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0" r:id="rId2"/>
    <p:sldMasterId id="2147483681" r:id="rId3"/>
  </p:sldMasterIdLst>
  <p:sldIdLst>
    <p:sldId id="338" r:id="rId4"/>
    <p:sldId id="339" r:id="rId5"/>
    <p:sldId id="350" r:id="rId6"/>
    <p:sldId id="342" r:id="rId7"/>
    <p:sldId id="351" r:id="rId8"/>
    <p:sldId id="344" r:id="rId9"/>
    <p:sldId id="346" r:id="rId10"/>
    <p:sldId id="347" r:id="rId11"/>
    <p:sldId id="349" r:id="rId12"/>
    <p:sldId id="348" r:id="rId13"/>
    <p:sldId id="345" r:id="rId14"/>
    <p:sldId id="284" r:id="rId15"/>
    <p:sldId id="28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2516"/>
    <a:srgbClr val="845340"/>
    <a:srgbClr val="6D4535"/>
    <a:srgbClr val="A0664E"/>
    <a:srgbClr val="B87659"/>
    <a:srgbClr val="CC8363"/>
    <a:srgbClr val="FAA284"/>
    <a:srgbClr val="EB614D"/>
    <a:srgbClr val="F79245"/>
    <a:srgbClr val="FFCA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394" autoAdjust="0"/>
    <p:restoredTop sz="29755" autoAdjust="0"/>
  </p:normalViewPr>
  <p:slideViewPr>
    <p:cSldViewPr snapToGrid="0">
      <p:cViewPr>
        <p:scale>
          <a:sx n="69" d="100"/>
          <a:sy n="69" d="100"/>
        </p:scale>
        <p:origin x="1236" y="14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5156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105156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052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903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8_Title Onl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9823B5E-48C8-4E13-B37F-E60507347A4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010756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5156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105156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079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911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9917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775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6884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0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4451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E0A2D70F-C96B-48AF-8F2B-7A10A56F3F7F}"/>
              </a:ext>
            </a:extLst>
          </p:cNvPr>
          <p:cNvGrpSpPr/>
          <p:nvPr userDrawn="1"/>
        </p:nvGrpSpPr>
        <p:grpSpPr>
          <a:xfrm rot="16200000">
            <a:off x="2667000" y="-2667000"/>
            <a:ext cx="6858000" cy="12191999"/>
            <a:chOff x="0" y="0"/>
            <a:chExt cx="8915400" cy="6858000"/>
          </a:xfrm>
        </p:grpSpPr>
        <p:grpSp>
          <p:nvGrpSpPr>
            <p:cNvPr id="6" name="Group 37">
              <a:extLst>
                <a:ext uri="{FF2B5EF4-FFF2-40B4-BE49-F238E27FC236}">
                  <a16:creationId xmlns:a16="http://schemas.microsoft.com/office/drawing/2014/main" id="{DD99A6CE-58C1-401F-B395-2C8CB979981A}"/>
                </a:ext>
              </a:extLst>
            </p:cNvPr>
            <p:cNvGrpSpPr>
              <a:grpSpLocks noChangeAspect="1"/>
            </p:cNvGrpSpPr>
            <p:nvPr userDrawn="1"/>
          </p:nvGrpSpPr>
          <p:grpSpPr bwMode="auto">
            <a:xfrm rot="5400000">
              <a:off x="1028700" y="-1028700"/>
              <a:ext cx="6858000" cy="8915400"/>
              <a:chOff x="-1" y="78"/>
              <a:chExt cx="4320" cy="4244"/>
            </a:xfrm>
            <a:solidFill>
              <a:schemeClr val="tx1"/>
            </a:solidFill>
          </p:grpSpPr>
          <p:sp>
            <p:nvSpPr>
              <p:cNvPr id="7" name="Freeform 43">
                <a:extLst>
                  <a:ext uri="{FF2B5EF4-FFF2-40B4-BE49-F238E27FC236}">
                    <a16:creationId xmlns:a16="http://schemas.microsoft.com/office/drawing/2014/main" id="{FF61927F-3BE2-4BE1-B093-E1FE4E3E0F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" y="78"/>
                <a:ext cx="4320" cy="639"/>
              </a:xfrm>
              <a:custGeom>
                <a:avLst/>
                <a:gdLst>
                  <a:gd name="T0" fmla="*/ 3240 w 4320"/>
                  <a:gd name="T1" fmla="*/ 459 h 639"/>
                  <a:gd name="T2" fmla="*/ 2700 w 4320"/>
                  <a:gd name="T3" fmla="*/ 0 h 639"/>
                  <a:gd name="T4" fmla="*/ 2160 w 4320"/>
                  <a:gd name="T5" fmla="*/ 459 h 639"/>
                  <a:gd name="T6" fmla="*/ 1620 w 4320"/>
                  <a:gd name="T7" fmla="*/ 0 h 639"/>
                  <a:gd name="T8" fmla="*/ 1080 w 4320"/>
                  <a:gd name="T9" fmla="*/ 459 h 639"/>
                  <a:gd name="T10" fmla="*/ 540 w 4320"/>
                  <a:gd name="T11" fmla="*/ 0 h 639"/>
                  <a:gd name="T12" fmla="*/ 0 w 4320"/>
                  <a:gd name="T13" fmla="*/ 459 h 639"/>
                  <a:gd name="T14" fmla="*/ 0 w 4320"/>
                  <a:gd name="T15" fmla="*/ 639 h 639"/>
                  <a:gd name="T16" fmla="*/ 540 w 4320"/>
                  <a:gd name="T17" fmla="*/ 180 h 639"/>
                  <a:gd name="T18" fmla="*/ 1080 w 4320"/>
                  <a:gd name="T19" fmla="*/ 639 h 639"/>
                  <a:gd name="T20" fmla="*/ 1620 w 4320"/>
                  <a:gd name="T21" fmla="*/ 180 h 639"/>
                  <a:gd name="T22" fmla="*/ 2160 w 4320"/>
                  <a:gd name="T23" fmla="*/ 639 h 639"/>
                  <a:gd name="T24" fmla="*/ 2700 w 4320"/>
                  <a:gd name="T25" fmla="*/ 180 h 639"/>
                  <a:gd name="T26" fmla="*/ 3240 w 4320"/>
                  <a:gd name="T27" fmla="*/ 639 h 639"/>
                  <a:gd name="T28" fmla="*/ 3780 w 4320"/>
                  <a:gd name="T29" fmla="*/ 180 h 639"/>
                  <a:gd name="T30" fmla="*/ 4320 w 4320"/>
                  <a:gd name="T31" fmla="*/ 639 h 639"/>
                  <a:gd name="T32" fmla="*/ 4320 w 4320"/>
                  <a:gd name="T33" fmla="*/ 459 h 639"/>
                  <a:gd name="T34" fmla="*/ 3780 w 4320"/>
                  <a:gd name="T35" fmla="*/ 0 h 639"/>
                  <a:gd name="T36" fmla="*/ 3240 w 4320"/>
                  <a:gd name="T37" fmla="*/ 459 h 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20" h="639">
                    <a:moveTo>
                      <a:pt x="3240" y="459"/>
                    </a:moveTo>
                    <a:lnTo>
                      <a:pt x="2700" y="0"/>
                    </a:lnTo>
                    <a:lnTo>
                      <a:pt x="2160" y="459"/>
                    </a:lnTo>
                    <a:lnTo>
                      <a:pt x="1620" y="0"/>
                    </a:lnTo>
                    <a:lnTo>
                      <a:pt x="1080" y="459"/>
                    </a:lnTo>
                    <a:lnTo>
                      <a:pt x="540" y="0"/>
                    </a:lnTo>
                    <a:lnTo>
                      <a:pt x="0" y="459"/>
                    </a:lnTo>
                    <a:lnTo>
                      <a:pt x="0" y="639"/>
                    </a:lnTo>
                    <a:lnTo>
                      <a:pt x="540" y="180"/>
                    </a:lnTo>
                    <a:lnTo>
                      <a:pt x="1080" y="639"/>
                    </a:lnTo>
                    <a:lnTo>
                      <a:pt x="1620" y="180"/>
                    </a:lnTo>
                    <a:lnTo>
                      <a:pt x="2160" y="639"/>
                    </a:lnTo>
                    <a:lnTo>
                      <a:pt x="2700" y="180"/>
                    </a:lnTo>
                    <a:lnTo>
                      <a:pt x="3240" y="639"/>
                    </a:lnTo>
                    <a:lnTo>
                      <a:pt x="3780" y="180"/>
                    </a:lnTo>
                    <a:lnTo>
                      <a:pt x="4320" y="639"/>
                    </a:lnTo>
                    <a:lnTo>
                      <a:pt x="4320" y="459"/>
                    </a:lnTo>
                    <a:lnTo>
                      <a:pt x="3780" y="0"/>
                    </a:lnTo>
                    <a:lnTo>
                      <a:pt x="3240" y="45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>
                  <a:solidFill>
                    <a:prstClr val="black"/>
                  </a:solidFill>
                </a:endParaRPr>
              </a:p>
            </p:txBody>
          </p:sp>
          <p:sp>
            <p:nvSpPr>
              <p:cNvPr id="8" name="Freeform 44">
                <a:extLst>
                  <a:ext uri="{FF2B5EF4-FFF2-40B4-BE49-F238E27FC236}">
                    <a16:creationId xmlns:a16="http://schemas.microsoft.com/office/drawing/2014/main" id="{CB081E23-116A-41F2-ABC5-BFE9B8B52D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" y="439"/>
                <a:ext cx="4320" cy="639"/>
              </a:xfrm>
              <a:custGeom>
                <a:avLst/>
                <a:gdLst>
                  <a:gd name="T0" fmla="*/ 3240 w 4320"/>
                  <a:gd name="T1" fmla="*/ 458 h 639"/>
                  <a:gd name="T2" fmla="*/ 2700 w 4320"/>
                  <a:gd name="T3" fmla="*/ 0 h 639"/>
                  <a:gd name="T4" fmla="*/ 2160 w 4320"/>
                  <a:gd name="T5" fmla="*/ 458 h 639"/>
                  <a:gd name="T6" fmla="*/ 1620 w 4320"/>
                  <a:gd name="T7" fmla="*/ 0 h 639"/>
                  <a:gd name="T8" fmla="*/ 1080 w 4320"/>
                  <a:gd name="T9" fmla="*/ 458 h 639"/>
                  <a:gd name="T10" fmla="*/ 540 w 4320"/>
                  <a:gd name="T11" fmla="*/ 0 h 639"/>
                  <a:gd name="T12" fmla="*/ 0 w 4320"/>
                  <a:gd name="T13" fmla="*/ 458 h 639"/>
                  <a:gd name="T14" fmla="*/ 0 w 4320"/>
                  <a:gd name="T15" fmla="*/ 639 h 639"/>
                  <a:gd name="T16" fmla="*/ 540 w 4320"/>
                  <a:gd name="T17" fmla="*/ 180 h 639"/>
                  <a:gd name="T18" fmla="*/ 1080 w 4320"/>
                  <a:gd name="T19" fmla="*/ 639 h 639"/>
                  <a:gd name="T20" fmla="*/ 1620 w 4320"/>
                  <a:gd name="T21" fmla="*/ 180 h 639"/>
                  <a:gd name="T22" fmla="*/ 2160 w 4320"/>
                  <a:gd name="T23" fmla="*/ 639 h 639"/>
                  <a:gd name="T24" fmla="*/ 2700 w 4320"/>
                  <a:gd name="T25" fmla="*/ 180 h 639"/>
                  <a:gd name="T26" fmla="*/ 3240 w 4320"/>
                  <a:gd name="T27" fmla="*/ 639 h 639"/>
                  <a:gd name="T28" fmla="*/ 3780 w 4320"/>
                  <a:gd name="T29" fmla="*/ 180 h 639"/>
                  <a:gd name="T30" fmla="*/ 4320 w 4320"/>
                  <a:gd name="T31" fmla="*/ 639 h 639"/>
                  <a:gd name="T32" fmla="*/ 4320 w 4320"/>
                  <a:gd name="T33" fmla="*/ 458 h 639"/>
                  <a:gd name="T34" fmla="*/ 3780 w 4320"/>
                  <a:gd name="T35" fmla="*/ 0 h 639"/>
                  <a:gd name="T36" fmla="*/ 3240 w 4320"/>
                  <a:gd name="T37" fmla="*/ 458 h 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20" h="639">
                    <a:moveTo>
                      <a:pt x="3240" y="458"/>
                    </a:moveTo>
                    <a:lnTo>
                      <a:pt x="2700" y="0"/>
                    </a:lnTo>
                    <a:lnTo>
                      <a:pt x="2160" y="458"/>
                    </a:lnTo>
                    <a:lnTo>
                      <a:pt x="1620" y="0"/>
                    </a:lnTo>
                    <a:lnTo>
                      <a:pt x="1080" y="458"/>
                    </a:lnTo>
                    <a:lnTo>
                      <a:pt x="540" y="0"/>
                    </a:lnTo>
                    <a:lnTo>
                      <a:pt x="0" y="458"/>
                    </a:lnTo>
                    <a:lnTo>
                      <a:pt x="0" y="639"/>
                    </a:lnTo>
                    <a:lnTo>
                      <a:pt x="540" y="180"/>
                    </a:lnTo>
                    <a:lnTo>
                      <a:pt x="1080" y="639"/>
                    </a:lnTo>
                    <a:lnTo>
                      <a:pt x="1620" y="180"/>
                    </a:lnTo>
                    <a:lnTo>
                      <a:pt x="2160" y="639"/>
                    </a:lnTo>
                    <a:lnTo>
                      <a:pt x="2700" y="180"/>
                    </a:lnTo>
                    <a:lnTo>
                      <a:pt x="3240" y="639"/>
                    </a:lnTo>
                    <a:lnTo>
                      <a:pt x="3780" y="180"/>
                    </a:lnTo>
                    <a:lnTo>
                      <a:pt x="4320" y="639"/>
                    </a:lnTo>
                    <a:lnTo>
                      <a:pt x="4320" y="458"/>
                    </a:lnTo>
                    <a:lnTo>
                      <a:pt x="3780" y="0"/>
                    </a:lnTo>
                    <a:lnTo>
                      <a:pt x="3240" y="45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>
                  <a:solidFill>
                    <a:prstClr val="black"/>
                  </a:solidFill>
                </a:endParaRPr>
              </a:p>
            </p:txBody>
          </p:sp>
          <p:sp>
            <p:nvSpPr>
              <p:cNvPr id="9" name="Freeform 45">
                <a:extLst>
                  <a:ext uri="{FF2B5EF4-FFF2-40B4-BE49-F238E27FC236}">
                    <a16:creationId xmlns:a16="http://schemas.microsoft.com/office/drawing/2014/main" id="{0FBA389C-5E19-4F13-9F3C-327DB21AF3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" y="799"/>
                <a:ext cx="4320" cy="639"/>
              </a:xfrm>
              <a:custGeom>
                <a:avLst/>
                <a:gdLst>
                  <a:gd name="T0" fmla="*/ 3240 w 4320"/>
                  <a:gd name="T1" fmla="*/ 459 h 639"/>
                  <a:gd name="T2" fmla="*/ 2700 w 4320"/>
                  <a:gd name="T3" fmla="*/ 0 h 639"/>
                  <a:gd name="T4" fmla="*/ 2160 w 4320"/>
                  <a:gd name="T5" fmla="*/ 459 h 639"/>
                  <a:gd name="T6" fmla="*/ 1620 w 4320"/>
                  <a:gd name="T7" fmla="*/ 0 h 639"/>
                  <a:gd name="T8" fmla="*/ 1080 w 4320"/>
                  <a:gd name="T9" fmla="*/ 459 h 639"/>
                  <a:gd name="T10" fmla="*/ 540 w 4320"/>
                  <a:gd name="T11" fmla="*/ 0 h 639"/>
                  <a:gd name="T12" fmla="*/ 0 w 4320"/>
                  <a:gd name="T13" fmla="*/ 459 h 639"/>
                  <a:gd name="T14" fmla="*/ 0 w 4320"/>
                  <a:gd name="T15" fmla="*/ 639 h 639"/>
                  <a:gd name="T16" fmla="*/ 540 w 4320"/>
                  <a:gd name="T17" fmla="*/ 180 h 639"/>
                  <a:gd name="T18" fmla="*/ 1080 w 4320"/>
                  <a:gd name="T19" fmla="*/ 639 h 639"/>
                  <a:gd name="T20" fmla="*/ 1620 w 4320"/>
                  <a:gd name="T21" fmla="*/ 180 h 639"/>
                  <a:gd name="T22" fmla="*/ 2160 w 4320"/>
                  <a:gd name="T23" fmla="*/ 639 h 639"/>
                  <a:gd name="T24" fmla="*/ 2700 w 4320"/>
                  <a:gd name="T25" fmla="*/ 180 h 639"/>
                  <a:gd name="T26" fmla="*/ 3240 w 4320"/>
                  <a:gd name="T27" fmla="*/ 639 h 639"/>
                  <a:gd name="T28" fmla="*/ 3780 w 4320"/>
                  <a:gd name="T29" fmla="*/ 180 h 639"/>
                  <a:gd name="T30" fmla="*/ 4320 w 4320"/>
                  <a:gd name="T31" fmla="*/ 639 h 639"/>
                  <a:gd name="T32" fmla="*/ 4320 w 4320"/>
                  <a:gd name="T33" fmla="*/ 459 h 639"/>
                  <a:gd name="T34" fmla="*/ 3780 w 4320"/>
                  <a:gd name="T35" fmla="*/ 0 h 639"/>
                  <a:gd name="T36" fmla="*/ 3240 w 4320"/>
                  <a:gd name="T37" fmla="*/ 459 h 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20" h="639">
                    <a:moveTo>
                      <a:pt x="3240" y="459"/>
                    </a:moveTo>
                    <a:lnTo>
                      <a:pt x="2700" y="0"/>
                    </a:lnTo>
                    <a:lnTo>
                      <a:pt x="2160" y="459"/>
                    </a:lnTo>
                    <a:lnTo>
                      <a:pt x="1620" y="0"/>
                    </a:lnTo>
                    <a:lnTo>
                      <a:pt x="1080" y="459"/>
                    </a:lnTo>
                    <a:lnTo>
                      <a:pt x="540" y="0"/>
                    </a:lnTo>
                    <a:lnTo>
                      <a:pt x="0" y="459"/>
                    </a:lnTo>
                    <a:lnTo>
                      <a:pt x="0" y="639"/>
                    </a:lnTo>
                    <a:lnTo>
                      <a:pt x="540" y="180"/>
                    </a:lnTo>
                    <a:lnTo>
                      <a:pt x="1080" y="639"/>
                    </a:lnTo>
                    <a:lnTo>
                      <a:pt x="1620" y="180"/>
                    </a:lnTo>
                    <a:lnTo>
                      <a:pt x="2160" y="639"/>
                    </a:lnTo>
                    <a:lnTo>
                      <a:pt x="2700" y="180"/>
                    </a:lnTo>
                    <a:lnTo>
                      <a:pt x="3240" y="639"/>
                    </a:lnTo>
                    <a:lnTo>
                      <a:pt x="3780" y="180"/>
                    </a:lnTo>
                    <a:lnTo>
                      <a:pt x="4320" y="639"/>
                    </a:lnTo>
                    <a:lnTo>
                      <a:pt x="4320" y="459"/>
                    </a:lnTo>
                    <a:lnTo>
                      <a:pt x="3780" y="0"/>
                    </a:lnTo>
                    <a:lnTo>
                      <a:pt x="3240" y="45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>
                  <a:solidFill>
                    <a:prstClr val="black"/>
                  </a:solidFill>
                </a:endParaRPr>
              </a:p>
            </p:txBody>
          </p:sp>
          <p:sp>
            <p:nvSpPr>
              <p:cNvPr id="10" name="Freeform 46">
                <a:extLst>
                  <a:ext uri="{FF2B5EF4-FFF2-40B4-BE49-F238E27FC236}">
                    <a16:creationId xmlns:a16="http://schemas.microsoft.com/office/drawing/2014/main" id="{410214A6-6843-4E14-82B3-91D384A6ED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" y="1160"/>
                <a:ext cx="4320" cy="639"/>
              </a:xfrm>
              <a:custGeom>
                <a:avLst/>
                <a:gdLst>
                  <a:gd name="T0" fmla="*/ 3240 w 4320"/>
                  <a:gd name="T1" fmla="*/ 458 h 639"/>
                  <a:gd name="T2" fmla="*/ 2700 w 4320"/>
                  <a:gd name="T3" fmla="*/ 0 h 639"/>
                  <a:gd name="T4" fmla="*/ 2160 w 4320"/>
                  <a:gd name="T5" fmla="*/ 458 h 639"/>
                  <a:gd name="T6" fmla="*/ 1620 w 4320"/>
                  <a:gd name="T7" fmla="*/ 0 h 639"/>
                  <a:gd name="T8" fmla="*/ 1080 w 4320"/>
                  <a:gd name="T9" fmla="*/ 458 h 639"/>
                  <a:gd name="T10" fmla="*/ 540 w 4320"/>
                  <a:gd name="T11" fmla="*/ 0 h 639"/>
                  <a:gd name="T12" fmla="*/ 0 w 4320"/>
                  <a:gd name="T13" fmla="*/ 458 h 639"/>
                  <a:gd name="T14" fmla="*/ 0 w 4320"/>
                  <a:gd name="T15" fmla="*/ 639 h 639"/>
                  <a:gd name="T16" fmla="*/ 540 w 4320"/>
                  <a:gd name="T17" fmla="*/ 180 h 639"/>
                  <a:gd name="T18" fmla="*/ 1080 w 4320"/>
                  <a:gd name="T19" fmla="*/ 639 h 639"/>
                  <a:gd name="T20" fmla="*/ 1620 w 4320"/>
                  <a:gd name="T21" fmla="*/ 180 h 639"/>
                  <a:gd name="T22" fmla="*/ 2160 w 4320"/>
                  <a:gd name="T23" fmla="*/ 639 h 639"/>
                  <a:gd name="T24" fmla="*/ 2700 w 4320"/>
                  <a:gd name="T25" fmla="*/ 180 h 639"/>
                  <a:gd name="T26" fmla="*/ 3240 w 4320"/>
                  <a:gd name="T27" fmla="*/ 639 h 639"/>
                  <a:gd name="T28" fmla="*/ 3780 w 4320"/>
                  <a:gd name="T29" fmla="*/ 180 h 639"/>
                  <a:gd name="T30" fmla="*/ 4320 w 4320"/>
                  <a:gd name="T31" fmla="*/ 639 h 639"/>
                  <a:gd name="T32" fmla="*/ 4320 w 4320"/>
                  <a:gd name="T33" fmla="*/ 458 h 639"/>
                  <a:gd name="T34" fmla="*/ 3780 w 4320"/>
                  <a:gd name="T35" fmla="*/ 0 h 639"/>
                  <a:gd name="T36" fmla="*/ 3240 w 4320"/>
                  <a:gd name="T37" fmla="*/ 458 h 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20" h="639">
                    <a:moveTo>
                      <a:pt x="3240" y="458"/>
                    </a:moveTo>
                    <a:lnTo>
                      <a:pt x="2700" y="0"/>
                    </a:lnTo>
                    <a:lnTo>
                      <a:pt x="2160" y="458"/>
                    </a:lnTo>
                    <a:lnTo>
                      <a:pt x="1620" y="0"/>
                    </a:lnTo>
                    <a:lnTo>
                      <a:pt x="1080" y="458"/>
                    </a:lnTo>
                    <a:lnTo>
                      <a:pt x="540" y="0"/>
                    </a:lnTo>
                    <a:lnTo>
                      <a:pt x="0" y="458"/>
                    </a:lnTo>
                    <a:lnTo>
                      <a:pt x="0" y="639"/>
                    </a:lnTo>
                    <a:lnTo>
                      <a:pt x="540" y="180"/>
                    </a:lnTo>
                    <a:lnTo>
                      <a:pt x="1080" y="639"/>
                    </a:lnTo>
                    <a:lnTo>
                      <a:pt x="1620" y="180"/>
                    </a:lnTo>
                    <a:lnTo>
                      <a:pt x="2160" y="639"/>
                    </a:lnTo>
                    <a:lnTo>
                      <a:pt x="2700" y="180"/>
                    </a:lnTo>
                    <a:lnTo>
                      <a:pt x="3240" y="639"/>
                    </a:lnTo>
                    <a:lnTo>
                      <a:pt x="3780" y="180"/>
                    </a:lnTo>
                    <a:lnTo>
                      <a:pt x="4320" y="639"/>
                    </a:lnTo>
                    <a:lnTo>
                      <a:pt x="4320" y="458"/>
                    </a:lnTo>
                    <a:lnTo>
                      <a:pt x="3780" y="0"/>
                    </a:lnTo>
                    <a:lnTo>
                      <a:pt x="3240" y="45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>
                  <a:solidFill>
                    <a:prstClr val="black"/>
                  </a:solidFill>
                </a:endParaRPr>
              </a:p>
            </p:txBody>
          </p:sp>
          <p:sp>
            <p:nvSpPr>
              <p:cNvPr id="11" name="Freeform 47">
                <a:extLst>
                  <a:ext uri="{FF2B5EF4-FFF2-40B4-BE49-F238E27FC236}">
                    <a16:creationId xmlns:a16="http://schemas.microsoft.com/office/drawing/2014/main" id="{06E1E0C1-F3B6-41E6-A5EB-49B19CAECC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" y="1520"/>
                <a:ext cx="4320" cy="639"/>
              </a:xfrm>
              <a:custGeom>
                <a:avLst/>
                <a:gdLst>
                  <a:gd name="T0" fmla="*/ 3240 w 4320"/>
                  <a:gd name="T1" fmla="*/ 459 h 639"/>
                  <a:gd name="T2" fmla="*/ 2700 w 4320"/>
                  <a:gd name="T3" fmla="*/ 0 h 639"/>
                  <a:gd name="T4" fmla="*/ 2160 w 4320"/>
                  <a:gd name="T5" fmla="*/ 459 h 639"/>
                  <a:gd name="T6" fmla="*/ 1620 w 4320"/>
                  <a:gd name="T7" fmla="*/ 0 h 639"/>
                  <a:gd name="T8" fmla="*/ 1080 w 4320"/>
                  <a:gd name="T9" fmla="*/ 459 h 639"/>
                  <a:gd name="T10" fmla="*/ 540 w 4320"/>
                  <a:gd name="T11" fmla="*/ 0 h 639"/>
                  <a:gd name="T12" fmla="*/ 0 w 4320"/>
                  <a:gd name="T13" fmla="*/ 459 h 639"/>
                  <a:gd name="T14" fmla="*/ 0 w 4320"/>
                  <a:gd name="T15" fmla="*/ 639 h 639"/>
                  <a:gd name="T16" fmla="*/ 540 w 4320"/>
                  <a:gd name="T17" fmla="*/ 180 h 639"/>
                  <a:gd name="T18" fmla="*/ 1080 w 4320"/>
                  <a:gd name="T19" fmla="*/ 639 h 639"/>
                  <a:gd name="T20" fmla="*/ 1620 w 4320"/>
                  <a:gd name="T21" fmla="*/ 180 h 639"/>
                  <a:gd name="T22" fmla="*/ 2160 w 4320"/>
                  <a:gd name="T23" fmla="*/ 639 h 639"/>
                  <a:gd name="T24" fmla="*/ 2700 w 4320"/>
                  <a:gd name="T25" fmla="*/ 180 h 639"/>
                  <a:gd name="T26" fmla="*/ 3240 w 4320"/>
                  <a:gd name="T27" fmla="*/ 639 h 639"/>
                  <a:gd name="T28" fmla="*/ 3780 w 4320"/>
                  <a:gd name="T29" fmla="*/ 180 h 639"/>
                  <a:gd name="T30" fmla="*/ 4320 w 4320"/>
                  <a:gd name="T31" fmla="*/ 639 h 639"/>
                  <a:gd name="T32" fmla="*/ 4320 w 4320"/>
                  <a:gd name="T33" fmla="*/ 459 h 639"/>
                  <a:gd name="T34" fmla="*/ 3780 w 4320"/>
                  <a:gd name="T35" fmla="*/ 0 h 639"/>
                  <a:gd name="T36" fmla="*/ 3240 w 4320"/>
                  <a:gd name="T37" fmla="*/ 459 h 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20" h="639">
                    <a:moveTo>
                      <a:pt x="3240" y="459"/>
                    </a:moveTo>
                    <a:lnTo>
                      <a:pt x="2700" y="0"/>
                    </a:lnTo>
                    <a:lnTo>
                      <a:pt x="2160" y="459"/>
                    </a:lnTo>
                    <a:lnTo>
                      <a:pt x="1620" y="0"/>
                    </a:lnTo>
                    <a:lnTo>
                      <a:pt x="1080" y="459"/>
                    </a:lnTo>
                    <a:lnTo>
                      <a:pt x="540" y="0"/>
                    </a:lnTo>
                    <a:lnTo>
                      <a:pt x="0" y="459"/>
                    </a:lnTo>
                    <a:lnTo>
                      <a:pt x="0" y="639"/>
                    </a:lnTo>
                    <a:lnTo>
                      <a:pt x="540" y="180"/>
                    </a:lnTo>
                    <a:lnTo>
                      <a:pt x="1080" y="639"/>
                    </a:lnTo>
                    <a:lnTo>
                      <a:pt x="1620" y="180"/>
                    </a:lnTo>
                    <a:lnTo>
                      <a:pt x="2160" y="639"/>
                    </a:lnTo>
                    <a:lnTo>
                      <a:pt x="2700" y="180"/>
                    </a:lnTo>
                    <a:lnTo>
                      <a:pt x="3240" y="639"/>
                    </a:lnTo>
                    <a:lnTo>
                      <a:pt x="3780" y="180"/>
                    </a:lnTo>
                    <a:lnTo>
                      <a:pt x="4320" y="639"/>
                    </a:lnTo>
                    <a:lnTo>
                      <a:pt x="4320" y="459"/>
                    </a:lnTo>
                    <a:lnTo>
                      <a:pt x="3780" y="0"/>
                    </a:lnTo>
                    <a:lnTo>
                      <a:pt x="3240" y="45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>
                  <a:solidFill>
                    <a:prstClr val="black"/>
                  </a:solidFill>
                </a:endParaRPr>
              </a:p>
            </p:txBody>
          </p:sp>
          <p:sp>
            <p:nvSpPr>
              <p:cNvPr id="12" name="Freeform 48">
                <a:extLst>
                  <a:ext uri="{FF2B5EF4-FFF2-40B4-BE49-F238E27FC236}">
                    <a16:creationId xmlns:a16="http://schemas.microsoft.com/office/drawing/2014/main" id="{35A650A2-05E8-42B8-BFF4-2FF648BE08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" y="1881"/>
                <a:ext cx="4320" cy="639"/>
              </a:xfrm>
              <a:custGeom>
                <a:avLst/>
                <a:gdLst>
                  <a:gd name="T0" fmla="*/ 3240 w 4320"/>
                  <a:gd name="T1" fmla="*/ 458 h 639"/>
                  <a:gd name="T2" fmla="*/ 2700 w 4320"/>
                  <a:gd name="T3" fmla="*/ 0 h 639"/>
                  <a:gd name="T4" fmla="*/ 2160 w 4320"/>
                  <a:gd name="T5" fmla="*/ 458 h 639"/>
                  <a:gd name="T6" fmla="*/ 1620 w 4320"/>
                  <a:gd name="T7" fmla="*/ 0 h 639"/>
                  <a:gd name="T8" fmla="*/ 1080 w 4320"/>
                  <a:gd name="T9" fmla="*/ 458 h 639"/>
                  <a:gd name="T10" fmla="*/ 540 w 4320"/>
                  <a:gd name="T11" fmla="*/ 0 h 639"/>
                  <a:gd name="T12" fmla="*/ 0 w 4320"/>
                  <a:gd name="T13" fmla="*/ 458 h 639"/>
                  <a:gd name="T14" fmla="*/ 0 w 4320"/>
                  <a:gd name="T15" fmla="*/ 639 h 639"/>
                  <a:gd name="T16" fmla="*/ 540 w 4320"/>
                  <a:gd name="T17" fmla="*/ 180 h 639"/>
                  <a:gd name="T18" fmla="*/ 1080 w 4320"/>
                  <a:gd name="T19" fmla="*/ 639 h 639"/>
                  <a:gd name="T20" fmla="*/ 1620 w 4320"/>
                  <a:gd name="T21" fmla="*/ 180 h 639"/>
                  <a:gd name="T22" fmla="*/ 2160 w 4320"/>
                  <a:gd name="T23" fmla="*/ 639 h 639"/>
                  <a:gd name="T24" fmla="*/ 2700 w 4320"/>
                  <a:gd name="T25" fmla="*/ 180 h 639"/>
                  <a:gd name="T26" fmla="*/ 3240 w 4320"/>
                  <a:gd name="T27" fmla="*/ 639 h 639"/>
                  <a:gd name="T28" fmla="*/ 3780 w 4320"/>
                  <a:gd name="T29" fmla="*/ 180 h 639"/>
                  <a:gd name="T30" fmla="*/ 4320 w 4320"/>
                  <a:gd name="T31" fmla="*/ 639 h 639"/>
                  <a:gd name="T32" fmla="*/ 4320 w 4320"/>
                  <a:gd name="T33" fmla="*/ 458 h 639"/>
                  <a:gd name="T34" fmla="*/ 3780 w 4320"/>
                  <a:gd name="T35" fmla="*/ 0 h 639"/>
                  <a:gd name="T36" fmla="*/ 3240 w 4320"/>
                  <a:gd name="T37" fmla="*/ 458 h 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20" h="639">
                    <a:moveTo>
                      <a:pt x="3240" y="458"/>
                    </a:moveTo>
                    <a:lnTo>
                      <a:pt x="2700" y="0"/>
                    </a:lnTo>
                    <a:lnTo>
                      <a:pt x="2160" y="458"/>
                    </a:lnTo>
                    <a:lnTo>
                      <a:pt x="1620" y="0"/>
                    </a:lnTo>
                    <a:lnTo>
                      <a:pt x="1080" y="458"/>
                    </a:lnTo>
                    <a:lnTo>
                      <a:pt x="540" y="0"/>
                    </a:lnTo>
                    <a:lnTo>
                      <a:pt x="0" y="458"/>
                    </a:lnTo>
                    <a:lnTo>
                      <a:pt x="0" y="639"/>
                    </a:lnTo>
                    <a:lnTo>
                      <a:pt x="540" y="180"/>
                    </a:lnTo>
                    <a:lnTo>
                      <a:pt x="1080" y="639"/>
                    </a:lnTo>
                    <a:lnTo>
                      <a:pt x="1620" y="180"/>
                    </a:lnTo>
                    <a:lnTo>
                      <a:pt x="2160" y="639"/>
                    </a:lnTo>
                    <a:lnTo>
                      <a:pt x="2700" y="180"/>
                    </a:lnTo>
                    <a:lnTo>
                      <a:pt x="3240" y="639"/>
                    </a:lnTo>
                    <a:lnTo>
                      <a:pt x="3780" y="180"/>
                    </a:lnTo>
                    <a:lnTo>
                      <a:pt x="4320" y="639"/>
                    </a:lnTo>
                    <a:lnTo>
                      <a:pt x="4320" y="458"/>
                    </a:lnTo>
                    <a:lnTo>
                      <a:pt x="3780" y="0"/>
                    </a:lnTo>
                    <a:lnTo>
                      <a:pt x="3240" y="45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>
                  <a:solidFill>
                    <a:prstClr val="black"/>
                  </a:solidFill>
                </a:endParaRPr>
              </a:p>
            </p:txBody>
          </p:sp>
          <p:sp>
            <p:nvSpPr>
              <p:cNvPr id="13" name="Freeform 49">
                <a:extLst>
                  <a:ext uri="{FF2B5EF4-FFF2-40B4-BE49-F238E27FC236}">
                    <a16:creationId xmlns:a16="http://schemas.microsoft.com/office/drawing/2014/main" id="{44F9B837-A530-457E-A6F6-4ED00B34B8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" y="2241"/>
                <a:ext cx="4320" cy="639"/>
              </a:xfrm>
              <a:custGeom>
                <a:avLst/>
                <a:gdLst>
                  <a:gd name="T0" fmla="*/ 3240 w 4320"/>
                  <a:gd name="T1" fmla="*/ 459 h 639"/>
                  <a:gd name="T2" fmla="*/ 2700 w 4320"/>
                  <a:gd name="T3" fmla="*/ 0 h 639"/>
                  <a:gd name="T4" fmla="*/ 2160 w 4320"/>
                  <a:gd name="T5" fmla="*/ 459 h 639"/>
                  <a:gd name="T6" fmla="*/ 1620 w 4320"/>
                  <a:gd name="T7" fmla="*/ 0 h 639"/>
                  <a:gd name="T8" fmla="*/ 1080 w 4320"/>
                  <a:gd name="T9" fmla="*/ 459 h 639"/>
                  <a:gd name="T10" fmla="*/ 540 w 4320"/>
                  <a:gd name="T11" fmla="*/ 0 h 639"/>
                  <a:gd name="T12" fmla="*/ 0 w 4320"/>
                  <a:gd name="T13" fmla="*/ 459 h 639"/>
                  <a:gd name="T14" fmla="*/ 0 w 4320"/>
                  <a:gd name="T15" fmla="*/ 639 h 639"/>
                  <a:gd name="T16" fmla="*/ 540 w 4320"/>
                  <a:gd name="T17" fmla="*/ 180 h 639"/>
                  <a:gd name="T18" fmla="*/ 1080 w 4320"/>
                  <a:gd name="T19" fmla="*/ 639 h 639"/>
                  <a:gd name="T20" fmla="*/ 1620 w 4320"/>
                  <a:gd name="T21" fmla="*/ 180 h 639"/>
                  <a:gd name="T22" fmla="*/ 2160 w 4320"/>
                  <a:gd name="T23" fmla="*/ 639 h 639"/>
                  <a:gd name="T24" fmla="*/ 2700 w 4320"/>
                  <a:gd name="T25" fmla="*/ 180 h 639"/>
                  <a:gd name="T26" fmla="*/ 3240 w 4320"/>
                  <a:gd name="T27" fmla="*/ 639 h 639"/>
                  <a:gd name="T28" fmla="*/ 3780 w 4320"/>
                  <a:gd name="T29" fmla="*/ 180 h 639"/>
                  <a:gd name="T30" fmla="*/ 4320 w 4320"/>
                  <a:gd name="T31" fmla="*/ 639 h 639"/>
                  <a:gd name="T32" fmla="*/ 4320 w 4320"/>
                  <a:gd name="T33" fmla="*/ 459 h 639"/>
                  <a:gd name="T34" fmla="*/ 3780 w 4320"/>
                  <a:gd name="T35" fmla="*/ 0 h 639"/>
                  <a:gd name="T36" fmla="*/ 3240 w 4320"/>
                  <a:gd name="T37" fmla="*/ 459 h 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20" h="639">
                    <a:moveTo>
                      <a:pt x="3240" y="459"/>
                    </a:moveTo>
                    <a:lnTo>
                      <a:pt x="2700" y="0"/>
                    </a:lnTo>
                    <a:lnTo>
                      <a:pt x="2160" y="459"/>
                    </a:lnTo>
                    <a:lnTo>
                      <a:pt x="1620" y="0"/>
                    </a:lnTo>
                    <a:lnTo>
                      <a:pt x="1080" y="459"/>
                    </a:lnTo>
                    <a:lnTo>
                      <a:pt x="540" y="0"/>
                    </a:lnTo>
                    <a:lnTo>
                      <a:pt x="0" y="459"/>
                    </a:lnTo>
                    <a:lnTo>
                      <a:pt x="0" y="639"/>
                    </a:lnTo>
                    <a:lnTo>
                      <a:pt x="540" y="180"/>
                    </a:lnTo>
                    <a:lnTo>
                      <a:pt x="1080" y="639"/>
                    </a:lnTo>
                    <a:lnTo>
                      <a:pt x="1620" y="180"/>
                    </a:lnTo>
                    <a:lnTo>
                      <a:pt x="2160" y="639"/>
                    </a:lnTo>
                    <a:lnTo>
                      <a:pt x="2700" y="180"/>
                    </a:lnTo>
                    <a:lnTo>
                      <a:pt x="3240" y="639"/>
                    </a:lnTo>
                    <a:lnTo>
                      <a:pt x="3780" y="180"/>
                    </a:lnTo>
                    <a:lnTo>
                      <a:pt x="4320" y="639"/>
                    </a:lnTo>
                    <a:lnTo>
                      <a:pt x="4320" y="459"/>
                    </a:lnTo>
                    <a:lnTo>
                      <a:pt x="3780" y="0"/>
                    </a:lnTo>
                    <a:lnTo>
                      <a:pt x="3240" y="45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>
                  <a:solidFill>
                    <a:prstClr val="black"/>
                  </a:solidFill>
                </a:endParaRPr>
              </a:p>
            </p:txBody>
          </p:sp>
          <p:sp>
            <p:nvSpPr>
              <p:cNvPr id="14" name="Freeform 50">
                <a:extLst>
                  <a:ext uri="{FF2B5EF4-FFF2-40B4-BE49-F238E27FC236}">
                    <a16:creationId xmlns:a16="http://schemas.microsoft.com/office/drawing/2014/main" id="{526027A2-9EFD-432A-A11E-B29E0D6E1E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" y="2602"/>
                <a:ext cx="4320" cy="639"/>
              </a:xfrm>
              <a:custGeom>
                <a:avLst/>
                <a:gdLst>
                  <a:gd name="T0" fmla="*/ 3240 w 4320"/>
                  <a:gd name="T1" fmla="*/ 458 h 639"/>
                  <a:gd name="T2" fmla="*/ 2700 w 4320"/>
                  <a:gd name="T3" fmla="*/ 0 h 639"/>
                  <a:gd name="T4" fmla="*/ 2160 w 4320"/>
                  <a:gd name="T5" fmla="*/ 458 h 639"/>
                  <a:gd name="T6" fmla="*/ 1620 w 4320"/>
                  <a:gd name="T7" fmla="*/ 0 h 639"/>
                  <a:gd name="T8" fmla="*/ 1080 w 4320"/>
                  <a:gd name="T9" fmla="*/ 458 h 639"/>
                  <a:gd name="T10" fmla="*/ 540 w 4320"/>
                  <a:gd name="T11" fmla="*/ 0 h 639"/>
                  <a:gd name="T12" fmla="*/ 0 w 4320"/>
                  <a:gd name="T13" fmla="*/ 458 h 639"/>
                  <a:gd name="T14" fmla="*/ 0 w 4320"/>
                  <a:gd name="T15" fmla="*/ 639 h 639"/>
                  <a:gd name="T16" fmla="*/ 540 w 4320"/>
                  <a:gd name="T17" fmla="*/ 180 h 639"/>
                  <a:gd name="T18" fmla="*/ 1080 w 4320"/>
                  <a:gd name="T19" fmla="*/ 639 h 639"/>
                  <a:gd name="T20" fmla="*/ 1620 w 4320"/>
                  <a:gd name="T21" fmla="*/ 180 h 639"/>
                  <a:gd name="T22" fmla="*/ 2160 w 4320"/>
                  <a:gd name="T23" fmla="*/ 639 h 639"/>
                  <a:gd name="T24" fmla="*/ 2700 w 4320"/>
                  <a:gd name="T25" fmla="*/ 180 h 639"/>
                  <a:gd name="T26" fmla="*/ 3240 w 4320"/>
                  <a:gd name="T27" fmla="*/ 639 h 639"/>
                  <a:gd name="T28" fmla="*/ 3780 w 4320"/>
                  <a:gd name="T29" fmla="*/ 180 h 639"/>
                  <a:gd name="T30" fmla="*/ 4320 w 4320"/>
                  <a:gd name="T31" fmla="*/ 639 h 639"/>
                  <a:gd name="T32" fmla="*/ 4320 w 4320"/>
                  <a:gd name="T33" fmla="*/ 458 h 639"/>
                  <a:gd name="T34" fmla="*/ 3780 w 4320"/>
                  <a:gd name="T35" fmla="*/ 0 h 639"/>
                  <a:gd name="T36" fmla="*/ 3240 w 4320"/>
                  <a:gd name="T37" fmla="*/ 458 h 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20" h="639">
                    <a:moveTo>
                      <a:pt x="3240" y="458"/>
                    </a:moveTo>
                    <a:lnTo>
                      <a:pt x="2700" y="0"/>
                    </a:lnTo>
                    <a:lnTo>
                      <a:pt x="2160" y="458"/>
                    </a:lnTo>
                    <a:lnTo>
                      <a:pt x="1620" y="0"/>
                    </a:lnTo>
                    <a:lnTo>
                      <a:pt x="1080" y="458"/>
                    </a:lnTo>
                    <a:lnTo>
                      <a:pt x="540" y="0"/>
                    </a:lnTo>
                    <a:lnTo>
                      <a:pt x="0" y="458"/>
                    </a:lnTo>
                    <a:lnTo>
                      <a:pt x="0" y="639"/>
                    </a:lnTo>
                    <a:lnTo>
                      <a:pt x="540" y="180"/>
                    </a:lnTo>
                    <a:lnTo>
                      <a:pt x="1080" y="639"/>
                    </a:lnTo>
                    <a:lnTo>
                      <a:pt x="1620" y="180"/>
                    </a:lnTo>
                    <a:lnTo>
                      <a:pt x="2160" y="639"/>
                    </a:lnTo>
                    <a:lnTo>
                      <a:pt x="2700" y="180"/>
                    </a:lnTo>
                    <a:lnTo>
                      <a:pt x="3240" y="639"/>
                    </a:lnTo>
                    <a:lnTo>
                      <a:pt x="3780" y="180"/>
                    </a:lnTo>
                    <a:lnTo>
                      <a:pt x="4320" y="639"/>
                    </a:lnTo>
                    <a:lnTo>
                      <a:pt x="4320" y="458"/>
                    </a:lnTo>
                    <a:lnTo>
                      <a:pt x="3780" y="0"/>
                    </a:lnTo>
                    <a:lnTo>
                      <a:pt x="3240" y="45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>
                  <a:solidFill>
                    <a:prstClr val="black"/>
                  </a:solidFill>
                </a:endParaRPr>
              </a:p>
            </p:txBody>
          </p:sp>
          <p:sp>
            <p:nvSpPr>
              <p:cNvPr id="15" name="Freeform 51">
                <a:extLst>
                  <a:ext uri="{FF2B5EF4-FFF2-40B4-BE49-F238E27FC236}">
                    <a16:creationId xmlns:a16="http://schemas.microsoft.com/office/drawing/2014/main" id="{F594A16F-985E-46C8-8EB4-62BE7DBD3C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" y="2962"/>
                <a:ext cx="4320" cy="639"/>
              </a:xfrm>
              <a:custGeom>
                <a:avLst/>
                <a:gdLst>
                  <a:gd name="T0" fmla="*/ 3240 w 4320"/>
                  <a:gd name="T1" fmla="*/ 459 h 639"/>
                  <a:gd name="T2" fmla="*/ 2700 w 4320"/>
                  <a:gd name="T3" fmla="*/ 0 h 639"/>
                  <a:gd name="T4" fmla="*/ 2160 w 4320"/>
                  <a:gd name="T5" fmla="*/ 459 h 639"/>
                  <a:gd name="T6" fmla="*/ 1620 w 4320"/>
                  <a:gd name="T7" fmla="*/ 0 h 639"/>
                  <a:gd name="T8" fmla="*/ 1080 w 4320"/>
                  <a:gd name="T9" fmla="*/ 459 h 639"/>
                  <a:gd name="T10" fmla="*/ 540 w 4320"/>
                  <a:gd name="T11" fmla="*/ 0 h 639"/>
                  <a:gd name="T12" fmla="*/ 0 w 4320"/>
                  <a:gd name="T13" fmla="*/ 459 h 639"/>
                  <a:gd name="T14" fmla="*/ 0 w 4320"/>
                  <a:gd name="T15" fmla="*/ 639 h 639"/>
                  <a:gd name="T16" fmla="*/ 540 w 4320"/>
                  <a:gd name="T17" fmla="*/ 180 h 639"/>
                  <a:gd name="T18" fmla="*/ 1080 w 4320"/>
                  <a:gd name="T19" fmla="*/ 639 h 639"/>
                  <a:gd name="T20" fmla="*/ 1620 w 4320"/>
                  <a:gd name="T21" fmla="*/ 180 h 639"/>
                  <a:gd name="T22" fmla="*/ 2160 w 4320"/>
                  <a:gd name="T23" fmla="*/ 639 h 639"/>
                  <a:gd name="T24" fmla="*/ 2700 w 4320"/>
                  <a:gd name="T25" fmla="*/ 180 h 639"/>
                  <a:gd name="T26" fmla="*/ 3240 w 4320"/>
                  <a:gd name="T27" fmla="*/ 639 h 639"/>
                  <a:gd name="T28" fmla="*/ 3780 w 4320"/>
                  <a:gd name="T29" fmla="*/ 180 h 639"/>
                  <a:gd name="T30" fmla="*/ 4320 w 4320"/>
                  <a:gd name="T31" fmla="*/ 639 h 639"/>
                  <a:gd name="T32" fmla="*/ 4320 w 4320"/>
                  <a:gd name="T33" fmla="*/ 459 h 639"/>
                  <a:gd name="T34" fmla="*/ 3780 w 4320"/>
                  <a:gd name="T35" fmla="*/ 0 h 639"/>
                  <a:gd name="T36" fmla="*/ 3240 w 4320"/>
                  <a:gd name="T37" fmla="*/ 459 h 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20" h="639">
                    <a:moveTo>
                      <a:pt x="3240" y="459"/>
                    </a:moveTo>
                    <a:lnTo>
                      <a:pt x="2700" y="0"/>
                    </a:lnTo>
                    <a:lnTo>
                      <a:pt x="2160" y="459"/>
                    </a:lnTo>
                    <a:lnTo>
                      <a:pt x="1620" y="0"/>
                    </a:lnTo>
                    <a:lnTo>
                      <a:pt x="1080" y="459"/>
                    </a:lnTo>
                    <a:lnTo>
                      <a:pt x="540" y="0"/>
                    </a:lnTo>
                    <a:lnTo>
                      <a:pt x="0" y="459"/>
                    </a:lnTo>
                    <a:lnTo>
                      <a:pt x="0" y="639"/>
                    </a:lnTo>
                    <a:lnTo>
                      <a:pt x="540" y="180"/>
                    </a:lnTo>
                    <a:lnTo>
                      <a:pt x="1080" y="639"/>
                    </a:lnTo>
                    <a:lnTo>
                      <a:pt x="1620" y="180"/>
                    </a:lnTo>
                    <a:lnTo>
                      <a:pt x="2160" y="639"/>
                    </a:lnTo>
                    <a:lnTo>
                      <a:pt x="2700" y="180"/>
                    </a:lnTo>
                    <a:lnTo>
                      <a:pt x="3240" y="639"/>
                    </a:lnTo>
                    <a:lnTo>
                      <a:pt x="3780" y="180"/>
                    </a:lnTo>
                    <a:lnTo>
                      <a:pt x="4320" y="639"/>
                    </a:lnTo>
                    <a:lnTo>
                      <a:pt x="4320" y="459"/>
                    </a:lnTo>
                    <a:lnTo>
                      <a:pt x="3780" y="0"/>
                    </a:lnTo>
                    <a:lnTo>
                      <a:pt x="3240" y="45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>
                  <a:solidFill>
                    <a:prstClr val="black"/>
                  </a:solidFill>
                </a:endParaRPr>
              </a:p>
            </p:txBody>
          </p:sp>
          <p:sp>
            <p:nvSpPr>
              <p:cNvPr id="16" name="Freeform 52">
                <a:extLst>
                  <a:ext uri="{FF2B5EF4-FFF2-40B4-BE49-F238E27FC236}">
                    <a16:creationId xmlns:a16="http://schemas.microsoft.com/office/drawing/2014/main" id="{6C6B65AD-35C0-4221-9A07-750EE4F7F7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" y="3323"/>
                <a:ext cx="4320" cy="639"/>
              </a:xfrm>
              <a:custGeom>
                <a:avLst/>
                <a:gdLst>
                  <a:gd name="T0" fmla="*/ 3240 w 4320"/>
                  <a:gd name="T1" fmla="*/ 458 h 639"/>
                  <a:gd name="T2" fmla="*/ 2700 w 4320"/>
                  <a:gd name="T3" fmla="*/ 0 h 639"/>
                  <a:gd name="T4" fmla="*/ 2160 w 4320"/>
                  <a:gd name="T5" fmla="*/ 458 h 639"/>
                  <a:gd name="T6" fmla="*/ 1620 w 4320"/>
                  <a:gd name="T7" fmla="*/ 0 h 639"/>
                  <a:gd name="T8" fmla="*/ 1080 w 4320"/>
                  <a:gd name="T9" fmla="*/ 458 h 639"/>
                  <a:gd name="T10" fmla="*/ 540 w 4320"/>
                  <a:gd name="T11" fmla="*/ 0 h 639"/>
                  <a:gd name="T12" fmla="*/ 0 w 4320"/>
                  <a:gd name="T13" fmla="*/ 458 h 639"/>
                  <a:gd name="T14" fmla="*/ 0 w 4320"/>
                  <a:gd name="T15" fmla="*/ 639 h 639"/>
                  <a:gd name="T16" fmla="*/ 540 w 4320"/>
                  <a:gd name="T17" fmla="*/ 180 h 639"/>
                  <a:gd name="T18" fmla="*/ 1080 w 4320"/>
                  <a:gd name="T19" fmla="*/ 639 h 639"/>
                  <a:gd name="T20" fmla="*/ 1620 w 4320"/>
                  <a:gd name="T21" fmla="*/ 180 h 639"/>
                  <a:gd name="T22" fmla="*/ 2160 w 4320"/>
                  <a:gd name="T23" fmla="*/ 639 h 639"/>
                  <a:gd name="T24" fmla="*/ 2700 w 4320"/>
                  <a:gd name="T25" fmla="*/ 180 h 639"/>
                  <a:gd name="T26" fmla="*/ 3240 w 4320"/>
                  <a:gd name="T27" fmla="*/ 639 h 639"/>
                  <a:gd name="T28" fmla="*/ 3780 w 4320"/>
                  <a:gd name="T29" fmla="*/ 180 h 639"/>
                  <a:gd name="T30" fmla="*/ 4320 w 4320"/>
                  <a:gd name="T31" fmla="*/ 639 h 639"/>
                  <a:gd name="T32" fmla="*/ 4320 w 4320"/>
                  <a:gd name="T33" fmla="*/ 458 h 639"/>
                  <a:gd name="T34" fmla="*/ 3780 w 4320"/>
                  <a:gd name="T35" fmla="*/ 0 h 639"/>
                  <a:gd name="T36" fmla="*/ 3240 w 4320"/>
                  <a:gd name="T37" fmla="*/ 458 h 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20" h="639">
                    <a:moveTo>
                      <a:pt x="3240" y="458"/>
                    </a:moveTo>
                    <a:lnTo>
                      <a:pt x="2700" y="0"/>
                    </a:lnTo>
                    <a:lnTo>
                      <a:pt x="2160" y="458"/>
                    </a:lnTo>
                    <a:lnTo>
                      <a:pt x="1620" y="0"/>
                    </a:lnTo>
                    <a:lnTo>
                      <a:pt x="1080" y="458"/>
                    </a:lnTo>
                    <a:lnTo>
                      <a:pt x="540" y="0"/>
                    </a:lnTo>
                    <a:lnTo>
                      <a:pt x="0" y="458"/>
                    </a:lnTo>
                    <a:lnTo>
                      <a:pt x="0" y="639"/>
                    </a:lnTo>
                    <a:lnTo>
                      <a:pt x="540" y="180"/>
                    </a:lnTo>
                    <a:lnTo>
                      <a:pt x="1080" y="639"/>
                    </a:lnTo>
                    <a:lnTo>
                      <a:pt x="1620" y="180"/>
                    </a:lnTo>
                    <a:lnTo>
                      <a:pt x="2160" y="639"/>
                    </a:lnTo>
                    <a:lnTo>
                      <a:pt x="2700" y="180"/>
                    </a:lnTo>
                    <a:lnTo>
                      <a:pt x="3240" y="639"/>
                    </a:lnTo>
                    <a:lnTo>
                      <a:pt x="3780" y="180"/>
                    </a:lnTo>
                    <a:lnTo>
                      <a:pt x="4320" y="639"/>
                    </a:lnTo>
                    <a:lnTo>
                      <a:pt x="4320" y="458"/>
                    </a:lnTo>
                    <a:lnTo>
                      <a:pt x="3780" y="0"/>
                    </a:lnTo>
                    <a:lnTo>
                      <a:pt x="3240" y="45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>
                  <a:solidFill>
                    <a:prstClr val="black"/>
                  </a:solidFill>
                </a:endParaRPr>
              </a:p>
            </p:txBody>
          </p:sp>
          <p:sp>
            <p:nvSpPr>
              <p:cNvPr id="17" name="Freeform 53">
                <a:extLst>
                  <a:ext uri="{FF2B5EF4-FFF2-40B4-BE49-F238E27FC236}">
                    <a16:creationId xmlns:a16="http://schemas.microsoft.com/office/drawing/2014/main" id="{9F45859F-6847-4A8E-A741-D44BC46827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" y="3683"/>
                <a:ext cx="4320" cy="639"/>
              </a:xfrm>
              <a:custGeom>
                <a:avLst/>
                <a:gdLst>
                  <a:gd name="T0" fmla="*/ 3240 w 4320"/>
                  <a:gd name="T1" fmla="*/ 459 h 639"/>
                  <a:gd name="T2" fmla="*/ 2700 w 4320"/>
                  <a:gd name="T3" fmla="*/ 0 h 639"/>
                  <a:gd name="T4" fmla="*/ 2160 w 4320"/>
                  <a:gd name="T5" fmla="*/ 459 h 639"/>
                  <a:gd name="T6" fmla="*/ 1620 w 4320"/>
                  <a:gd name="T7" fmla="*/ 0 h 639"/>
                  <a:gd name="T8" fmla="*/ 1080 w 4320"/>
                  <a:gd name="T9" fmla="*/ 459 h 639"/>
                  <a:gd name="T10" fmla="*/ 540 w 4320"/>
                  <a:gd name="T11" fmla="*/ 0 h 639"/>
                  <a:gd name="T12" fmla="*/ 0 w 4320"/>
                  <a:gd name="T13" fmla="*/ 459 h 639"/>
                  <a:gd name="T14" fmla="*/ 0 w 4320"/>
                  <a:gd name="T15" fmla="*/ 639 h 639"/>
                  <a:gd name="T16" fmla="*/ 540 w 4320"/>
                  <a:gd name="T17" fmla="*/ 180 h 639"/>
                  <a:gd name="T18" fmla="*/ 1080 w 4320"/>
                  <a:gd name="T19" fmla="*/ 639 h 639"/>
                  <a:gd name="T20" fmla="*/ 1620 w 4320"/>
                  <a:gd name="T21" fmla="*/ 180 h 639"/>
                  <a:gd name="T22" fmla="*/ 2160 w 4320"/>
                  <a:gd name="T23" fmla="*/ 639 h 639"/>
                  <a:gd name="T24" fmla="*/ 2700 w 4320"/>
                  <a:gd name="T25" fmla="*/ 180 h 639"/>
                  <a:gd name="T26" fmla="*/ 3240 w 4320"/>
                  <a:gd name="T27" fmla="*/ 639 h 639"/>
                  <a:gd name="T28" fmla="*/ 3780 w 4320"/>
                  <a:gd name="T29" fmla="*/ 180 h 639"/>
                  <a:gd name="T30" fmla="*/ 4320 w 4320"/>
                  <a:gd name="T31" fmla="*/ 639 h 639"/>
                  <a:gd name="T32" fmla="*/ 4320 w 4320"/>
                  <a:gd name="T33" fmla="*/ 459 h 639"/>
                  <a:gd name="T34" fmla="*/ 3780 w 4320"/>
                  <a:gd name="T35" fmla="*/ 0 h 639"/>
                  <a:gd name="T36" fmla="*/ 3240 w 4320"/>
                  <a:gd name="T37" fmla="*/ 459 h 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20" h="639">
                    <a:moveTo>
                      <a:pt x="3240" y="459"/>
                    </a:moveTo>
                    <a:lnTo>
                      <a:pt x="2700" y="0"/>
                    </a:lnTo>
                    <a:lnTo>
                      <a:pt x="2160" y="459"/>
                    </a:lnTo>
                    <a:lnTo>
                      <a:pt x="1620" y="0"/>
                    </a:lnTo>
                    <a:lnTo>
                      <a:pt x="1080" y="459"/>
                    </a:lnTo>
                    <a:lnTo>
                      <a:pt x="540" y="0"/>
                    </a:lnTo>
                    <a:lnTo>
                      <a:pt x="0" y="459"/>
                    </a:lnTo>
                    <a:lnTo>
                      <a:pt x="0" y="639"/>
                    </a:lnTo>
                    <a:lnTo>
                      <a:pt x="540" y="180"/>
                    </a:lnTo>
                    <a:lnTo>
                      <a:pt x="1080" y="639"/>
                    </a:lnTo>
                    <a:lnTo>
                      <a:pt x="1620" y="180"/>
                    </a:lnTo>
                    <a:lnTo>
                      <a:pt x="2160" y="639"/>
                    </a:lnTo>
                    <a:lnTo>
                      <a:pt x="2700" y="180"/>
                    </a:lnTo>
                    <a:lnTo>
                      <a:pt x="3240" y="639"/>
                    </a:lnTo>
                    <a:lnTo>
                      <a:pt x="3780" y="180"/>
                    </a:lnTo>
                    <a:lnTo>
                      <a:pt x="4320" y="639"/>
                    </a:lnTo>
                    <a:lnTo>
                      <a:pt x="4320" y="459"/>
                    </a:lnTo>
                    <a:lnTo>
                      <a:pt x="3780" y="0"/>
                    </a:lnTo>
                    <a:lnTo>
                      <a:pt x="3240" y="45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>
                  <a:solidFill>
                    <a:prstClr val="black"/>
                  </a:solidFill>
                </a:endParaRPr>
              </a:p>
            </p:txBody>
          </p:sp>
          <p:sp>
            <p:nvSpPr>
              <p:cNvPr id="18" name="Freeform 54">
                <a:extLst>
                  <a:ext uri="{FF2B5EF4-FFF2-40B4-BE49-F238E27FC236}">
                    <a16:creationId xmlns:a16="http://schemas.microsoft.com/office/drawing/2014/main" id="{D0346662-24E7-45D5-9247-4B12CBE725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1" y="4044"/>
                <a:ext cx="656" cy="278"/>
              </a:xfrm>
              <a:custGeom>
                <a:avLst/>
                <a:gdLst>
                  <a:gd name="T0" fmla="*/ 0 w 656"/>
                  <a:gd name="T1" fmla="*/ 278 h 278"/>
                  <a:gd name="T2" fmla="*/ 213 w 656"/>
                  <a:gd name="T3" fmla="*/ 278 h 278"/>
                  <a:gd name="T4" fmla="*/ 328 w 656"/>
                  <a:gd name="T5" fmla="*/ 180 h 278"/>
                  <a:gd name="T6" fmla="*/ 443 w 656"/>
                  <a:gd name="T7" fmla="*/ 278 h 278"/>
                  <a:gd name="T8" fmla="*/ 656 w 656"/>
                  <a:gd name="T9" fmla="*/ 278 h 278"/>
                  <a:gd name="T10" fmla="*/ 328 w 656"/>
                  <a:gd name="T11" fmla="*/ 0 h 278"/>
                  <a:gd name="T12" fmla="*/ 0 w 656"/>
                  <a:gd name="T13" fmla="*/ 278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56" h="278">
                    <a:moveTo>
                      <a:pt x="0" y="278"/>
                    </a:moveTo>
                    <a:lnTo>
                      <a:pt x="213" y="278"/>
                    </a:lnTo>
                    <a:lnTo>
                      <a:pt x="328" y="180"/>
                    </a:lnTo>
                    <a:lnTo>
                      <a:pt x="443" y="278"/>
                    </a:lnTo>
                    <a:lnTo>
                      <a:pt x="656" y="278"/>
                    </a:lnTo>
                    <a:lnTo>
                      <a:pt x="328" y="0"/>
                    </a:lnTo>
                    <a:lnTo>
                      <a:pt x="0" y="27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>
                  <a:solidFill>
                    <a:prstClr val="black"/>
                  </a:solidFill>
                </a:endParaRPr>
              </a:p>
            </p:txBody>
          </p:sp>
          <p:sp>
            <p:nvSpPr>
              <p:cNvPr id="19" name="Freeform 55">
                <a:extLst>
                  <a:ext uri="{FF2B5EF4-FFF2-40B4-BE49-F238E27FC236}">
                    <a16:creationId xmlns:a16="http://schemas.microsoft.com/office/drawing/2014/main" id="{368580F3-4CD4-4AC1-821D-F04DE02EA6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1" y="4044"/>
                <a:ext cx="656" cy="278"/>
              </a:xfrm>
              <a:custGeom>
                <a:avLst/>
                <a:gdLst>
                  <a:gd name="T0" fmla="*/ 0 w 656"/>
                  <a:gd name="T1" fmla="*/ 278 h 278"/>
                  <a:gd name="T2" fmla="*/ 213 w 656"/>
                  <a:gd name="T3" fmla="*/ 278 h 278"/>
                  <a:gd name="T4" fmla="*/ 328 w 656"/>
                  <a:gd name="T5" fmla="*/ 180 h 278"/>
                  <a:gd name="T6" fmla="*/ 443 w 656"/>
                  <a:gd name="T7" fmla="*/ 278 h 278"/>
                  <a:gd name="T8" fmla="*/ 656 w 656"/>
                  <a:gd name="T9" fmla="*/ 278 h 278"/>
                  <a:gd name="T10" fmla="*/ 328 w 656"/>
                  <a:gd name="T11" fmla="*/ 0 h 278"/>
                  <a:gd name="T12" fmla="*/ 0 w 656"/>
                  <a:gd name="T13" fmla="*/ 278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56" h="278">
                    <a:moveTo>
                      <a:pt x="0" y="278"/>
                    </a:moveTo>
                    <a:lnTo>
                      <a:pt x="213" y="278"/>
                    </a:lnTo>
                    <a:lnTo>
                      <a:pt x="328" y="180"/>
                    </a:lnTo>
                    <a:lnTo>
                      <a:pt x="443" y="278"/>
                    </a:lnTo>
                    <a:lnTo>
                      <a:pt x="656" y="278"/>
                    </a:lnTo>
                    <a:lnTo>
                      <a:pt x="328" y="0"/>
                    </a:lnTo>
                    <a:lnTo>
                      <a:pt x="0" y="27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>
                  <a:solidFill>
                    <a:prstClr val="black"/>
                  </a:solidFill>
                </a:endParaRPr>
              </a:p>
            </p:txBody>
          </p:sp>
          <p:sp>
            <p:nvSpPr>
              <p:cNvPr id="20" name="Freeform 56">
                <a:extLst>
                  <a:ext uri="{FF2B5EF4-FFF2-40B4-BE49-F238E27FC236}">
                    <a16:creationId xmlns:a16="http://schemas.microsoft.com/office/drawing/2014/main" id="{2F2D37C3-F771-43D7-806B-9CB11A3053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1" y="4044"/>
                <a:ext cx="656" cy="278"/>
              </a:xfrm>
              <a:custGeom>
                <a:avLst/>
                <a:gdLst>
                  <a:gd name="T0" fmla="*/ 0 w 656"/>
                  <a:gd name="T1" fmla="*/ 278 h 278"/>
                  <a:gd name="T2" fmla="*/ 213 w 656"/>
                  <a:gd name="T3" fmla="*/ 278 h 278"/>
                  <a:gd name="T4" fmla="*/ 328 w 656"/>
                  <a:gd name="T5" fmla="*/ 180 h 278"/>
                  <a:gd name="T6" fmla="*/ 443 w 656"/>
                  <a:gd name="T7" fmla="*/ 278 h 278"/>
                  <a:gd name="T8" fmla="*/ 656 w 656"/>
                  <a:gd name="T9" fmla="*/ 278 h 278"/>
                  <a:gd name="T10" fmla="*/ 328 w 656"/>
                  <a:gd name="T11" fmla="*/ 0 h 278"/>
                  <a:gd name="T12" fmla="*/ 0 w 656"/>
                  <a:gd name="T13" fmla="*/ 278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56" h="278">
                    <a:moveTo>
                      <a:pt x="0" y="278"/>
                    </a:moveTo>
                    <a:lnTo>
                      <a:pt x="213" y="278"/>
                    </a:lnTo>
                    <a:lnTo>
                      <a:pt x="328" y="180"/>
                    </a:lnTo>
                    <a:lnTo>
                      <a:pt x="443" y="278"/>
                    </a:lnTo>
                    <a:lnTo>
                      <a:pt x="656" y="278"/>
                    </a:lnTo>
                    <a:lnTo>
                      <a:pt x="328" y="0"/>
                    </a:lnTo>
                    <a:lnTo>
                      <a:pt x="0" y="27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Freeform 57">
                <a:extLst>
                  <a:ext uri="{FF2B5EF4-FFF2-40B4-BE49-F238E27FC236}">
                    <a16:creationId xmlns:a16="http://schemas.microsoft.com/office/drawing/2014/main" id="{35B58811-D4B3-45C7-9D20-26B5F9AF3A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71" y="4044"/>
                <a:ext cx="656" cy="278"/>
              </a:xfrm>
              <a:custGeom>
                <a:avLst/>
                <a:gdLst>
                  <a:gd name="T0" fmla="*/ 0 w 656"/>
                  <a:gd name="T1" fmla="*/ 278 h 278"/>
                  <a:gd name="T2" fmla="*/ 213 w 656"/>
                  <a:gd name="T3" fmla="*/ 278 h 278"/>
                  <a:gd name="T4" fmla="*/ 328 w 656"/>
                  <a:gd name="T5" fmla="*/ 180 h 278"/>
                  <a:gd name="T6" fmla="*/ 443 w 656"/>
                  <a:gd name="T7" fmla="*/ 278 h 278"/>
                  <a:gd name="T8" fmla="*/ 656 w 656"/>
                  <a:gd name="T9" fmla="*/ 278 h 278"/>
                  <a:gd name="T10" fmla="*/ 328 w 656"/>
                  <a:gd name="T11" fmla="*/ 0 h 278"/>
                  <a:gd name="T12" fmla="*/ 0 w 656"/>
                  <a:gd name="T13" fmla="*/ 278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56" h="278">
                    <a:moveTo>
                      <a:pt x="0" y="278"/>
                    </a:moveTo>
                    <a:lnTo>
                      <a:pt x="213" y="278"/>
                    </a:lnTo>
                    <a:lnTo>
                      <a:pt x="328" y="180"/>
                    </a:lnTo>
                    <a:lnTo>
                      <a:pt x="443" y="278"/>
                    </a:lnTo>
                    <a:lnTo>
                      <a:pt x="656" y="278"/>
                    </a:lnTo>
                    <a:lnTo>
                      <a:pt x="328" y="0"/>
                    </a:lnTo>
                    <a:lnTo>
                      <a:pt x="0" y="27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138A84F-B68E-424B-9115-6D3F399B92CF}"/>
                </a:ext>
              </a:extLst>
            </p:cNvPr>
            <p:cNvSpPr/>
            <p:nvPr userDrawn="1"/>
          </p:nvSpPr>
          <p:spPr>
            <a:xfrm rot="5400000" flipH="1" flipV="1">
              <a:off x="1028701" y="-1028699"/>
              <a:ext cx="6857999" cy="8915399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alpha val="97000"/>
                  </a:schemeClr>
                </a:gs>
                <a:gs pos="100000">
                  <a:schemeClr val="bg1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FFFFF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6672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833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2744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1136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47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5156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105156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9/27/2021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4322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9/27/2021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144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9/27/2021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0642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9/27/2021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8452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9/27/2021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870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9/27/2021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8374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9/27/2021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14981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0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22">
            <a:extLst>
              <a:ext uri="{FF2B5EF4-FFF2-40B4-BE49-F238E27FC236}">
                <a16:creationId xmlns:a16="http://schemas.microsoft.com/office/drawing/2014/main" id="{10F8214D-E934-4C3C-9BBD-17E287FB8CE2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0" y="637330"/>
            <a:ext cx="12192000" cy="6220669"/>
            <a:chOff x="3" y="-1"/>
            <a:chExt cx="4896" cy="2405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7" name="Freeform 23">
              <a:extLst>
                <a:ext uri="{FF2B5EF4-FFF2-40B4-BE49-F238E27FC236}">
                  <a16:creationId xmlns:a16="http://schemas.microsoft.com/office/drawing/2014/main" id="{07456655-A8F8-4283-B78D-852FB8E4238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" y="-1"/>
              <a:ext cx="4896" cy="2405"/>
            </a:xfrm>
            <a:custGeom>
              <a:avLst/>
              <a:gdLst>
                <a:gd name="T0" fmla="*/ 974 w 2604"/>
                <a:gd name="T1" fmla="*/ 519 h 1279"/>
                <a:gd name="T2" fmla="*/ 391 w 2604"/>
                <a:gd name="T3" fmla="*/ 15 h 1279"/>
                <a:gd name="T4" fmla="*/ 480 w 2604"/>
                <a:gd name="T5" fmla="*/ 710 h 1279"/>
                <a:gd name="T6" fmla="*/ 275 w 2604"/>
                <a:gd name="T7" fmla="*/ 605 h 1279"/>
                <a:gd name="T8" fmla="*/ 0 w 2604"/>
                <a:gd name="T9" fmla="*/ 791 h 1279"/>
                <a:gd name="T10" fmla="*/ 457 w 2604"/>
                <a:gd name="T11" fmla="*/ 813 h 1279"/>
                <a:gd name="T12" fmla="*/ 551 w 2604"/>
                <a:gd name="T13" fmla="*/ 706 h 1279"/>
                <a:gd name="T14" fmla="*/ 744 w 2604"/>
                <a:gd name="T15" fmla="*/ 665 h 1279"/>
                <a:gd name="T16" fmla="*/ 1197 w 2604"/>
                <a:gd name="T17" fmla="*/ 1257 h 1279"/>
                <a:gd name="T18" fmla="*/ 1057 w 2604"/>
                <a:gd name="T19" fmla="*/ 653 h 1279"/>
                <a:gd name="T20" fmla="*/ 1085 w 2604"/>
                <a:gd name="T21" fmla="*/ 565 h 1279"/>
                <a:gd name="T22" fmla="*/ 1554 w 2604"/>
                <a:gd name="T23" fmla="*/ 428 h 1279"/>
                <a:gd name="T24" fmla="*/ 1695 w 2604"/>
                <a:gd name="T25" fmla="*/ 601 h 1279"/>
                <a:gd name="T26" fmla="*/ 1543 w 2604"/>
                <a:gd name="T27" fmla="*/ 171 h 1279"/>
                <a:gd name="T28" fmla="*/ 2056 w 2604"/>
                <a:gd name="T29" fmla="*/ 920 h 1279"/>
                <a:gd name="T30" fmla="*/ 2107 w 2604"/>
                <a:gd name="T31" fmla="*/ 960 h 1279"/>
                <a:gd name="T32" fmla="*/ 2083 w 2604"/>
                <a:gd name="T33" fmla="*/ 873 h 1279"/>
                <a:gd name="T34" fmla="*/ 1911 w 2604"/>
                <a:gd name="T35" fmla="*/ 491 h 1279"/>
                <a:gd name="T36" fmla="*/ 1909 w 2604"/>
                <a:gd name="T37" fmla="*/ 434 h 1279"/>
                <a:gd name="T38" fmla="*/ 2116 w 2604"/>
                <a:gd name="T39" fmla="*/ 354 h 1279"/>
                <a:gd name="T40" fmla="*/ 2227 w 2604"/>
                <a:gd name="T41" fmla="*/ 483 h 1279"/>
                <a:gd name="T42" fmla="*/ 2066 w 2604"/>
                <a:gd name="T43" fmla="*/ 163 h 1279"/>
                <a:gd name="T44" fmla="*/ 2491 w 2604"/>
                <a:gd name="T45" fmla="*/ 723 h 1279"/>
                <a:gd name="T46" fmla="*/ 2527 w 2604"/>
                <a:gd name="T47" fmla="*/ 754 h 1279"/>
                <a:gd name="T48" fmla="*/ 2501 w 2604"/>
                <a:gd name="T49" fmla="*/ 692 h 1279"/>
                <a:gd name="T50" fmla="*/ 2341 w 2604"/>
                <a:gd name="T51" fmla="*/ 410 h 1279"/>
                <a:gd name="T52" fmla="*/ 2332 w 2604"/>
                <a:gd name="T53" fmla="*/ 367 h 1279"/>
                <a:gd name="T54" fmla="*/ 2467 w 2604"/>
                <a:gd name="T55" fmla="*/ 308 h 1279"/>
                <a:gd name="T56" fmla="*/ 2557 w 2604"/>
                <a:gd name="T57" fmla="*/ 409 h 1279"/>
                <a:gd name="T58" fmla="*/ 2406 w 2604"/>
                <a:gd name="T59" fmla="*/ 157 h 1279"/>
                <a:gd name="T60" fmla="*/ 2604 w 2604"/>
                <a:gd name="T61" fmla="*/ 384 h 1279"/>
                <a:gd name="T62" fmla="*/ 2364 w 2604"/>
                <a:gd name="T63" fmla="*/ 87 h 1279"/>
                <a:gd name="T64" fmla="*/ 2350 w 2604"/>
                <a:gd name="T65" fmla="*/ 91 h 1279"/>
                <a:gd name="T66" fmla="*/ 2524 w 2604"/>
                <a:gd name="T67" fmla="*/ 365 h 1279"/>
                <a:gd name="T68" fmla="*/ 2468 w 2604"/>
                <a:gd name="T69" fmla="*/ 328 h 1279"/>
                <a:gd name="T70" fmla="*/ 2321 w 2604"/>
                <a:gd name="T71" fmla="*/ 371 h 1279"/>
                <a:gd name="T72" fmla="*/ 2280 w 2604"/>
                <a:gd name="T73" fmla="*/ 327 h 1279"/>
                <a:gd name="T74" fmla="*/ 2282 w 2604"/>
                <a:gd name="T75" fmla="*/ 359 h 1279"/>
                <a:gd name="T76" fmla="*/ 2087 w 2604"/>
                <a:gd name="T77" fmla="*/ 159 h 1279"/>
                <a:gd name="T78" fmla="*/ 2002 w 2604"/>
                <a:gd name="T79" fmla="*/ 63 h 1279"/>
                <a:gd name="T80" fmla="*/ 2000 w 2604"/>
                <a:gd name="T81" fmla="*/ 81 h 1279"/>
                <a:gd name="T82" fmla="*/ 2189 w 2604"/>
                <a:gd name="T83" fmla="*/ 426 h 1279"/>
                <a:gd name="T84" fmla="*/ 2113 w 2604"/>
                <a:gd name="T85" fmla="*/ 380 h 1279"/>
                <a:gd name="T86" fmla="*/ 1891 w 2604"/>
                <a:gd name="T87" fmla="*/ 441 h 1279"/>
                <a:gd name="T88" fmla="*/ 1838 w 2604"/>
                <a:gd name="T89" fmla="*/ 383 h 1279"/>
                <a:gd name="T90" fmla="*/ 1831 w 2604"/>
                <a:gd name="T91" fmla="*/ 426 h 1279"/>
                <a:gd name="T92" fmla="*/ 1580 w 2604"/>
                <a:gd name="T93" fmla="*/ 167 h 1279"/>
                <a:gd name="T94" fmla="*/ 1473 w 2604"/>
                <a:gd name="T95" fmla="*/ 41 h 1279"/>
                <a:gd name="T96" fmla="*/ 1463 w 2604"/>
                <a:gd name="T97" fmla="*/ 65 h 1279"/>
                <a:gd name="T98" fmla="*/ 1652 w 2604"/>
                <a:gd name="T99" fmla="*/ 524 h 1279"/>
                <a:gd name="T100" fmla="*/ 1537 w 2604"/>
                <a:gd name="T101" fmla="*/ 464 h 1279"/>
                <a:gd name="T102" fmla="*/ 1075 w 2604"/>
                <a:gd name="T103" fmla="*/ 531 h 1279"/>
                <a:gd name="T104" fmla="*/ 987 w 2604"/>
                <a:gd name="T105" fmla="*/ 508 h 1279"/>
                <a:gd name="T106" fmla="*/ 923 w 2604"/>
                <a:gd name="T107" fmla="*/ 506 h 1279"/>
                <a:gd name="T108" fmla="*/ 825 w 2604"/>
                <a:gd name="T109" fmla="*/ 643 h 1279"/>
                <a:gd name="T110" fmla="*/ 454 w 2604"/>
                <a:gd name="T111" fmla="*/ 7 h 1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604" h="1279">
                  <a:moveTo>
                    <a:pt x="974" y="519"/>
                  </a:moveTo>
                  <a:cubicBezTo>
                    <a:pt x="974" y="518"/>
                    <a:pt x="974" y="518"/>
                    <a:pt x="974" y="518"/>
                  </a:cubicBezTo>
                  <a:cubicBezTo>
                    <a:pt x="975" y="517"/>
                    <a:pt x="976" y="517"/>
                    <a:pt x="976" y="517"/>
                  </a:cubicBezTo>
                  <a:cubicBezTo>
                    <a:pt x="976" y="517"/>
                    <a:pt x="976" y="518"/>
                    <a:pt x="974" y="519"/>
                  </a:cubicBezTo>
                  <a:moveTo>
                    <a:pt x="426" y="0"/>
                  </a:moveTo>
                  <a:cubicBezTo>
                    <a:pt x="414" y="0"/>
                    <a:pt x="404" y="3"/>
                    <a:pt x="398" y="7"/>
                  </a:cubicBezTo>
                  <a:cubicBezTo>
                    <a:pt x="391" y="11"/>
                    <a:pt x="388" y="15"/>
                    <a:pt x="390" y="15"/>
                  </a:cubicBezTo>
                  <a:cubicBezTo>
                    <a:pt x="391" y="15"/>
                    <a:pt x="391" y="15"/>
                    <a:pt x="391" y="15"/>
                  </a:cubicBezTo>
                  <a:cubicBezTo>
                    <a:pt x="387" y="25"/>
                    <a:pt x="389" y="27"/>
                    <a:pt x="388" y="33"/>
                  </a:cubicBezTo>
                  <a:cubicBezTo>
                    <a:pt x="389" y="43"/>
                    <a:pt x="390" y="51"/>
                    <a:pt x="391" y="60"/>
                  </a:cubicBezTo>
                  <a:cubicBezTo>
                    <a:pt x="400" y="127"/>
                    <a:pt x="409" y="196"/>
                    <a:pt x="418" y="265"/>
                  </a:cubicBezTo>
                  <a:cubicBezTo>
                    <a:pt x="438" y="412"/>
                    <a:pt x="459" y="561"/>
                    <a:pt x="480" y="710"/>
                  </a:cubicBezTo>
                  <a:cubicBezTo>
                    <a:pt x="481" y="719"/>
                    <a:pt x="482" y="728"/>
                    <a:pt x="483" y="737"/>
                  </a:cubicBezTo>
                  <a:cubicBezTo>
                    <a:pt x="463" y="706"/>
                    <a:pt x="444" y="675"/>
                    <a:pt x="425" y="645"/>
                  </a:cubicBezTo>
                  <a:cubicBezTo>
                    <a:pt x="392" y="614"/>
                    <a:pt x="416" y="586"/>
                    <a:pt x="331" y="549"/>
                  </a:cubicBezTo>
                  <a:cubicBezTo>
                    <a:pt x="259" y="566"/>
                    <a:pt x="287" y="591"/>
                    <a:pt x="275" y="605"/>
                  </a:cubicBezTo>
                  <a:cubicBezTo>
                    <a:pt x="271" y="620"/>
                    <a:pt x="271" y="639"/>
                    <a:pt x="264" y="651"/>
                  </a:cubicBezTo>
                  <a:cubicBezTo>
                    <a:pt x="258" y="678"/>
                    <a:pt x="226" y="701"/>
                    <a:pt x="194" y="718"/>
                  </a:cubicBezTo>
                  <a:cubicBezTo>
                    <a:pt x="144" y="739"/>
                    <a:pt x="70" y="749"/>
                    <a:pt x="0" y="761"/>
                  </a:cubicBezTo>
                  <a:cubicBezTo>
                    <a:pt x="0" y="791"/>
                    <a:pt x="0" y="791"/>
                    <a:pt x="0" y="791"/>
                  </a:cubicBezTo>
                  <a:cubicBezTo>
                    <a:pt x="71" y="781"/>
                    <a:pt x="141" y="775"/>
                    <a:pt x="221" y="746"/>
                  </a:cubicBezTo>
                  <a:cubicBezTo>
                    <a:pt x="310" y="717"/>
                    <a:pt x="335" y="610"/>
                    <a:pt x="330" y="589"/>
                  </a:cubicBezTo>
                  <a:cubicBezTo>
                    <a:pt x="343" y="616"/>
                    <a:pt x="395" y="703"/>
                    <a:pt x="427" y="761"/>
                  </a:cubicBezTo>
                  <a:cubicBezTo>
                    <a:pt x="437" y="778"/>
                    <a:pt x="447" y="796"/>
                    <a:pt x="457" y="813"/>
                  </a:cubicBezTo>
                  <a:cubicBezTo>
                    <a:pt x="463" y="822"/>
                    <a:pt x="468" y="832"/>
                    <a:pt x="478" y="843"/>
                  </a:cubicBezTo>
                  <a:cubicBezTo>
                    <a:pt x="490" y="847"/>
                    <a:pt x="475" y="858"/>
                    <a:pt x="526" y="862"/>
                  </a:cubicBezTo>
                  <a:cubicBezTo>
                    <a:pt x="571" y="844"/>
                    <a:pt x="556" y="831"/>
                    <a:pt x="562" y="826"/>
                  </a:cubicBezTo>
                  <a:cubicBezTo>
                    <a:pt x="562" y="777"/>
                    <a:pt x="554" y="746"/>
                    <a:pt x="551" y="706"/>
                  </a:cubicBezTo>
                  <a:cubicBezTo>
                    <a:pt x="533" y="559"/>
                    <a:pt x="516" y="413"/>
                    <a:pt x="499" y="270"/>
                  </a:cubicBezTo>
                  <a:cubicBezTo>
                    <a:pt x="495" y="243"/>
                    <a:pt x="492" y="216"/>
                    <a:pt x="488" y="189"/>
                  </a:cubicBezTo>
                  <a:cubicBezTo>
                    <a:pt x="489" y="190"/>
                    <a:pt x="489" y="190"/>
                    <a:pt x="489" y="190"/>
                  </a:cubicBezTo>
                  <a:cubicBezTo>
                    <a:pt x="567" y="337"/>
                    <a:pt x="652" y="496"/>
                    <a:pt x="744" y="665"/>
                  </a:cubicBezTo>
                  <a:cubicBezTo>
                    <a:pt x="839" y="842"/>
                    <a:pt x="938" y="1023"/>
                    <a:pt x="1037" y="1205"/>
                  </a:cubicBezTo>
                  <a:cubicBezTo>
                    <a:pt x="1051" y="1230"/>
                    <a:pt x="1064" y="1254"/>
                    <a:pt x="1078" y="1279"/>
                  </a:cubicBezTo>
                  <a:cubicBezTo>
                    <a:pt x="1203" y="1279"/>
                    <a:pt x="1203" y="1279"/>
                    <a:pt x="1203" y="1279"/>
                  </a:cubicBezTo>
                  <a:cubicBezTo>
                    <a:pt x="1201" y="1272"/>
                    <a:pt x="1199" y="1264"/>
                    <a:pt x="1197" y="1257"/>
                  </a:cubicBezTo>
                  <a:cubicBezTo>
                    <a:pt x="1168" y="1162"/>
                    <a:pt x="1142" y="1072"/>
                    <a:pt x="1116" y="988"/>
                  </a:cubicBezTo>
                  <a:cubicBezTo>
                    <a:pt x="1072" y="841"/>
                    <a:pt x="1032" y="709"/>
                    <a:pt x="995" y="591"/>
                  </a:cubicBezTo>
                  <a:cubicBezTo>
                    <a:pt x="1004" y="603"/>
                    <a:pt x="1013" y="615"/>
                    <a:pt x="1023" y="628"/>
                  </a:cubicBezTo>
                  <a:cubicBezTo>
                    <a:pt x="1031" y="635"/>
                    <a:pt x="1033" y="643"/>
                    <a:pt x="1057" y="653"/>
                  </a:cubicBezTo>
                  <a:cubicBezTo>
                    <a:pt x="1057" y="653"/>
                    <a:pt x="1058" y="653"/>
                    <a:pt x="1058" y="653"/>
                  </a:cubicBezTo>
                  <a:cubicBezTo>
                    <a:pt x="1103" y="653"/>
                    <a:pt x="1088" y="627"/>
                    <a:pt x="1092" y="623"/>
                  </a:cubicBezTo>
                  <a:cubicBezTo>
                    <a:pt x="1090" y="606"/>
                    <a:pt x="1086" y="592"/>
                    <a:pt x="1084" y="581"/>
                  </a:cubicBezTo>
                  <a:cubicBezTo>
                    <a:pt x="1082" y="576"/>
                    <a:pt x="1084" y="570"/>
                    <a:pt x="1085" y="565"/>
                  </a:cubicBezTo>
                  <a:cubicBezTo>
                    <a:pt x="1095" y="570"/>
                    <a:pt x="1112" y="577"/>
                    <a:pt x="1119" y="577"/>
                  </a:cubicBezTo>
                  <a:cubicBezTo>
                    <a:pt x="1120" y="577"/>
                    <a:pt x="1121" y="577"/>
                    <a:pt x="1121" y="577"/>
                  </a:cubicBezTo>
                  <a:cubicBezTo>
                    <a:pt x="1218" y="565"/>
                    <a:pt x="1499" y="539"/>
                    <a:pt x="1537" y="520"/>
                  </a:cubicBezTo>
                  <a:cubicBezTo>
                    <a:pt x="1570" y="506"/>
                    <a:pt x="1560" y="441"/>
                    <a:pt x="1554" y="428"/>
                  </a:cubicBezTo>
                  <a:cubicBezTo>
                    <a:pt x="1565" y="446"/>
                    <a:pt x="1605" y="501"/>
                    <a:pt x="1631" y="537"/>
                  </a:cubicBezTo>
                  <a:cubicBezTo>
                    <a:pt x="1639" y="548"/>
                    <a:pt x="1647" y="559"/>
                    <a:pt x="1655" y="569"/>
                  </a:cubicBezTo>
                  <a:cubicBezTo>
                    <a:pt x="1659" y="575"/>
                    <a:pt x="1663" y="581"/>
                    <a:pt x="1670" y="588"/>
                  </a:cubicBezTo>
                  <a:cubicBezTo>
                    <a:pt x="1676" y="591"/>
                    <a:pt x="1671" y="597"/>
                    <a:pt x="1695" y="601"/>
                  </a:cubicBezTo>
                  <a:cubicBezTo>
                    <a:pt x="1712" y="593"/>
                    <a:pt x="1703" y="584"/>
                    <a:pt x="1704" y="581"/>
                  </a:cubicBezTo>
                  <a:cubicBezTo>
                    <a:pt x="1695" y="552"/>
                    <a:pt x="1686" y="532"/>
                    <a:pt x="1677" y="507"/>
                  </a:cubicBezTo>
                  <a:cubicBezTo>
                    <a:pt x="1640" y="415"/>
                    <a:pt x="1603" y="321"/>
                    <a:pt x="1565" y="226"/>
                  </a:cubicBezTo>
                  <a:cubicBezTo>
                    <a:pt x="1558" y="208"/>
                    <a:pt x="1550" y="190"/>
                    <a:pt x="1543" y="171"/>
                  </a:cubicBezTo>
                  <a:cubicBezTo>
                    <a:pt x="1543" y="172"/>
                    <a:pt x="1543" y="172"/>
                    <a:pt x="1543" y="172"/>
                  </a:cubicBezTo>
                  <a:cubicBezTo>
                    <a:pt x="1611" y="271"/>
                    <a:pt x="1683" y="377"/>
                    <a:pt x="1759" y="488"/>
                  </a:cubicBezTo>
                  <a:cubicBezTo>
                    <a:pt x="1838" y="603"/>
                    <a:pt x="1917" y="718"/>
                    <a:pt x="1996" y="833"/>
                  </a:cubicBezTo>
                  <a:cubicBezTo>
                    <a:pt x="2016" y="861"/>
                    <a:pt x="2036" y="890"/>
                    <a:pt x="2056" y="920"/>
                  </a:cubicBezTo>
                  <a:cubicBezTo>
                    <a:pt x="2061" y="927"/>
                    <a:pt x="2066" y="934"/>
                    <a:pt x="2074" y="944"/>
                  </a:cubicBezTo>
                  <a:cubicBezTo>
                    <a:pt x="2075" y="946"/>
                    <a:pt x="2079" y="950"/>
                    <a:pt x="2083" y="954"/>
                  </a:cubicBezTo>
                  <a:cubicBezTo>
                    <a:pt x="2081" y="954"/>
                    <a:pt x="2094" y="962"/>
                    <a:pt x="2102" y="962"/>
                  </a:cubicBezTo>
                  <a:cubicBezTo>
                    <a:pt x="2104" y="962"/>
                    <a:pt x="2106" y="961"/>
                    <a:pt x="2107" y="960"/>
                  </a:cubicBezTo>
                  <a:cubicBezTo>
                    <a:pt x="2115" y="957"/>
                    <a:pt x="2114" y="938"/>
                    <a:pt x="2113" y="938"/>
                  </a:cubicBezTo>
                  <a:cubicBezTo>
                    <a:pt x="2113" y="938"/>
                    <a:pt x="2113" y="938"/>
                    <a:pt x="2113" y="939"/>
                  </a:cubicBezTo>
                  <a:cubicBezTo>
                    <a:pt x="2110" y="928"/>
                    <a:pt x="2108" y="925"/>
                    <a:pt x="2106" y="919"/>
                  </a:cubicBezTo>
                  <a:cubicBezTo>
                    <a:pt x="2097" y="902"/>
                    <a:pt x="2091" y="889"/>
                    <a:pt x="2083" y="873"/>
                  </a:cubicBezTo>
                  <a:cubicBezTo>
                    <a:pt x="2054" y="815"/>
                    <a:pt x="2026" y="759"/>
                    <a:pt x="1999" y="706"/>
                  </a:cubicBezTo>
                  <a:cubicBezTo>
                    <a:pt x="1952" y="613"/>
                    <a:pt x="1908" y="526"/>
                    <a:pt x="1869" y="448"/>
                  </a:cubicBezTo>
                  <a:cubicBezTo>
                    <a:pt x="1875" y="456"/>
                    <a:pt x="1882" y="465"/>
                    <a:pt x="1889" y="473"/>
                  </a:cubicBezTo>
                  <a:cubicBezTo>
                    <a:pt x="1894" y="478"/>
                    <a:pt x="1897" y="484"/>
                    <a:pt x="1911" y="491"/>
                  </a:cubicBezTo>
                  <a:cubicBezTo>
                    <a:pt x="1912" y="491"/>
                    <a:pt x="1913" y="491"/>
                    <a:pt x="1914" y="491"/>
                  </a:cubicBezTo>
                  <a:cubicBezTo>
                    <a:pt x="1934" y="491"/>
                    <a:pt x="1922" y="475"/>
                    <a:pt x="1923" y="472"/>
                  </a:cubicBezTo>
                  <a:cubicBezTo>
                    <a:pt x="1920" y="461"/>
                    <a:pt x="1915" y="452"/>
                    <a:pt x="1912" y="444"/>
                  </a:cubicBezTo>
                  <a:cubicBezTo>
                    <a:pt x="1910" y="441"/>
                    <a:pt x="1910" y="437"/>
                    <a:pt x="1909" y="434"/>
                  </a:cubicBezTo>
                  <a:cubicBezTo>
                    <a:pt x="1916" y="438"/>
                    <a:pt x="1926" y="443"/>
                    <a:pt x="1930" y="443"/>
                  </a:cubicBezTo>
                  <a:cubicBezTo>
                    <a:pt x="1930" y="443"/>
                    <a:pt x="1930" y="443"/>
                    <a:pt x="1930" y="443"/>
                  </a:cubicBezTo>
                  <a:cubicBezTo>
                    <a:pt x="1968" y="439"/>
                    <a:pt x="2100" y="430"/>
                    <a:pt x="2118" y="418"/>
                  </a:cubicBezTo>
                  <a:cubicBezTo>
                    <a:pt x="2135" y="409"/>
                    <a:pt x="2122" y="363"/>
                    <a:pt x="2116" y="354"/>
                  </a:cubicBezTo>
                  <a:cubicBezTo>
                    <a:pt x="2125" y="367"/>
                    <a:pt x="2158" y="408"/>
                    <a:pt x="2179" y="435"/>
                  </a:cubicBezTo>
                  <a:cubicBezTo>
                    <a:pt x="2185" y="443"/>
                    <a:pt x="2192" y="451"/>
                    <a:pt x="2198" y="459"/>
                  </a:cubicBezTo>
                  <a:cubicBezTo>
                    <a:pt x="2201" y="463"/>
                    <a:pt x="2205" y="467"/>
                    <a:pt x="2210" y="473"/>
                  </a:cubicBezTo>
                  <a:cubicBezTo>
                    <a:pt x="2214" y="475"/>
                    <a:pt x="2212" y="479"/>
                    <a:pt x="2227" y="483"/>
                  </a:cubicBezTo>
                  <a:cubicBezTo>
                    <a:pt x="2236" y="477"/>
                    <a:pt x="2229" y="471"/>
                    <a:pt x="2229" y="469"/>
                  </a:cubicBezTo>
                  <a:cubicBezTo>
                    <a:pt x="2219" y="447"/>
                    <a:pt x="2211" y="433"/>
                    <a:pt x="2201" y="415"/>
                  </a:cubicBezTo>
                  <a:cubicBezTo>
                    <a:pt x="2165" y="346"/>
                    <a:pt x="2127" y="276"/>
                    <a:pt x="2089" y="204"/>
                  </a:cubicBezTo>
                  <a:cubicBezTo>
                    <a:pt x="2081" y="191"/>
                    <a:pt x="2074" y="177"/>
                    <a:pt x="2066" y="163"/>
                  </a:cubicBezTo>
                  <a:cubicBezTo>
                    <a:pt x="2067" y="163"/>
                    <a:pt x="2067" y="163"/>
                    <a:pt x="2067" y="163"/>
                  </a:cubicBezTo>
                  <a:cubicBezTo>
                    <a:pt x="2124" y="239"/>
                    <a:pt x="2184" y="319"/>
                    <a:pt x="2248" y="403"/>
                  </a:cubicBezTo>
                  <a:cubicBezTo>
                    <a:pt x="2313" y="489"/>
                    <a:pt x="2378" y="575"/>
                    <a:pt x="2442" y="659"/>
                  </a:cubicBezTo>
                  <a:cubicBezTo>
                    <a:pt x="2458" y="680"/>
                    <a:pt x="2474" y="702"/>
                    <a:pt x="2491" y="723"/>
                  </a:cubicBezTo>
                  <a:cubicBezTo>
                    <a:pt x="2495" y="728"/>
                    <a:pt x="2499" y="734"/>
                    <a:pt x="2505" y="741"/>
                  </a:cubicBezTo>
                  <a:cubicBezTo>
                    <a:pt x="2505" y="741"/>
                    <a:pt x="2509" y="746"/>
                    <a:pt x="2511" y="748"/>
                  </a:cubicBezTo>
                  <a:cubicBezTo>
                    <a:pt x="2510" y="748"/>
                    <a:pt x="2521" y="755"/>
                    <a:pt x="2525" y="755"/>
                  </a:cubicBezTo>
                  <a:cubicBezTo>
                    <a:pt x="2526" y="755"/>
                    <a:pt x="2527" y="755"/>
                    <a:pt x="2527" y="754"/>
                  </a:cubicBezTo>
                  <a:cubicBezTo>
                    <a:pt x="2532" y="753"/>
                    <a:pt x="2529" y="739"/>
                    <a:pt x="2528" y="739"/>
                  </a:cubicBezTo>
                  <a:cubicBezTo>
                    <a:pt x="2528" y="739"/>
                    <a:pt x="2528" y="739"/>
                    <a:pt x="2528" y="740"/>
                  </a:cubicBezTo>
                  <a:cubicBezTo>
                    <a:pt x="2525" y="732"/>
                    <a:pt x="2524" y="730"/>
                    <a:pt x="2522" y="726"/>
                  </a:cubicBezTo>
                  <a:cubicBezTo>
                    <a:pt x="2514" y="713"/>
                    <a:pt x="2508" y="703"/>
                    <a:pt x="2501" y="692"/>
                  </a:cubicBezTo>
                  <a:cubicBezTo>
                    <a:pt x="2476" y="650"/>
                    <a:pt x="2451" y="609"/>
                    <a:pt x="2427" y="570"/>
                  </a:cubicBezTo>
                  <a:cubicBezTo>
                    <a:pt x="2384" y="500"/>
                    <a:pt x="2345" y="436"/>
                    <a:pt x="2309" y="376"/>
                  </a:cubicBezTo>
                  <a:cubicBezTo>
                    <a:pt x="2314" y="383"/>
                    <a:pt x="2319" y="389"/>
                    <a:pt x="2325" y="396"/>
                  </a:cubicBezTo>
                  <a:cubicBezTo>
                    <a:pt x="2329" y="399"/>
                    <a:pt x="2332" y="404"/>
                    <a:pt x="2341" y="410"/>
                  </a:cubicBezTo>
                  <a:cubicBezTo>
                    <a:pt x="2342" y="410"/>
                    <a:pt x="2343" y="410"/>
                    <a:pt x="2344" y="410"/>
                  </a:cubicBezTo>
                  <a:cubicBezTo>
                    <a:pt x="2355" y="410"/>
                    <a:pt x="2346" y="397"/>
                    <a:pt x="2346" y="396"/>
                  </a:cubicBezTo>
                  <a:cubicBezTo>
                    <a:pt x="2342" y="387"/>
                    <a:pt x="2338" y="380"/>
                    <a:pt x="2335" y="374"/>
                  </a:cubicBezTo>
                  <a:cubicBezTo>
                    <a:pt x="2333" y="372"/>
                    <a:pt x="2332" y="369"/>
                    <a:pt x="2332" y="367"/>
                  </a:cubicBezTo>
                  <a:cubicBezTo>
                    <a:pt x="2336" y="370"/>
                    <a:pt x="2344" y="374"/>
                    <a:pt x="2346" y="374"/>
                  </a:cubicBezTo>
                  <a:cubicBezTo>
                    <a:pt x="2346" y="374"/>
                    <a:pt x="2346" y="374"/>
                    <a:pt x="2346" y="374"/>
                  </a:cubicBezTo>
                  <a:cubicBezTo>
                    <a:pt x="2376" y="371"/>
                    <a:pt x="2470" y="368"/>
                    <a:pt x="2480" y="359"/>
                  </a:cubicBezTo>
                  <a:cubicBezTo>
                    <a:pt x="2490" y="352"/>
                    <a:pt x="2472" y="316"/>
                    <a:pt x="2467" y="308"/>
                  </a:cubicBezTo>
                  <a:cubicBezTo>
                    <a:pt x="2475" y="318"/>
                    <a:pt x="2502" y="350"/>
                    <a:pt x="2519" y="371"/>
                  </a:cubicBezTo>
                  <a:cubicBezTo>
                    <a:pt x="2524" y="378"/>
                    <a:pt x="2530" y="384"/>
                    <a:pt x="2535" y="390"/>
                  </a:cubicBezTo>
                  <a:cubicBezTo>
                    <a:pt x="2538" y="393"/>
                    <a:pt x="2540" y="397"/>
                    <a:pt x="2544" y="401"/>
                  </a:cubicBezTo>
                  <a:cubicBezTo>
                    <a:pt x="2547" y="403"/>
                    <a:pt x="2547" y="406"/>
                    <a:pt x="2557" y="409"/>
                  </a:cubicBezTo>
                  <a:cubicBezTo>
                    <a:pt x="2562" y="405"/>
                    <a:pt x="2557" y="400"/>
                    <a:pt x="2556" y="399"/>
                  </a:cubicBezTo>
                  <a:cubicBezTo>
                    <a:pt x="2547" y="382"/>
                    <a:pt x="2539" y="371"/>
                    <a:pt x="2531" y="357"/>
                  </a:cubicBezTo>
                  <a:cubicBezTo>
                    <a:pt x="2497" y="303"/>
                    <a:pt x="2463" y="247"/>
                    <a:pt x="2427" y="190"/>
                  </a:cubicBezTo>
                  <a:cubicBezTo>
                    <a:pt x="2420" y="179"/>
                    <a:pt x="2413" y="168"/>
                    <a:pt x="2406" y="157"/>
                  </a:cubicBezTo>
                  <a:cubicBezTo>
                    <a:pt x="2406" y="157"/>
                    <a:pt x="2406" y="157"/>
                    <a:pt x="2406" y="157"/>
                  </a:cubicBezTo>
                  <a:cubicBezTo>
                    <a:pt x="2455" y="218"/>
                    <a:pt x="2506" y="282"/>
                    <a:pt x="2560" y="349"/>
                  </a:cubicBezTo>
                  <a:cubicBezTo>
                    <a:pt x="2574" y="367"/>
                    <a:pt x="2589" y="386"/>
                    <a:pt x="2604" y="404"/>
                  </a:cubicBezTo>
                  <a:cubicBezTo>
                    <a:pt x="2604" y="384"/>
                    <a:pt x="2604" y="384"/>
                    <a:pt x="2604" y="384"/>
                  </a:cubicBezTo>
                  <a:cubicBezTo>
                    <a:pt x="2593" y="370"/>
                    <a:pt x="2583" y="357"/>
                    <a:pt x="2572" y="344"/>
                  </a:cubicBezTo>
                  <a:cubicBezTo>
                    <a:pt x="2519" y="278"/>
                    <a:pt x="2468" y="215"/>
                    <a:pt x="2419" y="155"/>
                  </a:cubicBezTo>
                  <a:cubicBezTo>
                    <a:pt x="2407" y="140"/>
                    <a:pt x="2395" y="125"/>
                    <a:pt x="2383" y="111"/>
                  </a:cubicBezTo>
                  <a:cubicBezTo>
                    <a:pt x="2377" y="103"/>
                    <a:pt x="2373" y="97"/>
                    <a:pt x="2364" y="87"/>
                  </a:cubicBezTo>
                  <a:cubicBezTo>
                    <a:pt x="2361" y="84"/>
                    <a:pt x="2363" y="85"/>
                    <a:pt x="2355" y="79"/>
                  </a:cubicBezTo>
                  <a:cubicBezTo>
                    <a:pt x="2352" y="77"/>
                    <a:pt x="2350" y="76"/>
                    <a:pt x="2348" y="76"/>
                  </a:cubicBezTo>
                  <a:cubicBezTo>
                    <a:pt x="2344" y="76"/>
                    <a:pt x="2346" y="83"/>
                    <a:pt x="2346" y="83"/>
                  </a:cubicBezTo>
                  <a:cubicBezTo>
                    <a:pt x="2348" y="88"/>
                    <a:pt x="2349" y="89"/>
                    <a:pt x="2350" y="91"/>
                  </a:cubicBezTo>
                  <a:cubicBezTo>
                    <a:pt x="2353" y="96"/>
                    <a:pt x="2355" y="99"/>
                    <a:pt x="2357" y="103"/>
                  </a:cubicBezTo>
                  <a:cubicBezTo>
                    <a:pt x="2375" y="131"/>
                    <a:pt x="2394" y="160"/>
                    <a:pt x="2411" y="188"/>
                  </a:cubicBezTo>
                  <a:cubicBezTo>
                    <a:pt x="2448" y="245"/>
                    <a:pt x="2484" y="302"/>
                    <a:pt x="2518" y="356"/>
                  </a:cubicBezTo>
                  <a:cubicBezTo>
                    <a:pt x="2520" y="359"/>
                    <a:pt x="2522" y="362"/>
                    <a:pt x="2524" y="365"/>
                  </a:cubicBezTo>
                  <a:cubicBezTo>
                    <a:pt x="2515" y="353"/>
                    <a:pt x="2505" y="342"/>
                    <a:pt x="2495" y="331"/>
                  </a:cubicBezTo>
                  <a:cubicBezTo>
                    <a:pt x="2483" y="319"/>
                    <a:pt x="2481" y="309"/>
                    <a:pt x="2459" y="294"/>
                  </a:cubicBezTo>
                  <a:cubicBezTo>
                    <a:pt x="2450" y="298"/>
                    <a:pt x="2460" y="308"/>
                    <a:pt x="2461" y="312"/>
                  </a:cubicBezTo>
                  <a:cubicBezTo>
                    <a:pt x="2463" y="317"/>
                    <a:pt x="2467" y="324"/>
                    <a:pt x="2468" y="328"/>
                  </a:cubicBezTo>
                  <a:cubicBezTo>
                    <a:pt x="2473" y="337"/>
                    <a:pt x="2473" y="348"/>
                    <a:pt x="2471" y="353"/>
                  </a:cubicBezTo>
                  <a:cubicBezTo>
                    <a:pt x="2466" y="360"/>
                    <a:pt x="2386" y="362"/>
                    <a:pt x="2347" y="364"/>
                  </a:cubicBezTo>
                  <a:cubicBezTo>
                    <a:pt x="2339" y="361"/>
                    <a:pt x="2328" y="349"/>
                    <a:pt x="2321" y="349"/>
                  </a:cubicBezTo>
                  <a:cubicBezTo>
                    <a:pt x="2309" y="353"/>
                    <a:pt x="2320" y="365"/>
                    <a:pt x="2321" y="371"/>
                  </a:cubicBezTo>
                  <a:cubicBezTo>
                    <a:pt x="2322" y="374"/>
                    <a:pt x="2323" y="376"/>
                    <a:pt x="2325" y="378"/>
                  </a:cubicBezTo>
                  <a:cubicBezTo>
                    <a:pt x="2316" y="368"/>
                    <a:pt x="2307" y="357"/>
                    <a:pt x="2298" y="347"/>
                  </a:cubicBezTo>
                  <a:cubicBezTo>
                    <a:pt x="2295" y="343"/>
                    <a:pt x="2292" y="339"/>
                    <a:pt x="2288" y="335"/>
                  </a:cubicBezTo>
                  <a:cubicBezTo>
                    <a:pt x="2286" y="333"/>
                    <a:pt x="2284" y="330"/>
                    <a:pt x="2280" y="327"/>
                  </a:cubicBezTo>
                  <a:cubicBezTo>
                    <a:pt x="2280" y="327"/>
                    <a:pt x="2273" y="323"/>
                    <a:pt x="2269" y="323"/>
                  </a:cubicBezTo>
                  <a:cubicBezTo>
                    <a:pt x="2268" y="323"/>
                    <a:pt x="2268" y="323"/>
                    <a:pt x="2268" y="324"/>
                  </a:cubicBezTo>
                  <a:cubicBezTo>
                    <a:pt x="2265" y="329"/>
                    <a:pt x="2267" y="330"/>
                    <a:pt x="2268" y="332"/>
                  </a:cubicBezTo>
                  <a:cubicBezTo>
                    <a:pt x="2273" y="344"/>
                    <a:pt x="2278" y="350"/>
                    <a:pt x="2282" y="359"/>
                  </a:cubicBezTo>
                  <a:cubicBezTo>
                    <a:pt x="2320" y="423"/>
                    <a:pt x="2362" y="494"/>
                    <a:pt x="2408" y="572"/>
                  </a:cubicBezTo>
                  <a:cubicBezTo>
                    <a:pt x="2416" y="586"/>
                    <a:pt x="2424" y="600"/>
                    <a:pt x="2433" y="614"/>
                  </a:cubicBezTo>
                  <a:cubicBezTo>
                    <a:pt x="2378" y="542"/>
                    <a:pt x="2323" y="469"/>
                    <a:pt x="2267" y="396"/>
                  </a:cubicBezTo>
                  <a:cubicBezTo>
                    <a:pt x="2204" y="313"/>
                    <a:pt x="2144" y="234"/>
                    <a:pt x="2087" y="159"/>
                  </a:cubicBezTo>
                  <a:cubicBezTo>
                    <a:pt x="2073" y="141"/>
                    <a:pt x="2059" y="123"/>
                    <a:pt x="2046" y="105"/>
                  </a:cubicBezTo>
                  <a:cubicBezTo>
                    <a:pt x="2038" y="96"/>
                    <a:pt x="2033" y="88"/>
                    <a:pt x="2023" y="76"/>
                  </a:cubicBezTo>
                  <a:cubicBezTo>
                    <a:pt x="2019" y="73"/>
                    <a:pt x="2022" y="74"/>
                    <a:pt x="2011" y="66"/>
                  </a:cubicBezTo>
                  <a:cubicBezTo>
                    <a:pt x="2007" y="63"/>
                    <a:pt x="2004" y="63"/>
                    <a:pt x="2002" y="63"/>
                  </a:cubicBezTo>
                  <a:cubicBezTo>
                    <a:pt x="1998" y="63"/>
                    <a:pt x="1997" y="65"/>
                    <a:pt x="1996" y="67"/>
                  </a:cubicBezTo>
                  <a:cubicBezTo>
                    <a:pt x="1995" y="69"/>
                    <a:pt x="1995" y="71"/>
                    <a:pt x="1996" y="71"/>
                  </a:cubicBezTo>
                  <a:cubicBezTo>
                    <a:pt x="1996" y="71"/>
                    <a:pt x="1996" y="71"/>
                    <a:pt x="1996" y="71"/>
                  </a:cubicBezTo>
                  <a:cubicBezTo>
                    <a:pt x="1997" y="77"/>
                    <a:pt x="1999" y="78"/>
                    <a:pt x="2000" y="81"/>
                  </a:cubicBezTo>
                  <a:cubicBezTo>
                    <a:pt x="2003" y="86"/>
                    <a:pt x="2005" y="90"/>
                    <a:pt x="2007" y="95"/>
                  </a:cubicBezTo>
                  <a:cubicBezTo>
                    <a:pt x="2027" y="131"/>
                    <a:pt x="2046" y="166"/>
                    <a:pt x="2066" y="201"/>
                  </a:cubicBezTo>
                  <a:cubicBezTo>
                    <a:pt x="2105" y="274"/>
                    <a:pt x="2144" y="345"/>
                    <a:pt x="2183" y="414"/>
                  </a:cubicBezTo>
                  <a:cubicBezTo>
                    <a:pt x="2185" y="418"/>
                    <a:pt x="2187" y="422"/>
                    <a:pt x="2189" y="426"/>
                  </a:cubicBezTo>
                  <a:cubicBezTo>
                    <a:pt x="2177" y="411"/>
                    <a:pt x="2165" y="397"/>
                    <a:pt x="2154" y="383"/>
                  </a:cubicBezTo>
                  <a:cubicBezTo>
                    <a:pt x="2138" y="368"/>
                    <a:pt x="2116" y="337"/>
                    <a:pt x="2108" y="336"/>
                  </a:cubicBezTo>
                  <a:cubicBezTo>
                    <a:pt x="2093" y="342"/>
                    <a:pt x="2105" y="354"/>
                    <a:pt x="2105" y="360"/>
                  </a:cubicBezTo>
                  <a:cubicBezTo>
                    <a:pt x="2108" y="367"/>
                    <a:pt x="2112" y="375"/>
                    <a:pt x="2113" y="380"/>
                  </a:cubicBezTo>
                  <a:cubicBezTo>
                    <a:pt x="2117" y="392"/>
                    <a:pt x="2114" y="401"/>
                    <a:pt x="2109" y="407"/>
                  </a:cubicBezTo>
                  <a:cubicBezTo>
                    <a:pt x="2104" y="412"/>
                    <a:pt x="1992" y="426"/>
                    <a:pt x="1929" y="430"/>
                  </a:cubicBezTo>
                  <a:cubicBezTo>
                    <a:pt x="1916" y="426"/>
                    <a:pt x="1912" y="411"/>
                    <a:pt x="1898" y="411"/>
                  </a:cubicBezTo>
                  <a:cubicBezTo>
                    <a:pt x="1877" y="417"/>
                    <a:pt x="1891" y="432"/>
                    <a:pt x="1891" y="441"/>
                  </a:cubicBezTo>
                  <a:cubicBezTo>
                    <a:pt x="1892" y="444"/>
                    <a:pt x="1893" y="447"/>
                    <a:pt x="1894" y="450"/>
                  </a:cubicBezTo>
                  <a:cubicBezTo>
                    <a:pt x="1884" y="437"/>
                    <a:pt x="1872" y="422"/>
                    <a:pt x="1862" y="409"/>
                  </a:cubicBezTo>
                  <a:cubicBezTo>
                    <a:pt x="1858" y="404"/>
                    <a:pt x="1854" y="399"/>
                    <a:pt x="1849" y="393"/>
                  </a:cubicBezTo>
                  <a:cubicBezTo>
                    <a:pt x="1846" y="391"/>
                    <a:pt x="1844" y="388"/>
                    <a:pt x="1838" y="383"/>
                  </a:cubicBezTo>
                  <a:cubicBezTo>
                    <a:pt x="1837" y="382"/>
                    <a:pt x="1829" y="378"/>
                    <a:pt x="1824" y="378"/>
                  </a:cubicBezTo>
                  <a:cubicBezTo>
                    <a:pt x="1822" y="378"/>
                    <a:pt x="1820" y="378"/>
                    <a:pt x="1819" y="380"/>
                  </a:cubicBezTo>
                  <a:cubicBezTo>
                    <a:pt x="1814" y="386"/>
                    <a:pt x="1817" y="388"/>
                    <a:pt x="1817" y="390"/>
                  </a:cubicBezTo>
                  <a:cubicBezTo>
                    <a:pt x="1821" y="407"/>
                    <a:pt x="1827" y="415"/>
                    <a:pt x="1831" y="426"/>
                  </a:cubicBezTo>
                  <a:cubicBezTo>
                    <a:pt x="1872" y="511"/>
                    <a:pt x="1917" y="606"/>
                    <a:pt x="1967" y="711"/>
                  </a:cubicBezTo>
                  <a:cubicBezTo>
                    <a:pt x="1976" y="730"/>
                    <a:pt x="1986" y="749"/>
                    <a:pt x="1995" y="769"/>
                  </a:cubicBezTo>
                  <a:cubicBezTo>
                    <a:pt x="1928" y="671"/>
                    <a:pt x="1861" y="574"/>
                    <a:pt x="1794" y="477"/>
                  </a:cubicBezTo>
                  <a:cubicBezTo>
                    <a:pt x="1719" y="368"/>
                    <a:pt x="1647" y="264"/>
                    <a:pt x="1580" y="167"/>
                  </a:cubicBezTo>
                  <a:cubicBezTo>
                    <a:pt x="1563" y="143"/>
                    <a:pt x="1547" y="120"/>
                    <a:pt x="1530" y="96"/>
                  </a:cubicBezTo>
                  <a:cubicBezTo>
                    <a:pt x="1522" y="84"/>
                    <a:pt x="1516" y="75"/>
                    <a:pt x="1503" y="59"/>
                  </a:cubicBezTo>
                  <a:cubicBezTo>
                    <a:pt x="1498" y="55"/>
                    <a:pt x="1503" y="56"/>
                    <a:pt x="1487" y="46"/>
                  </a:cubicBezTo>
                  <a:cubicBezTo>
                    <a:pt x="1482" y="43"/>
                    <a:pt x="1477" y="41"/>
                    <a:pt x="1473" y="41"/>
                  </a:cubicBezTo>
                  <a:cubicBezTo>
                    <a:pt x="1467" y="41"/>
                    <a:pt x="1464" y="44"/>
                    <a:pt x="1461" y="47"/>
                  </a:cubicBezTo>
                  <a:cubicBezTo>
                    <a:pt x="1459" y="49"/>
                    <a:pt x="1459" y="52"/>
                    <a:pt x="1460" y="52"/>
                  </a:cubicBezTo>
                  <a:cubicBezTo>
                    <a:pt x="1460" y="52"/>
                    <a:pt x="1460" y="52"/>
                    <a:pt x="1460" y="52"/>
                  </a:cubicBezTo>
                  <a:cubicBezTo>
                    <a:pt x="1460" y="59"/>
                    <a:pt x="1462" y="61"/>
                    <a:pt x="1463" y="65"/>
                  </a:cubicBezTo>
                  <a:cubicBezTo>
                    <a:pt x="1465" y="72"/>
                    <a:pt x="1468" y="77"/>
                    <a:pt x="1470" y="83"/>
                  </a:cubicBezTo>
                  <a:cubicBezTo>
                    <a:pt x="1489" y="129"/>
                    <a:pt x="1508" y="176"/>
                    <a:pt x="1527" y="222"/>
                  </a:cubicBezTo>
                  <a:cubicBezTo>
                    <a:pt x="1566" y="318"/>
                    <a:pt x="1606" y="414"/>
                    <a:pt x="1645" y="508"/>
                  </a:cubicBezTo>
                  <a:cubicBezTo>
                    <a:pt x="1647" y="513"/>
                    <a:pt x="1649" y="518"/>
                    <a:pt x="1652" y="524"/>
                  </a:cubicBezTo>
                  <a:cubicBezTo>
                    <a:pt x="1637" y="504"/>
                    <a:pt x="1622" y="485"/>
                    <a:pt x="1607" y="466"/>
                  </a:cubicBezTo>
                  <a:cubicBezTo>
                    <a:pt x="1587" y="446"/>
                    <a:pt x="1592" y="429"/>
                    <a:pt x="1546" y="403"/>
                  </a:cubicBezTo>
                  <a:cubicBezTo>
                    <a:pt x="1518" y="412"/>
                    <a:pt x="1535" y="428"/>
                    <a:pt x="1533" y="437"/>
                  </a:cubicBezTo>
                  <a:cubicBezTo>
                    <a:pt x="1534" y="446"/>
                    <a:pt x="1538" y="457"/>
                    <a:pt x="1537" y="464"/>
                  </a:cubicBezTo>
                  <a:cubicBezTo>
                    <a:pt x="1540" y="481"/>
                    <a:pt x="1528" y="502"/>
                    <a:pt x="1518" y="511"/>
                  </a:cubicBezTo>
                  <a:cubicBezTo>
                    <a:pt x="1497" y="524"/>
                    <a:pt x="1261" y="545"/>
                    <a:pt x="1138" y="557"/>
                  </a:cubicBezTo>
                  <a:cubicBezTo>
                    <a:pt x="1116" y="551"/>
                    <a:pt x="1098" y="531"/>
                    <a:pt x="1076" y="531"/>
                  </a:cubicBezTo>
                  <a:cubicBezTo>
                    <a:pt x="1076" y="531"/>
                    <a:pt x="1075" y="531"/>
                    <a:pt x="1075" y="531"/>
                  </a:cubicBezTo>
                  <a:cubicBezTo>
                    <a:pt x="1029" y="542"/>
                    <a:pt x="1049" y="564"/>
                    <a:pt x="1044" y="577"/>
                  </a:cubicBezTo>
                  <a:cubicBezTo>
                    <a:pt x="1044" y="582"/>
                    <a:pt x="1045" y="587"/>
                    <a:pt x="1046" y="591"/>
                  </a:cubicBezTo>
                  <a:cubicBezTo>
                    <a:pt x="1032" y="571"/>
                    <a:pt x="1018" y="551"/>
                    <a:pt x="1003" y="531"/>
                  </a:cubicBezTo>
                  <a:cubicBezTo>
                    <a:pt x="999" y="524"/>
                    <a:pt x="994" y="517"/>
                    <a:pt x="987" y="508"/>
                  </a:cubicBezTo>
                  <a:cubicBezTo>
                    <a:pt x="983" y="504"/>
                    <a:pt x="980" y="500"/>
                    <a:pt x="970" y="494"/>
                  </a:cubicBezTo>
                  <a:cubicBezTo>
                    <a:pt x="970" y="492"/>
                    <a:pt x="956" y="487"/>
                    <a:pt x="945" y="487"/>
                  </a:cubicBezTo>
                  <a:cubicBezTo>
                    <a:pt x="941" y="487"/>
                    <a:pt x="937" y="488"/>
                    <a:pt x="934" y="490"/>
                  </a:cubicBezTo>
                  <a:cubicBezTo>
                    <a:pt x="921" y="500"/>
                    <a:pt x="925" y="503"/>
                    <a:pt x="923" y="506"/>
                  </a:cubicBezTo>
                  <a:cubicBezTo>
                    <a:pt x="922" y="531"/>
                    <a:pt x="929" y="543"/>
                    <a:pt x="932" y="559"/>
                  </a:cubicBezTo>
                  <a:cubicBezTo>
                    <a:pt x="966" y="689"/>
                    <a:pt x="1005" y="836"/>
                    <a:pt x="1048" y="1002"/>
                  </a:cubicBezTo>
                  <a:cubicBezTo>
                    <a:pt x="1056" y="1032"/>
                    <a:pt x="1064" y="1063"/>
                    <a:pt x="1073" y="1095"/>
                  </a:cubicBezTo>
                  <a:cubicBezTo>
                    <a:pt x="990" y="942"/>
                    <a:pt x="907" y="791"/>
                    <a:pt x="825" y="643"/>
                  </a:cubicBezTo>
                  <a:cubicBezTo>
                    <a:pt x="735" y="479"/>
                    <a:pt x="649" y="325"/>
                    <a:pt x="569" y="182"/>
                  </a:cubicBezTo>
                  <a:cubicBezTo>
                    <a:pt x="550" y="148"/>
                    <a:pt x="530" y="113"/>
                    <a:pt x="511" y="79"/>
                  </a:cubicBezTo>
                  <a:cubicBezTo>
                    <a:pt x="501" y="62"/>
                    <a:pt x="496" y="49"/>
                    <a:pt x="479" y="25"/>
                  </a:cubicBezTo>
                  <a:cubicBezTo>
                    <a:pt x="471" y="19"/>
                    <a:pt x="480" y="21"/>
                    <a:pt x="454" y="7"/>
                  </a:cubicBezTo>
                  <a:cubicBezTo>
                    <a:pt x="444" y="1"/>
                    <a:pt x="434" y="0"/>
                    <a:pt x="426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prstClr val="black"/>
                </a:solidFill>
              </a:endParaRPr>
            </a:p>
          </p:txBody>
        </p:sp>
        <p:sp>
          <p:nvSpPr>
            <p:cNvPr id="8" name="Freeform 24">
              <a:extLst>
                <a:ext uri="{FF2B5EF4-FFF2-40B4-BE49-F238E27FC236}">
                  <a16:creationId xmlns:a16="http://schemas.microsoft.com/office/drawing/2014/main" id="{56483A4E-13B0-43BF-BABE-7ED954FF926C}"/>
                </a:ext>
              </a:extLst>
            </p:cNvPr>
            <p:cNvSpPr>
              <a:spLocks/>
            </p:cNvSpPr>
            <p:nvPr/>
          </p:nvSpPr>
          <p:spPr bwMode="auto">
            <a:xfrm>
              <a:off x="4818" y="537"/>
              <a:ext cx="81" cy="132"/>
            </a:xfrm>
            <a:custGeom>
              <a:avLst/>
              <a:gdLst>
                <a:gd name="T0" fmla="*/ 2 w 43"/>
                <a:gd name="T1" fmla="*/ 0 h 70"/>
                <a:gd name="T2" fmla="*/ 1 w 43"/>
                <a:gd name="T3" fmla="*/ 1 h 70"/>
                <a:gd name="T4" fmla="*/ 2 w 43"/>
                <a:gd name="T5" fmla="*/ 8 h 70"/>
                <a:gd name="T6" fmla="*/ 15 w 43"/>
                <a:gd name="T7" fmla="*/ 29 h 70"/>
                <a:gd name="T8" fmla="*/ 43 w 43"/>
                <a:gd name="T9" fmla="*/ 70 h 70"/>
                <a:gd name="T10" fmla="*/ 43 w 43"/>
                <a:gd name="T11" fmla="*/ 54 h 70"/>
                <a:gd name="T12" fmla="*/ 36 w 43"/>
                <a:gd name="T13" fmla="*/ 43 h 70"/>
                <a:gd name="T14" fmla="*/ 43 w 43"/>
                <a:gd name="T15" fmla="*/ 52 h 70"/>
                <a:gd name="T16" fmla="*/ 43 w 43"/>
                <a:gd name="T17" fmla="*/ 41 h 70"/>
                <a:gd name="T18" fmla="*/ 25 w 43"/>
                <a:gd name="T19" fmla="*/ 20 h 70"/>
                <a:gd name="T20" fmla="*/ 16 w 43"/>
                <a:gd name="T21" fmla="*/ 10 h 70"/>
                <a:gd name="T22" fmla="*/ 9 w 43"/>
                <a:gd name="T23" fmla="*/ 4 h 70"/>
                <a:gd name="T24" fmla="*/ 2 w 43"/>
                <a:gd name="T25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70">
                  <a:moveTo>
                    <a:pt x="2" y="0"/>
                  </a:moveTo>
                  <a:cubicBezTo>
                    <a:pt x="1" y="0"/>
                    <a:pt x="1" y="1"/>
                    <a:pt x="1" y="1"/>
                  </a:cubicBezTo>
                  <a:cubicBezTo>
                    <a:pt x="0" y="5"/>
                    <a:pt x="2" y="6"/>
                    <a:pt x="2" y="8"/>
                  </a:cubicBezTo>
                  <a:cubicBezTo>
                    <a:pt x="7" y="18"/>
                    <a:pt x="11" y="22"/>
                    <a:pt x="15" y="29"/>
                  </a:cubicBezTo>
                  <a:cubicBezTo>
                    <a:pt x="24" y="42"/>
                    <a:pt x="34" y="56"/>
                    <a:pt x="43" y="70"/>
                  </a:cubicBezTo>
                  <a:cubicBezTo>
                    <a:pt x="43" y="54"/>
                    <a:pt x="43" y="54"/>
                    <a:pt x="43" y="54"/>
                  </a:cubicBezTo>
                  <a:cubicBezTo>
                    <a:pt x="41" y="51"/>
                    <a:pt x="38" y="47"/>
                    <a:pt x="36" y="43"/>
                  </a:cubicBezTo>
                  <a:cubicBezTo>
                    <a:pt x="38" y="46"/>
                    <a:pt x="41" y="49"/>
                    <a:pt x="43" y="52"/>
                  </a:cubicBezTo>
                  <a:cubicBezTo>
                    <a:pt x="43" y="41"/>
                    <a:pt x="43" y="41"/>
                    <a:pt x="43" y="41"/>
                  </a:cubicBezTo>
                  <a:cubicBezTo>
                    <a:pt x="37" y="34"/>
                    <a:pt x="31" y="27"/>
                    <a:pt x="25" y="20"/>
                  </a:cubicBezTo>
                  <a:cubicBezTo>
                    <a:pt x="22" y="17"/>
                    <a:pt x="19" y="14"/>
                    <a:pt x="16" y="10"/>
                  </a:cubicBezTo>
                  <a:cubicBezTo>
                    <a:pt x="15" y="8"/>
                    <a:pt x="13" y="7"/>
                    <a:pt x="9" y="4"/>
                  </a:cubicBezTo>
                  <a:cubicBezTo>
                    <a:pt x="9" y="4"/>
                    <a:pt x="4" y="0"/>
                    <a:pt x="2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prstClr val="black"/>
                </a:solidFill>
              </a:endParaRPr>
            </a:p>
          </p:txBody>
        </p:sp>
        <p:sp>
          <p:nvSpPr>
            <p:cNvPr id="9" name="Freeform 25">
              <a:extLst>
                <a:ext uri="{FF2B5EF4-FFF2-40B4-BE49-F238E27FC236}">
                  <a16:creationId xmlns:a16="http://schemas.microsoft.com/office/drawing/2014/main" id="{13C277D4-07EB-44DA-A5A7-9A69A39CA079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8" y="588"/>
              <a:ext cx="11" cy="22"/>
            </a:xfrm>
            <a:custGeom>
              <a:avLst/>
              <a:gdLst>
                <a:gd name="T0" fmla="*/ 0 w 6"/>
                <a:gd name="T1" fmla="*/ 0 h 12"/>
                <a:gd name="T2" fmla="*/ 6 w 6"/>
                <a:gd name="T3" fmla="*/ 12 h 12"/>
                <a:gd name="T4" fmla="*/ 6 w 6"/>
                <a:gd name="T5" fmla="*/ 7 h 12"/>
                <a:gd name="T6" fmla="*/ 0 w 6"/>
                <a:gd name="T7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2">
                  <a:moveTo>
                    <a:pt x="0" y="0"/>
                  </a:moveTo>
                  <a:cubicBezTo>
                    <a:pt x="1" y="3"/>
                    <a:pt x="5" y="8"/>
                    <a:pt x="6" y="12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4" y="4"/>
                    <a:pt x="2" y="2"/>
                    <a:pt x="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>
                <a:solidFill>
                  <a:prstClr val="black"/>
                </a:solidFill>
              </a:endParaRP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64377D5B-F955-4413-AADA-089FD3068DC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9/27/2021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433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84823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9/27/2021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8471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E372BAA0-0228-44D3-92F1-226D6BF34D9C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158213"/>
            <a:chExt cx="12192000" cy="685800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2B4203A3-E26F-4520-9780-D93C649F03D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06923" y="316426"/>
              <a:ext cx="6578154" cy="6541575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2008D15-E050-48D1-B339-E5E2E07EB71A}"/>
                </a:ext>
              </a:extLst>
            </p:cNvPr>
            <p:cNvSpPr/>
            <p:nvPr/>
          </p:nvSpPr>
          <p:spPr>
            <a:xfrm>
              <a:off x="0" y="158213"/>
              <a:ext cx="12192000" cy="6858000"/>
            </a:xfrm>
            <a:prstGeom prst="rect">
              <a:avLst/>
            </a:prstGeom>
            <a:solidFill>
              <a:schemeClr val="bg1">
                <a:alpha val="9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 dirty="0">
                <a:solidFill>
                  <a:srgbClr val="FFFFF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9/27/2021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5742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960">
            <a:extLst>
              <a:ext uri="{FF2B5EF4-FFF2-40B4-BE49-F238E27FC236}">
                <a16:creationId xmlns:a16="http://schemas.microsoft.com/office/drawing/2014/main" id="{2BA5FFE4-B3C0-47AE-B9F0-40B30BC5B877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1731963" y="1129092"/>
            <a:ext cx="8728075" cy="5045075"/>
          </a:xfrm>
          <a:custGeom>
            <a:avLst/>
            <a:gdLst>
              <a:gd name="T0" fmla="*/ 2147483647 w 13744"/>
              <a:gd name="T1" fmla="*/ 2147483647 h 7946"/>
              <a:gd name="T2" fmla="*/ 2147483647 w 13744"/>
              <a:gd name="T3" fmla="*/ 2147483647 h 7946"/>
              <a:gd name="T4" fmla="*/ 2147483647 w 13744"/>
              <a:gd name="T5" fmla="*/ 2147483647 h 7946"/>
              <a:gd name="T6" fmla="*/ 2147483647 w 13744"/>
              <a:gd name="T7" fmla="*/ 2147483647 h 7946"/>
              <a:gd name="T8" fmla="*/ 2147483647 w 13744"/>
              <a:gd name="T9" fmla="*/ 2147483647 h 7946"/>
              <a:gd name="T10" fmla="*/ 2147483647 w 13744"/>
              <a:gd name="T11" fmla="*/ 2147483647 h 7946"/>
              <a:gd name="T12" fmla="*/ 2147483647 w 13744"/>
              <a:gd name="T13" fmla="*/ 2147483647 h 7946"/>
              <a:gd name="T14" fmla="*/ 2147483647 w 13744"/>
              <a:gd name="T15" fmla="*/ 2147483647 h 7946"/>
              <a:gd name="T16" fmla="*/ 2147483647 w 13744"/>
              <a:gd name="T17" fmla="*/ 2147483647 h 7946"/>
              <a:gd name="T18" fmla="*/ 2147483647 w 13744"/>
              <a:gd name="T19" fmla="*/ 2147483647 h 7946"/>
              <a:gd name="T20" fmla="*/ 2147483647 w 13744"/>
              <a:gd name="T21" fmla="*/ 2147483647 h 7946"/>
              <a:gd name="T22" fmla="*/ 2147483647 w 13744"/>
              <a:gd name="T23" fmla="*/ 2147483647 h 7946"/>
              <a:gd name="T24" fmla="*/ 2147483647 w 13744"/>
              <a:gd name="T25" fmla="*/ 2147483647 h 7946"/>
              <a:gd name="T26" fmla="*/ 2147483647 w 13744"/>
              <a:gd name="T27" fmla="*/ 2147483647 h 7946"/>
              <a:gd name="T28" fmla="*/ 2147483647 w 13744"/>
              <a:gd name="T29" fmla="*/ 2147483647 h 7946"/>
              <a:gd name="T30" fmla="*/ 2147483647 w 13744"/>
              <a:gd name="T31" fmla="*/ 2147483647 h 7946"/>
              <a:gd name="T32" fmla="*/ 2147483647 w 13744"/>
              <a:gd name="T33" fmla="*/ 2147483647 h 7946"/>
              <a:gd name="T34" fmla="*/ 2147483647 w 13744"/>
              <a:gd name="T35" fmla="*/ 2147483647 h 7946"/>
              <a:gd name="T36" fmla="*/ 2147483647 w 13744"/>
              <a:gd name="T37" fmla="*/ 2147483647 h 7946"/>
              <a:gd name="T38" fmla="*/ 2147483647 w 13744"/>
              <a:gd name="T39" fmla="*/ 2147483647 h 7946"/>
              <a:gd name="T40" fmla="*/ 2147483647 w 13744"/>
              <a:gd name="T41" fmla="*/ 2147483647 h 7946"/>
              <a:gd name="T42" fmla="*/ 2147483647 w 13744"/>
              <a:gd name="T43" fmla="*/ 2147483647 h 7946"/>
              <a:gd name="T44" fmla="*/ 2147483647 w 13744"/>
              <a:gd name="T45" fmla="*/ 2147483647 h 7946"/>
              <a:gd name="T46" fmla="*/ 2147483647 w 13744"/>
              <a:gd name="T47" fmla="*/ 2147483647 h 7946"/>
              <a:gd name="T48" fmla="*/ 2147483647 w 13744"/>
              <a:gd name="T49" fmla="*/ 2147483647 h 7946"/>
              <a:gd name="T50" fmla="*/ 2147483647 w 13744"/>
              <a:gd name="T51" fmla="*/ 2147483647 h 7946"/>
              <a:gd name="T52" fmla="*/ 2147483647 w 13744"/>
              <a:gd name="T53" fmla="*/ 2147483647 h 7946"/>
              <a:gd name="T54" fmla="*/ 2147483647 w 13744"/>
              <a:gd name="T55" fmla="*/ 2147483647 h 7946"/>
              <a:gd name="T56" fmla="*/ 2147483647 w 13744"/>
              <a:gd name="T57" fmla="*/ 2147483647 h 7946"/>
              <a:gd name="T58" fmla="*/ 2147483647 w 13744"/>
              <a:gd name="T59" fmla="*/ 2147483647 h 7946"/>
              <a:gd name="T60" fmla="*/ 2147483647 w 13744"/>
              <a:gd name="T61" fmla="*/ 2147483647 h 7946"/>
              <a:gd name="T62" fmla="*/ 2147483647 w 13744"/>
              <a:gd name="T63" fmla="*/ 2147483647 h 7946"/>
              <a:gd name="T64" fmla="*/ 2147483647 w 13744"/>
              <a:gd name="T65" fmla="*/ 2147483647 h 7946"/>
              <a:gd name="T66" fmla="*/ 2147483647 w 13744"/>
              <a:gd name="T67" fmla="*/ 2147483647 h 7946"/>
              <a:gd name="T68" fmla="*/ 2147483647 w 13744"/>
              <a:gd name="T69" fmla="*/ 2147483647 h 7946"/>
              <a:gd name="T70" fmla="*/ 2147483647 w 13744"/>
              <a:gd name="T71" fmla="*/ 2147483647 h 7946"/>
              <a:gd name="T72" fmla="*/ 2147483647 w 13744"/>
              <a:gd name="T73" fmla="*/ 2147483647 h 7946"/>
              <a:gd name="T74" fmla="*/ 2147483647 w 13744"/>
              <a:gd name="T75" fmla="*/ 2147483647 h 7946"/>
              <a:gd name="T76" fmla="*/ 2147483647 w 13744"/>
              <a:gd name="T77" fmla="*/ 2147483647 h 7946"/>
              <a:gd name="T78" fmla="*/ 2147483647 w 13744"/>
              <a:gd name="T79" fmla="*/ 2147483647 h 7946"/>
              <a:gd name="T80" fmla="*/ 2147483647 w 13744"/>
              <a:gd name="T81" fmla="*/ 2147483647 h 7946"/>
              <a:gd name="T82" fmla="*/ 2147483647 w 13744"/>
              <a:gd name="T83" fmla="*/ 2147483647 h 7946"/>
              <a:gd name="T84" fmla="*/ 2147483647 w 13744"/>
              <a:gd name="T85" fmla="*/ 2147483647 h 7946"/>
              <a:gd name="T86" fmla="*/ 2147483647 w 13744"/>
              <a:gd name="T87" fmla="*/ 2147483647 h 7946"/>
              <a:gd name="T88" fmla="*/ 2147483647 w 13744"/>
              <a:gd name="T89" fmla="*/ 2147483647 h 7946"/>
              <a:gd name="T90" fmla="*/ 2147483647 w 13744"/>
              <a:gd name="T91" fmla="*/ 2147483647 h 7946"/>
              <a:gd name="T92" fmla="*/ 2147483647 w 13744"/>
              <a:gd name="T93" fmla="*/ 2147483647 h 7946"/>
              <a:gd name="T94" fmla="*/ 2147483647 w 13744"/>
              <a:gd name="T95" fmla="*/ 2147483647 h 7946"/>
              <a:gd name="T96" fmla="*/ 2147483647 w 13744"/>
              <a:gd name="T97" fmla="*/ 2147483647 h 7946"/>
              <a:gd name="T98" fmla="*/ 2147483647 w 13744"/>
              <a:gd name="T99" fmla="*/ 2147483647 h 7946"/>
              <a:gd name="T100" fmla="*/ 2147483647 w 13744"/>
              <a:gd name="T101" fmla="*/ 2147483647 h 7946"/>
              <a:gd name="T102" fmla="*/ 2147483647 w 13744"/>
              <a:gd name="T103" fmla="*/ 2147483647 h 7946"/>
              <a:gd name="T104" fmla="*/ 2147483647 w 13744"/>
              <a:gd name="T105" fmla="*/ 2147483647 h 7946"/>
              <a:gd name="T106" fmla="*/ 2147483647 w 13744"/>
              <a:gd name="T107" fmla="*/ 2147483647 h 7946"/>
              <a:gd name="T108" fmla="*/ 2147483647 w 13744"/>
              <a:gd name="T109" fmla="*/ 2147483647 h 7946"/>
              <a:gd name="T110" fmla="*/ 2147483647 w 13744"/>
              <a:gd name="T111" fmla="*/ 2147483647 h 7946"/>
              <a:gd name="T112" fmla="*/ 2147483647 w 13744"/>
              <a:gd name="T113" fmla="*/ 2147483647 h 7946"/>
              <a:gd name="T114" fmla="*/ 2147483647 w 13744"/>
              <a:gd name="T115" fmla="*/ 2147483647 h 7946"/>
              <a:gd name="T116" fmla="*/ 2147483647 w 13744"/>
              <a:gd name="T117" fmla="*/ 2147483647 h 7946"/>
              <a:gd name="T118" fmla="*/ 2147483647 w 13744"/>
              <a:gd name="T119" fmla="*/ 2147483647 h 7946"/>
              <a:gd name="T120" fmla="*/ 2147483647 w 13744"/>
              <a:gd name="T121" fmla="*/ 2147483647 h 7946"/>
              <a:gd name="T122" fmla="*/ 2147483647 w 13744"/>
              <a:gd name="T123" fmla="*/ 2147483647 h 7946"/>
              <a:gd name="T124" fmla="*/ 2147483647 w 13744"/>
              <a:gd name="T125" fmla="*/ 2147483647 h 794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13744"/>
              <a:gd name="T190" fmla="*/ 0 h 7946"/>
              <a:gd name="T191" fmla="*/ 13744 w 13744"/>
              <a:gd name="T192" fmla="*/ 7946 h 794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13744" h="7946">
                <a:moveTo>
                  <a:pt x="3858" y="2900"/>
                </a:moveTo>
                <a:lnTo>
                  <a:pt x="3858" y="2900"/>
                </a:lnTo>
                <a:lnTo>
                  <a:pt x="3862" y="2896"/>
                </a:lnTo>
                <a:lnTo>
                  <a:pt x="3862" y="2894"/>
                </a:lnTo>
                <a:lnTo>
                  <a:pt x="3856" y="2896"/>
                </a:lnTo>
                <a:lnTo>
                  <a:pt x="3850" y="2902"/>
                </a:lnTo>
                <a:lnTo>
                  <a:pt x="3842" y="2906"/>
                </a:lnTo>
                <a:lnTo>
                  <a:pt x="3834" y="2906"/>
                </a:lnTo>
                <a:lnTo>
                  <a:pt x="3828" y="2906"/>
                </a:lnTo>
                <a:lnTo>
                  <a:pt x="3824" y="2908"/>
                </a:lnTo>
                <a:lnTo>
                  <a:pt x="3820" y="2908"/>
                </a:lnTo>
                <a:lnTo>
                  <a:pt x="3818" y="2908"/>
                </a:lnTo>
                <a:lnTo>
                  <a:pt x="3814" y="2908"/>
                </a:lnTo>
                <a:lnTo>
                  <a:pt x="3808" y="2908"/>
                </a:lnTo>
                <a:lnTo>
                  <a:pt x="3804" y="2910"/>
                </a:lnTo>
                <a:lnTo>
                  <a:pt x="3802" y="2910"/>
                </a:lnTo>
                <a:lnTo>
                  <a:pt x="3802" y="2912"/>
                </a:lnTo>
                <a:lnTo>
                  <a:pt x="3796" y="2916"/>
                </a:lnTo>
                <a:lnTo>
                  <a:pt x="3790" y="2920"/>
                </a:lnTo>
                <a:lnTo>
                  <a:pt x="3788" y="2924"/>
                </a:lnTo>
                <a:lnTo>
                  <a:pt x="3790" y="2926"/>
                </a:lnTo>
                <a:lnTo>
                  <a:pt x="3794" y="2926"/>
                </a:lnTo>
                <a:lnTo>
                  <a:pt x="3796" y="2926"/>
                </a:lnTo>
                <a:lnTo>
                  <a:pt x="3794" y="2928"/>
                </a:lnTo>
                <a:lnTo>
                  <a:pt x="3794" y="2930"/>
                </a:lnTo>
                <a:lnTo>
                  <a:pt x="3796" y="2930"/>
                </a:lnTo>
                <a:lnTo>
                  <a:pt x="3800" y="2930"/>
                </a:lnTo>
                <a:lnTo>
                  <a:pt x="3804" y="2928"/>
                </a:lnTo>
                <a:lnTo>
                  <a:pt x="3806" y="2926"/>
                </a:lnTo>
                <a:lnTo>
                  <a:pt x="3808" y="2926"/>
                </a:lnTo>
                <a:lnTo>
                  <a:pt x="3810" y="2924"/>
                </a:lnTo>
                <a:lnTo>
                  <a:pt x="3816" y="2922"/>
                </a:lnTo>
                <a:lnTo>
                  <a:pt x="3822" y="2920"/>
                </a:lnTo>
                <a:lnTo>
                  <a:pt x="3832" y="2920"/>
                </a:lnTo>
                <a:lnTo>
                  <a:pt x="3840" y="2916"/>
                </a:lnTo>
                <a:lnTo>
                  <a:pt x="3856" y="2912"/>
                </a:lnTo>
                <a:lnTo>
                  <a:pt x="3870" y="2904"/>
                </a:lnTo>
                <a:lnTo>
                  <a:pt x="3874" y="2902"/>
                </a:lnTo>
                <a:lnTo>
                  <a:pt x="3876" y="2900"/>
                </a:lnTo>
                <a:lnTo>
                  <a:pt x="3872" y="2900"/>
                </a:lnTo>
                <a:lnTo>
                  <a:pt x="3870" y="2902"/>
                </a:lnTo>
                <a:lnTo>
                  <a:pt x="3866" y="2902"/>
                </a:lnTo>
                <a:lnTo>
                  <a:pt x="3862" y="2902"/>
                </a:lnTo>
                <a:lnTo>
                  <a:pt x="3860" y="2904"/>
                </a:lnTo>
                <a:lnTo>
                  <a:pt x="3854" y="2906"/>
                </a:lnTo>
                <a:lnTo>
                  <a:pt x="3850" y="2908"/>
                </a:lnTo>
                <a:lnTo>
                  <a:pt x="3852" y="2904"/>
                </a:lnTo>
                <a:lnTo>
                  <a:pt x="3858" y="2900"/>
                </a:lnTo>
                <a:close/>
                <a:moveTo>
                  <a:pt x="6188" y="1470"/>
                </a:moveTo>
                <a:lnTo>
                  <a:pt x="6188" y="1470"/>
                </a:lnTo>
                <a:lnTo>
                  <a:pt x="6198" y="1458"/>
                </a:lnTo>
                <a:lnTo>
                  <a:pt x="6206" y="1454"/>
                </a:lnTo>
                <a:lnTo>
                  <a:pt x="6212" y="1450"/>
                </a:lnTo>
                <a:lnTo>
                  <a:pt x="6218" y="1444"/>
                </a:lnTo>
                <a:lnTo>
                  <a:pt x="6224" y="1430"/>
                </a:lnTo>
                <a:lnTo>
                  <a:pt x="6226" y="1422"/>
                </a:lnTo>
                <a:lnTo>
                  <a:pt x="6226" y="1414"/>
                </a:lnTo>
                <a:lnTo>
                  <a:pt x="6226" y="1408"/>
                </a:lnTo>
                <a:lnTo>
                  <a:pt x="6222" y="1402"/>
                </a:lnTo>
                <a:lnTo>
                  <a:pt x="6218" y="1398"/>
                </a:lnTo>
                <a:lnTo>
                  <a:pt x="6210" y="1396"/>
                </a:lnTo>
                <a:lnTo>
                  <a:pt x="6204" y="1396"/>
                </a:lnTo>
                <a:lnTo>
                  <a:pt x="6198" y="1394"/>
                </a:lnTo>
                <a:lnTo>
                  <a:pt x="6194" y="1388"/>
                </a:lnTo>
                <a:lnTo>
                  <a:pt x="6190" y="1384"/>
                </a:lnTo>
                <a:lnTo>
                  <a:pt x="6186" y="1384"/>
                </a:lnTo>
                <a:lnTo>
                  <a:pt x="6180" y="1384"/>
                </a:lnTo>
                <a:lnTo>
                  <a:pt x="6178" y="1384"/>
                </a:lnTo>
                <a:lnTo>
                  <a:pt x="6178" y="1382"/>
                </a:lnTo>
                <a:lnTo>
                  <a:pt x="6182" y="1376"/>
                </a:lnTo>
                <a:lnTo>
                  <a:pt x="6184" y="1370"/>
                </a:lnTo>
                <a:lnTo>
                  <a:pt x="6184" y="1366"/>
                </a:lnTo>
                <a:lnTo>
                  <a:pt x="6180" y="1364"/>
                </a:lnTo>
                <a:lnTo>
                  <a:pt x="6176" y="1364"/>
                </a:lnTo>
                <a:lnTo>
                  <a:pt x="6170" y="1362"/>
                </a:lnTo>
                <a:lnTo>
                  <a:pt x="6168" y="1360"/>
                </a:lnTo>
                <a:lnTo>
                  <a:pt x="6168" y="1358"/>
                </a:lnTo>
                <a:lnTo>
                  <a:pt x="6174" y="1354"/>
                </a:lnTo>
                <a:lnTo>
                  <a:pt x="6184" y="1344"/>
                </a:lnTo>
                <a:lnTo>
                  <a:pt x="6186" y="1342"/>
                </a:lnTo>
                <a:lnTo>
                  <a:pt x="6184" y="1340"/>
                </a:lnTo>
                <a:lnTo>
                  <a:pt x="6178" y="1340"/>
                </a:lnTo>
                <a:lnTo>
                  <a:pt x="6168" y="1342"/>
                </a:lnTo>
                <a:lnTo>
                  <a:pt x="6158" y="1348"/>
                </a:lnTo>
                <a:lnTo>
                  <a:pt x="6150" y="1352"/>
                </a:lnTo>
                <a:lnTo>
                  <a:pt x="6148" y="1354"/>
                </a:lnTo>
                <a:lnTo>
                  <a:pt x="6144" y="1350"/>
                </a:lnTo>
                <a:lnTo>
                  <a:pt x="6140" y="1346"/>
                </a:lnTo>
                <a:lnTo>
                  <a:pt x="6136" y="1338"/>
                </a:lnTo>
                <a:lnTo>
                  <a:pt x="6132" y="1332"/>
                </a:lnTo>
                <a:lnTo>
                  <a:pt x="6126" y="1330"/>
                </a:lnTo>
                <a:lnTo>
                  <a:pt x="6120" y="1328"/>
                </a:lnTo>
                <a:lnTo>
                  <a:pt x="6114" y="1330"/>
                </a:lnTo>
                <a:lnTo>
                  <a:pt x="6108" y="1332"/>
                </a:lnTo>
                <a:lnTo>
                  <a:pt x="6104" y="1334"/>
                </a:lnTo>
                <a:lnTo>
                  <a:pt x="6104" y="1338"/>
                </a:lnTo>
                <a:lnTo>
                  <a:pt x="6104" y="1342"/>
                </a:lnTo>
                <a:lnTo>
                  <a:pt x="6108" y="1352"/>
                </a:lnTo>
                <a:lnTo>
                  <a:pt x="6108" y="1354"/>
                </a:lnTo>
                <a:lnTo>
                  <a:pt x="6108" y="1358"/>
                </a:lnTo>
                <a:lnTo>
                  <a:pt x="6106" y="1358"/>
                </a:lnTo>
                <a:lnTo>
                  <a:pt x="6102" y="1358"/>
                </a:lnTo>
                <a:lnTo>
                  <a:pt x="6092" y="1356"/>
                </a:lnTo>
                <a:lnTo>
                  <a:pt x="6086" y="1354"/>
                </a:lnTo>
                <a:lnTo>
                  <a:pt x="6082" y="1356"/>
                </a:lnTo>
                <a:lnTo>
                  <a:pt x="6074" y="1362"/>
                </a:lnTo>
                <a:lnTo>
                  <a:pt x="6070" y="1366"/>
                </a:lnTo>
                <a:lnTo>
                  <a:pt x="6068" y="1368"/>
                </a:lnTo>
                <a:lnTo>
                  <a:pt x="6062" y="1368"/>
                </a:lnTo>
                <a:lnTo>
                  <a:pt x="6058" y="1364"/>
                </a:lnTo>
                <a:lnTo>
                  <a:pt x="6048" y="1356"/>
                </a:lnTo>
                <a:lnTo>
                  <a:pt x="6044" y="1354"/>
                </a:lnTo>
                <a:lnTo>
                  <a:pt x="6040" y="1354"/>
                </a:lnTo>
                <a:lnTo>
                  <a:pt x="6038" y="1356"/>
                </a:lnTo>
                <a:lnTo>
                  <a:pt x="6036" y="1358"/>
                </a:lnTo>
                <a:lnTo>
                  <a:pt x="6036" y="1368"/>
                </a:lnTo>
                <a:lnTo>
                  <a:pt x="6036" y="1374"/>
                </a:lnTo>
                <a:lnTo>
                  <a:pt x="6036" y="1376"/>
                </a:lnTo>
                <a:lnTo>
                  <a:pt x="6034" y="1378"/>
                </a:lnTo>
                <a:lnTo>
                  <a:pt x="6032" y="1376"/>
                </a:lnTo>
                <a:lnTo>
                  <a:pt x="6026" y="1370"/>
                </a:lnTo>
                <a:lnTo>
                  <a:pt x="6022" y="1360"/>
                </a:lnTo>
                <a:lnTo>
                  <a:pt x="6020" y="1354"/>
                </a:lnTo>
                <a:lnTo>
                  <a:pt x="6016" y="1352"/>
                </a:lnTo>
                <a:lnTo>
                  <a:pt x="6010" y="1354"/>
                </a:lnTo>
                <a:lnTo>
                  <a:pt x="6004" y="1356"/>
                </a:lnTo>
                <a:lnTo>
                  <a:pt x="5998" y="1360"/>
                </a:lnTo>
                <a:lnTo>
                  <a:pt x="5994" y="1366"/>
                </a:lnTo>
                <a:lnTo>
                  <a:pt x="5990" y="1372"/>
                </a:lnTo>
                <a:lnTo>
                  <a:pt x="5990" y="1378"/>
                </a:lnTo>
                <a:lnTo>
                  <a:pt x="5990" y="1388"/>
                </a:lnTo>
                <a:lnTo>
                  <a:pt x="5988" y="1388"/>
                </a:lnTo>
                <a:lnTo>
                  <a:pt x="5986" y="1388"/>
                </a:lnTo>
                <a:lnTo>
                  <a:pt x="5978" y="1382"/>
                </a:lnTo>
                <a:lnTo>
                  <a:pt x="5970" y="1370"/>
                </a:lnTo>
                <a:lnTo>
                  <a:pt x="5964" y="1362"/>
                </a:lnTo>
                <a:lnTo>
                  <a:pt x="5960" y="1358"/>
                </a:lnTo>
                <a:lnTo>
                  <a:pt x="5956" y="1358"/>
                </a:lnTo>
                <a:lnTo>
                  <a:pt x="5954" y="1360"/>
                </a:lnTo>
                <a:lnTo>
                  <a:pt x="5950" y="1364"/>
                </a:lnTo>
                <a:lnTo>
                  <a:pt x="5950" y="1368"/>
                </a:lnTo>
                <a:lnTo>
                  <a:pt x="5950" y="1374"/>
                </a:lnTo>
                <a:lnTo>
                  <a:pt x="5952" y="1380"/>
                </a:lnTo>
                <a:lnTo>
                  <a:pt x="5956" y="1390"/>
                </a:lnTo>
                <a:lnTo>
                  <a:pt x="5954" y="1394"/>
                </a:lnTo>
                <a:lnTo>
                  <a:pt x="5954" y="1398"/>
                </a:lnTo>
                <a:lnTo>
                  <a:pt x="5952" y="1400"/>
                </a:lnTo>
                <a:lnTo>
                  <a:pt x="5948" y="1400"/>
                </a:lnTo>
                <a:lnTo>
                  <a:pt x="5944" y="1396"/>
                </a:lnTo>
                <a:lnTo>
                  <a:pt x="5940" y="1392"/>
                </a:lnTo>
                <a:lnTo>
                  <a:pt x="5936" y="1388"/>
                </a:lnTo>
                <a:lnTo>
                  <a:pt x="5932" y="1390"/>
                </a:lnTo>
                <a:lnTo>
                  <a:pt x="5930" y="1394"/>
                </a:lnTo>
                <a:lnTo>
                  <a:pt x="5926" y="1400"/>
                </a:lnTo>
                <a:lnTo>
                  <a:pt x="5924" y="1404"/>
                </a:lnTo>
                <a:lnTo>
                  <a:pt x="5920" y="1408"/>
                </a:lnTo>
                <a:lnTo>
                  <a:pt x="5918" y="1408"/>
                </a:lnTo>
                <a:lnTo>
                  <a:pt x="5914" y="1402"/>
                </a:lnTo>
                <a:lnTo>
                  <a:pt x="5910" y="1394"/>
                </a:lnTo>
                <a:lnTo>
                  <a:pt x="5910" y="1388"/>
                </a:lnTo>
                <a:lnTo>
                  <a:pt x="5912" y="1378"/>
                </a:lnTo>
                <a:lnTo>
                  <a:pt x="5912" y="1374"/>
                </a:lnTo>
                <a:lnTo>
                  <a:pt x="5912" y="1372"/>
                </a:lnTo>
                <a:lnTo>
                  <a:pt x="5908" y="1368"/>
                </a:lnTo>
                <a:lnTo>
                  <a:pt x="5902" y="1362"/>
                </a:lnTo>
                <a:lnTo>
                  <a:pt x="5890" y="1354"/>
                </a:lnTo>
                <a:lnTo>
                  <a:pt x="5884" y="1348"/>
                </a:lnTo>
                <a:lnTo>
                  <a:pt x="5880" y="1344"/>
                </a:lnTo>
                <a:lnTo>
                  <a:pt x="5868" y="1338"/>
                </a:lnTo>
                <a:lnTo>
                  <a:pt x="5860" y="1336"/>
                </a:lnTo>
                <a:lnTo>
                  <a:pt x="5852" y="1336"/>
                </a:lnTo>
                <a:lnTo>
                  <a:pt x="5846" y="1336"/>
                </a:lnTo>
                <a:lnTo>
                  <a:pt x="5842" y="1338"/>
                </a:lnTo>
                <a:lnTo>
                  <a:pt x="5838" y="1340"/>
                </a:lnTo>
                <a:lnTo>
                  <a:pt x="5836" y="1344"/>
                </a:lnTo>
                <a:lnTo>
                  <a:pt x="5836" y="1346"/>
                </a:lnTo>
                <a:lnTo>
                  <a:pt x="5838" y="1350"/>
                </a:lnTo>
                <a:lnTo>
                  <a:pt x="5846" y="1354"/>
                </a:lnTo>
                <a:lnTo>
                  <a:pt x="5856" y="1360"/>
                </a:lnTo>
                <a:lnTo>
                  <a:pt x="5864" y="1364"/>
                </a:lnTo>
                <a:lnTo>
                  <a:pt x="5872" y="1372"/>
                </a:lnTo>
                <a:lnTo>
                  <a:pt x="5872" y="1374"/>
                </a:lnTo>
                <a:lnTo>
                  <a:pt x="5870" y="1376"/>
                </a:lnTo>
                <a:lnTo>
                  <a:pt x="5862" y="1372"/>
                </a:lnTo>
                <a:lnTo>
                  <a:pt x="5850" y="1366"/>
                </a:lnTo>
                <a:lnTo>
                  <a:pt x="5838" y="1358"/>
                </a:lnTo>
                <a:lnTo>
                  <a:pt x="5832" y="1354"/>
                </a:lnTo>
                <a:lnTo>
                  <a:pt x="5828" y="1354"/>
                </a:lnTo>
                <a:lnTo>
                  <a:pt x="5824" y="1354"/>
                </a:lnTo>
                <a:lnTo>
                  <a:pt x="5820" y="1356"/>
                </a:lnTo>
                <a:lnTo>
                  <a:pt x="5814" y="1364"/>
                </a:lnTo>
                <a:lnTo>
                  <a:pt x="5812" y="1376"/>
                </a:lnTo>
                <a:lnTo>
                  <a:pt x="5812" y="1380"/>
                </a:lnTo>
                <a:lnTo>
                  <a:pt x="5810" y="1384"/>
                </a:lnTo>
                <a:lnTo>
                  <a:pt x="5806" y="1384"/>
                </a:lnTo>
                <a:lnTo>
                  <a:pt x="5802" y="1386"/>
                </a:lnTo>
                <a:lnTo>
                  <a:pt x="5800" y="1388"/>
                </a:lnTo>
                <a:lnTo>
                  <a:pt x="5800" y="1392"/>
                </a:lnTo>
                <a:lnTo>
                  <a:pt x="5800" y="1396"/>
                </a:lnTo>
                <a:lnTo>
                  <a:pt x="5796" y="1396"/>
                </a:lnTo>
                <a:lnTo>
                  <a:pt x="5790" y="1396"/>
                </a:lnTo>
                <a:lnTo>
                  <a:pt x="5786" y="1396"/>
                </a:lnTo>
                <a:lnTo>
                  <a:pt x="5782" y="1396"/>
                </a:lnTo>
                <a:lnTo>
                  <a:pt x="5780" y="1398"/>
                </a:lnTo>
                <a:lnTo>
                  <a:pt x="5782" y="1402"/>
                </a:lnTo>
                <a:lnTo>
                  <a:pt x="5784" y="1404"/>
                </a:lnTo>
                <a:lnTo>
                  <a:pt x="5790" y="1406"/>
                </a:lnTo>
                <a:lnTo>
                  <a:pt x="5802" y="1410"/>
                </a:lnTo>
                <a:lnTo>
                  <a:pt x="5810" y="1410"/>
                </a:lnTo>
                <a:lnTo>
                  <a:pt x="5818" y="1408"/>
                </a:lnTo>
                <a:lnTo>
                  <a:pt x="5832" y="1404"/>
                </a:lnTo>
                <a:lnTo>
                  <a:pt x="5842" y="1402"/>
                </a:lnTo>
                <a:lnTo>
                  <a:pt x="5874" y="1404"/>
                </a:lnTo>
                <a:lnTo>
                  <a:pt x="5884" y="1406"/>
                </a:lnTo>
                <a:lnTo>
                  <a:pt x="5888" y="1408"/>
                </a:lnTo>
                <a:lnTo>
                  <a:pt x="5886" y="1410"/>
                </a:lnTo>
                <a:lnTo>
                  <a:pt x="5882" y="1412"/>
                </a:lnTo>
                <a:lnTo>
                  <a:pt x="5870" y="1418"/>
                </a:lnTo>
                <a:lnTo>
                  <a:pt x="5866" y="1422"/>
                </a:lnTo>
                <a:lnTo>
                  <a:pt x="5864" y="1424"/>
                </a:lnTo>
                <a:lnTo>
                  <a:pt x="5866" y="1428"/>
                </a:lnTo>
                <a:lnTo>
                  <a:pt x="5870" y="1430"/>
                </a:lnTo>
                <a:lnTo>
                  <a:pt x="5882" y="1430"/>
                </a:lnTo>
                <a:lnTo>
                  <a:pt x="5888" y="1430"/>
                </a:lnTo>
                <a:lnTo>
                  <a:pt x="5888" y="1432"/>
                </a:lnTo>
                <a:lnTo>
                  <a:pt x="5882" y="1436"/>
                </a:lnTo>
                <a:lnTo>
                  <a:pt x="5874" y="1438"/>
                </a:lnTo>
                <a:lnTo>
                  <a:pt x="5868" y="1438"/>
                </a:lnTo>
                <a:lnTo>
                  <a:pt x="5858" y="1436"/>
                </a:lnTo>
                <a:lnTo>
                  <a:pt x="5850" y="1434"/>
                </a:lnTo>
                <a:lnTo>
                  <a:pt x="5846" y="1434"/>
                </a:lnTo>
                <a:lnTo>
                  <a:pt x="5840" y="1436"/>
                </a:lnTo>
                <a:lnTo>
                  <a:pt x="5836" y="1440"/>
                </a:lnTo>
                <a:lnTo>
                  <a:pt x="5828" y="1440"/>
                </a:lnTo>
                <a:lnTo>
                  <a:pt x="5816" y="1442"/>
                </a:lnTo>
                <a:lnTo>
                  <a:pt x="5806" y="1444"/>
                </a:lnTo>
                <a:lnTo>
                  <a:pt x="5804" y="1446"/>
                </a:lnTo>
                <a:lnTo>
                  <a:pt x="5804" y="1450"/>
                </a:lnTo>
                <a:lnTo>
                  <a:pt x="5806" y="1454"/>
                </a:lnTo>
                <a:lnTo>
                  <a:pt x="5808" y="1454"/>
                </a:lnTo>
                <a:lnTo>
                  <a:pt x="5820" y="1454"/>
                </a:lnTo>
                <a:lnTo>
                  <a:pt x="5836" y="1452"/>
                </a:lnTo>
                <a:lnTo>
                  <a:pt x="5846" y="1452"/>
                </a:lnTo>
                <a:lnTo>
                  <a:pt x="5858" y="1454"/>
                </a:lnTo>
                <a:lnTo>
                  <a:pt x="5864" y="1454"/>
                </a:lnTo>
                <a:lnTo>
                  <a:pt x="5868" y="1456"/>
                </a:lnTo>
                <a:lnTo>
                  <a:pt x="5870" y="1460"/>
                </a:lnTo>
                <a:lnTo>
                  <a:pt x="5870" y="1462"/>
                </a:lnTo>
                <a:lnTo>
                  <a:pt x="5870" y="1468"/>
                </a:lnTo>
                <a:lnTo>
                  <a:pt x="5872" y="1470"/>
                </a:lnTo>
                <a:lnTo>
                  <a:pt x="5876" y="1472"/>
                </a:lnTo>
                <a:lnTo>
                  <a:pt x="5882" y="1476"/>
                </a:lnTo>
                <a:lnTo>
                  <a:pt x="5886" y="1484"/>
                </a:lnTo>
                <a:lnTo>
                  <a:pt x="5888" y="1492"/>
                </a:lnTo>
                <a:lnTo>
                  <a:pt x="5884" y="1500"/>
                </a:lnTo>
                <a:lnTo>
                  <a:pt x="5880" y="1504"/>
                </a:lnTo>
                <a:lnTo>
                  <a:pt x="5874" y="1504"/>
                </a:lnTo>
                <a:lnTo>
                  <a:pt x="5866" y="1502"/>
                </a:lnTo>
                <a:lnTo>
                  <a:pt x="5858" y="1500"/>
                </a:lnTo>
                <a:lnTo>
                  <a:pt x="5856" y="1502"/>
                </a:lnTo>
                <a:lnTo>
                  <a:pt x="5854" y="1508"/>
                </a:lnTo>
                <a:lnTo>
                  <a:pt x="5856" y="1512"/>
                </a:lnTo>
                <a:lnTo>
                  <a:pt x="5858" y="1516"/>
                </a:lnTo>
                <a:lnTo>
                  <a:pt x="5862" y="1518"/>
                </a:lnTo>
                <a:lnTo>
                  <a:pt x="5866" y="1518"/>
                </a:lnTo>
                <a:lnTo>
                  <a:pt x="5880" y="1518"/>
                </a:lnTo>
                <a:lnTo>
                  <a:pt x="5904" y="1516"/>
                </a:lnTo>
                <a:lnTo>
                  <a:pt x="5916" y="1518"/>
                </a:lnTo>
                <a:lnTo>
                  <a:pt x="5928" y="1520"/>
                </a:lnTo>
                <a:lnTo>
                  <a:pt x="5936" y="1522"/>
                </a:lnTo>
                <a:lnTo>
                  <a:pt x="5944" y="1526"/>
                </a:lnTo>
                <a:lnTo>
                  <a:pt x="5958" y="1534"/>
                </a:lnTo>
                <a:lnTo>
                  <a:pt x="5966" y="1536"/>
                </a:lnTo>
                <a:lnTo>
                  <a:pt x="5976" y="1538"/>
                </a:lnTo>
                <a:lnTo>
                  <a:pt x="5986" y="1538"/>
                </a:lnTo>
                <a:lnTo>
                  <a:pt x="5992" y="1540"/>
                </a:lnTo>
                <a:lnTo>
                  <a:pt x="6002" y="1546"/>
                </a:lnTo>
                <a:lnTo>
                  <a:pt x="6008" y="1548"/>
                </a:lnTo>
                <a:lnTo>
                  <a:pt x="6014" y="1550"/>
                </a:lnTo>
                <a:lnTo>
                  <a:pt x="6020" y="1550"/>
                </a:lnTo>
                <a:lnTo>
                  <a:pt x="6030" y="1546"/>
                </a:lnTo>
                <a:lnTo>
                  <a:pt x="6040" y="1544"/>
                </a:lnTo>
                <a:lnTo>
                  <a:pt x="6046" y="1538"/>
                </a:lnTo>
                <a:lnTo>
                  <a:pt x="6052" y="1530"/>
                </a:lnTo>
                <a:lnTo>
                  <a:pt x="6056" y="1528"/>
                </a:lnTo>
                <a:lnTo>
                  <a:pt x="6058" y="1524"/>
                </a:lnTo>
                <a:lnTo>
                  <a:pt x="6064" y="1522"/>
                </a:lnTo>
                <a:lnTo>
                  <a:pt x="6072" y="1522"/>
                </a:lnTo>
                <a:lnTo>
                  <a:pt x="6080" y="1522"/>
                </a:lnTo>
                <a:lnTo>
                  <a:pt x="6088" y="1520"/>
                </a:lnTo>
                <a:lnTo>
                  <a:pt x="6104" y="1514"/>
                </a:lnTo>
                <a:lnTo>
                  <a:pt x="6136" y="1494"/>
                </a:lnTo>
                <a:lnTo>
                  <a:pt x="6146" y="1490"/>
                </a:lnTo>
                <a:lnTo>
                  <a:pt x="6154" y="1486"/>
                </a:lnTo>
                <a:lnTo>
                  <a:pt x="6168" y="1484"/>
                </a:lnTo>
                <a:lnTo>
                  <a:pt x="6174" y="1484"/>
                </a:lnTo>
                <a:lnTo>
                  <a:pt x="6178" y="1482"/>
                </a:lnTo>
                <a:lnTo>
                  <a:pt x="6184" y="1478"/>
                </a:lnTo>
                <a:lnTo>
                  <a:pt x="6188" y="1470"/>
                </a:lnTo>
                <a:close/>
                <a:moveTo>
                  <a:pt x="4306" y="176"/>
                </a:moveTo>
                <a:lnTo>
                  <a:pt x="4306" y="176"/>
                </a:lnTo>
                <a:lnTo>
                  <a:pt x="4312" y="186"/>
                </a:lnTo>
                <a:lnTo>
                  <a:pt x="4316" y="194"/>
                </a:lnTo>
                <a:lnTo>
                  <a:pt x="4316" y="202"/>
                </a:lnTo>
                <a:lnTo>
                  <a:pt x="4314" y="210"/>
                </a:lnTo>
                <a:lnTo>
                  <a:pt x="4310" y="214"/>
                </a:lnTo>
                <a:lnTo>
                  <a:pt x="4302" y="218"/>
                </a:lnTo>
                <a:lnTo>
                  <a:pt x="4294" y="220"/>
                </a:lnTo>
                <a:lnTo>
                  <a:pt x="4282" y="216"/>
                </a:lnTo>
                <a:lnTo>
                  <a:pt x="4262" y="212"/>
                </a:lnTo>
                <a:lnTo>
                  <a:pt x="4242" y="210"/>
                </a:lnTo>
                <a:lnTo>
                  <a:pt x="4222" y="210"/>
                </a:lnTo>
                <a:lnTo>
                  <a:pt x="4204" y="212"/>
                </a:lnTo>
                <a:lnTo>
                  <a:pt x="4186" y="216"/>
                </a:lnTo>
                <a:lnTo>
                  <a:pt x="4170" y="222"/>
                </a:lnTo>
                <a:lnTo>
                  <a:pt x="4156" y="230"/>
                </a:lnTo>
                <a:lnTo>
                  <a:pt x="4140" y="238"/>
                </a:lnTo>
                <a:lnTo>
                  <a:pt x="4110" y="254"/>
                </a:lnTo>
                <a:lnTo>
                  <a:pt x="4080" y="270"/>
                </a:lnTo>
                <a:lnTo>
                  <a:pt x="4068" y="276"/>
                </a:lnTo>
                <a:lnTo>
                  <a:pt x="4058" y="282"/>
                </a:lnTo>
                <a:lnTo>
                  <a:pt x="4054" y="290"/>
                </a:lnTo>
                <a:lnTo>
                  <a:pt x="4054" y="292"/>
                </a:lnTo>
                <a:lnTo>
                  <a:pt x="4056" y="296"/>
                </a:lnTo>
                <a:lnTo>
                  <a:pt x="4062" y="300"/>
                </a:lnTo>
                <a:lnTo>
                  <a:pt x="4070" y="304"/>
                </a:lnTo>
                <a:lnTo>
                  <a:pt x="4080" y="306"/>
                </a:lnTo>
                <a:lnTo>
                  <a:pt x="4092" y="308"/>
                </a:lnTo>
                <a:lnTo>
                  <a:pt x="4116" y="308"/>
                </a:lnTo>
                <a:lnTo>
                  <a:pt x="4138" y="306"/>
                </a:lnTo>
                <a:lnTo>
                  <a:pt x="4146" y="306"/>
                </a:lnTo>
                <a:lnTo>
                  <a:pt x="4152" y="310"/>
                </a:lnTo>
                <a:lnTo>
                  <a:pt x="4154" y="316"/>
                </a:lnTo>
                <a:lnTo>
                  <a:pt x="4156" y="326"/>
                </a:lnTo>
                <a:lnTo>
                  <a:pt x="4154" y="336"/>
                </a:lnTo>
                <a:lnTo>
                  <a:pt x="4152" y="348"/>
                </a:lnTo>
                <a:lnTo>
                  <a:pt x="4146" y="360"/>
                </a:lnTo>
                <a:lnTo>
                  <a:pt x="4136" y="370"/>
                </a:lnTo>
                <a:lnTo>
                  <a:pt x="4126" y="378"/>
                </a:lnTo>
                <a:lnTo>
                  <a:pt x="4116" y="384"/>
                </a:lnTo>
                <a:lnTo>
                  <a:pt x="4104" y="384"/>
                </a:lnTo>
                <a:lnTo>
                  <a:pt x="4090" y="384"/>
                </a:lnTo>
                <a:lnTo>
                  <a:pt x="4060" y="382"/>
                </a:lnTo>
                <a:lnTo>
                  <a:pt x="4042" y="382"/>
                </a:lnTo>
                <a:lnTo>
                  <a:pt x="4024" y="384"/>
                </a:lnTo>
                <a:lnTo>
                  <a:pt x="4008" y="386"/>
                </a:lnTo>
                <a:lnTo>
                  <a:pt x="3998" y="390"/>
                </a:lnTo>
                <a:lnTo>
                  <a:pt x="3992" y="394"/>
                </a:lnTo>
                <a:lnTo>
                  <a:pt x="3986" y="398"/>
                </a:lnTo>
                <a:lnTo>
                  <a:pt x="3978" y="402"/>
                </a:lnTo>
                <a:lnTo>
                  <a:pt x="3966" y="408"/>
                </a:lnTo>
                <a:lnTo>
                  <a:pt x="3948" y="412"/>
                </a:lnTo>
                <a:lnTo>
                  <a:pt x="3920" y="416"/>
                </a:lnTo>
                <a:lnTo>
                  <a:pt x="3892" y="422"/>
                </a:lnTo>
                <a:lnTo>
                  <a:pt x="3868" y="428"/>
                </a:lnTo>
                <a:lnTo>
                  <a:pt x="3852" y="434"/>
                </a:lnTo>
                <a:lnTo>
                  <a:pt x="3842" y="440"/>
                </a:lnTo>
                <a:lnTo>
                  <a:pt x="3836" y="448"/>
                </a:lnTo>
                <a:lnTo>
                  <a:pt x="3836" y="456"/>
                </a:lnTo>
                <a:lnTo>
                  <a:pt x="3840" y="462"/>
                </a:lnTo>
                <a:lnTo>
                  <a:pt x="3848" y="470"/>
                </a:lnTo>
                <a:lnTo>
                  <a:pt x="3856" y="478"/>
                </a:lnTo>
                <a:lnTo>
                  <a:pt x="3864" y="480"/>
                </a:lnTo>
                <a:lnTo>
                  <a:pt x="3874" y="482"/>
                </a:lnTo>
                <a:lnTo>
                  <a:pt x="3884" y="484"/>
                </a:lnTo>
                <a:lnTo>
                  <a:pt x="3888" y="486"/>
                </a:lnTo>
                <a:lnTo>
                  <a:pt x="3894" y="490"/>
                </a:lnTo>
                <a:lnTo>
                  <a:pt x="3898" y="494"/>
                </a:lnTo>
                <a:lnTo>
                  <a:pt x="3904" y="496"/>
                </a:lnTo>
                <a:lnTo>
                  <a:pt x="3914" y="494"/>
                </a:lnTo>
                <a:lnTo>
                  <a:pt x="3924" y="494"/>
                </a:lnTo>
                <a:lnTo>
                  <a:pt x="3928" y="496"/>
                </a:lnTo>
                <a:lnTo>
                  <a:pt x="3934" y="500"/>
                </a:lnTo>
                <a:lnTo>
                  <a:pt x="3938" y="506"/>
                </a:lnTo>
                <a:lnTo>
                  <a:pt x="3944" y="510"/>
                </a:lnTo>
                <a:lnTo>
                  <a:pt x="3952" y="512"/>
                </a:lnTo>
                <a:lnTo>
                  <a:pt x="3960" y="514"/>
                </a:lnTo>
                <a:lnTo>
                  <a:pt x="3982" y="516"/>
                </a:lnTo>
                <a:lnTo>
                  <a:pt x="4012" y="516"/>
                </a:lnTo>
                <a:lnTo>
                  <a:pt x="4028" y="516"/>
                </a:lnTo>
                <a:lnTo>
                  <a:pt x="4046" y="512"/>
                </a:lnTo>
                <a:lnTo>
                  <a:pt x="4074" y="508"/>
                </a:lnTo>
                <a:lnTo>
                  <a:pt x="4086" y="506"/>
                </a:lnTo>
                <a:lnTo>
                  <a:pt x="4096" y="504"/>
                </a:lnTo>
                <a:lnTo>
                  <a:pt x="4104" y="506"/>
                </a:lnTo>
                <a:lnTo>
                  <a:pt x="4108" y="510"/>
                </a:lnTo>
                <a:lnTo>
                  <a:pt x="4110" y="516"/>
                </a:lnTo>
                <a:lnTo>
                  <a:pt x="4106" y="520"/>
                </a:lnTo>
                <a:lnTo>
                  <a:pt x="4098" y="522"/>
                </a:lnTo>
                <a:lnTo>
                  <a:pt x="4086" y="524"/>
                </a:lnTo>
                <a:lnTo>
                  <a:pt x="4010" y="528"/>
                </a:lnTo>
                <a:lnTo>
                  <a:pt x="3964" y="532"/>
                </a:lnTo>
                <a:lnTo>
                  <a:pt x="3942" y="536"/>
                </a:lnTo>
                <a:lnTo>
                  <a:pt x="3922" y="542"/>
                </a:lnTo>
                <a:lnTo>
                  <a:pt x="3908" y="546"/>
                </a:lnTo>
                <a:lnTo>
                  <a:pt x="3898" y="552"/>
                </a:lnTo>
                <a:lnTo>
                  <a:pt x="3898" y="554"/>
                </a:lnTo>
                <a:lnTo>
                  <a:pt x="3898" y="558"/>
                </a:lnTo>
                <a:lnTo>
                  <a:pt x="3900" y="560"/>
                </a:lnTo>
                <a:lnTo>
                  <a:pt x="3906" y="564"/>
                </a:lnTo>
                <a:lnTo>
                  <a:pt x="3920" y="570"/>
                </a:lnTo>
                <a:lnTo>
                  <a:pt x="3938" y="574"/>
                </a:lnTo>
                <a:lnTo>
                  <a:pt x="3976" y="580"/>
                </a:lnTo>
                <a:lnTo>
                  <a:pt x="3990" y="582"/>
                </a:lnTo>
                <a:lnTo>
                  <a:pt x="3998" y="586"/>
                </a:lnTo>
                <a:lnTo>
                  <a:pt x="3996" y="588"/>
                </a:lnTo>
                <a:lnTo>
                  <a:pt x="3984" y="594"/>
                </a:lnTo>
                <a:lnTo>
                  <a:pt x="3972" y="598"/>
                </a:lnTo>
                <a:lnTo>
                  <a:pt x="3968" y="600"/>
                </a:lnTo>
                <a:lnTo>
                  <a:pt x="3968" y="604"/>
                </a:lnTo>
                <a:lnTo>
                  <a:pt x="3970" y="606"/>
                </a:lnTo>
                <a:lnTo>
                  <a:pt x="3972" y="608"/>
                </a:lnTo>
                <a:lnTo>
                  <a:pt x="3982" y="614"/>
                </a:lnTo>
                <a:lnTo>
                  <a:pt x="4018" y="624"/>
                </a:lnTo>
                <a:lnTo>
                  <a:pt x="4062" y="636"/>
                </a:lnTo>
                <a:lnTo>
                  <a:pt x="4078" y="640"/>
                </a:lnTo>
                <a:lnTo>
                  <a:pt x="4084" y="642"/>
                </a:lnTo>
                <a:lnTo>
                  <a:pt x="4084" y="640"/>
                </a:lnTo>
                <a:lnTo>
                  <a:pt x="4084" y="638"/>
                </a:lnTo>
                <a:lnTo>
                  <a:pt x="4078" y="634"/>
                </a:lnTo>
                <a:lnTo>
                  <a:pt x="4066" y="622"/>
                </a:lnTo>
                <a:lnTo>
                  <a:pt x="4064" y="616"/>
                </a:lnTo>
                <a:lnTo>
                  <a:pt x="4064" y="614"/>
                </a:lnTo>
                <a:lnTo>
                  <a:pt x="4068" y="614"/>
                </a:lnTo>
                <a:lnTo>
                  <a:pt x="4074" y="612"/>
                </a:lnTo>
                <a:lnTo>
                  <a:pt x="4078" y="614"/>
                </a:lnTo>
                <a:lnTo>
                  <a:pt x="4084" y="618"/>
                </a:lnTo>
                <a:lnTo>
                  <a:pt x="4086" y="620"/>
                </a:lnTo>
                <a:lnTo>
                  <a:pt x="4090" y="622"/>
                </a:lnTo>
                <a:lnTo>
                  <a:pt x="4098" y="622"/>
                </a:lnTo>
                <a:lnTo>
                  <a:pt x="4108" y="618"/>
                </a:lnTo>
                <a:lnTo>
                  <a:pt x="4118" y="614"/>
                </a:lnTo>
                <a:lnTo>
                  <a:pt x="4122" y="614"/>
                </a:lnTo>
                <a:lnTo>
                  <a:pt x="4124" y="614"/>
                </a:lnTo>
                <a:lnTo>
                  <a:pt x="4122" y="618"/>
                </a:lnTo>
                <a:lnTo>
                  <a:pt x="4120" y="622"/>
                </a:lnTo>
                <a:lnTo>
                  <a:pt x="4122" y="626"/>
                </a:lnTo>
                <a:lnTo>
                  <a:pt x="4126" y="628"/>
                </a:lnTo>
                <a:lnTo>
                  <a:pt x="4136" y="630"/>
                </a:lnTo>
                <a:lnTo>
                  <a:pt x="4148" y="630"/>
                </a:lnTo>
                <a:lnTo>
                  <a:pt x="4156" y="626"/>
                </a:lnTo>
                <a:lnTo>
                  <a:pt x="4162" y="622"/>
                </a:lnTo>
                <a:lnTo>
                  <a:pt x="4166" y="618"/>
                </a:lnTo>
                <a:lnTo>
                  <a:pt x="4170" y="614"/>
                </a:lnTo>
                <a:lnTo>
                  <a:pt x="4174" y="612"/>
                </a:lnTo>
                <a:lnTo>
                  <a:pt x="4180" y="614"/>
                </a:lnTo>
                <a:lnTo>
                  <a:pt x="4188" y="620"/>
                </a:lnTo>
                <a:lnTo>
                  <a:pt x="4194" y="624"/>
                </a:lnTo>
                <a:lnTo>
                  <a:pt x="4200" y="624"/>
                </a:lnTo>
                <a:lnTo>
                  <a:pt x="4204" y="622"/>
                </a:lnTo>
                <a:lnTo>
                  <a:pt x="4208" y="618"/>
                </a:lnTo>
                <a:lnTo>
                  <a:pt x="4210" y="614"/>
                </a:lnTo>
                <a:lnTo>
                  <a:pt x="4216" y="610"/>
                </a:lnTo>
                <a:lnTo>
                  <a:pt x="4224" y="608"/>
                </a:lnTo>
                <a:lnTo>
                  <a:pt x="4232" y="612"/>
                </a:lnTo>
                <a:lnTo>
                  <a:pt x="4244" y="614"/>
                </a:lnTo>
                <a:lnTo>
                  <a:pt x="4258" y="616"/>
                </a:lnTo>
                <a:lnTo>
                  <a:pt x="4282" y="618"/>
                </a:lnTo>
                <a:lnTo>
                  <a:pt x="4304" y="620"/>
                </a:lnTo>
                <a:lnTo>
                  <a:pt x="4312" y="622"/>
                </a:lnTo>
                <a:lnTo>
                  <a:pt x="4320" y="626"/>
                </a:lnTo>
                <a:lnTo>
                  <a:pt x="4326" y="632"/>
                </a:lnTo>
                <a:lnTo>
                  <a:pt x="4330" y="634"/>
                </a:lnTo>
                <a:lnTo>
                  <a:pt x="4336" y="634"/>
                </a:lnTo>
                <a:lnTo>
                  <a:pt x="4342" y="632"/>
                </a:lnTo>
                <a:lnTo>
                  <a:pt x="4348" y="634"/>
                </a:lnTo>
                <a:lnTo>
                  <a:pt x="4358" y="636"/>
                </a:lnTo>
                <a:lnTo>
                  <a:pt x="4370" y="642"/>
                </a:lnTo>
                <a:lnTo>
                  <a:pt x="4396" y="654"/>
                </a:lnTo>
                <a:lnTo>
                  <a:pt x="4414" y="662"/>
                </a:lnTo>
                <a:lnTo>
                  <a:pt x="4420" y="666"/>
                </a:lnTo>
                <a:lnTo>
                  <a:pt x="4422" y="670"/>
                </a:lnTo>
                <a:lnTo>
                  <a:pt x="4420" y="674"/>
                </a:lnTo>
                <a:lnTo>
                  <a:pt x="4414" y="680"/>
                </a:lnTo>
                <a:lnTo>
                  <a:pt x="4412" y="682"/>
                </a:lnTo>
                <a:lnTo>
                  <a:pt x="4412" y="686"/>
                </a:lnTo>
                <a:lnTo>
                  <a:pt x="4414" y="690"/>
                </a:lnTo>
                <a:lnTo>
                  <a:pt x="4418" y="694"/>
                </a:lnTo>
                <a:lnTo>
                  <a:pt x="4432" y="704"/>
                </a:lnTo>
                <a:lnTo>
                  <a:pt x="4448" y="714"/>
                </a:lnTo>
                <a:lnTo>
                  <a:pt x="4480" y="734"/>
                </a:lnTo>
                <a:lnTo>
                  <a:pt x="4488" y="742"/>
                </a:lnTo>
                <a:lnTo>
                  <a:pt x="4490" y="746"/>
                </a:lnTo>
                <a:lnTo>
                  <a:pt x="4490" y="750"/>
                </a:lnTo>
                <a:lnTo>
                  <a:pt x="4486" y="756"/>
                </a:lnTo>
                <a:lnTo>
                  <a:pt x="4480" y="762"/>
                </a:lnTo>
                <a:lnTo>
                  <a:pt x="4468" y="776"/>
                </a:lnTo>
                <a:lnTo>
                  <a:pt x="4464" y="780"/>
                </a:lnTo>
                <a:lnTo>
                  <a:pt x="4464" y="782"/>
                </a:lnTo>
                <a:lnTo>
                  <a:pt x="4468" y="782"/>
                </a:lnTo>
                <a:lnTo>
                  <a:pt x="4478" y="780"/>
                </a:lnTo>
                <a:lnTo>
                  <a:pt x="4498" y="774"/>
                </a:lnTo>
                <a:lnTo>
                  <a:pt x="4502" y="774"/>
                </a:lnTo>
                <a:lnTo>
                  <a:pt x="4504" y="776"/>
                </a:lnTo>
                <a:lnTo>
                  <a:pt x="4508" y="782"/>
                </a:lnTo>
                <a:lnTo>
                  <a:pt x="4510" y="786"/>
                </a:lnTo>
                <a:lnTo>
                  <a:pt x="4516" y="790"/>
                </a:lnTo>
                <a:lnTo>
                  <a:pt x="4522" y="794"/>
                </a:lnTo>
                <a:lnTo>
                  <a:pt x="4522" y="798"/>
                </a:lnTo>
                <a:lnTo>
                  <a:pt x="4520" y="802"/>
                </a:lnTo>
                <a:lnTo>
                  <a:pt x="4518" y="806"/>
                </a:lnTo>
                <a:lnTo>
                  <a:pt x="4516" y="808"/>
                </a:lnTo>
                <a:lnTo>
                  <a:pt x="4516" y="812"/>
                </a:lnTo>
                <a:lnTo>
                  <a:pt x="4522" y="818"/>
                </a:lnTo>
                <a:lnTo>
                  <a:pt x="4534" y="822"/>
                </a:lnTo>
                <a:lnTo>
                  <a:pt x="4542" y="828"/>
                </a:lnTo>
                <a:lnTo>
                  <a:pt x="4544" y="832"/>
                </a:lnTo>
                <a:lnTo>
                  <a:pt x="4542" y="838"/>
                </a:lnTo>
                <a:lnTo>
                  <a:pt x="4538" y="844"/>
                </a:lnTo>
                <a:lnTo>
                  <a:pt x="4536" y="848"/>
                </a:lnTo>
                <a:lnTo>
                  <a:pt x="4534" y="854"/>
                </a:lnTo>
                <a:lnTo>
                  <a:pt x="4538" y="858"/>
                </a:lnTo>
                <a:lnTo>
                  <a:pt x="4546" y="860"/>
                </a:lnTo>
                <a:lnTo>
                  <a:pt x="4556" y="864"/>
                </a:lnTo>
                <a:lnTo>
                  <a:pt x="4564" y="870"/>
                </a:lnTo>
                <a:lnTo>
                  <a:pt x="4566" y="876"/>
                </a:lnTo>
                <a:lnTo>
                  <a:pt x="4566" y="882"/>
                </a:lnTo>
                <a:lnTo>
                  <a:pt x="4564" y="888"/>
                </a:lnTo>
                <a:lnTo>
                  <a:pt x="4560" y="894"/>
                </a:lnTo>
                <a:lnTo>
                  <a:pt x="4552" y="898"/>
                </a:lnTo>
                <a:lnTo>
                  <a:pt x="4544" y="900"/>
                </a:lnTo>
                <a:lnTo>
                  <a:pt x="4536" y="902"/>
                </a:lnTo>
                <a:lnTo>
                  <a:pt x="4530" y="906"/>
                </a:lnTo>
                <a:lnTo>
                  <a:pt x="4526" y="910"/>
                </a:lnTo>
                <a:lnTo>
                  <a:pt x="4526" y="916"/>
                </a:lnTo>
                <a:lnTo>
                  <a:pt x="4528" y="922"/>
                </a:lnTo>
                <a:lnTo>
                  <a:pt x="4530" y="928"/>
                </a:lnTo>
                <a:lnTo>
                  <a:pt x="4542" y="942"/>
                </a:lnTo>
                <a:lnTo>
                  <a:pt x="4544" y="948"/>
                </a:lnTo>
                <a:lnTo>
                  <a:pt x="4544" y="952"/>
                </a:lnTo>
                <a:lnTo>
                  <a:pt x="4540" y="954"/>
                </a:lnTo>
                <a:lnTo>
                  <a:pt x="4534" y="956"/>
                </a:lnTo>
                <a:lnTo>
                  <a:pt x="4522" y="958"/>
                </a:lnTo>
                <a:lnTo>
                  <a:pt x="4518" y="960"/>
                </a:lnTo>
                <a:lnTo>
                  <a:pt x="4520" y="962"/>
                </a:lnTo>
                <a:lnTo>
                  <a:pt x="4526" y="970"/>
                </a:lnTo>
                <a:lnTo>
                  <a:pt x="4532" y="980"/>
                </a:lnTo>
                <a:lnTo>
                  <a:pt x="4534" y="982"/>
                </a:lnTo>
                <a:lnTo>
                  <a:pt x="4538" y="986"/>
                </a:lnTo>
                <a:lnTo>
                  <a:pt x="4542" y="986"/>
                </a:lnTo>
                <a:lnTo>
                  <a:pt x="4546" y="984"/>
                </a:lnTo>
                <a:lnTo>
                  <a:pt x="4552" y="982"/>
                </a:lnTo>
                <a:lnTo>
                  <a:pt x="4560" y="984"/>
                </a:lnTo>
                <a:lnTo>
                  <a:pt x="4574" y="988"/>
                </a:lnTo>
                <a:lnTo>
                  <a:pt x="4580" y="988"/>
                </a:lnTo>
                <a:lnTo>
                  <a:pt x="4588" y="988"/>
                </a:lnTo>
                <a:lnTo>
                  <a:pt x="4594" y="984"/>
                </a:lnTo>
                <a:lnTo>
                  <a:pt x="4600" y="974"/>
                </a:lnTo>
                <a:lnTo>
                  <a:pt x="4604" y="970"/>
                </a:lnTo>
                <a:lnTo>
                  <a:pt x="4608" y="966"/>
                </a:lnTo>
                <a:lnTo>
                  <a:pt x="4616" y="960"/>
                </a:lnTo>
                <a:lnTo>
                  <a:pt x="4626" y="958"/>
                </a:lnTo>
                <a:lnTo>
                  <a:pt x="4636" y="960"/>
                </a:lnTo>
                <a:lnTo>
                  <a:pt x="4646" y="962"/>
                </a:lnTo>
                <a:lnTo>
                  <a:pt x="4652" y="966"/>
                </a:lnTo>
                <a:lnTo>
                  <a:pt x="4654" y="968"/>
                </a:lnTo>
                <a:lnTo>
                  <a:pt x="4654" y="970"/>
                </a:lnTo>
                <a:lnTo>
                  <a:pt x="4654" y="972"/>
                </a:lnTo>
                <a:lnTo>
                  <a:pt x="4648" y="976"/>
                </a:lnTo>
                <a:lnTo>
                  <a:pt x="4646" y="980"/>
                </a:lnTo>
                <a:lnTo>
                  <a:pt x="4650" y="982"/>
                </a:lnTo>
                <a:lnTo>
                  <a:pt x="4654" y="982"/>
                </a:lnTo>
                <a:lnTo>
                  <a:pt x="4660" y="984"/>
                </a:lnTo>
                <a:lnTo>
                  <a:pt x="4664" y="986"/>
                </a:lnTo>
                <a:lnTo>
                  <a:pt x="4666" y="988"/>
                </a:lnTo>
                <a:lnTo>
                  <a:pt x="4662" y="994"/>
                </a:lnTo>
                <a:lnTo>
                  <a:pt x="4660" y="996"/>
                </a:lnTo>
                <a:lnTo>
                  <a:pt x="4660" y="1000"/>
                </a:lnTo>
                <a:lnTo>
                  <a:pt x="4666" y="1006"/>
                </a:lnTo>
                <a:lnTo>
                  <a:pt x="4674" y="1010"/>
                </a:lnTo>
                <a:lnTo>
                  <a:pt x="4684" y="1014"/>
                </a:lnTo>
                <a:lnTo>
                  <a:pt x="4702" y="1020"/>
                </a:lnTo>
                <a:lnTo>
                  <a:pt x="4710" y="1022"/>
                </a:lnTo>
                <a:lnTo>
                  <a:pt x="4710" y="1024"/>
                </a:lnTo>
                <a:lnTo>
                  <a:pt x="4704" y="1032"/>
                </a:lnTo>
                <a:lnTo>
                  <a:pt x="4702" y="1038"/>
                </a:lnTo>
                <a:lnTo>
                  <a:pt x="4706" y="1044"/>
                </a:lnTo>
                <a:lnTo>
                  <a:pt x="4710" y="1050"/>
                </a:lnTo>
                <a:lnTo>
                  <a:pt x="4712" y="1052"/>
                </a:lnTo>
                <a:lnTo>
                  <a:pt x="4710" y="1054"/>
                </a:lnTo>
                <a:lnTo>
                  <a:pt x="4700" y="1052"/>
                </a:lnTo>
                <a:lnTo>
                  <a:pt x="4684" y="1048"/>
                </a:lnTo>
                <a:lnTo>
                  <a:pt x="4668" y="1040"/>
                </a:lnTo>
                <a:lnTo>
                  <a:pt x="4658" y="1034"/>
                </a:lnTo>
                <a:lnTo>
                  <a:pt x="4646" y="1032"/>
                </a:lnTo>
                <a:lnTo>
                  <a:pt x="4620" y="1028"/>
                </a:lnTo>
                <a:lnTo>
                  <a:pt x="4594" y="1028"/>
                </a:lnTo>
                <a:lnTo>
                  <a:pt x="4584" y="1030"/>
                </a:lnTo>
                <a:lnTo>
                  <a:pt x="4578" y="1032"/>
                </a:lnTo>
                <a:lnTo>
                  <a:pt x="4576" y="1036"/>
                </a:lnTo>
                <a:lnTo>
                  <a:pt x="4576" y="1040"/>
                </a:lnTo>
                <a:lnTo>
                  <a:pt x="4580" y="1044"/>
                </a:lnTo>
                <a:lnTo>
                  <a:pt x="4586" y="1048"/>
                </a:lnTo>
                <a:lnTo>
                  <a:pt x="4602" y="1056"/>
                </a:lnTo>
                <a:lnTo>
                  <a:pt x="4618" y="1058"/>
                </a:lnTo>
                <a:lnTo>
                  <a:pt x="4632" y="1060"/>
                </a:lnTo>
                <a:lnTo>
                  <a:pt x="4640" y="1064"/>
                </a:lnTo>
                <a:lnTo>
                  <a:pt x="4648" y="1068"/>
                </a:lnTo>
                <a:lnTo>
                  <a:pt x="4652" y="1072"/>
                </a:lnTo>
                <a:lnTo>
                  <a:pt x="4656" y="1076"/>
                </a:lnTo>
                <a:lnTo>
                  <a:pt x="4660" y="1082"/>
                </a:lnTo>
                <a:lnTo>
                  <a:pt x="4668" y="1084"/>
                </a:lnTo>
                <a:lnTo>
                  <a:pt x="4680" y="1086"/>
                </a:lnTo>
                <a:lnTo>
                  <a:pt x="4694" y="1088"/>
                </a:lnTo>
                <a:lnTo>
                  <a:pt x="4702" y="1092"/>
                </a:lnTo>
                <a:lnTo>
                  <a:pt x="4704" y="1094"/>
                </a:lnTo>
                <a:lnTo>
                  <a:pt x="4706" y="1098"/>
                </a:lnTo>
                <a:lnTo>
                  <a:pt x="4704" y="1106"/>
                </a:lnTo>
                <a:lnTo>
                  <a:pt x="4702" y="1112"/>
                </a:lnTo>
                <a:lnTo>
                  <a:pt x="4706" y="1118"/>
                </a:lnTo>
                <a:lnTo>
                  <a:pt x="4710" y="1120"/>
                </a:lnTo>
                <a:lnTo>
                  <a:pt x="4712" y="1120"/>
                </a:lnTo>
                <a:lnTo>
                  <a:pt x="4716" y="1116"/>
                </a:lnTo>
                <a:lnTo>
                  <a:pt x="4718" y="1112"/>
                </a:lnTo>
                <a:lnTo>
                  <a:pt x="4724" y="1106"/>
                </a:lnTo>
                <a:lnTo>
                  <a:pt x="4726" y="1108"/>
                </a:lnTo>
                <a:lnTo>
                  <a:pt x="4726" y="1114"/>
                </a:lnTo>
                <a:lnTo>
                  <a:pt x="4724" y="1120"/>
                </a:lnTo>
                <a:lnTo>
                  <a:pt x="4718" y="1134"/>
                </a:lnTo>
                <a:lnTo>
                  <a:pt x="4712" y="1148"/>
                </a:lnTo>
                <a:lnTo>
                  <a:pt x="4708" y="1162"/>
                </a:lnTo>
                <a:lnTo>
                  <a:pt x="4708" y="1170"/>
                </a:lnTo>
                <a:lnTo>
                  <a:pt x="4708" y="1174"/>
                </a:lnTo>
                <a:lnTo>
                  <a:pt x="4712" y="1182"/>
                </a:lnTo>
                <a:lnTo>
                  <a:pt x="4712" y="1184"/>
                </a:lnTo>
                <a:lnTo>
                  <a:pt x="4712" y="1186"/>
                </a:lnTo>
                <a:lnTo>
                  <a:pt x="4702" y="1192"/>
                </a:lnTo>
                <a:lnTo>
                  <a:pt x="4694" y="1194"/>
                </a:lnTo>
                <a:lnTo>
                  <a:pt x="4686" y="1194"/>
                </a:lnTo>
                <a:lnTo>
                  <a:pt x="4674" y="1192"/>
                </a:lnTo>
                <a:lnTo>
                  <a:pt x="4664" y="1190"/>
                </a:lnTo>
                <a:lnTo>
                  <a:pt x="4658" y="1190"/>
                </a:lnTo>
                <a:lnTo>
                  <a:pt x="4654" y="1192"/>
                </a:lnTo>
                <a:lnTo>
                  <a:pt x="4650" y="1196"/>
                </a:lnTo>
                <a:lnTo>
                  <a:pt x="4644" y="1198"/>
                </a:lnTo>
                <a:lnTo>
                  <a:pt x="4632" y="1200"/>
                </a:lnTo>
                <a:lnTo>
                  <a:pt x="4624" y="1204"/>
                </a:lnTo>
                <a:lnTo>
                  <a:pt x="4622" y="1206"/>
                </a:lnTo>
                <a:lnTo>
                  <a:pt x="4624" y="1208"/>
                </a:lnTo>
                <a:lnTo>
                  <a:pt x="4624" y="1212"/>
                </a:lnTo>
                <a:lnTo>
                  <a:pt x="4622" y="1214"/>
                </a:lnTo>
                <a:lnTo>
                  <a:pt x="4620" y="1214"/>
                </a:lnTo>
                <a:lnTo>
                  <a:pt x="4620" y="1216"/>
                </a:lnTo>
                <a:lnTo>
                  <a:pt x="4628" y="1220"/>
                </a:lnTo>
                <a:lnTo>
                  <a:pt x="4632" y="1224"/>
                </a:lnTo>
                <a:lnTo>
                  <a:pt x="4632" y="1228"/>
                </a:lnTo>
                <a:lnTo>
                  <a:pt x="4628" y="1232"/>
                </a:lnTo>
                <a:lnTo>
                  <a:pt x="4624" y="1234"/>
                </a:lnTo>
                <a:lnTo>
                  <a:pt x="4614" y="1240"/>
                </a:lnTo>
                <a:lnTo>
                  <a:pt x="4610" y="1242"/>
                </a:lnTo>
                <a:lnTo>
                  <a:pt x="4610" y="1246"/>
                </a:lnTo>
                <a:lnTo>
                  <a:pt x="4610" y="1252"/>
                </a:lnTo>
                <a:lnTo>
                  <a:pt x="4608" y="1260"/>
                </a:lnTo>
                <a:lnTo>
                  <a:pt x="4600" y="1284"/>
                </a:lnTo>
                <a:lnTo>
                  <a:pt x="4598" y="1290"/>
                </a:lnTo>
                <a:lnTo>
                  <a:pt x="4598" y="1296"/>
                </a:lnTo>
                <a:lnTo>
                  <a:pt x="4602" y="1300"/>
                </a:lnTo>
                <a:lnTo>
                  <a:pt x="4608" y="1302"/>
                </a:lnTo>
                <a:lnTo>
                  <a:pt x="4624" y="1304"/>
                </a:lnTo>
                <a:lnTo>
                  <a:pt x="4648" y="1304"/>
                </a:lnTo>
                <a:lnTo>
                  <a:pt x="4636" y="1312"/>
                </a:lnTo>
                <a:lnTo>
                  <a:pt x="4626" y="1320"/>
                </a:lnTo>
                <a:lnTo>
                  <a:pt x="4618" y="1328"/>
                </a:lnTo>
                <a:lnTo>
                  <a:pt x="4612" y="1336"/>
                </a:lnTo>
                <a:lnTo>
                  <a:pt x="4608" y="1346"/>
                </a:lnTo>
                <a:lnTo>
                  <a:pt x="4608" y="1354"/>
                </a:lnTo>
                <a:lnTo>
                  <a:pt x="4610" y="1360"/>
                </a:lnTo>
                <a:lnTo>
                  <a:pt x="4616" y="1368"/>
                </a:lnTo>
                <a:lnTo>
                  <a:pt x="4622" y="1372"/>
                </a:lnTo>
                <a:lnTo>
                  <a:pt x="4626" y="1376"/>
                </a:lnTo>
                <a:lnTo>
                  <a:pt x="4628" y="1384"/>
                </a:lnTo>
                <a:lnTo>
                  <a:pt x="4628" y="1388"/>
                </a:lnTo>
                <a:lnTo>
                  <a:pt x="4630" y="1390"/>
                </a:lnTo>
                <a:lnTo>
                  <a:pt x="4632" y="1392"/>
                </a:lnTo>
                <a:lnTo>
                  <a:pt x="4642" y="1394"/>
                </a:lnTo>
                <a:lnTo>
                  <a:pt x="4650" y="1398"/>
                </a:lnTo>
                <a:lnTo>
                  <a:pt x="4654" y="1404"/>
                </a:lnTo>
                <a:lnTo>
                  <a:pt x="4656" y="1410"/>
                </a:lnTo>
                <a:lnTo>
                  <a:pt x="4654" y="1414"/>
                </a:lnTo>
                <a:lnTo>
                  <a:pt x="4654" y="1418"/>
                </a:lnTo>
                <a:lnTo>
                  <a:pt x="4656" y="1422"/>
                </a:lnTo>
                <a:lnTo>
                  <a:pt x="4660" y="1424"/>
                </a:lnTo>
                <a:lnTo>
                  <a:pt x="4664" y="1430"/>
                </a:lnTo>
                <a:lnTo>
                  <a:pt x="4666" y="1434"/>
                </a:lnTo>
                <a:lnTo>
                  <a:pt x="4666" y="1440"/>
                </a:lnTo>
                <a:lnTo>
                  <a:pt x="4668" y="1448"/>
                </a:lnTo>
                <a:lnTo>
                  <a:pt x="4670" y="1450"/>
                </a:lnTo>
                <a:lnTo>
                  <a:pt x="4672" y="1452"/>
                </a:lnTo>
                <a:lnTo>
                  <a:pt x="4672" y="1462"/>
                </a:lnTo>
                <a:lnTo>
                  <a:pt x="4672" y="1476"/>
                </a:lnTo>
                <a:lnTo>
                  <a:pt x="4674" y="1482"/>
                </a:lnTo>
                <a:lnTo>
                  <a:pt x="4676" y="1486"/>
                </a:lnTo>
                <a:lnTo>
                  <a:pt x="4678" y="1488"/>
                </a:lnTo>
                <a:lnTo>
                  <a:pt x="4684" y="1486"/>
                </a:lnTo>
                <a:lnTo>
                  <a:pt x="4690" y="1480"/>
                </a:lnTo>
                <a:lnTo>
                  <a:pt x="4696" y="1470"/>
                </a:lnTo>
                <a:lnTo>
                  <a:pt x="4706" y="1454"/>
                </a:lnTo>
                <a:lnTo>
                  <a:pt x="4708" y="1454"/>
                </a:lnTo>
                <a:lnTo>
                  <a:pt x="4710" y="1456"/>
                </a:lnTo>
                <a:lnTo>
                  <a:pt x="4712" y="1462"/>
                </a:lnTo>
                <a:lnTo>
                  <a:pt x="4714" y="1462"/>
                </a:lnTo>
                <a:lnTo>
                  <a:pt x="4720" y="1460"/>
                </a:lnTo>
                <a:lnTo>
                  <a:pt x="4726" y="1456"/>
                </a:lnTo>
                <a:lnTo>
                  <a:pt x="4732" y="1454"/>
                </a:lnTo>
                <a:lnTo>
                  <a:pt x="4738" y="1452"/>
                </a:lnTo>
                <a:lnTo>
                  <a:pt x="4742" y="1452"/>
                </a:lnTo>
                <a:lnTo>
                  <a:pt x="4748" y="1454"/>
                </a:lnTo>
                <a:lnTo>
                  <a:pt x="4752" y="1458"/>
                </a:lnTo>
                <a:lnTo>
                  <a:pt x="4756" y="1462"/>
                </a:lnTo>
                <a:lnTo>
                  <a:pt x="4758" y="1468"/>
                </a:lnTo>
                <a:lnTo>
                  <a:pt x="4758" y="1474"/>
                </a:lnTo>
                <a:lnTo>
                  <a:pt x="4756" y="1474"/>
                </a:lnTo>
                <a:lnTo>
                  <a:pt x="4748" y="1470"/>
                </a:lnTo>
                <a:lnTo>
                  <a:pt x="4738" y="1462"/>
                </a:lnTo>
                <a:lnTo>
                  <a:pt x="4732" y="1462"/>
                </a:lnTo>
                <a:lnTo>
                  <a:pt x="4728" y="1462"/>
                </a:lnTo>
                <a:lnTo>
                  <a:pt x="4724" y="1466"/>
                </a:lnTo>
                <a:lnTo>
                  <a:pt x="4724" y="1468"/>
                </a:lnTo>
                <a:lnTo>
                  <a:pt x="4732" y="1472"/>
                </a:lnTo>
                <a:lnTo>
                  <a:pt x="4734" y="1474"/>
                </a:lnTo>
                <a:lnTo>
                  <a:pt x="4736" y="1476"/>
                </a:lnTo>
                <a:lnTo>
                  <a:pt x="4734" y="1476"/>
                </a:lnTo>
                <a:lnTo>
                  <a:pt x="4726" y="1478"/>
                </a:lnTo>
                <a:lnTo>
                  <a:pt x="4720" y="1478"/>
                </a:lnTo>
                <a:lnTo>
                  <a:pt x="4716" y="1480"/>
                </a:lnTo>
                <a:lnTo>
                  <a:pt x="4716" y="1482"/>
                </a:lnTo>
                <a:lnTo>
                  <a:pt x="4716" y="1484"/>
                </a:lnTo>
                <a:lnTo>
                  <a:pt x="4718" y="1486"/>
                </a:lnTo>
                <a:lnTo>
                  <a:pt x="4716" y="1488"/>
                </a:lnTo>
                <a:lnTo>
                  <a:pt x="4712" y="1490"/>
                </a:lnTo>
                <a:lnTo>
                  <a:pt x="4704" y="1492"/>
                </a:lnTo>
                <a:lnTo>
                  <a:pt x="4692" y="1494"/>
                </a:lnTo>
                <a:lnTo>
                  <a:pt x="4694" y="1496"/>
                </a:lnTo>
                <a:lnTo>
                  <a:pt x="4696" y="1500"/>
                </a:lnTo>
                <a:lnTo>
                  <a:pt x="4696" y="1502"/>
                </a:lnTo>
                <a:lnTo>
                  <a:pt x="4694" y="1502"/>
                </a:lnTo>
                <a:lnTo>
                  <a:pt x="4692" y="1504"/>
                </a:lnTo>
                <a:lnTo>
                  <a:pt x="4690" y="1506"/>
                </a:lnTo>
                <a:lnTo>
                  <a:pt x="4694" y="1510"/>
                </a:lnTo>
                <a:lnTo>
                  <a:pt x="4696" y="1512"/>
                </a:lnTo>
                <a:lnTo>
                  <a:pt x="4698" y="1516"/>
                </a:lnTo>
                <a:lnTo>
                  <a:pt x="4696" y="1518"/>
                </a:lnTo>
                <a:lnTo>
                  <a:pt x="4696" y="1522"/>
                </a:lnTo>
                <a:lnTo>
                  <a:pt x="4696" y="1524"/>
                </a:lnTo>
                <a:lnTo>
                  <a:pt x="4698" y="1532"/>
                </a:lnTo>
                <a:lnTo>
                  <a:pt x="4710" y="1552"/>
                </a:lnTo>
                <a:lnTo>
                  <a:pt x="4714" y="1556"/>
                </a:lnTo>
                <a:lnTo>
                  <a:pt x="4718" y="1560"/>
                </a:lnTo>
                <a:lnTo>
                  <a:pt x="4728" y="1562"/>
                </a:lnTo>
                <a:lnTo>
                  <a:pt x="4734" y="1562"/>
                </a:lnTo>
                <a:lnTo>
                  <a:pt x="4734" y="1564"/>
                </a:lnTo>
                <a:lnTo>
                  <a:pt x="4734" y="1568"/>
                </a:lnTo>
                <a:lnTo>
                  <a:pt x="4734" y="1572"/>
                </a:lnTo>
                <a:lnTo>
                  <a:pt x="4734" y="1574"/>
                </a:lnTo>
                <a:lnTo>
                  <a:pt x="4738" y="1582"/>
                </a:lnTo>
                <a:lnTo>
                  <a:pt x="4742" y="1588"/>
                </a:lnTo>
                <a:lnTo>
                  <a:pt x="4744" y="1592"/>
                </a:lnTo>
                <a:lnTo>
                  <a:pt x="4744" y="1596"/>
                </a:lnTo>
                <a:lnTo>
                  <a:pt x="4744" y="1604"/>
                </a:lnTo>
                <a:lnTo>
                  <a:pt x="4746" y="1610"/>
                </a:lnTo>
                <a:lnTo>
                  <a:pt x="4752" y="1614"/>
                </a:lnTo>
                <a:lnTo>
                  <a:pt x="4762" y="1618"/>
                </a:lnTo>
                <a:lnTo>
                  <a:pt x="4768" y="1622"/>
                </a:lnTo>
                <a:lnTo>
                  <a:pt x="4770" y="1626"/>
                </a:lnTo>
                <a:lnTo>
                  <a:pt x="4772" y="1630"/>
                </a:lnTo>
                <a:lnTo>
                  <a:pt x="4770" y="1634"/>
                </a:lnTo>
                <a:lnTo>
                  <a:pt x="4770" y="1638"/>
                </a:lnTo>
                <a:lnTo>
                  <a:pt x="4770" y="1640"/>
                </a:lnTo>
                <a:lnTo>
                  <a:pt x="4774" y="1638"/>
                </a:lnTo>
                <a:lnTo>
                  <a:pt x="4778" y="1638"/>
                </a:lnTo>
                <a:lnTo>
                  <a:pt x="4780" y="1640"/>
                </a:lnTo>
                <a:lnTo>
                  <a:pt x="4782" y="1646"/>
                </a:lnTo>
                <a:lnTo>
                  <a:pt x="4782" y="1654"/>
                </a:lnTo>
                <a:lnTo>
                  <a:pt x="4784" y="1656"/>
                </a:lnTo>
                <a:lnTo>
                  <a:pt x="4786" y="1656"/>
                </a:lnTo>
                <a:lnTo>
                  <a:pt x="4792" y="1654"/>
                </a:lnTo>
                <a:lnTo>
                  <a:pt x="4794" y="1656"/>
                </a:lnTo>
                <a:lnTo>
                  <a:pt x="4794" y="1662"/>
                </a:lnTo>
                <a:lnTo>
                  <a:pt x="4790" y="1670"/>
                </a:lnTo>
                <a:lnTo>
                  <a:pt x="4790" y="1676"/>
                </a:lnTo>
                <a:lnTo>
                  <a:pt x="4792" y="1678"/>
                </a:lnTo>
                <a:lnTo>
                  <a:pt x="4802" y="1678"/>
                </a:lnTo>
                <a:lnTo>
                  <a:pt x="4814" y="1678"/>
                </a:lnTo>
                <a:lnTo>
                  <a:pt x="4816" y="1680"/>
                </a:lnTo>
                <a:lnTo>
                  <a:pt x="4816" y="1684"/>
                </a:lnTo>
                <a:lnTo>
                  <a:pt x="4814" y="1688"/>
                </a:lnTo>
                <a:lnTo>
                  <a:pt x="4814" y="1692"/>
                </a:lnTo>
                <a:lnTo>
                  <a:pt x="4816" y="1694"/>
                </a:lnTo>
                <a:lnTo>
                  <a:pt x="4820" y="1694"/>
                </a:lnTo>
                <a:lnTo>
                  <a:pt x="4826" y="1694"/>
                </a:lnTo>
                <a:lnTo>
                  <a:pt x="4830" y="1696"/>
                </a:lnTo>
                <a:lnTo>
                  <a:pt x="4832" y="1698"/>
                </a:lnTo>
                <a:lnTo>
                  <a:pt x="4834" y="1700"/>
                </a:lnTo>
                <a:lnTo>
                  <a:pt x="4832" y="1702"/>
                </a:lnTo>
                <a:lnTo>
                  <a:pt x="4830" y="1702"/>
                </a:lnTo>
                <a:lnTo>
                  <a:pt x="4826" y="1704"/>
                </a:lnTo>
                <a:lnTo>
                  <a:pt x="4826" y="1708"/>
                </a:lnTo>
                <a:lnTo>
                  <a:pt x="4826" y="1712"/>
                </a:lnTo>
                <a:lnTo>
                  <a:pt x="4830" y="1720"/>
                </a:lnTo>
                <a:lnTo>
                  <a:pt x="4832" y="1724"/>
                </a:lnTo>
                <a:lnTo>
                  <a:pt x="4836" y="1726"/>
                </a:lnTo>
                <a:lnTo>
                  <a:pt x="4840" y="1726"/>
                </a:lnTo>
                <a:lnTo>
                  <a:pt x="4846" y="1726"/>
                </a:lnTo>
                <a:lnTo>
                  <a:pt x="4852" y="1722"/>
                </a:lnTo>
                <a:lnTo>
                  <a:pt x="4860" y="1716"/>
                </a:lnTo>
                <a:lnTo>
                  <a:pt x="4868" y="1712"/>
                </a:lnTo>
                <a:lnTo>
                  <a:pt x="4874" y="1710"/>
                </a:lnTo>
                <a:lnTo>
                  <a:pt x="4878" y="1712"/>
                </a:lnTo>
                <a:lnTo>
                  <a:pt x="4880" y="1712"/>
                </a:lnTo>
                <a:lnTo>
                  <a:pt x="4884" y="1716"/>
                </a:lnTo>
                <a:lnTo>
                  <a:pt x="4886" y="1716"/>
                </a:lnTo>
                <a:lnTo>
                  <a:pt x="4890" y="1712"/>
                </a:lnTo>
                <a:lnTo>
                  <a:pt x="4900" y="1706"/>
                </a:lnTo>
                <a:lnTo>
                  <a:pt x="4910" y="1702"/>
                </a:lnTo>
                <a:lnTo>
                  <a:pt x="4916" y="1698"/>
                </a:lnTo>
                <a:lnTo>
                  <a:pt x="4918" y="1696"/>
                </a:lnTo>
                <a:lnTo>
                  <a:pt x="4918" y="1692"/>
                </a:lnTo>
                <a:lnTo>
                  <a:pt x="4918" y="1688"/>
                </a:lnTo>
                <a:lnTo>
                  <a:pt x="4918" y="1686"/>
                </a:lnTo>
                <a:lnTo>
                  <a:pt x="4920" y="1686"/>
                </a:lnTo>
                <a:lnTo>
                  <a:pt x="4924" y="1690"/>
                </a:lnTo>
                <a:lnTo>
                  <a:pt x="4926" y="1694"/>
                </a:lnTo>
                <a:lnTo>
                  <a:pt x="4926" y="1698"/>
                </a:lnTo>
                <a:lnTo>
                  <a:pt x="4926" y="1704"/>
                </a:lnTo>
                <a:lnTo>
                  <a:pt x="4922" y="1708"/>
                </a:lnTo>
                <a:lnTo>
                  <a:pt x="4914" y="1718"/>
                </a:lnTo>
                <a:lnTo>
                  <a:pt x="4912" y="1724"/>
                </a:lnTo>
                <a:lnTo>
                  <a:pt x="4912" y="1728"/>
                </a:lnTo>
                <a:lnTo>
                  <a:pt x="4916" y="1730"/>
                </a:lnTo>
                <a:lnTo>
                  <a:pt x="4926" y="1736"/>
                </a:lnTo>
                <a:lnTo>
                  <a:pt x="4936" y="1738"/>
                </a:lnTo>
                <a:lnTo>
                  <a:pt x="4944" y="1738"/>
                </a:lnTo>
                <a:lnTo>
                  <a:pt x="4956" y="1738"/>
                </a:lnTo>
                <a:lnTo>
                  <a:pt x="4962" y="1738"/>
                </a:lnTo>
                <a:lnTo>
                  <a:pt x="4962" y="1740"/>
                </a:lnTo>
                <a:lnTo>
                  <a:pt x="4962" y="1744"/>
                </a:lnTo>
                <a:lnTo>
                  <a:pt x="4956" y="1752"/>
                </a:lnTo>
                <a:lnTo>
                  <a:pt x="4954" y="1758"/>
                </a:lnTo>
                <a:lnTo>
                  <a:pt x="4952" y="1762"/>
                </a:lnTo>
                <a:lnTo>
                  <a:pt x="4954" y="1766"/>
                </a:lnTo>
                <a:lnTo>
                  <a:pt x="4958" y="1768"/>
                </a:lnTo>
                <a:lnTo>
                  <a:pt x="4964" y="1770"/>
                </a:lnTo>
                <a:lnTo>
                  <a:pt x="4968" y="1770"/>
                </a:lnTo>
                <a:lnTo>
                  <a:pt x="4974" y="1768"/>
                </a:lnTo>
                <a:lnTo>
                  <a:pt x="4978" y="1766"/>
                </a:lnTo>
                <a:lnTo>
                  <a:pt x="4988" y="1758"/>
                </a:lnTo>
                <a:lnTo>
                  <a:pt x="4990" y="1758"/>
                </a:lnTo>
                <a:lnTo>
                  <a:pt x="4992" y="1758"/>
                </a:lnTo>
                <a:lnTo>
                  <a:pt x="4998" y="1762"/>
                </a:lnTo>
                <a:lnTo>
                  <a:pt x="5006" y="1770"/>
                </a:lnTo>
                <a:lnTo>
                  <a:pt x="5018" y="1776"/>
                </a:lnTo>
                <a:lnTo>
                  <a:pt x="5022" y="1776"/>
                </a:lnTo>
                <a:lnTo>
                  <a:pt x="5026" y="1774"/>
                </a:lnTo>
                <a:lnTo>
                  <a:pt x="5030" y="1772"/>
                </a:lnTo>
                <a:lnTo>
                  <a:pt x="5034" y="1768"/>
                </a:lnTo>
                <a:lnTo>
                  <a:pt x="5036" y="1762"/>
                </a:lnTo>
                <a:lnTo>
                  <a:pt x="5036" y="1756"/>
                </a:lnTo>
                <a:lnTo>
                  <a:pt x="5036" y="1748"/>
                </a:lnTo>
                <a:lnTo>
                  <a:pt x="5034" y="1746"/>
                </a:lnTo>
                <a:lnTo>
                  <a:pt x="5030" y="1744"/>
                </a:lnTo>
                <a:lnTo>
                  <a:pt x="5028" y="1744"/>
                </a:lnTo>
                <a:lnTo>
                  <a:pt x="5022" y="1746"/>
                </a:lnTo>
                <a:lnTo>
                  <a:pt x="5024" y="1742"/>
                </a:lnTo>
                <a:lnTo>
                  <a:pt x="5026" y="1740"/>
                </a:lnTo>
                <a:lnTo>
                  <a:pt x="5030" y="1736"/>
                </a:lnTo>
                <a:lnTo>
                  <a:pt x="5040" y="1732"/>
                </a:lnTo>
                <a:lnTo>
                  <a:pt x="5044" y="1730"/>
                </a:lnTo>
                <a:lnTo>
                  <a:pt x="5048" y="1728"/>
                </a:lnTo>
                <a:lnTo>
                  <a:pt x="5048" y="1724"/>
                </a:lnTo>
                <a:lnTo>
                  <a:pt x="5048" y="1718"/>
                </a:lnTo>
                <a:lnTo>
                  <a:pt x="5048" y="1710"/>
                </a:lnTo>
                <a:lnTo>
                  <a:pt x="5050" y="1700"/>
                </a:lnTo>
                <a:lnTo>
                  <a:pt x="5060" y="1676"/>
                </a:lnTo>
                <a:lnTo>
                  <a:pt x="5070" y="1650"/>
                </a:lnTo>
                <a:lnTo>
                  <a:pt x="5072" y="1640"/>
                </a:lnTo>
                <a:lnTo>
                  <a:pt x="5072" y="1630"/>
                </a:lnTo>
                <a:lnTo>
                  <a:pt x="5070" y="1624"/>
                </a:lnTo>
                <a:lnTo>
                  <a:pt x="5068" y="1622"/>
                </a:lnTo>
                <a:lnTo>
                  <a:pt x="5066" y="1620"/>
                </a:lnTo>
                <a:lnTo>
                  <a:pt x="5064" y="1622"/>
                </a:lnTo>
                <a:lnTo>
                  <a:pt x="5062" y="1622"/>
                </a:lnTo>
                <a:lnTo>
                  <a:pt x="5060" y="1622"/>
                </a:lnTo>
                <a:lnTo>
                  <a:pt x="5056" y="1620"/>
                </a:lnTo>
                <a:lnTo>
                  <a:pt x="5050" y="1614"/>
                </a:lnTo>
                <a:lnTo>
                  <a:pt x="5048" y="1610"/>
                </a:lnTo>
                <a:lnTo>
                  <a:pt x="5048" y="1608"/>
                </a:lnTo>
                <a:lnTo>
                  <a:pt x="5058" y="1612"/>
                </a:lnTo>
                <a:lnTo>
                  <a:pt x="5068" y="1614"/>
                </a:lnTo>
                <a:lnTo>
                  <a:pt x="5072" y="1614"/>
                </a:lnTo>
                <a:lnTo>
                  <a:pt x="5072" y="1610"/>
                </a:lnTo>
                <a:lnTo>
                  <a:pt x="5070" y="1604"/>
                </a:lnTo>
                <a:lnTo>
                  <a:pt x="5068" y="1602"/>
                </a:lnTo>
                <a:lnTo>
                  <a:pt x="5062" y="1598"/>
                </a:lnTo>
                <a:lnTo>
                  <a:pt x="5056" y="1596"/>
                </a:lnTo>
                <a:lnTo>
                  <a:pt x="5056" y="1594"/>
                </a:lnTo>
                <a:lnTo>
                  <a:pt x="5058" y="1592"/>
                </a:lnTo>
                <a:lnTo>
                  <a:pt x="5062" y="1588"/>
                </a:lnTo>
                <a:lnTo>
                  <a:pt x="5066" y="1586"/>
                </a:lnTo>
                <a:lnTo>
                  <a:pt x="5080" y="1584"/>
                </a:lnTo>
                <a:lnTo>
                  <a:pt x="5086" y="1582"/>
                </a:lnTo>
                <a:lnTo>
                  <a:pt x="5092" y="1578"/>
                </a:lnTo>
                <a:lnTo>
                  <a:pt x="5096" y="1574"/>
                </a:lnTo>
                <a:lnTo>
                  <a:pt x="5098" y="1566"/>
                </a:lnTo>
                <a:lnTo>
                  <a:pt x="5100" y="1560"/>
                </a:lnTo>
                <a:lnTo>
                  <a:pt x="5102" y="1556"/>
                </a:lnTo>
                <a:lnTo>
                  <a:pt x="5106" y="1556"/>
                </a:lnTo>
                <a:lnTo>
                  <a:pt x="5108" y="1558"/>
                </a:lnTo>
                <a:lnTo>
                  <a:pt x="5114" y="1562"/>
                </a:lnTo>
                <a:lnTo>
                  <a:pt x="5116" y="1560"/>
                </a:lnTo>
                <a:lnTo>
                  <a:pt x="5116" y="1556"/>
                </a:lnTo>
                <a:lnTo>
                  <a:pt x="5118" y="1550"/>
                </a:lnTo>
                <a:lnTo>
                  <a:pt x="5122" y="1544"/>
                </a:lnTo>
                <a:lnTo>
                  <a:pt x="5130" y="1538"/>
                </a:lnTo>
                <a:lnTo>
                  <a:pt x="5136" y="1530"/>
                </a:lnTo>
                <a:lnTo>
                  <a:pt x="5138" y="1526"/>
                </a:lnTo>
                <a:lnTo>
                  <a:pt x="5138" y="1520"/>
                </a:lnTo>
                <a:lnTo>
                  <a:pt x="5136" y="1508"/>
                </a:lnTo>
                <a:lnTo>
                  <a:pt x="5138" y="1502"/>
                </a:lnTo>
                <a:lnTo>
                  <a:pt x="5136" y="1500"/>
                </a:lnTo>
                <a:lnTo>
                  <a:pt x="5134" y="1498"/>
                </a:lnTo>
                <a:lnTo>
                  <a:pt x="5122" y="1498"/>
                </a:lnTo>
                <a:lnTo>
                  <a:pt x="5114" y="1496"/>
                </a:lnTo>
                <a:lnTo>
                  <a:pt x="5106" y="1494"/>
                </a:lnTo>
                <a:lnTo>
                  <a:pt x="5102" y="1492"/>
                </a:lnTo>
                <a:lnTo>
                  <a:pt x="5098" y="1488"/>
                </a:lnTo>
                <a:lnTo>
                  <a:pt x="5098" y="1486"/>
                </a:lnTo>
                <a:lnTo>
                  <a:pt x="5098" y="1484"/>
                </a:lnTo>
                <a:lnTo>
                  <a:pt x="5100" y="1484"/>
                </a:lnTo>
                <a:lnTo>
                  <a:pt x="5106" y="1484"/>
                </a:lnTo>
                <a:lnTo>
                  <a:pt x="5112" y="1486"/>
                </a:lnTo>
                <a:lnTo>
                  <a:pt x="5116" y="1486"/>
                </a:lnTo>
                <a:lnTo>
                  <a:pt x="5124" y="1484"/>
                </a:lnTo>
                <a:lnTo>
                  <a:pt x="5130" y="1482"/>
                </a:lnTo>
                <a:lnTo>
                  <a:pt x="5136" y="1482"/>
                </a:lnTo>
                <a:lnTo>
                  <a:pt x="5144" y="1482"/>
                </a:lnTo>
                <a:lnTo>
                  <a:pt x="5144" y="1480"/>
                </a:lnTo>
                <a:lnTo>
                  <a:pt x="5144" y="1478"/>
                </a:lnTo>
                <a:lnTo>
                  <a:pt x="5140" y="1468"/>
                </a:lnTo>
                <a:lnTo>
                  <a:pt x="5126" y="1454"/>
                </a:lnTo>
                <a:lnTo>
                  <a:pt x="5120" y="1446"/>
                </a:lnTo>
                <a:lnTo>
                  <a:pt x="5116" y="1440"/>
                </a:lnTo>
                <a:lnTo>
                  <a:pt x="5118" y="1436"/>
                </a:lnTo>
                <a:lnTo>
                  <a:pt x="5120" y="1434"/>
                </a:lnTo>
                <a:lnTo>
                  <a:pt x="5126" y="1434"/>
                </a:lnTo>
                <a:lnTo>
                  <a:pt x="5132" y="1434"/>
                </a:lnTo>
                <a:lnTo>
                  <a:pt x="5146" y="1436"/>
                </a:lnTo>
                <a:lnTo>
                  <a:pt x="5152" y="1438"/>
                </a:lnTo>
                <a:lnTo>
                  <a:pt x="5158" y="1436"/>
                </a:lnTo>
                <a:lnTo>
                  <a:pt x="5160" y="1432"/>
                </a:lnTo>
                <a:lnTo>
                  <a:pt x="5164" y="1428"/>
                </a:lnTo>
                <a:lnTo>
                  <a:pt x="5168" y="1420"/>
                </a:lnTo>
                <a:lnTo>
                  <a:pt x="5170" y="1418"/>
                </a:lnTo>
                <a:lnTo>
                  <a:pt x="5174" y="1418"/>
                </a:lnTo>
                <a:lnTo>
                  <a:pt x="5180" y="1418"/>
                </a:lnTo>
                <a:lnTo>
                  <a:pt x="5184" y="1418"/>
                </a:lnTo>
                <a:lnTo>
                  <a:pt x="5180" y="1414"/>
                </a:lnTo>
                <a:lnTo>
                  <a:pt x="5170" y="1408"/>
                </a:lnTo>
                <a:lnTo>
                  <a:pt x="5162" y="1404"/>
                </a:lnTo>
                <a:lnTo>
                  <a:pt x="5162" y="1402"/>
                </a:lnTo>
                <a:lnTo>
                  <a:pt x="5168" y="1402"/>
                </a:lnTo>
                <a:lnTo>
                  <a:pt x="5174" y="1398"/>
                </a:lnTo>
                <a:lnTo>
                  <a:pt x="5180" y="1396"/>
                </a:lnTo>
                <a:lnTo>
                  <a:pt x="5188" y="1398"/>
                </a:lnTo>
                <a:lnTo>
                  <a:pt x="5196" y="1398"/>
                </a:lnTo>
                <a:lnTo>
                  <a:pt x="5208" y="1398"/>
                </a:lnTo>
                <a:lnTo>
                  <a:pt x="5218" y="1396"/>
                </a:lnTo>
                <a:lnTo>
                  <a:pt x="5224" y="1396"/>
                </a:lnTo>
                <a:lnTo>
                  <a:pt x="5230" y="1394"/>
                </a:lnTo>
                <a:lnTo>
                  <a:pt x="5234" y="1390"/>
                </a:lnTo>
                <a:lnTo>
                  <a:pt x="5236" y="1386"/>
                </a:lnTo>
                <a:lnTo>
                  <a:pt x="5234" y="1382"/>
                </a:lnTo>
                <a:lnTo>
                  <a:pt x="5234" y="1380"/>
                </a:lnTo>
                <a:lnTo>
                  <a:pt x="5238" y="1376"/>
                </a:lnTo>
                <a:lnTo>
                  <a:pt x="5242" y="1370"/>
                </a:lnTo>
                <a:lnTo>
                  <a:pt x="5240" y="1368"/>
                </a:lnTo>
                <a:lnTo>
                  <a:pt x="5240" y="1364"/>
                </a:lnTo>
                <a:lnTo>
                  <a:pt x="5248" y="1358"/>
                </a:lnTo>
                <a:lnTo>
                  <a:pt x="5250" y="1356"/>
                </a:lnTo>
                <a:lnTo>
                  <a:pt x="5252" y="1354"/>
                </a:lnTo>
                <a:lnTo>
                  <a:pt x="5250" y="1350"/>
                </a:lnTo>
                <a:lnTo>
                  <a:pt x="5248" y="1348"/>
                </a:lnTo>
                <a:lnTo>
                  <a:pt x="5242" y="1346"/>
                </a:lnTo>
                <a:lnTo>
                  <a:pt x="5242" y="1344"/>
                </a:lnTo>
                <a:lnTo>
                  <a:pt x="5242" y="1342"/>
                </a:lnTo>
                <a:lnTo>
                  <a:pt x="5246" y="1342"/>
                </a:lnTo>
                <a:lnTo>
                  <a:pt x="5250" y="1342"/>
                </a:lnTo>
                <a:lnTo>
                  <a:pt x="5256" y="1344"/>
                </a:lnTo>
                <a:lnTo>
                  <a:pt x="5266" y="1344"/>
                </a:lnTo>
                <a:lnTo>
                  <a:pt x="5272" y="1344"/>
                </a:lnTo>
                <a:lnTo>
                  <a:pt x="5270" y="1346"/>
                </a:lnTo>
                <a:lnTo>
                  <a:pt x="5264" y="1352"/>
                </a:lnTo>
                <a:lnTo>
                  <a:pt x="5260" y="1356"/>
                </a:lnTo>
                <a:lnTo>
                  <a:pt x="5258" y="1360"/>
                </a:lnTo>
                <a:lnTo>
                  <a:pt x="5254" y="1364"/>
                </a:lnTo>
                <a:lnTo>
                  <a:pt x="5250" y="1366"/>
                </a:lnTo>
                <a:lnTo>
                  <a:pt x="5248" y="1372"/>
                </a:lnTo>
                <a:lnTo>
                  <a:pt x="5248" y="1378"/>
                </a:lnTo>
                <a:lnTo>
                  <a:pt x="5244" y="1386"/>
                </a:lnTo>
                <a:lnTo>
                  <a:pt x="5242" y="1392"/>
                </a:lnTo>
                <a:lnTo>
                  <a:pt x="5242" y="1394"/>
                </a:lnTo>
                <a:lnTo>
                  <a:pt x="5244" y="1396"/>
                </a:lnTo>
                <a:lnTo>
                  <a:pt x="5250" y="1398"/>
                </a:lnTo>
                <a:lnTo>
                  <a:pt x="5256" y="1398"/>
                </a:lnTo>
                <a:lnTo>
                  <a:pt x="5262" y="1396"/>
                </a:lnTo>
                <a:lnTo>
                  <a:pt x="5268" y="1390"/>
                </a:lnTo>
                <a:lnTo>
                  <a:pt x="5276" y="1380"/>
                </a:lnTo>
                <a:lnTo>
                  <a:pt x="5280" y="1380"/>
                </a:lnTo>
                <a:lnTo>
                  <a:pt x="5284" y="1382"/>
                </a:lnTo>
                <a:lnTo>
                  <a:pt x="5290" y="1386"/>
                </a:lnTo>
                <a:lnTo>
                  <a:pt x="5292" y="1384"/>
                </a:lnTo>
                <a:lnTo>
                  <a:pt x="5292" y="1380"/>
                </a:lnTo>
                <a:lnTo>
                  <a:pt x="5290" y="1378"/>
                </a:lnTo>
                <a:lnTo>
                  <a:pt x="5288" y="1376"/>
                </a:lnTo>
                <a:lnTo>
                  <a:pt x="5290" y="1374"/>
                </a:lnTo>
                <a:lnTo>
                  <a:pt x="5294" y="1370"/>
                </a:lnTo>
                <a:lnTo>
                  <a:pt x="5300" y="1370"/>
                </a:lnTo>
                <a:lnTo>
                  <a:pt x="5302" y="1370"/>
                </a:lnTo>
                <a:lnTo>
                  <a:pt x="5306" y="1370"/>
                </a:lnTo>
                <a:lnTo>
                  <a:pt x="5308" y="1372"/>
                </a:lnTo>
                <a:lnTo>
                  <a:pt x="5312" y="1372"/>
                </a:lnTo>
                <a:lnTo>
                  <a:pt x="5320" y="1370"/>
                </a:lnTo>
                <a:lnTo>
                  <a:pt x="5336" y="1362"/>
                </a:lnTo>
                <a:lnTo>
                  <a:pt x="5338" y="1358"/>
                </a:lnTo>
                <a:lnTo>
                  <a:pt x="5338" y="1354"/>
                </a:lnTo>
                <a:lnTo>
                  <a:pt x="5338" y="1350"/>
                </a:lnTo>
                <a:lnTo>
                  <a:pt x="5340" y="1350"/>
                </a:lnTo>
                <a:lnTo>
                  <a:pt x="5340" y="1348"/>
                </a:lnTo>
                <a:lnTo>
                  <a:pt x="5344" y="1350"/>
                </a:lnTo>
                <a:lnTo>
                  <a:pt x="5346" y="1350"/>
                </a:lnTo>
                <a:lnTo>
                  <a:pt x="5346" y="1352"/>
                </a:lnTo>
                <a:lnTo>
                  <a:pt x="5348" y="1354"/>
                </a:lnTo>
                <a:lnTo>
                  <a:pt x="5358" y="1350"/>
                </a:lnTo>
                <a:lnTo>
                  <a:pt x="5368" y="1344"/>
                </a:lnTo>
                <a:lnTo>
                  <a:pt x="5394" y="1324"/>
                </a:lnTo>
                <a:lnTo>
                  <a:pt x="5406" y="1312"/>
                </a:lnTo>
                <a:lnTo>
                  <a:pt x="5416" y="1300"/>
                </a:lnTo>
                <a:lnTo>
                  <a:pt x="5424" y="1290"/>
                </a:lnTo>
                <a:lnTo>
                  <a:pt x="5428" y="1280"/>
                </a:lnTo>
                <a:lnTo>
                  <a:pt x="5436" y="1264"/>
                </a:lnTo>
                <a:lnTo>
                  <a:pt x="5446" y="1250"/>
                </a:lnTo>
                <a:lnTo>
                  <a:pt x="5458" y="1240"/>
                </a:lnTo>
                <a:lnTo>
                  <a:pt x="5464" y="1238"/>
                </a:lnTo>
                <a:lnTo>
                  <a:pt x="5470" y="1238"/>
                </a:lnTo>
                <a:lnTo>
                  <a:pt x="5480" y="1236"/>
                </a:lnTo>
                <a:lnTo>
                  <a:pt x="5482" y="1234"/>
                </a:lnTo>
                <a:lnTo>
                  <a:pt x="5484" y="1230"/>
                </a:lnTo>
                <a:lnTo>
                  <a:pt x="5484" y="1226"/>
                </a:lnTo>
                <a:lnTo>
                  <a:pt x="5482" y="1220"/>
                </a:lnTo>
                <a:lnTo>
                  <a:pt x="5476" y="1214"/>
                </a:lnTo>
                <a:lnTo>
                  <a:pt x="5468" y="1204"/>
                </a:lnTo>
                <a:lnTo>
                  <a:pt x="5462" y="1196"/>
                </a:lnTo>
                <a:lnTo>
                  <a:pt x="5462" y="1194"/>
                </a:lnTo>
                <a:lnTo>
                  <a:pt x="5472" y="1200"/>
                </a:lnTo>
                <a:lnTo>
                  <a:pt x="5506" y="1222"/>
                </a:lnTo>
                <a:lnTo>
                  <a:pt x="5522" y="1226"/>
                </a:lnTo>
                <a:lnTo>
                  <a:pt x="5530" y="1228"/>
                </a:lnTo>
                <a:lnTo>
                  <a:pt x="5538" y="1228"/>
                </a:lnTo>
                <a:lnTo>
                  <a:pt x="5546" y="1226"/>
                </a:lnTo>
                <a:lnTo>
                  <a:pt x="5554" y="1222"/>
                </a:lnTo>
                <a:lnTo>
                  <a:pt x="5560" y="1218"/>
                </a:lnTo>
                <a:lnTo>
                  <a:pt x="5566" y="1212"/>
                </a:lnTo>
                <a:lnTo>
                  <a:pt x="5568" y="1206"/>
                </a:lnTo>
                <a:lnTo>
                  <a:pt x="5572" y="1204"/>
                </a:lnTo>
                <a:lnTo>
                  <a:pt x="5574" y="1204"/>
                </a:lnTo>
                <a:lnTo>
                  <a:pt x="5578" y="1206"/>
                </a:lnTo>
                <a:lnTo>
                  <a:pt x="5584" y="1208"/>
                </a:lnTo>
                <a:lnTo>
                  <a:pt x="5592" y="1208"/>
                </a:lnTo>
                <a:lnTo>
                  <a:pt x="5602" y="1206"/>
                </a:lnTo>
                <a:lnTo>
                  <a:pt x="5618" y="1202"/>
                </a:lnTo>
                <a:lnTo>
                  <a:pt x="5636" y="1196"/>
                </a:lnTo>
                <a:lnTo>
                  <a:pt x="5656" y="1190"/>
                </a:lnTo>
                <a:lnTo>
                  <a:pt x="5692" y="1184"/>
                </a:lnTo>
                <a:lnTo>
                  <a:pt x="5722" y="1176"/>
                </a:lnTo>
                <a:lnTo>
                  <a:pt x="5734" y="1172"/>
                </a:lnTo>
                <a:lnTo>
                  <a:pt x="5742" y="1166"/>
                </a:lnTo>
                <a:lnTo>
                  <a:pt x="5756" y="1152"/>
                </a:lnTo>
                <a:lnTo>
                  <a:pt x="5770" y="1140"/>
                </a:lnTo>
                <a:lnTo>
                  <a:pt x="5786" y="1132"/>
                </a:lnTo>
                <a:lnTo>
                  <a:pt x="5796" y="1128"/>
                </a:lnTo>
                <a:lnTo>
                  <a:pt x="5806" y="1126"/>
                </a:lnTo>
                <a:lnTo>
                  <a:pt x="5814" y="1124"/>
                </a:lnTo>
                <a:lnTo>
                  <a:pt x="5818" y="1122"/>
                </a:lnTo>
                <a:lnTo>
                  <a:pt x="5818" y="1118"/>
                </a:lnTo>
                <a:lnTo>
                  <a:pt x="5818" y="1114"/>
                </a:lnTo>
                <a:lnTo>
                  <a:pt x="5818" y="1112"/>
                </a:lnTo>
                <a:lnTo>
                  <a:pt x="5818" y="1108"/>
                </a:lnTo>
                <a:lnTo>
                  <a:pt x="5822" y="1106"/>
                </a:lnTo>
                <a:lnTo>
                  <a:pt x="5832" y="1104"/>
                </a:lnTo>
                <a:lnTo>
                  <a:pt x="5846" y="1104"/>
                </a:lnTo>
                <a:lnTo>
                  <a:pt x="5848" y="1102"/>
                </a:lnTo>
                <a:lnTo>
                  <a:pt x="5850" y="1100"/>
                </a:lnTo>
                <a:lnTo>
                  <a:pt x="5854" y="1094"/>
                </a:lnTo>
                <a:lnTo>
                  <a:pt x="5858" y="1092"/>
                </a:lnTo>
                <a:lnTo>
                  <a:pt x="5868" y="1086"/>
                </a:lnTo>
                <a:lnTo>
                  <a:pt x="5882" y="1078"/>
                </a:lnTo>
                <a:lnTo>
                  <a:pt x="5882" y="1076"/>
                </a:lnTo>
                <a:lnTo>
                  <a:pt x="5880" y="1076"/>
                </a:lnTo>
                <a:lnTo>
                  <a:pt x="5864" y="1076"/>
                </a:lnTo>
                <a:lnTo>
                  <a:pt x="5836" y="1078"/>
                </a:lnTo>
                <a:lnTo>
                  <a:pt x="5820" y="1078"/>
                </a:lnTo>
                <a:lnTo>
                  <a:pt x="5806" y="1076"/>
                </a:lnTo>
                <a:lnTo>
                  <a:pt x="5794" y="1070"/>
                </a:lnTo>
                <a:lnTo>
                  <a:pt x="5780" y="1064"/>
                </a:lnTo>
                <a:lnTo>
                  <a:pt x="5768" y="1058"/>
                </a:lnTo>
                <a:lnTo>
                  <a:pt x="5756" y="1056"/>
                </a:lnTo>
                <a:lnTo>
                  <a:pt x="5750" y="1056"/>
                </a:lnTo>
                <a:lnTo>
                  <a:pt x="5742" y="1056"/>
                </a:lnTo>
                <a:lnTo>
                  <a:pt x="5736" y="1060"/>
                </a:lnTo>
                <a:lnTo>
                  <a:pt x="5728" y="1064"/>
                </a:lnTo>
                <a:lnTo>
                  <a:pt x="5722" y="1068"/>
                </a:lnTo>
                <a:lnTo>
                  <a:pt x="5714" y="1070"/>
                </a:lnTo>
                <a:lnTo>
                  <a:pt x="5702" y="1070"/>
                </a:lnTo>
                <a:lnTo>
                  <a:pt x="5696" y="1070"/>
                </a:lnTo>
                <a:lnTo>
                  <a:pt x="5690" y="1070"/>
                </a:lnTo>
                <a:lnTo>
                  <a:pt x="5684" y="1074"/>
                </a:lnTo>
                <a:lnTo>
                  <a:pt x="5676" y="1082"/>
                </a:lnTo>
                <a:lnTo>
                  <a:pt x="5670" y="1086"/>
                </a:lnTo>
                <a:lnTo>
                  <a:pt x="5664" y="1088"/>
                </a:lnTo>
                <a:lnTo>
                  <a:pt x="5660" y="1090"/>
                </a:lnTo>
                <a:lnTo>
                  <a:pt x="5656" y="1090"/>
                </a:lnTo>
                <a:lnTo>
                  <a:pt x="5656" y="1086"/>
                </a:lnTo>
                <a:lnTo>
                  <a:pt x="5656" y="1082"/>
                </a:lnTo>
                <a:lnTo>
                  <a:pt x="5660" y="1078"/>
                </a:lnTo>
                <a:lnTo>
                  <a:pt x="5668" y="1070"/>
                </a:lnTo>
                <a:lnTo>
                  <a:pt x="5678" y="1064"/>
                </a:lnTo>
                <a:lnTo>
                  <a:pt x="5684" y="1062"/>
                </a:lnTo>
                <a:lnTo>
                  <a:pt x="5690" y="1060"/>
                </a:lnTo>
                <a:lnTo>
                  <a:pt x="5694" y="1060"/>
                </a:lnTo>
                <a:lnTo>
                  <a:pt x="5700" y="1064"/>
                </a:lnTo>
                <a:lnTo>
                  <a:pt x="5702" y="1064"/>
                </a:lnTo>
                <a:lnTo>
                  <a:pt x="5706" y="1062"/>
                </a:lnTo>
                <a:lnTo>
                  <a:pt x="5714" y="1056"/>
                </a:lnTo>
                <a:lnTo>
                  <a:pt x="5714" y="1054"/>
                </a:lnTo>
                <a:lnTo>
                  <a:pt x="5714" y="1052"/>
                </a:lnTo>
                <a:lnTo>
                  <a:pt x="5710" y="1052"/>
                </a:lnTo>
                <a:lnTo>
                  <a:pt x="5704" y="1050"/>
                </a:lnTo>
                <a:lnTo>
                  <a:pt x="5680" y="1052"/>
                </a:lnTo>
                <a:lnTo>
                  <a:pt x="5652" y="1056"/>
                </a:lnTo>
                <a:lnTo>
                  <a:pt x="5638" y="1058"/>
                </a:lnTo>
                <a:lnTo>
                  <a:pt x="5634" y="1056"/>
                </a:lnTo>
                <a:lnTo>
                  <a:pt x="5632" y="1052"/>
                </a:lnTo>
                <a:lnTo>
                  <a:pt x="5636" y="1046"/>
                </a:lnTo>
                <a:lnTo>
                  <a:pt x="5640" y="1038"/>
                </a:lnTo>
                <a:lnTo>
                  <a:pt x="5650" y="1022"/>
                </a:lnTo>
                <a:lnTo>
                  <a:pt x="5656" y="1012"/>
                </a:lnTo>
                <a:lnTo>
                  <a:pt x="5658" y="1010"/>
                </a:lnTo>
                <a:lnTo>
                  <a:pt x="5664" y="1016"/>
                </a:lnTo>
                <a:lnTo>
                  <a:pt x="5672" y="1022"/>
                </a:lnTo>
                <a:lnTo>
                  <a:pt x="5676" y="1022"/>
                </a:lnTo>
                <a:lnTo>
                  <a:pt x="5680" y="1022"/>
                </a:lnTo>
                <a:lnTo>
                  <a:pt x="5718" y="1010"/>
                </a:lnTo>
                <a:lnTo>
                  <a:pt x="5732" y="1004"/>
                </a:lnTo>
                <a:lnTo>
                  <a:pt x="5742" y="1000"/>
                </a:lnTo>
                <a:lnTo>
                  <a:pt x="5746" y="996"/>
                </a:lnTo>
                <a:lnTo>
                  <a:pt x="5746" y="990"/>
                </a:lnTo>
                <a:lnTo>
                  <a:pt x="5742" y="986"/>
                </a:lnTo>
                <a:lnTo>
                  <a:pt x="5734" y="982"/>
                </a:lnTo>
                <a:lnTo>
                  <a:pt x="5724" y="980"/>
                </a:lnTo>
                <a:lnTo>
                  <a:pt x="5710" y="976"/>
                </a:lnTo>
                <a:lnTo>
                  <a:pt x="5688" y="972"/>
                </a:lnTo>
                <a:lnTo>
                  <a:pt x="5682" y="970"/>
                </a:lnTo>
                <a:lnTo>
                  <a:pt x="5680" y="968"/>
                </a:lnTo>
                <a:lnTo>
                  <a:pt x="5680" y="966"/>
                </a:lnTo>
                <a:lnTo>
                  <a:pt x="5686" y="966"/>
                </a:lnTo>
                <a:lnTo>
                  <a:pt x="5706" y="966"/>
                </a:lnTo>
                <a:lnTo>
                  <a:pt x="5728" y="970"/>
                </a:lnTo>
                <a:lnTo>
                  <a:pt x="5742" y="974"/>
                </a:lnTo>
                <a:lnTo>
                  <a:pt x="5754" y="980"/>
                </a:lnTo>
                <a:lnTo>
                  <a:pt x="5768" y="986"/>
                </a:lnTo>
                <a:lnTo>
                  <a:pt x="5782" y="990"/>
                </a:lnTo>
                <a:lnTo>
                  <a:pt x="5790" y="996"/>
                </a:lnTo>
                <a:lnTo>
                  <a:pt x="5794" y="1006"/>
                </a:lnTo>
                <a:lnTo>
                  <a:pt x="5796" y="1022"/>
                </a:lnTo>
                <a:lnTo>
                  <a:pt x="5800" y="1030"/>
                </a:lnTo>
                <a:lnTo>
                  <a:pt x="5806" y="1038"/>
                </a:lnTo>
                <a:lnTo>
                  <a:pt x="5814" y="1044"/>
                </a:lnTo>
                <a:lnTo>
                  <a:pt x="5824" y="1048"/>
                </a:lnTo>
                <a:lnTo>
                  <a:pt x="5834" y="1052"/>
                </a:lnTo>
                <a:lnTo>
                  <a:pt x="5844" y="1054"/>
                </a:lnTo>
                <a:lnTo>
                  <a:pt x="5852" y="1054"/>
                </a:lnTo>
                <a:lnTo>
                  <a:pt x="5858" y="1052"/>
                </a:lnTo>
                <a:lnTo>
                  <a:pt x="5866" y="1048"/>
                </a:lnTo>
                <a:lnTo>
                  <a:pt x="5872" y="1048"/>
                </a:lnTo>
                <a:lnTo>
                  <a:pt x="5882" y="1052"/>
                </a:lnTo>
                <a:lnTo>
                  <a:pt x="5896" y="1054"/>
                </a:lnTo>
                <a:lnTo>
                  <a:pt x="5904" y="1054"/>
                </a:lnTo>
                <a:lnTo>
                  <a:pt x="5908" y="1048"/>
                </a:lnTo>
                <a:lnTo>
                  <a:pt x="5908" y="1042"/>
                </a:lnTo>
                <a:lnTo>
                  <a:pt x="5906" y="1032"/>
                </a:lnTo>
                <a:lnTo>
                  <a:pt x="5902" y="1008"/>
                </a:lnTo>
                <a:lnTo>
                  <a:pt x="5900" y="996"/>
                </a:lnTo>
                <a:lnTo>
                  <a:pt x="5900" y="984"/>
                </a:lnTo>
                <a:lnTo>
                  <a:pt x="5900" y="976"/>
                </a:lnTo>
                <a:lnTo>
                  <a:pt x="5898" y="974"/>
                </a:lnTo>
                <a:lnTo>
                  <a:pt x="5896" y="974"/>
                </a:lnTo>
                <a:lnTo>
                  <a:pt x="5892" y="976"/>
                </a:lnTo>
                <a:lnTo>
                  <a:pt x="5886" y="980"/>
                </a:lnTo>
                <a:lnTo>
                  <a:pt x="5880" y="984"/>
                </a:lnTo>
                <a:lnTo>
                  <a:pt x="5874" y="988"/>
                </a:lnTo>
                <a:lnTo>
                  <a:pt x="5868" y="990"/>
                </a:lnTo>
                <a:lnTo>
                  <a:pt x="5868" y="988"/>
                </a:lnTo>
                <a:lnTo>
                  <a:pt x="5866" y="984"/>
                </a:lnTo>
                <a:lnTo>
                  <a:pt x="5864" y="976"/>
                </a:lnTo>
                <a:lnTo>
                  <a:pt x="5866" y="974"/>
                </a:lnTo>
                <a:lnTo>
                  <a:pt x="5868" y="972"/>
                </a:lnTo>
                <a:lnTo>
                  <a:pt x="5876" y="970"/>
                </a:lnTo>
                <a:lnTo>
                  <a:pt x="5880" y="968"/>
                </a:lnTo>
                <a:lnTo>
                  <a:pt x="5886" y="960"/>
                </a:lnTo>
                <a:lnTo>
                  <a:pt x="5890" y="956"/>
                </a:lnTo>
                <a:lnTo>
                  <a:pt x="5892" y="954"/>
                </a:lnTo>
                <a:lnTo>
                  <a:pt x="5890" y="954"/>
                </a:lnTo>
                <a:lnTo>
                  <a:pt x="5880" y="958"/>
                </a:lnTo>
                <a:lnTo>
                  <a:pt x="5870" y="960"/>
                </a:lnTo>
                <a:lnTo>
                  <a:pt x="5866" y="960"/>
                </a:lnTo>
                <a:lnTo>
                  <a:pt x="5866" y="954"/>
                </a:lnTo>
                <a:lnTo>
                  <a:pt x="5868" y="948"/>
                </a:lnTo>
                <a:lnTo>
                  <a:pt x="5866" y="944"/>
                </a:lnTo>
                <a:lnTo>
                  <a:pt x="5862" y="940"/>
                </a:lnTo>
                <a:lnTo>
                  <a:pt x="5856" y="936"/>
                </a:lnTo>
                <a:lnTo>
                  <a:pt x="5838" y="932"/>
                </a:lnTo>
                <a:lnTo>
                  <a:pt x="5816" y="924"/>
                </a:lnTo>
                <a:lnTo>
                  <a:pt x="5796" y="918"/>
                </a:lnTo>
                <a:lnTo>
                  <a:pt x="5786" y="912"/>
                </a:lnTo>
                <a:lnTo>
                  <a:pt x="5780" y="906"/>
                </a:lnTo>
                <a:lnTo>
                  <a:pt x="5780" y="902"/>
                </a:lnTo>
                <a:lnTo>
                  <a:pt x="5780" y="900"/>
                </a:lnTo>
                <a:lnTo>
                  <a:pt x="5780" y="896"/>
                </a:lnTo>
                <a:lnTo>
                  <a:pt x="5778" y="890"/>
                </a:lnTo>
                <a:lnTo>
                  <a:pt x="5770" y="884"/>
                </a:lnTo>
                <a:lnTo>
                  <a:pt x="5762" y="880"/>
                </a:lnTo>
                <a:lnTo>
                  <a:pt x="5758" y="874"/>
                </a:lnTo>
                <a:lnTo>
                  <a:pt x="5760" y="870"/>
                </a:lnTo>
                <a:lnTo>
                  <a:pt x="5760" y="866"/>
                </a:lnTo>
                <a:lnTo>
                  <a:pt x="5758" y="862"/>
                </a:lnTo>
                <a:lnTo>
                  <a:pt x="5752" y="856"/>
                </a:lnTo>
                <a:lnTo>
                  <a:pt x="5738" y="852"/>
                </a:lnTo>
                <a:lnTo>
                  <a:pt x="5714" y="844"/>
                </a:lnTo>
                <a:lnTo>
                  <a:pt x="5724" y="846"/>
                </a:lnTo>
                <a:lnTo>
                  <a:pt x="5732" y="844"/>
                </a:lnTo>
                <a:lnTo>
                  <a:pt x="5740" y="840"/>
                </a:lnTo>
                <a:lnTo>
                  <a:pt x="5748" y="836"/>
                </a:lnTo>
                <a:lnTo>
                  <a:pt x="5764" y="828"/>
                </a:lnTo>
                <a:lnTo>
                  <a:pt x="5784" y="816"/>
                </a:lnTo>
                <a:lnTo>
                  <a:pt x="5790" y="816"/>
                </a:lnTo>
                <a:lnTo>
                  <a:pt x="5796" y="814"/>
                </a:lnTo>
                <a:lnTo>
                  <a:pt x="5810" y="818"/>
                </a:lnTo>
                <a:lnTo>
                  <a:pt x="5824" y="824"/>
                </a:lnTo>
                <a:lnTo>
                  <a:pt x="5838" y="832"/>
                </a:lnTo>
                <a:lnTo>
                  <a:pt x="5852" y="838"/>
                </a:lnTo>
                <a:lnTo>
                  <a:pt x="5866" y="842"/>
                </a:lnTo>
                <a:lnTo>
                  <a:pt x="5874" y="842"/>
                </a:lnTo>
                <a:lnTo>
                  <a:pt x="5880" y="842"/>
                </a:lnTo>
                <a:lnTo>
                  <a:pt x="5888" y="840"/>
                </a:lnTo>
                <a:lnTo>
                  <a:pt x="5894" y="836"/>
                </a:lnTo>
                <a:lnTo>
                  <a:pt x="5906" y="828"/>
                </a:lnTo>
                <a:lnTo>
                  <a:pt x="5916" y="826"/>
                </a:lnTo>
                <a:lnTo>
                  <a:pt x="5922" y="826"/>
                </a:lnTo>
                <a:lnTo>
                  <a:pt x="5928" y="828"/>
                </a:lnTo>
                <a:lnTo>
                  <a:pt x="5932" y="828"/>
                </a:lnTo>
                <a:lnTo>
                  <a:pt x="5936" y="828"/>
                </a:lnTo>
                <a:lnTo>
                  <a:pt x="5942" y="826"/>
                </a:lnTo>
                <a:lnTo>
                  <a:pt x="5948" y="818"/>
                </a:lnTo>
                <a:lnTo>
                  <a:pt x="5954" y="808"/>
                </a:lnTo>
                <a:lnTo>
                  <a:pt x="5954" y="804"/>
                </a:lnTo>
                <a:lnTo>
                  <a:pt x="5952" y="802"/>
                </a:lnTo>
                <a:lnTo>
                  <a:pt x="5948" y="796"/>
                </a:lnTo>
                <a:lnTo>
                  <a:pt x="5940" y="792"/>
                </a:lnTo>
                <a:lnTo>
                  <a:pt x="5930" y="788"/>
                </a:lnTo>
                <a:lnTo>
                  <a:pt x="5916" y="788"/>
                </a:lnTo>
                <a:lnTo>
                  <a:pt x="5890" y="786"/>
                </a:lnTo>
                <a:lnTo>
                  <a:pt x="5880" y="784"/>
                </a:lnTo>
                <a:lnTo>
                  <a:pt x="5876" y="782"/>
                </a:lnTo>
                <a:lnTo>
                  <a:pt x="5876" y="780"/>
                </a:lnTo>
                <a:lnTo>
                  <a:pt x="5876" y="774"/>
                </a:lnTo>
                <a:lnTo>
                  <a:pt x="5882" y="768"/>
                </a:lnTo>
                <a:lnTo>
                  <a:pt x="5890" y="762"/>
                </a:lnTo>
                <a:lnTo>
                  <a:pt x="5902" y="756"/>
                </a:lnTo>
                <a:lnTo>
                  <a:pt x="5914" y="752"/>
                </a:lnTo>
                <a:lnTo>
                  <a:pt x="5928" y="752"/>
                </a:lnTo>
                <a:lnTo>
                  <a:pt x="5940" y="754"/>
                </a:lnTo>
                <a:lnTo>
                  <a:pt x="5948" y="756"/>
                </a:lnTo>
                <a:lnTo>
                  <a:pt x="5958" y="764"/>
                </a:lnTo>
                <a:lnTo>
                  <a:pt x="5964" y="768"/>
                </a:lnTo>
                <a:lnTo>
                  <a:pt x="5970" y="768"/>
                </a:lnTo>
                <a:lnTo>
                  <a:pt x="5978" y="768"/>
                </a:lnTo>
                <a:lnTo>
                  <a:pt x="5990" y="764"/>
                </a:lnTo>
                <a:lnTo>
                  <a:pt x="5998" y="760"/>
                </a:lnTo>
                <a:lnTo>
                  <a:pt x="6002" y="756"/>
                </a:lnTo>
                <a:lnTo>
                  <a:pt x="6002" y="752"/>
                </a:lnTo>
                <a:lnTo>
                  <a:pt x="5998" y="748"/>
                </a:lnTo>
                <a:lnTo>
                  <a:pt x="5992" y="744"/>
                </a:lnTo>
                <a:lnTo>
                  <a:pt x="5982" y="742"/>
                </a:lnTo>
                <a:lnTo>
                  <a:pt x="5970" y="740"/>
                </a:lnTo>
                <a:lnTo>
                  <a:pt x="5956" y="738"/>
                </a:lnTo>
                <a:lnTo>
                  <a:pt x="5948" y="736"/>
                </a:lnTo>
                <a:lnTo>
                  <a:pt x="5944" y="734"/>
                </a:lnTo>
                <a:lnTo>
                  <a:pt x="5940" y="732"/>
                </a:lnTo>
                <a:lnTo>
                  <a:pt x="5938" y="728"/>
                </a:lnTo>
                <a:lnTo>
                  <a:pt x="5936" y="718"/>
                </a:lnTo>
                <a:lnTo>
                  <a:pt x="5940" y="708"/>
                </a:lnTo>
                <a:lnTo>
                  <a:pt x="5944" y="700"/>
                </a:lnTo>
                <a:lnTo>
                  <a:pt x="5950" y="692"/>
                </a:lnTo>
                <a:lnTo>
                  <a:pt x="5954" y="692"/>
                </a:lnTo>
                <a:lnTo>
                  <a:pt x="5958" y="690"/>
                </a:lnTo>
                <a:lnTo>
                  <a:pt x="5960" y="692"/>
                </a:lnTo>
                <a:lnTo>
                  <a:pt x="5964" y="694"/>
                </a:lnTo>
                <a:lnTo>
                  <a:pt x="5970" y="700"/>
                </a:lnTo>
                <a:lnTo>
                  <a:pt x="5976" y="702"/>
                </a:lnTo>
                <a:lnTo>
                  <a:pt x="5984" y="702"/>
                </a:lnTo>
                <a:lnTo>
                  <a:pt x="5990" y="698"/>
                </a:lnTo>
                <a:lnTo>
                  <a:pt x="5996" y="692"/>
                </a:lnTo>
                <a:lnTo>
                  <a:pt x="5998" y="686"/>
                </a:lnTo>
                <a:lnTo>
                  <a:pt x="5996" y="678"/>
                </a:lnTo>
                <a:lnTo>
                  <a:pt x="5992" y="668"/>
                </a:lnTo>
                <a:lnTo>
                  <a:pt x="5988" y="662"/>
                </a:lnTo>
                <a:lnTo>
                  <a:pt x="5986" y="658"/>
                </a:lnTo>
                <a:lnTo>
                  <a:pt x="5990" y="656"/>
                </a:lnTo>
                <a:lnTo>
                  <a:pt x="5994" y="656"/>
                </a:lnTo>
                <a:lnTo>
                  <a:pt x="5996" y="654"/>
                </a:lnTo>
                <a:lnTo>
                  <a:pt x="5980" y="646"/>
                </a:lnTo>
                <a:lnTo>
                  <a:pt x="5968" y="640"/>
                </a:lnTo>
                <a:lnTo>
                  <a:pt x="5964" y="636"/>
                </a:lnTo>
                <a:lnTo>
                  <a:pt x="5964" y="632"/>
                </a:lnTo>
                <a:lnTo>
                  <a:pt x="5968" y="632"/>
                </a:lnTo>
                <a:lnTo>
                  <a:pt x="5976" y="628"/>
                </a:lnTo>
                <a:lnTo>
                  <a:pt x="5980" y="624"/>
                </a:lnTo>
                <a:lnTo>
                  <a:pt x="5978" y="618"/>
                </a:lnTo>
                <a:lnTo>
                  <a:pt x="5976" y="616"/>
                </a:lnTo>
                <a:lnTo>
                  <a:pt x="5972" y="614"/>
                </a:lnTo>
                <a:lnTo>
                  <a:pt x="5962" y="612"/>
                </a:lnTo>
                <a:lnTo>
                  <a:pt x="5934" y="612"/>
                </a:lnTo>
                <a:lnTo>
                  <a:pt x="5922" y="612"/>
                </a:lnTo>
                <a:lnTo>
                  <a:pt x="5910" y="610"/>
                </a:lnTo>
                <a:lnTo>
                  <a:pt x="5902" y="608"/>
                </a:lnTo>
                <a:lnTo>
                  <a:pt x="5900" y="604"/>
                </a:lnTo>
                <a:lnTo>
                  <a:pt x="5898" y="600"/>
                </a:lnTo>
                <a:lnTo>
                  <a:pt x="5898" y="596"/>
                </a:lnTo>
                <a:lnTo>
                  <a:pt x="5898" y="594"/>
                </a:lnTo>
                <a:lnTo>
                  <a:pt x="5892" y="588"/>
                </a:lnTo>
                <a:lnTo>
                  <a:pt x="5884" y="584"/>
                </a:lnTo>
                <a:lnTo>
                  <a:pt x="5876" y="582"/>
                </a:lnTo>
                <a:lnTo>
                  <a:pt x="5868" y="580"/>
                </a:lnTo>
                <a:lnTo>
                  <a:pt x="5864" y="576"/>
                </a:lnTo>
                <a:lnTo>
                  <a:pt x="5864" y="574"/>
                </a:lnTo>
                <a:lnTo>
                  <a:pt x="5864" y="572"/>
                </a:lnTo>
                <a:lnTo>
                  <a:pt x="5868" y="568"/>
                </a:lnTo>
                <a:lnTo>
                  <a:pt x="5876" y="564"/>
                </a:lnTo>
                <a:lnTo>
                  <a:pt x="5882" y="566"/>
                </a:lnTo>
                <a:lnTo>
                  <a:pt x="5886" y="570"/>
                </a:lnTo>
                <a:lnTo>
                  <a:pt x="5890" y="574"/>
                </a:lnTo>
                <a:lnTo>
                  <a:pt x="5894" y="578"/>
                </a:lnTo>
                <a:lnTo>
                  <a:pt x="5900" y="580"/>
                </a:lnTo>
                <a:lnTo>
                  <a:pt x="5908" y="580"/>
                </a:lnTo>
                <a:lnTo>
                  <a:pt x="5918" y="572"/>
                </a:lnTo>
                <a:lnTo>
                  <a:pt x="5930" y="566"/>
                </a:lnTo>
                <a:lnTo>
                  <a:pt x="5944" y="560"/>
                </a:lnTo>
                <a:lnTo>
                  <a:pt x="5956" y="558"/>
                </a:lnTo>
                <a:lnTo>
                  <a:pt x="5968" y="558"/>
                </a:lnTo>
                <a:lnTo>
                  <a:pt x="5980" y="560"/>
                </a:lnTo>
                <a:lnTo>
                  <a:pt x="5992" y="564"/>
                </a:lnTo>
                <a:lnTo>
                  <a:pt x="6014" y="572"/>
                </a:lnTo>
                <a:lnTo>
                  <a:pt x="6024" y="576"/>
                </a:lnTo>
                <a:lnTo>
                  <a:pt x="6032" y="574"/>
                </a:lnTo>
                <a:lnTo>
                  <a:pt x="6038" y="570"/>
                </a:lnTo>
                <a:lnTo>
                  <a:pt x="6042" y="562"/>
                </a:lnTo>
                <a:lnTo>
                  <a:pt x="6044" y="554"/>
                </a:lnTo>
                <a:lnTo>
                  <a:pt x="6044" y="546"/>
                </a:lnTo>
                <a:lnTo>
                  <a:pt x="6038" y="536"/>
                </a:lnTo>
                <a:lnTo>
                  <a:pt x="6032" y="528"/>
                </a:lnTo>
                <a:lnTo>
                  <a:pt x="6022" y="522"/>
                </a:lnTo>
                <a:lnTo>
                  <a:pt x="6018" y="522"/>
                </a:lnTo>
                <a:lnTo>
                  <a:pt x="6012" y="524"/>
                </a:lnTo>
                <a:lnTo>
                  <a:pt x="6008" y="528"/>
                </a:lnTo>
                <a:lnTo>
                  <a:pt x="6002" y="532"/>
                </a:lnTo>
                <a:lnTo>
                  <a:pt x="5994" y="532"/>
                </a:lnTo>
                <a:lnTo>
                  <a:pt x="5984" y="530"/>
                </a:lnTo>
                <a:lnTo>
                  <a:pt x="5968" y="522"/>
                </a:lnTo>
                <a:lnTo>
                  <a:pt x="5942" y="506"/>
                </a:lnTo>
                <a:lnTo>
                  <a:pt x="5938" y="500"/>
                </a:lnTo>
                <a:lnTo>
                  <a:pt x="5938" y="498"/>
                </a:lnTo>
                <a:lnTo>
                  <a:pt x="5944" y="496"/>
                </a:lnTo>
                <a:lnTo>
                  <a:pt x="5952" y="498"/>
                </a:lnTo>
                <a:lnTo>
                  <a:pt x="5982" y="504"/>
                </a:lnTo>
                <a:lnTo>
                  <a:pt x="6006" y="508"/>
                </a:lnTo>
                <a:lnTo>
                  <a:pt x="6010" y="506"/>
                </a:lnTo>
                <a:lnTo>
                  <a:pt x="6010" y="504"/>
                </a:lnTo>
                <a:lnTo>
                  <a:pt x="6004" y="500"/>
                </a:lnTo>
                <a:lnTo>
                  <a:pt x="5992" y="496"/>
                </a:lnTo>
                <a:lnTo>
                  <a:pt x="5956" y="480"/>
                </a:lnTo>
                <a:lnTo>
                  <a:pt x="5936" y="474"/>
                </a:lnTo>
                <a:lnTo>
                  <a:pt x="5922" y="472"/>
                </a:lnTo>
                <a:lnTo>
                  <a:pt x="5914" y="476"/>
                </a:lnTo>
                <a:lnTo>
                  <a:pt x="5910" y="480"/>
                </a:lnTo>
                <a:lnTo>
                  <a:pt x="5906" y="494"/>
                </a:lnTo>
                <a:lnTo>
                  <a:pt x="5902" y="500"/>
                </a:lnTo>
                <a:lnTo>
                  <a:pt x="5896" y="502"/>
                </a:lnTo>
                <a:lnTo>
                  <a:pt x="5892" y="502"/>
                </a:lnTo>
                <a:lnTo>
                  <a:pt x="5890" y="502"/>
                </a:lnTo>
                <a:lnTo>
                  <a:pt x="5888" y="500"/>
                </a:lnTo>
                <a:lnTo>
                  <a:pt x="5888" y="496"/>
                </a:lnTo>
                <a:lnTo>
                  <a:pt x="5890" y="488"/>
                </a:lnTo>
                <a:lnTo>
                  <a:pt x="5896" y="478"/>
                </a:lnTo>
                <a:lnTo>
                  <a:pt x="5910" y="452"/>
                </a:lnTo>
                <a:lnTo>
                  <a:pt x="5916" y="438"/>
                </a:lnTo>
                <a:lnTo>
                  <a:pt x="5922" y="424"/>
                </a:lnTo>
                <a:lnTo>
                  <a:pt x="5926" y="414"/>
                </a:lnTo>
                <a:lnTo>
                  <a:pt x="5934" y="406"/>
                </a:lnTo>
                <a:lnTo>
                  <a:pt x="5940" y="404"/>
                </a:lnTo>
                <a:lnTo>
                  <a:pt x="5948" y="402"/>
                </a:lnTo>
                <a:lnTo>
                  <a:pt x="5960" y="404"/>
                </a:lnTo>
                <a:lnTo>
                  <a:pt x="5966" y="402"/>
                </a:lnTo>
                <a:lnTo>
                  <a:pt x="5970" y="400"/>
                </a:lnTo>
                <a:lnTo>
                  <a:pt x="5982" y="392"/>
                </a:lnTo>
                <a:lnTo>
                  <a:pt x="5996" y="380"/>
                </a:lnTo>
                <a:lnTo>
                  <a:pt x="6002" y="376"/>
                </a:lnTo>
                <a:lnTo>
                  <a:pt x="6004" y="370"/>
                </a:lnTo>
                <a:lnTo>
                  <a:pt x="6004" y="368"/>
                </a:lnTo>
                <a:lnTo>
                  <a:pt x="5996" y="364"/>
                </a:lnTo>
                <a:lnTo>
                  <a:pt x="5988" y="362"/>
                </a:lnTo>
                <a:lnTo>
                  <a:pt x="5984" y="358"/>
                </a:lnTo>
                <a:lnTo>
                  <a:pt x="5980" y="354"/>
                </a:lnTo>
                <a:lnTo>
                  <a:pt x="5980" y="348"/>
                </a:lnTo>
                <a:lnTo>
                  <a:pt x="5982" y="342"/>
                </a:lnTo>
                <a:lnTo>
                  <a:pt x="5986" y="338"/>
                </a:lnTo>
                <a:lnTo>
                  <a:pt x="5994" y="336"/>
                </a:lnTo>
                <a:lnTo>
                  <a:pt x="6006" y="334"/>
                </a:lnTo>
                <a:lnTo>
                  <a:pt x="6026" y="332"/>
                </a:lnTo>
                <a:lnTo>
                  <a:pt x="6040" y="328"/>
                </a:lnTo>
                <a:lnTo>
                  <a:pt x="6052" y="322"/>
                </a:lnTo>
                <a:lnTo>
                  <a:pt x="6064" y="310"/>
                </a:lnTo>
                <a:lnTo>
                  <a:pt x="6066" y="306"/>
                </a:lnTo>
                <a:lnTo>
                  <a:pt x="6066" y="304"/>
                </a:lnTo>
                <a:lnTo>
                  <a:pt x="6066" y="302"/>
                </a:lnTo>
                <a:lnTo>
                  <a:pt x="6062" y="300"/>
                </a:lnTo>
                <a:lnTo>
                  <a:pt x="6052" y="298"/>
                </a:lnTo>
                <a:lnTo>
                  <a:pt x="6036" y="300"/>
                </a:lnTo>
                <a:lnTo>
                  <a:pt x="5998" y="306"/>
                </a:lnTo>
                <a:lnTo>
                  <a:pt x="5980" y="312"/>
                </a:lnTo>
                <a:lnTo>
                  <a:pt x="5962" y="318"/>
                </a:lnTo>
                <a:lnTo>
                  <a:pt x="5948" y="320"/>
                </a:lnTo>
                <a:lnTo>
                  <a:pt x="5946" y="320"/>
                </a:lnTo>
                <a:lnTo>
                  <a:pt x="5944" y="318"/>
                </a:lnTo>
                <a:lnTo>
                  <a:pt x="5944" y="316"/>
                </a:lnTo>
                <a:lnTo>
                  <a:pt x="5944" y="312"/>
                </a:lnTo>
                <a:lnTo>
                  <a:pt x="5950" y="306"/>
                </a:lnTo>
                <a:lnTo>
                  <a:pt x="5960" y="298"/>
                </a:lnTo>
                <a:lnTo>
                  <a:pt x="5974" y="290"/>
                </a:lnTo>
                <a:lnTo>
                  <a:pt x="5988" y="286"/>
                </a:lnTo>
                <a:lnTo>
                  <a:pt x="5996" y="286"/>
                </a:lnTo>
                <a:lnTo>
                  <a:pt x="6004" y="288"/>
                </a:lnTo>
                <a:lnTo>
                  <a:pt x="6018" y="290"/>
                </a:lnTo>
                <a:lnTo>
                  <a:pt x="6034" y="292"/>
                </a:lnTo>
                <a:lnTo>
                  <a:pt x="6050" y="292"/>
                </a:lnTo>
                <a:lnTo>
                  <a:pt x="6064" y="290"/>
                </a:lnTo>
                <a:lnTo>
                  <a:pt x="6092" y="284"/>
                </a:lnTo>
                <a:lnTo>
                  <a:pt x="6116" y="274"/>
                </a:lnTo>
                <a:lnTo>
                  <a:pt x="6122" y="270"/>
                </a:lnTo>
                <a:lnTo>
                  <a:pt x="6122" y="268"/>
                </a:lnTo>
                <a:lnTo>
                  <a:pt x="6122" y="266"/>
                </a:lnTo>
                <a:lnTo>
                  <a:pt x="6116" y="264"/>
                </a:lnTo>
                <a:lnTo>
                  <a:pt x="6106" y="262"/>
                </a:lnTo>
                <a:lnTo>
                  <a:pt x="6082" y="260"/>
                </a:lnTo>
                <a:lnTo>
                  <a:pt x="6068" y="260"/>
                </a:lnTo>
                <a:lnTo>
                  <a:pt x="6056" y="262"/>
                </a:lnTo>
                <a:lnTo>
                  <a:pt x="6042" y="262"/>
                </a:lnTo>
                <a:lnTo>
                  <a:pt x="6026" y="262"/>
                </a:lnTo>
                <a:lnTo>
                  <a:pt x="5990" y="260"/>
                </a:lnTo>
                <a:lnTo>
                  <a:pt x="5970" y="258"/>
                </a:lnTo>
                <a:lnTo>
                  <a:pt x="5988" y="258"/>
                </a:lnTo>
                <a:lnTo>
                  <a:pt x="6004" y="258"/>
                </a:lnTo>
                <a:lnTo>
                  <a:pt x="6018" y="258"/>
                </a:lnTo>
                <a:lnTo>
                  <a:pt x="6028" y="254"/>
                </a:lnTo>
                <a:lnTo>
                  <a:pt x="6036" y="252"/>
                </a:lnTo>
                <a:lnTo>
                  <a:pt x="6050" y="246"/>
                </a:lnTo>
                <a:lnTo>
                  <a:pt x="6058" y="246"/>
                </a:lnTo>
                <a:lnTo>
                  <a:pt x="6068" y="248"/>
                </a:lnTo>
                <a:lnTo>
                  <a:pt x="6080" y="248"/>
                </a:lnTo>
                <a:lnTo>
                  <a:pt x="6090" y="250"/>
                </a:lnTo>
                <a:lnTo>
                  <a:pt x="6112" y="248"/>
                </a:lnTo>
                <a:lnTo>
                  <a:pt x="6136" y="244"/>
                </a:lnTo>
                <a:lnTo>
                  <a:pt x="6166" y="242"/>
                </a:lnTo>
                <a:lnTo>
                  <a:pt x="6178" y="240"/>
                </a:lnTo>
                <a:lnTo>
                  <a:pt x="6180" y="238"/>
                </a:lnTo>
                <a:lnTo>
                  <a:pt x="6180" y="236"/>
                </a:lnTo>
                <a:lnTo>
                  <a:pt x="6178" y="232"/>
                </a:lnTo>
                <a:lnTo>
                  <a:pt x="6172" y="228"/>
                </a:lnTo>
                <a:lnTo>
                  <a:pt x="6166" y="224"/>
                </a:lnTo>
                <a:lnTo>
                  <a:pt x="6166" y="220"/>
                </a:lnTo>
                <a:lnTo>
                  <a:pt x="6166" y="218"/>
                </a:lnTo>
                <a:lnTo>
                  <a:pt x="6170" y="218"/>
                </a:lnTo>
                <a:lnTo>
                  <a:pt x="6184" y="216"/>
                </a:lnTo>
                <a:lnTo>
                  <a:pt x="6196" y="216"/>
                </a:lnTo>
                <a:lnTo>
                  <a:pt x="6208" y="214"/>
                </a:lnTo>
                <a:lnTo>
                  <a:pt x="6218" y="210"/>
                </a:lnTo>
                <a:lnTo>
                  <a:pt x="6228" y="206"/>
                </a:lnTo>
                <a:lnTo>
                  <a:pt x="6248" y="194"/>
                </a:lnTo>
                <a:lnTo>
                  <a:pt x="6272" y="182"/>
                </a:lnTo>
                <a:lnTo>
                  <a:pt x="6278" y="180"/>
                </a:lnTo>
                <a:lnTo>
                  <a:pt x="6278" y="176"/>
                </a:lnTo>
                <a:lnTo>
                  <a:pt x="6276" y="172"/>
                </a:lnTo>
                <a:lnTo>
                  <a:pt x="6270" y="170"/>
                </a:lnTo>
                <a:lnTo>
                  <a:pt x="6250" y="164"/>
                </a:lnTo>
                <a:lnTo>
                  <a:pt x="6224" y="158"/>
                </a:lnTo>
                <a:lnTo>
                  <a:pt x="6192" y="154"/>
                </a:lnTo>
                <a:lnTo>
                  <a:pt x="6160" y="150"/>
                </a:lnTo>
                <a:lnTo>
                  <a:pt x="6128" y="148"/>
                </a:lnTo>
                <a:lnTo>
                  <a:pt x="6100" y="148"/>
                </a:lnTo>
                <a:lnTo>
                  <a:pt x="6080" y="152"/>
                </a:lnTo>
                <a:lnTo>
                  <a:pt x="6066" y="156"/>
                </a:lnTo>
                <a:lnTo>
                  <a:pt x="6056" y="164"/>
                </a:lnTo>
                <a:lnTo>
                  <a:pt x="6050" y="172"/>
                </a:lnTo>
                <a:lnTo>
                  <a:pt x="6046" y="178"/>
                </a:lnTo>
                <a:lnTo>
                  <a:pt x="6040" y="184"/>
                </a:lnTo>
                <a:lnTo>
                  <a:pt x="6034" y="186"/>
                </a:lnTo>
                <a:lnTo>
                  <a:pt x="6024" y="186"/>
                </a:lnTo>
                <a:lnTo>
                  <a:pt x="6012" y="182"/>
                </a:lnTo>
                <a:lnTo>
                  <a:pt x="6000" y="182"/>
                </a:lnTo>
                <a:lnTo>
                  <a:pt x="5976" y="182"/>
                </a:lnTo>
                <a:lnTo>
                  <a:pt x="5964" y="182"/>
                </a:lnTo>
                <a:lnTo>
                  <a:pt x="5962" y="182"/>
                </a:lnTo>
                <a:lnTo>
                  <a:pt x="5962" y="180"/>
                </a:lnTo>
                <a:lnTo>
                  <a:pt x="5966" y="176"/>
                </a:lnTo>
                <a:lnTo>
                  <a:pt x="5970" y="172"/>
                </a:lnTo>
                <a:lnTo>
                  <a:pt x="5970" y="170"/>
                </a:lnTo>
                <a:lnTo>
                  <a:pt x="5966" y="170"/>
                </a:lnTo>
                <a:lnTo>
                  <a:pt x="5956" y="172"/>
                </a:lnTo>
                <a:lnTo>
                  <a:pt x="5944" y="176"/>
                </a:lnTo>
                <a:lnTo>
                  <a:pt x="5928" y="184"/>
                </a:lnTo>
                <a:lnTo>
                  <a:pt x="5910" y="194"/>
                </a:lnTo>
                <a:lnTo>
                  <a:pt x="5888" y="210"/>
                </a:lnTo>
                <a:lnTo>
                  <a:pt x="5866" y="224"/>
                </a:lnTo>
                <a:lnTo>
                  <a:pt x="5846" y="234"/>
                </a:lnTo>
                <a:lnTo>
                  <a:pt x="5832" y="240"/>
                </a:lnTo>
                <a:lnTo>
                  <a:pt x="5822" y="244"/>
                </a:lnTo>
                <a:lnTo>
                  <a:pt x="5820" y="244"/>
                </a:lnTo>
                <a:lnTo>
                  <a:pt x="5818" y="242"/>
                </a:lnTo>
                <a:lnTo>
                  <a:pt x="5820" y="238"/>
                </a:lnTo>
                <a:lnTo>
                  <a:pt x="5828" y="228"/>
                </a:lnTo>
                <a:lnTo>
                  <a:pt x="5844" y="216"/>
                </a:lnTo>
                <a:lnTo>
                  <a:pt x="5862" y="200"/>
                </a:lnTo>
                <a:lnTo>
                  <a:pt x="5876" y="186"/>
                </a:lnTo>
                <a:lnTo>
                  <a:pt x="5886" y="172"/>
                </a:lnTo>
                <a:lnTo>
                  <a:pt x="5888" y="166"/>
                </a:lnTo>
                <a:lnTo>
                  <a:pt x="5890" y="160"/>
                </a:lnTo>
                <a:lnTo>
                  <a:pt x="5890" y="154"/>
                </a:lnTo>
                <a:lnTo>
                  <a:pt x="5888" y="150"/>
                </a:lnTo>
                <a:lnTo>
                  <a:pt x="5884" y="146"/>
                </a:lnTo>
                <a:lnTo>
                  <a:pt x="5878" y="142"/>
                </a:lnTo>
                <a:lnTo>
                  <a:pt x="5872" y="140"/>
                </a:lnTo>
                <a:lnTo>
                  <a:pt x="5864" y="138"/>
                </a:lnTo>
                <a:lnTo>
                  <a:pt x="5842" y="136"/>
                </a:lnTo>
                <a:lnTo>
                  <a:pt x="5820" y="138"/>
                </a:lnTo>
                <a:lnTo>
                  <a:pt x="5808" y="142"/>
                </a:lnTo>
                <a:lnTo>
                  <a:pt x="5802" y="146"/>
                </a:lnTo>
                <a:lnTo>
                  <a:pt x="5798" y="150"/>
                </a:lnTo>
                <a:lnTo>
                  <a:pt x="5798" y="156"/>
                </a:lnTo>
                <a:lnTo>
                  <a:pt x="5794" y="162"/>
                </a:lnTo>
                <a:lnTo>
                  <a:pt x="5788" y="166"/>
                </a:lnTo>
                <a:lnTo>
                  <a:pt x="5776" y="172"/>
                </a:lnTo>
                <a:lnTo>
                  <a:pt x="5746" y="178"/>
                </a:lnTo>
                <a:lnTo>
                  <a:pt x="5722" y="182"/>
                </a:lnTo>
                <a:lnTo>
                  <a:pt x="5714" y="180"/>
                </a:lnTo>
                <a:lnTo>
                  <a:pt x="5712" y="180"/>
                </a:lnTo>
                <a:lnTo>
                  <a:pt x="5716" y="176"/>
                </a:lnTo>
                <a:lnTo>
                  <a:pt x="5728" y="170"/>
                </a:lnTo>
                <a:lnTo>
                  <a:pt x="5752" y="160"/>
                </a:lnTo>
                <a:lnTo>
                  <a:pt x="5760" y="154"/>
                </a:lnTo>
                <a:lnTo>
                  <a:pt x="5760" y="152"/>
                </a:lnTo>
                <a:lnTo>
                  <a:pt x="5762" y="150"/>
                </a:lnTo>
                <a:lnTo>
                  <a:pt x="5760" y="148"/>
                </a:lnTo>
                <a:lnTo>
                  <a:pt x="5756" y="146"/>
                </a:lnTo>
                <a:lnTo>
                  <a:pt x="5744" y="144"/>
                </a:lnTo>
                <a:lnTo>
                  <a:pt x="5722" y="142"/>
                </a:lnTo>
                <a:lnTo>
                  <a:pt x="5688" y="140"/>
                </a:lnTo>
                <a:lnTo>
                  <a:pt x="5648" y="140"/>
                </a:lnTo>
                <a:lnTo>
                  <a:pt x="5606" y="144"/>
                </a:lnTo>
                <a:lnTo>
                  <a:pt x="5566" y="152"/>
                </a:lnTo>
                <a:lnTo>
                  <a:pt x="5530" y="158"/>
                </a:lnTo>
                <a:lnTo>
                  <a:pt x="5472" y="170"/>
                </a:lnTo>
                <a:lnTo>
                  <a:pt x="5454" y="174"/>
                </a:lnTo>
                <a:lnTo>
                  <a:pt x="5448" y="174"/>
                </a:lnTo>
                <a:lnTo>
                  <a:pt x="5444" y="174"/>
                </a:lnTo>
                <a:lnTo>
                  <a:pt x="5440" y="170"/>
                </a:lnTo>
                <a:lnTo>
                  <a:pt x="5438" y="168"/>
                </a:lnTo>
                <a:lnTo>
                  <a:pt x="5440" y="164"/>
                </a:lnTo>
                <a:lnTo>
                  <a:pt x="5442" y="162"/>
                </a:lnTo>
                <a:lnTo>
                  <a:pt x="5454" y="156"/>
                </a:lnTo>
                <a:lnTo>
                  <a:pt x="5472" y="150"/>
                </a:lnTo>
                <a:lnTo>
                  <a:pt x="5522" y="142"/>
                </a:lnTo>
                <a:lnTo>
                  <a:pt x="5580" y="134"/>
                </a:lnTo>
                <a:lnTo>
                  <a:pt x="5608" y="130"/>
                </a:lnTo>
                <a:lnTo>
                  <a:pt x="5638" y="128"/>
                </a:lnTo>
                <a:lnTo>
                  <a:pt x="5700" y="130"/>
                </a:lnTo>
                <a:lnTo>
                  <a:pt x="5762" y="128"/>
                </a:lnTo>
                <a:lnTo>
                  <a:pt x="5792" y="126"/>
                </a:lnTo>
                <a:lnTo>
                  <a:pt x="5820" y="122"/>
                </a:lnTo>
                <a:lnTo>
                  <a:pt x="5856" y="114"/>
                </a:lnTo>
                <a:lnTo>
                  <a:pt x="5890" y="102"/>
                </a:lnTo>
                <a:lnTo>
                  <a:pt x="5902" y="96"/>
                </a:lnTo>
                <a:lnTo>
                  <a:pt x="5908" y="92"/>
                </a:lnTo>
                <a:lnTo>
                  <a:pt x="5908" y="90"/>
                </a:lnTo>
                <a:lnTo>
                  <a:pt x="5906" y="88"/>
                </a:lnTo>
                <a:lnTo>
                  <a:pt x="5898" y="84"/>
                </a:lnTo>
                <a:lnTo>
                  <a:pt x="5870" y="78"/>
                </a:lnTo>
                <a:lnTo>
                  <a:pt x="5840" y="70"/>
                </a:lnTo>
                <a:lnTo>
                  <a:pt x="5824" y="68"/>
                </a:lnTo>
                <a:lnTo>
                  <a:pt x="5806" y="68"/>
                </a:lnTo>
                <a:lnTo>
                  <a:pt x="5788" y="68"/>
                </a:lnTo>
                <a:lnTo>
                  <a:pt x="5770" y="72"/>
                </a:lnTo>
                <a:lnTo>
                  <a:pt x="5750" y="74"/>
                </a:lnTo>
                <a:lnTo>
                  <a:pt x="5752" y="72"/>
                </a:lnTo>
                <a:lnTo>
                  <a:pt x="5758" y="68"/>
                </a:lnTo>
                <a:lnTo>
                  <a:pt x="5766" y="64"/>
                </a:lnTo>
                <a:lnTo>
                  <a:pt x="5772" y="58"/>
                </a:lnTo>
                <a:lnTo>
                  <a:pt x="5774" y="54"/>
                </a:lnTo>
                <a:lnTo>
                  <a:pt x="5774" y="52"/>
                </a:lnTo>
                <a:lnTo>
                  <a:pt x="5772" y="48"/>
                </a:lnTo>
                <a:lnTo>
                  <a:pt x="5768" y="46"/>
                </a:lnTo>
                <a:lnTo>
                  <a:pt x="5758" y="42"/>
                </a:lnTo>
                <a:lnTo>
                  <a:pt x="5748" y="40"/>
                </a:lnTo>
                <a:lnTo>
                  <a:pt x="5736" y="42"/>
                </a:lnTo>
                <a:lnTo>
                  <a:pt x="5720" y="44"/>
                </a:lnTo>
                <a:lnTo>
                  <a:pt x="5704" y="48"/>
                </a:lnTo>
                <a:lnTo>
                  <a:pt x="5682" y="50"/>
                </a:lnTo>
                <a:lnTo>
                  <a:pt x="5658" y="50"/>
                </a:lnTo>
                <a:lnTo>
                  <a:pt x="5630" y="50"/>
                </a:lnTo>
                <a:lnTo>
                  <a:pt x="5602" y="48"/>
                </a:lnTo>
                <a:lnTo>
                  <a:pt x="5580" y="48"/>
                </a:lnTo>
                <a:lnTo>
                  <a:pt x="5560" y="50"/>
                </a:lnTo>
                <a:lnTo>
                  <a:pt x="5544" y="54"/>
                </a:lnTo>
                <a:lnTo>
                  <a:pt x="5514" y="60"/>
                </a:lnTo>
                <a:lnTo>
                  <a:pt x="5496" y="60"/>
                </a:lnTo>
                <a:lnTo>
                  <a:pt x="5476" y="60"/>
                </a:lnTo>
                <a:lnTo>
                  <a:pt x="5458" y="58"/>
                </a:lnTo>
                <a:lnTo>
                  <a:pt x="5452" y="56"/>
                </a:lnTo>
                <a:lnTo>
                  <a:pt x="5454" y="54"/>
                </a:lnTo>
                <a:lnTo>
                  <a:pt x="5464" y="52"/>
                </a:lnTo>
                <a:lnTo>
                  <a:pt x="5528" y="46"/>
                </a:lnTo>
                <a:lnTo>
                  <a:pt x="5572" y="44"/>
                </a:lnTo>
                <a:lnTo>
                  <a:pt x="5630" y="40"/>
                </a:lnTo>
                <a:lnTo>
                  <a:pt x="5690" y="38"/>
                </a:lnTo>
                <a:lnTo>
                  <a:pt x="5732" y="34"/>
                </a:lnTo>
                <a:lnTo>
                  <a:pt x="5736" y="32"/>
                </a:lnTo>
                <a:lnTo>
                  <a:pt x="5738" y="30"/>
                </a:lnTo>
                <a:lnTo>
                  <a:pt x="5738" y="28"/>
                </a:lnTo>
                <a:lnTo>
                  <a:pt x="5734" y="28"/>
                </a:lnTo>
                <a:lnTo>
                  <a:pt x="5718" y="24"/>
                </a:lnTo>
                <a:lnTo>
                  <a:pt x="5694" y="20"/>
                </a:lnTo>
                <a:lnTo>
                  <a:pt x="5634" y="12"/>
                </a:lnTo>
                <a:lnTo>
                  <a:pt x="5568" y="6"/>
                </a:lnTo>
                <a:lnTo>
                  <a:pt x="5522" y="2"/>
                </a:lnTo>
                <a:lnTo>
                  <a:pt x="5484" y="0"/>
                </a:lnTo>
                <a:lnTo>
                  <a:pt x="5454" y="0"/>
                </a:lnTo>
                <a:lnTo>
                  <a:pt x="5430" y="2"/>
                </a:lnTo>
                <a:lnTo>
                  <a:pt x="5388" y="6"/>
                </a:lnTo>
                <a:lnTo>
                  <a:pt x="5366" y="6"/>
                </a:lnTo>
                <a:lnTo>
                  <a:pt x="5340" y="6"/>
                </a:lnTo>
                <a:lnTo>
                  <a:pt x="5316" y="6"/>
                </a:lnTo>
                <a:lnTo>
                  <a:pt x="5304" y="8"/>
                </a:lnTo>
                <a:lnTo>
                  <a:pt x="5298" y="10"/>
                </a:lnTo>
                <a:lnTo>
                  <a:pt x="5294" y="14"/>
                </a:lnTo>
                <a:lnTo>
                  <a:pt x="5294" y="16"/>
                </a:lnTo>
                <a:lnTo>
                  <a:pt x="5294" y="18"/>
                </a:lnTo>
                <a:lnTo>
                  <a:pt x="5288" y="18"/>
                </a:lnTo>
                <a:lnTo>
                  <a:pt x="5278" y="16"/>
                </a:lnTo>
                <a:lnTo>
                  <a:pt x="5258" y="12"/>
                </a:lnTo>
                <a:lnTo>
                  <a:pt x="5246" y="12"/>
                </a:lnTo>
                <a:lnTo>
                  <a:pt x="5236" y="16"/>
                </a:lnTo>
                <a:lnTo>
                  <a:pt x="5220" y="16"/>
                </a:lnTo>
                <a:lnTo>
                  <a:pt x="5210" y="16"/>
                </a:lnTo>
                <a:lnTo>
                  <a:pt x="5204" y="20"/>
                </a:lnTo>
                <a:lnTo>
                  <a:pt x="5202" y="22"/>
                </a:lnTo>
                <a:lnTo>
                  <a:pt x="5202" y="26"/>
                </a:lnTo>
                <a:lnTo>
                  <a:pt x="5206" y="32"/>
                </a:lnTo>
                <a:lnTo>
                  <a:pt x="5214" y="36"/>
                </a:lnTo>
                <a:lnTo>
                  <a:pt x="5224" y="40"/>
                </a:lnTo>
                <a:lnTo>
                  <a:pt x="5238" y="42"/>
                </a:lnTo>
                <a:lnTo>
                  <a:pt x="5248" y="44"/>
                </a:lnTo>
                <a:lnTo>
                  <a:pt x="5252" y="46"/>
                </a:lnTo>
                <a:lnTo>
                  <a:pt x="5248" y="48"/>
                </a:lnTo>
                <a:lnTo>
                  <a:pt x="5242" y="48"/>
                </a:lnTo>
                <a:lnTo>
                  <a:pt x="5224" y="52"/>
                </a:lnTo>
                <a:lnTo>
                  <a:pt x="5214" y="54"/>
                </a:lnTo>
                <a:lnTo>
                  <a:pt x="5208" y="56"/>
                </a:lnTo>
                <a:lnTo>
                  <a:pt x="5192" y="60"/>
                </a:lnTo>
                <a:lnTo>
                  <a:pt x="5168" y="64"/>
                </a:lnTo>
                <a:lnTo>
                  <a:pt x="5154" y="64"/>
                </a:lnTo>
                <a:lnTo>
                  <a:pt x="5140" y="64"/>
                </a:lnTo>
                <a:lnTo>
                  <a:pt x="5126" y="60"/>
                </a:lnTo>
                <a:lnTo>
                  <a:pt x="5114" y="56"/>
                </a:lnTo>
                <a:lnTo>
                  <a:pt x="5092" y="46"/>
                </a:lnTo>
                <a:lnTo>
                  <a:pt x="5078" y="40"/>
                </a:lnTo>
                <a:lnTo>
                  <a:pt x="5064" y="38"/>
                </a:lnTo>
                <a:lnTo>
                  <a:pt x="5048" y="34"/>
                </a:lnTo>
                <a:lnTo>
                  <a:pt x="5030" y="34"/>
                </a:lnTo>
                <a:lnTo>
                  <a:pt x="5012" y="36"/>
                </a:lnTo>
                <a:lnTo>
                  <a:pt x="4992" y="38"/>
                </a:lnTo>
                <a:lnTo>
                  <a:pt x="4950" y="44"/>
                </a:lnTo>
                <a:lnTo>
                  <a:pt x="4914" y="48"/>
                </a:lnTo>
                <a:lnTo>
                  <a:pt x="4900" y="50"/>
                </a:lnTo>
                <a:lnTo>
                  <a:pt x="4890" y="52"/>
                </a:lnTo>
                <a:lnTo>
                  <a:pt x="4886" y="56"/>
                </a:lnTo>
                <a:lnTo>
                  <a:pt x="4884" y="58"/>
                </a:lnTo>
                <a:lnTo>
                  <a:pt x="4884" y="60"/>
                </a:lnTo>
                <a:lnTo>
                  <a:pt x="4890" y="64"/>
                </a:lnTo>
                <a:lnTo>
                  <a:pt x="4900" y="66"/>
                </a:lnTo>
                <a:lnTo>
                  <a:pt x="4928" y="66"/>
                </a:lnTo>
                <a:lnTo>
                  <a:pt x="4966" y="66"/>
                </a:lnTo>
                <a:lnTo>
                  <a:pt x="5006" y="66"/>
                </a:lnTo>
                <a:lnTo>
                  <a:pt x="5046" y="68"/>
                </a:lnTo>
                <a:lnTo>
                  <a:pt x="5082" y="72"/>
                </a:lnTo>
                <a:lnTo>
                  <a:pt x="5116" y="76"/>
                </a:lnTo>
                <a:lnTo>
                  <a:pt x="5150" y="82"/>
                </a:lnTo>
                <a:lnTo>
                  <a:pt x="5162" y="84"/>
                </a:lnTo>
                <a:lnTo>
                  <a:pt x="5168" y="88"/>
                </a:lnTo>
                <a:lnTo>
                  <a:pt x="5168" y="90"/>
                </a:lnTo>
                <a:lnTo>
                  <a:pt x="5162" y="92"/>
                </a:lnTo>
                <a:lnTo>
                  <a:pt x="5144" y="92"/>
                </a:lnTo>
                <a:lnTo>
                  <a:pt x="5132" y="90"/>
                </a:lnTo>
                <a:lnTo>
                  <a:pt x="5118" y="88"/>
                </a:lnTo>
                <a:lnTo>
                  <a:pt x="5104" y="84"/>
                </a:lnTo>
                <a:lnTo>
                  <a:pt x="5088" y="82"/>
                </a:lnTo>
                <a:lnTo>
                  <a:pt x="5050" y="78"/>
                </a:lnTo>
                <a:lnTo>
                  <a:pt x="4946" y="74"/>
                </a:lnTo>
                <a:lnTo>
                  <a:pt x="4928" y="74"/>
                </a:lnTo>
                <a:lnTo>
                  <a:pt x="4926" y="76"/>
                </a:lnTo>
                <a:lnTo>
                  <a:pt x="4928" y="78"/>
                </a:lnTo>
                <a:lnTo>
                  <a:pt x="4942" y="84"/>
                </a:lnTo>
                <a:lnTo>
                  <a:pt x="4964" y="92"/>
                </a:lnTo>
                <a:lnTo>
                  <a:pt x="4984" y="100"/>
                </a:lnTo>
                <a:lnTo>
                  <a:pt x="5000" y="106"/>
                </a:lnTo>
                <a:lnTo>
                  <a:pt x="5004" y="110"/>
                </a:lnTo>
                <a:lnTo>
                  <a:pt x="5004" y="112"/>
                </a:lnTo>
                <a:lnTo>
                  <a:pt x="5000" y="114"/>
                </a:lnTo>
                <a:lnTo>
                  <a:pt x="4990" y="116"/>
                </a:lnTo>
                <a:lnTo>
                  <a:pt x="4984" y="118"/>
                </a:lnTo>
                <a:lnTo>
                  <a:pt x="4978" y="118"/>
                </a:lnTo>
                <a:lnTo>
                  <a:pt x="4976" y="122"/>
                </a:lnTo>
                <a:lnTo>
                  <a:pt x="4974" y="124"/>
                </a:lnTo>
                <a:lnTo>
                  <a:pt x="4972" y="132"/>
                </a:lnTo>
                <a:lnTo>
                  <a:pt x="4976" y="140"/>
                </a:lnTo>
                <a:lnTo>
                  <a:pt x="4978" y="148"/>
                </a:lnTo>
                <a:lnTo>
                  <a:pt x="4978" y="154"/>
                </a:lnTo>
                <a:lnTo>
                  <a:pt x="4978" y="158"/>
                </a:lnTo>
                <a:lnTo>
                  <a:pt x="4976" y="160"/>
                </a:lnTo>
                <a:lnTo>
                  <a:pt x="4974" y="162"/>
                </a:lnTo>
                <a:lnTo>
                  <a:pt x="4968" y="162"/>
                </a:lnTo>
                <a:lnTo>
                  <a:pt x="4958" y="162"/>
                </a:lnTo>
                <a:lnTo>
                  <a:pt x="4950" y="160"/>
                </a:lnTo>
                <a:lnTo>
                  <a:pt x="4944" y="156"/>
                </a:lnTo>
                <a:lnTo>
                  <a:pt x="4938" y="152"/>
                </a:lnTo>
                <a:lnTo>
                  <a:pt x="4930" y="146"/>
                </a:lnTo>
                <a:lnTo>
                  <a:pt x="4920" y="140"/>
                </a:lnTo>
                <a:lnTo>
                  <a:pt x="4906" y="136"/>
                </a:lnTo>
                <a:lnTo>
                  <a:pt x="4888" y="132"/>
                </a:lnTo>
                <a:lnTo>
                  <a:pt x="4870" y="128"/>
                </a:lnTo>
                <a:lnTo>
                  <a:pt x="4852" y="124"/>
                </a:lnTo>
                <a:lnTo>
                  <a:pt x="4822" y="112"/>
                </a:lnTo>
                <a:lnTo>
                  <a:pt x="4790" y="104"/>
                </a:lnTo>
                <a:lnTo>
                  <a:pt x="4772" y="100"/>
                </a:lnTo>
                <a:lnTo>
                  <a:pt x="4752" y="98"/>
                </a:lnTo>
                <a:lnTo>
                  <a:pt x="4732" y="98"/>
                </a:lnTo>
                <a:lnTo>
                  <a:pt x="4720" y="98"/>
                </a:lnTo>
                <a:lnTo>
                  <a:pt x="4712" y="102"/>
                </a:lnTo>
                <a:lnTo>
                  <a:pt x="4710" y="104"/>
                </a:lnTo>
                <a:lnTo>
                  <a:pt x="4710" y="106"/>
                </a:lnTo>
                <a:lnTo>
                  <a:pt x="4714" y="110"/>
                </a:lnTo>
                <a:lnTo>
                  <a:pt x="4722" y="118"/>
                </a:lnTo>
                <a:lnTo>
                  <a:pt x="4750" y="138"/>
                </a:lnTo>
                <a:lnTo>
                  <a:pt x="4764" y="146"/>
                </a:lnTo>
                <a:lnTo>
                  <a:pt x="4766" y="148"/>
                </a:lnTo>
                <a:lnTo>
                  <a:pt x="4764" y="150"/>
                </a:lnTo>
                <a:lnTo>
                  <a:pt x="4758" y="150"/>
                </a:lnTo>
                <a:lnTo>
                  <a:pt x="4748" y="148"/>
                </a:lnTo>
                <a:lnTo>
                  <a:pt x="4736" y="146"/>
                </a:lnTo>
                <a:lnTo>
                  <a:pt x="4724" y="146"/>
                </a:lnTo>
                <a:lnTo>
                  <a:pt x="4722" y="148"/>
                </a:lnTo>
                <a:lnTo>
                  <a:pt x="4720" y="150"/>
                </a:lnTo>
                <a:lnTo>
                  <a:pt x="4718" y="154"/>
                </a:lnTo>
                <a:lnTo>
                  <a:pt x="4722" y="158"/>
                </a:lnTo>
                <a:lnTo>
                  <a:pt x="4722" y="160"/>
                </a:lnTo>
                <a:lnTo>
                  <a:pt x="4714" y="158"/>
                </a:lnTo>
                <a:lnTo>
                  <a:pt x="4704" y="154"/>
                </a:lnTo>
                <a:lnTo>
                  <a:pt x="4688" y="150"/>
                </a:lnTo>
                <a:lnTo>
                  <a:pt x="4670" y="146"/>
                </a:lnTo>
                <a:lnTo>
                  <a:pt x="4660" y="146"/>
                </a:lnTo>
                <a:lnTo>
                  <a:pt x="4650" y="148"/>
                </a:lnTo>
                <a:lnTo>
                  <a:pt x="4642" y="150"/>
                </a:lnTo>
                <a:lnTo>
                  <a:pt x="4634" y="156"/>
                </a:lnTo>
                <a:lnTo>
                  <a:pt x="4626" y="162"/>
                </a:lnTo>
                <a:lnTo>
                  <a:pt x="4618" y="172"/>
                </a:lnTo>
                <a:lnTo>
                  <a:pt x="4606" y="190"/>
                </a:lnTo>
                <a:lnTo>
                  <a:pt x="4610" y="180"/>
                </a:lnTo>
                <a:lnTo>
                  <a:pt x="4612" y="168"/>
                </a:lnTo>
                <a:lnTo>
                  <a:pt x="4614" y="154"/>
                </a:lnTo>
                <a:lnTo>
                  <a:pt x="4610" y="138"/>
                </a:lnTo>
                <a:lnTo>
                  <a:pt x="4608" y="130"/>
                </a:lnTo>
                <a:lnTo>
                  <a:pt x="4604" y="124"/>
                </a:lnTo>
                <a:lnTo>
                  <a:pt x="4592" y="114"/>
                </a:lnTo>
                <a:lnTo>
                  <a:pt x="4582" y="108"/>
                </a:lnTo>
                <a:lnTo>
                  <a:pt x="4568" y="106"/>
                </a:lnTo>
                <a:lnTo>
                  <a:pt x="4554" y="108"/>
                </a:lnTo>
                <a:lnTo>
                  <a:pt x="4508" y="118"/>
                </a:lnTo>
                <a:lnTo>
                  <a:pt x="4476" y="124"/>
                </a:lnTo>
                <a:lnTo>
                  <a:pt x="4436" y="130"/>
                </a:lnTo>
                <a:lnTo>
                  <a:pt x="4394" y="134"/>
                </a:lnTo>
                <a:lnTo>
                  <a:pt x="4362" y="140"/>
                </a:lnTo>
                <a:lnTo>
                  <a:pt x="4338" y="144"/>
                </a:lnTo>
                <a:lnTo>
                  <a:pt x="4320" y="150"/>
                </a:lnTo>
                <a:lnTo>
                  <a:pt x="4308" y="156"/>
                </a:lnTo>
                <a:lnTo>
                  <a:pt x="4302" y="162"/>
                </a:lnTo>
                <a:lnTo>
                  <a:pt x="4302" y="166"/>
                </a:lnTo>
                <a:lnTo>
                  <a:pt x="4302" y="170"/>
                </a:lnTo>
                <a:lnTo>
                  <a:pt x="4306" y="176"/>
                </a:lnTo>
                <a:close/>
                <a:moveTo>
                  <a:pt x="5340" y="5242"/>
                </a:moveTo>
                <a:lnTo>
                  <a:pt x="5340" y="5242"/>
                </a:lnTo>
                <a:lnTo>
                  <a:pt x="5332" y="5236"/>
                </a:lnTo>
                <a:lnTo>
                  <a:pt x="5326" y="5232"/>
                </a:lnTo>
                <a:lnTo>
                  <a:pt x="5320" y="5232"/>
                </a:lnTo>
                <a:lnTo>
                  <a:pt x="5314" y="5234"/>
                </a:lnTo>
                <a:lnTo>
                  <a:pt x="5306" y="5234"/>
                </a:lnTo>
                <a:lnTo>
                  <a:pt x="5298" y="5234"/>
                </a:lnTo>
                <a:lnTo>
                  <a:pt x="5286" y="5230"/>
                </a:lnTo>
                <a:lnTo>
                  <a:pt x="5270" y="5222"/>
                </a:lnTo>
                <a:lnTo>
                  <a:pt x="5256" y="5212"/>
                </a:lnTo>
                <a:lnTo>
                  <a:pt x="5246" y="5204"/>
                </a:lnTo>
                <a:lnTo>
                  <a:pt x="5240" y="5198"/>
                </a:lnTo>
                <a:lnTo>
                  <a:pt x="5236" y="5192"/>
                </a:lnTo>
                <a:lnTo>
                  <a:pt x="5230" y="5178"/>
                </a:lnTo>
                <a:lnTo>
                  <a:pt x="5224" y="5172"/>
                </a:lnTo>
                <a:lnTo>
                  <a:pt x="5214" y="5162"/>
                </a:lnTo>
                <a:lnTo>
                  <a:pt x="5194" y="5144"/>
                </a:lnTo>
                <a:lnTo>
                  <a:pt x="5186" y="5136"/>
                </a:lnTo>
                <a:lnTo>
                  <a:pt x="5176" y="5130"/>
                </a:lnTo>
                <a:lnTo>
                  <a:pt x="5166" y="5126"/>
                </a:lnTo>
                <a:lnTo>
                  <a:pt x="5156" y="5124"/>
                </a:lnTo>
                <a:lnTo>
                  <a:pt x="5144" y="5122"/>
                </a:lnTo>
                <a:lnTo>
                  <a:pt x="5128" y="5124"/>
                </a:lnTo>
                <a:lnTo>
                  <a:pt x="5114" y="5126"/>
                </a:lnTo>
                <a:lnTo>
                  <a:pt x="5100" y="5126"/>
                </a:lnTo>
                <a:lnTo>
                  <a:pt x="5086" y="5124"/>
                </a:lnTo>
                <a:lnTo>
                  <a:pt x="5074" y="5122"/>
                </a:lnTo>
                <a:lnTo>
                  <a:pt x="5052" y="5114"/>
                </a:lnTo>
                <a:lnTo>
                  <a:pt x="5032" y="5106"/>
                </a:lnTo>
                <a:lnTo>
                  <a:pt x="5026" y="5104"/>
                </a:lnTo>
                <a:lnTo>
                  <a:pt x="5022" y="5104"/>
                </a:lnTo>
                <a:lnTo>
                  <a:pt x="5014" y="5108"/>
                </a:lnTo>
                <a:lnTo>
                  <a:pt x="5004" y="5114"/>
                </a:lnTo>
                <a:lnTo>
                  <a:pt x="4996" y="5120"/>
                </a:lnTo>
                <a:lnTo>
                  <a:pt x="4984" y="5134"/>
                </a:lnTo>
                <a:lnTo>
                  <a:pt x="4980" y="5136"/>
                </a:lnTo>
                <a:lnTo>
                  <a:pt x="4978" y="5136"/>
                </a:lnTo>
                <a:lnTo>
                  <a:pt x="4976" y="5136"/>
                </a:lnTo>
                <a:lnTo>
                  <a:pt x="4974" y="5130"/>
                </a:lnTo>
                <a:lnTo>
                  <a:pt x="4976" y="5126"/>
                </a:lnTo>
                <a:lnTo>
                  <a:pt x="4980" y="5112"/>
                </a:lnTo>
                <a:lnTo>
                  <a:pt x="4984" y="5100"/>
                </a:lnTo>
                <a:lnTo>
                  <a:pt x="4984" y="5094"/>
                </a:lnTo>
                <a:lnTo>
                  <a:pt x="4982" y="5092"/>
                </a:lnTo>
                <a:lnTo>
                  <a:pt x="4980" y="5086"/>
                </a:lnTo>
                <a:lnTo>
                  <a:pt x="4978" y="5082"/>
                </a:lnTo>
                <a:lnTo>
                  <a:pt x="4974" y="5072"/>
                </a:lnTo>
                <a:lnTo>
                  <a:pt x="4972" y="5068"/>
                </a:lnTo>
                <a:lnTo>
                  <a:pt x="4968" y="5064"/>
                </a:lnTo>
                <a:lnTo>
                  <a:pt x="4960" y="5060"/>
                </a:lnTo>
                <a:lnTo>
                  <a:pt x="4952" y="5058"/>
                </a:lnTo>
                <a:lnTo>
                  <a:pt x="4942" y="5054"/>
                </a:lnTo>
                <a:lnTo>
                  <a:pt x="4934" y="5050"/>
                </a:lnTo>
                <a:lnTo>
                  <a:pt x="4924" y="5042"/>
                </a:lnTo>
                <a:lnTo>
                  <a:pt x="4916" y="5036"/>
                </a:lnTo>
                <a:lnTo>
                  <a:pt x="4912" y="5034"/>
                </a:lnTo>
                <a:lnTo>
                  <a:pt x="4906" y="5032"/>
                </a:lnTo>
                <a:lnTo>
                  <a:pt x="4896" y="5032"/>
                </a:lnTo>
                <a:lnTo>
                  <a:pt x="4888" y="5028"/>
                </a:lnTo>
                <a:lnTo>
                  <a:pt x="4878" y="5024"/>
                </a:lnTo>
                <a:lnTo>
                  <a:pt x="4858" y="5020"/>
                </a:lnTo>
                <a:lnTo>
                  <a:pt x="4852" y="5022"/>
                </a:lnTo>
                <a:lnTo>
                  <a:pt x="4846" y="5022"/>
                </a:lnTo>
                <a:lnTo>
                  <a:pt x="4836" y="5028"/>
                </a:lnTo>
                <a:lnTo>
                  <a:pt x="4828" y="5036"/>
                </a:lnTo>
                <a:lnTo>
                  <a:pt x="4822" y="5046"/>
                </a:lnTo>
                <a:lnTo>
                  <a:pt x="4814" y="5060"/>
                </a:lnTo>
                <a:lnTo>
                  <a:pt x="4810" y="5060"/>
                </a:lnTo>
                <a:lnTo>
                  <a:pt x="4808" y="5056"/>
                </a:lnTo>
                <a:lnTo>
                  <a:pt x="4806" y="5048"/>
                </a:lnTo>
                <a:lnTo>
                  <a:pt x="4810" y="5040"/>
                </a:lnTo>
                <a:lnTo>
                  <a:pt x="4818" y="5026"/>
                </a:lnTo>
                <a:lnTo>
                  <a:pt x="4822" y="5018"/>
                </a:lnTo>
                <a:lnTo>
                  <a:pt x="4822" y="5012"/>
                </a:lnTo>
                <a:lnTo>
                  <a:pt x="4822" y="5008"/>
                </a:lnTo>
                <a:lnTo>
                  <a:pt x="4820" y="5006"/>
                </a:lnTo>
                <a:lnTo>
                  <a:pt x="4810" y="5000"/>
                </a:lnTo>
                <a:lnTo>
                  <a:pt x="4792" y="4996"/>
                </a:lnTo>
                <a:lnTo>
                  <a:pt x="4784" y="4998"/>
                </a:lnTo>
                <a:lnTo>
                  <a:pt x="4774" y="4998"/>
                </a:lnTo>
                <a:lnTo>
                  <a:pt x="4752" y="4996"/>
                </a:lnTo>
                <a:lnTo>
                  <a:pt x="4742" y="4994"/>
                </a:lnTo>
                <a:lnTo>
                  <a:pt x="4736" y="4998"/>
                </a:lnTo>
                <a:lnTo>
                  <a:pt x="4730" y="5002"/>
                </a:lnTo>
                <a:lnTo>
                  <a:pt x="4728" y="5010"/>
                </a:lnTo>
                <a:lnTo>
                  <a:pt x="4726" y="5018"/>
                </a:lnTo>
                <a:lnTo>
                  <a:pt x="4724" y="5026"/>
                </a:lnTo>
                <a:lnTo>
                  <a:pt x="4726" y="5040"/>
                </a:lnTo>
                <a:lnTo>
                  <a:pt x="4722" y="5036"/>
                </a:lnTo>
                <a:lnTo>
                  <a:pt x="4720" y="5036"/>
                </a:lnTo>
                <a:lnTo>
                  <a:pt x="4712" y="5042"/>
                </a:lnTo>
                <a:lnTo>
                  <a:pt x="4710" y="5044"/>
                </a:lnTo>
                <a:lnTo>
                  <a:pt x="4708" y="5044"/>
                </a:lnTo>
                <a:lnTo>
                  <a:pt x="4708" y="5042"/>
                </a:lnTo>
                <a:lnTo>
                  <a:pt x="4710" y="5034"/>
                </a:lnTo>
                <a:lnTo>
                  <a:pt x="4712" y="5026"/>
                </a:lnTo>
                <a:lnTo>
                  <a:pt x="4710" y="5020"/>
                </a:lnTo>
                <a:lnTo>
                  <a:pt x="4706" y="5020"/>
                </a:lnTo>
                <a:lnTo>
                  <a:pt x="4702" y="5020"/>
                </a:lnTo>
                <a:lnTo>
                  <a:pt x="4694" y="5024"/>
                </a:lnTo>
                <a:lnTo>
                  <a:pt x="4696" y="5020"/>
                </a:lnTo>
                <a:lnTo>
                  <a:pt x="4698" y="5014"/>
                </a:lnTo>
                <a:lnTo>
                  <a:pt x="4698" y="5010"/>
                </a:lnTo>
                <a:lnTo>
                  <a:pt x="4700" y="5004"/>
                </a:lnTo>
                <a:lnTo>
                  <a:pt x="4700" y="5000"/>
                </a:lnTo>
                <a:lnTo>
                  <a:pt x="4702" y="4996"/>
                </a:lnTo>
                <a:lnTo>
                  <a:pt x="4706" y="4994"/>
                </a:lnTo>
                <a:lnTo>
                  <a:pt x="4714" y="4990"/>
                </a:lnTo>
                <a:lnTo>
                  <a:pt x="4720" y="4986"/>
                </a:lnTo>
                <a:lnTo>
                  <a:pt x="4726" y="4980"/>
                </a:lnTo>
                <a:lnTo>
                  <a:pt x="4736" y="4964"/>
                </a:lnTo>
                <a:lnTo>
                  <a:pt x="4746" y="4950"/>
                </a:lnTo>
                <a:lnTo>
                  <a:pt x="4750" y="4944"/>
                </a:lnTo>
                <a:lnTo>
                  <a:pt x="4756" y="4940"/>
                </a:lnTo>
                <a:lnTo>
                  <a:pt x="4760" y="4938"/>
                </a:lnTo>
                <a:lnTo>
                  <a:pt x="4762" y="4932"/>
                </a:lnTo>
                <a:lnTo>
                  <a:pt x="4762" y="4926"/>
                </a:lnTo>
                <a:lnTo>
                  <a:pt x="4762" y="4918"/>
                </a:lnTo>
                <a:lnTo>
                  <a:pt x="4760" y="4912"/>
                </a:lnTo>
                <a:lnTo>
                  <a:pt x="4756" y="4906"/>
                </a:lnTo>
                <a:lnTo>
                  <a:pt x="4752" y="4902"/>
                </a:lnTo>
                <a:lnTo>
                  <a:pt x="4748" y="4902"/>
                </a:lnTo>
                <a:lnTo>
                  <a:pt x="4740" y="4902"/>
                </a:lnTo>
                <a:lnTo>
                  <a:pt x="4736" y="4900"/>
                </a:lnTo>
                <a:lnTo>
                  <a:pt x="4736" y="4896"/>
                </a:lnTo>
                <a:lnTo>
                  <a:pt x="4734" y="4892"/>
                </a:lnTo>
                <a:lnTo>
                  <a:pt x="4732" y="4886"/>
                </a:lnTo>
                <a:lnTo>
                  <a:pt x="4730" y="4884"/>
                </a:lnTo>
                <a:lnTo>
                  <a:pt x="4730" y="4882"/>
                </a:lnTo>
                <a:lnTo>
                  <a:pt x="4730" y="4878"/>
                </a:lnTo>
                <a:lnTo>
                  <a:pt x="4728" y="4874"/>
                </a:lnTo>
                <a:lnTo>
                  <a:pt x="4726" y="4870"/>
                </a:lnTo>
                <a:lnTo>
                  <a:pt x="4724" y="4868"/>
                </a:lnTo>
                <a:lnTo>
                  <a:pt x="4722" y="4864"/>
                </a:lnTo>
                <a:lnTo>
                  <a:pt x="4722" y="4860"/>
                </a:lnTo>
                <a:lnTo>
                  <a:pt x="4722" y="4854"/>
                </a:lnTo>
                <a:lnTo>
                  <a:pt x="4718" y="4848"/>
                </a:lnTo>
                <a:lnTo>
                  <a:pt x="4716" y="4828"/>
                </a:lnTo>
                <a:lnTo>
                  <a:pt x="4714" y="4806"/>
                </a:lnTo>
                <a:lnTo>
                  <a:pt x="4714" y="4800"/>
                </a:lnTo>
                <a:lnTo>
                  <a:pt x="4712" y="4800"/>
                </a:lnTo>
                <a:lnTo>
                  <a:pt x="4710" y="4798"/>
                </a:lnTo>
                <a:lnTo>
                  <a:pt x="4708" y="4794"/>
                </a:lnTo>
                <a:lnTo>
                  <a:pt x="4702" y="4780"/>
                </a:lnTo>
                <a:lnTo>
                  <a:pt x="4698" y="4776"/>
                </a:lnTo>
                <a:lnTo>
                  <a:pt x="4696" y="4776"/>
                </a:lnTo>
                <a:lnTo>
                  <a:pt x="4694" y="4778"/>
                </a:lnTo>
                <a:lnTo>
                  <a:pt x="4694" y="4780"/>
                </a:lnTo>
                <a:lnTo>
                  <a:pt x="4694" y="4784"/>
                </a:lnTo>
                <a:lnTo>
                  <a:pt x="4690" y="4792"/>
                </a:lnTo>
                <a:lnTo>
                  <a:pt x="4688" y="4790"/>
                </a:lnTo>
                <a:lnTo>
                  <a:pt x="4688" y="4786"/>
                </a:lnTo>
                <a:lnTo>
                  <a:pt x="4688" y="4782"/>
                </a:lnTo>
                <a:lnTo>
                  <a:pt x="4688" y="4778"/>
                </a:lnTo>
                <a:lnTo>
                  <a:pt x="4684" y="4764"/>
                </a:lnTo>
                <a:lnTo>
                  <a:pt x="4684" y="4762"/>
                </a:lnTo>
                <a:lnTo>
                  <a:pt x="4682" y="4764"/>
                </a:lnTo>
                <a:lnTo>
                  <a:pt x="4680" y="4766"/>
                </a:lnTo>
                <a:lnTo>
                  <a:pt x="4676" y="4764"/>
                </a:lnTo>
                <a:lnTo>
                  <a:pt x="4674" y="4758"/>
                </a:lnTo>
                <a:lnTo>
                  <a:pt x="4672" y="4754"/>
                </a:lnTo>
                <a:lnTo>
                  <a:pt x="4668" y="4752"/>
                </a:lnTo>
                <a:lnTo>
                  <a:pt x="4662" y="4748"/>
                </a:lnTo>
                <a:lnTo>
                  <a:pt x="4654" y="4744"/>
                </a:lnTo>
                <a:lnTo>
                  <a:pt x="4650" y="4740"/>
                </a:lnTo>
                <a:lnTo>
                  <a:pt x="4648" y="4734"/>
                </a:lnTo>
                <a:lnTo>
                  <a:pt x="4644" y="4730"/>
                </a:lnTo>
                <a:lnTo>
                  <a:pt x="4640" y="4726"/>
                </a:lnTo>
                <a:lnTo>
                  <a:pt x="4632" y="4722"/>
                </a:lnTo>
                <a:lnTo>
                  <a:pt x="4622" y="4718"/>
                </a:lnTo>
                <a:lnTo>
                  <a:pt x="4610" y="4712"/>
                </a:lnTo>
                <a:lnTo>
                  <a:pt x="4598" y="4708"/>
                </a:lnTo>
                <a:lnTo>
                  <a:pt x="4568" y="4698"/>
                </a:lnTo>
                <a:lnTo>
                  <a:pt x="4558" y="4696"/>
                </a:lnTo>
                <a:lnTo>
                  <a:pt x="4552" y="4696"/>
                </a:lnTo>
                <a:lnTo>
                  <a:pt x="4550" y="4700"/>
                </a:lnTo>
                <a:lnTo>
                  <a:pt x="4546" y="4700"/>
                </a:lnTo>
                <a:lnTo>
                  <a:pt x="4536" y="4698"/>
                </a:lnTo>
                <a:lnTo>
                  <a:pt x="4524" y="4698"/>
                </a:lnTo>
                <a:lnTo>
                  <a:pt x="4520" y="4700"/>
                </a:lnTo>
                <a:lnTo>
                  <a:pt x="4518" y="4702"/>
                </a:lnTo>
                <a:lnTo>
                  <a:pt x="4518" y="4704"/>
                </a:lnTo>
                <a:lnTo>
                  <a:pt x="4514" y="4706"/>
                </a:lnTo>
                <a:lnTo>
                  <a:pt x="4502" y="4702"/>
                </a:lnTo>
                <a:lnTo>
                  <a:pt x="4494" y="4700"/>
                </a:lnTo>
                <a:lnTo>
                  <a:pt x="4486" y="4698"/>
                </a:lnTo>
                <a:lnTo>
                  <a:pt x="4478" y="4698"/>
                </a:lnTo>
                <a:lnTo>
                  <a:pt x="4472" y="4702"/>
                </a:lnTo>
                <a:lnTo>
                  <a:pt x="4470" y="4700"/>
                </a:lnTo>
                <a:lnTo>
                  <a:pt x="4468" y="4698"/>
                </a:lnTo>
                <a:lnTo>
                  <a:pt x="4466" y="4692"/>
                </a:lnTo>
                <a:lnTo>
                  <a:pt x="4462" y="4684"/>
                </a:lnTo>
                <a:lnTo>
                  <a:pt x="4460" y="4682"/>
                </a:lnTo>
                <a:lnTo>
                  <a:pt x="4458" y="4682"/>
                </a:lnTo>
                <a:lnTo>
                  <a:pt x="4454" y="4680"/>
                </a:lnTo>
                <a:lnTo>
                  <a:pt x="4452" y="4678"/>
                </a:lnTo>
                <a:lnTo>
                  <a:pt x="4450" y="4670"/>
                </a:lnTo>
                <a:lnTo>
                  <a:pt x="4448" y="4666"/>
                </a:lnTo>
                <a:lnTo>
                  <a:pt x="4444" y="4664"/>
                </a:lnTo>
                <a:lnTo>
                  <a:pt x="4440" y="4660"/>
                </a:lnTo>
                <a:lnTo>
                  <a:pt x="4430" y="4656"/>
                </a:lnTo>
                <a:lnTo>
                  <a:pt x="4418" y="4654"/>
                </a:lnTo>
                <a:lnTo>
                  <a:pt x="4412" y="4650"/>
                </a:lnTo>
                <a:lnTo>
                  <a:pt x="4412" y="4646"/>
                </a:lnTo>
                <a:lnTo>
                  <a:pt x="4416" y="4638"/>
                </a:lnTo>
                <a:lnTo>
                  <a:pt x="4416" y="4630"/>
                </a:lnTo>
                <a:lnTo>
                  <a:pt x="4414" y="4624"/>
                </a:lnTo>
                <a:lnTo>
                  <a:pt x="4410" y="4618"/>
                </a:lnTo>
                <a:lnTo>
                  <a:pt x="4404" y="4612"/>
                </a:lnTo>
                <a:lnTo>
                  <a:pt x="4388" y="4598"/>
                </a:lnTo>
                <a:lnTo>
                  <a:pt x="4364" y="4582"/>
                </a:lnTo>
                <a:lnTo>
                  <a:pt x="4358" y="4576"/>
                </a:lnTo>
                <a:lnTo>
                  <a:pt x="4348" y="4572"/>
                </a:lnTo>
                <a:lnTo>
                  <a:pt x="4338" y="4570"/>
                </a:lnTo>
                <a:lnTo>
                  <a:pt x="4326" y="4572"/>
                </a:lnTo>
                <a:lnTo>
                  <a:pt x="4316" y="4574"/>
                </a:lnTo>
                <a:lnTo>
                  <a:pt x="4300" y="4576"/>
                </a:lnTo>
                <a:lnTo>
                  <a:pt x="4298" y="4576"/>
                </a:lnTo>
                <a:lnTo>
                  <a:pt x="4300" y="4572"/>
                </a:lnTo>
                <a:lnTo>
                  <a:pt x="4304" y="4568"/>
                </a:lnTo>
                <a:lnTo>
                  <a:pt x="4306" y="4564"/>
                </a:lnTo>
                <a:lnTo>
                  <a:pt x="4308" y="4554"/>
                </a:lnTo>
                <a:lnTo>
                  <a:pt x="4310" y="4546"/>
                </a:lnTo>
                <a:lnTo>
                  <a:pt x="4314" y="4544"/>
                </a:lnTo>
                <a:lnTo>
                  <a:pt x="4318" y="4540"/>
                </a:lnTo>
                <a:lnTo>
                  <a:pt x="4322" y="4536"/>
                </a:lnTo>
                <a:lnTo>
                  <a:pt x="4322" y="4534"/>
                </a:lnTo>
                <a:lnTo>
                  <a:pt x="4322" y="4532"/>
                </a:lnTo>
                <a:lnTo>
                  <a:pt x="4320" y="4530"/>
                </a:lnTo>
                <a:lnTo>
                  <a:pt x="4312" y="4526"/>
                </a:lnTo>
                <a:lnTo>
                  <a:pt x="4308" y="4522"/>
                </a:lnTo>
                <a:lnTo>
                  <a:pt x="4304" y="4518"/>
                </a:lnTo>
                <a:lnTo>
                  <a:pt x="4300" y="4514"/>
                </a:lnTo>
                <a:lnTo>
                  <a:pt x="4296" y="4512"/>
                </a:lnTo>
                <a:lnTo>
                  <a:pt x="4288" y="4510"/>
                </a:lnTo>
                <a:lnTo>
                  <a:pt x="4280" y="4510"/>
                </a:lnTo>
                <a:lnTo>
                  <a:pt x="4278" y="4508"/>
                </a:lnTo>
                <a:lnTo>
                  <a:pt x="4274" y="4504"/>
                </a:lnTo>
                <a:lnTo>
                  <a:pt x="4270" y="4500"/>
                </a:lnTo>
                <a:lnTo>
                  <a:pt x="4262" y="4496"/>
                </a:lnTo>
                <a:lnTo>
                  <a:pt x="4248" y="4488"/>
                </a:lnTo>
                <a:lnTo>
                  <a:pt x="4244" y="4484"/>
                </a:lnTo>
                <a:lnTo>
                  <a:pt x="4242" y="4480"/>
                </a:lnTo>
                <a:lnTo>
                  <a:pt x="4244" y="4478"/>
                </a:lnTo>
                <a:lnTo>
                  <a:pt x="4252" y="4476"/>
                </a:lnTo>
                <a:lnTo>
                  <a:pt x="4270" y="4472"/>
                </a:lnTo>
                <a:lnTo>
                  <a:pt x="4278" y="4468"/>
                </a:lnTo>
                <a:lnTo>
                  <a:pt x="4278" y="4466"/>
                </a:lnTo>
                <a:lnTo>
                  <a:pt x="4274" y="4464"/>
                </a:lnTo>
                <a:lnTo>
                  <a:pt x="4258" y="4460"/>
                </a:lnTo>
                <a:lnTo>
                  <a:pt x="4242" y="4460"/>
                </a:lnTo>
                <a:lnTo>
                  <a:pt x="4232" y="4464"/>
                </a:lnTo>
                <a:lnTo>
                  <a:pt x="4222" y="4466"/>
                </a:lnTo>
                <a:lnTo>
                  <a:pt x="4202" y="4468"/>
                </a:lnTo>
                <a:lnTo>
                  <a:pt x="4192" y="4468"/>
                </a:lnTo>
                <a:lnTo>
                  <a:pt x="4184" y="4470"/>
                </a:lnTo>
                <a:lnTo>
                  <a:pt x="4180" y="4472"/>
                </a:lnTo>
                <a:lnTo>
                  <a:pt x="4178" y="4474"/>
                </a:lnTo>
                <a:lnTo>
                  <a:pt x="4176" y="4480"/>
                </a:lnTo>
                <a:lnTo>
                  <a:pt x="4176" y="4484"/>
                </a:lnTo>
                <a:lnTo>
                  <a:pt x="4172" y="4486"/>
                </a:lnTo>
                <a:lnTo>
                  <a:pt x="4158" y="4492"/>
                </a:lnTo>
                <a:lnTo>
                  <a:pt x="4152" y="4494"/>
                </a:lnTo>
                <a:lnTo>
                  <a:pt x="4144" y="4496"/>
                </a:lnTo>
                <a:lnTo>
                  <a:pt x="4136" y="4494"/>
                </a:lnTo>
                <a:lnTo>
                  <a:pt x="4126" y="4492"/>
                </a:lnTo>
                <a:lnTo>
                  <a:pt x="4120" y="4486"/>
                </a:lnTo>
                <a:lnTo>
                  <a:pt x="4112" y="4476"/>
                </a:lnTo>
                <a:lnTo>
                  <a:pt x="4108" y="4472"/>
                </a:lnTo>
                <a:lnTo>
                  <a:pt x="4104" y="4470"/>
                </a:lnTo>
                <a:lnTo>
                  <a:pt x="4098" y="4468"/>
                </a:lnTo>
                <a:lnTo>
                  <a:pt x="4090" y="4468"/>
                </a:lnTo>
                <a:lnTo>
                  <a:pt x="4076" y="4470"/>
                </a:lnTo>
                <a:lnTo>
                  <a:pt x="4060" y="4474"/>
                </a:lnTo>
                <a:lnTo>
                  <a:pt x="4044" y="4476"/>
                </a:lnTo>
                <a:lnTo>
                  <a:pt x="4032" y="4478"/>
                </a:lnTo>
                <a:lnTo>
                  <a:pt x="4026" y="4476"/>
                </a:lnTo>
                <a:lnTo>
                  <a:pt x="4022" y="4472"/>
                </a:lnTo>
                <a:lnTo>
                  <a:pt x="4020" y="4468"/>
                </a:lnTo>
                <a:lnTo>
                  <a:pt x="4020" y="4460"/>
                </a:lnTo>
                <a:lnTo>
                  <a:pt x="4018" y="4448"/>
                </a:lnTo>
                <a:lnTo>
                  <a:pt x="4012" y="4438"/>
                </a:lnTo>
                <a:lnTo>
                  <a:pt x="4004" y="4434"/>
                </a:lnTo>
                <a:lnTo>
                  <a:pt x="3996" y="4430"/>
                </a:lnTo>
                <a:lnTo>
                  <a:pt x="3986" y="4426"/>
                </a:lnTo>
                <a:lnTo>
                  <a:pt x="3978" y="4422"/>
                </a:lnTo>
                <a:lnTo>
                  <a:pt x="3970" y="4416"/>
                </a:lnTo>
                <a:lnTo>
                  <a:pt x="3964" y="4406"/>
                </a:lnTo>
                <a:lnTo>
                  <a:pt x="3960" y="4396"/>
                </a:lnTo>
                <a:lnTo>
                  <a:pt x="3956" y="4390"/>
                </a:lnTo>
                <a:lnTo>
                  <a:pt x="3950" y="4390"/>
                </a:lnTo>
                <a:lnTo>
                  <a:pt x="3946" y="4394"/>
                </a:lnTo>
                <a:lnTo>
                  <a:pt x="3944" y="4398"/>
                </a:lnTo>
                <a:lnTo>
                  <a:pt x="3940" y="4406"/>
                </a:lnTo>
                <a:lnTo>
                  <a:pt x="3940" y="4412"/>
                </a:lnTo>
                <a:lnTo>
                  <a:pt x="3940" y="4416"/>
                </a:lnTo>
                <a:lnTo>
                  <a:pt x="3946" y="4424"/>
                </a:lnTo>
                <a:lnTo>
                  <a:pt x="3948" y="4430"/>
                </a:lnTo>
                <a:lnTo>
                  <a:pt x="3948" y="4434"/>
                </a:lnTo>
                <a:lnTo>
                  <a:pt x="3944" y="4436"/>
                </a:lnTo>
                <a:lnTo>
                  <a:pt x="3928" y="4440"/>
                </a:lnTo>
                <a:lnTo>
                  <a:pt x="3916" y="4444"/>
                </a:lnTo>
                <a:lnTo>
                  <a:pt x="3906" y="4448"/>
                </a:lnTo>
                <a:lnTo>
                  <a:pt x="3900" y="4452"/>
                </a:lnTo>
                <a:lnTo>
                  <a:pt x="3894" y="4458"/>
                </a:lnTo>
                <a:lnTo>
                  <a:pt x="3888" y="4464"/>
                </a:lnTo>
                <a:lnTo>
                  <a:pt x="3886" y="4462"/>
                </a:lnTo>
                <a:lnTo>
                  <a:pt x="3886" y="4456"/>
                </a:lnTo>
                <a:lnTo>
                  <a:pt x="3882" y="4448"/>
                </a:lnTo>
                <a:lnTo>
                  <a:pt x="3878" y="4440"/>
                </a:lnTo>
                <a:lnTo>
                  <a:pt x="3874" y="4434"/>
                </a:lnTo>
                <a:lnTo>
                  <a:pt x="3872" y="4430"/>
                </a:lnTo>
                <a:lnTo>
                  <a:pt x="3874" y="4426"/>
                </a:lnTo>
                <a:lnTo>
                  <a:pt x="3878" y="4422"/>
                </a:lnTo>
                <a:lnTo>
                  <a:pt x="3888" y="4416"/>
                </a:lnTo>
                <a:lnTo>
                  <a:pt x="3898" y="4410"/>
                </a:lnTo>
                <a:lnTo>
                  <a:pt x="3900" y="4410"/>
                </a:lnTo>
                <a:lnTo>
                  <a:pt x="3902" y="4406"/>
                </a:lnTo>
                <a:lnTo>
                  <a:pt x="3906" y="4402"/>
                </a:lnTo>
                <a:lnTo>
                  <a:pt x="3908" y="4398"/>
                </a:lnTo>
                <a:lnTo>
                  <a:pt x="3906" y="4394"/>
                </a:lnTo>
                <a:lnTo>
                  <a:pt x="3904" y="4390"/>
                </a:lnTo>
                <a:lnTo>
                  <a:pt x="3902" y="4386"/>
                </a:lnTo>
                <a:lnTo>
                  <a:pt x="3894" y="4384"/>
                </a:lnTo>
                <a:lnTo>
                  <a:pt x="3886" y="4384"/>
                </a:lnTo>
                <a:lnTo>
                  <a:pt x="3874" y="4386"/>
                </a:lnTo>
                <a:lnTo>
                  <a:pt x="3870" y="4390"/>
                </a:lnTo>
                <a:lnTo>
                  <a:pt x="3866" y="4392"/>
                </a:lnTo>
                <a:lnTo>
                  <a:pt x="3858" y="4402"/>
                </a:lnTo>
                <a:lnTo>
                  <a:pt x="3852" y="4410"/>
                </a:lnTo>
                <a:lnTo>
                  <a:pt x="3840" y="4418"/>
                </a:lnTo>
                <a:lnTo>
                  <a:pt x="3824" y="4428"/>
                </a:lnTo>
                <a:lnTo>
                  <a:pt x="3812" y="4434"/>
                </a:lnTo>
                <a:lnTo>
                  <a:pt x="3802" y="4436"/>
                </a:lnTo>
                <a:lnTo>
                  <a:pt x="3794" y="4434"/>
                </a:lnTo>
                <a:lnTo>
                  <a:pt x="3790" y="4432"/>
                </a:lnTo>
                <a:lnTo>
                  <a:pt x="3786" y="4432"/>
                </a:lnTo>
                <a:lnTo>
                  <a:pt x="3782" y="4434"/>
                </a:lnTo>
                <a:lnTo>
                  <a:pt x="3780" y="4442"/>
                </a:lnTo>
                <a:lnTo>
                  <a:pt x="3776" y="4448"/>
                </a:lnTo>
                <a:lnTo>
                  <a:pt x="3772" y="4452"/>
                </a:lnTo>
                <a:lnTo>
                  <a:pt x="3768" y="4450"/>
                </a:lnTo>
                <a:lnTo>
                  <a:pt x="3762" y="4450"/>
                </a:lnTo>
                <a:lnTo>
                  <a:pt x="3752" y="4446"/>
                </a:lnTo>
                <a:lnTo>
                  <a:pt x="3748" y="4446"/>
                </a:lnTo>
                <a:lnTo>
                  <a:pt x="3746" y="4450"/>
                </a:lnTo>
                <a:lnTo>
                  <a:pt x="3744" y="4456"/>
                </a:lnTo>
                <a:lnTo>
                  <a:pt x="3742" y="4460"/>
                </a:lnTo>
                <a:lnTo>
                  <a:pt x="3734" y="4470"/>
                </a:lnTo>
                <a:lnTo>
                  <a:pt x="3730" y="4476"/>
                </a:lnTo>
                <a:lnTo>
                  <a:pt x="3728" y="4484"/>
                </a:lnTo>
                <a:lnTo>
                  <a:pt x="3726" y="4492"/>
                </a:lnTo>
                <a:lnTo>
                  <a:pt x="3726" y="4506"/>
                </a:lnTo>
                <a:lnTo>
                  <a:pt x="3726" y="4518"/>
                </a:lnTo>
                <a:lnTo>
                  <a:pt x="3724" y="4524"/>
                </a:lnTo>
                <a:lnTo>
                  <a:pt x="3720" y="4528"/>
                </a:lnTo>
                <a:lnTo>
                  <a:pt x="3716" y="4530"/>
                </a:lnTo>
                <a:lnTo>
                  <a:pt x="3712" y="4530"/>
                </a:lnTo>
                <a:lnTo>
                  <a:pt x="3708" y="4530"/>
                </a:lnTo>
                <a:lnTo>
                  <a:pt x="3704" y="4534"/>
                </a:lnTo>
                <a:lnTo>
                  <a:pt x="3702" y="4540"/>
                </a:lnTo>
                <a:lnTo>
                  <a:pt x="3700" y="4548"/>
                </a:lnTo>
                <a:lnTo>
                  <a:pt x="3696" y="4554"/>
                </a:lnTo>
                <a:lnTo>
                  <a:pt x="3684" y="4560"/>
                </a:lnTo>
                <a:lnTo>
                  <a:pt x="3680" y="4562"/>
                </a:lnTo>
                <a:lnTo>
                  <a:pt x="3676" y="4566"/>
                </a:lnTo>
                <a:lnTo>
                  <a:pt x="3674" y="4572"/>
                </a:lnTo>
                <a:lnTo>
                  <a:pt x="3676" y="4580"/>
                </a:lnTo>
                <a:lnTo>
                  <a:pt x="3678" y="4592"/>
                </a:lnTo>
                <a:lnTo>
                  <a:pt x="3678" y="4598"/>
                </a:lnTo>
                <a:lnTo>
                  <a:pt x="3674" y="4596"/>
                </a:lnTo>
                <a:lnTo>
                  <a:pt x="3654" y="4566"/>
                </a:lnTo>
                <a:lnTo>
                  <a:pt x="3642" y="4552"/>
                </a:lnTo>
                <a:lnTo>
                  <a:pt x="3630" y="4540"/>
                </a:lnTo>
                <a:lnTo>
                  <a:pt x="3622" y="4534"/>
                </a:lnTo>
                <a:lnTo>
                  <a:pt x="3614" y="4530"/>
                </a:lnTo>
                <a:lnTo>
                  <a:pt x="3606" y="4528"/>
                </a:lnTo>
                <a:lnTo>
                  <a:pt x="3598" y="4528"/>
                </a:lnTo>
                <a:lnTo>
                  <a:pt x="3588" y="4528"/>
                </a:lnTo>
                <a:lnTo>
                  <a:pt x="3588" y="4526"/>
                </a:lnTo>
                <a:lnTo>
                  <a:pt x="3586" y="4524"/>
                </a:lnTo>
                <a:lnTo>
                  <a:pt x="3576" y="4520"/>
                </a:lnTo>
                <a:lnTo>
                  <a:pt x="3562" y="4520"/>
                </a:lnTo>
                <a:lnTo>
                  <a:pt x="3560" y="4522"/>
                </a:lnTo>
                <a:lnTo>
                  <a:pt x="3560" y="4524"/>
                </a:lnTo>
                <a:lnTo>
                  <a:pt x="3556" y="4530"/>
                </a:lnTo>
                <a:lnTo>
                  <a:pt x="3554" y="4534"/>
                </a:lnTo>
                <a:lnTo>
                  <a:pt x="3546" y="4536"/>
                </a:lnTo>
                <a:lnTo>
                  <a:pt x="3524" y="4546"/>
                </a:lnTo>
                <a:lnTo>
                  <a:pt x="3518" y="4552"/>
                </a:lnTo>
                <a:lnTo>
                  <a:pt x="3514" y="4556"/>
                </a:lnTo>
                <a:lnTo>
                  <a:pt x="3498" y="4562"/>
                </a:lnTo>
                <a:lnTo>
                  <a:pt x="3492" y="4562"/>
                </a:lnTo>
                <a:lnTo>
                  <a:pt x="3488" y="4560"/>
                </a:lnTo>
                <a:lnTo>
                  <a:pt x="3480" y="4552"/>
                </a:lnTo>
                <a:lnTo>
                  <a:pt x="3476" y="4546"/>
                </a:lnTo>
                <a:lnTo>
                  <a:pt x="3474" y="4544"/>
                </a:lnTo>
                <a:lnTo>
                  <a:pt x="3472" y="4542"/>
                </a:lnTo>
                <a:lnTo>
                  <a:pt x="3470" y="4542"/>
                </a:lnTo>
                <a:lnTo>
                  <a:pt x="3470" y="4544"/>
                </a:lnTo>
                <a:lnTo>
                  <a:pt x="3470" y="4548"/>
                </a:lnTo>
                <a:lnTo>
                  <a:pt x="3470" y="4550"/>
                </a:lnTo>
                <a:lnTo>
                  <a:pt x="3468" y="4552"/>
                </a:lnTo>
                <a:lnTo>
                  <a:pt x="3464" y="4552"/>
                </a:lnTo>
                <a:lnTo>
                  <a:pt x="3460" y="4550"/>
                </a:lnTo>
                <a:lnTo>
                  <a:pt x="3456" y="4546"/>
                </a:lnTo>
                <a:lnTo>
                  <a:pt x="3458" y="4544"/>
                </a:lnTo>
                <a:lnTo>
                  <a:pt x="3460" y="4542"/>
                </a:lnTo>
                <a:lnTo>
                  <a:pt x="3460" y="4540"/>
                </a:lnTo>
                <a:lnTo>
                  <a:pt x="3458" y="4538"/>
                </a:lnTo>
                <a:lnTo>
                  <a:pt x="3456" y="4540"/>
                </a:lnTo>
                <a:lnTo>
                  <a:pt x="3454" y="4538"/>
                </a:lnTo>
                <a:lnTo>
                  <a:pt x="3452" y="4534"/>
                </a:lnTo>
                <a:lnTo>
                  <a:pt x="3452" y="4530"/>
                </a:lnTo>
                <a:lnTo>
                  <a:pt x="3450" y="4528"/>
                </a:lnTo>
                <a:lnTo>
                  <a:pt x="3444" y="4524"/>
                </a:lnTo>
                <a:lnTo>
                  <a:pt x="3440" y="4516"/>
                </a:lnTo>
                <a:lnTo>
                  <a:pt x="3432" y="4508"/>
                </a:lnTo>
                <a:lnTo>
                  <a:pt x="3422" y="4498"/>
                </a:lnTo>
                <a:lnTo>
                  <a:pt x="3412" y="4484"/>
                </a:lnTo>
                <a:lnTo>
                  <a:pt x="3408" y="4474"/>
                </a:lnTo>
                <a:lnTo>
                  <a:pt x="3406" y="4466"/>
                </a:lnTo>
                <a:lnTo>
                  <a:pt x="3404" y="4460"/>
                </a:lnTo>
                <a:lnTo>
                  <a:pt x="3400" y="4456"/>
                </a:lnTo>
                <a:lnTo>
                  <a:pt x="3398" y="4452"/>
                </a:lnTo>
                <a:lnTo>
                  <a:pt x="3394" y="4444"/>
                </a:lnTo>
                <a:lnTo>
                  <a:pt x="3392" y="4436"/>
                </a:lnTo>
                <a:lnTo>
                  <a:pt x="3394" y="4430"/>
                </a:lnTo>
                <a:lnTo>
                  <a:pt x="3396" y="4426"/>
                </a:lnTo>
                <a:lnTo>
                  <a:pt x="3398" y="4424"/>
                </a:lnTo>
                <a:lnTo>
                  <a:pt x="3400" y="4422"/>
                </a:lnTo>
                <a:lnTo>
                  <a:pt x="3400" y="4416"/>
                </a:lnTo>
                <a:lnTo>
                  <a:pt x="3400" y="4412"/>
                </a:lnTo>
                <a:lnTo>
                  <a:pt x="3398" y="4410"/>
                </a:lnTo>
                <a:lnTo>
                  <a:pt x="3396" y="4410"/>
                </a:lnTo>
                <a:lnTo>
                  <a:pt x="3396" y="4408"/>
                </a:lnTo>
                <a:lnTo>
                  <a:pt x="3396" y="4404"/>
                </a:lnTo>
                <a:lnTo>
                  <a:pt x="3400" y="4390"/>
                </a:lnTo>
                <a:lnTo>
                  <a:pt x="3402" y="4384"/>
                </a:lnTo>
                <a:lnTo>
                  <a:pt x="3404" y="4384"/>
                </a:lnTo>
                <a:lnTo>
                  <a:pt x="3408" y="4384"/>
                </a:lnTo>
                <a:lnTo>
                  <a:pt x="3408" y="4378"/>
                </a:lnTo>
                <a:lnTo>
                  <a:pt x="3406" y="4364"/>
                </a:lnTo>
                <a:lnTo>
                  <a:pt x="3404" y="4344"/>
                </a:lnTo>
                <a:lnTo>
                  <a:pt x="3404" y="4334"/>
                </a:lnTo>
                <a:lnTo>
                  <a:pt x="3404" y="4330"/>
                </a:lnTo>
                <a:lnTo>
                  <a:pt x="3406" y="4326"/>
                </a:lnTo>
                <a:lnTo>
                  <a:pt x="3408" y="4318"/>
                </a:lnTo>
                <a:lnTo>
                  <a:pt x="3410" y="4306"/>
                </a:lnTo>
                <a:lnTo>
                  <a:pt x="3414" y="4296"/>
                </a:lnTo>
                <a:lnTo>
                  <a:pt x="3418" y="4288"/>
                </a:lnTo>
                <a:lnTo>
                  <a:pt x="3420" y="4284"/>
                </a:lnTo>
                <a:lnTo>
                  <a:pt x="3418" y="4280"/>
                </a:lnTo>
                <a:lnTo>
                  <a:pt x="3416" y="4274"/>
                </a:lnTo>
                <a:lnTo>
                  <a:pt x="3416" y="4268"/>
                </a:lnTo>
                <a:lnTo>
                  <a:pt x="3418" y="4262"/>
                </a:lnTo>
                <a:lnTo>
                  <a:pt x="3422" y="4256"/>
                </a:lnTo>
                <a:lnTo>
                  <a:pt x="3420" y="4254"/>
                </a:lnTo>
                <a:lnTo>
                  <a:pt x="3418" y="4250"/>
                </a:lnTo>
                <a:lnTo>
                  <a:pt x="3414" y="4244"/>
                </a:lnTo>
                <a:lnTo>
                  <a:pt x="3406" y="4238"/>
                </a:lnTo>
                <a:lnTo>
                  <a:pt x="3390" y="4230"/>
                </a:lnTo>
                <a:lnTo>
                  <a:pt x="3380" y="4220"/>
                </a:lnTo>
                <a:lnTo>
                  <a:pt x="3372" y="4214"/>
                </a:lnTo>
                <a:lnTo>
                  <a:pt x="3360" y="4210"/>
                </a:lnTo>
                <a:lnTo>
                  <a:pt x="3350" y="4206"/>
                </a:lnTo>
                <a:lnTo>
                  <a:pt x="3344" y="4208"/>
                </a:lnTo>
                <a:lnTo>
                  <a:pt x="3340" y="4210"/>
                </a:lnTo>
                <a:lnTo>
                  <a:pt x="3334" y="4210"/>
                </a:lnTo>
                <a:lnTo>
                  <a:pt x="3328" y="4210"/>
                </a:lnTo>
                <a:lnTo>
                  <a:pt x="3320" y="4206"/>
                </a:lnTo>
                <a:lnTo>
                  <a:pt x="3308" y="4204"/>
                </a:lnTo>
                <a:lnTo>
                  <a:pt x="3306" y="4204"/>
                </a:lnTo>
                <a:lnTo>
                  <a:pt x="3308" y="4206"/>
                </a:lnTo>
                <a:lnTo>
                  <a:pt x="3308" y="4208"/>
                </a:lnTo>
                <a:lnTo>
                  <a:pt x="3304" y="4212"/>
                </a:lnTo>
                <a:lnTo>
                  <a:pt x="3294" y="4216"/>
                </a:lnTo>
                <a:lnTo>
                  <a:pt x="3278" y="4216"/>
                </a:lnTo>
                <a:lnTo>
                  <a:pt x="3268" y="4214"/>
                </a:lnTo>
                <a:lnTo>
                  <a:pt x="3258" y="4214"/>
                </a:lnTo>
                <a:lnTo>
                  <a:pt x="3248" y="4214"/>
                </a:lnTo>
                <a:lnTo>
                  <a:pt x="3244" y="4214"/>
                </a:lnTo>
                <a:lnTo>
                  <a:pt x="3242" y="4214"/>
                </a:lnTo>
                <a:lnTo>
                  <a:pt x="3242" y="4210"/>
                </a:lnTo>
                <a:lnTo>
                  <a:pt x="3240" y="4208"/>
                </a:lnTo>
                <a:lnTo>
                  <a:pt x="3236" y="4208"/>
                </a:lnTo>
                <a:lnTo>
                  <a:pt x="3232" y="4210"/>
                </a:lnTo>
                <a:lnTo>
                  <a:pt x="3228" y="4216"/>
                </a:lnTo>
                <a:lnTo>
                  <a:pt x="3222" y="4220"/>
                </a:lnTo>
                <a:lnTo>
                  <a:pt x="3220" y="4222"/>
                </a:lnTo>
                <a:lnTo>
                  <a:pt x="3216" y="4220"/>
                </a:lnTo>
                <a:lnTo>
                  <a:pt x="3206" y="4210"/>
                </a:lnTo>
                <a:lnTo>
                  <a:pt x="3202" y="4208"/>
                </a:lnTo>
                <a:lnTo>
                  <a:pt x="3200" y="4208"/>
                </a:lnTo>
                <a:lnTo>
                  <a:pt x="3202" y="4210"/>
                </a:lnTo>
                <a:lnTo>
                  <a:pt x="3204" y="4214"/>
                </a:lnTo>
                <a:lnTo>
                  <a:pt x="3202" y="4218"/>
                </a:lnTo>
                <a:lnTo>
                  <a:pt x="3200" y="4220"/>
                </a:lnTo>
                <a:lnTo>
                  <a:pt x="3198" y="4218"/>
                </a:lnTo>
                <a:lnTo>
                  <a:pt x="3194" y="4214"/>
                </a:lnTo>
                <a:lnTo>
                  <a:pt x="3188" y="4210"/>
                </a:lnTo>
                <a:lnTo>
                  <a:pt x="3188" y="4206"/>
                </a:lnTo>
                <a:lnTo>
                  <a:pt x="3190" y="4202"/>
                </a:lnTo>
                <a:lnTo>
                  <a:pt x="3196" y="4196"/>
                </a:lnTo>
                <a:lnTo>
                  <a:pt x="3202" y="4188"/>
                </a:lnTo>
                <a:lnTo>
                  <a:pt x="3210" y="4182"/>
                </a:lnTo>
                <a:lnTo>
                  <a:pt x="3212" y="4176"/>
                </a:lnTo>
                <a:lnTo>
                  <a:pt x="3214" y="4166"/>
                </a:lnTo>
                <a:lnTo>
                  <a:pt x="3216" y="4144"/>
                </a:lnTo>
                <a:lnTo>
                  <a:pt x="3218" y="4120"/>
                </a:lnTo>
                <a:lnTo>
                  <a:pt x="3222" y="4098"/>
                </a:lnTo>
                <a:lnTo>
                  <a:pt x="3222" y="4092"/>
                </a:lnTo>
                <a:lnTo>
                  <a:pt x="3222" y="4090"/>
                </a:lnTo>
                <a:lnTo>
                  <a:pt x="3220" y="4088"/>
                </a:lnTo>
                <a:lnTo>
                  <a:pt x="3218" y="4088"/>
                </a:lnTo>
                <a:lnTo>
                  <a:pt x="3214" y="4090"/>
                </a:lnTo>
                <a:lnTo>
                  <a:pt x="3212" y="4090"/>
                </a:lnTo>
                <a:lnTo>
                  <a:pt x="3212" y="4084"/>
                </a:lnTo>
                <a:lnTo>
                  <a:pt x="3220" y="4066"/>
                </a:lnTo>
                <a:lnTo>
                  <a:pt x="3224" y="4064"/>
                </a:lnTo>
                <a:lnTo>
                  <a:pt x="3226" y="4068"/>
                </a:lnTo>
                <a:lnTo>
                  <a:pt x="3224" y="4074"/>
                </a:lnTo>
                <a:lnTo>
                  <a:pt x="3222" y="4078"/>
                </a:lnTo>
                <a:lnTo>
                  <a:pt x="3224" y="4082"/>
                </a:lnTo>
                <a:lnTo>
                  <a:pt x="3228" y="4086"/>
                </a:lnTo>
                <a:lnTo>
                  <a:pt x="3230" y="4094"/>
                </a:lnTo>
                <a:lnTo>
                  <a:pt x="3232" y="4094"/>
                </a:lnTo>
                <a:lnTo>
                  <a:pt x="3234" y="4092"/>
                </a:lnTo>
                <a:lnTo>
                  <a:pt x="3238" y="4076"/>
                </a:lnTo>
                <a:lnTo>
                  <a:pt x="3242" y="4058"/>
                </a:lnTo>
                <a:lnTo>
                  <a:pt x="3246" y="4044"/>
                </a:lnTo>
                <a:lnTo>
                  <a:pt x="3246" y="4042"/>
                </a:lnTo>
                <a:lnTo>
                  <a:pt x="3244" y="4040"/>
                </a:lnTo>
                <a:lnTo>
                  <a:pt x="3240" y="4042"/>
                </a:lnTo>
                <a:lnTo>
                  <a:pt x="3238" y="4042"/>
                </a:lnTo>
                <a:lnTo>
                  <a:pt x="3242" y="4036"/>
                </a:lnTo>
                <a:lnTo>
                  <a:pt x="3250" y="4028"/>
                </a:lnTo>
                <a:lnTo>
                  <a:pt x="3250" y="4026"/>
                </a:lnTo>
                <a:lnTo>
                  <a:pt x="3244" y="4028"/>
                </a:lnTo>
                <a:lnTo>
                  <a:pt x="3238" y="4028"/>
                </a:lnTo>
                <a:lnTo>
                  <a:pt x="3236" y="4026"/>
                </a:lnTo>
                <a:lnTo>
                  <a:pt x="3238" y="4022"/>
                </a:lnTo>
                <a:lnTo>
                  <a:pt x="3242" y="4018"/>
                </a:lnTo>
                <a:lnTo>
                  <a:pt x="3246" y="4016"/>
                </a:lnTo>
                <a:lnTo>
                  <a:pt x="3248" y="4012"/>
                </a:lnTo>
                <a:lnTo>
                  <a:pt x="3248" y="4002"/>
                </a:lnTo>
                <a:lnTo>
                  <a:pt x="3252" y="3988"/>
                </a:lnTo>
                <a:lnTo>
                  <a:pt x="3256" y="3980"/>
                </a:lnTo>
                <a:lnTo>
                  <a:pt x="3264" y="3970"/>
                </a:lnTo>
                <a:lnTo>
                  <a:pt x="3274" y="3956"/>
                </a:lnTo>
                <a:lnTo>
                  <a:pt x="3276" y="3950"/>
                </a:lnTo>
                <a:lnTo>
                  <a:pt x="3274" y="3946"/>
                </a:lnTo>
                <a:lnTo>
                  <a:pt x="3274" y="3940"/>
                </a:lnTo>
                <a:lnTo>
                  <a:pt x="3274" y="3936"/>
                </a:lnTo>
                <a:lnTo>
                  <a:pt x="3272" y="3934"/>
                </a:lnTo>
                <a:lnTo>
                  <a:pt x="3270" y="3932"/>
                </a:lnTo>
                <a:lnTo>
                  <a:pt x="3266" y="3928"/>
                </a:lnTo>
                <a:lnTo>
                  <a:pt x="3264" y="3926"/>
                </a:lnTo>
                <a:lnTo>
                  <a:pt x="3262" y="3924"/>
                </a:lnTo>
                <a:lnTo>
                  <a:pt x="3256" y="3926"/>
                </a:lnTo>
                <a:lnTo>
                  <a:pt x="3252" y="3928"/>
                </a:lnTo>
                <a:lnTo>
                  <a:pt x="3254" y="3928"/>
                </a:lnTo>
                <a:lnTo>
                  <a:pt x="3260" y="3930"/>
                </a:lnTo>
                <a:lnTo>
                  <a:pt x="3260" y="3932"/>
                </a:lnTo>
                <a:lnTo>
                  <a:pt x="3256" y="3934"/>
                </a:lnTo>
                <a:lnTo>
                  <a:pt x="3254" y="3934"/>
                </a:lnTo>
                <a:lnTo>
                  <a:pt x="3250" y="3934"/>
                </a:lnTo>
                <a:lnTo>
                  <a:pt x="3242" y="3930"/>
                </a:lnTo>
                <a:lnTo>
                  <a:pt x="3230" y="3926"/>
                </a:lnTo>
                <a:lnTo>
                  <a:pt x="3222" y="3926"/>
                </a:lnTo>
                <a:lnTo>
                  <a:pt x="3214" y="3926"/>
                </a:lnTo>
                <a:lnTo>
                  <a:pt x="3202" y="3928"/>
                </a:lnTo>
                <a:lnTo>
                  <a:pt x="3196" y="3932"/>
                </a:lnTo>
                <a:lnTo>
                  <a:pt x="3192" y="3934"/>
                </a:lnTo>
                <a:lnTo>
                  <a:pt x="3180" y="3936"/>
                </a:lnTo>
                <a:lnTo>
                  <a:pt x="3162" y="3940"/>
                </a:lnTo>
                <a:lnTo>
                  <a:pt x="3146" y="3944"/>
                </a:lnTo>
                <a:lnTo>
                  <a:pt x="3140" y="3948"/>
                </a:lnTo>
                <a:lnTo>
                  <a:pt x="3134" y="3950"/>
                </a:lnTo>
                <a:lnTo>
                  <a:pt x="3132" y="3954"/>
                </a:lnTo>
                <a:lnTo>
                  <a:pt x="3130" y="3960"/>
                </a:lnTo>
                <a:lnTo>
                  <a:pt x="3130" y="3966"/>
                </a:lnTo>
                <a:lnTo>
                  <a:pt x="3126" y="3972"/>
                </a:lnTo>
                <a:lnTo>
                  <a:pt x="3124" y="3980"/>
                </a:lnTo>
                <a:lnTo>
                  <a:pt x="3126" y="3994"/>
                </a:lnTo>
                <a:lnTo>
                  <a:pt x="3126" y="4006"/>
                </a:lnTo>
                <a:lnTo>
                  <a:pt x="3124" y="4010"/>
                </a:lnTo>
                <a:lnTo>
                  <a:pt x="3122" y="4010"/>
                </a:lnTo>
                <a:lnTo>
                  <a:pt x="3118" y="4016"/>
                </a:lnTo>
                <a:lnTo>
                  <a:pt x="3118" y="4020"/>
                </a:lnTo>
                <a:lnTo>
                  <a:pt x="3116" y="4026"/>
                </a:lnTo>
                <a:lnTo>
                  <a:pt x="3114" y="4034"/>
                </a:lnTo>
                <a:lnTo>
                  <a:pt x="3112" y="4042"/>
                </a:lnTo>
                <a:lnTo>
                  <a:pt x="3108" y="4046"/>
                </a:lnTo>
                <a:lnTo>
                  <a:pt x="3104" y="4050"/>
                </a:lnTo>
                <a:lnTo>
                  <a:pt x="3094" y="4058"/>
                </a:lnTo>
                <a:lnTo>
                  <a:pt x="3086" y="4062"/>
                </a:lnTo>
                <a:lnTo>
                  <a:pt x="3084" y="4064"/>
                </a:lnTo>
                <a:lnTo>
                  <a:pt x="3084" y="4066"/>
                </a:lnTo>
                <a:lnTo>
                  <a:pt x="3088" y="4068"/>
                </a:lnTo>
                <a:lnTo>
                  <a:pt x="3092" y="4070"/>
                </a:lnTo>
                <a:lnTo>
                  <a:pt x="3092" y="4074"/>
                </a:lnTo>
                <a:lnTo>
                  <a:pt x="3092" y="4076"/>
                </a:lnTo>
                <a:lnTo>
                  <a:pt x="3086" y="4082"/>
                </a:lnTo>
                <a:lnTo>
                  <a:pt x="3080" y="4084"/>
                </a:lnTo>
                <a:lnTo>
                  <a:pt x="3072" y="4084"/>
                </a:lnTo>
                <a:lnTo>
                  <a:pt x="3070" y="4082"/>
                </a:lnTo>
                <a:lnTo>
                  <a:pt x="3070" y="4080"/>
                </a:lnTo>
                <a:lnTo>
                  <a:pt x="3068" y="4074"/>
                </a:lnTo>
                <a:lnTo>
                  <a:pt x="3066" y="4072"/>
                </a:lnTo>
                <a:lnTo>
                  <a:pt x="3058" y="4070"/>
                </a:lnTo>
                <a:lnTo>
                  <a:pt x="3046" y="4072"/>
                </a:lnTo>
                <a:lnTo>
                  <a:pt x="3038" y="4074"/>
                </a:lnTo>
                <a:lnTo>
                  <a:pt x="3034" y="4076"/>
                </a:lnTo>
                <a:lnTo>
                  <a:pt x="3028" y="4080"/>
                </a:lnTo>
                <a:lnTo>
                  <a:pt x="3012" y="4084"/>
                </a:lnTo>
                <a:lnTo>
                  <a:pt x="2996" y="4086"/>
                </a:lnTo>
                <a:lnTo>
                  <a:pt x="2986" y="4090"/>
                </a:lnTo>
                <a:lnTo>
                  <a:pt x="2978" y="4096"/>
                </a:lnTo>
                <a:lnTo>
                  <a:pt x="2968" y="4098"/>
                </a:lnTo>
                <a:lnTo>
                  <a:pt x="2964" y="4098"/>
                </a:lnTo>
                <a:lnTo>
                  <a:pt x="2962" y="4096"/>
                </a:lnTo>
                <a:lnTo>
                  <a:pt x="2956" y="4088"/>
                </a:lnTo>
                <a:lnTo>
                  <a:pt x="2954" y="4082"/>
                </a:lnTo>
                <a:lnTo>
                  <a:pt x="2948" y="4078"/>
                </a:lnTo>
                <a:lnTo>
                  <a:pt x="2938" y="4072"/>
                </a:lnTo>
                <a:lnTo>
                  <a:pt x="2924" y="4070"/>
                </a:lnTo>
                <a:lnTo>
                  <a:pt x="2912" y="4066"/>
                </a:lnTo>
                <a:lnTo>
                  <a:pt x="2904" y="4060"/>
                </a:lnTo>
                <a:lnTo>
                  <a:pt x="2900" y="4052"/>
                </a:lnTo>
                <a:lnTo>
                  <a:pt x="2894" y="4042"/>
                </a:lnTo>
                <a:lnTo>
                  <a:pt x="2884" y="4016"/>
                </a:lnTo>
                <a:lnTo>
                  <a:pt x="2876" y="4000"/>
                </a:lnTo>
                <a:lnTo>
                  <a:pt x="2866" y="3986"/>
                </a:lnTo>
                <a:lnTo>
                  <a:pt x="2858" y="3976"/>
                </a:lnTo>
                <a:lnTo>
                  <a:pt x="2854" y="3966"/>
                </a:lnTo>
                <a:lnTo>
                  <a:pt x="2848" y="3950"/>
                </a:lnTo>
                <a:lnTo>
                  <a:pt x="2846" y="3936"/>
                </a:lnTo>
                <a:lnTo>
                  <a:pt x="2844" y="3932"/>
                </a:lnTo>
                <a:lnTo>
                  <a:pt x="2842" y="3932"/>
                </a:lnTo>
                <a:lnTo>
                  <a:pt x="2840" y="3930"/>
                </a:lnTo>
                <a:lnTo>
                  <a:pt x="2838" y="3926"/>
                </a:lnTo>
                <a:lnTo>
                  <a:pt x="2834" y="3916"/>
                </a:lnTo>
                <a:lnTo>
                  <a:pt x="2832" y="3886"/>
                </a:lnTo>
                <a:lnTo>
                  <a:pt x="2830" y="3876"/>
                </a:lnTo>
                <a:lnTo>
                  <a:pt x="2828" y="3874"/>
                </a:lnTo>
                <a:lnTo>
                  <a:pt x="2828" y="3872"/>
                </a:lnTo>
                <a:lnTo>
                  <a:pt x="2830" y="3866"/>
                </a:lnTo>
                <a:lnTo>
                  <a:pt x="2832" y="3856"/>
                </a:lnTo>
                <a:lnTo>
                  <a:pt x="2832" y="3846"/>
                </a:lnTo>
                <a:lnTo>
                  <a:pt x="2832" y="3826"/>
                </a:lnTo>
                <a:lnTo>
                  <a:pt x="2834" y="3792"/>
                </a:lnTo>
                <a:lnTo>
                  <a:pt x="2840" y="3760"/>
                </a:lnTo>
                <a:lnTo>
                  <a:pt x="2846" y="3738"/>
                </a:lnTo>
                <a:lnTo>
                  <a:pt x="2852" y="3724"/>
                </a:lnTo>
                <a:lnTo>
                  <a:pt x="2856" y="3706"/>
                </a:lnTo>
                <a:lnTo>
                  <a:pt x="2854" y="3688"/>
                </a:lnTo>
                <a:lnTo>
                  <a:pt x="2850" y="3668"/>
                </a:lnTo>
                <a:lnTo>
                  <a:pt x="2848" y="3650"/>
                </a:lnTo>
                <a:lnTo>
                  <a:pt x="2846" y="3636"/>
                </a:lnTo>
                <a:lnTo>
                  <a:pt x="2850" y="3626"/>
                </a:lnTo>
                <a:lnTo>
                  <a:pt x="2854" y="3618"/>
                </a:lnTo>
                <a:lnTo>
                  <a:pt x="2860" y="3610"/>
                </a:lnTo>
                <a:lnTo>
                  <a:pt x="2864" y="3602"/>
                </a:lnTo>
                <a:lnTo>
                  <a:pt x="2866" y="3596"/>
                </a:lnTo>
                <a:lnTo>
                  <a:pt x="2870" y="3592"/>
                </a:lnTo>
                <a:lnTo>
                  <a:pt x="2880" y="3586"/>
                </a:lnTo>
                <a:lnTo>
                  <a:pt x="2886" y="3582"/>
                </a:lnTo>
                <a:lnTo>
                  <a:pt x="2888" y="3578"/>
                </a:lnTo>
                <a:lnTo>
                  <a:pt x="2888" y="3576"/>
                </a:lnTo>
                <a:lnTo>
                  <a:pt x="2880" y="3568"/>
                </a:lnTo>
                <a:lnTo>
                  <a:pt x="2878" y="3566"/>
                </a:lnTo>
                <a:lnTo>
                  <a:pt x="2882" y="3566"/>
                </a:lnTo>
                <a:lnTo>
                  <a:pt x="2888" y="3568"/>
                </a:lnTo>
                <a:lnTo>
                  <a:pt x="2890" y="3566"/>
                </a:lnTo>
                <a:lnTo>
                  <a:pt x="2892" y="3566"/>
                </a:lnTo>
                <a:lnTo>
                  <a:pt x="2894" y="3566"/>
                </a:lnTo>
                <a:lnTo>
                  <a:pt x="2898" y="3568"/>
                </a:lnTo>
                <a:lnTo>
                  <a:pt x="2902" y="3568"/>
                </a:lnTo>
                <a:lnTo>
                  <a:pt x="2914" y="3564"/>
                </a:lnTo>
                <a:lnTo>
                  <a:pt x="2926" y="3556"/>
                </a:lnTo>
                <a:lnTo>
                  <a:pt x="2936" y="3546"/>
                </a:lnTo>
                <a:lnTo>
                  <a:pt x="2942" y="3538"/>
                </a:lnTo>
                <a:lnTo>
                  <a:pt x="2948" y="3534"/>
                </a:lnTo>
                <a:lnTo>
                  <a:pt x="2966" y="3522"/>
                </a:lnTo>
                <a:lnTo>
                  <a:pt x="2982" y="3512"/>
                </a:lnTo>
                <a:lnTo>
                  <a:pt x="2990" y="3508"/>
                </a:lnTo>
                <a:lnTo>
                  <a:pt x="3006" y="3508"/>
                </a:lnTo>
                <a:lnTo>
                  <a:pt x="3014" y="3508"/>
                </a:lnTo>
                <a:lnTo>
                  <a:pt x="3022" y="3510"/>
                </a:lnTo>
                <a:lnTo>
                  <a:pt x="3032" y="3514"/>
                </a:lnTo>
                <a:lnTo>
                  <a:pt x="3042" y="3518"/>
                </a:lnTo>
                <a:lnTo>
                  <a:pt x="3046" y="3520"/>
                </a:lnTo>
                <a:lnTo>
                  <a:pt x="3052" y="3520"/>
                </a:lnTo>
                <a:lnTo>
                  <a:pt x="3060" y="3518"/>
                </a:lnTo>
                <a:lnTo>
                  <a:pt x="3066" y="3520"/>
                </a:lnTo>
                <a:lnTo>
                  <a:pt x="3068" y="3522"/>
                </a:lnTo>
                <a:lnTo>
                  <a:pt x="3074" y="3520"/>
                </a:lnTo>
                <a:lnTo>
                  <a:pt x="3074" y="3518"/>
                </a:lnTo>
                <a:lnTo>
                  <a:pt x="3072" y="3516"/>
                </a:lnTo>
                <a:lnTo>
                  <a:pt x="3066" y="3514"/>
                </a:lnTo>
                <a:lnTo>
                  <a:pt x="3060" y="3512"/>
                </a:lnTo>
                <a:lnTo>
                  <a:pt x="3058" y="3510"/>
                </a:lnTo>
                <a:lnTo>
                  <a:pt x="3062" y="3508"/>
                </a:lnTo>
                <a:lnTo>
                  <a:pt x="3070" y="3506"/>
                </a:lnTo>
                <a:lnTo>
                  <a:pt x="3076" y="3506"/>
                </a:lnTo>
                <a:lnTo>
                  <a:pt x="3080" y="3512"/>
                </a:lnTo>
                <a:lnTo>
                  <a:pt x="3082" y="3516"/>
                </a:lnTo>
                <a:lnTo>
                  <a:pt x="3084" y="3520"/>
                </a:lnTo>
                <a:lnTo>
                  <a:pt x="3086" y="3520"/>
                </a:lnTo>
                <a:lnTo>
                  <a:pt x="3092" y="3522"/>
                </a:lnTo>
                <a:lnTo>
                  <a:pt x="3096" y="3526"/>
                </a:lnTo>
                <a:lnTo>
                  <a:pt x="3096" y="3528"/>
                </a:lnTo>
                <a:lnTo>
                  <a:pt x="3094" y="3530"/>
                </a:lnTo>
                <a:lnTo>
                  <a:pt x="3092" y="3532"/>
                </a:lnTo>
                <a:lnTo>
                  <a:pt x="3094" y="3534"/>
                </a:lnTo>
                <a:lnTo>
                  <a:pt x="3102" y="3538"/>
                </a:lnTo>
                <a:lnTo>
                  <a:pt x="3112" y="3540"/>
                </a:lnTo>
                <a:lnTo>
                  <a:pt x="3118" y="3540"/>
                </a:lnTo>
                <a:lnTo>
                  <a:pt x="3122" y="3536"/>
                </a:lnTo>
                <a:lnTo>
                  <a:pt x="3126" y="3534"/>
                </a:lnTo>
                <a:lnTo>
                  <a:pt x="3130" y="3534"/>
                </a:lnTo>
                <a:lnTo>
                  <a:pt x="3134" y="3540"/>
                </a:lnTo>
                <a:lnTo>
                  <a:pt x="3136" y="3542"/>
                </a:lnTo>
                <a:lnTo>
                  <a:pt x="3138" y="3542"/>
                </a:lnTo>
                <a:lnTo>
                  <a:pt x="3142" y="3540"/>
                </a:lnTo>
                <a:lnTo>
                  <a:pt x="3144" y="3534"/>
                </a:lnTo>
                <a:lnTo>
                  <a:pt x="3144" y="3532"/>
                </a:lnTo>
                <a:lnTo>
                  <a:pt x="3144" y="3528"/>
                </a:lnTo>
                <a:lnTo>
                  <a:pt x="3142" y="3522"/>
                </a:lnTo>
                <a:lnTo>
                  <a:pt x="3146" y="3522"/>
                </a:lnTo>
                <a:lnTo>
                  <a:pt x="3152" y="3526"/>
                </a:lnTo>
                <a:lnTo>
                  <a:pt x="3160" y="3532"/>
                </a:lnTo>
                <a:lnTo>
                  <a:pt x="3166" y="3542"/>
                </a:lnTo>
                <a:lnTo>
                  <a:pt x="3168" y="3548"/>
                </a:lnTo>
                <a:lnTo>
                  <a:pt x="3168" y="3550"/>
                </a:lnTo>
                <a:lnTo>
                  <a:pt x="3170" y="3550"/>
                </a:lnTo>
                <a:lnTo>
                  <a:pt x="3178" y="3546"/>
                </a:lnTo>
                <a:lnTo>
                  <a:pt x="3182" y="3542"/>
                </a:lnTo>
                <a:lnTo>
                  <a:pt x="3182" y="3538"/>
                </a:lnTo>
                <a:lnTo>
                  <a:pt x="3182" y="3536"/>
                </a:lnTo>
                <a:lnTo>
                  <a:pt x="3182" y="3534"/>
                </a:lnTo>
                <a:lnTo>
                  <a:pt x="3174" y="3528"/>
                </a:lnTo>
                <a:lnTo>
                  <a:pt x="3164" y="3522"/>
                </a:lnTo>
                <a:lnTo>
                  <a:pt x="3160" y="3520"/>
                </a:lnTo>
                <a:lnTo>
                  <a:pt x="3158" y="3516"/>
                </a:lnTo>
                <a:lnTo>
                  <a:pt x="3160" y="3514"/>
                </a:lnTo>
                <a:lnTo>
                  <a:pt x="3164" y="3512"/>
                </a:lnTo>
                <a:lnTo>
                  <a:pt x="3170" y="3508"/>
                </a:lnTo>
                <a:lnTo>
                  <a:pt x="3172" y="3504"/>
                </a:lnTo>
                <a:lnTo>
                  <a:pt x="3172" y="3500"/>
                </a:lnTo>
                <a:lnTo>
                  <a:pt x="3170" y="3496"/>
                </a:lnTo>
                <a:lnTo>
                  <a:pt x="3168" y="3494"/>
                </a:lnTo>
                <a:lnTo>
                  <a:pt x="3166" y="3496"/>
                </a:lnTo>
                <a:lnTo>
                  <a:pt x="3162" y="3500"/>
                </a:lnTo>
                <a:lnTo>
                  <a:pt x="3160" y="3502"/>
                </a:lnTo>
                <a:lnTo>
                  <a:pt x="3156" y="3500"/>
                </a:lnTo>
                <a:lnTo>
                  <a:pt x="3154" y="3498"/>
                </a:lnTo>
                <a:lnTo>
                  <a:pt x="3158" y="3494"/>
                </a:lnTo>
                <a:lnTo>
                  <a:pt x="3158" y="3492"/>
                </a:lnTo>
                <a:lnTo>
                  <a:pt x="3154" y="3490"/>
                </a:lnTo>
                <a:lnTo>
                  <a:pt x="3148" y="3490"/>
                </a:lnTo>
                <a:lnTo>
                  <a:pt x="3146" y="3492"/>
                </a:lnTo>
                <a:lnTo>
                  <a:pt x="3142" y="3494"/>
                </a:lnTo>
                <a:lnTo>
                  <a:pt x="3134" y="3492"/>
                </a:lnTo>
                <a:lnTo>
                  <a:pt x="3130" y="3490"/>
                </a:lnTo>
                <a:lnTo>
                  <a:pt x="3128" y="3486"/>
                </a:lnTo>
                <a:lnTo>
                  <a:pt x="3128" y="3484"/>
                </a:lnTo>
                <a:lnTo>
                  <a:pt x="3130" y="3480"/>
                </a:lnTo>
                <a:lnTo>
                  <a:pt x="3132" y="3478"/>
                </a:lnTo>
                <a:lnTo>
                  <a:pt x="3138" y="3476"/>
                </a:lnTo>
                <a:lnTo>
                  <a:pt x="3142" y="3476"/>
                </a:lnTo>
                <a:lnTo>
                  <a:pt x="3148" y="3478"/>
                </a:lnTo>
                <a:lnTo>
                  <a:pt x="3158" y="3482"/>
                </a:lnTo>
                <a:lnTo>
                  <a:pt x="3164" y="3484"/>
                </a:lnTo>
                <a:lnTo>
                  <a:pt x="3170" y="3482"/>
                </a:lnTo>
                <a:lnTo>
                  <a:pt x="3178" y="3478"/>
                </a:lnTo>
                <a:lnTo>
                  <a:pt x="3184" y="3476"/>
                </a:lnTo>
                <a:lnTo>
                  <a:pt x="3190" y="3474"/>
                </a:lnTo>
                <a:lnTo>
                  <a:pt x="3204" y="3476"/>
                </a:lnTo>
                <a:lnTo>
                  <a:pt x="3216" y="3478"/>
                </a:lnTo>
                <a:lnTo>
                  <a:pt x="3220" y="3476"/>
                </a:lnTo>
                <a:lnTo>
                  <a:pt x="3222" y="3474"/>
                </a:lnTo>
                <a:lnTo>
                  <a:pt x="3224" y="3460"/>
                </a:lnTo>
                <a:lnTo>
                  <a:pt x="3226" y="3462"/>
                </a:lnTo>
                <a:lnTo>
                  <a:pt x="3232" y="3472"/>
                </a:lnTo>
                <a:lnTo>
                  <a:pt x="3232" y="3476"/>
                </a:lnTo>
                <a:lnTo>
                  <a:pt x="3232" y="3480"/>
                </a:lnTo>
                <a:lnTo>
                  <a:pt x="3226" y="3484"/>
                </a:lnTo>
                <a:lnTo>
                  <a:pt x="3226" y="3486"/>
                </a:lnTo>
                <a:lnTo>
                  <a:pt x="3234" y="3482"/>
                </a:lnTo>
                <a:lnTo>
                  <a:pt x="3268" y="3476"/>
                </a:lnTo>
                <a:lnTo>
                  <a:pt x="3284" y="3476"/>
                </a:lnTo>
                <a:lnTo>
                  <a:pt x="3296" y="3478"/>
                </a:lnTo>
                <a:lnTo>
                  <a:pt x="3314" y="3484"/>
                </a:lnTo>
                <a:lnTo>
                  <a:pt x="3318" y="3486"/>
                </a:lnTo>
                <a:lnTo>
                  <a:pt x="3320" y="3490"/>
                </a:lnTo>
                <a:lnTo>
                  <a:pt x="3324" y="3494"/>
                </a:lnTo>
                <a:lnTo>
                  <a:pt x="3326" y="3496"/>
                </a:lnTo>
                <a:lnTo>
                  <a:pt x="3330" y="3498"/>
                </a:lnTo>
                <a:lnTo>
                  <a:pt x="3332" y="3506"/>
                </a:lnTo>
                <a:lnTo>
                  <a:pt x="3332" y="3510"/>
                </a:lnTo>
                <a:lnTo>
                  <a:pt x="3336" y="3510"/>
                </a:lnTo>
                <a:lnTo>
                  <a:pt x="3342" y="3510"/>
                </a:lnTo>
                <a:lnTo>
                  <a:pt x="3348" y="3508"/>
                </a:lnTo>
                <a:lnTo>
                  <a:pt x="3360" y="3504"/>
                </a:lnTo>
                <a:lnTo>
                  <a:pt x="3368" y="3500"/>
                </a:lnTo>
                <a:lnTo>
                  <a:pt x="3372" y="3500"/>
                </a:lnTo>
                <a:lnTo>
                  <a:pt x="3372" y="3498"/>
                </a:lnTo>
                <a:lnTo>
                  <a:pt x="3374" y="3496"/>
                </a:lnTo>
                <a:lnTo>
                  <a:pt x="3376" y="3492"/>
                </a:lnTo>
                <a:lnTo>
                  <a:pt x="3382" y="3490"/>
                </a:lnTo>
                <a:lnTo>
                  <a:pt x="3388" y="3492"/>
                </a:lnTo>
                <a:lnTo>
                  <a:pt x="3394" y="3498"/>
                </a:lnTo>
                <a:lnTo>
                  <a:pt x="3408" y="3514"/>
                </a:lnTo>
                <a:lnTo>
                  <a:pt x="3420" y="3530"/>
                </a:lnTo>
                <a:lnTo>
                  <a:pt x="3424" y="3536"/>
                </a:lnTo>
                <a:lnTo>
                  <a:pt x="3428" y="3538"/>
                </a:lnTo>
                <a:lnTo>
                  <a:pt x="3432" y="3540"/>
                </a:lnTo>
                <a:lnTo>
                  <a:pt x="3436" y="3542"/>
                </a:lnTo>
                <a:lnTo>
                  <a:pt x="3440" y="3554"/>
                </a:lnTo>
                <a:lnTo>
                  <a:pt x="3440" y="3570"/>
                </a:lnTo>
                <a:lnTo>
                  <a:pt x="3438" y="3584"/>
                </a:lnTo>
                <a:lnTo>
                  <a:pt x="3434" y="3598"/>
                </a:lnTo>
                <a:lnTo>
                  <a:pt x="3434" y="3610"/>
                </a:lnTo>
                <a:lnTo>
                  <a:pt x="3438" y="3616"/>
                </a:lnTo>
                <a:lnTo>
                  <a:pt x="3440" y="3616"/>
                </a:lnTo>
                <a:lnTo>
                  <a:pt x="3442" y="3616"/>
                </a:lnTo>
                <a:lnTo>
                  <a:pt x="3446" y="3610"/>
                </a:lnTo>
                <a:lnTo>
                  <a:pt x="3450" y="3610"/>
                </a:lnTo>
                <a:lnTo>
                  <a:pt x="3452" y="3610"/>
                </a:lnTo>
                <a:lnTo>
                  <a:pt x="3452" y="3612"/>
                </a:lnTo>
                <a:lnTo>
                  <a:pt x="3448" y="3618"/>
                </a:lnTo>
                <a:lnTo>
                  <a:pt x="3446" y="3622"/>
                </a:lnTo>
                <a:lnTo>
                  <a:pt x="3444" y="3626"/>
                </a:lnTo>
                <a:lnTo>
                  <a:pt x="3446" y="3638"/>
                </a:lnTo>
                <a:lnTo>
                  <a:pt x="3450" y="3648"/>
                </a:lnTo>
                <a:lnTo>
                  <a:pt x="3456" y="3658"/>
                </a:lnTo>
                <a:lnTo>
                  <a:pt x="3458" y="3660"/>
                </a:lnTo>
                <a:lnTo>
                  <a:pt x="3460" y="3660"/>
                </a:lnTo>
                <a:lnTo>
                  <a:pt x="3462" y="3658"/>
                </a:lnTo>
                <a:lnTo>
                  <a:pt x="3464" y="3666"/>
                </a:lnTo>
                <a:lnTo>
                  <a:pt x="3466" y="3674"/>
                </a:lnTo>
                <a:lnTo>
                  <a:pt x="3470" y="3678"/>
                </a:lnTo>
                <a:lnTo>
                  <a:pt x="3474" y="3682"/>
                </a:lnTo>
                <a:lnTo>
                  <a:pt x="3476" y="3694"/>
                </a:lnTo>
                <a:lnTo>
                  <a:pt x="3478" y="3700"/>
                </a:lnTo>
                <a:lnTo>
                  <a:pt x="3480" y="3704"/>
                </a:lnTo>
                <a:lnTo>
                  <a:pt x="3484" y="3706"/>
                </a:lnTo>
                <a:lnTo>
                  <a:pt x="3486" y="3708"/>
                </a:lnTo>
                <a:lnTo>
                  <a:pt x="3494" y="3712"/>
                </a:lnTo>
                <a:lnTo>
                  <a:pt x="3496" y="3714"/>
                </a:lnTo>
                <a:lnTo>
                  <a:pt x="3498" y="3720"/>
                </a:lnTo>
                <a:lnTo>
                  <a:pt x="3502" y="3732"/>
                </a:lnTo>
                <a:lnTo>
                  <a:pt x="3504" y="3734"/>
                </a:lnTo>
                <a:lnTo>
                  <a:pt x="3506" y="3736"/>
                </a:lnTo>
                <a:lnTo>
                  <a:pt x="3504" y="3738"/>
                </a:lnTo>
                <a:lnTo>
                  <a:pt x="3502" y="3744"/>
                </a:lnTo>
                <a:lnTo>
                  <a:pt x="3504" y="3748"/>
                </a:lnTo>
                <a:lnTo>
                  <a:pt x="3508" y="3748"/>
                </a:lnTo>
                <a:lnTo>
                  <a:pt x="3518" y="3746"/>
                </a:lnTo>
                <a:lnTo>
                  <a:pt x="3522" y="3744"/>
                </a:lnTo>
                <a:lnTo>
                  <a:pt x="3524" y="3746"/>
                </a:lnTo>
                <a:lnTo>
                  <a:pt x="3526" y="3748"/>
                </a:lnTo>
                <a:lnTo>
                  <a:pt x="3526" y="3750"/>
                </a:lnTo>
                <a:lnTo>
                  <a:pt x="3530" y="3744"/>
                </a:lnTo>
                <a:lnTo>
                  <a:pt x="3536" y="3734"/>
                </a:lnTo>
                <a:lnTo>
                  <a:pt x="3536" y="3730"/>
                </a:lnTo>
                <a:lnTo>
                  <a:pt x="3536" y="3726"/>
                </a:lnTo>
                <a:lnTo>
                  <a:pt x="3540" y="3718"/>
                </a:lnTo>
                <a:lnTo>
                  <a:pt x="3544" y="3708"/>
                </a:lnTo>
                <a:lnTo>
                  <a:pt x="3544" y="3698"/>
                </a:lnTo>
                <a:lnTo>
                  <a:pt x="3546" y="3686"/>
                </a:lnTo>
                <a:lnTo>
                  <a:pt x="3546" y="3670"/>
                </a:lnTo>
                <a:lnTo>
                  <a:pt x="3546" y="3662"/>
                </a:lnTo>
                <a:lnTo>
                  <a:pt x="3544" y="3650"/>
                </a:lnTo>
                <a:lnTo>
                  <a:pt x="3536" y="3626"/>
                </a:lnTo>
                <a:lnTo>
                  <a:pt x="3528" y="3602"/>
                </a:lnTo>
                <a:lnTo>
                  <a:pt x="3526" y="3590"/>
                </a:lnTo>
                <a:lnTo>
                  <a:pt x="3526" y="3580"/>
                </a:lnTo>
                <a:lnTo>
                  <a:pt x="3526" y="3576"/>
                </a:lnTo>
                <a:lnTo>
                  <a:pt x="3524" y="3568"/>
                </a:lnTo>
                <a:lnTo>
                  <a:pt x="3514" y="3550"/>
                </a:lnTo>
                <a:lnTo>
                  <a:pt x="3508" y="3536"/>
                </a:lnTo>
                <a:lnTo>
                  <a:pt x="3502" y="3522"/>
                </a:lnTo>
                <a:lnTo>
                  <a:pt x="3496" y="3504"/>
                </a:lnTo>
                <a:lnTo>
                  <a:pt x="3492" y="3482"/>
                </a:lnTo>
                <a:lnTo>
                  <a:pt x="3490" y="3460"/>
                </a:lnTo>
                <a:lnTo>
                  <a:pt x="3492" y="3440"/>
                </a:lnTo>
                <a:lnTo>
                  <a:pt x="3496" y="3422"/>
                </a:lnTo>
                <a:lnTo>
                  <a:pt x="3502" y="3408"/>
                </a:lnTo>
                <a:lnTo>
                  <a:pt x="3508" y="3396"/>
                </a:lnTo>
                <a:lnTo>
                  <a:pt x="3514" y="3388"/>
                </a:lnTo>
                <a:lnTo>
                  <a:pt x="3526" y="3376"/>
                </a:lnTo>
                <a:lnTo>
                  <a:pt x="3528" y="3374"/>
                </a:lnTo>
                <a:lnTo>
                  <a:pt x="3530" y="3370"/>
                </a:lnTo>
                <a:lnTo>
                  <a:pt x="3528" y="3368"/>
                </a:lnTo>
                <a:lnTo>
                  <a:pt x="3528" y="3366"/>
                </a:lnTo>
                <a:lnTo>
                  <a:pt x="3536" y="3364"/>
                </a:lnTo>
                <a:lnTo>
                  <a:pt x="3542" y="3362"/>
                </a:lnTo>
                <a:lnTo>
                  <a:pt x="3548" y="3360"/>
                </a:lnTo>
                <a:lnTo>
                  <a:pt x="3556" y="3352"/>
                </a:lnTo>
                <a:lnTo>
                  <a:pt x="3564" y="3342"/>
                </a:lnTo>
                <a:lnTo>
                  <a:pt x="3568" y="3340"/>
                </a:lnTo>
                <a:lnTo>
                  <a:pt x="3572" y="3338"/>
                </a:lnTo>
                <a:lnTo>
                  <a:pt x="3574" y="3336"/>
                </a:lnTo>
                <a:lnTo>
                  <a:pt x="3576" y="3334"/>
                </a:lnTo>
                <a:lnTo>
                  <a:pt x="3582" y="3322"/>
                </a:lnTo>
                <a:lnTo>
                  <a:pt x="3588" y="3308"/>
                </a:lnTo>
                <a:lnTo>
                  <a:pt x="3592" y="3302"/>
                </a:lnTo>
                <a:lnTo>
                  <a:pt x="3600" y="3296"/>
                </a:lnTo>
                <a:lnTo>
                  <a:pt x="3606" y="3292"/>
                </a:lnTo>
                <a:lnTo>
                  <a:pt x="3614" y="3290"/>
                </a:lnTo>
                <a:lnTo>
                  <a:pt x="3624" y="3290"/>
                </a:lnTo>
                <a:lnTo>
                  <a:pt x="3628" y="3290"/>
                </a:lnTo>
                <a:lnTo>
                  <a:pt x="3632" y="3288"/>
                </a:lnTo>
                <a:lnTo>
                  <a:pt x="3634" y="3286"/>
                </a:lnTo>
                <a:lnTo>
                  <a:pt x="3636" y="3280"/>
                </a:lnTo>
                <a:lnTo>
                  <a:pt x="3638" y="3274"/>
                </a:lnTo>
                <a:lnTo>
                  <a:pt x="3642" y="3268"/>
                </a:lnTo>
                <a:lnTo>
                  <a:pt x="3654" y="3256"/>
                </a:lnTo>
                <a:lnTo>
                  <a:pt x="3666" y="3250"/>
                </a:lnTo>
                <a:lnTo>
                  <a:pt x="3680" y="3246"/>
                </a:lnTo>
                <a:lnTo>
                  <a:pt x="3690" y="3244"/>
                </a:lnTo>
                <a:lnTo>
                  <a:pt x="3698" y="3238"/>
                </a:lnTo>
                <a:lnTo>
                  <a:pt x="3700" y="3234"/>
                </a:lnTo>
                <a:lnTo>
                  <a:pt x="3698" y="3232"/>
                </a:lnTo>
                <a:lnTo>
                  <a:pt x="3696" y="3230"/>
                </a:lnTo>
                <a:lnTo>
                  <a:pt x="3694" y="3228"/>
                </a:lnTo>
                <a:lnTo>
                  <a:pt x="3692" y="3230"/>
                </a:lnTo>
                <a:lnTo>
                  <a:pt x="3686" y="3232"/>
                </a:lnTo>
                <a:lnTo>
                  <a:pt x="3680" y="3236"/>
                </a:lnTo>
                <a:lnTo>
                  <a:pt x="3678" y="3236"/>
                </a:lnTo>
                <a:lnTo>
                  <a:pt x="3674" y="3234"/>
                </a:lnTo>
                <a:lnTo>
                  <a:pt x="3672" y="3232"/>
                </a:lnTo>
                <a:lnTo>
                  <a:pt x="3674" y="3232"/>
                </a:lnTo>
                <a:lnTo>
                  <a:pt x="3680" y="3230"/>
                </a:lnTo>
                <a:lnTo>
                  <a:pt x="3682" y="3228"/>
                </a:lnTo>
                <a:lnTo>
                  <a:pt x="3686" y="3224"/>
                </a:lnTo>
                <a:lnTo>
                  <a:pt x="3686" y="3220"/>
                </a:lnTo>
                <a:lnTo>
                  <a:pt x="3684" y="3216"/>
                </a:lnTo>
                <a:lnTo>
                  <a:pt x="3680" y="3210"/>
                </a:lnTo>
                <a:lnTo>
                  <a:pt x="3676" y="3208"/>
                </a:lnTo>
                <a:lnTo>
                  <a:pt x="3682" y="3208"/>
                </a:lnTo>
                <a:lnTo>
                  <a:pt x="3692" y="3210"/>
                </a:lnTo>
                <a:lnTo>
                  <a:pt x="3698" y="3214"/>
                </a:lnTo>
                <a:lnTo>
                  <a:pt x="3700" y="3214"/>
                </a:lnTo>
                <a:lnTo>
                  <a:pt x="3702" y="3214"/>
                </a:lnTo>
                <a:lnTo>
                  <a:pt x="3706" y="3208"/>
                </a:lnTo>
                <a:lnTo>
                  <a:pt x="3712" y="3202"/>
                </a:lnTo>
                <a:lnTo>
                  <a:pt x="3714" y="3202"/>
                </a:lnTo>
                <a:lnTo>
                  <a:pt x="3716" y="3200"/>
                </a:lnTo>
                <a:lnTo>
                  <a:pt x="3718" y="3194"/>
                </a:lnTo>
                <a:lnTo>
                  <a:pt x="3720" y="3186"/>
                </a:lnTo>
                <a:lnTo>
                  <a:pt x="3718" y="3182"/>
                </a:lnTo>
                <a:lnTo>
                  <a:pt x="3716" y="3180"/>
                </a:lnTo>
                <a:lnTo>
                  <a:pt x="3712" y="3182"/>
                </a:lnTo>
                <a:lnTo>
                  <a:pt x="3710" y="3184"/>
                </a:lnTo>
                <a:lnTo>
                  <a:pt x="3708" y="3182"/>
                </a:lnTo>
                <a:lnTo>
                  <a:pt x="3704" y="3180"/>
                </a:lnTo>
                <a:lnTo>
                  <a:pt x="3696" y="3180"/>
                </a:lnTo>
                <a:lnTo>
                  <a:pt x="3684" y="3182"/>
                </a:lnTo>
                <a:lnTo>
                  <a:pt x="3680" y="3180"/>
                </a:lnTo>
                <a:lnTo>
                  <a:pt x="3678" y="3176"/>
                </a:lnTo>
                <a:lnTo>
                  <a:pt x="3678" y="3170"/>
                </a:lnTo>
                <a:lnTo>
                  <a:pt x="3678" y="3168"/>
                </a:lnTo>
                <a:lnTo>
                  <a:pt x="3682" y="3172"/>
                </a:lnTo>
                <a:lnTo>
                  <a:pt x="3684" y="3174"/>
                </a:lnTo>
                <a:lnTo>
                  <a:pt x="3686" y="3176"/>
                </a:lnTo>
                <a:lnTo>
                  <a:pt x="3692" y="3176"/>
                </a:lnTo>
                <a:lnTo>
                  <a:pt x="3696" y="3172"/>
                </a:lnTo>
                <a:lnTo>
                  <a:pt x="3704" y="3170"/>
                </a:lnTo>
                <a:lnTo>
                  <a:pt x="3710" y="3170"/>
                </a:lnTo>
                <a:lnTo>
                  <a:pt x="3714" y="3172"/>
                </a:lnTo>
                <a:lnTo>
                  <a:pt x="3718" y="3176"/>
                </a:lnTo>
                <a:lnTo>
                  <a:pt x="3724" y="3184"/>
                </a:lnTo>
                <a:lnTo>
                  <a:pt x="3726" y="3186"/>
                </a:lnTo>
                <a:lnTo>
                  <a:pt x="3728" y="3188"/>
                </a:lnTo>
                <a:lnTo>
                  <a:pt x="3728" y="3186"/>
                </a:lnTo>
                <a:lnTo>
                  <a:pt x="3728" y="3184"/>
                </a:lnTo>
                <a:lnTo>
                  <a:pt x="3724" y="3176"/>
                </a:lnTo>
                <a:lnTo>
                  <a:pt x="3718" y="3160"/>
                </a:lnTo>
                <a:lnTo>
                  <a:pt x="3712" y="3136"/>
                </a:lnTo>
                <a:lnTo>
                  <a:pt x="3708" y="3128"/>
                </a:lnTo>
                <a:lnTo>
                  <a:pt x="3706" y="3126"/>
                </a:lnTo>
                <a:lnTo>
                  <a:pt x="3704" y="3126"/>
                </a:lnTo>
                <a:lnTo>
                  <a:pt x="3700" y="3126"/>
                </a:lnTo>
                <a:lnTo>
                  <a:pt x="3694" y="3130"/>
                </a:lnTo>
                <a:lnTo>
                  <a:pt x="3692" y="3130"/>
                </a:lnTo>
                <a:lnTo>
                  <a:pt x="3696" y="3126"/>
                </a:lnTo>
                <a:lnTo>
                  <a:pt x="3698" y="3120"/>
                </a:lnTo>
                <a:lnTo>
                  <a:pt x="3698" y="3116"/>
                </a:lnTo>
                <a:lnTo>
                  <a:pt x="3694" y="3112"/>
                </a:lnTo>
                <a:lnTo>
                  <a:pt x="3690" y="3110"/>
                </a:lnTo>
                <a:lnTo>
                  <a:pt x="3694" y="3108"/>
                </a:lnTo>
                <a:lnTo>
                  <a:pt x="3696" y="3108"/>
                </a:lnTo>
                <a:lnTo>
                  <a:pt x="3698" y="3106"/>
                </a:lnTo>
                <a:lnTo>
                  <a:pt x="3698" y="3102"/>
                </a:lnTo>
                <a:lnTo>
                  <a:pt x="3698" y="3096"/>
                </a:lnTo>
                <a:lnTo>
                  <a:pt x="3696" y="3084"/>
                </a:lnTo>
                <a:lnTo>
                  <a:pt x="3698" y="3078"/>
                </a:lnTo>
                <a:lnTo>
                  <a:pt x="3696" y="3076"/>
                </a:lnTo>
                <a:lnTo>
                  <a:pt x="3692" y="3070"/>
                </a:lnTo>
                <a:lnTo>
                  <a:pt x="3678" y="3058"/>
                </a:lnTo>
                <a:lnTo>
                  <a:pt x="3678" y="3056"/>
                </a:lnTo>
                <a:lnTo>
                  <a:pt x="3680" y="3056"/>
                </a:lnTo>
                <a:lnTo>
                  <a:pt x="3686" y="3060"/>
                </a:lnTo>
                <a:lnTo>
                  <a:pt x="3694" y="3064"/>
                </a:lnTo>
                <a:lnTo>
                  <a:pt x="3696" y="3064"/>
                </a:lnTo>
                <a:lnTo>
                  <a:pt x="3696" y="3062"/>
                </a:lnTo>
                <a:lnTo>
                  <a:pt x="3692" y="3048"/>
                </a:lnTo>
                <a:lnTo>
                  <a:pt x="3688" y="3032"/>
                </a:lnTo>
                <a:lnTo>
                  <a:pt x="3690" y="3016"/>
                </a:lnTo>
                <a:lnTo>
                  <a:pt x="3694" y="3002"/>
                </a:lnTo>
                <a:lnTo>
                  <a:pt x="3696" y="2998"/>
                </a:lnTo>
                <a:lnTo>
                  <a:pt x="3702" y="2992"/>
                </a:lnTo>
                <a:lnTo>
                  <a:pt x="3706" y="2990"/>
                </a:lnTo>
                <a:lnTo>
                  <a:pt x="3704" y="2992"/>
                </a:lnTo>
                <a:lnTo>
                  <a:pt x="3700" y="2998"/>
                </a:lnTo>
                <a:lnTo>
                  <a:pt x="3698" y="3004"/>
                </a:lnTo>
                <a:lnTo>
                  <a:pt x="3694" y="3016"/>
                </a:lnTo>
                <a:lnTo>
                  <a:pt x="3694" y="3020"/>
                </a:lnTo>
                <a:lnTo>
                  <a:pt x="3696" y="3024"/>
                </a:lnTo>
                <a:lnTo>
                  <a:pt x="3696" y="3028"/>
                </a:lnTo>
                <a:lnTo>
                  <a:pt x="3696" y="3030"/>
                </a:lnTo>
                <a:lnTo>
                  <a:pt x="3694" y="3034"/>
                </a:lnTo>
                <a:lnTo>
                  <a:pt x="3696" y="3038"/>
                </a:lnTo>
                <a:lnTo>
                  <a:pt x="3698" y="3042"/>
                </a:lnTo>
                <a:lnTo>
                  <a:pt x="3696" y="3046"/>
                </a:lnTo>
                <a:lnTo>
                  <a:pt x="3696" y="3048"/>
                </a:lnTo>
                <a:lnTo>
                  <a:pt x="3700" y="3052"/>
                </a:lnTo>
                <a:lnTo>
                  <a:pt x="3706" y="3056"/>
                </a:lnTo>
                <a:lnTo>
                  <a:pt x="3708" y="3054"/>
                </a:lnTo>
                <a:lnTo>
                  <a:pt x="3710" y="3054"/>
                </a:lnTo>
                <a:lnTo>
                  <a:pt x="3712" y="3058"/>
                </a:lnTo>
                <a:lnTo>
                  <a:pt x="3714" y="3066"/>
                </a:lnTo>
                <a:lnTo>
                  <a:pt x="3712" y="3070"/>
                </a:lnTo>
                <a:lnTo>
                  <a:pt x="3712" y="3072"/>
                </a:lnTo>
                <a:lnTo>
                  <a:pt x="3716" y="3074"/>
                </a:lnTo>
                <a:lnTo>
                  <a:pt x="3718" y="3076"/>
                </a:lnTo>
                <a:lnTo>
                  <a:pt x="3716" y="3080"/>
                </a:lnTo>
                <a:lnTo>
                  <a:pt x="3712" y="3092"/>
                </a:lnTo>
                <a:lnTo>
                  <a:pt x="3706" y="3106"/>
                </a:lnTo>
                <a:lnTo>
                  <a:pt x="3706" y="3112"/>
                </a:lnTo>
                <a:lnTo>
                  <a:pt x="3710" y="3116"/>
                </a:lnTo>
                <a:lnTo>
                  <a:pt x="3712" y="3114"/>
                </a:lnTo>
                <a:lnTo>
                  <a:pt x="3714" y="3110"/>
                </a:lnTo>
                <a:lnTo>
                  <a:pt x="3720" y="3096"/>
                </a:lnTo>
                <a:lnTo>
                  <a:pt x="3728" y="3078"/>
                </a:lnTo>
                <a:lnTo>
                  <a:pt x="3738" y="3060"/>
                </a:lnTo>
                <a:lnTo>
                  <a:pt x="3744" y="3054"/>
                </a:lnTo>
                <a:lnTo>
                  <a:pt x="3746" y="3046"/>
                </a:lnTo>
                <a:lnTo>
                  <a:pt x="3748" y="3040"/>
                </a:lnTo>
                <a:lnTo>
                  <a:pt x="3748" y="3036"/>
                </a:lnTo>
                <a:lnTo>
                  <a:pt x="3748" y="3030"/>
                </a:lnTo>
                <a:lnTo>
                  <a:pt x="3746" y="3028"/>
                </a:lnTo>
                <a:lnTo>
                  <a:pt x="3744" y="3026"/>
                </a:lnTo>
                <a:lnTo>
                  <a:pt x="3740" y="3024"/>
                </a:lnTo>
                <a:lnTo>
                  <a:pt x="3738" y="3024"/>
                </a:lnTo>
                <a:lnTo>
                  <a:pt x="3736" y="3022"/>
                </a:lnTo>
                <a:lnTo>
                  <a:pt x="3732" y="3014"/>
                </a:lnTo>
                <a:lnTo>
                  <a:pt x="3726" y="2992"/>
                </a:lnTo>
                <a:lnTo>
                  <a:pt x="3724" y="2984"/>
                </a:lnTo>
                <a:lnTo>
                  <a:pt x="3726" y="2976"/>
                </a:lnTo>
                <a:lnTo>
                  <a:pt x="3730" y="2970"/>
                </a:lnTo>
                <a:lnTo>
                  <a:pt x="3738" y="2964"/>
                </a:lnTo>
                <a:lnTo>
                  <a:pt x="3742" y="2964"/>
                </a:lnTo>
                <a:lnTo>
                  <a:pt x="3736" y="2968"/>
                </a:lnTo>
                <a:lnTo>
                  <a:pt x="3732" y="2972"/>
                </a:lnTo>
                <a:lnTo>
                  <a:pt x="3730" y="2978"/>
                </a:lnTo>
                <a:lnTo>
                  <a:pt x="3730" y="2986"/>
                </a:lnTo>
                <a:lnTo>
                  <a:pt x="3732" y="2992"/>
                </a:lnTo>
                <a:lnTo>
                  <a:pt x="3738" y="2998"/>
                </a:lnTo>
                <a:lnTo>
                  <a:pt x="3742" y="3002"/>
                </a:lnTo>
                <a:lnTo>
                  <a:pt x="3748" y="3004"/>
                </a:lnTo>
                <a:lnTo>
                  <a:pt x="3752" y="3004"/>
                </a:lnTo>
                <a:lnTo>
                  <a:pt x="3752" y="3012"/>
                </a:lnTo>
                <a:lnTo>
                  <a:pt x="3752" y="3016"/>
                </a:lnTo>
                <a:lnTo>
                  <a:pt x="3752" y="3018"/>
                </a:lnTo>
                <a:lnTo>
                  <a:pt x="3754" y="3016"/>
                </a:lnTo>
                <a:lnTo>
                  <a:pt x="3758" y="3014"/>
                </a:lnTo>
                <a:lnTo>
                  <a:pt x="3766" y="3002"/>
                </a:lnTo>
                <a:lnTo>
                  <a:pt x="3776" y="2986"/>
                </a:lnTo>
                <a:lnTo>
                  <a:pt x="3784" y="2970"/>
                </a:lnTo>
                <a:lnTo>
                  <a:pt x="3790" y="2954"/>
                </a:lnTo>
                <a:lnTo>
                  <a:pt x="3792" y="2948"/>
                </a:lnTo>
                <a:lnTo>
                  <a:pt x="3792" y="2942"/>
                </a:lnTo>
                <a:lnTo>
                  <a:pt x="3790" y="2938"/>
                </a:lnTo>
                <a:lnTo>
                  <a:pt x="3786" y="2938"/>
                </a:lnTo>
                <a:lnTo>
                  <a:pt x="3778" y="2936"/>
                </a:lnTo>
                <a:lnTo>
                  <a:pt x="3778" y="2934"/>
                </a:lnTo>
                <a:lnTo>
                  <a:pt x="3776" y="2932"/>
                </a:lnTo>
                <a:lnTo>
                  <a:pt x="3778" y="2926"/>
                </a:lnTo>
                <a:lnTo>
                  <a:pt x="3786" y="2918"/>
                </a:lnTo>
                <a:lnTo>
                  <a:pt x="3796" y="2910"/>
                </a:lnTo>
                <a:lnTo>
                  <a:pt x="3810" y="2902"/>
                </a:lnTo>
                <a:lnTo>
                  <a:pt x="3824" y="2894"/>
                </a:lnTo>
                <a:lnTo>
                  <a:pt x="3838" y="2890"/>
                </a:lnTo>
                <a:lnTo>
                  <a:pt x="3854" y="2888"/>
                </a:lnTo>
                <a:lnTo>
                  <a:pt x="3872" y="2886"/>
                </a:lnTo>
                <a:lnTo>
                  <a:pt x="3886" y="2884"/>
                </a:lnTo>
                <a:lnTo>
                  <a:pt x="3890" y="2882"/>
                </a:lnTo>
                <a:lnTo>
                  <a:pt x="3892" y="2880"/>
                </a:lnTo>
                <a:lnTo>
                  <a:pt x="3894" y="2866"/>
                </a:lnTo>
                <a:lnTo>
                  <a:pt x="3896" y="2862"/>
                </a:lnTo>
                <a:lnTo>
                  <a:pt x="3898" y="2868"/>
                </a:lnTo>
                <a:lnTo>
                  <a:pt x="3902" y="2876"/>
                </a:lnTo>
                <a:lnTo>
                  <a:pt x="3904" y="2880"/>
                </a:lnTo>
                <a:lnTo>
                  <a:pt x="3906" y="2880"/>
                </a:lnTo>
                <a:lnTo>
                  <a:pt x="3908" y="2878"/>
                </a:lnTo>
                <a:lnTo>
                  <a:pt x="3916" y="2872"/>
                </a:lnTo>
                <a:lnTo>
                  <a:pt x="3920" y="2868"/>
                </a:lnTo>
                <a:lnTo>
                  <a:pt x="3922" y="2866"/>
                </a:lnTo>
                <a:lnTo>
                  <a:pt x="3924" y="2868"/>
                </a:lnTo>
                <a:lnTo>
                  <a:pt x="3924" y="2870"/>
                </a:lnTo>
                <a:lnTo>
                  <a:pt x="3924" y="2876"/>
                </a:lnTo>
                <a:lnTo>
                  <a:pt x="3926" y="2876"/>
                </a:lnTo>
                <a:lnTo>
                  <a:pt x="3928" y="2874"/>
                </a:lnTo>
                <a:lnTo>
                  <a:pt x="3932" y="2872"/>
                </a:lnTo>
                <a:lnTo>
                  <a:pt x="3938" y="2870"/>
                </a:lnTo>
                <a:lnTo>
                  <a:pt x="3946" y="2868"/>
                </a:lnTo>
                <a:lnTo>
                  <a:pt x="3952" y="2866"/>
                </a:lnTo>
                <a:lnTo>
                  <a:pt x="3952" y="2864"/>
                </a:lnTo>
                <a:lnTo>
                  <a:pt x="3952" y="2860"/>
                </a:lnTo>
                <a:lnTo>
                  <a:pt x="3948" y="2846"/>
                </a:lnTo>
                <a:lnTo>
                  <a:pt x="3946" y="2844"/>
                </a:lnTo>
                <a:lnTo>
                  <a:pt x="3942" y="2842"/>
                </a:lnTo>
                <a:lnTo>
                  <a:pt x="3940" y="2844"/>
                </a:lnTo>
                <a:lnTo>
                  <a:pt x="3942" y="2846"/>
                </a:lnTo>
                <a:lnTo>
                  <a:pt x="3946" y="2848"/>
                </a:lnTo>
                <a:lnTo>
                  <a:pt x="3948" y="2854"/>
                </a:lnTo>
                <a:lnTo>
                  <a:pt x="3946" y="2860"/>
                </a:lnTo>
                <a:lnTo>
                  <a:pt x="3940" y="2864"/>
                </a:lnTo>
                <a:lnTo>
                  <a:pt x="3936" y="2866"/>
                </a:lnTo>
                <a:lnTo>
                  <a:pt x="3934" y="2864"/>
                </a:lnTo>
                <a:lnTo>
                  <a:pt x="3930" y="2862"/>
                </a:lnTo>
                <a:lnTo>
                  <a:pt x="3928" y="2858"/>
                </a:lnTo>
                <a:lnTo>
                  <a:pt x="3926" y="2848"/>
                </a:lnTo>
                <a:lnTo>
                  <a:pt x="3924" y="2840"/>
                </a:lnTo>
                <a:lnTo>
                  <a:pt x="3920" y="2836"/>
                </a:lnTo>
                <a:lnTo>
                  <a:pt x="3914" y="2834"/>
                </a:lnTo>
                <a:lnTo>
                  <a:pt x="3910" y="2832"/>
                </a:lnTo>
                <a:lnTo>
                  <a:pt x="3910" y="2830"/>
                </a:lnTo>
                <a:lnTo>
                  <a:pt x="3918" y="2824"/>
                </a:lnTo>
                <a:lnTo>
                  <a:pt x="3926" y="2816"/>
                </a:lnTo>
                <a:lnTo>
                  <a:pt x="3926" y="2812"/>
                </a:lnTo>
                <a:lnTo>
                  <a:pt x="3924" y="2810"/>
                </a:lnTo>
                <a:lnTo>
                  <a:pt x="3922" y="2808"/>
                </a:lnTo>
                <a:lnTo>
                  <a:pt x="3920" y="2804"/>
                </a:lnTo>
                <a:lnTo>
                  <a:pt x="3922" y="2790"/>
                </a:lnTo>
                <a:lnTo>
                  <a:pt x="3928" y="2776"/>
                </a:lnTo>
                <a:lnTo>
                  <a:pt x="3936" y="2766"/>
                </a:lnTo>
                <a:lnTo>
                  <a:pt x="3940" y="2760"/>
                </a:lnTo>
                <a:lnTo>
                  <a:pt x="3940" y="2756"/>
                </a:lnTo>
                <a:lnTo>
                  <a:pt x="3940" y="2752"/>
                </a:lnTo>
                <a:lnTo>
                  <a:pt x="3942" y="2748"/>
                </a:lnTo>
                <a:lnTo>
                  <a:pt x="3944" y="2748"/>
                </a:lnTo>
                <a:lnTo>
                  <a:pt x="3946" y="2748"/>
                </a:lnTo>
                <a:lnTo>
                  <a:pt x="3948" y="2750"/>
                </a:lnTo>
                <a:lnTo>
                  <a:pt x="3952" y="2752"/>
                </a:lnTo>
                <a:lnTo>
                  <a:pt x="3954" y="2752"/>
                </a:lnTo>
                <a:lnTo>
                  <a:pt x="3960" y="2750"/>
                </a:lnTo>
                <a:lnTo>
                  <a:pt x="3966" y="2746"/>
                </a:lnTo>
                <a:lnTo>
                  <a:pt x="3970" y="2742"/>
                </a:lnTo>
                <a:lnTo>
                  <a:pt x="3974" y="2740"/>
                </a:lnTo>
                <a:lnTo>
                  <a:pt x="3978" y="2738"/>
                </a:lnTo>
                <a:lnTo>
                  <a:pt x="3982" y="2738"/>
                </a:lnTo>
                <a:lnTo>
                  <a:pt x="3986" y="2734"/>
                </a:lnTo>
                <a:lnTo>
                  <a:pt x="3988" y="2726"/>
                </a:lnTo>
                <a:lnTo>
                  <a:pt x="3992" y="2718"/>
                </a:lnTo>
                <a:lnTo>
                  <a:pt x="3996" y="2716"/>
                </a:lnTo>
                <a:lnTo>
                  <a:pt x="4000" y="2718"/>
                </a:lnTo>
                <a:lnTo>
                  <a:pt x="4008" y="2720"/>
                </a:lnTo>
                <a:lnTo>
                  <a:pt x="4010" y="2720"/>
                </a:lnTo>
                <a:lnTo>
                  <a:pt x="4012" y="2716"/>
                </a:lnTo>
                <a:lnTo>
                  <a:pt x="4016" y="2712"/>
                </a:lnTo>
                <a:lnTo>
                  <a:pt x="4022" y="2712"/>
                </a:lnTo>
                <a:lnTo>
                  <a:pt x="4026" y="2714"/>
                </a:lnTo>
                <a:lnTo>
                  <a:pt x="4028" y="2714"/>
                </a:lnTo>
                <a:lnTo>
                  <a:pt x="4036" y="2712"/>
                </a:lnTo>
                <a:lnTo>
                  <a:pt x="4044" y="2706"/>
                </a:lnTo>
                <a:lnTo>
                  <a:pt x="4054" y="2704"/>
                </a:lnTo>
                <a:lnTo>
                  <a:pt x="4060" y="2702"/>
                </a:lnTo>
                <a:lnTo>
                  <a:pt x="4066" y="2696"/>
                </a:lnTo>
                <a:lnTo>
                  <a:pt x="4070" y="2690"/>
                </a:lnTo>
                <a:lnTo>
                  <a:pt x="4070" y="2688"/>
                </a:lnTo>
                <a:lnTo>
                  <a:pt x="4068" y="2686"/>
                </a:lnTo>
                <a:lnTo>
                  <a:pt x="4066" y="2682"/>
                </a:lnTo>
                <a:lnTo>
                  <a:pt x="4064" y="2676"/>
                </a:lnTo>
                <a:lnTo>
                  <a:pt x="4062" y="2674"/>
                </a:lnTo>
                <a:lnTo>
                  <a:pt x="4054" y="2670"/>
                </a:lnTo>
                <a:lnTo>
                  <a:pt x="4052" y="2666"/>
                </a:lnTo>
                <a:lnTo>
                  <a:pt x="4050" y="2658"/>
                </a:lnTo>
                <a:lnTo>
                  <a:pt x="4052" y="2642"/>
                </a:lnTo>
                <a:lnTo>
                  <a:pt x="4054" y="2644"/>
                </a:lnTo>
                <a:lnTo>
                  <a:pt x="4054" y="2648"/>
                </a:lnTo>
                <a:lnTo>
                  <a:pt x="4054" y="2656"/>
                </a:lnTo>
                <a:lnTo>
                  <a:pt x="4054" y="2660"/>
                </a:lnTo>
                <a:lnTo>
                  <a:pt x="4056" y="2664"/>
                </a:lnTo>
                <a:lnTo>
                  <a:pt x="4060" y="2666"/>
                </a:lnTo>
                <a:lnTo>
                  <a:pt x="4066" y="2670"/>
                </a:lnTo>
                <a:lnTo>
                  <a:pt x="4078" y="2672"/>
                </a:lnTo>
                <a:lnTo>
                  <a:pt x="4088" y="2674"/>
                </a:lnTo>
                <a:lnTo>
                  <a:pt x="4096" y="2674"/>
                </a:lnTo>
                <a:lnTo>
                  <a:pt x="4106" y="2672"/>
                </a:lnTo>
                <a:lnTo>
                  <a:pt x="4124" y="2664"/>
                </a:lnTo>
                <a:lnTo>
                  <a:pt x="4144" y="2652"/>
                </a:lnTo>
                <a:lnTo>
                  <a:pt x="4152" y="2648"/>
                </a:lnTo>
                <a:lnTo>
                  <a:pt x="4156" y="2648"/>
                </a:lnTo>
                <a:lnTo>
                  <a:pt x="4158" y="2648"/>
                </a:lnTo>
                <a:lnTo>
                  <a:pt x="4158" y="2650"/>
                </a:lnTo>
                <a:lnTo>
                  <a:pt x="4160" y="2654"/>
                </a:lnTo>
                <a:lnTo>
                  <a:pt x="4164" y="2656"/>
                </a:lnTo>
                <a:lnTo>
                  <a:pt x="4174" y="2658"/>
                </a:lnTo>
                <a:lnTo>
                  <a:pt x="4190" y="2656"/>
                </a:lnTo>
                <a:lnTo>
                  <a:pt x="4204" y="2654"/>
                </a:lnTo>
                <a:lnTo>
                  <a:pt x="4194" y="2660"/>
                </a:lnTo>
                <a:lnTo>
                  <a:pt x="4172" y="2668"/>
                </a:lnTo>
                <a:lnTo>
                  <a:pt x="4148" y="2678"/>
                </a:lnTo>
                <a:lnTo>
                  <a:pt x="4136" y="2686"/>
                </a:lnTo>
                <a:lnTo>
                  <a:pt x="4126" y="2692"/>
                </a:lnTo>
                <a:lnTo>
                  <a:pt x="4118" y="2700"/>
                </a:lnTo>
                <a:lnTo>
                  <a:pt x="4110" y="2710"/>
                </a:lnTo>
                <a:lnTo>
                  <a:pt x="4106" y="2720"/>
                </a:lnTo>
                <a:lnTo>
                  <a:pt x="4104" y="2730"/>
                </a:lnTo>
                <a:lnTo>
                  <a:pt x="4106" y="2740"/>
                </a:lnTo>
                <a:lnTo>
                  <a:pt x="4110" y="2752"/>
                </a:lnTo>
                <a:lnTo>
                  <a:pt x="4118" y="2762"/>
                </a:lnTo>
                <a:lnTo>
                  <a:pt x="4124" y="2766"/>
                </a:lnTo>
                <a:lnTo>
                  <a:pt x="4132" y="2766"/>
                </a:lnTo>
                <a:lnTo>
                  <a:pt x="4138" y="2764"/>
                </a:lnTo>
                <a:lnTo>
                  <a:pt x="4146" y="2758"/>
                </a:lnTo>
                <a:lnTo>
                  <a:pt x="4156" y="2748"/>
                </a:lnTo>
                <a:lnTo>
                  <a:pt x="4174" y="2726"/>
                </a:lnTo>
                <a:lnTo>
                  <a:pt x="4182" y="2714"/>
                </a:lnTo>
                <a:lnTo>
                  <a:pt x="4190" y="2708"/>
                </a:lnTo>
                <a:lnTo>
                  <a:pt x="4196" y="2706"/>
                </a:lnTo>
                <a:lnTo>
                  <a:pt x="4202" y="2706"/>
                </a:lnTo>
                <a:lnTo>
                  <a:pt x="4208" y="2706"/>
                </a:lnTo>
                <a:lnTo>
                  <a:pt x="4216" y="2706"/>
                </a:lnTo>
                <a:lnTo>
                  <a:pt x="4226" y="2702"/>
                </a:lnTo>
                <a:lnTo>
                  <a:pt x="4238" y="2696"/>
                </a:lnTo>
                <a:lnTo>
                  <a:pt x="4252" y="2688"/>
                </a:lnTo>
                <a:lnTo>
                  <a:pt x="4266" y="2680"/>
                </a:lnTo>
                <a:lnTo>
                  <a:pt x="4292" y="2672"/>
                </a:lnTo>
                <a:lnTo>
                  <a:pt x="4300" y="2670"/>
                </a:lnTo>
                <a:lnTo>
                  <a:pt x="4306" y="2668"/>
                </a:lnTo>
                <a:lnTo>
                  <a:pt x="4308" y="2664"/>
                </a:lnTo>
                <a:lnTo>
                  <a:pt x="4306" y="2660"/>
                </a:lnTo>
                <a:lnTo>
                  <a:pt x="4286" y="2640"/>
                </a:lnTo>
                <a:lnTo>
                  <a:pt x="4280" y="2636"/>
                </a:lnTo>
                <a:lnTo>
                  <a:pt x="4276" y="2634"/>
                </a:lnTo>
                <a:lnTo>
                  <a:pt x="4270" y="2634"/>
                </a:lnTo>
                <a:lnTo>
                  <a:pt x="4264" y="2638"/>
                </a:lnTo>
                <a:lnTo>
                  <a:pt x="4258" y="2640"/>
                </a:lnTo>
                <a:lnTo>
                  <a:pt x="4248" y="2640"/>
                </a:lnTo>
                <a:lnTo>
                  <a:pt x="4236" y="2638"/>
                </a:lnTo>
                <a:lnTo>
                  <a:pt x="4224" y="2636"/>
                </a:lnTo>
                <a:lnTo>
                  <a:pt x="4212" y="2632"/>
                </a:lnTo>
                <a:lnTo>
                  <a:pt x="4204" y="2628"/>
                </a:lnTo>
                <a:lnTo>
                  <a:pt x="4198" y="2624"/>
                </a:lnTo>
                <a:lnTo>
                  <a:pt x="4196" y="2622"/>
                </a:lnTo>
                <a:lnTo>
                  <a:pt x="4198" y="2620"/>
                </a:lnTo>
                <a:lnTo>
                  <a:pt x="4198" y="2616"/>
                </a:lnTo>
                <a:lnTo>
                  <a:pt x="4196" y="2614"/>
                </a:lnTo>
                <a:lnTo>
                  <a:pt x="4186" y="2612"/>
                </a:lnTo>
                <a:lnTo>
                  <a:pt x="4180" y="2608"/>
                </a:lnTo>
                <a:lnTo>
                  <a:pt x="4172" y="2602"/>
                </a:lnTo>
                <a:lnTo>
                  <a:pt x="4166" y="2594"/>
                </a:lnTo>
                <a:lnTo>
                  <a:pt x="4160" y="2580"/>
                </a:lnTo>
                <a:lnTo>
                  <a:pt x="4156" y="2564"/>
                </a:lnTo>
                <a:lnTo>
                  <a:pt x="4156" y="2550"/>
                </a:lnTo>
                <a:lnTo>
                  <a:pt x="4158" y="2538"/>
                </a:lnTo>
                <a:lnTo>
                  <a:pt x="4162" y="2528"/>
                </a:lnTo>
                <a:lnTo>
                  <a:pt x="4162" y="2520"/>
                </a:lnTo>
                <a:lnTo>
                  <a:pt x="4162" y="2516"/>
                </a:lnTo>
                <a:lnTo>
                  <a:pt x="4158" y="2514"/>
                </a:lnTo>
                <a:lnTo>
                  <a:pt x="4148" y="2514"/>
                </a:lnTo>
                <a:lnTo>
                  <a:pt x="4134" y="2518"/>
                </a:lnTo>
                <a:lnTo>
                  <a:pt x="4126" y="2518"/>
                </a:lnTo>
                <a:lnTo>
                  <a:pt x="4124" y="2518"/>
                </a:lnTo>
                <a:lnTo>
                  <a:pt x="4126" y="2514"/>
                </a:lnTo>
                <a:lnTo>
                  <a:pt x="4142" y="2504"/>
                </a:lnTo>
                <a:lnTo>
                  <a:pt x="4164" y="2488"/>
                </a:lnTo>
                <a:lnTo>
                  <a:pt x="4180" y="2478"/>
                </a:lnTo>
                <a:lnTo>
                  <a:pt x="4184" y="2472"/>
                </a:lnTo>
                <a:lnTo>
                  <a:pt x="4184" y="2466"/>
                </a:lnTo>
                <a:lnTo>
                  <a:pt x="4184" y="2460"/>
                </a:lnTo>
                <a:lnTo>
                  <a:pt x="4180" y="2454"/>
                </a:lnTo>
                <a:lnTo>
                  <a:pt x="4174" y="2448"/>
                </a:lnTo>
                <a:lnTo>
                  <a:pt x="4166" y="2440"/>
                </a:lnTo>
                <a:lnTo>
                  <a:pt x="4160" y="2438"/>
                </a:lnTo>
                <a:lnTo>
                  <a:pt x="4152" y="2436"/>
                </a:lnTo>
                <a:lnTo>
                  <a:pt x="4142" y="2434"/>
                </a:lnTo>
                <a:lnTo>
                  <a:pt x="4130" y="2436"/>
                </a:lnTo>
                <a:lnTo>
                  <a:pt x="4104" y="2440"/>
                </a:lnTo>
                <a:lnTo>
                  <a:pt x="4074" y="2448"/>
                </a:lnTo>
                <a:lnTo>
                  <a:pt x="4046" y="2458"/>
                </a:lnTo>
                <a:lnTo>
                  <a:pt x="4018" y="2470"/>
                </a:lnTo>
                <a:lnTo>
                  <a:pt x="3996" y="2486"/>
                </a:lnTo>
                <a:lnTo>
                  <a:pt x="3988" y="2492"/>
                </a:lnTo>
                <a:lnTo>
                  <a:pt x="3982" y="2500"/>
                </a:lnTo>
                <a:lnTo>
                  <a:pt x="3964" y="2522"/>
                </a:lnTo>
                <a:lnTo>
                  <a:pt x="3948" y="2542"/>
                </a:lnTo>
                <a:lnTo>
                  <a:pt x="3934" y="2556"/>
                </a:lnTo>
                <a:lnTo>
                  <a:pt x="3922" y="2566"/>
                </a:lnTo>
                <a:lnTo>
                  <a:pt x="3914" y="2572"/>
                </a:lnTo>
                <a:lnTo>
                  <a:pt x="3908" y="2576"/>
                </a:lnTo>
                <a:lnTo>
                  <a:pt x="3908" y="2574"/>
                </a:lnTo>
                <a:lnTo>
                  <a:pt x="3914" y="2568"/>
                </a:lnTo>
                <a:lnTo>
                  <a:pt x="3926" y="2554"/>
                </a:lnTo>
                <a:lnTo>
                  <a:pt x="3936" y="2538"/>
                </a:lnTo>
                <a:lnTo>
                  <a:pt x="3964" y="2500"/>
                </a:lnTo>
                <a:lnTo>
                  <a:pt x="3978" y="2480"/>
                </a:lnTo>
                <a:lnTo>
                  <a:pt x="3994" y="2462"/>
                </a:lnTo>
                <a:lnTo>
                  <a:pt x="4012" y="2448"/>
                </a:lnTo>
                <a:lnTo>
                  <a:pt x="4020" y="2444"/>
                </a:lnTo>
                <a:lnTo>
                  <a:pt x="4030" y="2440"/>
                </a:lnTo>
                <a:lnTo>
                  <a:pt x="4042" y="2434"/>
                </a:lnTo>
                <a:lnTo>
                  <a:pt x="4050" y="2430"/>
                </a:lnTo>
                <a:lnTo>
                  <a:pt x="4056" y="2426"/>
                </a:lnTo>
                <a:lnTo>
                  <a:pt x="4060" y="2422"/>
                </a:lnTo>
                <a:lnTo>
                  <a:pt x="4066" y="2412"/>
                </a:lnTo>
                <a:lnTo>
                  <a:pt x="4068" y="2404"/>
                </a:lnTo>
                <a:lnTo>
                  <a:pt x="4072" y="2394"/>
                </a:lnTo>
                <a:lnTo>
                  <a:pt x="4076" y="2390"/>
                </a:lnTo>
                <a:lnTo>
                  <a:pt x="4082" y="2386"/>
                </a:lnTo>
                <a:lnTo>
                  <a:pt x="4092" y="2382"/>
                </a:lnTo>
                <a:lnTo>
                  <a:pt x="4102" y="2378"/>
                </a:lnTo>
                <a:lnTo>
                  <a:pt x="4136" y="2372"/>
                </a:lnTo>
                <a:lnTo>
                  <a:pt x="4160" y="2370"/>
                </a:lnTo>
                <a:lnTo>
                  <a:pt x="4182" y="2368"/>
                </a:lnTo>
                <a:lnTo>
                  <a:pt x="4202" y="2368"/>
                </a:lnTo>
                <a:lnTo>
                  <a:pt x="4220" y="2370"/>
                </a:lnTo>
                <a:lnTo>
                  <a:pt x="4252" y="2376"/>
                </a:lnTo>
                <a:lnTo>
                  <a:pt x="4280" y="2382"/>
                </a:lnTo>
                <a:lnTo>
                  <a:pt x="4304" y="2384"/>
                </a:lnTo>
                <a:lnTo>
                  <a:pt x="4316" y="2384"/>
                </a:lnTo>
                <a:lnTo>
                  <a:pt x="4330" y="2382"/>
                </a:lnTo>
                <a:lnTo>
                  <a:pt x="4342" y="2376"/>
                </a:lnTo>
                <a:lnTo>
                  <a:pt x="4356" y="2370"/>
                </a:lnTo>
                <a:lnTo>
                  <a:pt x="4370" y="2358"/>
                </a:lnTo>
                <a:lnTo>
                  <a:pt x="4386" y="2346"/>
                </a:lnTo>
                <a:lnTo>
                  <a:pt x="4414" y="2320"/>
                </a:lnTo>
                <a:lnTo>
                  <a:pt x="4434" y="2308"/>
                </a:lnTo>
                <a:lnTo>
                  <a:pt x="4448" y="2302"/>
                </a:lnTo>
                <a:lnTo>
                  <a:pt x="4458" y="2302"/>
                </a:lnTo>
                <a:lnTo>
                  <a:pt x="4470" y="2306"/>
                </a:lnTo>
                <a:lnTo>
                  <a:pt x="4476" y="2306"/>
                </a:lnTo>
                <a:lnTo>
                  <a:pt x="4484" y="2298"/>
                </a:lnTo>
                <a:lnTo>
                  <a:pt x="4492" y="2288"/>
                </a:lnTo>
                <a:lnTo>
                  <a:pt x="4502" y="2280"/>
                </a:lnTo>
                <a:lnTo>
                  <a:pt x="4518" y="2268"/>
                </a:lnTo>
                <a:lnTo>
                  <a:pt x="4524" y="2262"/>
                </a:lnTo>
                <a:lnTo>
                  <a:pt x="4528" y="2256"/>
                </a:lnTo>
                <a:lnTo>
                  <a:pt x="4528" y="2246"/>
                </a:lnTo>
                <a:lnTo>
                  <a:pt x="4522" y="2234"/>
                </a:lnTo>
                <a:lnTo>
                  <a:pt x="4518" y="2224"/>
                </a:lnTo>
                <a:lnTo>
                  <a:pt x="4518" y="2216"/>
                </a:lnTo>
                <a:lnTo>
                  <a:pt x="4520" y="2212"/>
                </a:lnTo>
                <a:lnTo>
                  <a:pt x="4522" y="2210"/>
                </a:lnTo>
                <a:lnTo>
                  <a:pt x="4524" y="2208"/>
                </a:lnTo>
                <a:lnTo>
                  <a:pt x="4526" y="2204"/>
                </a:lnTo>
                <a:lnTo>
                  <a:pt x="4526" y="2198"/>
                </a:lnTo>
                <a:lnTo>
                  <a:pt x="4522" y="2188"/>
                </a:lnTo>
                <a:lnTo>
                  <a:pt x="4516" y="2178"/>
                </a:lnTo>
                <a:lnTo>
                  <a:pt x="4510" y="2172"/>
                </a:lnTo>
                <a:lnTo>
                  <a:pt x="4502" y="2170"/>
                </a:lnTo>
                <a:lnTo>
                  <a:pt x="4496" y="2170"/>
                </a:lnTo>
                <a:lnTo>
                  <a:pt x="4488" y="2170"/>
                </a:lnTo>
                <a:lnTo>
                  <a:pt x="4480" y="2168"/>
                </a:lnTo>
                <a:lnTo>
                  <a:pt x="4472" y="2162"/>
                </a:lnTo>
                <a:lnTo>
                  <a:pt x="4464" y="2154"/>
                </a:lnTo>
                <a:lnTo>
                  <a:pt x="4454" y="2144"/>
                </a:lnTo>
                <a:lnTo>
                  <a:pt x="4446" y="2138"/>
                </a:lnTo>
                <a:lnTo>
                  <a:pt x="4436" y="2136"/>
                </a:lnTo>
                <a:lnTo>
                  <a:pt x="4428" y="2140"/>
                </a:lnTo>
                <a:lnTo>
                  <a:pt x="4418" y="2144"/>
                </a:lnTo>
                <a:lnTo>
                  <a:pt x="4406" y="2152"/>
                </a:lnTo>
                <a:lnTo>
                  <a:pt x="4378" y="2172"/>
                </a:lnTo>
                <a:lnTo>
                  <a:pt x="4364" y="2182"/>
                </a:lnTo>
                <a:lnTo>
                  <a:pt x="4352" y="2186"/>
                </a:lnTo>
                <a:lnTo>
                  <a:pt x="4346" y="2184"/>
                </a:lnTo>
                <a:lnTo>
                  <a:pt x="4342" y="2182"/>
                </a:lnTo>
                <a:lnTo>
                  <a:pt x="4342" y="2176"/>
                </a:lnTo>
                <a:lnTo>
                  <a:pt x="4346" y="2170"/>
                </a:lnTo>
                <a:lnTo>
                  <a:pt x="4354" y="2164"/>
                </a:lnTo>
                <a:lnTo>
                  <a:pt x="4366" y="2160"/>
                </a:lnTo>
                <a:lnTo>
                  <a:pt x="4378" y="2156"/>
                </a:lnTo>
                <a:lnTo>
                  <a:pt x="4386" y="2152"/>
                </a:lnTo>
                <a:lnTo>
                  <a:pt x="4400" y="2144"/>
                </a:lnTo>
                <a:lnTo>
                  <a:pt x="4416" y="2136"/>
                </a:lnTo>
                <a:lnTo>
                  <a:pt x="4424" y="2132"/>
                </a:lnTo>
                <a:lnTo>
                  <a:pt x="4438" y="2128"/>
                </a:lnTo>
                <a:lnTo>
                  <a:pt x="4450" y="2126"/>
                </a:lnTo>
                <a:lnTo>
                  <a:pt x="4456" y="2122"/>
                </a:lnTo>
                <a:lnTo>
                  <a:pt x="4458" y="2118"/>
                </a:lnTo>
                <a:lnTo>
                  <a:pt x="4456" y="2114"/>
                </a:lnTo>
                <a:lnTo>
                  <a:pt x="4452" y="2108"/>
                </a:lnTo>
                <a:lnTo>
                  <a:pt x="4442" y="2104"/>
                </a:lnTo>
                <a:lnTo>
                  <a:pt x="4432" y="2102"/>
                </a:lnTo>
                <a:lnTo>
                  <a:pt x="4418" y="2098"/>
                </a:lnTo>
                <a:lnTo>
                  <a:pt x="4408" y="2096"/>
                </a:lnTo>
                <a:lnTo>
                  <a:pt x="4400" y="2094"/>
                </a:lnTo>
                <a:lnTo>
                  <a:pt x="4398" y="2090"/>
                </a:lnTo>
                <a:lnTo>
                  <a:pt x="4396" y="2086"/>
                </a:lnTo>
                <a:lnTo>
                  <a:pt x="4392" y="2082"/>
                </a:lnTo>
                <a:lnTo>
                  <a:pt x="4388" y="2078"/>
                </a:lnTo>
                <a:lnTo>
                  <a:pt x="4380" y="2074"/>
                </a:lnTo>
                <a:lnTo>
                  <a:pt x="4364" y="2072"/>
                </a:lnTo>
                <a:lnTo>
                  <a:pt x="4350" y="2068"/>
                </a:lnTo>
                <a:lnTo>
                  <a:pt x="4342" y="2066"/>
                </a:lnTo>
                <a:lnTo>
                  <a:pt x="4340" y="2062"/>
                </a:lnTo>
                <a:lnTo>
                  <a:pt x="4340" y="2056"/>
                </a:lnTo>
                <a:lnTo>
                  <a:pt x="4340" y="2052"/>
                </a:lnTo>
                <a:lnTo>
                  <a:pt x="4338" y="2046"/>
                </a:lnTo>
                <a:lnTo>
                  <a:pt x="4334" y="2040"/>
                </a:lnTo>
                <a:lnTo>
                  <a:pt x="4326" y="2036"/>
                </a:lnTo>
                <a:lnTo>
                  <a:pt x="4314" y="2030"/>
                </a:lnTo>
                <a:lnTo>
                  <a:pt x="4304" y="2024"/>
                </a:lnTo>
                <a:lnTo>
                  <a:pt x="4296" y="2018"/>
                </a:lnTo>
                <a:lnTo>
                  <a:pt x="4290" y="2010"/>
                </a:lnTo>
                <a:lnTo>
                  <a:pt x="4288" y="2002"/>
                </a:lnTo>
                <a:lnTo>
                  <a:pt x="4286" y="1992"/>
                </a:lnTo>
                <a:lnTo>
                  <a:pt x="4290" y="1982"/>
                </a:lnTo>
                <a:lnTo>
                  <a:pt x="4294" y="1970"/>
                </a:lnTo>
                <a:lnTo>
                  <a:pt x="4298" y="1964"/>
                </a:lnTo>
                <a:lnTo>
                  <a:pt x="4298" y="1958"/>
                </a:lnTo>
                <a:lnTo>
                  <a:pt x="4298" y="1954"/>
                </a:lnTo>
                <a:lnTo>
                  <a:pt x="4296" y="1952"/>
                </a:lnTo>
                <a:lnTo>
                  <a:pt x="4290" y="1946"/>
                </a:lnTo>
                <a:lnTo>
                  <a:pt x="4282" y="1944"/>
                </a:lnTo>
                <a:lnTo>
                  <a:pt x="4274" y="1942"/>
                </a:lnTo>
                <a:lnTo>
                  <a:pt x="4268" y="1938"/>
                </a:lnTo>
                <a:lnTo>
                  <a:pt x="4266" y="1936"/>
                </a:lnTo>
                <a:lnTo>
                  <a:pt x="4266" y="1932"/>
                </a:lnTo>
                <a:lnTo>
                  <a:pt x="4268" y="1930"/>
                </a:lnTo>
                <a:lnTo>
                  <a:pt x="4270" y="1924"/>
                </a:lnTo>
                <a:lnTo>
                  <a:pt x="4274" y="1916"/>
                </a:lnTo>
                <a:lnTo>
                  <a:pt x="4274" y="1910"/>
                </a:lnTo>
                <a:lnTo>
                  <a:pt x="4270" y="1904"/>
                </a:lnTo>
                <a:lnTo>
                  <a:pt x="4266" y="1900"/>
                </a:lnTo>
                <a:lnTo>
                  <a:pt x="4258" y="1894"/>
                </a:lnTo>
                <a:lnTo>
                  <a:pt x="4252" y="1888"/>
                </a:lnTo>
                <a:lnTo>
                  <a:pt x="4248" y="1878"/>
                </a:lnTo>
                <a:lnTo>
                  <a:pt x="4244" y="1868"/>
                </a:lnTo>
                <a:lnTo>
                  <a:pt x="4240" y="1850"/>
                </a:lnTo>
                <a:lnTo>
                  <a:pt x="4238" y="1846"/>
                </a:lnTo>
                <a:lnTo>
                  <a:pt x="4236" y="1846"/>
                </a:lnTo>
                <a:lnTo>
                  <a:pt x="4230" y="1842"/>
                </a:lnTo>
                <a:lnTo>
                  <a:pt x="4228" y="1838"/>
                </a:lnTo>
                <a:lnTo>
                  <a:pt x="4226" y="1830"/>
                </a:lnTo>
                <a:lnTo>
                  <a:pt x="4222" y="1822"/>
                </a:lnTo>
                <a:lnTo>
                  <a:pt x="4220" y="1818"/>
                </a:lnTo>
                <a:lnTo>
                  <a:pt x="4212" y="1810"/>
                </a:lnTo>
                <a:lnTo>
                  <a:pt x="4206" y="1806"/>
                </a:lnTo>
                <a:lnTo>
                  <a:pt x="4200" y="1800"/>
                </a:lnTo>
                <a:lnTo>
                  <a:pt x="4194" y="1792"/>
                </a:lnTo>
                <a:lnTo>
                  <a:pt x="4188" y="1778"/>
                </a:lnTo>
                <a:lnTo>
                  <a:pt x="4180" y="1764"/>
                </a:lnTo>
                <a:lnTo>
                  <a:pt x="4174" y="1756"/>
                </a:lnTo>
                <a:lnTo>
                  <a:pt x="4168" y="1752"/>
                </a:lnTo>
                <a:lnTo>
                  <a:pt x="4164" y="1752"/>
                </a:lnTo>
                <a:lnTo>
                  <a:pt x="4158" y="1754"/>
                </a:lnTo>
                <a:lnTo>
                  <a:pt x="4154" y="1760"/>
                </a:lnTo>
                <a:lnTo>
                  <a:pt x="4140" y="1776"/>
                </a:lnTo>
                <a:lnTo>
                  <a:pt x="4132" y="1786"/>
                </a:lnTo>
                <a:lnTo>
                  <a:pt x="4128" y="1800"/>
                </a:lnTo>
                <a:lnTo>
                  <a:pt x="4124" y="1824"/>
                </a:lnTo>
                <a:lnTo>
                  <a:pt x="4122" y="1834"/>
                </a:lnTo>
                <a:lnTo>
                  <a:pt x="4116" y="1842"/>
                </a:lnTo>
                <a:lnTo>
                  <a:pt x="4114" y="1844"/>
                </a:lnTo>
                <a:lnTo>
                  <a:pt x="4110" y="1846"/>
                </a:lnTo>
                <a:lnTo>
                  <a:pt x="4106" y="1846"/>
                </a:lnTo>
                <a:lnTo>
                  <a:pt x="4100" y="1846"/>
                </a:lnTo>
                <a:lnTo>
                  <a:pt x="4090" y="1844"/>
                </a:lnTo>
                <a:lnTo>
                  <a:pt x="4086" y="1844"/>
                </a:lnTo>
                <a:lnTo>
                  <a:pt x="4084" y="1846"/>
                </a:lnTo>
                <a:lnTo>
                  <a:pt x="4084" y="1852"/>
                </a:lnTo>
                <a:lnTo>
                  <a:pt x="4084" y="1856"/>
                </a:lnTo>
                <a:lnTo>
                  <a:pt x="4080" y="1862"/>
                </a:lnTo>
                <a:lnTo>
                  <a:pt x="4074" y="1868"/>
                </a:lnTo>
                <a:lnTo>
                  <a:pt x="4062" y="1874"/>
                </a:lnTo>
                <a:lnTo>
                  <a:pt x="4048" y="1876"/>
                </a:lnTo>
                <a:lnTo>
                  <a:pt x="4038" y="1874"/>
                </a:lnTo>
                <a:lnTo>
                  <a:pt x="4030" y="1868"/>
                </a:lnTo>
                <a:lnTo>
                  <a:pt x="4024" y="1862"/>
                </a:lnTo>
                <a:lnTo>
                  <a:pt x="4018" y="1854"/>
                </a:lnTo>
                <a:lnTo>
                  <a:pt x="4012" y="1846"/>
                </a:lnTo>
                <a:lnTo>
                  <a:pt x="4002" y="1842"/>
                </a:lnTo>
                <a:lnTo>
                  <a:pt x="3988" y="1840"/>
                </a:lnTo>
                <a:lnTo>
                  <a:pt x="3978" y="1840"/>
                </a:lnTo>
                <a:lnTo>
                  <a:pt x="3972" y="1838"/>
                </a:lnTo>
                <a:lnTo>
                  <a:pt x="3970" y="1836"/>
                </a:lnTo>
                <a:lnTo>
                  <a:pt x="3972" y="1832"/>
                </a:lnTo>
                <a:lnTo>
                  <a:pt x="3974" y="1828"/>
                </a:lnTo>
                <a:lnTo>
                  <a:pt x="3976" y="1824"/>
                </a:lnTo>
                <a:lnTo>
                  <a:pt x="3974" y="1818"/>
                </a:lnTo>
                <a:lnTo>
                  <a:pt x="3970" y="1814"/>
                </a:lnTo>
                <a:lnTo>
                  <a:pt x="3964" y="1810"/>
                </a:lnTo>
                <a:lnTo>
                  <a:pt x="3960" y="1806"/>
                </a:lnTo>
                <a:lnTo>
                  <a:pt x="3962" y="1802"/>
                </a:lnTo>
                <a:lnTo>
                  <a:pt x="3964" y="1798"/>
                </a:lnTo>
                <a:lnTo>
                  <a:pt x="3966" y="1794"/>
                </a:lnTo>
                <a:lnTo>
                  <a:pt x="3968" y="1790"/>
                </a:lnTo>
                <a:lnTo>
                  <a:pt x="3968" y="1782"/>
                </a:lnTo>
                <a:lnTo>
                  <a:pt x="3964" y="1774"/>
                </a:lnTo>
                <a:lnTo>
                  <a:pt x="3960" y="1764"/>
                </a:lnTo>
                <a:lnTo>
                  <a:pt x="3960" y="1752"/>
                </a:lnTo>
                <a:lnTo>
                  <a:pt x="3962" y="1742"/>
                </a:lnTo>
                <a:lnTo>
                  <a:pt x="3966" y="1732"/>
                </a:lnTo>
                <a:lnTo>
                  <a:pt x="3974" y="1716"/>
                </a:lnTo>
                <a:lnTo>
                  <a:pt x="3976" y="1708"/>
                </a:lnTo>
                <a:lnTo>
                  <a:pt x="3974" y="1702"/>
                </a:lnTo>
                <a:lnTo>
                  <a:pt x="3968" y="1698"/>
                </a:lnTo>
                <a:lnTo>
                  <a:pt x="3964" y="1698"/>
                </a:lnTo>
                <a:lnTo>
                  <a:pt x="3962" y="1700"/>
                </a:lnTo>
                <a:lnTo>
                  <a:pt x="3958" y="1702"/>
                </a:lnTo>
                <a:lnTo>
                  <a:pt x="3954" y="1710"/>
                </a:lnTo>
                <a:lnTo>
                  <a:pt x="3952" y="1712"/>
                </a:lnTo>
                <a:lnTo>
                  <a:pt x="3950" y="1708"/>
                </a:lnTo>
                <a:lnTo>
                  <a:pt x="3946" y="1704"/>
                </a:lnTo>
                <a:lnTo>
                  <a:pt x="3936" y="1702"/>
                </a:lnTo>
                <a:lnTo>
                  <a:pt x="3914" y="1696"/>
                </a:lnTo>
                <a:lnTo>
                  <a:pt x="3904" y="1692"/>
                </a:lnTo>
                <a:lnTo>
                  <a:pt x="3894" y="1688"/>
                </a:lnTo>
                <a:lnTo>
                  <a:pt x="3888" y="1682"/>
                </a:lnTo>
                <a:lnTo>
                  <a:pt x="3886" y="1680"/>
                </a:lnTo>
                <a:lnTo>
                  <a:pt x="3886" y="1676"/>
                </a:lnTo>
                <a:lnTo>
                  <a:pt x="3886" y="1668"/>
                </a:lnTo>
                <a:lnTo>
                  <a:pt x="3884" y="1662"/>
                </a:lnTo>
                <a:lnTo>
                  <a:pt x="3878" y="1656"/>
                </a:lnTo>
                <a:lnTo>
                  <a:pt x="3870" y="1650"/>
                </a:lnTo>
                <a:lnTo>
                  <a:pt x="3826" y="1620"/>
                </a:lnTo>
                <a:lnTo>
                  <a:pt x="3808" y="1608"/>
                </a:lnTo>
                <a:lnTo>
                  <a:pt x="3800" y="1606"/>
                </a:lnTo>
                <a:lnTo>
                  <a:pt x="3796" y="1606"/>
                </a:lnTo>
                <a:lnTo>
                  <a:pt x="3792" y="1608"/>
                </a:lnTo>
                <a:lnTo>
                  <a:pt x="3788" y="1610"/>
                </a:lnTo>
                <a:lnTo>
                  <a:pt x="3780" y="1616"/>
                </a:lnTo>
                <a:lnTo>
                  <a:pt x="3776" y="1620"/>
                </a:lnTo>
                <a:lnTo>
                  <a:pt x="3768" y="1622"/>
                </a:lnTo>
                <a:lnTo>
                  <a:pt x="3760" y="1624"/>
                </a:lnTo>
                <a:lnTo>
                  <a:pt x="3750" y="1624"/>
                </a:lnTo>
                <a:lnTo>
                  <a:pt x="3736" y="1624"/>
                </a:lnTo>
                <a:lnTo>
                  <a:pt x="3720" y="1620"/>
                </a:lnTo>
                <a:lnTo>
                  <a:pt x="3700" y="1614"/>
                </a:lnTo>
                <a:lnTo>
                  <a:pt x="3676" y="1604"/>
                </a:lnTo>
                <a:lnTo>
                  <a:pt x="3666" y="1600"/>
                </a:lnTo>
                <a:lnTo>
                  <a:pt x="3656" y="1600"/>
                </a:lnTo>
                <a:lnTo>
                  <a:pt x="3648" y="1600"/>
                </a:lnTo>
                <a:lnTo>
                  <a:pt x="3642" y="1600"/>
                </a:lnTo>
                <a:lnTo>
                  <a:pt x="3636" y="1604"/>
                </a:lnTo>
                <a:lnTo>
                  <a:pt x="3632" y="1606"/>
                </a:lnTo>
                <a:lnTo>
                  <a:pt x="3626" y="1616"/>
                </a:lnTo>
                <a:lnTo>
                  <a:pt x="3622" y="1628"/>
                </a:lnTo>
                <a:lnTo>
                  <a:pt x="3624" y="1640"/>
                </a:lnTo>
                <a:lnTo>
                  <a:pt x="3626" y="1652"/>
                </a:lnTo>
                <a:lnTo>
                  <a:pt x="3630" y="1658"/>
                </a:lnTo>
                <a:lnTo>
                  <a:pt x="3634" y="1664"/>
                </a:lnTo>
                <a:lnTo>
                  <a:pt x="3636" y="1672"/>
                </a:lnTo>
                <a:lnTo>
                  <a:pt x="3638" y="1678"/>
                </a:lnTo>
                <a:lnTo>
                  <a:pt x="3638" y="1686"/>
                </a:lnTo>
                <a:lnTo>
                  <a:pt x="3634" y="1700"/>
                </a:lnTo>
                <a:lnTo>
                  <a:pt x="3626" y="1712"/>
                </a:lnTo>
                <a:lnTo>
                  <a:pt x="3624" y="1716"/>
                </a:lnTo>
                <a:lnTo>
                  <a:pt x="3622" y="1718"/>
                </a:lnTo>
                <a:lnTo>
                  <a:pt x="3624" y="1722"/>
                </a:lnTo>
                <a:lnTo>
                  <a:pt x="3626" y="1724"/>
                </a:lnTo>
                <a:lnTo>
                  <a:pt x="3634" y="1734"/>
                </a:lnTo>
                <a:lnTo>
                  <a:pt x="3640" y="1742"/>
                </a:lnTo>
                <a:lnTo>
                  <a:pt x="3644" y="1752"/>
                </a:lnTo>
                <a:lnTo>
                  <a:pt x="3648" y="1764"/>
                </a:lnTo>
                <a:lnTo>
                  <a:pt x="3650" y="1772"/>
                </a:lnTo>
                <a:lnTo>
                  <a:pt x="3650" y="1778"/>
                </a:lnTo>
                <a:lnTo>
                  <a:pt x="3648" y="1784"/>
                </a:lnTo>
                <a:lnTo>
                  <a:pt x="3642" y="1794"/>
                </a:lnTo>
                <a:lnTo>
                  <a:pt x="3636" y="1808"/>
                </a:lnTo>
                <a:lnTo>
                  <a:pt x="3634" y="1816"/>
                </a:lnTo>
                <a:lnTo>
                  <a:pt x="3630" y="1822"/>
                </a:lnTo>
                <a:lnTo>
                  <a:pt x="3620" y="1828"/>
                </a:lnTo>
                <a:lnTo>
                  <a:pt x="3616" y="1830"/>
                </a:lnTo>
                <a:lnTo>
                  <a:pt x="3612" y="1834"/>
                </a:lnTo>
                <a:lnTo>
                  <a:pt x="3610" y="1840"/>
                </a:lnTo>
                <a:lnTo>
                  <a:pt x="3608" y="1850"/>
                </a:lnTo>
                <a:lnTo>
                  <a:pt x="3608" y="1854"/>
                </a:lnTo>
                <a:lnTo>
                  <a:pt x="3608" y="1858"/>
                </a:lnTo>
                <a:lnTo>
                  <a:pt x="3614" y="1866"/>
                </a:lnTo>
                <a:lnTo>
                  <a:pt x="3624" y="1872"/>
                </a:lnTo>
                <a:lnTo>
                  <a:pt x="3634" y="1880"/>
                </a:lnTo>
                <a:lnTo>
                  <a:pt x="3648" y="1890"/>
                </a:lnTo>
                <a:lnTo>
                  <a:pt x="3660" y="1902"/>
                </a:lnTo>
                <a:lnTo>
                  <a:pt x="3668" y="1912"/>
                </a:lnTo>
                <a:lnTo>
                  <a:pt x="3674" y="1922"/>
                </a:lnTo>
                <a:lnTo>
                  <a:pt x="3678" y="1934"/>
                </a:lnTo>
                <a:lnTo>
                  <a:pt x="3684" y="1950"/>
                </a:lnTo>
                <a:lnTo>
                  <a:pt x="3686" y="1964"/>
                </a:lnTo>
                <a:lnTo>
                  <a:pt x="3688" y="1978"/>
                </a:lnTo>
                <a:lnTo>
                  <a:pt x="3688" y="1992"/>
                </a:lnTo>
                <a:lnTo>
                  <a:pt x="3684" y="2004"/>
                </a:lnTo>
                <a:lnTo>
                  <a:pt x="3680" y="2016"/>
                </a:lnTo>
                <a:lnTo>
                  <a:pt x="3676" y="2028"/>
                </a:lnTo>
                <a:lnTo>
                  <a:pt x="3668" y="2038"/>
                </a:lnTo>
                <a:lnTo>
                  <a:pt x="3660" y="2048"/>
                </a:lnTo>
                <a:lnTo>
                  <a:pt x="3644" y="2064"/>
                </a:lnTo>
                <a:lnTo>
                  <a:pt x="3624" y="2078"/>
                </a:lnTo>
                <a:lnTo>
                  <a:pt x="3604" y="2090"/>
                </a:lnTo>
                <a:lnTo>
                  <a:pt x="3584" y="2098"/>
                </a:lnTo>
                <a:lnTo>
                  <a:pt x="3570" y="2104"/>
                </a:lnTo>
                <a:lnTo>
                  <a:pt x="3564" y="2110"/>
                </a:lnTo>
                <a:lnTo>
                  <a:pt x="3562" y="2114"/>
                </a:lnTo>
                <a:lnTo>
                  <a:pt x="3562" y="2116"/>
                </a:lnTo>
                <a:lnTo>
                  <a:pt x="3566" y="2122"/>
                </a:lnTo>
                <a:lnTo>
                  <a:pt x="3572" y="2130"/>
                </a:lnTo>
                <a:lnTo>
                  <a:pt x="3578" y="2140"/>
                </a:lnTo>
                <a:lnTo>
                  <a:pt x="3584" y="2152"/>
                </a:lnTo>
                <a:lnTo>
                  <a:pt x="3584" y="2160"/>
                </a:lnTo>
                <a:lnTo>
                  <a:pt x="3584" y="2168"/>
                </a:lnTo>
                <a:lnTo>
                  <a:pt x="3586" y="2184"/>
                </a:lnTo>
                <a:lnTo>
                  <a:pt x="3590" y="2198"/>
                </a:lnTo>
                <a:lnTo>
                  <a:pt x="3600" y="2228"/>
                </a:lnTo>
                <a:lnTo>
                  <a:pt x="3604" y="2242"/>
                </a:lnTo>
                <a:lnTo>
                  <a:pt x="3604" y="2254"/>
                </a:lnTo>
                <a:lnTo>
                  <a:pt x="3604" y="2264"/>
                </a:lnTo>
                <a:lnTo>
                  <a:pt x="3602" y="2266"/>
                </a:lnTo>
                <a:lnTo>
                  <a:pt x="3598" y="2270"/>
                </a:lnTo>
                <a:lnTo>
                  <a:pt x="3594" y="2272"/>
                </a:lnTo>
                <a:lnTo>
                  <a:pt x="3592" y="2276"/>
                </a:lnTo>
                <a:lnTo>
                  <a:pt x="3590" y="2282"/>
                </a:lnTo>
                <a:lnTo>
                  <a:pt x="3592" y="2290"/>
                </a:lnTo>
                <a:lnTo>
                  <a:pt x="3594" y="2298"/>
                </a:lnTo>
                <a:lnTo>
                  <a:pt x="3596" y="2302"/>
                </a:lnTo>
                <a:lnTo>
                  <a:pt x="3596" y="2304"/>
                </a:lnTo>
                <a:lnTo>
                  <a:pt x="3590" y="2304"/>
                </a:lnTo>
                <a:lnTo>
                  <a:pt x="3582" y="2298"/>
                </a:lnTo>
                <a:lnTo>
                  <a:pt x="3570" y="2294"/>
                </a:lnTo>
                <a:lnTo>
                  <a:pt x="3568" y="2294"/>
                </a:lnTo>
                <a:lnTo>
                  <a:pt x="3566" y="2296"/>
                </a:lnTo>
                <a:lnTo>
                  <a:pt x="3564" y="2302"/>
                </a:lnTo>
                <a:lnTo>
                  <a:pt x="3562" y="2308"/>
                </a:lnTo>
                <a:lnTo>
                  <a:pt x="3562" y="2316"/>
                </a:lnTo>
                <a:lnTo>
                  <a:pt x="3560" y="2322"/>
                </a:lnTo>
                <a:lnTo>
                  <a:pt x="3558" y="2322"/>
                </a:lnTo>
                <a:lnTo>
                  <a:pt x="3554" y="2324"/>
                </a:lnTo>
                <a:lnTo>
                  <a:pt x="3546" y="2318"/>
                </a:lnTo>
                <a:lnTo>
                  <a:pt x="3536" y="2312"/>
                </a:lnTo>
                <a:lnTo>
                  <a:pt x="3530" y="2306"/>
                </a:lnTo>
                <a:lnTo>
                  <a:pt x="3522" y="2292"/>
                </a:lnTo>
                <a:lnTo>
                  <a:pt x="3516" y="2282"/>
                </a:lnTo>
                <a:lnTo>
                  <a:pt x="3508" y="2270"/>
                </a:lnTo>
                <a:lnTo>
                  <a:pt x="3494" y="2256"/>
                </a:lnTo>
                <a:lnTo>
                  <a:pt x="3474" y="2238"/>
                </a:lnTo>
                <a:lnTo>
                  <a:pt x="3464" y="2226"/>
                </a:lnTo>
                <a:lnTo>
                  <a:pt x="3458" y="2216"/>
                </a:lnTo>
                <a:lnTo>
                  <a:pt x="3456" y="2204"/>
                </a:lnTo>
                <a:lnTo>
                  <a:pt x="3456" y="2194"/>
                </a:lnTo>
                <a:lnTo>
                  <a:pt x="3458" y="2172"/>
                </a:lnTo>
                <a:lnTo>
                  <a:pt x="3456" y="2160"/>
                </a:lnTo>
                <a:lnTo>
                  <a:pt x="3454" y="2148"/>
                </a:lnTo>
                <a:lnTo>
                  <a:pt x="3450" y="2134"/>
                </a:lnTo>
                <a:lnTo>
                  <a:pt x="3452" y="2122"/>
                </a:lnTo>
                <a:lnTo>
                  <a:pt x="3454" y="2110"/>
                </a:lnTo>
                <a:lnTo>
                  <a:pt x="3456" y="2102"/>
                </a:lnTo>
                <a:lnTo>
                  <a:pt x="3458" y="2094"/>
                </a:lnTo>
                <a:lnTo>
                  <a:pt x="3456" y="2088"/>
                </a:lnTo>
                <a:lnTo>
                  <a:pt x="3452" y="2082"/>
                </a:lnTo>
                <a:lnTo>
                  <a:pt x="3440" y="2078"/>
                </a:lnTo>
                <a:lnTo>
                  <a:pt x="3414" y="2072"/>
                </a:lnTo>
                <a:lnTo>
                  <a:pt x="3394" y="2070"/>
                </a:lnTo>
                <a:lnTo>
                  <a:pt x="3378" y="2070"/>
                </a:lnTo>
                <a:lnTo>
                  <a:pt x="3368" y="2070"/>
                </a:lnTo>
                <a:lnTo>
                  <a:pt x="3354" y="2072"/>
                </a:lnTo>
                <a:lnTo>
                  <a:pt x="3348" y="2072"/>
                </a:lnTo>
                <a:lnTo>
                  <a:pt x="3340" y="2070"/>
                </a:lnTo>
                <a:lnTo>
                  <a:pt x="3334" y="2068"/>
                </a:lnTo>
                <a:lnTo>
                  <a:pt x="3330" y="2064"/>
                </a:lnTo>
                <a:lnTo>
                  <a:pt x="3322" y="2054"/>
                </a:lnTo>
                <a:lnTo>
                  <a:pt x="3316" y="2050"/>
                </a:lnTo>
                <a:lnTo>
                  <a:pt x="3306" y="2044"/>
                </a:lnTo>
                <a:lnTo>
                  <a:pt x="3290" y="2038"/>
                </a:lnTo>
                <a:lnTo>
                  <a:pt x="3268" y="2030"/>
                </a:lnTo>
                <a:lnTo>
                  <a:pt x="3248" y="2024"/>
                </a:lnTo>
                <a:lnTo>
                  <a:pt x="3236" y="2018"/>
                </a:lnTo>
                <a:lnTo>
                  <a:pt x="3232" y="2012"/>
                </a:lnTo>
                <a:lnTo>
                  <a:pt x="3230" y="2004"/>
                </a:lnTo>
                <a:lnTo>
                  <a:pt x="3226" y="1996"/>
                </a:lnTo>
                <a:lnTo>
                  <a:pt x="3216" y="1988"/>
                </a:lnTo>
                <a:lnTo>
                  <a:pt x="3198" y="1976"/>
                </a:lnTo>
                <a:lnTo>
                  <a:pt x="3166" y="1962"/>
                </a:lnTo>
                <a:lnTo>
                  <a:pt x="3146" y="1956"/>
                </a:lnTo>
                <a:lnTo>
                  <a:pt x="3130" y="1952"/>
                </a:lnTo>
                <a:lnTo>
                  <a:pt x="3114" y="1950"/>
                </a:lnTo>
                <a:lnTo>
                  <a:pt x="3102" y="1950"/>
                </a:lnTo>
                <a:lnTo>
                  <a:pt x="3090" y="1950"/>
                </a:lnTo>
                <a:lnTo>
                  <a:pt x="3080" y="1952"/>
                </a:lnTo>
                <a:lnTo>
                  <a:pt x="3064" y="1958"/>
                </a:lnTo>
                <a:lnTo>
                  <a:pt x="3052" y="1964"/>
                </a:lnTo>
                <a:lnTo>
                  <a:pt x="3046" y="1966"/>
                </a:lnTo>
                <a:lnTo>
                  <a:pt x="3044" y="1966"/>
                </a:lnTo>
                <a:lnTo>
                  <a:pt x="3042" y="1962"/>
                </a:lnTo>
                <a:lnTo>
                  <a:pt x="3040" y="1948"/>
                </a:lnTo>
                <a:lnTo>
                  <a:pt x="3040" y="1930"/>
                </a:lnTo>
                <a:lnTo>
                  <a:pt x="3038" y="1918"/>
                </a:lnTo>
                <a:lnTo>
                  <a:pt x="3032" y="1902"/>
                </a:lnTo>
                <a:lnTo>
                  <a:pt x="3026" y="1888"/>
                </a:lnTo>
                <a:lnTo>
                  <a:pt x="3024" y="1878"/>
                </a:lnTo>
                <a:lnTo>
                  <a:pt x="3020" y="1866"/>
                </a:lnTo>
                <a:lnTo>
                  <a:pt x="3020" y="1860"/>
                </a:lnTo>
                <a:lnTo>
                  <a:pt x="3016" y="1856"/>
                </a:lnTo>
                <a:lnTo>
                  <a:pt x="3012" y="1854"/>
                </a:lnTo>
                <a:lnTo>
                  <a:pt x="3008" y="1852"/>
                </a:lnTo>
                <a:lnTo>
                  <a:pt x="2998" y="1852"/>
                </a:lnTo>
                <a:lnTo>
                  <a:pt x="2986" y="1852"/>
                </a:lnTo>
                <a:lnTo>
                  <a:pt x="2974" y="1850"/>
                </a:lnTo>
                <a:lnTo>
                  <a:pt x="2968" y="1846"/>
                </a:lnTo>
                <a:lnTo>
                  <a:pt x="2964" y="1844"/>
                </a:lnTo>
                <a:lnTo>
                  <a:pt x="2958" y="1838"/>
                </a:lnTo>
                <a:lnTo>
                  <a:pt x="2954" y="1830"/>
                </a:lnTo>
                <a:lnTo>
                  <a:pt x="2952" y="1820"/>
                </a:lnTo>
                <a:lnTo>
                  <a:pt x="2948" y="1808"/>
                </a:lnTo>
                <a:lnTo>
                  <a:pt x="2948" y="1794"/>
                </a:lnTo>
                <a:lnTo>
                  <a:pt x="2950" y="1778"/>
                </a:lnTo>
                <a:lnTo>
                  <a:pt x="2952" y="1764"/>
                </a:lnTo>
                <a:lnTo>
                  <a:pt x="2956" y="1748"/>
                </a:lnTo>
                <a:lnTo>
                  <a:pt x="2968" y="1718"/>
                </a:lnTo>
                <a:lnTo>
                  <a:pt x="2982" y="1688"/>
                </a:lnTo>
                <a:lnTo>
                  <a:pt x="2998" y="1664"/>
                </a:lnTo>
                <a:lnTo>
                  <a:pt x="3014" y="1644"/>
                </a:lnTo>
                <a:lnTo>
                  <a:pt x="3026" y="1632"/>
                </a:lnTo>
                <a:lnTo>
                  <a:pt x="3032" y="1630"/>
                </a:lnTo>
                <a:lnTo>
                  <a:pt x="3034" y="1628"/>
                </a:lnTo>
                <a:lnTo>
                  <a:pt x="3040" y="1628"/>
                </a:lnTo>
                <a:lnTo>
                  <a:pt x="3042" y="1624"/>
                </a:lnTo>
                <a:lnTo>
                  <a:pt x="3046" y="1610"/>
                </a:lnTo>
                <a:lnTo>
                  <a:pt x="3048" y="1602"/>
                </a:lnTo>
                <a:lnTo>
                  <a:pt x="3052" y="1594"/>
                </a:lnTo>
                <a:lnTo>
                  <a:pt x="3060" y="1588"/>
                </a:lnTo>
                <a:lnTo>
                  <a:pt x="3072" y="1586"/>
                </a:lnTo>
                <a:lnTo>
                  <a:pt x="3096" y="1582"/>
                </a:lnTo>
                <a:lnTo>
                  <a:pt x="3108" y="1580"/>
                </a:lnTo>
                <a:lnTo>
                  <a:pt x="3116" y="1576"/>
                </a:lnTo>
                <a:lnTo>
                  <a:pt x="3120" y="1570"/>
                </a:lnTo>
                <a:lnTo>
                  <a:pt x="3122" y="1562"/>
                </a:lnTo>
                <a:lnTo>
                  <a:pt x="3116" y="1554"/>
                </a:lnTo>
                <a:lnTo>
                  <a:pt x="3106" y="1544"/>
                </a:lnTo>
                <a:lnTo>
                  <a:pt x="3098" y="1536"/>
                </a:lnTo>
                <a:lnTo>
                  <a:pt x="3098" y="1532"/>
                </a:lnTo>
                <a:lnTo>
                  <a:pt x="3104" y="1530"/>
                </a:lnTo>
                <a:lnTo>
                  <a:pt x="3114" y="1530"/>
                </a:lnTo>
                <a:lnTo>
                  <a:pt x="3124" y="1528"/>
                </a:lnTo>
                <a:lnTo>
                  <a:pt x="3136" y="1526"/>
                </a:lnTo>
                <a:lnTo>
                  <a:pt x="3142" y="1524"/>
                </a:lnTo>
                <a:lnTo>
                  <a:pt x="3146" y="1520"/>
                </a:lnTo>
                <a:lnTo>
                  <a:pt x="3148" y="1514"/>
                </a:lnTo>
                <a:lnTo>
                  <a:pt x="3150" y="1508"/>
                </a:lnTo>
                <a:lnTo>
                  <a:pt x="3152" y="1502"/>
                </a:lnTo>
                <a:lnTo>
                  <a:pt x="3154" y="1498"/>
                </a:lnTo>
                <a:lnTo>
                  <a:pt x="3156" y="1496"/>
                </a:lnTo>
                <a:lnTo>
                  <a:pt x="3160" y="1496"/>
                </a:lnTo>
                <a:lnTo>
                  <a:pt x="3168" y="1500"/>
                </a:lnTo>
                <a:lnTo>
                  <a:pt x="3176" y="1506"/>
                </a:lnTo>
                <a:lnTo>
                  <a:pt x="3188" y="1510"/>
                </a:lnTo>
                <a:lnTo>
                  <a:pt x="3194" y="1510"/>
                </a:lnTo>
                <a:lnTo>
                  <a:pt x="3200" y="1510"/>
                </a:lnTo>
                <a:lnTo>
                  <a:pt x="3206" y="1506"/>
                </a:lnTo>
                <a:lnTo>
                  <a:pt x="3214" y="1502"/>
                </a:lnTo>
                <a:lnTo>
                  <a:pt x="3222" y="1494"/>
                </a:lnTo>
                <a:lnTo>
                  <a:pt x="3228" y="1482"/>
                </a:lnTo>
                <a:lnTo>
                  <a:pt x="3242" y="1460"/>
                </a:lnTo>
                <a:lnTo>
                  <a:pt x="3252" y="1446"/>
                </a:lnTo>
                <a:lnTo>
                  <a:pt x="3258" y="1436"/>
                </a:lnTo>
                <a:lnTo>
                  <a:pt x="3260" y="1430"/>
                </a:lnTo>
                <a:lnTo>
                  <a:pt x="3258" y="1428"/>
                </a:lnTo>
                <a:lnTo>
                  <a:pt x="3256" y="1428"/>
                </a:lnTo>
                <a:lnTo>
                  <a:pt x="3246" y="1426"/>
                </a:lnTo>
                <a:lnTo>
                  <a:pt x="3228" y="1422"/>
                </a:lnTo>
                <a:lnTo>
                  <a:pt x="3204" y="1418"/>
                </a:lnTo>
                <a:lnTo>
                  <a:pt x="3188" y="1414"/>
                </a:lnTo>
                <a:lnTo>
                  <a:pt x="3176" y="1408"/>
                </a:lnTo>
                <a:lnTo>
                  <a:pt x="3170" y="1404"/>
                </a:lnTo>
                <a:lnTo>
                  <a:pt x="3164" y="1400"/>
                </a:lnTo>
                <a:lnTo>
                  <a:pt x="3154" y="1390"/>
                </a:lnTo>
                <a:lnTo>
                  <a:pt x="3146" y="1384"/>
                </a:lnTo>
                <a:lnTo>
                  <a:pt x="3132" y="1378"/>
                </a:lnTo>
                <a:lnTo>
                  <a:pt x="3140" y="1376"/>
                </a:lnTo>
                <a:lnTo>
                  <a:pt x="3150" y="1376"/>
                </a:lnTo>
                <a:lnTo>
                  <a:pt x="3158" y="1378"/>
                </a:lnTo>
                <a:lnTo>
                  <a:pt x="3168" y="1382"/>
                </a:lnTo>
                <a:lnTo>
                  <a:pt x="3186" y="1392"/>
                </a:lnTo>
                <a:lnTo>
                  <a:pt x="3204" y="1400"/>
                </a:lnTo>
                <a:lnTo>
                  <a:pt x="3220" y="1410"/>
                </a:lnTo>
                <a:lnTo>
                  <a:pt x="3230" y="1412"/>
                </a:lnTo>
                <a:lnTo>
                  <a:pt x="3238" y="1414"/>
                </a:lnTo>
                <a:lnTo>
                  <a:pt x="3246" y="1412"/>
                </a:lnTo>
                <a:lnTo>
                  <a:pt x="3256" y="1410"/>
                </a:lnTo>
                <a:lnTo>
                  <a:pt x="3264" y="1406"/>
                </a:lnTo>
                <a:lnTo>
                  <a:pt x="3272" y="1398"/>
                </a:lnTo>
                <a:lnTo>
                  <a:pt x="3296" y="1372"/>
                </a:lnTo>
                <a:lnTo>
                  <a:pt x="3302" y="1366"/>
                </a:lnTo>
                <a:lnTo>
                  <a:pt x="3304" y="1360"/>
                </a:lnTo>
                <a:lnTo>
                  <a:pt x="3304" y="1356"/>
                </a:lnTo>
                <a:lnTo>
                  <a:pt x="3300" y="1352"/>
                </a:lnTo>
                <a:lnTo>
                  <a:pt x="3280" y="1340"/>
                </a:lnTo>
                <a:lnTo>
                  <a:pt x="3270" y="1334"/>
                </a:lnTo>
                <a:lnTo>
                  <a:pt x="3270" y="1332"/>
                </a:lnTo>
                <a:lnTo>
                  <a:pt x="3270" y="1330"/>
                </a:lnTo>
                <a:lnTo>
                  <a:pt x="3278" y="1326"/>
                </a:lnTo>
                <a:lnTo>
                  <a:pt x="3290" y="1326"/>
                </a:lnTo>
                <a:lnTo>
                  <a:pt x="3302" y="1328"/>
                </a:lnTo>
                <a:lnTo>
                  <a:pt x="3316" y="1330"/>
                </a:lnTo>
                <a:lnTo>
                  <a:pt x="3328" y="1334"/>
                </a:lnTo>
                <a:lnTo>
                  <a:pt x="3336" y="1340"/>
                </a:lnTo>
                <a:lnTo>
                  <a:pt x="3346" y="1348"/>
                </a:lnTo>
                <a:lnTo>
                  <a:pt x="3356" y="1358"/>
                </a:lnTo>
                <a:lnTo>
                  <a:pt x="3366" y="1366"/>
                </a:lnTo>
                <a:lnTo>
                  <a:pt x="3374" y="1376"/>
                </a:lnTo>
                <a:lnTo>
                  <a:pt x="3382" y="1386"/>
                </a:lnTo>
                <a:lnTo>
                  <a:pt x="3388" y="1392"/>
                </a:lnTo>
                <a:lnTo>
                  <a:pt x="3398" y="1394"/>
                </a:lnTo>
                <a:lnTo>
                  <a:pt x="3410" y="1390"/>
                </a:lnTo>
                <a:lnTo>
                  <a:pt x="3412" y="1390"/>
                </a:lnTo>
                <a:lnTo>
                  <a:pt x="3414" y="1388"/>
                </a:lnTo>
                <a:lnTo>
                  <a:pt x="3412" y="1384"/>
                </a:lnTo>
                <a:lnTo>
                  <a:pt x="3400" y="1376"/>
                </a:lnTo>
                <a:lnTo>
                  <a:pt x="3392" y="1370"/>
                </a:lnTo>
                <a:lnTo>
                  <a:pt x="3386" y="1366"/>
                </a:lnTo>
                <a:lnTo>
                  <a:pt x="3386" y="1362"/>
                </a:lnTo>
                <a:lnTo>
                  <a:pt x="3386" y="1360"/>
                </a:lnTo>
                <a:lnTo>
                  <a:pt x="3386" y="1358"/>
                </a:lnTo>
                <a:lnTo>
                  <a:pt x="3390" y="1356"/>
                </a:lnTo>
                <a:lnTo>
                  <a:pt x="3398" y="1352"/>
                </a:lnTo>
                <a:lnTo>
                  <a:pt x="3404" y="1346"/>
                </a:lnTo>
                <a:lnTo>
                  <a:pt x="3416" y="1336"/>
                </a:lnTo>
                <a:lnTo>
                  <a:pt x="3426" y="1328"/>
                </a:lnTo>
                <a:lnTo>
                  <a:pt x="3432" y="1326"/>
                </a:lnTo>
                <a:lnTo>
                  <a:pt x="3438" y="1326"/>
                </a:lnTo>
                <a:lnTo>
                  <a:pt x="3446" y="1326"/>
                </a:lnTo>
                <a:lnTo>
                  <a:pt x="3450" y="1322"/>
                </a:lnTo>
                <a:lnTo>
                  <a:pt x="3456" y="1318"/>
                </a:lnTo>
                <a:lnTo>
                  <a:pt x="3460" y="1314"/>
                </a:lnTo>
                <a:lnTo>
                  <a:pt x="3468" y="1304"/>
                </a:lnTo>
                <a:lnTo>
                  <a:pt x="3474" y="1300"/>
                </a:lnTo>
                <a:lnTo>
                  <a:pt x="3480" y="1298"/>
                </a:lnTo>
                <a:lnTo>
                  <a:pt x="3486" y="1296"/>
                </a:lnTo>
                <a:lnTo>
                  <a:pt x="3490" y="1294"/>
                </a:lnTo>
                <a:lnTo>
                  <a:pt x="3492" y="1288"/>
                </a:lnTo>
                <a:lnTo>
                  <a:pt x="3494" y="1280"/>
                </a:lnTo>
                <a:lnTo>
                  <a:pt x="3494" y="1274"/>
                </a:lnTo>
                <a:lnTo>
                  <a:pt x="3490" y="1264"/>
                </a:lnTo>
                <a:lnTo>
                  <a:pt x="3482" y="1254"/>
                </a:lnTo>
                <a:lnTo>
                  <a:pt x="3472" y="1246"/>
                </a:lnTo>
                <a:lnTo>
                  <a:pt x="3464" y="1238"/>
                </a:lnTo>
                <a:lnTo>
                  <a:pt x="3460" y="1232"/>
                </a:lnTo>
                <a:lnTo>
                  <a:pt x="3460" y="1226"/>
                </a:lnTo>
                <a:lnTo>
                  <a:pt x="3462" y="1224"/>
                </a:lnTo>
                <a:lnTo>
                  <a:pt x="3466" y="1220"/>
                </a:lnTo>
                <a:lnTo>
                  <a:pt x="3466" y="1216"/>
                </a:lnTo>
                <a:lnTo>
                  <a:pt x="3464" y="1212"/>
                </a:lnTo>
                <a:lnTo>
                  <a:pt x="3458" y="1206"/>
                </a:lnTo>
                <a:lnTo>
                  <a:pt x="3452" y="1200"/>
                </a:lnTo>
                <a:lnTo>
                  <a:pt x="3452" y="1198"/>
                </a:lnTo>
                <a:lnTo>
                  <a:pt x="3454" y="1196"/>
                </a:lnTo>
                <a:lnTo>
                  <a:pt x="3458" y="1196"/>
                </a:lnTo>
                <a:lnTo>
                  <a:pt x="3466" y="1196"/>
                </a:lnTo>
                <a:lnTo>
                  <a:pt x="3476" y="1196"/>
                </a:lnTo>
                <a:lnTo>
                  <a:pt x="3484" y="1194"/>
                </a:lnTo>
                <a:lnTo>
                  <a:pt x="3492" y="1190"/>
                </a:lnTo>
                <a:lnTo>
                  <a:pt x="3496" y="1186"/>
                </a:lnTo>
                <a:lnTo>
                  <a:pt x="3496" y="1182"/>
                </a:lnTo>
                <a:lnTo>
                  <a:pt x="3498" y="1174"/>
                </a:lnTo>
                <a:lnTo>
                  <a:pt x="3496" y="1170"/>
                </a:lnTo>
                <a:lnTo>
                  <a:pt x="3492" y="1166"/>
                </a:lnTo>
                <a:lnTo>
                  <a:pt x="3490" y="1164"/>
                </a:lnTo>
                <a:lnTo>
                  <a:pt x="3486" y="1164"/>
                </a:lnTo>
                <a:lnTo>
                  <a:pt x="3484" y="1162"/>
                </a:lnTo>
                <a:lnTo>
                  <a:pt x="3486" y="1158"/>
                </a:lnTo>
                <a:lnTo>
                  <a:pt x="3490" y="1152"/>
                </a:lnTo>
                <a:lnTo>
                  <a:pt x="3494" y="1146"/>
                </a:lnTo>
                <a:lnTo>
                  <a:pt x="3492" y="1142"/>
                </a:lnTo>
                <a:lnTo>
                  <a:pt x="3488" y="1140"/>
                </a:lnTo>
                <a:lnTo>
                  <a:pt x="3480" y="1140"/>
                </a:lnTo>
                <a:lnTo>
                  <a:pt x="3472" y="1138"/>
                </a:lnTo>
                <a:lnTo>
                  <a:pt x="3466" y="1136"/>
                </a:lnTo>
                <a:lnTo>
                  <a:pt x="3458" y="1130"/>
                </a:lnTo>
                <a:lnTo>
                  <a:pt x="3456" y="1122"/>
                </a:lnTo>
                <a:lnTo>
                  <a:pt x="3452" y="1114"/>
                </a:lnTo>
                <a:lnTo>
                  <a:pt x="3446" y="1110"/>
                </a:lnTo>
                <a:lnTo>
                  <a:pt x="3438" y="1108"/>
                </a:lnTo>
                <a:lnTo>
                  <a:pt x="3428" y="1106"/>
                </a:lnTo>
                <a:lnTo>
                  <a:pt x="3406" y="1106"/>
                </a:lnTo>
                <a:lnTo>
                  <a:pt x="3392" y="1104"/>
                </a:lnTo>
                <a:lnTo>
                  <a:pt x="3378" y="1098"/>
                </a:lnTo>
                <a:lnTo>
                  <a:pt x="3362" y="1090"/>
                </a:lnTo>
                <a:lnTo>
                  <a:pt x="3358" y="1090"/>
                </a:lnTo>
                <a:lnTo>
                  <a:pt x="3354" y="1092"/>
                </a:lnTo>
                <a:lnTo>
                  <a:pt x="3348" y="1096"/>
                </a:lnTo>
                <a:lnTo>
                  <a:pt x="3344" y="1096"/>
                </a:lnTo>
                <a:lnTo>
                  <a:pt x="3334" y="1098"/>
                </a:lnTo>
                <a:lnTo>
                  <a:pt x="3326" y="1098"/>
                </a:lnTo>
                <a:lnTo>
                  <a:pt x="3320" y="1104"/>
                </a:lnTo>
                <a:lnTo>
                  <a:pt x="3318" y="1112"/>
                </a:lnTo>
                <a:lnTo>
                  <a:pt x="3318" y="1120"/>
                </a:lnTo>
                <a:lnTo>
                  <a:pt x="3322" y="1130"/>
                </a:lnTo>
                <a:lnTo>
                  <a:pt x="3326" y="1138"/>
                </a:lnTo>
                <a:lnTo>
                  <a:pt x="3332" y="1144"/>
                </a:lnTo>
                <a:lnTo>
                  <a:pt x="3338" y="1150"/>
                </a:lnTo>
                <a:lnTo>
                  <a:pt x="3344" y="1152"/>
                </a:lnTo>
                <a:lnTo>
                  <a:pt x="3346" y="1156"/>
                </a:lnTo>
                <a:lnTo>
                  <a:pt x="3346" y="1160"/>
                </a:lnTo>
                <a:lnTo>
                  <a:pt x="3346" y="1166"/>
                </a:lnTo>
                <a:lnTo>
                  <a:pt x="3342" y="1170"/>
                </a:lnTo>
                <a:lnTo>
                  <a:pt x="3338" y="1172"/>
                </a:lnTo>
                <a:lnTo>
                  <a:pt x="3334" y="1174"/>
                </a:lnTo>
                <a:lnTo>
                  <a:pt x="3328" y="1174"/>
                </a:lnTo>
                <a:lnTo>
                  <a:pt x="3322" y="1174"/>
                </a:lnTo>
                <a:lnTo>
                  <a:pt x="3320" y="1180"/>
                </a:lnTo>
                <a:lnTo>
                  <a:pt x="3320" y="1196"/>
                </a:lnTo>
                <a:lnTo>
                  <a:pt x="3318" y="1206"/>
                </a:lnTo>
                <a:lnTo>
                  <a:pt x="3316" y="1216"/>
                </a:lnTo>
                <a:lnTo>
                  <a:pt x="3310" y="1226"/>
                </a:lnTo>
                <a:lnTo>
                  <a:pt x="3302" y="1234"/>
                </a:lnTo>
                <a:lnTo>
                  <a:pt x="3292" y="1242"/>
                </a:lnTo>
                <a:lnTo>
                  <a:pt x="3286" y="1248"/>
                </a:lnTo>
                <a:lnTo>
                  <a:pt x="3284" y="1256"/>
                </a:lnTo>
                <a:lnTo>
                  <a:pt x="3282" y="1262"/>
                </a:lnTo>
                <a:lnTo>
                  <a:pt x="3282" y="1268"/>
                </a:lnTo>
                <a:lnTo>
                  <a:pt x="3278" y="1272"/>
                </a:lnTo>
                <a:lnTo>
                  <a:pt x="3274" y="1276"/>
                </a:lnTo>
                <a:lnTo>
                  <a:pt x="3264" y="1280"/>
                </a:lnTo>
                <a:lnTo>
                  <a:pt x="3250" y="1284"/>
                </a:lnTo>
                <a:lnTo>
                  <a:pt x="3246" y="1282"/>
                </a:lnTo>
                <a:lnTo>
                  <a:pt x="3244" y="1280"/>
                </a:lnTo>
                <a:lnTo>
                  <a:pt x="3238" y="1268"/>
                </a:lnTo>
                <a:lnTo>
                  <a:pt x="3232" y="1262"/>
                </a:lnTo>
                <a:lnTo>
                  <a:pt x="3222" y="1252"/>
                </a:lnTo>
                <a:lnTo>
                  <a:pt x="3214" y="1242"/>
                </a:lnTo>
                <a:lnTo>
                  <a:pt x="3212" y="1236"/>
                </a:lnTo>
                <a:lnTo>
                  <a:pt x="3212" y="1232"/>
                </a:lnTo>
                <a:lnTo>
                  <a:pt x="3216" y="1228"/>
                </a:lnTo>
                <a:lnTo>
                  <a:pt x="3228" y="1220"/>
                </a:lnTo>
                <a:lnTo>
                  <a:pt x="3232" y="1216"/>
                </a:lnTo>
                <a:lnTo>
                  <a:pt x="3234" y="1210"/>
                </a:lnTo>
                <a:lnTo>
                  <a:pt x="3232" y="1200"/>
                </a:lnTo>
                <a:lnTo>
                  <a:pt x="3228" y="1188"/>
                </a:lnTo>
                <a:lnTo>
                  <a:pt x="3220" y="1174"/>
                </a:lnTo>
                <a:lnTo>
                  <a:pt x="3212" y="1160"/>
                </a:lnTo>
                <a:lnTo>
                  <a:pt x="3200" y="1148"/>
                </a:lnTo>
                <a:lnTo>
                  <a:pt x="3190" y="1142"/>
                </a:lnTo>
                <a:lnTo>
                  <a:pt x="3184" y="1140"/>
                </a:lnTo>
                <a:lnTo>
                  <a:pt x="3178" y="1140"/>
                </a:lnTo>
                <a:lnTo>
                  <a:pt x="3172" y="1142"/>
                </a:lnTo>
                <a:lnTo>
                  <a:pt x="3168" y="1144"/>
                </a:lnTo>
                <a:lnTo>
                  <a:pt x="3160" y="1156"/>
                </a:lnTo>
                <a:lnTo>
                  <a:pt x="3154" y="1168"/>
                </a:lnTo>
                <a:lnTo>
                  <a:pt x="3148" y="1192"/>
                </a:lnTo>
                <a:lnTo>
                  <a:pt x="3146" y="1202"/>
                </a:lnTo>
                <a:lnTo>
                  <a:pt x="3142" y="1208"/>
                </a:lnTo>
                <a:lnTo>
                  <a:pt x="3140" y="1208"/>
                </a:lnTo>
                <a:lnTo>
                  <a:pt x="3138" y="1208"/>
                </a:lnTo>
                <a:lnTo>
                  <a:pt x="3130" y="1200"/>
                </a:lnTo>
                <a:lnTo>
                  <a:pt x="3124" y="1192"/>
                </a:lnTo>
                <a:lnTo>
                  <a:pt x="3122" y="1186"/>
                </a:lnTo>
                <a:lnTo>
                  <a:pt x="3122" y="1182"/>
                </a:lnTo>
                <a:lnTo>
                  <a:pt x="3126" y="1178"/>
                </a:lnTo>
                <a:lnTo>
                  <a:pt x="3128" y="1174"/>
                </a:lnTo>
                <a:lnTo>
                  <a:pt x="3128" y="1170"/>
                </a:lnTo>
                <a:lnTo>
                  <a:pt x="3126" y="1164"/>
                </a:lnTo>
                <a:lnTo>
                  <a:pt x="3118" y="1156"/>
                </a:lnTo>
                <a:lnTo>
                  <a:pt x="3112" y="1146"/>
                </a:lnTo>
                <a:lnTo>
                  <a:pt x="3110" y="1144"/>
                </a:lnTo>
                <a:lnTo>
                  <a:pt x="3112" y="1140"/>
                </a:lnTo>
                <a:lnTo>
                  <a:pt x="3116" y="1136"/>
                </a:lnTo>
                <a:lnTo>
                  <a:pt x="3120" y="1134"/>
                </a:lnTo>
                <a:lnTo>
                  <a:pt x="3126" y="1132"/>
                </a:lnTo>
                <a:lnTo>
                  <a:pt x="3128" y="1130"/>
                </a:lnTo>
                <a:lnTo>
                  <a:pt x="3126" y="1126"/>
                </a:lnTo>
                <a:lnTo>
                  <a:pt x="3116" y="1120"/>
                </a:lnTo>
                <a:lnTo>
                  <a:pt x="3104" y="1114"/>
                </a:lnTo>
                <a:lnTo>
                  <a:pt x="3094" y="1112"/>
                </a:lnTo>
                <a:lnTo>
                  <a:pt x="3088" y="1112"/>
                </a:lnTo>
                <a:lnTo>
                  <a:pt x="3082" y="1114"/>
                </a:lnTo>
                <a:lnTo>
                  <a:pt x="3076" y="1116"/>
                </a:lnTo>
                <a:lnTo>
                  <a:pt x="3072" y="1116"/>
                </a:lnTo>
                <a:lnTo>
                  <a:pt x="3064" y="1116"/>
                </a:lnTo>
                <a:lnTo>
                  <a:pt x="3054" y="1112"/>
                </a:lnTo>
                <a:lnTo>
                  <a:pt x="3050" y="1110"/>
                </a:lnTo>
                <a:lnTo>
                  <a:pt x="3048" y="1106"/>
                </a:lnTo>
                <a:lnTo>
                  <a:pt x="3048" y="1104"/>
                </a:lnTo>
                <a:lnTo>
                  <a:pt x="3048" y="1100"/>
                </a:lnTo>
                <a:lnTo>
                  <a:pt x="3054" y="1094"/>
                </a:lnTo>
                <a:lnTo>
                  <a:pt x="3062" y="1088"/>
                </a:lnTo>
                <a:lnTo>
                  <a:pt x="3078" y="1074"/>
                </a:lnTo>
                <a:lnTo>
                  <a:pt x="3080" y="1068"/>
                </a:lnTo>
                <a:lnTo>
                  <a:pt x="3080" y="1066"/>
                </a:lnTo>
                <a:lnTo>
                  <a:pt x="3078" y="1064"/>
                </a:lnTo>
                <a:lnTo>
                  <a:pt x="3064" y="1054"/>
                </a:lnTo>
                <a:lnTo>
                  <a:pt x="3046" y="1042"/>
                </a:lnTo>
                <a:lnTo>
                  <a:pt x="3038" y="1034"/>
                </a:lnTo>
                <a:lnTo>
                  <a:pt x="3032" y="1026"/>
                </a:lnTo>
                <a:lnTo>
                  <a:pt x="3028" y="1016"/>
                </a:lnTo>
                <a:lnTo>
                  <a:pt x="3028" y="1006"/>
                </a:lnTo>
                <a:lnTo>
                  <a:pt x="3028" y="1000"/>
                </a:lnTo>
                <a:lnTo>
                  <a:pt x="3026" y="994"/>
                </a:lnTo>
                <a:lnTo>
                  <a:pt x="3020" y="984"/>
                </a:lnTo>
                <a:lnTo>
                  <a:pt x="3010" y="972"/>
                </a:lnTo>
                <a:lnTo>
                  <a:pt x="3000" y="962"/>
                </a:lnTo>
                <a:lnTo>
                  <a:pt x="2986" y="954"/>
                </a:lnTo>
                <a:lnTo>
                  <a:pt x="2972" y="948"/>
                </a:lnTo>
                <a:lnTo>
                  <a:pt x="2960" y="942"/>
                </a:lnTo>
                <a:lnTo>
                  <a:pt x="2948" y="940"/>
                </a:lnTo>
                <a:lnTo>
                  <a:pt x="2940" y="940"/>
                </a:lnTo>
                <a:lnTo>
                  <a:pt x="2936" y="942"/>
                </a:lnTo>
                <a:lnTo>
                  <a:pt x="2934" y="944"/>
                </a:lnTo>
                <a:lnTo>
                  <a:pt x="2932" y="948"/>
                </a:lnTo>
                <a:lnTo>
                  <a:pt x="2932" y="952"/>
                </a:lnTo>
                <a:lnTo>
                  <a:pt x="2930" y="956"/>
                </a:lnTo>
                <a:lnTo>
                  <a:pt x="2924" y="960"/>
                </a:lnTo>
                <a:lnTo>
                  <a:pt x="2916" y="962"/>
                </a:lnTo>
                <a:lnTo>
                  <a:pt x="2908" y="964"/>
                </a:lnTo>
                <a:lnTo>
                  <a:pt x="2904" y="968"/>
                </a:lnTo>
                <a:lnTo>
                  <a:pt x="2902" y="970"/>
                </a:lnTo>
                <a:lnTo>
                  <a:pt x="2902" y="974"/>
                </a:lnTo>
                <a:lnTo>
                  <a:pt x="2902" y="978"/>
                </a:lnTo>
                <a:lnTo>
                  <a:pt x="2900" y="980"/>
                </a:lnTo>
                <a:lnTo>
                  <a:pt x="2896" y="986"/>
                </a:lnTo>
                <a:lnTo>
                  <a:pt x="2886" y="990"/>
                </a:lnTo>
                <a:lnTo>
                  <a:pt x="2878" y="994"/>
                </a:lnTo>
                <a:lnTo>
                  <a:pt x="2876" y="1002"/>
                </a:lnTo>
                <a:lnTo>
                  <a:pt x="2876" y="1010"/>
                </a:lnTo>
                <a:lnTo>
                  <a:pt x="2878" y="1018"/>
                </a:lnTo>
                <a:lnTo>
                  <a:pt x="2886" y="1036"/>
                </a:lnTo>
                <a:lnTo>
                  <a:pt x="2888" y="1046"/>
                </a:lnTo>
                <a:lnTo>
                  <a:pt x="2888" y="1052"/>
                </a:lnTo>
                <a:lnTo>
                  <a:pt x="2884" y="1068"/>
                </a:lnTo>
                <a:lnTo>
                  <a:pt x="2884" y="1074"/>
                </a:lnTo>
                <a:lnTo>
                  <a:pt x="2886" y="1082"/>
                </a:lnTo>
                <a:lnTo>
                  <a:pt x="2890" y="1088"/>
                </a:lnTo>
                <a:lnTo>
                  <a:pt x="2898" y="1096"/>
                </a:lnTo>
                <a:lnTo>
                  <a:pt x="2910" y="1102"/>
                </a:lnTo>
                <a:lnTo>
                  <a:pt x="2926" y="1106"/>
                </a:lnTo>
                <a:lnTo>
                  <a:pt x="2942" y="1112"/>
                </a:lnTo>
                <a:lnTo>
                  <a:pt x="2954" y="1118"/>
                </a:lnTo>
                <a:lnTo>
                  <a:pt x="2964" y="1126"/>
                </a:lnTo>
                <a:lnTo>
                  <a:pt x="2972" y="1134"/>
                </a:lnTo>
                <a:lnTo>
                  <a:pt x="2974" y="1140"/>
                </a:lnTo>
                <a:lnTo>
                  <a:pt x="2976" y="1148"/>
                </a:lnTo>
                <a:lnTo>
                  <a:pt x="2972" y="1152"/>
                </a:lnTo>
                <a:lnTo>
                  <a:pt x="2966" y="1158"/>
                </a:lnTo>
                <a:lnTo>
                  <a:pt x="2958" y="1162"/>
                </a:lnTo>
                <a:lnTo>
                  <a:pt x="2956" y="1166"/>
                </a:lnTo>
                <a:lnTo>
                  <a:pt x="2954" y="1170"/>
                </a:lnTo>
                <a:lnTo>
                  <a:pt x="2956" y="1174"/>
                </a:lnTo>
                <a:lnTo>
                  <a:pt x="2960" y="1176"/>
                </a:lnTo>
                <a:lnTo>
                  <a:pt x="2966" y="1178"/>
                </a:lnTo>
                <a:lnTo>
                  <a:pt x="2972" y="1176"/>
                </a:lnTo>
                <a:lnTo>
                  <a:pt x="2980" y="1172"/>
                </a:lnTo>
                <a:lnTo>
                  <a:pt x="2988" y="1170"/>
                </a:lnTo>
                <a:lnTo>
                  <a:pt x="2992" y="1170"/>
                </a:lnTo>
                <a:lnTo>
                  <a:pt x="2996" y="1172"/>
                </a:lnTo>
                <a:lnTo>
                  <a:pt x="2996" y="1178"/>
                </a:lnTo>
                <a:lnTo>
                  <a:pt x="2994" y="1184"/>
                </a:lnTo>
                <a:lnTo>
                  <a:pt x="2990" y="1192"/>
                </a:lnTo>
                <a:lnTo>
                  <a:pt x="2980" y="1202"/>
                </a:lnTo>
                <a:lnTo>
                  <a:pt x="2968" y="1212"/>
                </a:lnTo>
                <a:lnTo>
                  <a:pt x="2956" y="1218"/>
                </a:lnTo>
                <a:lnTo>
                  <a:pt x="2946" y="1222"/>
                </a:lnTo>
                <a:lnTo>
                  <a:pt x="2940" y="1222"/>
                </a:lnTo>
                <a:lnTo>
                  <a:pt x="2934" y="1222"/>
                </a:lnTo>
                <a:lnTo>
                  <a:pt x="2932" y="1220"/>
                </a:lnTo>
                <a:lnTo>
                  <a:pt x="2928" y="1220"/>
                </a:lnTo>
                <a:lnTo>
                  <a:pt x="2926" y="1224"/>
                </a:lnTo>
                <a:lnTo>
                  <a:pt x="2922" y="1230"/>
                </a:lnTo>
                <a:lnTo>
                  <a:pt x="2922" y="1240"/>
                </a:lnTo>
                <a:lnTo>
                  <a:pt x="2924" y="1252"/>
                </a:lnTo>
                <a:lnTo>
                  <a:pt x="2932" y="1274"/>
                </a:lnTo>
                <a:lnTo>
                  <a:pt x="2934" y="1282"/>
                </a:lnTo>
                <a:lnTo>
                  <a:pt x="2934" y="1288"/>
                </a:lnTo>
                <a:lnTo>
                  <a:pt x="2932" y="1288"/>
                </a:lnTo>
                <a:lnTo>
                  <a:pt x="2922" y="1284"/>
                </a:lnTo>
                <a:lnTo>
                  <a:pt x="2902" y="1270"/>
                </a:lnTo>
                <a:lnTo>
                  <a:pt x="2896" y="1264"/>
                </a:lnTo>
                <a:lnTo>
                  <a:pt x="2892" y="1260"/>
                </a:lnTo>
                <a:lnTo>
                  <a:pt x="2892" y="1256"/>
                </a:lnTo>
                <a:lnTo>
                  <a:pt x="2892" y="1250"/>
                </a:lnTo>
                <a:lnTo>
                  <a:pt x="2896" y="1238"/>
                </a:lnTo>
                <a:lnTo>
                  <a:pt x="2902" y="1226"/>
                </a:lnTo>
                <a:lnTo>
                  <a:pt x="2902" y="1220"/>
                </a:lnTo>
                <a:lnTo>
                  <a:pt x="2900" y="1216"/>
                </a:lnTo>
                <a:lnTo>
                  <a:pt x="2898" y="1212"/>
                </a:lnTo>
                <a:lnTo>
                  <a:pt x="2894" y="1210"/>
                </a:lnTo>
                <a:lnTo>
                  <a:pt x="2886" y="1208"/>
                </a:lnTo>
                <a:lnTo>
                  <a:pt x="2876" y="1210"/>
                </a:lnTo>
                <a:lnTo>
                  <a:pt x="2866" y="1208"/>
                </a:lnTo>
                <a:lnTo>
                  <a:pt x="2858" y="1206"/>
                </a:lnTo>
                <a:lnTo>
                  <a:pt x="2844" y="1198"/>
                </a:lnTo>
                <a:lnTo>
                  <a:pt x="2838" y="1196"/>
                </a:lnTo>
                <a:lnTo>
                  <a:pt x="2830" y="1194"/>
                </a:lnTo>
                <a:lnTo>
                  <a:pt x="2822" y="1194"/>
                </a:lnTo>
                <a:lnTo>
                  <a:pt x="2810" y="1198"/>
                </a:lnTo>
                <a:lnTo>
                  <a:pt x="2800" y="1204"/>
                </a:lnTo>
                <a:lnTo>
                  <a:pt x="2796" y="1210"/>
                </a:lnTo>
                <a:lnTo>
                  <a:pt x="2796" y="1218"/>
                </a:lnTo>
                <a:lnTo>
                  <a:pt x="2796" y="1226"/>
                </a:lnTo>
                <a:lnTo>
                  <a:pt x="2798" y="1232"/>
                </a:lnTo>
                <a:lnTo>
                  <a:pt x="2798" y="1238"/>
                </a:lnTo>
                <a:lnTo>
                  <a:pt x="2794" y="1244"/>
                </a:lnTo>
                <a:lnTo>
                  <a:pt x="2788" y="1246"/>
                </a:lnTo>
                <a:lnTo>
                  <a:pt x="2778" y="1248"/>
                </a:lnTo>
                <a:lnTo>
                  <a:pt x="2772" y="1248"/>
                </a:lnTo>
                <a:lnTo>
                  <a:pt x="2760" y="1242"/>
                </a:lnTo>
                <a:lnTo>
                  <a:pt x="2752" y="1240"/>
                </a:lnTo>
                <a:lnTo>
                  <a:pt x="2742" y="1238"/>
                </a:lnTo>
                <a:lnTo>
                  <a:pt x="2728" y="1238"/>
                </a:lnTo>
                <a:lnTo>
                  <a:pt x="2708" y="1242"/>
                </a:lnTo>
                <a:lnTo>
                  <a:pt x="2680" y="1246"/>
                </a:lnTo>
                <a:lnTo>
                  <a:pt x="2658" y="1246"/>
                </a:lnTo>
                <a:lnTo>
                  <a:pt x="2640" y="1242"/>
                </a:lnTo>
                <a:lnTo>
                  <a:pt x="2628" y="1236"/>
                </a:lnTo>
                <a:lnTo>
                  <a:pt x="2606" y="1226"/>
                </a:lnTo>
                <a:lnTo>
                  <a:pt x="2598" y="1224"/>
                </a:lnTo>
                <a:lnTo>
                  <a:pt x="2590" y="1224"/>
                </a:lnTo>
                <a:lnTo>
                  <a:pt x="2582" y="1226"/>
                </a:lnTo>
                <a:lnTo>
                  <a:pt x="2572" y="1226"/>
                </a:lnTo>
                <a:lnTo>
                  <a:pt x="2564" y="1226"/>
                </a:lnTo>
                <a:lnTo>
                  <a:pt x="2556" y="1222"/>
                </a:lnTo>
                <a:lnTo>
                  <a:pt x="2544" y="1212"/>
                </a:lnTo>
                <a:lnTo>
                  <a:pt x="2532" y="1198"/>
                </a:lnTo>
                <a:lnTo>
                  <a:pt x="2520" y="1186"/>
                </a:lnTo>
                <a:lnTo>
                  <a:pt x="2510" y="1174"/>
                </a:lnTo>
                <a:lnTo>
                  <a:pt x="2504" y="1168"/>
                </a:lnTo>
                <a:lnTo>
                  <a:pt x="2498" y="1166"/>
                </a:lnTo>
                <a:lnTo>
                  <a:pt x="2494" y="1164"/>
                </a:lnTo>
                <a:lnTo>
                  <a:pt x="2486" y="1164"/>
                </a:lnTo>
                <a:lnTo>
                  <a:pt x="2456" y="1170"/>
                </a:lnTo>
                <a:lnTo>
                  <a:pt x="2438" y="1174"/>
                </a:lnTo>
                <a:lnTo>
                  <a:pt x="2422" y="1178"/>
                </a:lnTo>
                <a:lnTo>
                  <a:pt x="2408" y="1186"/>
                </a:lnTo>
                <a:lnTo>
                  <a:pt x="2398" y="1192"/>
                </a:lnTo>
                <a:lnTo>
                  <a:pt x="2394" y="1196"/>
                </a:lnTo>
                <a:lnTo>
                  <a:pt x="2392" y="1200"/>
                </a:lnTo>
                <a:lnTo>
                  <a:pt x="2392" y="1206"/>
                </a:lnTo>
                <a:lnTo>
                  <a:pt x="2394" y="1210"/>
                </a:lnTo>
                <a:lnTo>
                  <a:pt x="2398" y="1214"/>
                </a:lnTo>
                <a:lnTo>
                  <a:pt x="2402" y="1216"/>
                </a:lnTo>
                <a:lnTo>
                  <a:pt x="2406" y="1218"/>
                </a:lnTo>
                <a:lnTo>
                  <a:pt x="2410" y="1218"/>
                </a:lnTo>
                <a:lnTo>
                  <a:pt x="2422" y="1216"/>
                </a:lnTo>
                <a:lnTo>
                  <a:pt x="2432" y="1212"/>
                </a:lnTo>
                <a:lnTo>
                  <a:pt x="2456" y="1204"/>
                </a:lnTo>
                <a:lnTo>
                  <a:pt x="2466" y="1202"/>
                </a:lnTo>
                <a:lnTo>
                  <a:pt x="2470" y="1202"/>
                </a:lnTo>
                <a:lnTo>
                  <a:pt x="2472" y="1204"/>
                </a:lnTo>
                <a:lnTo>
                  <a:pt x="2474" y="1206"/>
                </a:lnTo>
                <a:lnTo>
                  <a:pt x="2476" y="1208"/>
                </a:lnTo>
                <a:lnTo>
                  <a:pt x="2472" y="1212"/>
                </a:lnTo>
                <a:lnTo>
                  <a:pt x="2456" y="1218"/>
                </a:lnTo>
                <a:lnTo>
                  <a:pt x="2436" y="1226"/>
                </a:lnTo>
                <a:lnTo>
                  <a:pt x="2428" y="1232"/>
                </a:lnTo>
                <a:lnTo>
                  <a:pt x="2422" y="1238"/>
                </a:lnTo>
                <a:lnTo>
                  <a:pt x="2422" y="1242"/>
                </a:lnTo>
                <a:lnTo>
                  <a:pt x="2424" y="1248"/>
                </a:lnTo>
                <a:lnTo>
                  <a:pt x="2428" y="1260"/>
                </a:lnTo>
                <a:lnTo>
                  <a:pt x="2442" y="1282"/>
                </a:lnTo>
                <a:lnTo>
                  <a:pt x="2446" y="1290"/>
                </a:lnTo>
                <a:lnTo>
                  <a:pt x="2446" y="1292"/>
                </a:lnTo>
                <a:lnTo>
                  <a:pt x="2444" y="1292"/>
                </a:lnTo>
                <a:lnTo>
                  <a:pt x="2436" y="1290"/>
                </a:lnTo>
                <a:lnTo>
                  <a:pt x="2418" y="1278"/>
                </a:lnTo>
                <a:lnTo>
                  <a:pt x="2398" y="1266"/>
                </a:lnTo>
                <a:lnTo>
                  <a:pt x="2382" y="1258"/>
                </a:lnTo>
                <a:lnTo>
                  <a:pt x="2364" y="1250"/>
                </a:lnTo>
                <a:lnTo>
                  <a:pt x="2354" y="1246"/>
                </a:lnTo>
                <a:lnTo>
                  <a:pt x="2348" y="1242"/>
                </a:lnTo>
                <a:lnTo>
                  <a:pt x="2340" y="1234"/>
                </a:lnTo>
                <a:lnTo>
                  <a:pt x="2334" y="1228"/>
                </a:lnTo>
                <a:lnTo>
                  <a:pt x="2330" y="1226"/>
                </a:lnTo>
                <a:lnTo>
                  <a:pt x="2326" y="1226"/>
                </a:lnTo>
                <a:lnTo>
                  <a:pt x="2322" y="1230"/>
                </a:lnTo>
                <a:lnTo>
                  <a:pt x="2314" y="1234"/>
                </a:lnTo>
                <a:lnTo>
                  <a:pt x="2304" y="1240"/>
                </a:lnTo>
                <a:lnTo>
                  <a:pt x="2286" y="1244"/>
                </a:lnTo>
                <a:lnTo>
                  <a:pt x="2264" y="1246"/>
                </a:lnTo>
                <a:lnTo>
                  <a:pt x="2206" y="1248"/>
                </a:lnTo>
                <a:lnTo>
                  <a:pt x="2180" y="1246"/>
                </a:lnTo>
                <a:lnTo>
                  <a:pt x="2158" y="1244"/>
                </a:lnTo>
                <a:lnTo>
                  <a:pt x="2140" y="1242"/>
                </a:lnTo>
                <a:lnTo>
                  <a:pt x="2128" y="1238"/>
                </a:lnTo>
                <a:lnTo>
                  <a:pt x="2126" y="1234"/>
                </a:lnTo>
                <a:lnTo>
                  <a:pt x="2124" y="1232"/>
                </a:lnTo>
                <a:lnTo>
                  <a:pt x="2126" y="1228"/>
                </a:lnTo>
                <a:lnTo>
                  <a:pt x="2132" y="1224"/>
                </a:lnTo>
                <a:lnTo>
                  <a:pt x="2144" y="1216"/>
                </a:lnTo>
                <a:lnTo>
                  <a:pt x="2154" y="1214"/>
                </a:lnTo>
                <a:lnTo>
                  <a:pt x="2172" y="1210"/>
                </a:lnTo>
                <a:lnTo>
                  <a:pt x="2178" y="1210"/>
                </a:lnTo>
                <a:lnTo>
                  <a:pt x="2180" y="1208"/>
                </a:lnTo>
                <a:lnTo>
                  <a:pt x="2178" y="1204"/>
                </a:lnTo>
                <a:lnTo>
                  <a:pt x="2172" y="1196"/>
                </a:lnTo>
                <a:lnTo>
                  <a:pt x="2154" y="1180"/>
                </a:lnTo>
                <a:lnTo>
                  <a:pt x="2144" y="1172"/>
                </a:lnTo>
                <a:lnTo>
                  <a:pt x="2134" y="1166"/>
                </a:lnTo>
                <a:lnTo>
                  <a:pt x="2124" y="1162"/>
                </a:lnTo>
                <a:lnTo>
                  <a:pt x="2112" y="1160"/>
                </a:lnTo>
                <a:lnTo>
                  <a:pt x="2098" y="1158"/>
                </a:lnTo>
                <a:lnTo>
                  <a:pt x="2080" y="1160"/>
                </a:lnTo>
                <a:lnTo>
                  <a:pt x="2064" y="1160"/>
                </a:lnTo>
                <a:lnTo>
                  <a:pt x="2046" y="1160"/>
                </a:lnTo>
                <a:lnTo>
                  <a:pt x="2030" y="1156"/>
                </a:lnTo>
                <a:lnTo>
                  <a:pt x="2014" y="1152"/>
                </a:lnTo>
                <a:lnTo>
                  <a:pt x="1982" y="1142"/>
                </a:lnTo>
                <a:lnTo>
                  <a:pt x="1950" y="1134"/>
                </a:lnTo>
                <a:lnTo>
                  <a:pt x="1934" y="1130"/>
                </a:lnTo>
                <a:lnTo>
                  <a:pt x="1918" y="1124"/>
                </a:lnTo>
                <a:lnTo>
                  <a:pt x="1890" y="1110"/>
                </a:lnTo>
                <a:lnTo>
                  <a:pt x="1876" y="1104"/>
                </a:lnTo>
                <a:lnTo>
                  <a:pt x="1862" y="1100"/>
                </a:lnTo>
                <a:lnTo>
                  <a:pt x="1848" y="1098"/>
                </a:lnTo>
                <a:lnTo>
                  <a:pt x="1832" y="1096"/>
                </a:lnTo>
                <a:lnTo>
                  <a:pt x="1820" y="1100"/>
                </a:lnTo>
                <a:lnTo>
                  <a:pt x="1812" y="1104"/>
                </a:lnTo>
                <a:lnTo>
                  <a:pt x="1808" y="1110"/>
                </a:lnTo>
                <a:lnTo>
                  <a:pt x="1806" y="1116"/>
                </a:lnTo>
                <a:lnTo>
                  <a:pt x="1804" y="1122"/>
                </a:lnTo>
                <a:lnTo>
                  <a:pt x="1800" y="1126"/>
                </a:lnTo>
                <a:lnTo>
                  <a:pt x="1794" y="1128"/>
                </a:lnTo>
                <a:lnTo>
                  <a:pt x="1780" y="1128"/>
                </a:lnTo>
                <a:lnTo>
                  <a:pt x="1774" y="1126"/>
                </a:lnTo>
                <a:lnTo>
                  <a:pt x="1768" y="1122"/>
                </a:lnTo>
                <a:lnTo>
                  <a:pt x="1764" y="1120"/>
                </a:lnTo>
                <a:lnTo>
                  <a:pt x="1762" y="1114"/>
                </a:lnTo>
                <a:lnTo>
                  <a:pt x="1760" y="1104"/>
                </a:lnTo>
                <a:lnTo>
                  <a:pt x="1762" y="1094"/>
                </a:lnTo>
                <a:lnTo>
                  <a:pt x="1762" y="1084"/>
                </a:lnTo>
                <a:lnTo>
                  <a:pt x="1758" y="1076"/>
                </a:lnTo>
                <a:lnTo>
                  <a:pt x="1756" y="1074"/>
                </a:lnTo>
                <a:lnTo>
                  <a:pt x="1752" y="1072"/>
                </a:lnTo>
                <a:lnTo>
                  <a:pt x="1746" y="1072"/>
                </a:lnTo>
                <a:lnTo>
                  <a:pt x="1738" y="1074"/>
                </a:lnTo>
                <a:lnTo>
                  <a:pt x="1732" y="1076"/>
                </a:lnTo>
                <a:lnTo>
                  <a:pt x="1730" y="1078"/>
                </a:lnTo>
                <a:lnTo>
                  <a:pt x="1726" y="1088"/>
                </a:lnTo>
                <a:lnTo>
                  <a:pt x="1724" y="1112"/>
                </a:lnTo>
                <a:lnTo>
                  <a:pt x="1722" y="1122"/>
                </a:lnTo>
                <a:lnTo>
                  <a:pt x="1720" y="1126"/>
                </a:lnTo>
                <a:lnTo>
                  <a:pt x="1716" y="1128"/>
                </a:lnTo>
                <a:lnTo>
                  <a:pt x="1712" y="1130"/>
                </a:lnTo>
                <a:lnTo>
                  <a:pt x="1706" y="1130"/>
                </a:lnTo>
                <a:lnTo>
                  <a:pt x="1698" y="1128"/>
                </a:lnTo>
                <a:lnTo>
                  <a:pt x="1690" y="1124"/>
                </a:lnTo>
                <a:lnTo>
                  <a:pt x="1684" y="1120"/>
                </a:lnTo>
                <a:lnTo>
                  <a:pt x="1678" y="1116"/>
                </a:lnTo>
                <a:lnTo>
                  <a:pt x="1668" y="1102"/>
                </a:lnTo>
                <a:lnTo>
                  <a:pt x="1650" y="1070"/>
                </a:lnTo>
                <a:lnTo>
                  <a:pt x="1640" y="1056"/>
                </a:lnTo>
                <a:lnTo>
                  <a:pt x="1630" y="1046"/>
                </a:lnTo>
                <a:lnTo>
                  <a:pt x="1626" y="1042"/>
                </a:lnTo>
                <a:lnTo>
                  <a:pt x="1620" y="1042"/>
                </a:lnTo>
                <a:lnTo>
                  <a:pt x="1614" y="1042"/>
                </a:lnTo>
                <a:lnTo>
                  <a:pt x="1610" y="1044"/>
                </a:lnTo>
                <a:lnTo>
                  <a:pt x="1600" y="1052"/>
                </a:lnTo>
                <a:lnTo>
                  <a:pt x="1600" y="1054"/>
                </a:lnTo>
                <a:lnTo>
                  <a:pt x="1600" y="1056"/>
                </a:lnTo>
                <a:lnTo>
                  <a:pt x="1604" y="1060"/>
                </a:lnTo>
                <a:lnTo>
                  <a:pt x="1610" y="1062"/>
                </a:lnTo>
                <a:lnTo>
                  <a:pt x="1616" y="1064"/>
                </a:lnTo>
                <a:lnTo>
                  <a:pt x="1618" y="1066"/>
                </a:lnTo>
                <a:lnTo>
                  <a:pt x="1618" y="1068"/>
                </a:lnTo>
                <a:lnTo>
                  <a:pt x="1610" y="1076"/>
                </a:lnTo>
                <a:lnTo>
                  <a:pt x="1592" y="1090"/>
                </a:lnTo>
                <a:lnTo>
                  <a:pt x="1574" y="1100"/>
                </a:lnTo>
                <a:lnTo>
                  <a:pt x="1572" y="1098"/>
                </a:lnTo>
                <a:lnTo>
                  <a:pt x="1568" y="1096"/>
                </a:lnTo>
                <a:lnTo>
                  <a:pt x="1560" y="1096"/>
                </a:lnTo>
                <a:lnTo>
                  <a:pt x="1546" y="1098"/>
                </a:lnTo>
                <a:lnTo>
                  <a:pt x="1522" y="1106"/>
                </a:lnTo>
                <a:lnTo>
                  <a:pt x="1482" y="1120"/>
                </a:lnTo>
                <a:lnTo>
                  <a:pt x="1476" y="1120"/>
                </a:lnTo>
                <a:lnTo>
                  <a:pt x="1476" y="1118"/>
                </a:lnTo>
                <a:lnTo>
                  <a:pt x="1494" y="1108"/>
                </a:lnTo>
                <a:lnTo>
                  <a:pt x="1526" y="1092"/>
                </a:lnTo>
                <a:lnTo>
                  <a:pt x="1552" y="1078"/>
                </a:lnTo>
                <a:lnTo>
                  <a:pt x="1558" y="1074"/>
                </a:lnTo>
                <a:lnTo>
                  <a:pt x="1560" y="1072"/>
                </a:lnTo>
                <a:lnTo>
                  <a:pt x="1560" y="1070"/>
                </a:lnTo>
                <a:lnTo>
                  <a:pt x="1556" y="1070"/>
                </a:lnTo>
                <a:lnTo>
                  <a:pt x="1538" y="1074"/>
                </a:lnTo>
                <a:lnTo>
                  <a:pt x="1530" y="1074"/>
                </a:lnTo>
                <a:lnTo>
                  <a:pt x="1522" y="1074"/>
                </a:lnTo>
                <a:lnTo>
                  <a:pt x="1512" y="1072"/>
                </a:lnTo>
                <a:lnTo>
                  <a:pt x="1506" y="1072"/>
                </a:lnTo>
                <a:lnTo>
                  <a:pt x="1498" y="1074"/>
                </a:lnTo>
                <a:lnTo>
                  <a:pt x="1488" y="1080"/>
                </a:lnTo>
                <a:lnTo>
                  <a:pt x="1476" y="1088"/>
                </a:lnTo>
                <a:lnTo>
                  <a:pt x="1462" y="1096"/>
                </a:lnTo>
                <a:lnTo>
                  <a:pt x="1454" y="1100"/>
                </a:lnTo>
                <a:lnTo>
                  <a:pt x="1448" y="1100"/>
                </a:lnTo>
                <a:lnTo>
                  <a:pt x="1444" y="1100"/>
                </a:lnTo>
                <a:lnTo>
                  <a:pt x="1438" y="1100"/>
                </a:lnTo>
                <a:lnTo>
                  <a:pt x="1432" y="1102"/>
                </a:lnTo>
                <a:lnTo>
                  <a:pt x="1422" y="1108"/>
                </a:lnTo>
                <a:lnTo>
                  <a:pt x="1408" y="1118"/>
                </a:lnTo>
                <a:lnTo>
                  <a:pt x="1378" y="1138"/>
                </a:lnTo>
                <a:lnTo>
                  <a:pt x="1358" y="1148"/>
                </a:lnTo>
                <a:lnTo>
                  <a:pt x="1352" y="1154"/>
                </a:lnTo>
                <a:lnTo>
                  <a:pt x="1350" y="1158"/>
                </a:lnTo>
                <a:lnTo>
                  <a:pt x="1350" y="1162"/>
                </a:lnTo>
                <a:lnTo>
                  <a:pt x="1352" y="1168"/>
                </a:lnTo>
                <a:lnTo>
                  <a:pt x="1354" y="1174"/>
                </a:lnTo>
                <a:lnTo>
                  <a:pt x="1352" y="1174"/>
                </a:lnTo>
                <a:lnTo>
                  <a:pt x="1342" y="1172"/>
                </a:lnTo>
                <a:lnTo>
                  <a:pt x="1334" y="1170"/>
                </a:lnTo>
                <a:lnTo>
                  <a:pt x="1324" y="1168"/>
                </a:lnTo>
                <a:lnTo>
                  <a:pt x="1316" y="1168"/>
                </a:lnTo>
                <a:lnTo>
                  <a:pt x="1308" y="1172"/>
                </a:lnTo>
                <a:lnTo>
                  <a:pt x="1302" y="1176"/>
                </a:lnTo>
                <a:lnTo>
                  <a:pt x="1298" y="1176"/>
                </a:lnTo>
                <a:lnTo>
                  <a:pt x="1294" y="1174"/>
                </a:lnTo>
                <a:lnTo>
                  <a:pt x="1290" y="1172"/>
                </a:lnTo>
                <a:lnTo>
                  <a:pt x="1286" y="1168"/>
                </a:lnTo>
                <a:lnTo>
                  <a:pt x="1280" y="1164"/>
                </a:lnTo>
                <a:lnTo>
                  <a:pt x="1272" y="1162"/>
                </a:lnTo>
                <a:lnTo>
                  <a:pt x="1258" y="1162"/>
                </a:lnTo>
                <a:lnTo>
                  <a:pt x="1236" y="1160"/>
                </a:lnTo>
                <a:lnTo>
                  <a:pt x="1218" y="1154"/>
                </a:lnTo>
                <a:lnTo>
                  <a:pt x="1198" y="1144"/>
                </a:lnTo>
                <a:lnTo>
                  <a:pt x="1180" y="1134"/>
                </a:lnTo>
                <a:lnTo>
                  <a:pt x="1160" y="1126"/>
                </a:lnTo>
                <a:lnTo>
                  <a:pt x="1138" y="1118"/>
                </a:lnTo>
                <a:lnTo>
                  <a:pt x="1116" y="1112"/>
                </a:lnTo>
                <a:lnTo>
                  <a:pt x="1102" y="1110"/>
                </a:lnTo>
                <a:lnTo>
                  <a:pt x="1090" y="1110"/>
                </a:lnTo>
                <a:lnTo>
                  <a:pt x="1074" y="1110"/>
                </a:lnTo>
                <a:lnTo>
                  <a:pt x="1062" y="1106"/>
                </a:lnTo>
                <a:lnTo>
                  <a:pt x="1054" y="1102"/>
                </a:lnTo>
                <a:lnTo>
                  <a:pt x="1044" y="1096"/>
                </a:lnTo>
                <a:lnTo>
                  <a:pt x="1036" y="1092"/>
                </a:lnTo>
                <a:lnTo>
                  <a:pt x="1026" y="1086"/>
                </a:lnTo>
                <a:lnTo>
                  <a:pt x="1014" y="1082"/>
                </a:lnTo>
                <a:lnTo>
                  <a:pt x="998" y="1078"/>
                </a:lnTo>
                <a:lnTo>
                  <a:pt x="982" y="1078"/>
                </a:lnTo>
                <a:lnTo>
                  <a:pt x="970" y="1078"/>
                </a:lnTo>
                <a:lnTo>
                  <a:pt x="950" y="1084"/>
                </a:lnTo>
                <a:lnTo>
                  <a:pt x="940" y="1084"/>
                </a:lnTo>
                <a:lnTo>
                  <a:pt x="932" y="1086"/>
                </a:lnTo>
                <a:lnTo>
                  <a:pt x="922" y="1084"/>
                </a:lnTo>
                <a:lnTo>
                  <a:pt x="912" y="1080"/>
                </a:lnTo>
                <a:lnTo>
                  <a:pt x="898" y="1076"/>
                </a:lnTo>
                <a:lnTo>
                  <a:pt x="884" y="1074"/>
                </a:lnTo>
                <a:lnTo>
                  <a:pt x="854" y="1072"/>
                </a:lnTo>
                <a:lnTo>
                  <a:pt x="816" y="1066"/>
                </a:lnTo>
                <a:lnTo>
                  <a:pt x="798" y="1062"/>
                </a:lnTo>
                <a:lnTo>
                  <a:pt x="778" y="1054"/>
                </a:lnTo>
                <a:lnTo>
                  <a:pt x="760" y="1048"/>
                </a:lnTo>
                <a:lnTo>
                  <a:pt x="744" y="1046"/>
                </a:lnTo>
                <a:lnTo>
                  <a:pt x="732" y="1048"/>
                </a:lnTo>
                <a:lnTo>
                  <a:pt x="722" y="1050"/>
                </a:lnTo>
                <a:lnTo>
                  <a:pt x="710" y="1052"/>
                </a:lnTo>
                <a:lnTo>
                  <a:pt x="698" y="1054"/>
                </a:lnTo>
                <a:lnTo>
                  <a:pt x="682" y="1054"/>
                </a:lnTo>
                <a:lnTo>
                  <a:pt x="664" y="1050"/>
                </a:lnTo>
                <a:lnTo>
                  <a:pt x="648" y="1044"/>
                </a:lnTo>
                <a:lnTo>
                  <a:pt x="640" y="1038"/>
                </a:lnTo>
                <a:lnTo>
                  <a:pt x="636" y="1034"/>
                </a:lnTo>
                <a:lnTo>
                  <a:pt x="636" y="1028"/>
                </a:lnTo>
                <a:lnTo>
                  <a:pt x="634" y="1024"/>
                </a:lnTo>
                <a:lnTo>
                  <a:pt x="632" y="1022"/>
                </a:lnTo>
                <a:lnTo>
                  <a:pt x="622" y="1020"/>
                </a:lnTo>
                <a:lnTo>
                  <a:pt x="606" y="1020"/>
                </a:lnTo>
                <a:lnTo>
                  <a:pt x="572" y="1020"/>
                </a:lnTo>
                <a:lnTo>
                  <a:pt x="558" y="1022"/>
                </a:lnTo>
                <a:lnTo>
                  <a:pt x="552" y="1020"/>
                </a:lnTo>
                <a:lnTo>
                  <a:pt x="550" y="1018"/>
                </a:lnTo>
                <a:lnTo>
                  <a:pt x="540" y="1010"/>
                </a:lnTo>
                <a:lnTo>
                  <a:pt x="534" y="1006"/>
                </a:lnTo>
                <a:lnTo>
                  <a:pt x="528" y="1004"/>
                </a:lnTo>
                <a:lnTo>
                  <a:pt x="524" y="1006"/>
                </a:lnTo>
                <a:lnTo>
                  <a:pt x="520" y="1006"/>
                </a:lnTo>
                <a:lnTo>
                  <a:pt x="510" y="1010"/>
                </a:lnTo>
                <a:lnTo>
                  <a:pt x="506" y="1010"/>
                </a:lnTo>
                <a:lnTo>
                  <a:pt x="500" y="1006"/>
                </a:lnTo>
                <a:lnTo>
                  <a:pt x="488" y="996"/>
                </a:lnTo>
                <a:lnTo>
                  <a:pt x="482" y="992"/>
                </a:lnTo>
                <a:lnTo>
                  <a:pt x="474" y="990"/>
                </a:lnTo>
                <a:lnTo>
                  <a:pt x="466" y="988"/>
                </a:lnTo>
                <a:lnTo>
                  <a:pt x="456" y="990"/>
                </a:lnTo>
                <a:lnTo>
                  <a:pt x="446" y="996"/>
                </a:lnTo>
                <a:lnTo>
                  <a:pt x="432" y="1008"/>
                </a:lnTo>
                <a:lnTo>
                  <a:pt x="418" y="1018"/>
                </a:lnTo>
                <a:lnTo>
                  <a:pt x="404" y="1022"/>
                </a:lnTo>
                <a:lnTo>
                  <a:pt x="392" y="1022"/>
                </a:lnTo>
                <a:lnTo>
                  <a:pt x="378" y="1022"/>
                </a:lnTo>
                <a:lnTo>
                  <a:pt x="364" y="1024"/>
                </a:lnTo>
                <a:lnTo>
                  <a:pt x="348" y="1026"/>
                </a:lnTo>
                <a:lnTo>
                  <a:pt x="332" y="1032"/>
                </a:lnTo>
                <a:lnTo>
                  <a:pt x="310" y="1046"/>
                </a:lnTo>
                <a:lnTo>
                  <a:pt x="300" y="1054"/>
                </a:lnTo>
                <a:lnTo>
                  <a:pt x="290" y="1058"/>
                </a:lnTo>
                <a:lnTo>
                  <a:pt x="282" y="1062"/>
                </a:lnTo>
                <a:lnTo>
                  <a:pt x="274" y="1064"/>
                </a:lnTo>
                <a:lnTo>
                  <a:pt x="262" y="1064"/>
                </a:lnTo>
                <a:lnTo>
                  <a:pt x="250" y="1064"/>
                </a:lnTo>
                <a:lnTo>
                  <a:pt x="240" y="1062"/>
                </a:lnTo>
                <a:lnTo>
                  <a:pt x="236" y="1064"/>
                </a:lnTo>
                <a:lnTo>
                  <a:pt x="232" y="1066"/>
                </a:lnTo>
                <a:lnTo>
                  <a:pt x="226" y="1068"/>
                </a:lnTo>
                <a:lnTo>
                  <a:pt x="222" y="1074"/>
                </a:lnTo>
                <a:lnTo>
                  <a:pt x="212" y="1090"/>
                </a:lnTo>
                <a:lnTo>
                  <a:pt x="202" y="1110"/>
                </a:lnTo>
                <a:lnTo>
                  <a:pt x="192" y="1128"/>
                </a:lnTo>
                <a:lnTo>
                  <a:pt x="182" y="1140"/>
                </a:lnTo>
                <a:lnTo>
                  <a:pt x="172" y="1152"/>
                </a:lnTo>
                <a:lnTo>
                  <a:pt x="158" y="1158"/>
                </a:lnTo>
                <a:lnTo>
                  <a:pt x="142" y="1164"/>
                </a:lnTo>
                <a:lnTo>
                  <a:pt x="122" y="1166"/>
                </a:lnTo>
                <a:lnTo>
                  <a:pt x="96" y="1168"/>
                </a:lnTo>
                <a:lnTo>
                  <a:pt x="84" y="1168"/>
                </a:lnTo>
                <a:lnTo>
                  <a:pt x="78" y="1170"/>
                </a:lnTo>
                <a:lnTo>
                  <a:pt x="76" y="1174"/>
                </a:lnTo>
                <a:lnTo>
                  <a:pt x="74" y="1178"/>
                </a:lnTo>
                <a:lnTo>
                  <a:pt x="74" y="1184"/>
                </a:lnTo>
                <a:lnTo>
                  <a:pt x="72" y="1188"/>
                </a:lnTo>
                <a:lnTo>
                  <a:pt x="68" y="1194"/>
                </a:lnTo>
                <a:lnTo>
                  <a:pt x="58" y="1198"/>
                </a:lnTo>
                <a:lnTo>
                  <a:pt x="54" y="1200"/>
                </a:lnTo>
                <a:lnTo>
                  <a:pt x="54" y="1202"/>
                </a:lnTo>
                <a:lnTo>
                  <a:pt x="54" y="1204"/>
                </a:lnTo>
                <a:lnTo>
                  <a:pt x="58" y="1208"/>
                </a:lnTo>
                <a:lnTo>
                  <a:pt x="74" y="1214"/>
                </a:lnTo>
                <a:lnTo>
                  <a:pt x="94" y="1222"/>
                </a:lnTo>
                <a:lnTo>
                  <a:pt x="116" y="1232"/>
                </a:lnTo>
                <a:lnTo>
                  <a:pt x="138" y="1244"/>
                </a:lnTo>
                <a:lnTo>
                  <a:pt x="156" y="1258"/>
                </a:lnTo>
                <a:lnTo>
                  <a:pt x="164" y="1264"/>
                </a:lnTo>
                <a:lnTo>
                  <a:pt x="168" y="1272"/>
                </a:lnTo>
                <a:lnTo>
                  <a:pt x="172" y="1280"/>
                </a:lnTo>
                <a:lnTo>
                  <a:pt x="178" y="1286"/>
                </a:lnTo>
                <a:lnTo>
                  <a:pt x="186" y="1294"/>
                </a:lnTo>
                <a:lnTo>
                  <a:pt x="196" y="1296"/>
                </a:lnTo>
                <a:lnTo>
                  <a:pt x="206" y="1296"/>
                </a:lnTo>
                <a:lnTo>
                  <a:pt x="214" y="1294"/>
                </a:lnTo>
                <a:lnTo>
                  <a:pt x="218" y="1294"/>
                </a:lnTo>
                <a:lnTo>
                  <a:pt x="220" y="1296"/>
                </a:lnTo>
                <a:lnTo>
                  <a:pt x="222" y="1296"/>
                </a:lnTo>
                <a:lnTo>
                  <a:pt x="222" y="1304"/>
                </a:lnTo>
                <a:lnTo>
                  <a:pt x="220" y="1312"/>
                </a:lnTo>
                <a:lnTo>
                  <a:pt x="222" y="1316"/>
                </a:lnTo>
                <a:lnTo>
                  <a:pt x="224" y="1318"/>
                </a:lnTo>
                <a:lnTo>
                  <a:pt x="228" y="1318"/>
                </a:lnTo>
                <a:lnTo>
                  <a:pt x="232" y="1320"/>
                </a:lnTo>
                <a:lnTo>
                  <a:pt x="236" y="1322"/>
                </a:lnTo>
                <a:lnTo>
                  <a:pt x="240" y="1326"/>
                </a:lnTo>
                <a:lnTo>
                  <a:pt x="242" y="1332"/>
                </a:lnTo>
                <a:lnTo>
                  <a:pt x="244" y="1338"/>
                </a:lnTo>
                <a:lnTo>
                  <a:pt x="248" y="1342"/>
                </a:lnTo>
                <a:lnTo>
                  <a:pt x="254" y="1342"/>
                </a:lnTo>
                <a:lnTo>
                  <a:pt x="260" y="1342"/>
                </a:lnTo>
                <a:lnTo>
                  <a:pt x="266" y="1342"/>
                </a:lnTo>
                <a:lnTo>
                  <a:pt x="272" y="1342"/>
                </a:lnTo>
                <a:lnTo>
                  <a:pt x="274" y="1344"/>
                </a:lnTo>
                <a:lnTo>
                  <a:pt x="276" y="1350"/>
                </a:lnTo>
                <a:lnTo>
                  <a:pt x="274" y="1358"/>
                </a:lnTo>
                <a:lnTo>
                  <a:pt x="272" y="1358"/>
                </a:lnTo>
                <a:lnTo>
                  <a:pt x="270" y="1356"/>
                </a:lnTo>
                <a:lnTo>
                  <a:pt x="268" y="1356"/>
                </a:lnTo>
                <a:lnTo>
                  <a:pt x="264" y="1356"/>
                </a:lnTo>
                <a:lnTo>
                  <a:pt x="258" y="1358"/>
                </a:lnTo>
                <a:lnTo>
                  <a:pt x="252" y="1362"/>
                </a:lnTo>
                <a:lnTo>
                  <a:pt x="250" y="1364"/>
                </a:lnTo>
                <a:lnTo>
                  <a:pt x="248" y="1364"/>
                </a:lnTo>
                <a:lnTo>
                  <a:pt x="240" y="1362"/>
                </a:lnTo>
                <a:lnTo>
                  <a:pt x="234" y="1360"/>
                </a:lnTo>
                <a:lnTo>
                  <a:pt x="224" y="1358"/>
                </a:lnTo>
                <a:lnTo>
                  <a:pt x="212" y="1358"/>
                </a:lnTo>
                <a:lnTo>
                  <a:pt x="194" y="1360"/>
                </a:lnTo>
                <a:lnTo>
                  <a:pt x="186" y="1362"/>
                </a:lnTo>
                <a:lnTo>
                  <a:pt x="180" y="1360"/>
                </a:lnTo>
                <a:lnTo>
                  <a:pt x="176" y="1358"/>
                </a:lnTo>
                <a:lnTo>
                  <a:pt x="174" y="1356"/>
                </a:lnTo>
                <a:lnTo>
                  <a:pt x="174" y="1348"/>
                </a:lnTo>
                <a:lnTo>
                  <a:pt x="176" y="1338"/>
                </a:lnTo>
                <a:lnTo>
                  <a:pt x="176" y="1330"/>
                </a:lnTo>
                <a:lnTo>
                  <a:pt x="176" y="1326"/>
                </a:lnTo>
                <a:lnTo>
                  <a:pt x="172" y="1324"/>
                </a:lnTo>
                <a:lnTo>
                  <a:pt x="168" y="1322"/>
                </a:lnTo>
                <a:lnTo>
                  <a:pt x="162" y="1322"/>
                </a:lnTo>
                <a:lnTo>
                  <a:pt x="142" y="1328"/>
                </a:lnTo>
                <a:lnTo>
                  <a:pt x="116" y="1336"/>
                </a:lnTo>
                <a:lnTo>
                  <a:pt x="94" y="1346"/>
                </a:lnTo>
                <a:lnTo>
                  <a:pt x="56" y="1364"/>
                </a:lnTo>
                <a:lnTo>
                  <a:pt x="30" y="1378"/>
                </a:lnTo>
                <a:lnTo>
                  <a:pt x="18" y="1384"/>
                </a:lnTo>
                <a:lnTo>
                  <a:pt x="10" y="1386"/>
                </a:lnTo>
                <a:lnTo>
                  <a:pt x="4" y="1388"/>
                </a:lnTo>
                <a:lnTo>
                  <a:pt x="0" y="1392"/>
                </a:lnTo>
                <a:lnTo>
                  <a:pt x="0" y="1396"/>
                </a:lnTo>
                <a:lnTo>
                  <a:pt x="2" y="1400"/>
                </a:lnTo>
                <a:lnTo>
                  <a:pt x="8" y="1404"/>
                </a:lnTo>
                <a:lnTo>
                  <a:pt x="18" y="1408"/>
                </a:lnTo>
                <a:lnTo>
                  <a:pt x="28" y="1412"/>
                </a:lnTo>
                <a:lnTo>
                  <a:pt x="44" y="1414"/>
                </a:lnTo>
                <a:lnTo>
                  <a:pt x="54" y="1414"/>
                </a:lnTo>
                <a:lnTo>
                  <a:pt x="60" y="1416"/>
                </a:lnTo>
                <a:lnTo>
                  <a:pt x="60" y="1420"/>
                </a:lnTo>
                <a:lnTo>
                  <a:pt x="56" y="1424"/>
                </a:lnTo>
                <a:lnTo>
                  <a:pt x="52" y="1428"/>
                </a:lnTo>
                <a:lnTo>
                  <a:pt x="50" y="1432"/>
                </a:lnTo>
                <a:lnTo>
                  <a:pt x="50" y="1436"/>
                </a:lnTo>
                <a:lnTo>
                  <a:pt x="56" y="1442"/>
                </a:lnTo>
                <a:lnTo>
                  <a:pt x="64" y="1446"/>
                </a:lnTo>
                <a:lnTo>
                  <a:pt x="68" y="1450"/>
                </a:lnTo>
                <a:lnTo>
                  <a:pt x="68" y="1460"/>
                </a:lnTo>
                <a:lnTo>
                  <a:pt x="70" y="1464"/>
                </a:lnTo>
                <a:lnTo>
                  <a:pt x="74" y="1468"/>
                </a:lnTo>
                <a:lnTo>
                  <a:pt x="82" y="1470"/>
                </a:lnTo>
                <a:lnTo>
                  <a:pt x="94" y="1474"/>
                </a:lnTo>
                <a:lnTo>
                  <a:pt x="110" y="1474"/>
                </a:lnTo>
                <a:lnTo>
                  <a:pt x="122" y="1472"/>
                </a:lnTo>
                <a:lnTo>
                  <a:pt x="144" y="1466"/>
                </a:lnTo>
                <a:lnTo>
                  <a:pt x="156" y="1464"/>
                </a:lnTo>
                <a:lnTo>
                  <a:pt x="166" y="1464"/>
                </a:lnTo>
                <a:lnTo>
                  <a:pt x="178" y="1466"/>
                </a:lnTo>
                <a:lnTo>
                  <a:pt x="190" y="1474"/>
                </a:lnTo>
                <a:lnTo>
                  <a:pt x="198" y="1476"/>
                </a:lnTo>
                <a:lnTo>
                  <a:pt x="204" y="1478"/>
                </a:lnTo>
                <a:lnTo>
                  <a:pt x="212" y="1478"/>
                </a:lnTo>
                <a:lnTo>
                  <a:pt x="218" y="1476"/>
                </a:lnTo>
                <a:lnTo>
                  <a:pt x="230" y="1470"/>
                </a:lnTo>
                <a:lnTo>
                  <a:pt x="242" y="1460"/>
                </a:lnTo>
                <a:lnTo>
                  <a:pt x="254" y="1452"/>
                </a:lnTo>
                <a:lnTo>
                  <a:pt x="266" y="1446"/>
                </a:lnTo>
                <a:lnTo>
                  <a:pt x="272" y="1444"/>
                </a:lnTo>
                <a:lnTo>
                  <a:pt x="276" y="1444"/>
                </a:lnTo>
                <a:lnTo>
                  <a:pt x="282" y="1446"/>
                </a:lnTo>
                <a:lnTo>
                  <a:pt x="286" y="1450"/>
                </a:lnTo>
                <a:lnTo>
                  <a:pt x="290" y="1454"/>
                </a:lnTo>
                <a:lnTo>
                  <a:pt x="292" y="1458"/>
                </a:lnTo>
                <a:lnTo>
                  <a:pt x="290" y="1460"/>
                </a:lnTo>
                <a:lnTo>
                  <a:pt x="288" y="1464"/>
                </a:lnTo>
                <a:lnTo>
                  <a:pt x="282" y="1466"/>
                </a:lnTo>
                <a:lnTo>
                  <a:pt x="274" y="1468"/>
                </a:lnTo>
                <a:lnTo>
                  <a:pt x="266" y="1470"/>
                </a:lnTo>
                <a:lnTo>
                  <a:pt x="262" y="1472"/>
                </a:lnTo>
                <a:lnTo>
                  <a:pt x="262" y="1474"/>
                </a:lnTo>
                <a:lnTo>
                  <a:pt x="262" y="1478"/>
                </a:lnTo>
                <a:lnTo>
                  <a:pt x="274" y="1484"/>
                </a:lnTo>
                <a:lnTo>
                  <a:pt x="282" y="1488"/>
                </a:lnTo>
                <a:lnTo>
                  <a:pt x="286" y="1494"/>
                </a:lnTo>
                <a:lnTo>
                  <a:pt x="290" y="1498"/>
                </a:lnTo>
                <a:lnTo>
                  <a:pt x="292" y="1504"/>
                </a:lnTo>
                <a:lnTo>
                  <a:pt x="294" y="1508"/>
                </a:lnTo>
                <a:lnTo>
                  <a:pt x="292" y="1514"/>
                </a:lnTo>
                <a:lnTo>
                  <a:pt x="288" y="1522"/>
                </a:lnTo>
                <a:lnTo>
                  <a:pt x="280" y="1530"/>
                </a:lnTo>
                <a:lnTo>
                  <a:pt x="270" y="1536"/>
                </a:lnTo>
                <a:lnTo>
                  <a:pt x="258" y="1540"/>
                </a:lnTo>
                <a:lnTo>
                  <a:pt x="246" y="1538"/>
                </a:lnTo>
                <a:lnTo>
                  <a:pt x="240" y="1538"/>
                </a:lnTo>
                <a:lnTo>
                  <a:pt x="234" y="1538"/>
                </a:lnTo>
                <a:lnTo>
                  <a:pt x="226" y="1542"/>
                </a:lnTo>
                <a:lnTo>
                  <a:pt x="220" y="1548"/>
                </a:lnTo>
                <a:lnTo>
                  <a:pt x="216" y="1556"/>
                </a:lnTo>
                <a:lnTo>
                  <a:pt x="210" y="1564"/>
                </a:lnTo>
                <a:lnTo>
                  <a:pt x="202" y="1568"/>
                </a:lnTo>
                <a:lnTo>
                  <a:pt x="198" y="1570"/>
                </a:lnTo>
                <a:lnTo>
                  <a:pt x="192" y="1568"/>
                </a:lnTo>
                <a:lnTo>
                  <a:pt x="186" y="1566"/>
                </a:lnTo>
                <a:lnTo>
                  <a:pt x="180" y="1562"/>
                </a:lnTo>
                <a:lnTo>
                  <a:pt x="172" y="1558"/>
                </a:lnTo>
                <a:lnTo>
                  <a:pt x="166" y="1558"/>
                </a:lnTo>
                <a:lnTo>
                  <a:pt x="160" y="1558"/>
                </a:lnTo>
                <a:lnTo>
                  <a:pt x="154" y="1558"/>
                </a:lnTo>
                <a:lnTo>
                  <a:pt x="144" y="1564"/>
                </a:lnTo>
                <a:lnTo>
                  <a:pt x="138" y="1574"/>
                </a:lnTo>
                <a:lnTo>
                  <a:pt x="124" y="1596"/>
                </a:lnTo>
                <a:lnTo>
                  <a:pt x="118" y="1606"/>
                </a:lnTo>
                <a:lnTo>
                  <a:pt x="112" y="1610"/>
                </a:lnTo>
                <a:lnTo>
                  <a:pt x="106" y="1614"/>
                </a:lnTo>
                <a:lnTo>
                  <a:pt x="102" y="1618"/>
                </a:lnTo>
                <a:lnTo>
                  <a:pt x="96" y="1628"/>
                </a:lnTo>
                <a:lnTo>
                  <a:pt x="92" y="1640"/>
                </a:lnTo>
                <a:lnTo>
                  <a:pt x="88" y="1646"/>
                </a:lnTo>
                <a:lnTo>
                  <a:pt x="82" y="1652"/>
                </a:lnTo>
                <a:lnTo>
                  <a:pt x="76" y="1656"/>
                </a:lnTo>
                <a:lnTo>
                  <a:pt x="74" y="1660"/>
                </a:lnTo>
                <a:lnTo>
                  <a:pt x="74" y="1664"/>
                </a:lnTo>
                <a:lnTo>
                  <a:pt x="76" y="1670"/>
                </a:lnTo>
                <a:lnTo>
                  <a:pt x="88" y="1680"/>
                </a:lnTo>
                <a:lnTo>
                  <a:pt x="108" y="1696"/>
                </a:lnTo>
                <a:lnTo>
                  <a:pt x="116" y="1704"/>
                </a:lnTo>
                <a:lnTo>
                  <a:pt x="120" y="1712"/>
                </a:lnTo>
                <a:lnTo>
                  <a:pt x="118" y="1718"/>
                </a:lnTo>
                <a:lnTo>
                  <a:pt x="116" y="1724"/>
                </a:lnTo>
                <a:lnTo>
                  <a:pt x="114" y="1728"/>
                </a:lnTo>
                <a:lnTo>
                  <a:pt x="112" y="1734"/>
                </a:lnTo>
                <a:lnTo>
                  <a:pt x="112" y="1738"/>
                </a:lnTo>
                <a:lnTo>
                  <a:pt x="118" y="1744"/>
                </a:lnTo>
                <a:lnTo>
                  <a:pt x="132" y="1758"/>
                </a:lnTo>
                <a:lnTo>
                  <a:pt x="148" y="1772"/>
                </a:lnTo>
                <a:lnTo>
                  <a:pt x="158" y="1778"/>
                </a:lnTo>
                <a:lnTo>
                  <a:pt x="168" y="1782"/>
                </a:lnTo>
                <a:lnTo>
                  <a:pt x="180" y="1784"/>
                </a:lnTo>
                <a:lnTo>
                  <a:pt x="194" y="1780"/>
                </a:lnTo>
                <a:lnTo>
                  <a:pt x="208" y="1776"/>
                </a:lnTo>
                <a:lnTo>
                  <a:pt x="220" y="1774"/>
                </a:lnTo>
                <a:lnTo>
                  <a:pt x="228" y="1774"/>
                </a:lnTo>
                <a:lnTo>
                  <a:pt x="236" y="1776"/>
                </a:lnTo>
                <a:lnTo>
                  <a:pt x="240" y="1782"/>
                </a:lnTo>
                <a:lnTo>
                  <a:pt x="242" y="1788"/>
                </a:lnTo>
                <a:lnTo>
                  <a:pt x="242" y="1798"/>
                </a:lnTo>
                <a:lnTo>
                  <a:pt x="240" y="1808"/>
                </a:lnTo>
                <a:lnTo>
                  <a:pt x="236" y="1818"/>
                </a:lnTo>
                <a:lnTo>
                  <a:pt x="236" y="1824"/>
                </a:lnTo>
                <a:lnTo>
                  <a:pt x="238" y="1828"/>
                </a:lnTo>
                <a:lnTo>
                  <a:pt x="242" y="1830"/>
                </a:lnTo>
                <a:lnTo>
                  <a:pt x="244" y="1832"/>
                </a:lnTo>
                <a:lnTo>
                  <a:pt x="246" y="1834"/>
                </a:lnTo>
                <a:lnTo>
                  <a:pt x="246" y="1840"/>
                </a:lnTo>
                <a:lnTo>
                  <a:pt x="244" y="1848"/>
                </a:lnTo>
                <a:lnTo>
                  <a:pt x="242" y="1856"/>
                </a:lnTo>
                <a:lnTo>
                  <a:pt x="244" y="1862"/>
                </a:lnTo>
                <a:lnTo>
                  <a:pt x="248" y="1864"/>
                </a:lnTo>
                <a:lnTo>
                  <a:pt x="254" y="1862"/>
                </a:lnTo>
                <a:lnTo>
                  <a:pt x="262" y="1860"/>
                </a:lnTo>
                <a:lnTo>
                  <a:pt x="270" y="1856"/>
                </a:lnTo>
                <a:lnTo>
                  <a:pt x="284" y="1844"/>
                </a:lnTo>
                <a:lnTo>
                  <a:pt x="292" y="1840"/>
                </a:lnTo>
                <a:lnTo>
                  <a:pt x="300" y="1838"/>
                </a:lnTo>
                <a:lnTo>
                  <a:pt x="308" y="1838"/>
                </a:lnTo>
                <a:lnTo>
                  <a:pt x="318" y="1842"/>
                </a:lnTo>
                <a:lnTo>
                  <a:pt x="326" y="1846"/>
                </a:lnTo>
                <a:lnTo>
                  <a:pt x="336" y="1852"/>
                </a:lnTo>
                <a:lnTo>
                  <a:pt x="352" y="1866"/>
                </a:lnTo>
                <a:lnTo>
                  <a:pt x="358" y="1870"/>
                </a:lnTo>
                <a:lnTo>
                  <a:pt x="364" y="1870"/>
                </a:lnTo>
                <a:lnTo>
                  <a:pt x="368" y="1868"/>
                </a:lnTo>
                <a:lnTo>
                  <a:pt x="370" y="1864"/>
                </a:lnTo>
                <a:lnTo>
                  <a:pt x="376" y="1858"/>
                </a:lnTo>
                <a:lnTo>
                  <a:pt x="380" y="1856"/>
                </a:lnTo>
                <a:lnTo>
                  <a:pt x="386" y="1858"/>
                </a:lnTo>
                <a:lnTo>
                  <a:pt x="392" y="1860"/>
                </a:lnTo>
                <a:lnTo>
                  <a:pt x="402" y="1858"/>
                </a:lnTo>
                <a:lnTo>
                  <a:pt x="420" y="1852"/>
                </a:lnTo>
                <a:lnTo>
                  <a:pt x="432" y="1846"/>
                </a:lnTo>
                <a:lnTo>
                  <a:pt x="434" y="1848"/>
                </a:lnTo>
                <a:lnTo>
                  <a:pt x="430" y="1854"/>
                </a:lnTo>
                <a:lnTo>
                  <a:pt x="420" y="1872"/>
                </a:lnTo>
                <a:lnTo>
                  <a:pt x="414" y="1886"/>
                </a:lnTo>
                <a:lnTo>
                  <a:pt x="410" y="1900"/>
                </a:lnTo>
                <a:lnTo>
                  <a:pt x="410" y="1918"/>
                </a:lnTo>
                <a:lnTo>
                  <a:pt x="410" y="1924"/>
                </a:lnTo>
                <a:lnTo>
                  <a:pt x="406" y="1930"/>
                </a:lnTo>
                <a:lnTo>
                  <a:pt x="402" y="1932"/>
                </a:lnTo>
                <a:lnTo>
                  <a:pt x="398" y="1934"/>
                </a:lnTo>
                <a:lnTo>
                  <a:pt x="392" y="1936"/>
                </a:lnTo>
                <a:lnTo>
                  <a:pt x="386" y="1940"/>
                </a:lnTo>
                <a:lnTo>
                  <a:pt x="380" y="1946"/>
                </a:lnTo>
                <a:lnTo>
                  <a:pt x="374" y="1958"/>
                </a:lnTo>
                <a:lnTo>
                  <a:pt x="368" y="1968"/>
                </a:lnTo>
                <a:lnTo>
                  <a:pt x="360" y="1974"/>
                </a:lnTo>
                <a:lnTo>
                  <a:pt x="352" y="1980"/>
                </a:lnTo>
                <a:lnTo>
                  <a:pt x="342" y="1984"/>
                </a:lnTo>
                <a:lnTo>
                  <a:pt x="334" y="1988"/>
                </a:lnTo>
                <a:lnTo>
                  <a:pt x="324" y="1992"/>
                </a:lnTo>
                <a:lnTo>
                  <a:pt x="314" y="2000"/>
                </a:lnTo>
                <a:lnTo>
                  <a:pt x="306" y="2012"/>
                </a:lnTo>
                <a:lnTo>
                  <a:pt x="300" y="2022"/>
                </a:lnTo>
                <a:lnTo>
                  <a:pt x="296" y="2026"/>
                </a:lnTo>
                <a:lnTo>
                  <a:pt x="292" y="2028"/>
                </a:lnTo>
                <a:lnTo>
                  <a:pt x="288" y="2028"/>
                </a:lnTo>
                <a:lnTo>
                  <a:pt x="276" y="2026"/>
                </a:lnTo>
                <a:lnTo>
                  <a:pt x="268" y="2026"/>
                </a:lnTo>
                <a:lnTo>
                  <a:pt x="256" y="2030"/>
                </a:lnTo>
                <a:lnTo>
                  <a:pt x="244" y="2034"/>
                </a:lnTo>
                <a:lnTo>
                  <a:pt x="236" y="2040"/>
                </a:lnTo>
                <a:lnTo>
                  <a:pt x="232" y="2044"/>
                </a:lnTo>
                <a:lnTo>
                  <a:pt x="228" y="2048"/>
                </a:lnTo>
                <a:lnTo>
                  <a:pt x="224" y="2058"/>
                </a:lnTo>
                <a:lnTo>
                  <a:pt x="218" y="2062"/>
                </a:lnTo>
                <a:lnTo>
                  <a:pt x="210" y="2066"/>
                </a:lnTo>
                <a:lnTo>
                  <a:pt x="200" y="2072"/>
                </a:lnTo>
                <a:lnTo>
                  <a:pt x="194" y="2078"/>
                </a:lnTo>
                <a:lnTo>
                  <a:pt x="190" y="2082"/>
                </a:lnTo>
                <a:lnTo>
                  <a:pt x="188" y="2088"/>
                </a:lnTo>
                <a:lnTo>
                  <a:pt x="188" y="2092"/>
                </a:lnTo>
                <a:lnTo>
                  <a:pt x="192" y="2092"/>
                </a:lnTo>
                <a:lnTo>
                  <a:pt x="200" y="2092"/>
                </a:lnTo>
                <a:lnTo>
                  <a:pt x="212" y="2088"/>
                </a:lnTo>
                <a:lnTo>
                  <a:pt x="226" y="2084"/>
                </a:lnTo>
                <a:lnTo>
                  <a:pt x="236" y="2076"/>
                </a:lnTo>
                <a:lnTo>
                  <a:pt x="248" y="2064"/>
                </a:lnTo>
                <a:lnTo>
                  <a:pt x="256" y="2056"/>
                </a:lnTo>
                <a:lnTo>
                  <a:pt x="258" y="2056"/>
                </a:lnTo>
                <a:lnTo>
                  <a:pt x="262" y="2060"/>
                </a:lnTo>
                <a:lnTo>
                  <a:pt x="266" y="2064"/>
                </a:lnTo>
                <a:lnTo>
                  <a:pt x="270" y="2064"/>
                </a:lnTo>
                <a:lnTo>
                  <a:pt x="278" y="2062"/>
                </a:lnTo>
                <a:lnTo>
                  <a:pt x="282" y="2060"/>
                </a:lnTo>
                <a:lnTo>
                  <a:pt x="286" y="2060"/>
                </a:lnTo>
                <a:lnTo>
                  <a:pt x="288" y="2062"/>
                </a:lnTo>
                <a:lnTo>
                  <a:pt x="290" y="2068"/>
                </a:lnTo>
                <a:lnTo>
                  <a:pt x="292" y="2074"/>
                </a:lnTo>
                <a:lnTo>
                  <a:pt x="296" y="2078"/>
                </a:lnTo>
                <a:lnTo>
                  <a:pt x="300" y="2078"/>
                </a:lnTo>
                <a:lnTo>
                  <a:pt x="302" y="2078"/>
                </a:lnTo>
                <a:lnTo>
                  <a:pt x="306" y="2074"/>
                </a:lnTo>
                <a:lnTo>
                  <a:pt x="308" y="2070"/>
                </a:lnTo>
                <a:lnTo>
                  <a:pt x="308" y="2066"/>
                </a:lnTo>
                <a:lnTo>
                  <a:pt x="308" y="2060"/>
                </a:lnTo>
                <a:lnTo>
                  <a:pt x="306" y="2054"/>
                </a:lnTo>
                <a:lnTo>
                  <a:pt x="308" y="2050"/>
                </a:lnTo>
                <a:lnTo>
                  <a:pt x="312" y="2044"/>
                </a:lnTo>
                <a:lnTo>
                  <a:pt x="318" y="2042"/>
                </a:lnTo>
                <a:lnTo>
                  <a:pt x="322" y="2040"/>
                </a:lnTo>
                <a:lnTo>
                  <a:pt x="328" y="2040"/>
                </a:lnTo>
                <a:lnTo>
                  <a:pt x="332" y="2042"/>
                </a:lnTo>
                <a:lnTo>
                  <a:pt x="334" y="2046"/>
                </a:lnTo>
                <a:lnTo>
                  <a:pt x="334" y="2048"/>
                </a:lnTo>
                <a:lnTo>
                  <a:pt x="336" y="2050"/>
                </a:lnTo>
                <a:lnTo>
                  <a:pt x="340" y="2048"/>
                </a:lnTo>
                <a:lnTo>
                  <a:pt x="354" y="2040"/>
                </a:lnTo>
                <a:lnTo>
                  <a:pt x="372" y="2028"/>
                </a:lnTo>
                <a:lnTo>
                  <a:pt x="380" y="2022"/>
                </a:lnTo>
                <a:lnTo>
                  <a:pt x="390" y="2022"/>
                </a:lnTo>
                <a:lnTo>
                  <a:pt x="394" y="2020"/>
                </a:lnTo>
                <a:lnTo>
                  <a:pt x="396" y="2020"/>
                </a:lnTo>
                <a:lnTo>
                  <a:pt x="394" y="2012"/>
                </a:lnTo>
                <a:lnTo>
                  <a:pt x="396" y="2008"/>
                </a:lnTo>
                <a:lnTo>
                  <a:pt x="400" y="2000"/>
                </a:lnTo>
                <a:lnTo>
                  <a:pt x="408" y="1992"/>
                </a:lnTo>
                <a:lnTo>
                  <a:pt x="424" y="1982"/>
                </a:lnTo>
                <a:lnTo>
                  <a:pt x="440" y="1972"/>
                </a:lnTo>
                <a:lnTo>
                  <a:pt x="454" y="1964"/>
                </a:lnTo>
                <a:lnTo>
                  <a:pt x="462" y="1956"/>
                </a:lnTo>
                <a:lnTo>
                  <a:pt x="468" y="1950"/>
                </a:lnTo>
                <a:lnTo>
                  <a:pt x="478" y="1938"/>
                </a:lnTo>
                <a:lnTo>
                  <a:pt x="484" y="1932"/>
                </a:lnTo>
                <a:lnTo>
                  <a:pt x="494" y="1926"/>
                </a:lnTo>
                <a:lnTo>
                  <a:pt x="516" y="1916"/>
                </a:lnTo>
                <a:lnTo>
                  <a:pt x="538" y="1902"/>
                </a:lnTo>
                <a:lnTo>
                  <a:pt x="548" y="1896"/>
                </a:lnTo>
                <a:lnTo>
                  <a:pt x="556" y="1888"/>
                </a:lnTo>
                <a:lnTo>
                  <a:pt x="562" y="1882"/>
                </a:lnTo>
                <a:lnTo>
                  <a:pt x="566" y="1874"/>
                </a:lnTo>
                <a:lnTo>
                  <a:pt x="568" y="1866"/>
                </a:lnTo>
                <a:lnTo>
                  <a:pt x="572" y="1862"/>
                </a:lnTo>
                <a:lnTo>
                  <a:pt x="580" y="1856"/>
                </a:lnTo>
                <a:lnTo>
                  <a:pt x="588" y="1850"/>
                </a:lnTo>
                <a:lnTo>
                  <a:pt x="592" y="1846"/>
                </a:lnTo>
                <a:lnTo>
                  <a:pt x="592" y="1840"/>
                </a:lnTo>
                <a:lnTo>
                  <a:pt x="592" y="1836"/>
                </a:lnTo>
                <a:lnTo>
                  <a:pt x="590" y="1834"/>
                </a:lnTo>
                <a:lnTo>
                  <a:pt x="584" y="1832"/>
                </a:lnTo>
                <a:lnTo>
                  <a:pt x="564" y="1832"/>
                </a:lnTo>
                <a:lnTo>
                  <a:pt x="556" y="1830"/>
                </a:lnTo>
                <a:lnTo>
                  <a:pt x="554" y="1828"/>
                </a:lnTo>
                <a:lnTo>
                  <a:pt x="554" y="1824"/>
                </a:lnTo>
                <a:lnTo>
                  <a:pt x="558" y="1820"/>
                </a:lnTo>
                <a:lnTo>
                  <a:pt x="570" y="1810"/>
                </a:lnTo>
                <a:lnTo>
                  <a:pt x="598" y="1786"/>
                </a:lnTo>
                <a:lnTo>
                  <a:pt x="618" y="1766"/>
                </a:lnTo>
                <a:lnTo>
                  <a:pt x="632" y="1748"/>
                </a:lnTo>
                <a:lnTo>
                  <a:pt x="646" y="1726"/>
                </a:lnTo>
                <a:lnTo>
                  <a:pt x="654" y="1714"/>
                </a:lnTo>
                <a:lnTo>
                  <a:pt x="666" y="1704"/>
                </a:lnTo>
                <a:lnTo>
                  <a:pt x="680" y="1696"/>
                </a:lnTo>
                <a:lnTo>
                  <a:pt x="694" y="1690"/>
                </a:lnTo>
                <a:lnTo>
                  <a:pt x="710" y="1688"/>
                </a:lnTo>
                <a:lnTo>
                  <a:pt x="726" y="1692"/>
                </a:lnTo>
                <a:lnTo>
                  <a:pt x="744" y="1698"/>
                </a:lnTo>
                <a:lnTo>
                  <a:pt x="752" y="1704"/>
                </a:lnTo>
                <a:lnTo>
                  <a:pt x="758" y="1710"/>
                </a:lnTo>
                <a:lnTo>
                  <a:pt x="770" y="1720"/>
                </a:lnTo>
                <a:lnTo>
                  <a:pt x="770" y="1722"/>
                </a:lnTo>
                <a:lnTo>
                  <a:pt x="770" y="1724"/>
                </a:lnTo>
                <a:lnTo>
                  <a:pt x="752" y="1714"/>
                </a:lnTo>
                <a:lnTo>
                  <a:pt x="738" y="1708"/>
                </a:lnTo>
                <a:lnTo>
                  <a:pt x="722" y="1702"/>
                </a:lnTo>
                <a:lnTo>
                  <a:pt x="712" y="1702"/>
                </a:lnTo>
                <a:lnTo>
                  <a:pt x="704" y="1702"/>
                </a:lnTo>
                <a:lnTo>
                  <a:pt x="696" y="1704"/>
                </a:lnTo>
                <a:lnTo>
                  <a:pt x="690" y="1706"/>
                </a:lnTo>
                <a:lnTo>
                  <a:pt x="680" y="1716"/>
                </a:lnTo>
                <a:lnTo>
                  <a:pt x="674" y="1722"/>
                </a:lnTo>
                <a:lnTo>
                  <a:pt x="672" y="1728"/>
                </a:lnTo>
                <a:lnTo>
                  <a:pt x="672" y="1734"/>
                </a:lnTo>
                <a:lnTo>
                  <a:pt x="672" y="1742"/>
                </a:lnTo>
                <a:lnTo>
                  <a:pt x="670" y="1748"/>
                </a:lnTo>
                <a:lnTo>
                  <a:pt x="668" y="1756"/>
                </a:lnTo>
                <a:lnTo>
                  <a:pt x="658" y="1766"/>
                </a:lnTo>
                <a:lnTo>
                  <a:pt x="652" y="1776"/>
                </a:lnTo>
                <a:lnTo>
                  <a:pt x="650" y="1782"/>
                </a:lnTo>
                <a:lnTo>
                  <a:pt x="652" y="1788"/>
                </a:lnTo>
                <a:lnTo>
                  <a:pt x="656" y="1792"/>
                </a:lnTo>
                <a:lnTo>
                  <a:pt x="660" y="1794"/>
                </a:lnTo>
                <a:lnTo>
                  <a:pt x="662" y="1798"/>
                </a:lnTo>
                <a:lnTo>
                  <a:pt x="662" y="1800"/>
                </a:lnTo>
                <a:lnTo>
                  <a:pt x="656" y="1806"/>
                </a:lnTo>
                <a:lnTo>
                  <a:pt x="646" y="1812"/>
                </a:lnTo>
                <a:lnTo>
                  <a:pt x="644" y="1816"/>
                </a:lnTo>
                <a:lnTo>
                  <a:pt x="644" y="1818"/>
                </a:lnTo>
                <a:lnTo>
                  <a:pt x="646" y="1820"/>
                </a:lnTo>
                <a:lnTo>
                  <a:pt x="650" y="1822"/>
                </a:lnTo>
                <a:lnTo>
                  <a:pt x="658" y="1824"/>
                </a:lnTo>
                <a:lnTo>
                  <a:pt x="670" y="1824"/>
                </a:lnTo>
                <a:lnTo>
                  <a:pt x="684" y="1820"/>
                </a:lnTo>
                <a:lnTo>
                  <a:pt x="700" y="1814"/>
                </a:lnTo>
                <a:lnTo>
                  <a:pt x="712" y="1806"/>
                </a:lnTo>
                <a:lnTo>
                  <a:pt x="732" y="1788"/>
                </a:lnTo>
                <a:lnTo>
                  <a:pt x="748" y="1778"/>
                </a:lnTo>
                <a:lnTo>
                  <a:pt x="762" y="1774"/>
                </a:lnTo>
                <a:lnTo>
                  <a:pt x="778" y="1772"/>
                </a:lnTo>
                <a:lnTo>
                  <a:pt x="786" y="1772"/>
                </a:lnTo>
                <a:lnTo>
                  <a:pt x="790" y="1770"/>
                </a:lnTo>
                <a:lnTo>
                  <a:pt x="790" y="1768"/>
                </a:lnTo>
                <a:lnTo>
                  <a:pt x="790" y="1764"/>
                </a:lnTo>
                <a:lnTo>
                  <a:pt x="790" y="1760"/>
                </a:lnTo>
                <a:lnTo>
                  <a:pt x="790" y="1756"/>
                </a:lnTo>
                <a:lnTo>
                  <a:pt x="794" y="1754"/>
                </a:lnTo>
                <a:lnTo>
                  <a:pt x="800" y="1750"/>
                </a:lnTo>
                <a:lnTo>
                  <a:pt x="806" y="1746"/>
                </a:lnTo>
                <a:lnTo>
                  <a:pt x="806" y="1742"/>
                </a:lnTo>
                <a:lnTo>
                  <a:pt x="804" y="1736"/>
                </a:lnTo>
                <a:lnTo>
                  <a:pt x="802" y="1730"/>
                </a:lnTo>
                <a:lnTo>
                  <a:pt x="800" y="1724"/>
                </a:lnTo>
                <a:lnTo>
                  <a:pt x="800" y="1720"/>
                </a:lnTo>
                <a:lnTo>
                  <a:pt x="804" y="1716"/>
                </a:lnTo>
                <a:lnTo>
                  <a:pt x="812" y="1714"/>
                </a:lnTo>
                <a:lnTo>
                  <a:pt x="824" y="1712"/>
                </a:lnTo>
                <a:lnTo>
                  <a:pt x="834" y="1710"/>
                </a:lnTo>
                <a:lnTo>
                  <a:pt x="850" y="1704"/>
                </a:lnTo>
                <a:lnTo>
                  <a:pt x="856" y="1702"/>
                </a:lnTo>
                <a:lnTo>
                  <a:pt x="860" y="1704"/>
                </a:lnTo>
                <a:lnTo>
                  <a:pt x="862" y="1706"/>
                </a:lnTo>
                <a:lnTo>
                  <a:pt x="862" y="1712"/>
                </a:lnTo>
                <a:lnTo>
                  <a:pt x="864" y="1720"/>
                </a:lnTo>
                <a:lnTo>
                  <a:pt x="866" y="1724"/>
                </a:lnTo>
                <a:lnTo>
                  <a:pt x="870" y="1728"/>
                </a:lnTo>
                <a:lnTo>
                  <a:pt x="874" y="1730"/>
                </a:lnTo>
                <a:lnTo>
                  <a:pt x="888" y="1734"/>
                </a:lnTo>
                <a:lnTo>
                  <a:pt x="896" y="1738"/>
                </a:lnTo>
                <a:lnTo>
                  <a:pt x="906" y="1742"/>
                </a:lnTo>
                <a:lnTo>
                  <a:pt x="914" y="1746"/>
                </a:lnTo>
                <a:lnTo>
                  <a:pt x="918" y="1746"/>
                </a:lnTo>
                <a:lnTo>
                  <a:pt x="922" y="1744"/>
                </a:lnTo>
                <a:lnTo>
                  <a:pt x="924" y="1742"/>
                </a:lnTo>
                <a:lnTo>
                  <a:pt x="928" y="1740"/>
                </a:lnTo>
                <a:lnTo>
                  <a:pt x="930" y="1740"/>
                </a:lnTo>
                <a:lnTo>
                  <a:pt x="934" y="1742"/>
                </a:lnTo>
                <a:lnTo>
                  <a:pt x="940" y="1750"/>
                </a:lnTo>
                <a:lnTo>
                  <a:pt x="948" y="1758"/>
                </a:lnTo>
                <a:lnTo>
                  <a:pt x="958" y="1764"/>
                </a:lnTo>
                <a:lnTo>
                  <a:pt x="968" y="1766"/>
                </a:lnTo>
                <a:lnTo>
                  <a:pt x="978" y="1768"/>
                </a:lnTo>
                <a:lnTo>
                  <a:pt x="1002" y="1766"/>
                </a:lnTo>
                <a:lnTo>
                  <a:pt x="1026" y="1764"/>
                </a:lnTo>
                <a:lnTo>
                  <a:pt x="1036" y="1764"/>
                </a:lnTo>
                <a:lnTo>
                  <a:pt x="1050" y="1768"/>
                </a:lnTo>
                <a:lnTo>
                  <a:pt x="1078" y="1780"/>
                </a:lnTo>
                <a:lnTo>
                  <a:pt x="1090" y="1786"/>
                </a:lnTo>
                <a:lnTo>
                  <a:pt x="1104" y="1788"/>
                </a:lnTo>
                <a:lnTo>
                  <a:pt x="1116" y="1788"/>
                </a:lnTo>
                <a:lnTo>
                  <a:pt x="1122" y="1788"/>
                </a:lnTo>
                <a:lnTo>
                  <a:pt x="1126" y="1786"/>
                </a:lnTo>
                <a:lnTo>
                  <a:pt x="1136" y="1780"/>
                </a:lnTo>
                <a:lnTo>
                  <a:pt x="1142" y="1778"/>
                </a:lnTo>
                <a:lnTo>
                  <a:pt x="1148" y="1780"/>
                </a:lnTo>
                <a:lnTo>
                  <a:pt x="1150" y="1782"/>
                </a:lnTo>
                <a:lnTo>
                  <a:pt x="1150" y="1786"/>
                </a:lnTo>
                <a:lnTo>
                  <a:pt x="1150" y="1790"/>
                </a:lnTo>
                <a:lnTo>
                  <a:pt x="1146" y="1794"/>
                </a:lnTo>
                <a:lnTo>
                  <a:pt x="1142" y="1796"/>
                </a:lnTo>
                <a:lnTo>
                  <a:pt x="1138" y="1800"/>
                </a:lnTo>
                <a:lnTo>
                  <a:pt x="1140" y="1804"/>
                </a:lnTo>
                <a:lnTo>
                  <a:pt x="1146" y="1808"/>
                </a:lnTo>
                <a:lnTo>
                  <a:pt x="1154" y="1812"/>
                </a:lnTo>
                <a:lnTo>
                  <a:pt x="1174" y="1822"/>
                </a:lnTo>
                <a:lnTo>
                  <a:pt x="1192" y="1830"/>
                </a:lnTo>
                <a:lnTo>
                  <a:pt x="1206" y="1840"/>
                </a:lnTo>
                <a:lnTo>
                  <a:pt x="1216" y="1852"/>
                </a:lnTo>
                <a:lnTo>
                  <a:pt x="1228" y="1862"/>
                </a:lnTo>
                <a:lnTo>
                  <a:pt x="1246" y="1874"/>
                </a:lnTo>
                <a:lnTo>
                  <a:pt x="1254" y="1878"/>
                </a:lnTo>
                <a:lnTo>
                  <a:pt x="1264" y="1880"/>
                </a:lnTo>
                <a:lnTo>
                  <a:pt x="1272" y="1880"/>
                </a:lnTo>
                <a:lnTo>
                  <a:pt x="1278" y="1880"/>
                </a:lnTo>
                <a:lnTo>
                  <a:pt x="1282" y="1878"/>
                </a:lnTo>
                <a:lnTo>
                  <a:pt x="1284" y="1874"/>
                </a:lnTo>
                <a:lnTo>
                  <a:pt x="1284" y="1868"/>
                </a:lnTo>
                <a:lnTo>
                  <a:pt x="1280" y="1864"/>
                </a:lnTo>
                <a:lnTo>
                  <a:pt x="1272" y="1852"/>
                </a:lnTo>
                <a:lnTo>
                  <a:pt x="1268" y="1844"/>
                </a:lnTo>
                <a:lnTo>
                  <a:pt x="1268" y="1842"/>
                </a:lnTo>
                <a:lnTo>
                  <a:pt x="1270" y="1842"/>
                </a:lnTo>
                <a:lnTo>
                  <a:pt x="1282" y="1852"/>
                </a:lnTo>
                <a:lnTo>
                  <a:pt x="1298" y="1866"/>
                </a:lnTo>
                <a:lnTo>
                  <a:pt x="1314" y="1878"/>
                </a:lnTo>
                <a:lnTo>
                  <a:pt x="1320" y="1880"/>
                </a:lnTo>
                <a:lnTo>
                  <a:pt x="1324" y="1880"/>
                </a:lnTo>
                <a:lnTo>
                  <a:pt x="1326" y="1876"/>
                </a:lnTo>
                <a:lnTo>
                  <a:pt x="1326" y="1870"/>
                </a:lnTo>
                <a:lnTo>
                  <a:pt x="1322" y="1854"/>
                </a:lnTo>
                <a:lnTo>
                  <a:pt x="1322" y="1846"/>
                </a:lnTo>
                <a:lnTo>
                  <a:pt x="1324" y="1848"/>
                </a:lnTo>
                <a:lnTo>
                  <a:pt x="1334" y="1862"/>
                </a:lnTo>
                <a:lnTo>
                  <a:pt x="1338" y="1870"/>
                </a:lnTo>
                <a:lnTo>
                  <a:pt x="1344" y="1874"/>
                </a:lnTo>
                <a:lnTo>
                  <a:pt x="1350" y="1876"/>
                </a:lnTo>
                <a:lnTo>
                  <a:pt x="1354" y="1876"/>
                </a:lnTo>
                <a:lnTo>
                  <a:pt x="1358" y="1878"/>
                </a:lnTo>
                <a:lnTo>
                  <a:pt x="1364" y="1878"/>
                </a:lnTo>
                <a:lnTo>
                  <a:pt x="1368" y="1882"/>
                </a:lnTo>
                <a:lnTo>
                  <a:pt x="1372" y="1890"/>
                </a:lnTo>
                <a:lnTo>
                  <a:pt x="1378" y="1904"/>
                </a:lnTo>
                <a:lnTo>
                  <a:pt x="1382" y="1914"/>
                </a:lnTo>
                <a:lnTo>
                  <a:pt x="1386" y="1922"/>
                </a:lnTo>
                <a:lnTo>
                  <a:pt x="1392" y="1928"/>
                </a:lnTo>
                <a:lnTo>
                  <a:pt x="1394" y="1932"/>
                </a:lnTo>
                <a:lnTo>
                  <a:pt x="1394" y="1934"/>
                </a:lnTo>
                <a:lnTo>
                  <a:pt x="1390" y="1942"/>
                </a:lnTo>
                <a:lnTo>
                  <a:pt x="1388" y="1944"/>
                </a:lnTo>
                <a:lnTo>
                  <a:pt x="1390" y="1948"/>
                </a:lnTo>
                <a:lnTo>
                  <a:pt x="1392" y="1950"/>
                </a:lnTo>
                <a:lnTo>
                  <a:pt x="1400" y="1954"/>
                </a:lnTo>
                <a:lnTo>
                  <a:pt x="1412" y="1960"/>
                </a:lnTo>
                <a:lnTo>
                  <a:pt x="1414" y="1962"/>
                </a:lnTo>
                <a:lnTo>
                  <a:pt x="1416" y="1966"/>
                </a:lnTo>
                <a:lnTo>
                  <a:pt x="1422" y="1976"/>
                </a:lnTo>
                <a:lnTo>
                  <a:pt x="1426" y="1982"/>
                </a:lnTo>
                <a:lnTo>
                  <a:pt x="1434" y="1990"/>
                </a:lnTo>
                <a:lnTo>
                  <a:pt x="1452" y="2004"/>
                </a:lnTo>
                <a:lnTo>
                  <a:pt x="1464" y="2010"/>
                </a:lnTo>
                <a:lnTo>
                  <a:pt x="1468" y="2012"/>
                </a:lnTo>
                <a:lnTo>
                  <a:pt x="1460" y="2016"/>
                </a:lnTo>
                <a:lnTo>
                  <a:pt x="1452" y="2020"/>
                </a:lnTo>
                <a:lnTo>
                  <a:pt x="1450" y="2026"/>
                </a:lnTo>
                <a:lnTo>
                  <a:pt x="1448" y="2032"/>
                </a:lnTo>
                <a:lnTo>
                  <a:pt x="1442" y="2038"/>
                </a:lnTo>
                <a:lnTo>
                  <a:pt x="1440" y="2042"/>
                </a:lnTo>
                <a:lnTo>
                  <a:pt x="1440" y="2046"/>
                </a:lnTo>
                <a:lnTo>
                  <a:pt x="1440" y="2050"/>
                </a:lnTo>
                <a:lnTo>
                  <a:pt x="1444" y="2054"/>
                </a:lnTo>
                <a:lnTo>
                  <a:pt x="1446" y="2054"/>
                </a:lnTo>
                <a:lnTo>
                  <a:pt x="1450" y="2054"/>
                </a:lnTo>
                <a:lnTo>
                  <a:pt x="1452" y="2050"/>
                </a:lnTo>
                <a:lnTo>
                  <a:pt x="1456" y="2044"/>
                </a:lnTo>
                <a:lnTo>
                  <a:pt x="1462" y="2032"/>
                </a:lnTo>
                <a:lnTo>
                  <a:pt x="1466" y="2026"/>
                </a:lnTo>
                <a:lnTo>
                  <a:pt x="1470" y="2024"/>
                </a:lnTo>
                <a:lnTo>
                  <a:pt x="1474" y="2022"/>
                </a:lnTo>
                <a:lnTo>
                  <a:pt x="1480" y="2024"/>
                </a:lnTo>
                <a:lnTo>
                  <a:pt x="1484" y="2028"/>
                </a:lnTo>
                <a:lnTo>
                  <a:pt x="1488" y="2034"/>
                </a:lnTo>
                <a:lnTo>
                  <a:pt x="1492" y="2044"/>
                </a:lnTo>
                <a:lnTo>
                  <a:pt x="1494" y="2052"/>
                </a:lnTo>
                <a:lnTo>
                  <a:pt x="1494" y="2058"/>
                </a:lnTo>
                <a:lnTo>
                  <a:pt x="1492" y="2064"/>
                </a:lnTo>
                <a:lnTo>
                  <a:pt x="1488" y="2074"/>
                </a:lnTo>
                <a:lnTo>
                  <a:pt x="1488" y="2078"/>
                </a:lnTo>
                <a:lnTo>
                  <a:pt x="1488" y="2082"/>
                </a:lnTo>
                <a:lnTo>
                  <a:pt x="1492" y="2092"/>
                </a:lnTo>
                <a:lnTo>
                  <a:pt x="1494" y="2100"/>
                </a:lnTo>
                <a:lnTo>
                  <a:pt x="1496" y="2102"/>
                </a:lnTo>
                <a:lnTo>
                  <a:pt x="1500" y="2104"/>
                </a:lnTo>
                <a:lnTo>
                  <a:pt x="1504" y="2102"/>
                </a:lnTo>
                <a:lnTo>
                  <a:pt x="1508" y="2098"/>
                </a:lnTo>
                <a:lnTo>
                  <a:pt x="1518" y="2088"/>
                </a:lnTo>
                <a:lnTo>
                  <a:pt x="1524" y="2080"/>
                </a:lnTo>
                <a:lnTo>
                  <a:pt x="1526" y="2076"/>
                </a:lnTo>
                <a:lnTo>
                  <a:pt x="1526" y="2072"/>
                </a:lnTo>
                <a:lnTo>
                  <a:pt x="1524" y="2058"/>
                </a:lnTo>
                <a:lnTo>
                  <a:pt x="1522" y="2044"/>
                </a:lnTo>
                <a:lnTo>
                  <a:pt x="1524" y="2038"/>
                </a:lnTo>
                <a:lnTo>
                  <a:pt x="1528" y="2034"/>
                </a:lnTo>
                <a:lnTo>
                  <a:pt x="1530" y="2030"/>
                </a:lnTo>
                <a:lnTo>
                  <a:pt x="1530" y="2038"/>
                </a:lnTo>
                <a:lnTo>
                  <a:pt x="1530" y="2044"/>
                </a:lnTo>
                <a:lnTo>
                  <a:pt x="1532" y="2058"/>
                </a:lnTo>
                <a:lnTo>
                  <a:pt x="1534" y="2070"/>
                </a:lnTo>
                <a:lnTo>
                  <a:pt x="1534" y="2074"/>
                </a:lnTo>
                <a:lnTo>
                  <a:pt x="1530" y="2078"/>
                </a:lnTo>
                <a:lnTo>
                  <a:pt x="1526" y="2082"/>
                </a:lnTo>
                <a:lnTo>
                  <a:pt x="1526" y="2084"/>
                </a:lnTo>
                <a:lnTo>
                  <a:pt x="1526" y="2092"/>
                </a:lnTo>
                <a:lnTo>
                  <a:pt x="1526" y="2098"/>
                </a:lnTo>
                <a:lnTo>
                  <a:pt x="1524" y="2102"/>
                </a:lnTo>
                <a:lnTo>
                  <a:pt x="1522" y="2106"/>
                </a:lnTo>
                <a:lnTo>
                  <a:pt x="1516" y="2112"/>
                </a:lnTo>
                <a:lnTo>
                  <a:pt x="1512" y="2118"/>
                </a:lnTo>
                <a:lnTo>
                  <a:pt x="1512" y="2122"/>
                </a:lnTo>
                <a:lnTo>
                  <a:pt x="1514" y="2124"/>
                </a:lnTo>
                <a:lnTo>
                  <a:pt x="1518" y="2130"/>
                </a:lnTo>
                <a:lnTo>
                  <a:pt x="1522" y="2134"/>
                </a:lnTo>
                <a:lnTo>
                  <a:pt x="1524" y="2138"/>
                </a:lnTo>
                <a:lnTo>
                  <a:pt x="1528" y="2148"/>
                </a:lnTo>
                <a:lnTo>
                  <a:pt x="1534" y="2160"/>
                </a:lnTo>
                <a:lnTo>
                  <a:pt x="1544" y="2172"/>
                </a:lnTo>
                <a:lnTo>
                  <a:pt x="1554" y="2182"/>
                </a:lnTo>
                <a:lnTo>
                  <a:pt x="1558" y="2186"/>
                </a:lnTo>
                <a:lnTo>
                  <a:pt x="1560" y="2184"/>
                </a:lnTo>
                <a:lnTo>
                  <a:pt x="1562" y="2176"/>
                </a:lnTo>
                <a:lnTo>
                  <a:pt x="1564" y="2168"/>
                </a:lnTo>
                <a:lnTo>
                  <a:pt x="1568" y="2162"/>
                </a:lnTo>
                <a:lnTo>
                  <a:pt x="1574" y="2158"/>
                </a:lnTo>
                <a:lnTo>
                  <a:pt x="1584" y="2156"/>
                </a:lnTo>
                <a:lnTo>
                  <a:pt x="1592" y="2154"/>
                </a:lnTo>
                <a:lnTo>
                  <a:pt x="1594" y="2156"/>
                </a:lnTo>
                <a:lnTo>
                  <a:pt x="1588" y="2162"/>
                </a:lnTo>
                <a:lnTo>
                  <a:pt x="1582" y="2166"/>
                </a:lnTo>
                <a:lnTo>
                  <a:pt x="1578" y="2172"/>
                </a:lnTo>
                <a:lnTo>
                  <a:pt x="1576" y="2180"/>
                </a:lnTo>
                <a:lnTo>
                  <a:pt x="1576" y="2188"/>
                </a:lnTo>
                <a:lnTo>
                  <a:pt x="1582" y="2196"/>
                </a:lnTo>
                <a:lnTo>
                  <a:pt x="1586" y="2200"/>
                </a:lnTo>
                <a:lnTo>
                  <a:pt x="1588" y="2202"/>
                </a:lnTo>
                <a:lnTo>
                  <a:pt x="1590" y="2212"/>
                </a:lnTo>
                <a:lnTo>
                  <a:pt x="1592" y="2218"/>
                </a:lnTo>
                <a:lnTo>
                  <a:pt x="1596" y="2220"/>
                </a:lnTo>
                <a:lnTo>
                  <a:pt x="1600" y="2220"/>
                </a:lnTo>
                <a:lnTo>
                  <a:pt x="1604" y="2218"/>
                </a:lnTo>
                <a:lnTo>
                  <a:pt x="1608" y="2216"/>
                </a:lnTo>
                <a:lnTo>
                  <a:pt x="1610" y="2216"/>
                </a:lnTo>
                <a:lnTo>
                  <a:pt x="1610" y="2220"/>
                </a:lnTo>
                <a:lnTo>
                  <a:pt x="1606" y="2228"/>
                </a:lnTo>
                <a:lnTo>
                  <a:pt x="1600" y="2246"/>
                </a:lnTo>
                <a:lnTo>
                  <a:pt x="1596" y="2256"/>
                </a:lnTo>
                <a:lnTo>
                  <a:pt x="1598" y="2262"/>
                </a:lnTo>
                <a:lnTo>
                  <a:pt x="1600" y="2262"/>
                </a:lnTo>
                <a:lnTo>
                  <a:pt x="1602" y="2262"/>
                </a:lnTo>
                <a:lnTo>
                  <a:pt x="1602" y="2268"/>
                </a:lnTo>
                <a:lnTo>
                  <a:pt x="1604" y="2276"/>
                </a:lnTo>
                <a:lnTo>
                  <a:pt x="1606" y="2278"/>
                </a:lnTo>
                <a:lnTo>
                  <a:pt x="1608" y="2280"/>
                </a:lnTo>
                <a:lnTo>
                  <a:pt x="1612" y="2280"/>
                </a:lnTo>
                <a:lnTo>
                  <a:pt x="1614" y="2278"/>
                </a:lnTo>
                <a:lnTo>
                  <a:pt x="1614" y="2270"/>
                </a:lnTo>
                <a:lnTo>
                  <a:pt x="1616" y="2260"/>
                </a:lnTo>
                <a:lnTo>
                  <a:pt x="1618" y="2256"/>
                </a:lnTo>
                <a:lnTo>
                  <a:pt x="1622" y="2254"/>
                </a:lnTo>
                <a:lnTo>
                  <a:pt x="1632" y="2248"/>
                </a:lnTo>
                <a:lnTo>
                  <a:pt x="1638" y="2242"/>
                </a:lnTo>
                <a:lnTo>
                  <a:pt x="1642" y="2240"/>
                </a:lnTo>
                <a:lnTo>
                  <a:pt x="1644" y="2240"/>
                </a:lnTo>
                <a:lnTo>
                  <a:pt x="1644" y="2242"/>
                </a:lnTo>
                <a:lnTo>
                  <a:pt x="1646" y="2246"/>
                </a:lnTo>
                <a:lnTo>
                  <a:pt x="1648" y="2246"/>
                </a:lnTo>
                <a:lnTo>
                  <a:pt x="1654" y="2246"/>
                </a:lnTo>
                <a:lnTo>
                  <a:pt x="1660" y="2248"/>
                </a:lnTo>
                <a:lnTo>
                  <a:pt x="1660" y="2250"/>
                </a:lnTo>
                <a:lnTo>
                  <a:pt x="1660" y="2254"/>
                </a:lnTo>
                <a:lnTo>
                  <a:pt x="1660" y="2258"/>
                </a:lnTo>
                <a:lnTo>
                  <a:pt x="1656" y="2254"/>
                </a:lnTo>
                <a:lnTo>
                  <a:pt x="1652" y="2252"/>
                </a:lnTo>
                <a:lnTo>
                  <a:pt x="1648" y="2252"/>
                </a:lnTo>
                <a:lnTo>
                  <a:pt x="1642" y="2254"/>
                </a:lnTo>
                <a:lnTo>
                  <a:pt x="1636" y="2258"/>
                </a:lnTo>
                <a:lnTo>
                  <a:pt x="1624" y="2268"/>
                </a:lnTo>
                <a:lnTo>
                  <a:pt x="1618" y="2276"/>
                </a:lnTo>
                <a:lnTo>
                  <a:pt x="1618" y="2282"/>
                </a:lnTo>
                <a:lnTo>
                  <a:pt x="1618" y="2290"/>
                </a:lnTo>
                <a:lnTo>
                  <a:pt x="1620" y="2294"/>
                </a:lnTo>
                <a:lnTo>
                  <a:pt x="1622" y="2298"/>
                </a:lnTo>
                <a:lnTo>
                  <a:pt x="1626" y="2300"/>
                </a:lnTo>
                <a:lnTo>
                  <a:pt x="1628" y="2302"/>
                </a:lnTo>
                <a:lnTo>
                  <a:pt x="1626" y="2306"/>
                </a:lnTo>
                <a:lnTo>
                  <a:pt x="1622" y="2308"/>
                </a:lnTo>
                <a:lnTo>
                  <a:pt x="1622" y="2310"/>
                </a:lnTo>
                <a:lnTo>
                  <a:pt x="1624" y="2312"/>
                </a:lnTo>
                <a:lnTo>
                  <a:pt x="1626" y="2312"/>
                </a:lnTo>
                <a:lnTo>
                  <a:pt x="1624" y="2316"/>
                </a:lnTo>
                <a:lnTo>
                  <a:pt x="1620" y="2318"/>
                </a:lnTo>
                <a:lnTo>
                  <a:pt x="1620" y="2320"/>
                </a:lnTo>
                <a:lnTo>
                  <a:pt x="1622" y="2324"/>
                </a:lnTo>
                <a:lnTo>
                  <a:pt x="1624" y="2326"/>
                </a:lnTo>
                <a:lnTo>
                  <a:pt x="1632" y="2332"/>
                </a:lnTo>
                <a:lnTo>
                  <a:pt x="1642" y="2336"/>
                </a:lnTo>
                <a:lnTo>
                  <a:pt x="1650" y="2338"/>
                </a:lnTo>
                <a:lnTo>
                  <a:pt x="1656" y="2336"/>
                </a:lnTo>
                <a:lnTo>
                  <a:pt x="1662" y="2334"/>
                </a:lnTo>
                <a:lnTo>
                  <a:pt x="1670" y="2332"/>
                </a:lnTo>
                <a:lnTo>
                  <a:pt x="1676" y="2334"/>
                </a:lnTo>
                <a:lnTo>
                  <a:pt x="1676" y="2338"/>
                </a:lnTo>
                <a:lnTo>
                  <a:pt x="1676" y="2340"/>
                </a:lnTo>
                <a:lnTo>
                  <a:pt x="1682" y="2340"/>
                </a:lnTo>
                <a:lnTo>
                  <a:pt x="1688" y="2340"/>
                </a:lnTo>
                <a:lnTo>
                  <a:pt x="1688" y="2344"/>
                </a:lnTo>
                <a:lnTo>
                  <a:pt x="1686" y="2352"/>
                </a:lnTo>
                <a:lnTo>
                  <a:pt x="1686" y="2356"/>
                </a:lnTo>
                <a:lnTo>
                  <a:pt x="1686" y="2358"/>
                </a:lnTo>
                <a:lnTo>
                  <a:pt x="1688" y="2360"/>
                </a:lnTo>
                <a:lnTo>
                  <a:pt x="1694" y="2360"/>
                </a:lnTo>
                <a:lnTo>
                  <a:pt x="1700" y="2360"/>
                </a:lnTo>
                <a:lnTo>
                  <a:pt x="1704" y="2362"/>
                </a:lnTo>
                <a:lnTo>
                  <a:pt x="1706" y="2364"/>
                </a:lnTo>
                <a:lnTo>
                  <a:pt x="1714" y="2362"/>
                </a:lnTo>
                <a:lnTo>
                  <a:pt x="1718" y="2360"/>
                </a:lnTo>
                <a:lnTo>
                  <a:pt x="1724" y="2362"/>
                </a:lnTo>
                <a:lnTo>
                  <a:pt x="1730" y="2364"/>
                </a:lnTo>
                <a:lnTo>
                  <a:pt x="1736" y="2368"/>
                </a:lnTo>
                <a:lnTo>
                  <a:pt x="1738" y="2370"/>
                </a:lnTo>
                <a:lnTo>
                  <a:pt x="1742" y="2368"/>
                </a:lnTo>
                <a:lnTo>
                  <a:pt x="1746" y="2368"/>
                </a:lnTo>
                <a:lnTo>
                  <a:pt x="1748" y="2368"/>
                </a:lnTo>
                <a:lnTo>
                  <a:pt x="1750" y="2374"/>
                </a:lnTo>
                <a:lnTo>
                  <a:pt x="1750" y="2382"/>
                </a:lnTo>
                <a:lnTo>
                  <a:pt x="1748" y="2384"/>
                </a:lnTo>
                <a:lnTo>
                  <a:pt x="1744" y="2386"/>
                </a:lnTo>
                <a:lnTo>
                  <a:pt x="1742" y="2388"/>
                </a:lnTo>
                <a:lnTo>
                  <a:pt x="1742" y="2390"/>
                </a:lnTo>
                <a:lnTo>
                  <a:pt x="1748" y="2398"/>
                </a:lnTo>
                <a:lnTo>
                  <a:pt x="1758" y="2402"/>
                </a:lnTo>
                <a:lnTo>
                  <a:pt x="1764" y="2404"/>
                </a:lnTo>
                <a:lnTo>
                  <a:pt x="1768" y="2402"/>
                </a:lnTo>
                <a:lnTo>
                  <a:pt x="1776" y="2398"/>
                </a:lnTo>
                <a:lnTo>
                  <a:pt x="1778" y="2392"/>
                </a:lnTo>
                <a:lnTo>
                  <a:pt x="1780" y="2392"/>
                </a:lnTo>
                <a:lnTo>
                  <a:pt x="1780" y="2398"/>
                </a:lnTo>
                <a:lnTo>
                  <a:pt x="1780" y="2406"/>
                </a:lnTo>
                <a:lnTo>
                  <a:pt x="1784" y="2408"/>
                </a:lnTo>
                <a:lnTo>
                  <a:pt x="1786" y="2410"/>
                </a:lnTo>
                <a:lnTo>
                  <a:pt x="1786" y="2414"/>
                </a:lnTo>
                <a:lnTo>
                  <a:pt x="1784" y="2416"/>
                </a:lnTo>
                <a:lnTo>
                  <a:pt x="1780" y="2412"/>
                </a:lnTo>
                <a:lnTo>
                  <a:pt x="1776" y="2408"/>
                </a:lnTo>
                <a:lnTo>
                  <a:pt x="1774" y="2408"/>
                </a:lnTo>
                <a:lnTo>
                  <a:pt x="1772" y="2408"/>
                </a:lnTo>
                <a:lnTo>
                  <a:pt x="1772" y="2412"/>
                </a:lnTo>
                <a:lnTo>
                  <a:pt x="1774" y="2416"/>
                </a:lnTo>
                <a:lnTo>
                  <a:pt x="1782" y="2422"/>
                </a:lnTo>
                <a:lnTo>
                  <a:pt x="1790" y="2426"/>
                </a:lnTo>
                <a:lnTo>
                  <a:pt x="1794" y="2426"/>
                </a:lnTo>
                <a:lnTo>
                  <a:pt x="1796" y="2424"/>
                </a:lnTo>
                <a:lnTo>
                  <a:pt x="1798" y="2418"/>
                </a:lnTo>
                <a:lnTo>
                  <a:pt x="1800" y="2414"/>
                </a:lnTo>
                <a:lnTo>
                  <a:pt x="1804" y="2414"/>
                </a:lnTo>
                <a:lnTo>
                  <a:pt x="1804" y="2418"/>
                </a:lnTo>
                <a:lnTo>
                  <a:pt x="1804" y="2424"/>
                </a:lnTo>
                <a:lnTo>
                  <a:pt x="1806" y="2432"/>
                </a:lnTo>
                <a:lnTo>
                  <a:pt x="1810" y="2438"/>
                </a:lnTo>
                <a:lnTo>
                  <a:pt x="1810" y="2444"/>
                </a:lnTo>
                <a:lnTo>
                  <a:pt x="1808" y="2450"/>
                </a:lnTo>
                <a:lnTo>
                  <a:pt x="1810" y="2450"/>
                </a:lnTo>
                <a:lnTo>
                  <a:pt x="1814" y="2450"/>
                </a:lnTo>
                <a:lnTo>
                  <a:pt x="1816" y="2446"/>
                </a:lnTo>
                <a:lnTo>
                  <a:pt x="1818" y="2444"/>
                </a:lnTo>
                <a:lnTo>
                  <a:pt x="1820" y="2444"/>
                </a:lnTo>
                <a:lnTo>
                  <a:pt x="1824" y="2448"/>
                </a:lnTo>
                <a:lnTo>
                  <a:pt x="1824" y="2454"/>
                </a:lnTo>
                <a:lnTo>
                  <a:pt x="1824" y="2460"/>
                </a:lnTo>
                <a:lnTo>
                  <a:pt x="1828" y="2464"/>
                </a:lnTo>
                <a:lnTo>
                  <a:pt x="1832" y="2468"/>
                </a:lnTo>
                <a:lnTo>
                  <a:pt x="1832" y="2470"/>
                </a:lnTo>
                <a:lnTo>
                  <a:pt x="1834" y="2474"/>
                </a:lnTo>
                <a:lnTo>
                  <a:pt x="1832" y="2476"/>
                </a:lnTo>
                <a:lnTo>
                  <a:pt x="1830" y="2478"/>
                </a:lnTo>
                <a:lnTo>
                  <a:pt x="1826" y="2478"/>
                </a:lnTo>
                <a:lnTo>
                  <a:pt x="1826" y="2480"/>
                </a:lnTo>
                <a:lnTo>
                  <a:pt x="1830" y="2490"/>
                </a:lnTo>
                <a:lnTo>
                  <a:pt x="1838" y="2500"/>
                </a:lnTo>
                <a:lnTo>
                  <a:pt x="1840" y="2510"/>
                </a:lnTo>
                <a:lnTo>
                  <a:pt x="1842" y="2520"/>
                </a:lnTo>
                <a:lnTo>
                  <a:pt x="1840" y="2538"/>
                </a:lnTo>
                <a:lnTo>
                  <a:pt x="1838" y="2546"/>
                </a:lnTo>
                <a:lnTo>
                  <a:pt x="1836" y="2550"/>
                </a:lnTo>
                <a:lnTo>
                  <a:pt x="1836" y="2548"/>
                </a:lnTo>
                <a:lnTo>
                  <a:pt x="1834" y="2544"/>
                </a:lnTo>
                <a:lnTo>
                  <a:pt x="1828" y="2510"/>
                </a:lnTo>
                <a:lnTo>
                  <a:pt x="1824" y="2504"/>
                </a:lnTo>
                <a:lnTo>
                  <a:pt x="1818" y="2500"/>
                </a:lnTo>
                <a:lnTo>
                  <a:pt x="1808" y="2496"/>
                </a:lnTo>
                <a:lnTo>
                  <a:pt x="1798" y="2496"/>
                </a:lnTo>
                <a:lnTo>
                  <a:pt x="1776" y="2494"/>
                </a:lnTo>
                <a:lnTo>
                  <a:pt x="1766" y="2492"/>
                </a:lnTo>
                <a:lnTo>
                  <a:pt x="1758" y="2488"/>
                </a:lnTo>
                <a:lnTo>
                  <a:pt x="1752" y="2484"/>
                </a:lnTo>
                <a:lnTo>
                  <a:pt x="1748" y="2484"/>
                </a:lnTo>
                <a:lnTo>
                  <a:pt x="1744" y="2486"/>
                </a:lnTo>
                <a:lnTo>
                  <a:pt x="1744" y="2490"/>
                </a:lnTo>
                <a:lnTo>
                  <a:pt x="1744" y="2496"/>
                </a:lnTo>
                <a:lnTo>
                  <a:pt x="1746" y="2502"/>
                </a:lnTo>
                <a:lnTo>
                  <a:pt x="1754" y="2516"/>
                </a:lnTo>
                <a:lnTo>
                  <a:pt x="1760" y="2526"/>
                </a:lnTo>
                <a:lnTo>
                  <a:pt x="1764" y="2536"/>
                </a:lnTo>
                <a:lnTo>
                  <a:pt x="1770" y="2564"/>
                </a:lnTo>
                <a:lnTo>
                  <a:pt x="1774" y="2596"/>
                </a:lnTo>
                <a:lnTo>
                  <a:pt x="1774" y="2628"/>
                </a:lnTo>
                <a:lnTo>
                  <a:pt x="1774" y="2666"/>
                </a:lnTo>
                <a:lnTo>
                  <a:pt x="1770" y="2708"/>
                </a:lnTo>
                <a:lnTo>
                  <a:pt x="1766" y="2750"/>
                </a:lnTo>
                <a:lnTo>
                  <a:pt x="1762" y="2766"/>
                </a:lnTo>
                <a:lnTo>
                  <a:pt x="1758" y="2780"/>
                </a:lnTo>
                <a:lnTo>
                  <a:pt x="1754" y="2794"/>
                </a:lnTo>
                <a:lnTo>
                  <a:pt x="1754" y="2810"/>
                </a:lnTo>
                <a:lnTo>
                  <a:pt x="1756" y="2826"/>
                </a:lnTo>
                <a:lnTo>
                  <a:pt x="1760" y="2842"/>
                </a:lnTo>
                <a:lnTo>
                  <a:pt x="1764" y="2860"/>
                </a:lnTo>
                <a:lnTo>
                  <a:pt x="1766" y="2878"/>
                </a:lnTo>
                <a:lnTo>
                  <a:pt x="1766" y="2894"/>
                </a:lnTo>
                <a:lnTo>
                  <a:pt x="1764" y="2912"/>
                </a:lnTo>
                <a:lnTo>
                  <a:pt x="1760" y="2924"/>
                </a:lnTo>
                <a:lnTo>
                  <a:pt x="1760" y="2936"/>
                </a:lnTo>
                <a:lnTo>
                  <a:pt x="1762" y="2944"/>
                </a:lnTo>
                <a:lnTo>
                  <a:pt x="1766" y="2952"/>
                </a:lnTo>
                <a:lnTo>
                  <a:pt x="1774" y="2970"/>
                </a:lnTo>
                <a:lnTo>
                  <a:pt x="1778" y="2980"/>
                </a:lnTo>
                <a:lnTo>
                  <a:pt x="1782" y="2996"/>
                </a:lnTo>
                <a:lnTo>
                  <a:pt x="1784" y="3010"/>
                </a:lnTo>
                <a:lnTo>
                  <a:pt x="1788" y="3022"/>
                </a:lnTo>
                <a:lnTo>
                  <a:pt x="1792" y="3028"/>
                </a:lnTo>
                <a:lnTo>
                  <a:pt x="1798" y="3034"/>
                </a:lnTo>
                <a:lnTo>
                  <a:pt x="1808" y="3044"/>
                </a:lnTo>
                <a:lnTo>
                  <a:pt x="1812" y="3050"/>
                </a:lnTo>
                <a:lnTo>
                  <a:pt x="1814" y="3056"/>
                </a:lnTo>
                <a:lnTo>
                  <a:pt x="1816" y="3064"/>
                </a:lnTo>
                <a:lnTo>
                  <a:pt x="1818" y="3068"/>
                </a:lnTo>
                <a:lnTo>
                  <a:pt x="1826" y="3072"/>
                </a:lnTo>
                <a:lnTo>
                  <a:pt x="1828" y="3074"/>
                </a:lnTo>
                <a:lnTo>
                  <a:pt x="1832" y="3078"/>
                </a:lnTo>
                <a:lnTo>
                  <a:pt x="1834" y="3086"/>
                </a:lnTo>
                <a:lnTo>
                  <a:pt x="1836" y="3098"/>
                </a:lnTo>
                <a:lnTo>
                  <a:pt x="1838" y="3110"/>
                </a:lnTo>
                <a:lnTo>
                  <a:pt x="1842" y="3118"/>
                </a:lnTo>
                <a:lnTo>
                  <a:pt x="1848" y="3122"/>
                </a:lnTo>
                <a:lnTo>
                  <a:pt x="1852" y="3124"/>
                </a:lnTo>
                <a:lnTo>
                  <a:pt x="1856" y="3128"/>
                </a:lnTo>
                <a:lnTo>
                  <a:pt x="1860" y="3130"/>
                </a:lnTo>
                <a:lnTo>
                  <a:pt x="1862" y="3134"/>
                </a:lnTo>
                <a:lnTo>
                  <a:pt x="1860" y="3140"/>
                </a:lnTo>
                <a:lnTo>
                  <a:pt x="1858" y="3146"/>
                </a:lnTo>
                <a:lnTo>
                  <a:pt x="1858" y="3152"/>
                </a:lnTo>
                <a:lnTo>
                  <a:pt x="1860" y="3158"/>
                </a:lnTo>
                <a:lnTo>
                  <a:pt x="1862" y="3164"/>
                </a:lnTo>
                <a:lnTo>
                  <a:pt x="1874" y="3178"/>
                </a:lnTo>
                <a:lnTo>
                  <a:pt x="1890" y="3200"/>
                </a:lnTo>
                <a:lnTo>
                  <a:pt x="1900" y="3212"/>
                </a:lnTo>
                <a:lnTo>
                  <a:pt x="1904" y="3222"/>
                </a:lnTo>
                <a:lnTo>
                  <a:pt x="1908" y="3230"/>
                </a:lnTo>
                <a:lnTo>
                  <a:pt x="1910" y="3238"/>
                </a:lnTo>
                <a:lnTo>
                  <a:pt x="1910" y="3250"/>
                </a:lnTo>
                <a:lnTo>
                  <a:pt x="1912" y="3254"/>
                </a:lnTo>
                <a:lnTo>
                  <a:pt x="1916" y="3258"/>
                </a:lnTo>
                <a:lnTo>
                  <a:pt x="1920" y="3260"/>
                </a:lnTo>
                <a:lnTo>
                  <a:pt x="1926" y="3262"/>
                </a:lnTo>
                <a:lnTo>
                  <a:pt x="1940" y="3264"/>
                </a:lnTo>
                <a:lnTo>
                  <a:pt x="1950" y="3266"/>
                </a:lnTo>
                <a:lnTo>
                  <a:pt x="1958" y="3270"/>
                </a:lnTo>
                <a:lnTo>
                  <a:pt x="1968" y="3276"/>
                </a:lnTo>
                <a:lnTo>
                  <a:pt x="1978" y="3284"/>
                </a:lnTo>
                <a:lnTo>
                  <a:pt x="1988" y="3292"/>
                </a:lnTo>
                <a:lnTo>
                  <a:pt x="1994" y="3296"/>
                </a:lnTo>
                <a:lnTo>
                  <a:pt x="2006" y="3300"/>
                </a:lnTo>
                <a:lnTo>
                  <a:pt x="2016" y="3302"/>
                </a:lnTo>
                <a:lnTo>
                  <a:pt x="2022" y="3306"/>
                </a:lnTo>
                <a:lnTo>
                  <a:pt x="2030" y="3312"/>
                </a:lnTo>
                <a:lnTo>
                  <a:pt x="2036" y="3320"/>
                </a:lnTo>
                <a:lnTo>
                  <a:pt x="2042" y="3326"/>
                </a:lnTo>
                <a:lnTo>
                  <a:pt x="2046" y="3338"/>
                </a:lnTo>
                <a:lnTo>
                  <a:pt x="2048" y="3350"/>
                </a:lnTo>
                <a:lnTo>
                  <a:pt x="2052" y="3362"/>
                </a:lnTo>
                <a:lnTo>
                  <a:pt x="2068" y="3394"/>
                </a:lnTo>
                <a:lnTo>
                  <a:pt x="2078" y="3420"/>
                </a:lnTo>
                <a:lnTo>
                  <a:pt x="2092" y="3460"/>
                </a:lnTo>
                <a:lnTo>
                  <a:pt x="2100" y="3488"/>
                </a:lnTo>
                <a:lnTo>
                  <a:pt x="2106" y="3498"/>
                </a:lnTo>
                <a:lnTo>
                  <a:pt x="2112" y="3508"/>
                </a:lnTo>
                <a:lnTo>
                  <a:pt x="2120" y="3518"/>
                </a:lnTo>
                <a:lnTo>
                  <a:pt x="2130" y="3526"/>
                </a:lnTo>
                <a:lnTo>
                  <a:pt x="2150" y="3544"/>
                </a:lnTo>
                <a:lnTo>
                  <a:pt x="2160" y="3552"/>
                </a:lnTo>
                <a:lnTo>
                  <a:pt x="2166" y="3564"/>
                </a:lnTo>
                <a:lnTo>
                  <a:pt x="2170" y="3576"/>
                </a:lnTo>
                <a:lnTo>
                  <a:pt x="2170" y="3590"/>
                </a:lnTo>
                <a:lnTo>
                  <a:pt x="2170" y="3596"/>
                </a:lnTo>
                <a:lnTo>
                  <a:pt x="2168" y="3600"/>
                </a:lnTo>
                <a:lnTo>
                  <a:pt x="2164" y="3604"/>
                </a:lnTo>
                <a:lnTo>
                  <a:pt x="2162" y="3606"/>
                </a:lnTo>
                <a:lnTo>
                  <a:pt x="2154" y="3608"/>
                </a:lnTo>
                <a:lnTo>
                  <a:pt x="2148" y="3608"/>
                </a:lnTo>
                <a:lnTo>
                  <a:pt x="2142" y="3608"/>
                </a:lnTo>
                <a:lnTo>
                  <a:pt x="2140" y="3608"/>
                </a:lnTo>
                <a:lnTo>
                  <a:pt x="2140" y="3612"/>
                </a:lnTo>
                <a:lnTo>
                  <a:pt x="2146" y="3620"/>
                </a:lnTo>
                <a:lnTo>
                  <a:pt x="2156" y="3632"/>
                </a:lnTo>
                <a:lnTo>
                  <a:pt x="2166" y="3640"/>
                </a:lnTo>
                <a:lnTo>
                  <a:pt x="2188" y="3654"/>
                </a:lnTo>
                <a:lnTo>
                  <a:pt x="2214" y="3668"/>
                </a:lnTo>
                <a:lnTo>
                  <a:pt x="2226" y="3676"/>
                </a:lnTo>
                <a:lnTo>
                  <a:pt x="2240" y="3686"/>
                </a:lnTo>
                <a:lnTo>
                  <a:pt x="2244" y="3692"/>
                </a:lnTo>
                <a:lnTo>
                  <a:pt x="2248" y="3698"/>
                </a:lnTo>
                <a:lnTo>
                  <a:pt x="2250" y="3704"/>
                </a:lnTo>
                <a:lnTo>
                  <a:pt x="2252" y="3710"/>
                </a:lnTo>
                <a:lnTo>
                  <a:pt x="2252" y="3722"/>
                </a:lnTo>
                <a:lnTo>
                  <a:pt x="2250" y="3734"/>
                </a:lnTo>
                <a:lnTo>
                  <a:pt x="2248" y="3746"/>
                </a:lnTo>
                <a:lnTo>
                  <a:pt x="2250" y="3754"/>
                </a:lnTo>
                <a:lnTo>
                  <a:pt x="2252" y="3760"/>
                </a:lnTo>
                <a:lnTo>
                  <a:pt x="2256" y="3768"/>
                </a:lnTo>
                <a:lnTo>
                  <a:pt x="2262" y="3774"/>
                </a:lnTo>
                <a:lnTo>
                  <a:pt x="2270" y="3782"/>
                </a:lnTo>
                <a:lnTo>
                  <a:pt x="2280" y="3790"/>
                </a:lnTo>
                <a:lnTo>
                  <a:pt x="2302" y="3806"/>
                </a:lnTo>
                <a:lnTo>
                  <a:pt x="2316" y="3820"/>
                </a:lnTo>
                <a:lnTo>
                  <a:pt x="2326" y="3834"/>
                </a:lnTo>
                <a:lnTo>
                  <a:pt x="2332" y="3844"/>
                </a:lnTo>
                <a:lnTo>
                  <a:pt x="2336" y="3852"/>
                </a:lnTo>
                <a:lnTo>
                  <a:pt x="2340" y="3858"/>
                </a:lnTo>
                <a:lnTo>
                  <a:pt x="2344" y="3858"/>
                </a:lnTo>
                <a:lnTo>
                  <a:pt x="2352" y="3856"/>
                </a:lnTo>
                <a:lnTo>
                  <a:pt x="2358" y="3850"/>
                </a:lnTo>
                <a:lnTo>
                  <a:pt x="2362" y="3844"/>
                </a:lnTo>
                <a:lnTo>
                  <a:pt x="2364" y="3840"/>
                </a:lnTo>
                <a:lnTo>
                  <a:pt x="2364" y="3836"/>
                </a:lnTo>
                <a:lnTo>
                  <a:pt x="2358" y="3822"/>
                </a:lnTo>
                <a:lnTo>
                  <a:pt x="2346" y="3804"/>
                </a:lnTo>
                <a:lnTo>
                  <a:pt x="2342" y="3794"/>
                </a:lnTo>
                <a:lnTo>
                  <a:pt x="2336" y="3790"/>
                </a:lnTo>
                <a:lnTo>
                  <a:pt x="2332" y="3788"/>
                </a:lnTo>
                <a:lnTo>
                  <a:pt x="2330" y="3790"/>
                </a:lnTo>
                <a:lnTo>
                  <a:pt x="2324" y="3792"/>
                </a:lnTo>
                <a:lnTo>
                  <a:pt x="2320" y="3792"/>
                </a:lnTo>
                <a:lnTo>
                  <a:pt x="2316" y="3790"/>
                </a:lnTo>
                <a:lnTo>
                  <a:pt x="2312" y="3784"/>
                </a:lnTo>
                <a:lnTo>
                  <a:pt x="2312" y="3780"/>
                </a:lnTo>
                <a:lnTo>
                  <a:pt x="2312" y="3772"/>
                </a:lnTo>
                <a:lnTo>
                  <a:pt x="2310" y="3766"/>
                </a:lnTo>
                <a:lnTo>
                  <a:pt x="2310" y="3758"/>
                </a:lnTo>
                <a:lnTo>
                  <a:pt x="2306" y="3750"/>
                </a:lnTo>
                <a:lnTo>
                  <a:pt x="2300" y="3736"/>
                </a:lnTo>
                <a:lnTo>
                  <a:pt x="2290" y="3716"/>
                </a:lnTo>
                <a:lnTo>
                  <a:pt x="2286" y="3702"/>
                </a:lnTo>
                <a:lnTo>
                  <a:pt x="2282" y="3688"/>
                </a:lnTo>
                <a:lnTo>
                  <a:pt x="2276" y="3668"/>
                </a:lnTo>
                <a:lnTo>
                  <a:pt x="2270" y="3656"/>
                </a:lnTo>
                <a:lnTo>
                  <a:pt x="2264" y="3646"/>
                </a:lnTo>
                <a:lnTo>
                  <a:pt x="2250" y="3630"/>
                </a:lnTo>
                <a:lnTo>
                  <a:pt x="2236" y="3612"/>
                </a:lnTo>
                <a:lnTo>
                  <a:pt x="2230" y="3600"/>
                </a:lnTo>
                <a:lnTo>
                  <a:pt x="2226" y="3588"/>
                </a:lnTo>
                <a:lnTo>
                  <a:pt x="2220" y="3576"/>
                </a:lnTo>
                <a:lnTo>
                  <a:pt x="2214" y="3564"/>
                </a:lnTo>
                <a:lnTo>
                  <a:pt x="2200" y="3544"/>
                </a:lnTo>
                <a:lnTo>
                  <a:pt x="2182" y="3524"/>
                </a:lnTo>
                <a:lnTo>
                  <a:pt x="2168" y="3504"/>
                </a:lnTo>
                <a:lnTo>
                  <a:pt x="2160" y="3490"/>
                </a:lnTo>
                <a:lnTo>
                  <a:pt x="2154" y="3474"/>
                </a:lnTo>
                <a:lnTo>
                  <a:pt x="2148" y="3456"/>
                </a:lnTo>
                <a:lnTo>
                  <a:pt x="2144" y="3438"/>
                </a:lnTo>
                <a:lnTo>
                  <a:pt x="2142" y="3422"/>
                </a:lnTo>
                <a:lnTo>
                  <a:pt x="2142" y="3410"/>
                </a:lnTo>
                <a:lnTo>
                  <a:pt x="2144" y="3406"/>
                </a:lnTo>
                <a:lnTo>
                  <a:pt x="2146" y="3404"/>
                </a:lnTo>
                <a:lnTo>
                  <a:pt x="2150" y="3404"/>
                </a:lnTo>
                <a:lnTo>
                  <a:pt x="2154" y="3406"/>
                </a:lnTo>
                <a:lnTo>
                  <a:pt x="2168" y="3414"/>
                </a:lnTo>
                <a:lnTo>
                  <a:pt x="2174" y="3414"/>
                </a:lnTo>
                <a:lnTo>
                  <a:pt x="2178" y="3414"/>
                </a:lnTo>
                <a:lnTo>
                  <a:pt x="2188" y="3418"/>
                </a:lnTo>
                <a:lnTo>
                  <a:pt x="2198" y="3424"/>
                </a:lnTo>
                <a:lnTo>
                  <a:pt x="2204" y="3426"/>
                </a:lnTo>
                <a:lnTo>
                  <a:pt x="2208" y="3432"/>
                </a:lnTo>
                <a:lnTo>
                  <a:pt x="2214" y="3448"/>
                </a:lnTo>
                <a:lnTo>
                  <a:pt x="2224" y="3476"/>
                </a:lnTo>
                <a:lnTo>
                  <a:pt x="2230" y="3494"/>
                </a:lnTo>
                <a:lnTo>
                  <a:pt x="2236" y="3514"/>
                </a:lnTo>
                <a:lnTo>
                  <a:pt x="2246" y="3532"/>
                </a:lnTo>
                <a:lnTo>
                  <a:pt x="2254" y="3550"/>
                </a:lnTo>
                <a:lnTo>
                  <a:pt x="2266" y="3568"/>
                </a:lnTo>
                <a:lnTo>
                  <a:pt x="2276" y="3582"/>
                </a:lnTo>
                <a:lnTo>
                  <a:pt x="2288" y="3594"/>
                </a:lnTo>
                <a:lnTo>
                  <a:pt x="2300" y="3604"/>
                </a:lnTo>
                <a:lnTo>
                  <a:pt x="2310" y="3612"/>
                </a:lnTo>
                <a:lnTo>
                  <a:pt x="2314" y="3618"/>
                </a:lnTo>
                <a:lnTo>
                  <a:pt x="2320" y="3632"/>
                </a:lnTo>
                <a:lnTo>
                  <a:pt x="2324" y="3640"/>
                </a:lnTo>
                <a:lnTo>
                  <a:pt x="2328" y="3646"/>
                </a:lnTo>
                <a:lnTo>
                  <a:pt x="2338" y="3654"/>
                </a:lnTo>
                <a:lnTo>
                  <a:pt x="2352" y="3660"/>
                </a:lnTo>
                <a:lnTo>
                  <a:pt x="2360" y="3664"/>
                </a:lnTo>
                <a:lnTo>
                  <a:pt x="2364" y="3668"/>
                </a:lnTo>
                <a:lnTo>
                  <a:pt x="2368" y="3672"/>
                </a:lnTo>
                <a:lnTo>
                  <a:pt x="2370" y="3676"/>
                </a:lnTo>
                <a:lnTo>
                  <a:pt x="2370" y="3684"/>
                </a:lnTo>
                <a:lnTo>
                  <a:pt x="2366" y="3694"/>
                </a:lnTo>
                <a:lnTo>
                  <a:pt x="2364" y="3702"/>
                </a:lnTo>
                <a:lnTo>
                  <a:pt x="2364" y="3712"/>
                </a:lnTo>
                <a:lnTo>
                  <a:pt x="2364" y="3716"/>
                </a:lnTo>
                <a:lnTo>
                  <a:pt x="2368" y="3720"/>
                </a:lnTo>
                <a:lnTo>
                  <a:pt x="2372" y="3726"/>
                </a:lnTo>
                <a:lnTo>
                  <a:pt x="2380" y="3730"/>
                </a:lnTo>
                <a:lnTo>
                  <a:pt x="2394" y="3738"/>
                </a:lnTo>
                <a:lnTo>
                  <a:pt x="2402" y="3744"/>
                </a:lnTo>
                <a:lnTo>
                  <a:pt x="2408" y="3750"/>
                </a:lnTo>
                <a:lnTo>
                  <a:pt x="2412" y="3756"/>
                </a:lnTo>
                <a:lnTo>
                  <a:pt x="2422" y="3774"/>
                </a:lnTo>
                <a:lnTo>
                  <a:pt x="2434" y="3786"/>
                </a:lnTo>
                <a:lnTo>
                  <a:pt x="2450" y="3804"/>
                </a:lnTo>
                <a:lnTo>
                  <a:pt x="2476" y="3830"/>
                </a:lnTo>
                <a:lnTo>
                  <a:pt x="2494" y="3850"/>
                </a:lnTo>
                <a:lnTo>
                  <a:pt x="2506" y="3868"/>
                </a:lnTo>
                <a:lnTo>
                  <a:pt x="2512" y="3882"/>
                </a:lnTo>
                <a:lnTo>
                  <a:pt x="2516" y="3894"/>
                </a:lnTo>
                <a:lnTo>
                  <a:pt x="2518" y="3904"/>
                </a:lnTo>
                <a:lnTo>
                  <a:pt x="2522" y="3914"/>
                </a:lnTo>
                <a:lnTo>
                  <a:pt x="2526" y="3926"/>
                </a:lnTo>
                <a:lnTo>
                  <a:pt x="2532" y="3938"/>
                </a:lnTo>
                <a:lnTo>
                  <a:pt x="2532" y="3948"/>
                </a:lnTo>
                <a:lnTo>
                  <a:pt x="2528" y="3958"/>
                </a:lnTo>
                <a:lnTo>
                  <a:pt x="2524" y="3968"/>
                </a:lnTo>
                <a:lnTo>
                  <a:pt x="2520" y="3978"/>
                </a:lnTo>
                <a:lnTo>
                  <a:pt x="2516" y="3988"/>
                </a:lnTo>
                <a:lnTo>
                  <a:pt x="2516" y="4000"/>
                </a:lnTo>
                <a:lnTo>
                  <a:pt x="2520" y="4012"/>
                </a:lnTo>
                <a:lnTo>
                  <a:pt x="2528" y="4024"/>
                </a:lnTo>
                <a:lnTo>
                  <a:pt x="2536" y="4032"/>
                </a:lnTo>
                <a:lnTo>
                  <a:pt x="2552" y="4046"/>
                </a:lnTo>
                <a:lnTo>
                  <a:pt x="2570" y="4060"/>
                </a:lnTo>
                <a:lnTo>
                  <a:pt x="2582" y="4068"/>
                </a:lnTo>
                <a:lnTo>
                  <a:pt x="2594" y="4080"/>
                </a:lnTo>
                <a:lnTo>
                  <a:pt x="2606" y="4090"/>
                </a:lnTo>
                <a:lnTo>
                  <a:pt x="2618" y="4098"/>
                </a:lnTo>
                <a:lnTo>
                  <a:pt x="2628" y="4102"/>
                </a:lnTo>
                <a:lnTo>
                  <a:pt x="2638" y="4104"/>
                </a:lnTo>
                <a:lnTo>
                  <a:pt x="2648" y="4106"/>
                </a:lnTo>
                <a:lnTo>
                  <a:pt x="2658" y="4110"/>
                </a:lnTo>
                <a:lnTo>
                  <a:pt x="2668" y="4116"/>
                </a:lnTo>
                <a:lnTo>
                  <a:pt x="2680" y="4126"/>
                </a:lnTo>
                <a:lnTo>
                  <a:pt x="2694" y="4138"/>
                </a:lnTo>
                <a:lnTo>
                  <a:pt x="2714" y="4150"/>
                </a:lnTo>
                <a:lnTo>
                  <a:pt x="2736" y="4162"/>
                </a:lnTo>
                <a:lnTo>
                  <a:pt x="2762" y="4176"/>
                </a:lnTo>
                <a:lnTo>
                  <a:pt x="2814" y="4198"/>
                </a:lnTo>
                <a:lnTo>
                  <a:pt x="2862" y="4218"/>
                </a:lnTo>
                <a:lnTo>
                  <a:pt x="2880" y="4222"/>
                </a:lnTo>
                <a:lnTo>
                  <a:pt x="2894" y="4222"/>
                </a:lnTo>
                <a:lnTo>
                  <a:pt x="2906" y="4218"/>
                </a:lnTo>
                <a:lnTo>
                  <a:pt x="2916" y="4212"/>
                </a:lnTo>
                <a:lnTo>
                  <a:pt x="2926" y="4206"/>
                </a:lnTo>
                <a:lnTo>
                  <a:pt x="2938" y="4200"/>
                </a:lnTo>
                <a:lnTo>
                  <a:pt x="2952" y="4198"/>
                </a:lnTo>
                <a:lnTo>
                  <a:pt x="2968" y="4198"/>
                </a:lnTo>
                <a:lnTo>
                  <a:pt x="2984" y="4204"/>
                </a:lnTo>
                <a:lnTo>
                  <a:pt x="2996" y="4210"/>
                </a:lnTo>
                <a:lnTo>
                  <a:pt x="3006" y="4220"/>
                </a:lnTo>
                <a:lnTo>
                  <a:pt x="3016" y="4230"/>
                </a:lnTo>
                <a:lnTo>
                  <a:pt x="3032" y="4252"/>
                </a:lnTo>
                <a:lnTo>
                  <a:pt x="3042" y="4264"/>
                </a:lnTo>
                <a:lnTo>
                  <a:pt x="3054" y="4278"/>
                </a:lnTo>
                <a:lnTo>
                  <a:pt x="3074" y="4294"/>
                </a:lnTo>
                <a:lnTo>
                  <a:pt x="3086" y="4304"/>
                </a:lnTo>
                <a:lnTo>
                  <a:pt x="3096" y="4306"/>
                </a:lnTo>
                <a:lnTo>
                  <a:pt x="3104" y="4306"/>
                </a:lnTo>
                <a:lnTo>
                  <a:pt x="3116" y="4306"/>
                </a:lnTo>
                <a:lnTo>
                  <a:pt x="3124" y="4310"/>
                </a:lnTo>
                <a:lnTo>
                  <a:pt x="3140" y="4316"/>
                </a:lnTo>
                <a:lnTo>
                  <a:pt x="3146" y="4322"/>
                </a:lnTo>
                <a:lnTo>
                  <a:pt x="3150" y="4326"/>
                </a:lnTo>
                <a:lnTo>
                  <a:pt x="3154" y="4328"/>
                </a:lnTo>
                <a:lnTo>
                  <a:pt x="3162" y="4328"/>
                </a:lnTo>
                <a:lnTo>
                  <a:pt x="3174" y="4332"/>
                </a:lnTo>
                <a:lnTo>
                  <a:pt x="3186" y="4338"/>
                </a:lnTo>
                <a:lnTo>
                  <a:pt x="3196" y="4342"/>
                </a:lnTo>
                <a:lnTo>
                  <a:pt x="3204" y="4346"/>
                </a:lnTo>
                <a:lnTo>
                  <a:pt x="3206" y="4346"/>
                </a:lnTo>
                <a:lnTo>
                  <a:pt x="3206" y="4344"/>
                </a:lnTo>
                <a:lnTo>
                  <a:pt x="3204" y="4342"/>
                </a:lnTo>
                <a:lnTo>
                  <a:pt x="3202" y="4340"/>
                </a:lnTo>
                <a:lnTo>
                  <a:pt x="3210" y="4344"/>
                </a:lnTo>
                <a:lnTo>
                  <a:pt x="3214" y="4346"/>
                </a:lnTo>
                <a:lnTo>
                  <a:pt x="3218" y="4346"/>
                </a:lnTo>
                <a:lnTo>
                  <a:pt x="3228" y="4344"/>
                </a:lnTo>
                <a:lnTo>
                  <a:pt x="3234" y="4342"/>
                </a:lnTo>
                <a:lnTo>
                  <a:pt x="3236" y="4340"/>
                </a:lnTo>
                <a:lnTo>
                  <a:pt x="3234" y="4340"/>
                </a:lnTo>
                <a:lnTo>
                  <a:pt x="3232" y="4338"/>
                </a:lnTo>
                <a:lnTo>
                  <a:pt x="3230" y="4336"/>
                </a:lnTo>
                <a:lnTo>
                  <a:pt x="3230" y="4334"/>
                </a:lnTo>
                <a:lnTo>
                  <a:pt x="3234" y="4334"/>
                </a:lnTo>
                <a:lnTo>
                  <a:pt x="3236" y="4334"/>
                </a:lnTo>
                <a:lnTo>
                  <a:pt x="3238" y="4334"/>
                </a:lnTo>
                <a:lnTo>
                  <a:pt x="3240" y="4332"/>
                </a:lnTo>
                <a:lnTo>
                  <a:pt x="3240" y="4330"/>
                </a:lnTo>
                <a:lnTo>
                  <a:pt x="3244" y="4336"/>
                </a:lnTo>
                <a:lnTo>
                  <a:pt x="3248" y="4344"/>
                </a:lnTo>
                <a:lnTo>
                  <a:pt x="3252" y="4348"/>
                </a:lnTo>
                <a:lnTo>
                  <a:pt x="3254" y="4352"/>
                </a:lnTo>
                <a:lnTo>
                  <a:pt x="3252" y="4354"/>
                </a:lnTo>
                <a:lnTo>
                  <a:pt x="3252" y="4358"/>
                </a:lnTo>
                <a:lnTo>
                  <a:pt x="3250" y="4358"/>
                </a:lnTo>
                <a:lnTo>
                  <a:pt x="3246" y="4354"/>
                </a:lnTo>
                <a:lnTo>
                  <a:pt x="3244" y="4352"/>
                </a:lnTo>
                <a:lnTo>
                  <a:pt x="3242" y="4352"/>
                </a:lnTo>
                <a:lnTo>
                  <a:pt x="3240" y="4354"/>
                </a:lnTo>
                <a:lnTo>
                  <a:pt x="3238" y="4358"/>
                </a:lnTo>
                <a:lnTo>
                  <a:pt x="3242" y="4362"/>
                </a:lnTo>
                <a:lnTo>
                  <a:pt x="3248" y="4366"/>
                </a:lnTo>
                <a:lnTo>
                  <a:pt x="3252" y="4374"/>
                </a:lnTo>
                <a:lnTo>
                  <a:pt x="3260" y="4382"/>
                </a:lnTo>
                <a:lnTo>
                  <a:pt x="3266" y="4388"/>
                </a:lnTo>
                <a:lnTo>
                  <a:pt x="3274" y="4394"/>
                </a:lnTo>
                <a:lnTo>
                  <a:pt x="3278" y="4398"/>
                </a:lnTo>
                <a:lnTo>
                  <a:pt x="3282" y="4406"/>
                </a:lnTo>
                <a:lnTo>
                  <a:pt x="3288" y="4418"/>
                </a:lnTo>
                <a:lnTo>
                  <a:pt x="3296" y="4426"/>
                </a:lnTo>
                <a:lnTo>
                  <a:pt x="3304" y="4434"/>
                </a:lnTo>
                <a:lnTo>
                  <a:pt x="3316" y="4446"/>
                </a:lnTo>
                <a:lnTo>
                  <a:pt x="3318" y="4450"/>
                </a:lnTo>
                <a:lnTo>
                  <a:pt x="3318" y="4452"/>
                </a:lnTo>
                <a:lnTo>
                  <a:pt x="3314" y="4454"/>
                </a:lnTo>
                <a:lnTo>
                  <a:pt x="3310" y="4456"/>
                </a:lnTo>
                <a:lnTo>
                  <a:pt x="3310" y="4458"/>
                </a:lnTo>
                <a:lnTo>
                  <a:pt x="3316" y="4460"/>
                </a:lnTo>
                <a:lnTo>
                  <a:pt x="3318" y="4460"/>
                </a:lnTo>
                <a:lnTo>
                  <a:pt x="3320" y="4462"/>
                </a:lnTo>
                <a:lnTo>
                  <a:pt x="3320" y="4468"/>
                </a:lnTo>
                <a:lnTo>
                  <a:pt x="3318" y="4474"/>
                </a:lnTo>
                <a:lnTo>
                  <a:pt x="3316" y="4474"/>
                </a:lnTo>
                <a:lnTo>
                  <a:pt x="3314" y="4474"/>
                </a:lnTo>
                <a:lnTo>
                  <a:pt x="3312" y="4480"/>
                </a:lnTo>
                <a:lnTo>
                  <a:pt x="3312" y="4490"/>
                </a:lnTo>
                <a:lnTo>
                  <a:pt x="3314" y="4498"/>
                </a:lnTo>
                <a:lnTo>
                  <a:pt x="3318" y="4504"/>
                </a:lnTo>
                <a:lnTo>
                  <a:pt x="3322" y="4506"/>
                </a:lnTo>
                <a:lnTo>
                  <a:pt x="3330" y="4510"/>
                </a:lnTo>
                <a:lnTo>
                  <a:pt x="3336" y="4514"/>
                </a:lnTo>
                <a:lnTo>
                  <a:pt x="3338" y="4518"/>
                </a:lnTo>
                <a:lnTo>
                  <a:pt x="3340" y="4520"/>
                </a:lnTo>
                <a:lnTo>
                  <a:pt x="3342" y="4520"/>
                </a:lnTo>
                <a:lnTo>
                  <a:pt x="3348" y="4512"/>
                </a:lnTo>
                <a:lnTo>
                  <a:pt x="3350" y="4510"/>
                </a:lnTo>
                <a:lnTo>
                  <a:pt x="3352" y="4508"/>
                </a:lnTo>
                <a:lnTo>
                  <a:pt x="3348" y="4506"/>
                </a:lnTo>
                <a:lnTo>
                  <a:pt x="3338" y="4498"/>
                </a:lnTo>
                <a:lnTo>
                  <a:pt x="3336" y="4494"/>
                </a:lnTo>
                <a:lnTo>
                  <a:pt x="3336" y="4492"/>
                </a:lnTo>
                <a:lnTo>
                  <a:pt x="3336" y="4490"/>
                </a:lnTo>
                <a:lnTo>
                  <a:pt x="3338" y="4492"/>
                </a:lnTo>
                <a:lnTo>
                  <a:pt x="3342" y="4494"/>
                </a:lnTo>
                <a:lnTo>
                  <a:pt x="3348" y="4496"/>
                </a:lnTo>
                <a:lnTo>
                  <a:pt x="3354" y="4500"/>
                </a:lnTo>
                <a:lnTo>
                  <a:pt x="3358" y="4506"/>
                </a:lnTo>
                <a:lnTo>
                  <a:pt x="3360" y="4514"/>
                </a:lnTo>
                <a:lnTo>
                  <a:pt x="3360" y="4518"/>
                </a:lnTo>
                <a:lnTo>
                  <a:pt x="3362" y="4522"/>
                </a:lnTo>
                <a:lnTo>
                  <a:pt x="3366" y="4524"/>
                </a:lnTo>
                <a:lnTo>
                  <a:pt x="3370" y="4524"/>
                </a:lnTo>
                <a:lnTo>
                  <a:pt x="3374" y="4526"/>
                </a:lnTo>
                <a:lnTo>
                  <a:pt x="3384" y="4532"/>
                </a:lnTo>
                <a:lnTo>
                  <a:pt x="3400" y="4544"/>
                </a:lnTo>
                <a:lnTo>
                  <a:pt x="3402" y="4548"/>
                </a:lnTo>
                <a:lnTo>
                  <a:pt x="3402" y="4552"/>
                </a:lnTo>
                <a:lnTo>
                  <a:pt x="3402" y="4558"/>
                </a:lnTo>
                <a:lnTo>
                  <a:pt x="3402" y="4562"/>
                </a:lnTo>
                <a:lnTo>
                  <a:pt x="3398" y="4566"/>
                </a:lnTo>
                <a:lnTo>
                  <a:pt x="3398" y="4568"/>
                </a:lnTo>
                <a:lnTo>
                  <a:pt x="3400" y="4572"/>
                </a:lnTo>
                <a:lnTo>
                  <a:pt x="3404" y="4576"/>
                </a:lnTo>
                <a:lnTo>
                  <a:pt x="3408" y="4578"/>
                </a:lnTo>
                <a:lnTo>
                  <a:pt x="3412" y="4578"/>
                </a:lnTo>
                <a:lnTo>
                  <a:pt x="3414" y="4580"/>
                </a:lnTo>
                <a:lnTo>
                  <a:pt x="3416" y="4580"/>
                </a:lnTo>
                <a:lnTo>
                  <a:pt x="3416" y="4576"/>
                </a:lnTo>
                <a:lnTo>
                  <a:pt x="3414" y="4574"/>
                </a:lnTo>
                <a:lnTo>
                  <a:pt x="3410" y="4570"/>
                </a:lnTo>
                <a:lnTo>
                  <a:pt x="3408" y="4566"/>
                </a:lnTo>
                <a:lnTo>
                  <a:pt x="3408" y="4564"/>
                </a:lnTo>
                <a:lnTo>
                  <a:pt x="3410" y="4562"/>
                </a:lnTo>
                <a:lnTo>
                  <a:pt x="3414" y="4562"/>
                </a:lnTo>
                <a:lnTo>
                  <a:pt x="3414" y="4564"/>
                </a:lnTo>
                <a:lnTo>
                  <a:pt x="3416" y="4566"/>
                </a:lnTo>
                <a:lnTo>
                  <a:pt x="3418" y="4568"/>
                </a:lnTo>
                <a:lnTo>
                  <a:pt x="3420" y="4570"/>
                </a:lnTo>
                <a:lnTo>
                  <a:pt x="3422" y="4572"/>
                </a:lnTo>
                <a:lnTo>
                  <a:pt x="3422" y="4576"/>
                </a:lnTo>
                <a:lnTo>
                  <a:pt x="3422" y="4582"/>
                </a:lnTo>
                <a:lnTo>
                  <a:pt x="3422" y="4586"/>
                </a:lnTo>
                <a:lnTo>
                  <a:pt x="3428" y="4592"/>
                </a:lnTo>
                <a:lnTo>
                  <a:pt x="3430" y="4596"/>
                </a:lnTo>
                <a:lnTo>
                  <a:pt x="3432" y="4594"/>
                </a:lnTo>
                <a:lnTo>
                  <a:pt x="3434" y="4588"/>
                </a:lnTo>
                <a:lnTo>
                  <a:pt x="3436" y="4584"/>
                </a:lnTo>
                <a:lnTo>
                  <a:pt x="3440" y="4584"/>
                </a:lnTo>
                <a:lnTo>
                  <a:pt x="3454" y="4586"/>
                </a:lnTo>
                <a:lnTo>
                  <a:pt x="3464" y="4590"/>
                </a:lnTo>
                <a:lnTo>
                  <a:pt x="3472" y="4592"/>
                </a:lnTo>
                <a:lnTo>
                  <a:pt x="3478" y="4592"/>
                </a:lnTo>
                <a:lnTo>
                  <a:pt x="3480" y="4594"/>
                </a:lnTo>
                <a:lnTo>
                  <a:pt x="3482" y="4602"/>
                </a:lnTo>
                <a:lnTo>
                  <a:pt x="3484" y="4606"/>
                </a:lnTo>
                <a:lnTo>
                  <a:pt x="3484" y="4608"/>
                </a:lnTo>
                <a:lnTo>
                  <a:pt x="3486" y="4612"/>
                </a:lnTo>
                <a:lnTo>
                  <a:pt x="3490" y="4614"/>
                </a:lnTo>
                <a:lnTo>
                  <a:pt x="3498" y="4618"/>
                </a:lnTo>
                <a:lnTo>
                  <a:pt x="3498" y="4616"/>
                </a:lnTo>
                <a:lnTo>
                  <a:pt x="3498" y="4612"/>
                </a:lnTo>
                <a:lnTo>
                  <a:pt x="3500" y="4608"/>
                </a:lnTo>
                <a:lnTo>
                  <a:pt x="3502" y="4606"/>
                </a:lnTo>
                <a:lnTo>
                  <a:pt x="3504" y="4606"/>
                </a:lnTo>
                <a:lnTo>
                  <a:pt x="3506" y="4608"/>
                </a:lnTo>
                <a:lnTo>
                  <a:pt x="3506" y="4612"/>
                </a:lnTo>
                <a:lnTo>
                  <a:pt x="3508" y="4618"/>
                </a:lnTo>
                <a:lnTo>
                  <a:pt x="3510" y="4626"/>
                </a:lnTo>
                <a:lnTo>
                  <a:pt x="3510" y="4634"/>
                </a:lnTo>
                <a:lnTo>
                  <a:pt x="3510" y="4636"/>
                </a:lnTo>
                <a:lnTo>
                  <a:pt x="3512" y="4638"/>
                </a:lnTo>
                <a:lnTo>
                  <a:pt x="3516" y="4638"/>
                </a:lnTo>
                <a:lnTo>
                  <a:pt x="3528" y="4636"/>
                </a:lnTo>
                <a:lnTo>
                  <a:pt x="3530" y="4636"/>
                </a:lnTo>
                <a:lnTo>
                  <a:pt x="3532" y="4634"/>
                </a:lnTo>
                <a:lnTo>
                  <a:pt x="3532" y="4632"/>
                </a:lnTo>
                <a:lnTo>
                  <a:pt x="3534" y="4628"/>
                </a:lnTo>
                <a:lnTo>
                  <a:pt x="3538" y="4628"/>
                </a:lnTo>
                <a:lnTo>
                  <a:pt x="3544" y="4626"/>
                </a:lnTo>
                <a:lnTo>
                  <a:pt x="3548" y="4624"/>
                </a:lnTo>
                <a:lnTo>
                  <a:pt x="3548" y="4622"/>
                </a:lnTo>
                <a:lnTo>
                  <a:pt x="3548" y="4620"/>
                </a:lnTo>
                <a:lnTo>
                  <a:pt x="3542" y="4612"/>
                </a:lnTo>
                <a:lnTo>
                  <a:pt x="3536" y="4604"/>
                </a:lnTo>
                <a:lnTo>
                  <a:pt x="3534" y="4600"/>
                </a:lnTo>
                <a:lnTo>
                  <a:pt x="3534" y="4598"/>
                </a:lnTo>
                <a:lnTo>
                  <a:pt x="3532" y="4598"/>
                </a:lnTo>
                <a:lnTo>
                  <a:pt x="3530" y="4598"/>
                </a:lnTo>
                <a:lnTo>
                  <a:pt x="3528" y="4596"/>
                </a:lnTo>
                <a:lnTo>
                  <a:pt x="3526" y="4592"/>
                </a:lnTo>
                <a:lnTo>
                  <a:pt x="3528" y="4586"/>
                </a:lnTo>
                <a:lnTo>
                  <a:pt x="3530" y="4586"/>
                </a:lnTo>
                <a:lnTo>
                  <a:pt x="3534" y="4584"/>
                </a:lnTo>
                <a:lnTo>
                  <a:pt x="3538" y="4584"/>
                </a:lnTo>
                <a:lnTo>
                  <a:pt x="3544" y="4582"/>
                </a:lnTo>
                <a:lnTo>
                  <a:pt x="3550" y="4576"/>
                </a:lnTo>
                <a:lnTo>
                  <a:pt x="3558" y="4566"/>
                </a:lnTo>
                <a:lnTo>
                  <a:pt x="3558" y="4564"/>
                </a:lnTo>
                <a:lnTo>
                  <a:pt x="3558" y="4562"/>
                </a:lnTo>
                <a:lnTo>
                  <a:pt x="3558" y="4558"/>
                </a:lnTo>
                <a:lnTo>
                  <a:pt x="3562" y="4556"/>
                </a:lnTo>
                <a:lnTo>
                  <a:pt x="3568" y="4554"/>
                </a:lnTo>
                <a:lnTo>
                  <a:pt x="3568" y="4552"/>
                </a:lnTo>
                <a:lnTo>
                  <a:pt x="3572" y="4550"/>
                </a:lnTo>
                <a:lnTo>
                  <a:pt x="3578" y="4548"/>
                </a:lnTo>
                <a:lnTo>
                  <a:pt x="3588" y="4552"/>
                </a:lnTo>
                <a:lnTo>
                  <a:pt x="3598" y="4558"/>
                </a:lnTo>
                <a:lnTo>
                  <a:pt x="3606" y="4566"/>
                </a:lnTo>
                <a:lnTo>
                  <a:pt x="3608" y="4568"/>
                </a:lnTo>
                <a:lnTo>
                  <a:pt x="3608" y="4570"/>
                </a:lnTo>
                <a:lnTo>
                  <a:pt x="3608" y="4574"/>
                </a:lnTo>
                <a:lnTo>
                  <a:pt x="3608" y="4578"/>
                </a:lnTo>
                <a:lnTo>
                  <a:pt x="3610" y="4580"/>
                </a:lnTo>
                <a:lnTo>
                  <a:pt x="3612" y="4580"/>
                </a:lnTo>
                <a:lnTo>
                  <a:pt x="3616" y="4576"/>
                </a:lnTo>
                <a:lnTo>
                  <a:pt x="3616" y="4578"/>
                </a:lnTo>
                <a:lnTo>
                  <a:pt x="3618" y="4578"/>
                </a:lnTo>
                <a:lnTo>
                  <a:pt x="3620" y="4578"/>
                </a:lnTo>
                <a:lnTo>
                  <a:pt x="3622" y="4576"/>
                </a:lnTo>
                <a:lnTo>
                  <a:pt x="3620" y="4578"/>
                </a:lnTo>
                <a:lnTo>
                  <a:pt x="3618" y="4586"/>
                </a:lnTo>
                <a:lnTo>
                  <a:pt x="3614" y="4596"/>
                </a:lnTo>
                <a:lnTo>
                  <a:pt x="3614" y="4600"/>
                </a:lnTo>
                <a:lnTo>
                  <a:pt x="3614" y="4604"/>
                </a:lnTo>
                <a:lnTo>
                  <a:pt x="3622" y="4620"/>
                </a:lnTo>
                <a:lnTo>
                  <a:pt x="3628" y="4628"/>
                </a:lnTo>
                <a:lnTo>
                  <a:pt x="3634" y="4636"/>
                </a:lnTo>
                <a:lnTo>
                  <a:pt x="3636" y="4640"/>
                </a:lnTo>
                <a:lnTo>
                  <a:pt x="3638" y="4642"/>
                </a:lnTo>
                <a:lnTo>
                  <a:pt x="3640" y="4644"/>
                </a:lnTo>
                <a:lnTo>
                  <a:pt x="3642" y="4648"/>
                </a:lnTo>
                <a:lnTo>
                  <a:pt x="3642" y="4658"/>
                </a:lnTo>
                <a:lnTo>
                  <a:pt x="3644" y="4660"/>
                </a:lnTo>
                <a:lnTo>
                  <a:pt x="3648" y="4664"/>
                </a:lnTo>
                <a:lnTo>
                  <a:pt x="3652" y="4666"/>
                </a:lnTo>
                <a:lnTo>
                  <a:pt x="3654" y="4670"/>
                </a:lnTo>
                <a:lnTo>
                  <a:pt x="3654" y="4674"/>
                </a:lnTo>
                <a:lnTo>
                  <a:pt x="3652" y="4678"/>
                </a:lnTo>
                <a:lnTo>
                  <a:pt x="3650" y="4688"/>
                </a:lnTo>
                <a:lnTo>
                  <a:pt x="3650" y="4692"/>
                </a:lnTo>
                <a:lnTo>
                  <a:pt x="3652" y="4698"/>
                </a:lnTo>
                <a:lnTo>
                  <a:pt x="3658" y="4704"/>
                </a:lnTo>
                <a:lnTo>
                  <a:pt x="3658" y="4708"/>
                </a:lnTo>
                <a:lnTo>
                  <a:pt x="3656" y="4710"/>
                </a:lnTo>
                <a:lnTo>
                  <a:pt x="3654" y="4714"/>
                </a:lnTo>
                <a:lnTo>
                  <a:pt x="3650" y="4716"/>
                </a:lnTo>
                <a:lnTo>
                  <a:pt x="3648" y="4722"/>
                </a:lnTo>
                <a:lnTo>
                  <a:pt x="3646" y="4730"/>
                </a:lnTo>
                <a:lnTo>
                  <a:pt x="3648" y="4744"/>
                </a:lnTo>
                <a:lnTo>
                  <a:pt x="3650" y="4758"/>
                </a:lnTo>
                <a:lnTo>
                  <a:pt x="3650" y="4770"/>
                </a:lnTo>
                <a:lnTo>
                  <a:pt x="3648" y="4790"/>
                </a:lnTo>
                <a:lnTo>
                  <a:pt x="3648" y="4802"/>
                </a:lnTo>
                <a:lnTo>
                  <a:pt x="3650" y="4806"/>
                </a:lnTo>
                <a:lnTo>
                  <a:pt x="3652" y="4808"/>
                </a:lnTo>
                <a:lnTo>
                  <a:pt x="3654" y="4812"/>
                </a:lnTo>
                <a:lnTo>
                  <a:pt x="3656" y="4818"/>
                </a:lnTo>
                <a:lnTo>
                  <a:pt x="3654" y="4826"/>
                </a:lnTo>
                <a:lnTo>
                  <a:pt x="3650" y="4836"/>
                </a:lnTo>
                <a:lnTo>
                  <a:pt x="3646" y="4846"/>
                </a:lnTo>
                <a:lnTo>
                  <a:pt x="3640" y="4856"/>
                </a:lnTo>
                <a:lnTo>
                  <a:pt x="3634" y="4862"/>
                </a:lnTo>
                <a:lnTo>
                  <a:pt x="3628" y="4864"/>
                </a:lnTo>
                <a:lnTo>
                  <a:pt x="3616" y="4866"/>
                </a:lnTo>
                <a:lnTo>
                  <a:pt x="3606" y="4870"/>
                </a:lnTo>
                <a:lnTo>
                  <a:pt x="3602" y="4872"/>
                </a:lnTo>
                <a:lnTo>
                  <a:pt x="3600" y="4876"/>
                </a:lnTo>
                <a:lnTo>
                  <a:pt x="3600" y="4882"/>
                </a:lnTo>
                <a:lnTo>
                  <a:pt x="3600" y="4888"/>
                </a:lnTo>
                <a:lnTo>
                  <a:pt x="3602" y="4892"/>
                </a:lnTo>
                <a:lnTo>
                  <a:pt x="3600" y="4896"/>
                </a:lnTo>
                <a:lnTo>
                  <a:pt x="3592" y="4898"/>
                </a:lnTo>
                <a:lnTo>
                  <a:pt x="3590" y="4900"/>
                </a:lnTo>
                <a:lnTo>
                  <a:pt x="3588" y="4904"/>
                </a:lnTo>
                <a:lnTo>
                  <a:pt x="3590" y="4910"/>
                </a:lnTo>
                <a:lnTo>
                  <a:pt x="3594" y="4918"/>
                </a:lnTo>
                <a:lnTo>
                  <a:pt x="3594" y="4922"/>
                </a:lnTo>
                <a:lnTo>
                  <a:pt x="3594" y="4926"/>
                </a:lnTo>
                <a:lnTo>
                  <a:pt x="3588" y="4932"/>
                </a:lnTo>
                <a:lnTo>
                  <a:pt x="3580" y="4934"/>
                </a:lnTo>
                <a:lnTo>
                  <a:pt x="3570" y="4938"/>
                </a:lnTo>
                <a:lnTo>
                  <a:pt x="3560" y="4942"/>
                </a:lnTo>
                <a:lnTo>
                  <a:pt x="3552" y="4946"/>
                </a:lnTo>
                <a:lnTo>
                  <a:pt x="3546" y="4952"/>
                </a:lnTo>
                <a:lnTo>
                  <a:pt x="3546" y="4956"/>
                </a:lnTo>
                <a:lnTo>
                  <a:pt x="3546" y="4962"/>
                </a:lnTo>
                <a:lnTo>
                  <a:pt x="3546" y="4974"/>
                </a:lnTo>
                <a:lnTo>
                  <a:pt x="3546" y="4984"/>
                </a:lnTo>
                <a:lnTo>
                  <a:pt x="3542" y="4990"/>
                </a:lnTo>
                <a:lnTo>
                  <a:pt x="3540" y="4994"/>
                </a:lnTo>
                <a:lnTo>
                  <a:pt x="3532" y="5002"/>
                </a:lnTo>
                <a:lnTo>
                  <a:pt x="3530" y="5008"/>
                </a:lnTo>
                <a:lnTo>
                  <a:pt x="3530" y="5016"/>
                </a:lnTo>
                <a:lnTo>
                  <a:pt x="3530" y="5024"/>
                </a:lnTo>
                <a:lnTo>
                  <a:pt x="3528" y="5030"/>
                </a:lnTo>
                <a:lnTo>
                  <a:pt x="3524" y="5032"/>
                </a:lnTo>
                <a:lnTo>
                  <a:pt x="3520" y="5032"/>
                </a:lnTo>
                <a:lnTo>
                  <a:pt x="3516" y="5034"/>
                </a:lnTo>
                <a:lnTo>
                  <a:pt x="3512" y="5038"/>
                </a:lnTo>
                <a:lnTo>
                  <a:pt x="3510" y="5044"/>
                </a:lnTo>
                <a:lnTo>
                  <a:pt x="3512" y="5054"/>
                </a:lnTo>
                <a:lnTo>
                  <a:pt x="3516" y="5070"/>
                </a:lnTo>
                <a:lnTo>
                  <a:pt x="3516" y="5082"/>
                </a:lnTo>
                <a:lnTo>
                  <a:pt x="3516" y="5090"/>
                </a:lnTo>
                <a:lnTo>
                  <a:pt x="3514" y="5094"/>
                </a:lnTo>
                <a:lnTo>
                  <a:pt x="3514" y="5098"/>
                </a:lnTo>
                <a:lnTo>
                  <a:pt x="3514" y="5100"/>
                </a:lnTo>
                <a:lnTo>
                  <a:pt x="3524" y="5112"/>
                </a:lnTo>
                <a:lnTo>
                  <a:pt x="3532" y="5118"/>
                </a:lnTo>
                <a:lnTo>
                  <a:pt x="3538" y="5120"/>
                </a:lnTo>
                <a:lnTo>
                  <a:pt x="3542" y="5118"/>
                </a:lnTo>
                <a:lnTo>
                  <a:pt x="3546" y="5116"/>
                </a:lnTo>
                <a:lnTo>
                  <a:pt x="3550" y="5110"/>
                </a:lnTo>
                <a:lnTo>
                  <a:pt x="3552" y="5110"/>
                </a:lnTo>
                <a:lnTo>
                  <a:pt x="3552" y="5114"/>
                </a:lnTo>
                <a:lnTo>
                  <a:pt x="3552" y="5128"/>
                </a:lnTo>
                <a:lnTo>
                  <a:pt x="3550" y="5140"/>
                </a:lnTo>
                <a:lnTo>
                  <a:pt x="3548" y="5144"/>
                </a:lnTo>
                <a:lnTo>
                  <a:pt x="3544" y="5148"/>
                </a:lnTo>
                <a:lnTo>
                  <a:pt x="3540" y="5152"/>
                </a:lnTo>
                <a:lnTo>
                  <a:pt x="3534" y="5154"/>
                </a:lnTo>
                <a:lnTo>
                  <a:pt x="3520" y="5170"/>
                </a:lnTo>
                <a:lnTo>
                  <a:pt x="3508" y="5184"/>
                </a:lnTo>
                <a:lnTo>
                  <a:pt x="3502" y="5196"/>
                </a:lnTo>
                <a:lnTo>
                  <a:pt x="3498" y="5208"/>
                </a:lnTo>
                <a:lnTo>
                  <a:pt x="3496" y="5218"/>
                </a:lnTo>
                <a:lnTo>
                  <a:pt x="3496" y="5228"/>
                </a:lnTo>
                <a:lnTo>
                  <a:pt x="3498" y="5244"/>
                </a:lnTo>
                <a:lnTo>
                  <a:pt x="3502" y="5250"/>
                </a:lnTo>
                <a:lnTo>
                  <a:pt x="3504" y="5254"/>
                </a:lnTo>
                <a:lnTo>
                  <a:pt x="3512" y="5260"/>
                </a:lnTo>
                <a:lnTo>
                  <a:pt x="3514" y="5262"/>
                </a:lnTo>
                <a:lnTo>
                  <a:pt x="3516" y="5264"/>
                </a:lnTo>
                <a:lnTo>
                  <a:pt x="3514" y="5268"/>
                </a:lnTo>
                <a:lnTo>
                  <a:pt x="3508" y="5272"/>
                </a:lnTo>
                <a:lnTo>
                  <a:pt x="3504" y="5276"/>
                </a:lnTo>
                <a:lnTo>
                  <a:pt x="3502" y="5280"/>
                </a:lnTo>
                <a:lnTo>
                  <a:pt x="3502" y="5282"/>
                </a:lnTo>
                <a:lnTo>
                  <a:pt x="3504" y="5286"/>
                </a:lnTo>
                <a:lnTo>
                  <a:pt x="3510" y="5292"/>
                </a:lnTo>
                <a:lnTo>
                  <a:pt x="3518" y="5298"/>
                </a:lnTo>
                <a:lnTo>
                  <a:pt x="3540" y="5310"/>
                </a:lnTo>
                <a:lnTo>
                  <a:pt x="3550" y="5318"/>
                </a:lnTo>
                <a:lnTo>
                  <a:pt x="3552" y="5322"/>
                </a:lnTo>
                <a:lnTo>
                  <a:pt x="3554" y="5328"/>
                </a:lnTo>
                <a:lnTo>
                  <a:pt x="3558" y="5342"/>
                </a:lnTo>
                <a:lnTo>
                  <a:pt x="3564" y="5354"/>
                </a:lnTo>
                <a:lnTo>
                  <a:pt x="3570" y="5364"/>
                </a:lnTo>
                <a:lnTo>
                  <a:pt x="3576" y="5372"/>
                </a:lnTo>
                <a:lnTo>
                  <a:pt x="3588" y="5388"/>
                </a:lnTo>
                <a:lnTo>
                  <a:pt x="3592" y="5398"/>
                </a:lnTo>
                <a:lnTo>
                  <a:pt x="3596" y="5410"/>
                </a:lnTo>
                <a:lnTo>
                  <a:pt x="3600" y="5424"/>
                </a:lnTo>
                <a:lnTo>
                  <a:pt x="3606" y="5438"/>
                </a:lnTo>
                <a:lnTo>
                  <a:pt x="3618" y="5468"/>
                </a:lnTo>
                <a:lnTo>
                  <a:pt x="3632" y="5498"/>
                </a:lnTo>
                <a:lnTo>
                  <a:pt x="3638" y="5512"/>
                </a:lnTo>
                <a:lnTo>
                  <a:pt x="3642" y="5526"/>
                </a:lnTo>
                <a:lnTo>
                  <a:pt x="3644" y="5536"/>
                </a:lnTo>
                <a:lnTo>
                  <a:pt x="3648" y="5544"/>
                </a:lnTo>
                <a:lnTo>
                  <a:pt x="3654" y="5554"/>
                </a:lnTo>
                <a:lnTo>
                  <a:pt x="3660" y="5564"/>
                </a:lnTo>
                <a:lnTo>
                  <a:pt x="3660" y="5570"/>
                </a:lnTo>
                <a:lnTo>
                  <a:pt x="3662" y="5576"/>
                </a:lnTo>
                <a:lnTo>
                  <a:pt x="3664" y="5584"/>
                </a:lnTo>
                <a:lnTo>
                  <a:pt x="3668" y="5594"/>
                </a:lnTo>
                <a:lnTo>
                  <a:pt x="3682" y="5612"/>
                </a:lnTo>
                <a:lnTo>
                  <a:pt x="3688" y="5622"/>
                </a:lnTo>
                <a:lnTo>
                  <a:pt x="3694" y="5632"/>
                </a:lnTo>
                <a:lnTo>
                  <a:pt x="3698" y="5644"/>
                </a:lnTo>
                <a:lnTo>
                  <a:pt x="3698" y="5656"/>
                </a:lnTo>
                <a:lnTo>
                  <a:pt x="3698" y="5670"/>
                </a:lnTo>
                <a:lnTo>
                  <a:pt x="3700" y="5680"/>
                </a:lnTo>
                <a:lnTo>
                  <a:pt x="3704" y="5690"/>
                </a:lnTo>
                <a:lnTo>
                  <a:pt x="3712" y="5700"/>
                </a:lnTo>
                <a:lnTo>
                  <a:pt x="3724" y="5714"/>
                </a:lnTo>
                <a:lnTo>
                  <a:pt x="3730" y="5720"/>
                </a:lnTo>
                <a:lnTo>
                  <a:pt x="3734" y="5728"/>
                </a:lnTo>
                <a:lnTo>
                  <a:pt x="3742" y="5738"/>
                </a:lnTo>
                <a:lnTo>
                  <a:pt x="3752" y="5750"/>
                </a:lnTo>
                <a:lnTo>
                  <a:pt x="3776" y="5766"/>
                </a:lnTo>
                <a:lnTo>
                  <a:pt x="3814" y="5790"/>
                </a:lnTo>
                <a:lnTo>
                  <a:pt x="3854" y="5812"/>
                </a:lnTo>
                <a:lnTo>
                  <a:pt x="3878" y="5826"/>
                </a:lnTo>
                <a:lnTo>
                  <a:pt x="3884" y="5832"/>
                </a:lnTo>
                <a:lnTo>
                  <a:pt x="3888" y="5836"/>
                </a:lnTo>
                <a:lnTo>
                  <a:pt x="3892" y="5844"/>
                </a:lnTo>
                <a:lnTo>
                  <a:pt x="3894" y="5850"/>
                </a:lnTo>
                <a:lnTo>
                  <a:pt x="3896" y="5858"/>
                </a:lnTo>
                <a:lnTo>
                  <a:pt x="3900" y="5864"/>
                </a:lnTo>
                <a:lnTo>
                  <a:pt x="3906" y="5868"/>
                </a:lnTo>
                <a:lnTo>
                  <a:pt x="3910" y="5872"/>
                </a:lnTo>
                <a:lnTo>
                  <a:pt x="3924" y="5880"/>
                </a:lnTo>
                <a:lnTo>
                  <a:pt x="3930" y="5884"/>
                </a:lnTo>
                <a:lnTo>
                  <a:pt x="3936" y="5890"/>
                </a:lnTo>
                <a:lnTo>
                  <a:pt x="3936" y="5916"/>
                </a:lnTo>
                <a:lnTo>
                  <a:pt x="3938" y="5926"/>
                </a:lnTo>
                <a:lnTo>
                  <a:pt x="3940" y="5928"/>
                </a:lnTo>
                <a:lnTo>
                  <a:pt x="3940" y="5936"/>
                </a:lnTo>
                <a:lnTo>
                  <a:pt x="3940" y="5948"/>
                </a:lnTo>
                <a:lnTo>
                  <a:pt x="3942" y="5956"/>
                </a:lnTo>
                <a:lnTo>
                  <a:pt x="3944" y="5968"/>
                </a:lnTo>
                <a:lnTo>
                  <a:pt x="3944" y="5976"/>
                </a:lnTo>
                <a:lnTo>
                  <a:pt x="3944" y="5988"/>
                </a:lnTo>
                <a:lnTo>
                  <a:pt x="3942" y="5998"/>
                </a:lnTo>
                <a:lnTo>
                  <a:pt x="3942" y="6006"/>
                </a:lnTo>
                <a:lnTo>
                  <a:pt x="3946" y="6022"/>
                </a:lnTo>
                <a:lnTo>
                  <a:pt x="3948" y="6042"/>
                </a:lnTo>
                <a:lnTo>
                  <a:pt x="3948" y="6054"/>
                </a:lnTo>
                <a:lnTo>
                  <a:pt x="3946" y="6070"/>
                </a:lnTo>
                <a:lnTo>
                  <a:pt x="3940" y="6098"/>
                </a:lnTo>
                <a:lnTo>
                  <a:pt x="3938" y="6116"/>
                </a:lnTo>
                <a:lnTo>
                  <a:pt x="3936" y="6126"/>
                </a:lnTo>
                <a:lnTo>
                  <a:pt x="3934" y="6126"/>
                </a:lnTo>
                <a:lnTo>
                  <a:pt x="3932" y="6126"/>
                </a:lnTo>
                <a:lnTo>
                  <a:pt x="3930" y="6128"/>
                </a:lnTo>
                <a:lnTo>
                  <a:pt x="3926" y="6136"/>
                </a:lnTo>
                <a:lnTo>
                  <a:pt x="3926" y="6142"/>
                </a:lnTo>
                <a:lnTo>
                  <a:pt x="3926" y="6146"/>
                </a:lnTo>
                <a:lnTo>
                  <a:pt x="3930" y="6148"/>
                </a:lnTo>
                <a:lnTo>
                  <a:pt x="3932" y="6150"/>
                </a:lnTo>
                <a:lnTo>
                  <a:pt x="3932" y="6156"/>
                </a:lnTo>
                <a:lnTo>
                  <a:pt x="3930" y="6170"/>
                </a:lnTo>
                <a:lnTo>
                  <a:pt x="3928" y="6192"/>
                </a:lnTo>
                <a:lnTo>
                  <a:pt x="3928" y="6204"/>
                </a:lnTo>
                <a:lnTo>
                  <a:pt x="3930" y="6216"/>
                </a:lnTo>
                <a:lnTo>
                  <a:pt x="3932" y="6228"/>
                </a:lnTo>
                <a:lnTo>
                  <a:pt x="3932" y="6238"/>
                </a:lnTo>
                <a:lnTo>
                  <a:pt x="3932" y="6246"/>
                </a:lnTo>
                <a:lnTo>
                  <a:pt x="3928" y="6254"/>
                </a:lnTo>
                <a:lnTo>
                  <a:pt x="3924" y="6266"/>
                </a:lnTo>
                <a:lnTo>
                  <a:pt x="3924" y="6270"/>
                </a:lnTo>
                <a:lnTo>
                  <a:pt x="3926" y="6276"/>
                </a:lnTo>
                <a:lnTo>
                  <a:pt x="3928" y="6284"/>
                </a:lnTo>
                <a:lnTo>
                  <a:pt x="3926" y="6292"/>
                </a:lnTo>
                <a:lnTo>
                  <a:pt x="3922" y="6310"/>
                </a:lnTo>
                <a:lnTo>
                  <a:pt x="3914" y="6330"/>
                </a:lnTo>
                <a:lnTo>
                  <a:pt x="3912" y="6340"/>
                </a:lnTo>
                <a:lnTo>
                  <a:pt x="3912" y="6348"/>
                </a:lnTo>
                <a:lnTo>
                  <a:pt x="3914" y="6358"/>
                </a:lnTo>
                <a:lnTo>
                  <a:pt x="3910" y="6362"/>
                </a:lnTo>
                <a:lnTo>
                  <a:pt x="3908" y="6368"/>
                </a:lnTo>
                <a:lnTo>
                  <a:pt x="3904" y="6388"/>
                </a:lnTo>
                <a:lnTo>
                  <a:pt x="3904" y="6400"/>
                </a:lnTo>
                <a:lnTo>
                  <a:pt x="3900" y="6408"/>
                </a:lnTo>
                <a:lnTo>
                  <a:pt x="3898" y="6414"/>
                </a:lnTo>
                <a:lnTo>
                  <a:pt x="3894" y="6418"/>
                </a:lnTo>
                <a:lnTo>
                  <a:pt x="3890" y="6422"/>
                </a:lnTo>
                <a:lnTo>
                  <a:pt x="3888" y="6426"/>
                </a:lnTo>
                <a:lnTo>
                  <a:pt x="3888" y="6432"/>
                </a:lnTo>
                <a:lnTo>
                  <a:pt x="3890" y="6438"/>
                </a:lnTo>
                <a:lnTo>
                  <a:pt x="3896" y="6454"/>
                </a:lnTo>
                <a:lnTo>
                  <a:pt x="3900" y="6470"/>
                </a:lnTo>
                <a:lnTo>
                  <a:pt x="3898" y="6482"/>
                </a:lnTo>
                <a:lnTo>
                  <a:pt x="3896" y="6486"/>
                </a:lnTo>
                <a:lnTo>
                  <a:pt x="3894" y="6492"/>
                </a:lnTo>
                <a:lnTo>
                  <a:pt x="3888" y="6498"/>
                </a:lnTo>
                <a:lnTo>
                  <a:pt x="3882" y="6508"/>
                </a:lnTo>
                <a:lnTo>
                  <a:pt x="3882" y="6514"/>
                </a:lnTo>
                <a:lnTo>
                  <a:pt x="3880" y="6522"/>
                </a:lnTo>
                <a:lnTo>
                  <a:pt x="3884" y="6546"/>
                </a:lnTo>
                <a:lnTo>
                  <a:pt x="3888" y="6568"/>
                </a:lnTo>
                <a:lnTo>
                  <a:pt x="3888" y="6584"/>
                </a:lnTo>
                <a:lnTo>
                  <a:pt x="3890" y="6596"/>
                </a:lnTo>
                <a:lnTo>
                  <a:pt x="3894" y="6608"/>
                </a:lnTo>
                <a:lnTo>
                  <a:pt x="3896" y="6614"/>
                </a:lnTo>
                <a:lnTo>
                  <a:pt x="3894" y="6620"/>
                </a:lnTo>
                <a:lnTo>
                  <a:pt x="3890" y="6632"/>
                </a:lnTo>
                <a:lnTo>
                  <a:pt x="3884" y="6646"/>
                </a:lnTo>
                <a:lnTo>
                  <a:pt x="3882" y="6654"/>
                </a:lnTo>
                <a:lnTo>
                  <a:pt x="3882" y="6662"/>
                </a:lnTo>
                <a:lnTo>
                  <a:pt x="3884" y="6670"/>
                </a:lnTo>
                <a:lnTo>
                  <a:pt x="3884" y="6676"/>
                </a:lnTo>
                <a:lnTo>
                  <a:pt x="3882" y="6678"/>
                </a:lnTo>
                <a:lnTo>
                  <a:pt x="3880" y="6680"/>
                </a:lnTo>
                <a:lnTo>
                  <a:pt x="3878" y="6684"/>
                </a:lnTo>
                <a:lnTo>
                  <a:pt x="3874" y="6690"/>
                </a:lnTo>
                <a:lnTo>
                  <a:pt x="3872" y="6698"/>
                </a:lnTo>
                <a:lnTo>
                  <a:pt x="3870" y="6710"/>
                </a:lnTo>
                <a:lnTo>
                  <a:pt x="3868" y="6726"/>
                </a:lnTo>
                <a:lnTo>
                  <a:pt x="3866" y="6738"/>
                </a:lnTo>
                <a:lnTo>
                  <a:pt x="3858" y="6758"/>
                </a:lnTo>
                <a:lnTo>
                  <a:pt x="3850" y="6774"/>
                </a:lnTo>
                <a:lnTo>
                  <a:pt x="3846" y="6786"/>
                </a:lnTo>
                <a:lnTo>
                  <a:pt x="3844" y="6794"/>
                </a:lnTo>
                <a:lnTo>
                  <a:pt x="3840" y="6798"/>
                </a:lnTo>
                <a:lnTo>
                  <a:pt x="3838" y="6802"/>
                </a:lnTo>
                <a:lnTo>
                  <a:pt x="3834" y="6818"/>
                </a:lnTo>
                <a:lnTo>
                  <a:pt x="3834" y="6830"/>
                </a:lnTo>
                <a:lnTo>
                  <a:pt x="3832" y="6836"/>
                </a:lnTo>
                <a:lnTo>
                  <a:pt x="3830" y="6838"/>
                </a:lnTo>
                <a:lnTo>
                  <a:pt x="3828" y="6836"/>
                </a:lnTo>
                <a:lnTo>
                  <a:pt x="3826" y="6836"/>
                </a:lnTo>
                <a:lnTo>
                  <a:pt x="3826" y="6834"/>
                </a:lnTo>
                <a:lnTo>
                  <a:pt x="3824" y="6846"/>
                </a:lnTo>
                <a:lnTo>
                  <a:pt x="3822" y="6858"/>
                </a:lnTo>
                <a:lnTo>
                  <a:pt x="3820" y="6864"/>
                </a:lnTo>
                <a:lnTo>
                  <a:pt x="3818" y="6866"/>
                </a:lnTo>
                <a:lnTo>
                  <a:pt x="3814" y="6866"/>
                </a:lnTo>
                <a:lnTo>
                  <a:pt x="3806" y="6864"/>
                </a:lnTo>
                <a:lnTo>
                  <a:pt x="3804" y="6864"/>
                </a:lnTo>
                <a:lnTo>
                  <a:pt x="3804" y="6870"/>
                </a:lnTo>
                <a:lnTo>
                  <a:pt x="3802" y="6882"/>
                </a:lnTo>
                <a:lnTo>
                  <a:pt x="3804" y="6890"/>
                </a:lnTo>
                <a:lnTo>
                  <a:pt x="3806" y="6898"/>
                </a:lnTo>
                <a:lnTo>
                  <a:pt x="3810" y="6906"/>
                </a:lnTo>
                <a:lnTo>
                  <a:pt x="3810" y="6914"/>
                </a:lnTo>
                <a:lnTo>
                  <a:pt x="3810" y="6924"/>
                </a:lnTo>
                <a:lnTo>
                  <a:pt x="3808" y="6936"/>
                </a:lnTo>
                <a:lnTo>
                  <a:pt x="3810" y="6944"/>
                </a:lnTo>
                <a:lnTo>
                  <a:pt x="3814" y="6954"/>
                </a:lnTo>
                <a:lnTo>
                  <a:pt x="3818" y="6960"/>
                </a:lnTo>
                <a:lnTo>
                  <a:pt x="3820" y="6968"/>
                </a:lnTo>
                <a:lnTo>
                  <a:pt x="3820" y="6976"/>
                </a:lnTo>
                <a:lnTo>
                  <a:pt x="3818" y="6990"/>
                </a:lnTo>
                <a:lnTo>
                  <a:pt x="3816" y="7002"/>
                </a:lnTo>
                <a:lnTo>
                  <a:pt x="3812" y="7008"/>
                </a:lnTo>
                <a:lnTo>
                  <a:pt x="3810" y="7010"/>
                </a:lnTo>
                <a:lnTo>
                  <a:pt x="3808" y="7010"/>
                </a:lnTo>
                <a:lnTo>
                  <a:pt x="3804" y="7010"/>
                </a:lnTo>
                <a:lnTo>
                  <a:pt x="3802" y="7012"/>
                </a:lnTo>
                <a:lnTo>
                  <a:pt x="3800" y="7016"/>
                </a:lnTo>
                <a:lnTo>
                  <a:pt x="3800" y="7026"/>
                </a:lnTo>
                <a:lnTo>
                  <a:pt x="3798" y="7042"/>
                </a:lnTo>
                <a:lnTo>
                  <a:pt x="3796" y="7054"/>
                </a:lnTo>
                <a:lnTo>
                  <a:pt x="3790" y="7068"/>
                </a:lnTo>
                <a:lnTo>
                  <a:pt x="3790" y="7074"/>
                </a:lnTo>
                <a:lnTo>
                  <a:pt x="3790" y="7080"/>
                </a:lnTo>
                <a:lnTo>
                  <a:pt x="3790" y="7086"/>
                </a:lnTo>
                <a:lnTo>
                  <a:pt x="3794" y="7096"/>
                </a:lnTo>
                <a:lnTo>
                  <a:pt x="3798" y="7104"/>
                </a:lnTo>
                <a:lnTo>
                  <a:pt x="3804" y="7112"/>
                </a:lnTo>
                <a:lnTo>
                  <a:pt x="3808" y="7116"/>
                </a:lnTo>
                <a:lnTo>
                  <a:pt x="3814" y="7118"/>
                </a:lnTo>
                <a:lnTo>
                  <a:pt x="3818" y="7116"/>
                </a:lnTo>
                <a:lnTo>
                  <a:pt x="3820" y="7116"/>
                </a:lnTo>
                <a:lnTo>
                  <a:pt x="3824" y="7112"/>
                </a:lnTo>
                <a:lnTo>
                  <a:pt x="3826" y="7108"/>
                </a:lnTo>
                <a:lnTo>
                  <a:pt x="3830" y="7100"/>
                </a:lnTo>
                <a:lnTo>
                  <a:pt x="3832" y="7100"/>
                </a:lnTo>
                <a:lnTo>
                  <a:pt x="3834" y="7100"/>
                </a:lnTo>
                <a:lnTo>
                  <a:pt x="3838" y="7106"/>
                </a:lnTo>
                <a:lnTo>
                  <a:pt x="3842" y="7110"/>
                </a:lnTo>
                <a:lnTo>
                  <a:pt x="3846" y="7112"/>
                </a:lnTo>
                <a:lnTo>
                  <a:pt x="3848" y="7112"/>
                </a:lnTo>
                <a:lnTo>
                  <a:pt x="3846" y="7116"/>
                </a:lnTo>
                <a:lnTo>
                  <a:pt x="3840" y="7122"/>
                </a:lnTo>
                <a:lnTo>
                  <a:pt x="3836" y="7126"/>
                </a:lnTo>
                <a:lnTo>
                  <a:pt x="3836" y="7128"/>
                </a:lnTo>
                <a:lnTo>
                  <a:pt x="3842" y="7130"/>
                </a:lnTo>
                <a:lnTo>
                  <a:pt x="3846" y="7132"/>
                </a:lnTo>
                <a:lnTo>
                  <a:pt x="3850" y="7134"/>
                </a:lnTo>
                <a:lnTo>
                  <a:pt x="3852" y="7138"/>
                </a:lnTo>
                <a:lnTo>
                  <a:pt x="3854" y="7142"/>
                </a:lnTo>
                <a:lnTo>
                  <a:pt x="3852" y="7148"/>
                </a:lnTo>
                <a:lnTo>
                  <a:pt x="3850" y="7150"/>
                </a:lnTo>
                <a:lnTo>
                  <a:pt x="3848" y="7148"/>
                </a:lnTo>
                <a:lnTo>
                  <a:pt x="3844" y="7142"/>
                </a:lnTo>
                <a:lnTo>
                  <a:pt x="3840" y="7140"/>
                </a:lnTo>
                <a:lnTo>
                  <a:pt x="3838" y="7144"/>
                </a:lnTo>
                <a:lnTo>
                  <a:pt x="3838" y="7150"/>
                </a:lnTo>
                <a:lnTo>
                  <a:pt x="3840" y="7156"/>
                </a:lnTo>
                <a:lnTo>
                  <a:pt x="3838" y="7160"/>
                </a:lnTo>
                <a:lnTo>
                  <a:pt x="3836" y="7166"/>
                </a:lnTo>
                <a:lnTo>
                  <a:pt x="3838" y="7176"/>
                </a:lnTo>
                <a:lnTo>
                  <a:pt x="3840" y="7182"/>
                </a:lnTo>
                <a:lnTo>
                  <a:pt x="3838" y="7188"/>
                </a:lnTo>
                <a:lnTo>
                  <a:pt x="3832" y="7196"/>
                </a:lnTo>
                <a:lnTo>
                  <a:pt x="3826" y="7202"/>
                </a:lnTo>
                <a:lnTo>
                  <a:pt x="3826" y="7208"/>
                </a:lnTo>
                <a:lnTo>
                  <a:pt x="3826" y="7212"/>
                </a:lnTo>
                <a:lnTo>
                  <a:pt x="3830" y="7224"/>
                </a:lnTo>
                <a:lnTo>
                  <a:pt x="3830" y="7234"/>
                </a:lnTo>
                <a:lnTo>
                  <a:pt x="3826" y="7242"/>
                </a:lnTo>
                <a:lnTo>
                  <a:pt x="3822" y="7248"/>
                </a:lnTo>
                <a:lnTo>
                  <a:pt x="3820" y="7250"/>
                </a:lnTo>
                <a:lnTo>
                  <a:pt x="3822" y="7254"/>
                </a:lnTo>
                <a:lnTo>
                  <a:pt x="3826" y="7256"/>
                </a:lnTo>
                <a:lnTo>
                  <a:pt x="3832" y="7258"/>
                </a:lnTo>
                <a:lnTo>
                  <a:pt x="3840" y="7262"/>
                </a:lnTo>
                <a:lnTo>
                  <a:pt x="3844" y="7266"/>
                </a:lnTo>
                <a:lnTo>
                  <a:pt x="3844" y="7272"/>
                </a:lnTo>
                <a:lnTo>
                  <a:pt x="3842" y="7280"/>
                </a:lnTo>
                <a:lnTo>
                  <a:pt x="3838" y="7286"/>
                </a:lnTo>
                <a:lnTo>
                  <a:pt x="3834" y="7292"/>
                </a:lnTo>
                <a:lnTo>
                  <a:pt x="3828" y="7296"/>
                </a:lnTo>
                <a:lnTo>
                  <a:pt x="3822" y="7298"/>
                </a:lnTo>
                <a:lnTo>
                  <a:pt x="3816" y="7302"/>
                </a:lnTo>
                <a:lnTo>
                  <a:pt x="3814" y="7304"/>
                </a:lnTo>
                <a:lnTo>
                  <a:pt x="3816" y="7308"/>
                </a:lnTo>
                <a:lnTo>
                  <a:pt x="3818" y="7312"/>
                </a:lnTo>
                <a:lnTo>
                  <a:pt x="3820" y="7314"/>
                </a:lnTo>
                <a:lnTo>
                  <a:pt x="3820" y="7316"/>
                </a:lnTo>
                <a:lnTo>
                  <a:pt x="3816" y="7318"/>
                </a:lnTo>
                <a:lnTo>
                  <a:pt x="3812" y="7322"/>
                </a:lnTo>
                <a:lnTo>
                  <a:pt x="3808" y="7330"/>
                </a:lnTo>
                <a:lnTo>
                  <a:pt x="3808" y="7336"/>
                </a:lnTo>
                <a:lnTo>
                  <a:pt x="3808" y="7340"/>
                </a:lnTo>
                <a:lnTo>
                  <a:pt x="3808" y="7346"/>
                </a:lnTo>
                <a:lnTo>
                  <a:pt x="3806" y="7356"/>
                </a:lnTo>
                <a:lnTo>
                  <a:pt x="3804" y="7370"/>
                </a:lnTo>
                <a:lnTo>
                  <a:pt x="3804" y="7378"/>
                </a:lnTo>
                <a:lnTo>
                  <a:pt x="3802" y="7384"/>
                </a:lnTo>
                <a:lnTo>
                  <a:pt x="3798" y="7388"/>
                </a:lnTo>
                <a:lnTo>
                  <a:pt x="3794" y="7390"/>
                </a:lnTo>
                <a:lnTo>
                  <a:pt x="3796" y="7382"/>
                </a:lnTo>
                <a:lnTo>
                  <a:pt x="3796" y="7372"/>
                </a:lnTo>
                <a:lnTo>
                  <a:pt x="3796" y="7366"/>
                </a:lnTo>
                <a:lnTo>
                  <a:pt x="3792" y="7364"/>
                </a:lnTo>
                <a:lnTo>
                  <a:pt x="3788" y="7360"/>
                </a:lnTo>
                <a:lnTo>
                  <a:pt x="3786" y="7358"/>
                </a:lnTo>
                <a:lnTo>
                  <a:pt x="3786" y="7352"/>
                </a:lnTo>
                <a:lnTo>
                  <a:pt x="3786" y="7346"/>
                </a:lnTo>
                <a:lnTo>
                  <a:pt x="3784" y="7346"/>
                </a:lnTo>
                <a:lnTo>
                  <a:pt x="3780" y="7346"/>
                </a:lnTo>
                <a:lnTo>
                  <a:pt x="3772" y="7346"/>
                </a:lnTo>
                <a:lnTo>
                  <a:pt x="3772" y="7348"/>
                </a:lnTo>
                <a:lnTo>
                  <a:pt x="3770" y="7350"/>
                </a:lnTo>
                <a:lnTo>
                  <a:pt x="3766" y="7348"/>
                </a:lnTo>
                <a:lnTo>
                  <a:pt x="3764" y="7346"/>
                </a:lnTo>
                <a:lnTo>
                  <a:pt x="3762" y="7346"/>
                </a:lnTo>
                <a:lnTo>
                  <a:pt x="3762" y="7352"/>
                </a:lnTo>
                <a:lnTo>
                  <a:pt x="3762" y="7354"/>
                </a:lnTo>
                <a:lnTo>
                  <a:pt x="3760" y="7360"/>
                </a:lnTo>
                <a:lnTo>
                  <a:pt x="3756" y="7364"/>
                </a:lnTo>
                <a:lnTo>
                  <a:pt x="3750" y="7368"/>
                </a:lnTo>
                <a:lnTo>
                  <a:pt x="3736" y="7378"/>
                </a:lnTo>
                <a:lnTo>
                  <a:pt x="3724" y="7386"/>
                </a:lnTo>
                <a:lnTo>
                  <a:pt x="3722" y="7390"/>
                </a:lnTo>
                <a:lnTo>
                  <a:pt x="3720" y="7394"/>
                </a:lnTo>
                <a:lnTo>
                  <a:pt x="3720" y="7398"/>
                </a:lnTo>
                <a:lnTo>
                  <a:pt x="3722" y="7402"/>
                </a:lnTo>
                <a:lnTo>
                  <a:pt x="3728" y="7408"/>
                </a:lnTo>
                <a:lnTo>
                  <a:pt x="3732" y="7410"/>
                </a:lnTo>
                <a:lnTo>
                  <a:pt x="3734" y="7406"/>
                </a:lnTo>
                <a:lnTo>
                  <a:pt x="3734" y="7400"/>
                </a:lnTo>
                <a:lnTo>
                  <a:pt x="3736" y="7392"/>
                </a:lnTo>
                <a:lnTo>
                  <a:pt x="3738" y="7390"/>
                </a:lnTo>
                <a:lnTo>
                  <a:pt x="3742" y="7388"/>
                </a:lnTo>
                <a:lnTo>
                  <a:pt x="3744" y="7390"/>
                </a:lnTo>
                <a:lnTo>
                  <a:pt x="3748" y="7396"/>
                </a:lnTo>
                <a:lnTo>
                  <a:pt x="3752" y="7402"/>
                </a:lnTo>
                <a:lnTo>
                  <a:pt x="3760" y="7406"/>
                </a:lnTo>
                <a:lnTo>
                  <a:pt x="3768" y="7408"/>
                </a:lnTo>
                <a:lnTo>
                  <a:pt x="3770" y="7406"/>
                </a:lnTo>
                <a:lnTo>
                  <a:pt x="3772" y="7404"/>
                </a:lnTo>
                <a:lnTo>
                  <a:pt x="3772" y="7400"/>
                </a:lnTo>
                <a:lnTo>
                  <a:pt x="3776" y="7400"/>
                </a:lnTo>
                <a:lnTo>
                  <a:pt x="3778" y="7402"/>
                </a:lnTo>
                <a:lnTo>
                  <a:pt x="3782" y="7406"/>
                </a:lnTo>
                <a:lnTo>
                  <a:pt x="3786" y="7410"/>
                </a:lnTo>
                <a:lnTo>
                  <a:pt x="3790" y="7412"/>
                </a:lnTo>
                <a:lnTo>
                  <a:pt x="3792" y="7414"/>
                </a:lnTo>
                <a:lnTo>
                  <a:pt x="3792" y="7420"/>
                </a:lnTo>
                <a:lnTo>
                  <a:pt x="3790" y="7422"/>
                </a:lnTo>
                <a:lnTo>
                  <a:pt x="3788" y="7424"/>
                </a:lnTo>
                <a:lnTo>
                  <a:pt x="3784" y="7426"/>
                </a:lnTo>
                <a:lnTo>
                  <a:pt x="3778" y="7426"/>
                </a:lnTo>
                <a:lnTo>
                  <a:pt x="3774" y="7428"/>
                </a:lnTo>
                <a:lnTo>
                  <a:pt x="3772" y="7432"/>
                </a:lnTo>
                <a:lnTo>
                  <a:pt x="3770" y="7436"/>
                </a:lnTo>
                <a:lnTo>
                  <a:pt x="3772" y="7440"/>
                </a:lnTo>
                <a:lnTo>
                  <a:pt x="3776" y="7444"/>
                </a:lnTo>
                <a:lnTo>
                  <a:pt x="3780" y="7446"/>
                </a:lnTo>
                <a:lnTo>
                  <a:pt x="3778" y="7446"/>
                </a:lnTo>
                <a:lnTo>
                  <a:pt x="3770" y="7446"/>
                </a:lnTo>
                <a:lnTo>
                  <a:pt x="3766" y="7446"/>
                </a:lnTo>
                <a:lnTo>
                  <a:pt x="3764" y="7450"/>
                </a:lnTo>
                <a:lnTo>
                  <a:pt x="3762" y="7454"/>
                </a:lnTo>
                <a:lnTo>
                  <a:pt x="3764" y="7458"/>
                </a:lnTo>
                <a:lnTo>
                  <a:pt x="3770" y="7458"/>
                </a:lnTo>
                <a:lnTo>
                  <a:pt x="3778" y="7458"/>
                </a:lnTo>
                <a:lnTo>
                  <a:pt x="3786" y="7458"/>
                </a:lnTo>
                <a:lnTo>
                  <a:pt x="3794" y="7460"/>
                </a:lnTo>
                <a:lnTo>
                  <a:pt x="3796" y="7460"/>
                </a:lnTo>
                <a:lnTo>
                  <a:pt x="3798" y="7460"/>
                </a:lnTo>
                <a:lnTo>
                  <a:pt x="3800" y="7458"/>
                </a:lnTo>
                <a:lnTo>
                  <a:pt x="3800" y="7456"/>
                </a:lnTo>
                <a:lnTo>
                  <a:pt x="3802" y="7456"/>
                </a:lnTo>
                <a:lnTo>
                  <a:pt x="3806" y="7458"/>
                </a:lnTo>
                <a:lnTo>
                  <a:pt x="3808" y="7464"/>
                </a:lnTo>
                <a:lnTo>
                  <a:pt x="3808" y="7466"/>
                </a:lnTo>
                <a:lnTo>
                  <a:pt x="3806" y="7466"/>
                </a:lnTo>
                <a:lnTo>
                  <a:pt x="3806" y="7468"/>
                </a:lnTo>
                <a:lnTo>
                  <a:pt x="3806" y="7472"/>
                </a:lnTo>
                <a:lnTo>
                  <a:pt x="3810" y="7478"/>
                </a:lnTo>
                <a:lnTo>
                  <a:pt x="3814" y="7484"/>
                </a:lnTo>
                <a:lnTo>
                  <a:pt x="3810" y="7484"/>
                </a:lnTo>
                <a:lnTo>
                  <a:pt x="3796" y="7474"/>
                </a:lnTo>
                <a:lnTo>
                  <a:pt x="3790" y="7472"/>
                </a:lnTo>
                <a:lnTo>
                  <a:pt x="3784" y="7470"/>
                </a:lnTo>
                <a:lnTo>
                  <a:pt x="3768" y="7470"/>
                </a:lnTo>
                <a:lnTo>
                  <a:pt x="3764" y="7472"/>
                </a:lnTo>
                <a:lnTo>
                  <a:pt x="3762" y="7472"/>
                </a:lnTo>
                <a:lnTo>
                  <a:pt x="3764" y="7474"/>
                </a:lnTo>
                <a:lnTo>
                  <a:pt x="3766" y="7476"/>
                </a:lnTo>
                <a:lnTo>
                  <a:pt x="3768" y="7476"/>
                </a:lnTo>
                <a:lnTo>
                  <a:pt x="3770" y="7476"/>
                </a:lnTo>
                <a:lnTo>
                  <a:pt x="3772" y="7478"/>
                </a:lnTo>
                <a:lnTo>
                  <a:pt x="3774" y="7484"/>
                </a:lnTo>
                <a:lnTo>
                  <a:pt x="3778" y="7488"/>
                </a:lnTo>
                <a:lnTo>
                  <a:pt x="3788" y="7494"/>
                </a:lnTo>
                <a:lnTo>
                  <a:pt x="3792" y="7496"/>
                </a:lnTo>
                <a:lnTo>
                  <a:pt x="3790" y="7500"/>
                </a:lnTo>
                <a:lnTo>
                  <a:pt x="3790" y="7502"/>
                </a:lnTo>
                <a:lnTo>
                  <a:pt x="3790" y="7504"/>
                </a:lnTo>
                <a:lnTo>
                  <a:pt x="3784" y="7500"/>
                </a:lnTo>
                <a:lnTo>
                  <a:pt x="3780" y="7500"/>
                </a:lnTo>
                <a:lnTo>
                  <a:pt x="3778" y="7500"/>
                </a:lnTo>
                <a:lnTo>
                  <a:pt x="3776" y="7504"/>
                </a:lnTo>
                <a:lnTo>
                  <a:pt x="3772" y="7516"/>
                </a:lnTo>
                <a:lnTo>
                  <a:pt x="3772" y="7522"/>
                </a:lnTo>
                <a:lnTo>
                  <a:pt x="3772" y="7530"/>
                </a:lnTo>
                <a:lnTo>
                  <a:pt x="3774" y="7550"/>
                </a:lnTo>
                <a:lnTo>
                  <a:pt x="3776" y="7558"/>
                </a:lnTo>
                <a:lnTo>
                  <a:pt x="3778" y="7560"/>
                </a:lnTo>
                <a:lnTo>
                  <a:pt x="3780" y="7560"/>
                </a:lnTo>
                <a:lnTo>
                  <a:pt x="3780" y="7558"/>
                </a:lnTo>
                <a:lnTo>
                  <a:pt x="3782" y="7552"/>
                </a:lnTo>
                <a:lnTo>
                  <a:pt x="3784" y="7544"/>
                </a:lnTo>
                <a:lnTo>
                  <a:pt x="3786" y="7538"/>
                </a:lnTo>
                <a:lnTo>
                  <a:pt x="3788" y="7538"/>
                </a:lnTo>
                <a:lnTo>
                  <a:pt x="3788" y="7542"/>
                </a:lnTo>
                <a:lnTo>
                  <a:pt x="3788" y="7546"/>
                </a:lnTo>
                <a:lnTo>
                  <a:pt x="3788" y="7554"/>
                </a:lnTo>
                <a:lnTo>
                  <a:pt x="3790" y="7560"/>
                </a:lnTo>
                <a:lnTo>
                  <a:pt x="3794" y="7566"/>
                </a:lnTo>
                <a:lnTo>
                  <a:pt x="3796" y="7568"/>
                </a:lnTo>
                <a:lnTo>
                  <a:pt x="3792" y="7566"/>
                </a:lnTo>
                <a:lnTo>
                  <a:pt x="3786" y="7564"/>
                </a:lnTo>
                <a:lnTo>
                  <a:pt x="3780" y="7564"/>
                </a:lnTo>
                <a:lnTo>
                  <a:pt x="3778" y="7568"/>
                </a:lnTo>
                <a:lnTo>
                  <a:pt x="3778" y="7570"/>
                </a:lnTo>
                <a:lnTo>
                  <a:pt x="3780" y="7574"/>
                </a:lnTo>
                <a:lnTo>
                  <a:pt x="3778" y="7576"/>
                </a:lnTo>
                <a:lnTo>
                  <a:pt x="3776" y="7578"/>
                </a:lnTo>
                <a:lnTo>
                  <a:pt x="3780" y="7582"/>
                </a:lnTo>
                <a:lnTo>
                  <a:pt x="3792" y="7588"/>
                </a:lnTo>
                <a:lnTo>
                  <a:pt x="3792" y="7590"/>
                </a:lnTo>
                <a:lnTo>
                  <a:pt x="3784" y="7588"/>
                </a:lnTo>
                <a:lnTo>
                  <a:pt x="3776" y="7588"/>
                </a:lnTo>
                <a:lnTo>
                  <a:pt x="3776" y="7590"/>
                </a:lnTo>
                <a:lnTo>
                  <a:pt x="3784" y="7600"/>
                </a:lnTo>
                <a:lnTo>
                  <a:pt x="3788" y="7604"/>
                </a:lnTo>
                <a:lnTo>
                  <a:pt x="3786" y="7604"/>
                </a:lnTo>
                <a:lnTo>
                  <a:pt x="3776" y="7598"/>
                </a:lnTo>
                <a:lnTo>
                  <a:pt x="3770" y="7596"/>
                </a:lnTo>
                <a:lnTo>
                  <a:pt x="3764" y="7596"/>
                </a:lnTo>
                <a:lnTo>
                  <a:pt x="3760" y="7598"/>
                </a:lnTo>
                <a:lnTo>
                  <a:pt x="3762" y="7600"/>
                </a:lnTo>
                <a:lnTo>
                  <a:pt x="3764" y="7600"/>
                </a:lnTo>
                <a:lnTo>
                  <a:pt x="3768" y="7604"/>
                </a:lnTo>
                <a:lnTo>
                  <a:pt x="3770" y="7606"/>
                </a:lnTo>
                <a:lnTo>
                  <a:pt x="3772" y="7610"/>
                </a:lnTo>
                <a:lnTo>
                  <a:pt x="3774" y="7612"/>
                </a:lnTo>
                <a:lnTo>
                  <a:pt x="3778" y="7614"/>
                </a:lnTo>
                <a:lnTo>
                  <a:pt x="3782" y="7612"/>
                </a:lnTo>
                <a:lnTo>
                  <a:pt x="3784" y="7614"/>
                </a:lnTo>
                <a:lnTo>
                  <a:pt x="3788" y="7616"/>
                </a:lnTo>
                <a:lnTo>
                  <a:pt x="3792" y="7620"/>
                </a:lnTo>
                <a:lnTo>
                  <a:pt x="3792" y="7622"/>
                </a:lnTo>
                <a:lnTo>
                  <a:pt x="3784" y="7620"/>
                </a:lnTo>
                <a:lnTo>
                  <a:pt x="3782" y="7620"/>
                </a:lnTo>
                <a:lnTo>
                  <a:pt x="3780" y="7620"/>
                </a:lnTo>
                <a:lnTo>
                  <a:pt x="3784" y="7630"/>
                </a:lnTo>
                <a:lnTo>
                  <a:pt x="3788" y="7636"/>
                </a:lnTo>
                <a:lnTo>
                  <a:pt x="3790" y="7636"/>
                </a:lnTo>
                <a:lnTo>
                  <a:pt x="3794" y="7632"/>
                </a:lnTo>
                <a:lnTo>
                  <a:pt x="3798" y="7624"/>
                </a:lnTo>
                <a:lnTo>
                  <a:pt x="3802" y="7616"/>
                </a:lnTo>
                <a:lnTo>
                  <a:pt x="3804" y="7614"/>
                </a:lnTo>
                <a:lnTo>
                  <a:pt x="3804" y="7618"/>
                </a:lnTo>
                <a:lnTo>
                  <a:pt x="3802" y="7626"/>
                </a:lnTo>
                <a:lnTo>
                  <a:pt x="3796" y="7638"/>
                </a:lnTo>
                <a:lnTo>
                  <a:pt x="3794" y="7640"/>
                </a:lnTo>
                <a:lnTo>
                  <a:pt x="3790" y="7642"/>
                </a:lnTo>
                <a:lnTo>
                  <a:pt x="3784" y="7640"/>
                </a:lnTo>
                <a:lnTo>
                  <a:pt x="3782" y="7642"/>
                </a:lnTo>
                <a:lnTo>
                  <a:pt x="3782" y="7644"/>
                </a:lnTo>
                <a:lnTo>
                  <a:pt x="3782" y="7648"/>
                </a:lnTo>
                <a:lnTo>
                  <a:pt x="3782" y="7650"/>
                </a:lnTo>
                <a:lnTo>
                  <a:pt x="3784" y="7650"/>
                </a:lnTo>
                <a:lnTo>
                  <a:pt x="3784" y="7654"/>
                </a:lnTo>
                <a:lnTo>
                  <a:pt x="3784" y="7660"/>
                </a:lnTo>
                <a:lnTo>
                  <a:pt x="3786" y="7660"/>
                </a:lnTo>
                <a:lnTo>
                  <a:pt x="3788" y="7658"/>
                </a:lnTo>
                <a:lnTo>
                  <a:pt x="3792" y="7660"/>
                </a:lnTo>
                <a:lnTo>
                  <a:pt x="3798" y="7662"/>
                </a:lnTo>
                <a:lnTo>
                  <a:pt x="3802" y="7670"/>
                </a:lnTo>
                <a:lnTo>
                  <a:pt x="3804" y="7676"/>
                </a:lnTo>
                <a:lnTo>
                  <a:pt x="3804" y="7680"/>
                </a:lnTo>
                <a:lnTo>
                  <a:pt x="3802" y="7680"/>
                </a:lnTo>
                <a:lnTo>
                  <a:pt x="3798" y="7676"/>
                </a:lnTo>
                <a:lnTo>
                  <a:pt x="3796" y="7672"/>
                </a:lnTo>
                <a:lnTo>
                  <a:pt x="3792" y="7672"/>
                </a:lnTo>
                <a:lnTo>
                  <a:pt x="3792" y="7674"/>
                </a:lnTo>
                <a:lnTo>
                  <a:pt x="3794" y="7678"/>
                </a:lnTo>
                <a:lnTo>
                  <a:pt x="3794" y="7682"/>
                </a:lnTo>
                <a:lnTo>
                  <a:pt x="3794" y="7684"/>
                </a:lnTo>
                <a:lnTo>
                  <a:pt x="3794" y="7688"/>
                </a:lnTo>
                <a:lnTo>
                  <a:pt x="3796" y="7692"/>
                </a:lnTo>
                <a:lnTo>
                  <a:pt x="3798" y="7694"/>
                </a:lnTo>
                <a:lnTo>
                  <a:pt x="3800" y="7694"/>
                </a:lnTo>
                <a:lnTo>
                  <a:pt x="3802" y="7692"/>
                </a:lnTo>
                <a:lnTo>
                  <a:pt x="3806" y="7690"/>
                </a:lnTo>
                <a:lnTo>
                  <a:pt x="3808" y="7692"/>
                </a:lnTo>
                <a:lnTo>
                  <a:pt x="3810" y="7700"/>
                </a:lnTo>
                <a:lnTo>
                  <a:pt x="3806" y="7700"/>
                </a:lnTo>
                <a:lnTo>
                  <a:pt x="3804" y="7700"/>
                </a:lnTo>
                <a:lnTo>
                  <a:pt x="3806" y="7702"/>
                </a:lnTo>
                <a:lnTo>
                  <a:pt x="3810" y="7708"/>
                </a:lnTo>
                <a:lnTo>
                  <a:pt x="3816" y="7714"/>
                </a:lnTo>
                <a:lnTo>
                  <a:pt x="3818" y="7716"/>
                </a:lnTo>
                <a:lnTo>
                  <a:pt x="3820" y="7714"/>
                </a:lnTo>
                <a:lnTo>
                  <a:pt x="3824" y="7706"/>
                </a:lnTo>
                <a:lnTo>
                  <a:pt x="3826" y="7702"/>
                </a:lnTo>
                <a:lnTo>
                  <a:pt x="3828" y="7700"/>
                </a:lnTo>
                <a:lnTo>
                  <a:pt x="3830" y="7698"/>
                </a:lnTo>
                <a:lnTo>
                  <a:pt x="3830" y="7696"/>
                </a:lnTo>
                <a:lnTo>
                  <a:pt x="3832" y="7694"/>
                </a:lnTo>
                <a:lnTo>
                  <a:pt x="3838" y="7696"/>
                </a:lnTo>
                <a:lnTo>
                  <a:pt x="3846" y="7696"/>
                </a:lnTo>
                <a:lnTo>
                  <a:pt x="3846" y="7694"/>
                </a:lnTo>
                <a:lnTo>
                  <a:pt x="3846" y="7692"/>
                </a:lnTo>
                <a:lnTo>
                  <a:pt x="3840" y="7688"/>
                </a:lnTo>
                <a:lnTo>
                  <a:pt x="3832" y="7682"/>
                </a:lnTo>
                <a:lnTo>
                  <a:pt x="3822" y="7678"/>
                </a:lnTo>
                <a:lnTo>
                  <a:pt x="3820" y="7674"/>
                </a:lnTo>
                <a:lnTo>
                  <a:pt x="3824" y="7674"/>
                </a:lnTo>
                <a:lnTo>
                  <a:pt x="3832" y="7678"/>
                </a:lnTo>
                <a:lnTo>
                  <a:pt x="3846" y="7686"/>
                </a:lnTo>
                <a:lnTo>
                  <a:pt x="3850" y="7690"/>
                </a:lnTo>
                <a:lnTo>
                  <a:pt x="3852" y="7698"/>
                </a:lnTo>
                <a:lnTo>
                  <a:pt x="3850" y="7704"/>
                </a:lnTo>
                <a:lnTo>
                  <a:pt x="3846" y="7706"/>
                </a:lnTo>
                <a:lnTo>
                  <a:pt x="3844" y="7708"/>
                </a:lnTo>
                <a:lnTo>
                  <a:pt x="3846" y="7714"/>
                </a:lnTo>
                <a:lnTo>
                  <a:pt x="3848" y="7716"/>
                </a:lnTo>
                <a:lnTo>
                  <a:pt x="3844" y="7710"/>
                </a:lnTo>
                <a:lnTo>
                  <a:pt x="3838" y="7706"/>
                </a:lnTo>
                <a:lnTo>
                  <a:pt x="3836" y="7706"/>
                </a:lnTo>
                <a:lnTo>
                  <a:pt x="3834" y="7708"/>
                </a:lnTo>
                <a:lnTo>
                  <a:pt x="3832" y="7720"/>
                </a:lnTo>
                <a:lnTo>
                  <a:pt x="3830" y="7720"/>
                </a:lnTo>
                <a:lnTo>
                  <a:pt x="3830" y="7718"/>
                </a:lnTo>
                <a:lnTo>
                  <a:pt x="3828" y="7714"/>
                </a:lnTo>
                <a:lnTo>
                  <a:pt x="3826" y="7714"/>
                </a:lnTo>
                <a:lnTo>
                  <a:pt x="3820" y="7722"/>
                </a:lnTo>
                <a:lnTo>
                  <a:pt x="3818" y="7724"/>
                </a:lnTo>
                <a:lnTo>
                  <a:pt x="3816" y="7722"/>
                </a:lnTo>
                <a:lnTo>
                  <a:pt x="3812" y="7718"/>
                </a:lnTo>
                <a:lnTo>
                  <a:pt x="3808" y="7714"/>
                </a:lnTo>
                <a:lnTo>
                  <a:pt x="3802" y="7710"/>
                </a:lnTo>
                <a:lnTo>
                  <a:pt x="3800" y="7710"/>
                </a:lnTo>
                <a:lnTo>
                  <a:pt x="3800" y="7712"/>
                </a:lnTo>
                <a:lnTo>
                  <a:pt x="3802" y="7714"/>
                </a:lnTo>
                <a:lnTo>
                  <a:pt x="3806" y="7720"/>
                </a:lnTo>
                <a:lnTo>
                  <a:pt x="3806" y="7724"/>
                </a:lnTo>
                <a:lnTo>
                  <a:pt x="3806" y="7726"/>
                </a:lnTo>
                <a:lnTo>
                  <a:pt x="3802" y="7732"/>
                </a:lnTo>
                <a:lnTo>
                  <a:pt x="3806" y="7734"/>
                </a:lnTo>
                <a:lnTo>
                  <a:pt x="3808" y="7736"/>
                </a:lnTo>
                <a:lnTo>
                  <a:pt x="3806" y="7740"/>
                </a:lnTo>
                <a:lnTo>
                  <a:pt x="3802" y="7746"/>
                </a:lnTo>
                <a:lnTo>
                  <a:pt x="3802" y="7752"/>
                </a:lnTo>
                <a:lnTo>
                  <a:pt x="3804" y="7752"/>
                </a:lnTo>
                <a:lnTo>
                  <a:pt x="3810" y="7748"/>
                </a:lnTo>
                <a:lnTo>
                  <a:pt x="3812" y="7746"/>
                </a:lnTo>
                <a:lnTo>
                  <a:pt x="3816" y="7746"/>
                </a:lnTo>
                <a:lnTo>
                  <a:pt x="3820" y="7750"/>
                </a:lnTo>
                <a:lnTo>
                  <a:pt x="3820" y="7754"/>
                </a:lnTo>
                <a:lnTo>
                  <a:pt x="3818" y="7756"/>
                </a:lnTo>
                <a:lnTo>
                  <a:pt x="3816" y="7756"/>
                </a:lnTo>
                <a:lnTo>
                  <a:pt x="3812" y="7756"/>
                </a:lnTo>
                <a:lnTo>
                  <a:pt x="3812" y="7758"/>
                </a:lnTo>
                <a:lnTo>
                  <a:pt x="3818" y="7762"/>
                </a:lnTo>
                <a:lnTo>
                  <a:pt x="3818" y="7764"/>
                </a:lnTo>
                <a:lnTo>
                  <a:pt x="3818" y="7766"/>
                </a:lnTo>
                <a:lnTo>
                  <a:pt x="3814" y="7768"/>
                </a:lnTo>
                <a:lnTo>
                  <a:pt x="3812" y="7770"/>
                </a:lnTo>
                <a:lnTo>
                  <a:pt x="3816" y="7772"/>
                </a:lnTo>
                <a:lnTo>
                  <a:pt x="3824" y="7774"/>
                </a:lnTo>
                <a:lnTo>
                  <a:pt x="3828" y="7772"/>
                </a:lnTo>
                <a:lnTo>
                  <a:pt x="3830" y="7768"/>
                </a:lnTo>
                <a:lnTo>
                  <a:pt x="3830" y="7762"/>
                </a:lnTo>
                <a:lnTo>
                  <a:pt x="3830" y="7760"/>
                </a:lnTo>
                <a:lnTo>
                  <a:pt x="3832" y="7756"/>
                </a:lnTo>
                <a:lnTo>
                  <a:pt x="3836" y="7754"/>
                </a:lnTo>
                <a:lnTo>
                  <a:pt x="3840" y="7752"/>
                </a:lnTo>
                <a:lnTo>
                  <a:pt x="3842" y="7750"/>
                </a:lnTo>
                <a:lnTo>
                  <a:pt x="3842" y="7748"/>
                </a:lnTo>
                <a:lnTo>
                  <a:pt x="3840" y="7744"/>
                </a:lnTo>
                <a:lnTo>
                  <a:pt x="3836" y="7742"/>
                </a:lnTo>
                <a:lnTo>
                  <a:pt x="3840" y="7740"/>
                </a:lnTo>
                <a:lnTo>
                  <a:pt x="3848" y="7742"/>
                </a:lnTo>
                <a:lnTo>
                  <a:pt x="3850" y="7744"/>
                </a:lnTo>
                <a:lnTo>
                  <a:pt x="3852" y="7746"/>
                </a:lnTo>
                <a:lnTo>
                  <a:pt x="3856" y="7744"/>
                </a:lnTo>
                <a:lnTo>
                  <a:pt x="3860" y="7740"/>
                </a:lnTo>
                <a:lnTo>
                  <a:pt x="3864" y="7740"/>
                </a:lnTo>
                <a:lnTo>
                  <a:pt x="3878" y="7740"/>
                </a:lnTo>
                <a:lnTo>
                  <a:pt x="3888" y="7742"/>
                </a:lnTo>
                <a:lnTo>
                  <a:pt x="3892" y="7744"/>
                </a:lnTo>
                <a:lnTo>
                  <a:pt x="3892" y="7746"/>
                </a:lnTo>
                <a:lnTo>
                  <a:pt x="3888" y="7750"/>
                </a:lnTo>
                <a:lnTo>
                  <a:pt x="3884" y="7750"/>
                </a:lnTo>
                <a:lnTo>
                  <a:pt x="3876" y="7750"/>
                </a:lnTo>
                <a:lnTo>
                  <a:pt x="3868" y="7748"/>
                </a:lnTo>
                <a:lnTo>
                  <a:pt x="3864" y="7748"/>
                </a:lnTo>
                <a:lnTo>
                  <a:pt x="3862" y="7748"/>
                </a:lnTo>
                <a:lnTo>
                  <a:pt x="3858" y="7754"/>
                </a:lnTo>
                <a:lnTo>
                  <a:pt x="3854" y="7760"/>
                </a:lnTo>
                <a:lnTo>
                  <a:pt x="3852" y="7760"/>
                </a:lnTo>
                <a:lnTo>
                  <a:pt x="3850" y="7758"/>
                </a:lnTo>
                <a:lnTo>
                  <a:pt x="3844" y="7756"/>
                </a:lnTo>
                <a:lnTo>
                  <a:pt x="3838" y="7756"/>
                </a:lnTo>
                <a:lnTo>
                  <a:pt x="3834" y="7762"/>
                </a:lnTo>
                <a:lnTo>
                  <a:pt x="3834" y="7766"/>
                </a:lnTo>
                <a:lnTo>
                  <a:pt x="3836" y="7772"/>
                </a:lnTo>
                <a:lnTo>
                  <a:pt x="3834" y="7774"/>
                </a:lnTo>
                <a:lnTo>
                  <a:pt x="3834" y="7776"/>
                </a:lnTo>
                <a:lnTo>
                  <a:pt x="3836" y="7778"/>
                </a:lnTo>
                <a:lnTo>
                  <a:pt x="3838" y="7782"/>
                </a:lnTo>
                <a:lnTo>
                  <a:pt x="3836" y="7782"/>
                </a:lnTo>
                <a:lnTo>
                  <a:pt x="3830" y="7780"/>
                </a:lnTo>
                <a:lnTo>
                  <a:pt x="3824" y="7780"/>
                </a:lnTo>
                <a:lnTo>
                  <a:pt x="3820" y="7780"/>
                </a:lnTo>
                <a:lnTo>
                  <a:pt x="3824" y="7784"/>
                </a:lnTo>
                <a:lnTo>
                  <a:pt x="3838" y="7794"/>
                </a:lnTo>
                <a:lnTo>
                  <a:pt x="3850" y="7802"/>
                </a:lnTo>
                <a:lnTo>
                  <a:pt x="3852" y="7800"/>
                </a:lnTo>
                <a:lnTo>
                  <a:pt x="3850" y="7796"/>
                </a:lnTo>
                <a:lnTo>
                  <a:pt x="3848" y="7790"/>
                </a:lnTo>
                <a:lnTo>
                  <a:pt x="3850" y="7786"/>
                </a:lnTo>
                <a:lnTo>
                  <a:pt x="3854" y="7782"/>
                </a:lnTo>
                <a:lnTo>
                  <a:pt x="3860" y="7780"/>
                </a:lnTo>
                <a:lnTo>
                  <a:pt x="3860" y="7778"/>
                </a:lnTo>
                <a:lnTo>
                  <a:pt x="3856" y="7774"/>
                </a:lnTo>
                <a:lnTo>
                  <a:pt x="3852" y="7772"/>
                </a:lnTo>
                <a:lnTo>
                  <a:pt x="3858" y="7772"/>
                </a:lnTo>
                <a:lnTo>
                  <a:pt x="3868" y="7774"/>
                </a:lnTo>
                <a:lnTo>
                  <a:pt x="3872" y="7774"/>
                </a:lnTo>
                <a:lnTo>
                  <a:pt x="3874" y="7770"/>
                </a:lnTo>
                <a:lnTo>
                  <a:pt x="3880" y="7766"/>
                </a:lnTo>
                <a:lnTo>
                  <a:pt x="3888" y="7762"/>
                </a:lnTo>
                <a:lnTo>
                  <a:pt x="3894" y="7758"/>
                </a:lnTo>
                <a:lnTo>
                  <a:pt x="3898" y="7756"/>
                </a:lnTo>
                <a:lnTo>
                  <a:pt x="3902" y="7756"/>
                </a:lnTo>
                <a:lnTo>
                  <a:pt x="3904" y="7758"/>
                </a:lnTo>
                <a:lnTo>
                  <a:pt x="3904" y="7762"/>
                </a:lnTo>
                <a:lnTo>
                  <a:pt x="3902" y="7768"/>
                </a:lnTo>
                <a:lnTo>
                  <a:pt x="3896" y="7774"/>
                </a:lnTo>
                <a:lnTo>
                  <a:pt x="3888" y="7780"/>
                </a:lnTo>
                <a:lnTo>
                  <a:pt x="3882" y="7782"/>
                </a:lnTo>
                <a:lnTo>
                  <a:pt x="3880" y="7786"/>
                </a:lnTo>
                <a:lnTo>
                  <a:pt x="3878" y="7788"/>
                </a:lnTo>
                <a:lnTo>
                  <a:pt x="3876" y="7786"/>
                </a:lnTo>
                <a:lnTo>
                  <a:pt x="3872" y="7784"/>
                </a:lnTo>
                <a:lnTo>
                  <a:pt x="3872" y="7786"/>
                </a:lnTo>
                <a:lnTo>
                  <a:pt x="3870" y="7788"/>
                </a:lnTo>
                <a:lnTo>
                  <a:pt x="3866" y="7786"/>
                </a:lnTo>
                <a:lnTo>
                  <a:pt x="3860" y="7786"/>
                </a:lnTo>
                <a:lnTo>
                  <a:pt x="3854" y="7788"/>
                </a:lnTo>
                <a:lnTo>
                  <a:pt x="3854" y="7792"/>
                </a:lnTo>
                <a:lnTo>
                  <a:pt x="3856" y="7796"/>
                </a:lnTo>
                <a:lnTo>
                  <a:pt x="3862" y="7804"/>
                </a:lnTo>
                <a:lnTo>
                  <a:pt x="3868" y="7810"/>
                </a:lnTo>
                <a:lnTo>
                  <a:pt x="3874" y="7814"/>
                </a:lnTo>
                <a:lnTo>
                  <a:pt x="3878" y="7814"/>
                </a:lnTo>
                <a:lnTo>
                  <a:pt x="3882" y="7818"/>
                </a:lnTo>
                <a:lnTo>
                  <a:pt x="3888" y="7820"/>
                </a:lnTo>
                <a:lnTo>
                  <a:pt x="3898" y="7822"/>
                </a:lnTo>
                <a:lnTo>
                  <a:pt x="3906" y="7820"/>
                </a:lnTo>
                <a:lnTo>
                  <a:pt x="3910" y="7818"/>
                </a:lnTo>
                <a:lnTo>
                  <a:pt x="3912" y="7810"/>
                </a:lnTo>
                <a:lnTo>
                  <a:pt x="3912" y="7796"/>
                </a:lnTo>
                <a:lnTo>
                  <a:pt x="3914" y="7782"/>
                </a:lnTo>
                <a:lnTo>
                  <a:pt x="3916" y="7776"/>
                </a:lnTo>
                <a:lnTo>
                  <a:pt x="3918" y="7772"/>
                </a:lnTo>
                <a:lnTo>
                  <a:pt x="3920" y="7762"/>
                </a:lnTo>
                <a:lnTo>
                  <a:pt x="3920" y="7756"/>
                </a:lnTo>
                <a:lnTo>
                  <a:pt x="3922" y="7752"/>
                </a:lnTo>
                <a:lnTo>
                  <a:pt x="3924" y="7750"/>
                </a:lnTo>
                <a:lnTo>
                  <a:pt x="3928" y="7748"/>
                </a:lnTo>
                <a:lnTo>
                  <a:pt x="3936" y="7746"/>
                </a:lnTo>
                <a:lnTo>
                  <a:pt x="3942" y="7746"/>
                </a:lnTo>
                <a:lnTo>
                  <a:pt x="3946" y="7742"/>
                </a:lnTo>
                <a:lnTo>
                  <a:pt x="3950" y="7738"/>
                </a:lnTo>
                <a:lnTo>
                  <a:pt x="3954" y="7738"/>
                </a:lnTo>
                <a:lnTo>
                  <a:pt x="3958" y="7738"/>
                </a:lnTo>
                <a:lnTo>
                  <a:pt x="3962" y="7738"/>
                </a:lnTo>
                <a:lnTo>
                  <a:pt x="3968" y="7734"/>
                </a:lnTo>
                <a:lnTo>
                  <a:pt x="3972" y="7726"/>
                </a:lnTo>
                <a:lnTo>
                  <a:pt x="3978" y="7724"/>
                </a:lnTo>
                <a:lnTo>
                  <a:pt x="3984" y="7724"/>
                </a:lnTo>
                <a:lnTo>
                  <a:pt x="3992" y="7724"/>
                </a:lnTo>
                <a:lnTo>
                  <a:pt x="4006" y="7728"/>
                </a:lnTo>
                <a:lnTo>
                  <a:pt x="4014" y="7732"/>
                </a:lnTo>
                <a:lnTo>
                  <a:pt x="4016" y="7730"/>
                </a:lnTo>
                <a:lnTo>
                  <a:pt x="4014" y="7724"/>
                </a:lnTo>
                <a:lnTo>
                  <a:pt x="4008" y="7712"/>
                </a:lnTo>
                <a:lnTo>
                  <a:pt x="3996" y="7692"/>
                </a:lnTo>
                <a:lnTo>
                  <a:pt x="3992" y="7680"/>
                </a:lnTo>
                <a:lnTo>
                  <a:pt x="3988" y="7666"/>
                </a:lnTo>
                <a:lnTo>
                  <a:pt x="3986" y="7648"/>
                </a:lnTo>
                <a:lnTo>
                  <a:pt x="3986" y="7640"/>
                </a:lnTo>
                <a:lnTo>
                  <a:pt x="3986" y="7630"/>
                </a:lnTo>
                <a:lnTo>
                  <a:pt x="3990" y="7620"/>
                </a:lnTo>
                <a:lnTo>
                  <a:pt x="3996" y="7612"/>
                </a:lnTo>
                <a:lnTo>
                  <a:pt x="4002" y="7606"/>
                </a:lnTo>
                <a:lnTo>
                  <a:pt x="4014" y="7600"/>
                </a:lnTo>
                <a:lnTo>
                  <a:pt x="4024" y="7596"/>
                </a:lnTo>
                <a:lnTo>
                  <a:pt x="4032" y="7592"/>
                </a:lnTo>
                <a:lnTo>
                  <a:pt x="4038" y="7586"/>
                </a:lnTo>
                <a:lnTo>
                  <a:pt x="4042" y="7580"/>
                </a:lnTo>
                <a:lnTo>
                  <a:pt x="4046" y="7564"/>
                </a:lnTo>
                <a:lnTo>
                  <a:pt x="4050" y="7540"/>
                </a:lnTo>
                <a:lnTo>
                  <a:pt x="4054" y="7528"/>
                </a:lnTo>
                <a:lnTo>
                  <a:pt x="4060" y="7518"/>
                </a:lnTo>
                <a:lnTo>
                  <a:pt x="4068" y="7510"/>
                </a:lnTo>
                <a:lnTo>
                  <a:pt x="4076" y="7504"/>
                </a:lnTo>
                <a:lnTo>
                  <a:pt x="4092" y="7496"/>
                </a:lnTo>
                <a:lnTo>
                  <a:pt x="4098" y="7492"/>
                </a:lnTo>
                <a:lnTo>
                  <a:pt x="4102" y="7488"/>
                </a:lnTo>
                <a:lnTo>
                  <a:pt x="4104" y="7484"/>
                </a:lnTo>
                <a:lnTo>
                  <a:pt x="4106" y="7480"/>
                </a:lnTo>
                <a:lnTo>
                  <a:pt x="4114" y="7474"/>
                </a:lnTo>
                <a:lnTo>
                  <a:pt x="4118" y="7470"/>
                </a:lnTo>
                <a:lnTo>
                  <a:pt x="4120" y="7466"/>
                </a:lnTo>
                <a:lnTo>
                  <a:pt x="4118" y="7462"/>
                </a:lnTo>
                <a:lnTo>
                  <a:pt x="4118" y="7458"/>
                </a:lnTo>
                <a:lnTo>
                  <a:pt x="4118" y="7454"/>
                </a:lnTo>
                <a:lnTo>
                  <a:pt x="4120" y="7450"/>
                </a:lnTo>
                <a:lnTo>
                  <a:pt x="4122" y="7442"/>
                </a:lnTo>
                <a:lnTo>
                  <a:pt x="4124" y="7436"/>
                </a:lnTo>
                <a:lnTo>
                  <a:pt x="4122" y="7428"/>
                </a:lnTo>
                <a:lnTo>
                  <a:pt x="4120" y="7422"/>
                </a:lnTo>
                <a:lnTo>
                  <a:pt x="4116" y="7420"/>
                </a:lnTo>
                <a:lnTo>
                  <a:pt x="4104" y="7418"/>
                </a:lnTo>
                <a:lnTo>
                  <a:pt x="4096" y="7418"/>
                </a:lnTo>
                <a:lnTo>
                  <a:pt x="4086" y="7414"/>
                </a:lnTo>
                <a:lnTo>
                  <a:pt x="4076" y="7408"/>
                </a:lnTo>
                <a:lnTo>
                  <a:pt x="4066" y="7398"/>
                </a:lnTo>
                <a:lnTo>
                  <a:pt x="4050" y="7378"/>
                </a:lnTo>
                <a:lnTo>
                  <a:pt x="4046" y="7372"/>
                </a:lnTo>
                <a:lnTo>
                  <a:pt x="4046" y="7366"/>
                </a:lnTo>
                <a:lnTo>
                  <a:pt x="4046" y="7360"/>
                </a:lnTo>
                <a:lnTo>
                  <a:pt x="4050" y="7352"/>
                </a:lnTo>
                <a:lnTo>
                  <a:pt x="4060" y="7332"/>
                </a:lnTo>
                <a:lnTo>
                  <a:pt x="4068" y="7320"/>
                </a:lnTo>
                <a:lnTo>
                  <a:pt x="4072" y="7314"/>
                </a:lnTo>
                <a:lnTo>
                  <a:pt x="4078" y="7310"/>
                </a:lnTo>
                <a:lnTo>
                  <a:pt x="4082" y="7310"/>
                </a:lnTo>
                <a:lnTo>
                  <a:pt x="4088" y="7310"/>
                </a:lnTo>
                <a:lnTo>
                  <a:pt x="4092" y="7308"/>
                </a:lnTo>
                <a:lnTo>
                  <a:pt x="4094" y="7306"/>
                </a:lnTo>
                <a:lnTo>
                  <a:pt x="4098" y="7302"/>
                </a:lnTo>
                <a:lnTo>
                  <a:pt x="4104" y="7300"/>
                </a:lnTo>
                <a:lnTo>
                  <a:pt x="4118" y="7300"/>
                </a:lnTo>
                <a:lnTo>
                  <a:pt x="4124" y="7298"/>
                </a:lnTo>
                <a:lnTo>
                  <a:pt x="4128" y="7298"/>
                </a:lnTo>
                <a:lnTo>
                  <a:pt x="4130" y="7296"/>
                </a:lnTo>
                <a:lnTo>
                  <a:pt x="4128" y="7290"/>
                </a:lnTo>
                <a:lnTo>
                  <a:pt x="4124" y="7286"/>
                </a:lnTo>
                <a:lnTo>
                  <a:pt x="4126" y="7282"/>
                </a:lnTo>
                <a:lnTo>
                  <a:pt x="4134" y="7274"/>
                </a:lnTo>
                <a:lnTo>
                  <a:pt x="4140" y="7268"/>
                </a:lnTo>
                <a:lnTo>
                  <a:pt x="4142" y="7262"/>
                </a:lnTo>
                <a:lnTo>
                  <a:pt x="4144" y="7252"/>
                </a:lnTo>
                <a:lnTo>
                  <a:pt x="4140" y="7240"/>
                </a:lnTo>
                <a:lnTo>
                  <a:pt x="4140" y="7234"/>
                </a:lnTo>
                <a:lnTo>
                  <a:pt x="4140" y="7228"/>
                </a:lnTo>
                <a:lnTo>
                  <a:pt x="4142" y="7220"/>
                </a:lnTo>
                <a:lnTo>
                  <a:pt x="4144" y="7212"/>
                </a:lnTo>
                <a:lnTo>
                  <a:pt x="4150" y="7206"/>
                </a:lnTo>
                <a:lnTo>
                  <a:pt x="4156" y="7200"/>
                </a:lnTo>
                <a:lnTo>
                  <a:pt x="4164" y="7194"/>
                </a:lnTo>
                <a:lnTo>
                  <a:pt x="4174" y="7188"/>
                </a:lnTo>
                <a:lnTo>
                  <a:pt x="4180" y="7186"/>
                </a:lnTo>
                <a:lnTo>
                  <a:pt x="4178" y="7184"/>
                </a:lnTo>
                <a:lnTo>
                  <a:pt x="4170" y="7182"/>
                </a:lnTo>
                <a:lnTo>
                  <a:pt x="4160" y="7178"/>
                </a:lnTo>
                <a:lnTo>
                  <a:pt x="4154" y="7172"/>
                </a:lnTo>
                <a:lnTo>
                  <a:pt x="4154" y="7168"/>
                </a:lnTo>
                <a:lnTo>
                  <a:pt x="4156" y="7166"/>
                </a:lnTo>
                <a:lnTo>
                  <a:pt x="4160" y="7164"/>
                </a:lnTo>
                <a:lnTo>
                  <a:pt x="4166" y="7162"/>
                </a:lnTo>
                <a:lnTo>
                  <a:pt x="4172" y="7164"/>
                </a:lnTo>
                <a:lnTo>
                  <a:pt x="4178" y="7166"/>
                </a:lnTo>
                <a:lnTo>
                  <a:pt x="4182" y="7170"/>
                </a:lnTo>
                <a:lnTo>
                  <a:pt x="4186" y="7176"/>
                </a:lnTo>
                <a:lnTo>
                  <a:pt x="4188" y="7180"/>
                </a:lnTo>
                <a:lnTo>
                  <a:pt x="4192" y="7180"/>
                </a:lnTo>
                <a:lnTo>
                  <a:pt x="4196" y="7182"/>
                </a:lnTo>
                <a:lnTo>
                  <a:pt x="4200" y="7180"/>
                </a:lnTo>
                <a:lnTo>
                  <a:pt x="4204" y="7176"/>
                </a:lnTo>
                <a:lnTo>
                  <a:pt x="4208" y="7170"/>
                </a:lnTo>
                <a:lnTo>
                  <a:pt x="4212" y="7162"/>
                </a:lnTo>
                <a:lnTo>
                  <a:pt x="4212" y="7154"/>
                </a:lnTo>
                <a:lnTo>
                  <a:pt x="4210" y="7144"/>
                </a:lnTo>
                <a:lnTo>
                  <a:pt x="4206" y="7136"/>
                </a:lnTo>
                <a:lnTo>
                  <a:pt x="4202" y="7134"/>
                </a:lnTo>
                <a:lnTo>
                  <a:pt x="4198" y="7134"/>
                </a:lnTo>
                <a:lnTo>
                  <a:pt x="4174" y="7142"/>
                </a:lnTo>
                <a:lnTo>
                  <a:pt x="4166" y="7142"/>
                </a:lnTo>
                <a:lnTo>
                  <a:pt x="4160" y="7142"/>
                </a:lnTo>
                <a:lnTo>
                  <a:pt x="4154" y="7140"/>
                </a:lnTo>
                <a:lnTo>
                  <a:pt x="4152" y="7134"/>
                </a:lnTo>
                <a:lnTo>
                  <a:pt x="4150" y="7128"/>
                </a:lnTo>
                <a:lnTo>
                  <a:pt x="4152" y="7118"/>
                </a:lnTo>
                <a:lnTo>
                  <a:pt x="4152" y="7108"/>
                </a:lnTo>
                <a:lnTo>
                  <a:pt x="4152" y="7100"/>
                </a:lnTo>
                <a:lnTo>
                  <a:pt x="4146" y="7084"/>
                </a:lnTo>
                <a:lnTo>
                  <a:pt x="4144" y="7078"/>
                </a:lnTo>
                <a:lnTo>
                  <a:pt x="4142" y="7072"/>
                </a:lnTo>
                <a:lnTo>
                  <a:pt x="4144" y="7068"/>
                </a:lnTo>
                <a:lnTo>
                  <a:pt x="4150" y="7064"/>
                </a:lnTo>
                <a:lnTo>
                  <a:pt x="4158" y="7064"/>
                </a:lnTo>
                <a:lnTo>
                  <a:pt x="4166" y="7064"/>
                </a:lnTo>
                <a:lnTo>
                  <a:pt x="4180" y="7072"/>
                </a:lnTo>
                <a:lnTo>
                  <a:pt x="4196" y="7080"/>
                </a:lnTo>
                <a:lnTo>
                  <a:pt x="4204" y="7082"/>
                </a:lnTo>
                <a:lnTo>
                  <a:pt x="4212" y="7082"/>
                </a:lnTo>
                <a:lnTo>
                  <a:pt x="4222" y="7084"/>
                </a:lnTo>
                <a:lnTo>
                  <a:pt x="4226" y="7084"/>
                </a:lnTo>
                <a:lnTo>
                  <a:pt x="4230" y="7082"/>
                </a:lnTo>
                <a:lnTo>
                  <a:pt x="4244" y="7076"/>
                </a:lnTo>
                <a:lnTo>
                  <a:pt x="4258" y="7068"/>
                </a:lnTo>
                <a:lnTo>
                  <a:pt x="4264" y="7064"/>
                </a:lnTo>
                <a:lnTo>
                  <a:pt x="4266" y="7060"/>
                </a:lnTo>
                <a:lnTo>
                  <a:pt x="4268" y="7056"/>
                </a:lnTo>
                <a:lnTo>
                  <a:pt x="4266" y="7052"/>
                </a:lnTo>
                <a:lnTo>
                  <a:pt x="4262" y="7046"/>
                </a:lnTo>
                <a:lnTo>
                  <a:pt x="4258" y="7044"/>
                </a:lnTo>
                <a:lnTo>
                  <a:pt x="4256" y="7040"/>
                </a:lnTo>
                <a:lnTo>
                  <a:pt x="4256" y="7034"/>
                </a:lnTo>
                <a:lnTo>
                  <a:pt x="4258" y="7024"/>
                </a:lnTo>
                <a:lnTo>
                  <a:pt x="4266" y="7016"/>
                </a:lnTo>
                <a:lnTo>
                  <a:pt x="4272" y="7006"/>
                </a:lnTo>
                <a:lnTo>
                  <a:pt x="4274" y="6996"/>
                </a:lnTo>
                <a:lnTo>
                  <a:pt x="4272" y="6986"/>
                </a:lnTo>
                <a:lnTo>
                  <a:pt x="4270" y="6982"/>
                </a:lnTo>
                <a:lnTo>
                  <a:pt x="4266" y="6978"/>
                </a:lnTo>
                <a:lnTo>
                  <a:pt x="4262" y="6976"/>
                </a:lnTo>
                <a:lnTo>
                  <a:pt x="4260" y="6972"/>
                </a:lnTo>
                <a:lnTo>
                  <a:pt x="4256" y="6962"/>
                </a:lnTo>
                <a:lnTo>
                  <a:pt x="4256" y="6958"/>
                </a:lnTo>
                <a:lnTo>
                  <a:pt x="4260" y="6956"/>
                </a:lnTo>
                <a:lnTo>
                  <a:pt x="4264" y="6956"/>
                </a:lnTo>
                <a:lnTo>
                  <a:pt x="4270" y="6958"/>
                </a:lnTo>
                <a:lnTo>
                  <a:pt x="4280" y="6964"/>
                </a:lnTo>
                <a:lnTo>
                  <a:pt x="4288" y="6966"/>
                </a:lnTo>
                <a:lnTo>
                  <a:pt x="4320" y="6962"/>
                </a:lnTo>
                <a:lnTo>
                  <a:pt x="4352" y="6958"/>
                </a:lnTo>
                <a:lnTo>
                  <a:pt x="4386" y="6950"/>
                </a:lnTo>
                <a:lnTo>
                  <a:pt x="4416" y="6940"/>
                </a:lnTo>
                <a:lnTo>
                  <a:pt x="4430" y="6934"/>
                </a:lnTo>
                <a:lnTo>
                  <a:pt x="4440" y="6928"/>
                </a:lnTo>
                <a:lnTo>
                  <a:pt x="4448" y="6922"/>
                </a:lnTo>
                <a:lnTo>
                  <a:pt x="4452" y="6916"/>
                </a:lnTo>
                <a:lnTo>
                  <a:pt x="4456" y="6912"/>
                </a:lnTo>
                <a:lnTo>
                  <a:pt x="4456" y="6908"/>
                </a:lnTo>
                <a:lnTo>
                  <a:pt x="4458" y="6898"/>
                </a:lnTo>
                <a:lnTo>
                  <a:pt x="4462" y="6894"/>
                </a:lnTo>
                <a:lnTo>
                  <a:pt x="4466" y="6888"/>
                </a:lnTo>
                <a:lnTo>
                  <a:pt x="4478" y="6876"/>
                </a:lnTo>
                <a:lnTo>
                  <a:pt x="4484" y="6862"/>
                </a:lnTo>
                <a:lnTo>
                  <a:pt x="4486" y="6846"/>
                </a:lnTo>
                <a:lnTo>
                  <a:pt x="4488" y="6828"/>
                </a:lnTo>
                <a:lnTo>
                  <a:pt x="4486" y="6820"/>
                </a:lnTo>
                <a:lnTo>
                  <a:pt x="4486" y="6816"/>
                </a:lnTo>
                <a:lnTo>
                  <a:pt x="4484" y="6816"/>
                </a:lnTo>
                <a:lnTo>
                  <a:pt x="4480" y="6816"/>
                </a:lnTo>
                <a:lnTo>
                  <a:pt x="4476" y="6816"/>
                </a:lnTo>
                <a:lnTo>
                  <a:pt x="4472" y="6814"/>
                </a:lnTo>
                <a:lnTo>
                  <a:pt x="4466" y="6810"/>
                </a:lnTo>
                <a:lnTo>
                  <a:pt x="4462" y="6802"/>
                </a:lnTo>
                <a:lnTo>
                  <a:pt x="4458" y="6794"/>
                </a:lnTo>
                <a:lnTo>
                  <a:pt x="4458" y="6788"/>
                </a:lnTo>
                <a:lnTo>
                  <a:pt x="4460" y="6784"/>
                </a:lnTo>
                <a:lnTo>
                  <a:pt x="4464" y="6780"/>
                </a:lnTo>
                <a:lnTo>
                  <a:pt x="4466" y="6776"/>
                </a:lnTo>
                <a:lnTo>
                  <a:pt x="4468" y="6770"/>
                </a:lnTo>
                <a:lnTo>
                  <a:pt x="4464" y="6762"/>
                </a:lnTo>
                <a:lnTo>
                  <a:pt x="4458" y="6750"/>
                </a:lnTo>
                <a:lnTo>
                  <a:pt x="4450" y="6744"/>
                </a:lnTo>
                <a:lnTo>
                  <a:pt x="4442" y="6738"/>
                </a:lnTo>
                <a:lnTo>
                  <a:pt x="4424" y="6728"/>
                </a:lnTo>
                <a:lnTo>
                  <a:pt x="4418" y="6722"/>
                </a:lnTo>
                <a:lnTo>
                  <a:pt x="4416" y="6716"/>
                </a:lnTo>
                <a:lnTo>
                  <a:pt x="4416" y="6712"/>
                </a:lnTo>
                <a:lnTo>
                  <a:pt x="4416" y="6708"/>
                </a:lnTo>
                <a:lnTo>
                  <a:pt x="4424" y="6700"/>
                </a:lnTo>
                <a:lnTo>
                  <a:pt x="4426" y="6702"/>
                </a:lnTo>
                <a:lnTo>
                  <a:pt x="4432" y="6710"/>
                </a:lnTo>
                <a:lnTo>
                  <a:pt x="4442" y="6716"/>
                </a:lnTo>
                <a:lnTo>
                  <a:pt x="4448" y="6718"/>
                </a:lnTo>
                <a:lnTo>
                  <a:pt x="4456" y="6718"/>
                </a:lnTo>
                <a:lnTo>
                  <a:pt x="4464" y="6718"/>
                </a:lnTo>
                <a:lnTo>
                  <a:pt x="4472" y="6722"/>
                </a:lnTo>
                <a:lnTo>
                  <a:pt x="4490" y="6732"/>
                </a:lnTo>
                <a:lnTo>
                  <a:pt x="4498" y="6736"/>
                </a:lnTo>
                <a:lnTo>
                  <a:pt x="4506" y="6740"/>
                </a:lnTo>
                <a:lnTo>
                  <a:pt x="4514" y="6740"/>
                </a:lnTo>
                <a:lnTo>
                  <a:pt x="4522" y="6738"/>
                </a:lnTo>
                <a:lnTo>
                  <a:pt x="4528" y="6736"/>
                </a:lnTo>
                <a:lnTo>
                  <a:pt x="4534" y="6736"/>
                </a:lnTo>
                <a:lnTo>
                  <a:pt x="4546" y="6740"/>
                </a:lnTo>
                <a:lnTo>
                  <a:pt x="4552" y="6742"/>
                </a:lnTo>
                <a:lnTo>
                  <a:pt x="4558" y="6742"/>
                </a:lnTo>
                <a:lnTo>
                  <a:pt x="4564" y="6740"/>
                </a:lnTo>
                <a:lnTo>
                  <a:pt x="4572" y="6738"/>
                </a:lnTo>
                <a:lnTo>
                  <a:pt x="4586" y="6728"/>
                </a:lnTo>
                <a:lnTo>
                  <a:pt x="4596" y="6718"/>
                </a:lnTo>
                <a:lnTo>
                  <a:pt x="4608" y="6704"/>
                </a:lnTo>
                <a:lnTo>
                  <a:pt x="4618" y="6682"/>
                </a:lnTo>
                <a:lnTo>
                  <a:pt x="4616" y="6676"/>
                </a:lnTo>
                <a:lnTo>
                  <a:pt x="4620" y="6670"/>
                </a:lnTo>
                <a:lnTo>
                  <a:pt x="4626" y="6666"/>
                </a:lnTo>
                <a:lnTo>
                  <a:pt x="4638" y="6660"/>
                </a:lnTo>
                <a:lnTo>
                  <a:pt x="4648" y="6652"/>
                </a:lnTo>
                <a:lnTo>
                  <a:pt x="4652" y="6648"/>
                </a:lnTo>
                <a:lnTo>
                  <a:pt x="4654" y="6640"/>
                </a:lnTo>
                <a:lnTo>
                  <a:pt x="4662" y="6616"/>
                </a:lnTo>
                <a:lnTo>
                  <a:pt x="4666" y="6608"/>
                </a:lnTo>
                <a:lnTo>
                  <a:pt x="4670" y="6600"/>
                </a:lnTo>
                <a:lnTo>
                  <a:pt x="4684" y="6586"/>
                </a:lnTo>
                <a:lnTo>
                  <a:pt x="4708" y="6568"/>
                </a:lnTo>
                <a:lnTo>
                  <a:pt x="4716" y="6558"/>
                </a:lnTo>
                <a:lnTo>
                  <a:pt x="4724" y="6548"/>
                </a:lnTo>
                <a:lnTo>
                  <a:pt x="4738" y="6522"/>
                </a:lnTo>
                <a:lnTo>
                  <a:pt x="4750" y="6494"/>
                </a:lnTo>
                <a:lnTo>
                  <a:pt x="4766" y="6458"/>
                </a:lnTo>
                <a:lnTo>
                  <a:pt x="4774" y="6442"/>
                </a:lnTo>
                <a:lnTo>
                  <a:pt x="4780" y="6432"/>
                </a:lnTo>
                <a:lnTo>
                  <a:pt x="4786" y="6426"/>
                </a:lnTo>
                <a:lnTo>
                  <a:pt x="4792" y="6420"/>
                </a:lnTo>
                <a:lnTo>
                  <a:pt x="4800" y="6412"/>
                </a:lnTo>
                <a:lnTo>
                  <a:pt x="4804" y="6406"/>
                </a:lnTo>
                <a:lnTo>
                  <a:pt x="4810" y="6396"/>
                </a:lnTo>
                <a:lnTo>
                  <a:pt x="4816" y="6382"/>
                </a:lnTo>
                <a:lnTo>
                  <a:pt x="4818" y="6368"/>
                </a:lnTo>
                <a:lnTo>
                  <a:pt x="4820" y="6354"/>
                </a:lnTo>
                <a:lnTo>
                  <a:pt x="4820" y="6340"/>
                </a:lnTo>
                <a:lnTo>
                  <a:pt x="4818" y="6310"/>
                </a:lnTo>
                <a:lnTo>
                  <a:pt x="4818" y="6294"/>
                </a:lnTo>
                <a:lnTo>
                  <a:pt x="4818" y="6278"/>
                </a:lnTo>
                <a:lnTo>
                  <a:pt x="4822" y="6260"/>
                </a:lnTo>
                <a:lnTo>
                  <a:pt x="4828" y="6246"/>
                </a:lnTo>
                <a:lnTo>
                  <a:pt x="4836" y="6232"/>
                </a:lnTo>
                <a:lnTo>
                  <a:pt x="4848" y="6220"/>
                </a:lnTo>
                <a:lnTo>
                  <a:pt x="4860" y="6208"/>
                </a:lnTo>
                <a:lnTo>
                  <a:pt x="4872" y="6198"/>
                </a:lnTo>
                <a:lnTo>
                  <a:pt x="4884" y="6190"/>
                </a:lnTo>
                <a:lnTo>
                  <a:pt x="4894" y="6186"/>
                </a:lnTo>
                <a:lnTo>
                  <a:pt x="4918" y="6174"/>
                </a:lnTo>
                <a:lnTo>
                  <a:pt x="4936" y="6164"/>
                </a:lnTo>
                <a:lnTo>
                  <a:pt x="4948" y="6156"/>
                </a:lnTo>
                <a:lnTo>
                  <a:pt x="4958" y="6146"/>
                </a:lnTo>
                <a:lnTo>
                  <a:pt x="4972" y="6132"/>
                </a:lnTo>
                <a:lnTo>
                  <a:pt x="4978" y="6128"/>
                </a:lnTo>
                <a:lnTo>
                  <a:pt x="4986" y="6124"/>
                </a:lnTo>
                <a:lnTo>
                  <a:pt x="4994" y="6122"/>
                </a:lnTo>
                <a:lnTo>
                  <a:pt x="4998" y="6122"/>
                </a:lnTo>
                <a:lnTo>
                  <a:pt x="5002" y="6124"/>
                </a:lnTo>
                <a:lnTo>
                  <a:pt x="5006" y="6126"/>
                </a:lnTo>
                <a:lnTo>
                  <a:pt x="5010" y="6126"/>
                </a:lnTo>
                <a:lnTo>
                  <a:pt x="5016" y="6126"/>
                </a:lnTo>
                <a:lnTo>
                  <a:pt x="5028" y="6124"/>
                </a:lnTo>
                <a:lnTo>
                  <a:pt x="5040" y="6122"/>
                </a:lnTo>
                <a:lnTo>
                  <a:pt x="5052" y="6122"/>
                </a:lnTo>
                <a:lnTo>
                  <a:pt x="5072" y="6122"/>
                </a:lnTo>
                <a:lnTo>
                  <a:pt x="5080" y="6120"/>
                </a:lnTo>
                <a:lnTo>
                  <a:pt x="5086" y="6120"/>
                </a:lnTo>
                <a:lnTo>
                  <a:pt x="5088" y="6116"/>
                </a:lnTo>
                <a:lnTo>
                  <a:pt x="5086" y="6110"/>
                </a:lnTo>
                <a:lnTo>
                  <a:pt x="5086" y="6108"/>
                </a:lnTo>
                <a:lnTo>
                  <a:pt x="5086" y="6104"/>
                </a:lnTo>
                <a:lnTo>
                  <a:pt x="5090" y="6098"/>
                </a:lnTo>
                <a:lnTo>
                  <a:pt x="5104" y="6086"/>
                </a:lnTo>
                <a:lnTo>
                  <a:pt x="5112" y="6080"/>
                </a:lnTo>
                <a:lnTo>
                  <a:pt x="5118" y="6072"/>
                </a:lnTo>
                <a:lnTo>
                  <a:pt x="5122" y="6064"/>
                </a:lnTo>
                <a:lnTo>
                  <a:pt x="5122" y="6060"/>
                </a:lnTo>
                <a:lnTo>
                  <a:pt x="5120" y="6056"/>
                </a:lnTo>
                <a:lnTo>
                  <a:pt x="5120" y="6046"/>
                </a:lnTo>
                <a:lnTo>
                  <a:pt x="5120" y="6036"/>
                </a:lnTo>
                <a:lnTo>
                  <a:pt x="5124" y="6028"/>
                </a:lnTo>
                <a:lnTo>
                  <a:pt x="5130" y="6018"/>
                </a:lnTo>
                <a:lnTo>
                  <a:pt x="5146" y="5994"/>
                </a:lnTo>
                <a:lnTo>
                  <a:pt x="5164" y="5964"/>
                </a:lnTo>
                <a:lnTo>
                  <a:pt x="5170" y="5948"/>
                </a:lnTo>
                <a:lnTo>
                  <a:pt x="5174" y="5932"/>
                </a:lnTo>
                <a:lnTo>
                  <a:pt x="5176" y="5920"/>
                </a:lnTo>
                <a:lnTo>
                  <a:pt x="5176" y="5908"/>
                </a:lnTo>
                <a:lnTo>
                  <a:pt x="5176" y="5898"/>
                </a:lnTo>
                <a:lnTo>
                  <a:pt x="5176" y="5888"/>
                </a:lnTo>
                <a:lnTo>
                  <a:pt x="5178" y="5882"/>
                </a:lnTo>
                <a:lnTo>
                  <a:pt x="5184" y="5878"/>
                </a:lnTo>
                <a:lnTo>
                  <a:pt x="5190" y="5872"/>
                </a:lnTo>
                <a:lnTo>
                  <a:pt x="5194" y="5864"/>
                </a:lnTo>
                <a:lnTo>
                  <a:pt x="5196" y="5854"/>
                </a:lnTo>
                <a:lnTo>
                  <a:pt x="5196" y="5842"/>
                </a:lnTo>
                <a:lnTo>
                  <a:pt x="5196" y="5816"/>
                </a:lnTo>
                <a:lnTo>
                  <a:pt x="5198" y="5802"/>
                </a:lnTo>
                <a:lnTo>
                  <a:pt x="5202" y="5786"/>
                </a:lnTo>
                <a:lnTo>
                  <a:pt x="5204" y="5772"/>
                </a:lnTo>
                <a:lnTo>
                  <a:pt x="5206" y="5762"/>
                </a:lnTo>
                <a:lnTo>
                  <a:pt x="5204" y="5752"/>
                </a:lnTo>
                <a:lnTo>
                  <a:pt x="5202" y="5742"/>
                </a:lnTo>
                <a:lnTo>
                  <a:pt x="5198" y="5726"/>
                </a:lnTo>
                <a:lnTo>
                  <a:pt x="5198" y="5716"/>
                </a:lnTo>
                <a:lnTo>
                  <a:pt x="5198" y="5706"/>
                </a:lnTo>
                <a:lnTo>
                  <a:pt x="5202" y="5634"/>
                </a:lnTo>
                <a:lnTo>
                  <a:pt x="5204" y="5618"/>
                </a:lnTo>
                <a:lnTo>
                  <a:pt x="5208" y="5606"/>
                </a:lnTo>
                <a:lnTo>
                  <a:pt x="5208" y="5604"/>
                </a:lnTo>
                <a:lnTo>
                  <a:pt x="5212" y="5602"/>
                </a:lnTo>
                <a:lnTo>
                  <a:pt x="5214" y="5604"/>
                </a:lnTo>
                <a:lnTo>
                  <a:pt x="5216" y="5608"/>
                </a:lnTo>
                <a:lnTo>
                  <a:pt x="5222" y="5618"/>
                </a:lnTo>
                <a:lnTo>
                  <a:pt x="5228" y="5622"/>
                </a:lnTo>
                <a:lnTo>
                  <a:pt x="5232" y="5622"/>
                </a:lnTo>
                <a:lnTo>
                  <a:pt x="5238" y="5616"/>
                </a:lnTo>
                <a:lnTo>
                  <a:pt x="5242" y="5608"/>
                </a:lnTo>
                <a:lnTo>
                  <a:pt x="5248" y="5594"/>
                </a:lnTo>
                <a:lnTo>
                  <a:pt x="5262" y="5558"/>
                </a:lnTo>
                <a:lnTo>
                  <a:pt x="5270" y="5540"/>
                </a:lnTo>
                <a:lnTo>
                  <a:pt x="5278" y="5528"/>
                </a:lnTo>
                <a:lnTo>
                  <a:pt x="5284" y="5520"/>
                </a:lnTo>
                <a:lnTo>
                  <a:pt x="5290" y="5512"/>
                </a:lnTo>
                <a:lnTo>
                  <a:pt x="5306" y="5496"/>
                </a:lnTo>
                <a:lnTo>
                  <a:pt x="5316" y="5484"/>
                </a:lnTo>
                <a:lnTo>
                  <a:pt x="5328" y="5466"/>
                </a:lnTo>
                <a:lnTo>
                  <a:pt x="5348" y="5428"/>
                </a:lnTo>
                <a:lnTo>
                  <a:pt x="5356" y="5412"/>
                </a:lnTo>
                <a:lnTo>
                  <a:pt x="5364" y="5398"/>
                </a:lnTo>
                <a:lnTo>
                  <a:pt x="5368" y="5384"/>
                </a:lnTo>
                <a:lnTo>
                  <a:pt x="5370" y="5370"/>
                </a:lnTo>
                <a:lnTo>
                  <a:pt x="5370" y="5356"/>
                </a:lnTo>
                <a:lnTo>
                  <a:pt x="5370" y="5340"/>
                </a:lnTo>
                <a:lnTo>
                  <a:pt x="5366" y="5308"/>
                </a:lnTo>
                <a:lnTo>
                  <a:pt x="5362" y="5282"/>
                </a:lnTo>
                <a:lnTo>
                  <a:pt x="5358" y="5270"/>
                </a:lnTo>
                <a:lnTo>
                  <a:pt x="5354" y="5260"/>
                </a:lnTo>
                <a:lnTo>
                  <a:pt x="5348" y="5250"/>
                </a:lnTo>
                <a:lnTo>
                  <a:pt x="5340" y="5242"/>
                </a:lnTo>
                <a:close/>
                <a:moveTo>
                  <a:pt x="3590" y="2808"/>
                </a:moveTo>
                <a:lnTo>
                  <a:pt x="3590" y="2808"/>
                </a:lnTo>
                <a:lnTo>
                  <a:pt x="3570" y="2824"/>
                </a:lnTo>
                <a:lnTo>
                  <a:pt x="3558" y="2834"/>
                </a:lnTo>
                <a:lnTo>
                  <a:pt x="3548" y="2840"/>
                </a:lnTo>
                <a:lnTo>
                  <a:pt x="3538" y="2844"/>
                </a:lnTo>
                <a:lnTo>
                  <a:pt x="3526" y="2850"/>
                </a:lnTo>
                <a:lnTo>
                  <a:pt x="3510" y="2860"/>
                </a:lnTo>
                <a:lnTo>
                  <a:pt x="3488" y="2870"/>
                </a:lnTo>
                <a:lnTo>
                  <a:pt x="3468" y="2878"/>
                </a:lnTo>
                <a:lnTo>
                  <a:pt x="3448" y="2882"/>
                </a:lnTo>
                <a:lnTo>
                  <a:pt x="3434" y="2882"/>
                </a:lnTo>
                <a:lnTo>
                  <a:pt x="3426" y="2880"/>
                </a:lnTo>
                <a:lnTo>
                  <a:pt x="3424" y="2878"/>
                </a:lnTo>
                <a:lnTo>
                  <a:pt x="3426" y="2878"/>
                </a:lnTo>
                <a:lnTo>
                  <a:pt x="3430" y="2876"/>
                </a:lnTo>
                <a:lnTo>
                  <a:pt x="3434" y="2874"/>
                </a:lnTo>
                <a:lnTo>
                  <a:pt x="3436" y="2874"/>
                </a:lnTo>
                <a:lnTo>
                  <a:pt x="3434" y="2872"/>
                </a:lnTo>
                <a:lnTo>
                  <a:pt x="3428" y="2870"/>
                </a:lnTo>
                <a:lnTo>
                  <a:pt x="3418" y="2870"/>
                </a:lnTo>
                <a:lnTo>
                  <a:pt x="3410" y="2868"/>
                </a:lnTo>
                <a:lnTo>
                  <a:pt x="3408" y="2868"/>
                </a:lnTo>
                <a:lnTo>
                  <a:pt x="3406" y="2866"/>
                </a:lnTo>
                <a:lnTo>
                  <a:pt x="3408" y="2860"/>
                </a:lnTo>
                <a:lnTo>
                  <a:pt x="3410" y="2856"/>
                </a:lnTo>
                <a:lnTo>
                  <a:pt x="3414" y="2850"/>
                </a:lnTo>
                <a:lnTo>
                  <a:pt x="3416" y="2840"/>
                </a:lnTo>
                <a:lnTo>
                  <a:pt x="3420" y="2832"/>
                </a:lnTo>
                <a:lnTo>
                  <a:pt x="3424" y="2828"/>
                </a:lnTo>
                <a:lnTo>
                  <a:pt x="3426" y="2826"/>
                </a:lnTo>
                <a:lnTo>
                  <a:pt x="3430" y="2818"/>
                </a:lnTo>
                <a:lnTo>
                  <a:pt x="3434" y="2812"/>
                </a:lnTo>
                <a:lnTo>
                  <a:pt x="3436" y="2810"/>
                </a:lnTo>
                <a:lnTo>
                  <a:pt x="3440" y="2812"/>
                </a:lnTo>
                <a:lnTo>
                  <a:pt x="3440" y="2818"/>
                </a:lnTo>
                <a:lnTo>
                  <a:pt x="3446" y="2820"/>
                </a:lnTo>
                <a:lnTo>
                  <a:pt x="3448" y="2822"/>
                </a:lnTo>
                <a:lnTo>
                  <a:pt x="3450" y="2826"/>
                </a:lnTo>
                <a:lnTo>
                  <a:pt x="3448" y="2828"/>
                </a:lnTo>
                <a:lnTo>
                  <a:pt x="3442" y="2832"/>
                </a:lnTo>
                <a:lnTo>
                  <a:pt x="3432" y="2832"/>
                </a:lnTo>
                <a:lnTo>
                  <a:pt x="3426" y="2834"/>
                </a:lnTo>
                <a:lnTo>
                  <a:pt x="3424" y="2834"/>
                </a:lnTo>
                <a:lnTo>
                  <a:pt x="3422" y="2838"/>
                </a:lnTo>
                <a:lnTo>
                  <a:pt x="3422" y="2840"/>
                </a:lnTo>
                <a:lnTo>
                  <a:pt x="3422" y="2844"/>
                </a:lnTo>
                <a:lnTo>
                  <a:pt x="3426" y="2846"/>
                </a:lnTo>
                <a:lnTo>
                  <a:pt x="3428" y="2848"/>
                </a:lnTo>
                <a:lnTo>
                  <a:pt x="3432" y="2848"/>
                </a:lnTo>
                <a:lnTo>
                  <a:pt x="3440" y="2848"/>
                </a:lnTo>
                <a:lnTo>
                  <a:pt x="3442" y="2850"/>
                </a:lnTo>
                <a:lnTo>
                  <a:pt x="3444" y="2850"/>
                </a:lnTo>
                <a:lnTo>
                  <a:pt x="3446" y="2848"/>
                </a:lnTo>
                <a:lnTo>
                  <a:pt x="3450" y="2844"/>
                </a:lnTo>
                <a:lnTo>
                  <a:pt x="3456" y="2840"/>
                </a:lnTo>
                <a:lnTo>
                  <a:pt x="3468" y="2836"/>
                </a:lnTo>
                <a:lnTo>
                  <a:pt x="3472" y="2832"/>
                </a:lnTo>
                <a:lnTo>
                  <a:pt x="3474" y="2828"/>
                </a:lnTo>
                <a:lnTo>
                  <a:pt x="3482" y="2820"/>
                </a:lnTo>
                <a:lnTo>
                  <a:pt x="3488" y="2816"/>
                </a:lnTo>
                <a:lnTo>
                  <a:pt x="3496" y="2814"/>
                </a:lnTo>
                <a:lnTo>
                  <a:pt x="3506" y="2812"/>
                </a:lnTo>
                <a:lnTo>
                  <a:pt x="3518" y="2814"/>
                </a:lnTo>
                <a:lnTo>
                  <a:pt x="3536" y="2818"/>
                </a:lnTo>
                <a:lnTo>
                  <a:pt x="3538" y="2818"/>
                </a:lnTo>
                <a:lnTo>
                  <a:pt x="3534" y="2814"/>
                </a:lnTo>
                <a:lnTo>
                  <a:pt x="3532" y="2812"/>
                </a:lnTo>
                <a:lnTo>
                  <a:pt x="3532" y="2810"/>
                </a:lnTo>
                <a:lnTo>
                  <a:pt x="3536" y="2806"/>
                </a:lnTo>
                <a:lnTo>
                  <a:pt x="3542" y="2804"/>
                </a:lnTo>
                <a:lnTo>
                  <a:pt x="3560" y="2800"/>
                </a:lnTo>
                <a:lnTo>
                  <a:pt x="3580" y="2800"/>
                </a:lnTo>
                <a:lnTo>
                  <a:pt x="3584" y="2800"/>
                </a:lnTo>
                <a:lnTo>
                  <a:pt x="3586" y="2796"/>
                </a:lnTo>
                <a:lnTo>
                  <a:pt x="3586" y="2794"/>
                </a:lnTo>
                <a:lnTo>
                  <a:pt x="3586" y="2790"/>
                </a:lnTo>
                <a:lnTo>
                  <a:pt x="3588" y="2790"/>
                </a:lnTo>
                <a:lnTo>
                  <a:pt x="3590" y="2790"/>
                </a:lnTo>
                <a:lnTo>
                  <a:pt x="3592" y="2792"/>
                </a:lnTo>
                <a:lnTo>
                  <a:pt x="3594" y="2798"/>
                </a:lnTo>
                <a:lnTo>
                  <a:pt x="3592" y="2804"/>
                </a:lnTo>
                <a:lnTo>
                  <a:pt x="3590" y="2808"/>
                </a:lnTo>
                <a:close/>
                <a:moveTo>
                  <a:pt x="3578" y="2752"/>
                </a:moveTo>
                <a:lnTo>
                  <a:pt x="3578" y="2752"/>
                </a:lnTo>
                <a:lnTo>
                  <a:pt x="3586" y="2746"/>
                </a:lnTo>
                <a:lnTo>
                  <a:pt x="3596" y="2742"/>
                </a:lnTo>
                <a:lnTo>
                  <a:pt x="3626" y="2738"/>
                </a:lnTo>
                <a:lnTo>
                  <a:pt x="3638" y="2734"/>
                </a:lnTo>
                <a:lnTo>
                  <a:pt x="3642" y="2734"/>
                </a:lnTo>
                <a:lnTo>
                  <a:pt x="3656" y="2742"/>
                </a:lnTo>
                <a:lnTo>
                  <a:pt x="3662" y="2744"/>
                </a:lnTo>
                <a:lnTo>
                  <a:pt x="3666" y="2744"/>
                </a:lnTo>
                <a:lnTo>
                  <a:pt x="3668" y="2742"/>
                </a:lnTo>
                <a:lnTo>
                  <a:pt x="3670" y="2740"/>
                </a:lnTo>
                <a:lnTo>
                  <a:pt x="3672" y="2734"/>
                </a:lnTo>
                <a:lnTo>
                  <a:pt x="3674" y="2730"/>
                </a:lnTo>
                <a:lnTo>
                  <a:pt x="3678" y="2726"/>
                </a:lnTo>
                <a:lnTo>
                  <a:pt x="3686" y="2722"/>
                </a:lnTo>
                <a:lnTo>
                  <a:pt x="3696" y="2718"/>
                </a:lnTo>
                <a:lnTo>
                  <a:pt x="3706" y="2714"/>
                </a:lnTo>
                <a:lnTo>
                  <a:pt x="3716" y="2710"/>
                </a:lnTo>
                <a:lnTo>
                  <a:pt x="3716" y="2714"/>
                </a:lnTo>
                <a:lnTo>
                  <a:pt x="3712" y="2718"/>
                </a:lnTo>
                <a:lnTo>
                  <a:pt x="3708" y="2720"/>
                </a:lnTo>
                <a:lnTo>
                  <a:pt x="3702" y="2724"/>
                </a:lnTo>
                <a:lnTo>
                  <a:pt x="3698" y="2726"/>
                </a:lnTo>
                <a:lnTo>
                  <a:pt x="3696" y="2730"/>
                </a:lnTo>
                <a:lnTo>
                  <a:pt x="3696" y="2732"/>
                </a:lnTo>
                <a:lnTo>
                  <a:pt x="3700" y="2736"/>
                </a:lnTo>
                <a:lnTo>
                  <a:pt x="3702" y="2740"/>
                </a:lnTo>
                <a:lnTo>
                  <a:pt x="3702" y="2742"/>
                </a:lnTo>
                <a:lnTo>
                  <a:pt x="3700" y="2746"/>
                </a:lnTo>
                <a:lnTo>
                  <a:pt x="3700" y="2752"/>
                </a:lnTo>
                <a:lnTo>
                  <a:pt x="3700" y="2758"/>
                </a:lnTo>
                <a:lnTo>
                  <a:pt x="3696" y="2762"/>
                </a:lnTo>
                <a:lnTo>
                  <a:pt x="3690" y="2764"/>
                </a:lnTo>
                <a:lnTo>
                  <a:pt x="3684" y="2770"/>
                </a:lnTo>
                <a:lnTo>
                  <a:pt x="3680" y="2774"/>
                </a:lnTo>
                <a:lnTo>
                  <a:pt x="3676" y="2776"/>
                </a:lnTo>
                <a:lnTo>
                  <a:pt x="3662" y="2778"/>
                </a:lnTo>
                <a:lnTo>
                  <a:pt x="3650" y="2776"/>
                </a:lnTo>
                <a:lnTo>
                  <a:pt x="3638" y="2774"/>
                </a:lnTo>
                <a:lnTo>
                  <a:pt x="3628" y="2772"/>
                </a:lnTo>
                <a:lnTo>
                  <a:pt x="3616" y="2770"/>
                </a:lnTo>
                <a:lnTo>
                  <a:pt x="3604" y="2770"/>
                </a:lnTo>
                <a:lnTo>
                  <a:pt x="3596" y="2774"/>
                </a:lnTo>
                <a:lnTo>
                  <a:pt x="3588" y="2778"/>
                </a:lnTo>
                <a:lnTo>
                  <a:pt x="3582" y="2780"/>
                </a:lnTo>
                <a:lnTo>
                  <a:pt x="3574" y="2782"/>
                </a:lnTo>
                <a:lnTo>
                  <a:pt x="3568" y="2782"/>
                </a:lnTo>
                <a:lnTo>
                  <a:pt x="3562" y="2780"/>
                </a:lnTo>
                <a:lnTo>
                  <a:pt x="3560" y="2780"/>
                </a:lnTo>
                <a:lnTo>
                  <a:pt x="3558" y="2776"/>
                </a:lnTo>
                <a:lnTo>
                  <a:pt x="3558" y="2772"/>
                </a:lnTo>
                <a:lnTo>
                  <a:pt x="3560" y="2768"/>
                </a:lnTo>
                <a:lnTo>
                  <a:pt x="3566" y="2760"/>
                </a:lnTo>
                <a:lnTo>
                  <a:pt x="3570" y="2756"/>
                </a:lnTo>
                <a:lnTo>
                  <a:pt x="3574" y="2756"/>
                </a:lnTo>
                <a:lnTo>
                  <a:pt x="3578" y="2752"/>
                </a:lnTo>
                <a:close/>
                <a:moveTo>
                  <a:pt x="3092" y="2546"/>
                </a:moveTo>
                <a:lnTo>
                  <a:pt x="3092" y="2546"/>
                </a:lnTo>
                <a:lnTo>
                  <a:pt x="3106" y="2534"/>
                </a:lnTo>
                <a:lnTo>
                  <a:pt x="3118" y="2526"/>
                </a:lnTo>
                <a:lnTo>
                  <a:pt x="3160" y="2506"/>
                </a:lnTo>
                <a:lnTo>
                  <a:pt x="3164" y="2504"/>
                </a:lnTo>
                <a:lnTo>
                  <a:pt x="3168" y="2500"/>
                </a:lnTo>
                <a:lnTo>
                  <a:pt x="3172" y="2496"/>
                </a:lnTo>
                <a:lnTo>
                  <a:pt x="3176" y="2484"/>
                </a:lnTo>
                <a:lnTo>
                  <a:pt x="3180" y="2478"/>
                </a:lnTo>
                <a:lnTo>
                  <a:pt x="3186" y="2474"/>
                </a:lnTo>
                <a:lnTo>
                  <a:pt x="3188" y="2474"/>
                </a:lnTo>
                <a:lnTo>
                  <a:pt x="3190" y="2474"/>
                </a:lnTo>
                <a:lnTo>
                  <a:pt x="3190" y="2478"/>
                </a:lnTo>
                <a:lnTo>
                  <a:pt x="3190" y="2482"/>
                </a:lnTo>
                <a:lnTo>
                  <a:pt x="3188" y="2486"/>
                </a:lnTo>
                <a:lnTo>
                  <a:pt x="3192" y="2484"/>
                </a:lnTo>
                <a:lnTo>
                  <a:pt x="3196" y="2476"/>
                </a:lnTo>
                <a:lnTo>
                  <a:pt x="3202" y="2464"/>
                </a:lnTo>
                <a:lnTo>
                  <a:pt x="3206" y="2456"/>
                </a:lnTo>
                <a:lnTo>
                  <a:pt x="3208" y="2456"/>
                </a:lnTo>
                <a:lnTo>
                  <a:pt x="3210" y="2462"/>
                </a:lnTo>
                <a:lnTo>
                  <a:pt x="3206" y="2470"/>
                </a:lnTo>
                <a:lnTo>
                  <a:pt x="3204" y="2478"/>
                </a:lnTo>
                <a:lnTo>
                  <a:pt x="3216" y="2472"/>
                </a:lnTo>
                <a:lnTo>
                  <a:pt x="3220" y="2468"/>
                </a:lnTo>
                <a:lnTo>
                  <a:pt x="3220" y="2466"/>
                </a:lnTo>
                <a:lnTo>
                  <a:pt x="3218" y="2458"/>
                </a:lnTo>
                <a:lnTo>
                  <a:pt x="3216" y="2452"/>
                </a:lnTo>
                <a:lnTo>
                  <a:pt x="3216" y="2450"/>
                </a:lnTo>
                <a:lnTo>
                  <a:pt x="3218" y="2448"/>
                </a:lnTo>
                <a:lnTo>
                  <a:pt x="3220" y="2448"/>
                </a:lnTo>
                <a:lnTo>
                  <a:pt x="3224" y="2448"/>
                </a:lnTo>
                <a:lnTo>
                  <a:pt x="3236" y="2454"/>
                </a:lnTo>
                <a:lnTo>
                  <a:pt x="3248" y="2458"/>
                </a:lnTo>
                <a:lnTo>
                  <a:pt x="3254" y="2460"/>
                </a:lnTo>
                <a:lnTo>
                  <a:pt x="3260" y="2460"/>
                </a:lnTo>
                <a:lnTo>
                  <a:pt x="3268" y="2460"/>
                </a:lnTo>
                <a:lnTo>
                  <a:pt x="3272" y="2462"/>
                </a:lnTo>
                <a:lnTo>
                  <a:pt x="3276" y="2462"/>
                </a:lnTo>
                <a:lnTo>
                  <a:pt x="3284" y="2462"/>
                </a:lnTo>
                <a:lnTo>
                  <a:pt x="3288" y="2462"/>
                </a:lnTo>
                <a:lnTo>
                  <a:pt x="3292" y="2466"/>
                </a:lnTo>
                <a:lnTo>
                  <a:pt x="3296" y="2482"/>
                </a:lnTo>
                <a:lnTo>
                  <a:pt x="3300" y="2490"/>
                </a:lnTo>
                <a:lnTo>
                  <a:pt x="3302" y="2498"/>
                </a:lnTo>
                <a:lnTo>
                  <a:pt x="3308" y="2504"/>
                </a:lnTo>
                <a:lnTo>
                  <a:pt x="3316" y="2510"/>
                </a:lnTo>
                <a:lnTo>
                  <a:pt x="3322" y="2510"/>
                </a:lnTo>
                <a:lnTo>
                  <a:pt x="3328" y="2510"/>
                </a:lnTo>
                <a:lnTo>
                  <a:pt x="3340" y="2508"/>
                </a:lnTo>
                <a:lnTo>
                  <a:pt x="3344" y="2508"/>
                </a:lnTo>
                <a:lnTo>
                  <a:pt x="3348" y="2510"/>
                </a:lnTo>
                <a:lnTo>
                  <a:pt x="3350" y="2514"/>
                </a:lnTo>
                <a:lnTo>
                  <a:pt x="3348" y="2520"/>
                </a:lnTo>
                <a:lnTo>
                  <a:pt x="3344" y="2528"/>
                </a:lnTo>
                <a:lnTo>
                  <a:pt x="3346" y="2532"/>
                </a:lnTo>
                <a:lnTo>
                  <a:pt x="3358" y="2542"/>
                </a:lnTo>
                <a:lnTo>
                  <a:pt x="3360" y="2546"/>
                </a:lnTo>
                <a:lnTo>
                  <a:pt x="3360" y="2550"/>
                </a:lnTo>
                <a:lnTo>
                  <a:pt x="3358" y="2556"/>
                </a:lnTo>
                <a:lnTo>
                  <a:pt x="3356" y="2564"/>
                </a:lnTo>
                <a:lnTo>
                  <a:pt x="3356" y="2566"/>
                </a:lnTo>
                <a:lnTo>
                  <a:pt x="3358" y="2568"/>
                </a:lnTo>
                <a:lnTo>
                  <a:pt x="3362" y="2570"/>
                </a:lnTo>
                <a:lnTo>
                  <a:pt x="3364" y="2570"/>
                </a:lnTo>
                <a:lnTo>
                  <a:pt x="3366" y="2570"/>
                </a:lnTo>
                <a:lnTo>
                  <a:pt x="3368" y="2572"/>
                </a:lnTo>
                <a:lnTo>
                  <a:pt x="3370" y="2574"/>
                </a:lnTo>
                <a:lnTo>
                  <a:pt x="3368" y="2576"/>
                </a:lnTo>
                <a:lnTo>
                  <a:pt x="3364" y="2578"/>
                </a:lnTo>
                <a:lnTo>
                  <a:pt x="3364" y="2582"/>
                </a:lnTo>
                <a:lnTo>
                  <a:pt x="3362" y="2586"/>
                </a:lnTo>
                <a:lnTo>
                  <a:pt x="3362" y="2590"/>
                </a:lnTo>
                <a:lnTo>
                  <a:pt x="3366" y="2592"/>
                </a:lnTo>
                <a:lnTo>
                  <a:pt x="3372" y="2592"/>
                </a:lnTo>
                <a:lnTo>
                  <a:pt x="3380" y="2590"/>
                </a:lnTo>
                <a:lnTo>
                  <a:pt x="3382" y="2592"/>
                </a:lnTo>
                <a:lnTo>
                  <a:pt x="3382" y="2596"/>
                </a:lnTo>
                <a:lnTo>
                  <a:pt x="3382" y="2602"/>
                </a:lnTo>
                <a:lnTo>
                  <a:pt x="3386" y="2604"/>
                </a:lnTo>
                <a:lnTo>
                  <a:pt x="3392" y="2604"/>
                </a:lnTo>
                <a:lnTo>
                  <a:pt x="3402" y="2608"/>
                </a:lnTo>
                <a:lnTo>
                  <a:pt x="3416" y="2612"/>
                </a:lnTo>
                <a:lnTo>
                  <a:pt x="3432" y="2612"/>
                </a:lnTo>
                <a:lnTo>
                  <a:pt x="3446" y="2614"/>
                </a:lnTo>
                <a:lnTo>
                  <a:pt x="3460" y="2616"/>
                </a:lnTo>
                <a:lnTo>
                  <a:pt x="3470" y="2616"/>
                </a:lnTo>
                <a:lnTo>
                  <a:pt x="3478" y="2616"/>
                </a:lnTo>
                <a:lnTo>
                  <a:pt x="3484" y="2616"/>
                </a:lnTo>
                <a:lnTo>
                  <a:pt x="3484" y="2618"/>
                </a:lnTo>
                <a:lnTo>
                  <a:pt x="3484" y="2620"/>
                </a:lnTo>
                <a:lnTo>
                  <a:pt x="3484" y="2622"/>
                </a:lnTo>
                <a:lnTo>
                  <a:pt x="3484" y="2624"/>
                </a:lnTo>
                <a:lnTo>
                  <a:pt x="3490" y="2626"/>
                </a:lnTo>
                <a:lnTo>
                  <a:pt x="3508" y="2626"/>
                </a:lnTo>
                <a:lnTo>
                  <a:pt x="3514" y="2626"/>
                </a:lnTo>
                <a:lnTo>
                  <a:pt x="3518" y="2630"/>
                </a:lnTo>
                <a:lnTo>
                  <a:pt x="3526" y="2644"/>
                </a:lnTo>
                <a:lnTo>
                  <a:pt x="3532" y="2654"/>
                </a:lnTo>
                <a:lnTo>
                  <a:pt x="3536" y="2658"/>
                </a:lnTo>
                <a:lnTo>
                  <a:pt x="3538" y="2658"/>
                </a:lnTo>
                <a:lnTo>
                  <a:pt x="3540" y="2656"/>
                </a:lnTo>
                <a:lnTo>
                  <a:pt x="3542" y="2656"/>
                </a:lnTo>
                <a:lnTo>
                  <a:pt x="3544" y="2660"/>
                </a:lnTo>
                <a:lnTo>
                  <a:pt x="3544" y="2666"/>
                </a:lnTo>
                <a:lnTo>
                  <a:pt x="3544" y="2670"/>
                </a:lnTo>
                <a:lnTo>
                  <a:pt x="3546" y="2674"/>
                </a:lnTo>
                <a:lnTo>
                  <a:pt x="3552" y="2682"/>
                </a:lnTo>
                <a:lnTo>
                  <a:pt x="3558" y="2688"/>
                </a:lnTo>
                <a:lnTo>
                  <a:pt x="3560" y="2694"/>
                </a:lnTo>
                <a:lnTo>
                  <a:pt x="3560" y="2696"/>
                </a:lnTo>
                <a:lnTo>
                  <a:pt x="3558" y="2696"/>
                </a:lnTo>
                <a:lnTo>
                  <a:pt x="3554" y="2694"/>
                </a:lnTo>
                <a:lnTo>
                  <a:pt x="3548" y="2690"/>
                </a:lnTo>
                <a:lnTo>
                  <a:pt x="3546" y="2688"/>
                </a:lnTo>
                <a:lnTo>
                  <a:pt x="3544" y="2690"/>
                </a:lnTo>
                <a:lnTo>
                  <a:pt x="3544" y="2692"/>
                </a:lnTo>
                <a:lnTo>
                  <a:pt x="3544" y="2694"/>
                </a:lnTo>
                <a:lnTo>
                  <a:pt x="3546" y="2700"/>
                </a:lnTo>
                <a:lnTo>
                  <a:pt x="3548" y="2704"/>
                </a:lnTo>
                <a:lnTo>
                  <a:pt x="3548" y="2708"/>
                </a:lnTo>
                <a:lnTo>
                  <a:pt x="3546" y="2710"/>
                </a:lnTo>
                <a:lnTo>
                  <a:pt x="3542" y="2710"/>
                </a:lnTo>
                <a:lnTo>
                  <a:pt x="3538" y="2710"/>
                </a:lnTo>
                <a:lnTo>
                  <a:pt x="3530" y="2704"/>
                </a:lnTo>
                <a:lnTo>
                  <a:pt x="3520" y="2698"/>
                </a:lnTo>
                <a:lnTo>
                  <a:pt x="3516" y="2698"/>
                </a:lnTo>
                <a:lnTo>
                  <a:pt x="3514" y="2700"/>
                </a:lnTo>
                <a:lnTo>
                  <a:pt x="3510" y="2702"/>
                </a:lnTo>
                <a:lnTo>
                  <a:pt x="3510" y="2698"/>
                </a:lnTo>
                <a:lnTo>
                  <a:pt x="3508" y="2694"/>
                </a:lnTo>
                <a:lnTo>
                  <a:pt x="3508" y="2692"/>
                </a:lnTo>
                <a:lnTo>
                  <a:pt x="3506" y="2694"/>
                </a:lnTo>
                <a:lnTo>
                  <a:pt x="3502" y="2694"/>
                </a:lnTo>
                <a:lnTo>
                  <a:pt x="3502" y="2692"/>
                </a:lnTo>
                <a:lnTo>
                  <a:pt x="3504" y="2688"/>
                </a:lnTo>
                <a:lnTo>
                  <a:pt x="3506" y="2684"/>
                </a:lnTo>
                <a:lnTo>
                  <a:pt x="3502" y="2682"/>
                </a:lnTo>
                <a:lnTo>
                  <a:pt x="3498" y="2682"/>
                </a:lnTo>
                <a:lnTo>
                  <a:pt x="3496" y="2678"/>
                </a:lnTo>
                <a:lnTo>
                  <a:pt x="3496" y="2674"/>
                </a:lnTo>
                <a:lnTo>
                  <a:pt x="3494" y="2668"/>
                </a:lnTo>
                <a:lnTo>
                  <a:pt x="3494" y="2666"/>
                </a:lnTo>
                <a:lnTo>
                  <a:pt x="3492" y="2666"/>
                </a:lnTo>
                <a:lnTo>
                  <a:pt x="3486" y="2666"/>
                </a:lnTo>
                <a:lnTo>
                  <a:pt x="3482" y="2664"/>
                </a:lnTo>
                <a:lnTo>
                  <a:pt x="3480" y="2664"/>
                </a:lnTo>
                <a:lnTo>
                  <a:pt x="3478" y="2664"/>
                </a:lnTo>
                <a:lnTo>
                  <a:pt x="3480" y="2668"/>
                </a:lnTo>
                <a:lnTo>
                  <a:pt x="3486" y="2674"/>
                </a:lnTo>
                <a:lnTo>
                  <a:pt x="3492" y="2684"/>
                </a:lnTo>
                <a:lnTo>
                  <a:pt x="3496" y="2694"/>
                </a:lnTo>
                <a:lnTo>
                  <a:pt x="3496" y="2700"/>
                </a:lnTo>
                <a:lnTo>
                  <a:pt x="3494" y="2706"/>
                </a:lnTo>
                <a:lnTo>
                  <a:pt x="3486" y="2714"/>
                </a:lnTo>
                <a:lnTo>
                  <a:pt x="3482" y="2720"/>
                </a:lnTo>
                <a:lnTo>
                  <a:pt x="3480" y="2728"/>
                </a:lnTo>
                <a:lnTo>
                  <a:pt x="3478" y="2736"/>
                </a:lnTo>
                <a:lnTo>
                  <a:pt x="3478" y="2746"/>
                </a:lnTo>
                <a:lnTo>
                  <a:pt x="3478" y="2764"/>
                </a:lnTo>
                <a:lnTo>
                  <a:pt x="3476" y="2772"/>
                </a:lnTo>
                <a:lnTo>
                  <a:pt x="3474" y="2776"/>
                </a:lnTo>
                <a:lnTo>
                  <a:pt x="3470" y="2780"/>
                </a:lnTo>
                <a:lnTo>
                  <a:pt x="3464" y="2784"/>
                </a:lnTo>
                <a:lnTo>
                  <a:pt x="3450" y="2792"/>
                </a:lnTo>
                <a:lnTo>
                  <a:pt x="3444" y="2778"/>
                </a:lnTo>
                <a:lnTo>
                  <a:pt x="3440" y="2758"/>
                </a:lnTo>
                <a:lnTo>
                  <a:pt x="3438" y="2748"/>
                </a:lnTo>
                <a:lnTo>
                  <a:pt x="3434" y="2740"/>
                </a:lnTo>
                <a:lnTo>
                  <a:pt x="3430" y="2736"/>
                </a:lnTo>
                <a:lnTo>
                  <a:pt x="3424" y="2734"/>
                </a:lnTo>
                <a:lnTo>
                  <a:pt x="3418" y="2736"/>
                </a:lnTo>
                <a:lnTo>
                  <a:pt x="3414" y="2740"/>
                </a:lnTo>
                <a:lnTo>
                  <a:pt x="3408" y="2748"/>
                </a:lnTo>
                <a:lnTo>
                  <a:pt x="3404" y="2754"/>
                </a:lnTo>
                <a:lnTo>
                  <a:pt x="3402" y="2758"/>
                </a:lnTo>
                <a:lnTo>
                  <a:pt x="3398" y="2758"/>
                </a:lnTo>
                <a:lnTo>
                  <a:pt x="3394" y="2758"/>
                </a:lnTo>
                <a:lnTo>
                  <a:pt x="3392" y="2756"/>
                </a:lnTo>
                <a:lnTo>
                  <a:pt x="3388" y="2750"/>
                </a:lnTo>
                <a:lnTo>
                  <a:pt x="3390" y="2742"/>
                </a:lnTo>
                <a:lnTo>
                  <a:pt x="3392" y="2738"/>
                </a:lnTo>
                <a:lnTo>
                  <a:pt x="3394" y="2734"/>
                </a:lnTo>
                <a:lnTo>
                  <a:pt x="3402" y="2730"/>
                </a:lnTo>
                <a:lnTo>
                  <a:pt x="3406" y="2724"/>
                </a:lnTo>
                <a:lnTo>
                  <a:pt x="3410" y="2716"/>
                </a:lnTo>
                <a:lnTo>
                  <a:pt x="3412" y="2704"/>
                </a:lnTo>
                <a:lnTo>
                  <a:pt x="3414" y="2698"/>
                </a:lnTo>
                <a:lnTo>
                  <a:pt x="3412" y="2692"/>
                </a:lnTo>
                <a:lnTo>
                  <a:pt x="3410" y="2684"/>
                </a:lnTo>
                <a:lnTo>
                  <a:pt x="3408" y="2680"/>
                </a:lnTo>
                <a:lnTo>
                  <a:pt x="3408" y="2678"/>
                </a:lnTo>
                <a:lnTo>
                  <a:pt x="3412" y="2676"/>
                </a:lnTo>
                <a:lnTo>
                  <a:pt x="3414" y="2676"/>
                </a:lnTo>
                <a:lnTo>
                  <a:pt x="3414" y="2672"/>
                </a:lnTo>
                <a:lnTo>
                  <a:pt x="3412" y="2666"/>
                </a:lnTo>
                <a:lnTo>
                  <a:pt x="3402" y="2660"/>
                </a:lnTo>
                <a:lnTo>
                  <a:pt x="3392" y="2656"/>
                </a:lnTo>
                <a:lnTo>
                  <a:pt x="3384" y="2652"/>
                </a:lnTo>
                <a:lnTo>
                  <a:pt x="3380" y="2648"/>
                </a:lnTo>
                <a:lnTo>
                  <a:pt x="3378" y="2644"/>
                </a:lnTo>
                <a:lnTo>
                  <a:pt x="3374" y="2644"/>
                </a:lnTo>
                <a:lnTo>
                  <a:pt x="3366" y="2642"/>
                </a:lnTo>
                <a:lnTo>
                  <a:pt x="3362" y="2638"/>
                </a:lnTo>
                <a:lnTo>
                  <a:pt x="3358" y="2636"/>
                </a:lnTo>
                <a:lnTo>
                  <a:pt x="3356" y="2636"/>
                </a:lnTo>
                <a:lnTo>
                  <a:pt x="3352" y="2638"/>
                </a:lnTo>
                <a:lnTo>
                  <a:pt x="3346" y="2642"/>
                </a:lnTo>
                <a:lnTo>
                  <a:pt x="3342" y="2646"/>
                </a:lnTo>
                <a:lnTo>
                  <a:pt x="3342" y="2648"/>
                </a:lnTo>
                <a:lnTo>
                  <a:pt x="3342" y="2652"/>
                </a:lnTo>
                <a:lnTo>
                  <a:pt x="3344" y="2654"/>
                </a:lnTo>
                <a:lnTo>
                  <a:pt x="3346" y="2656"/>
                </a:lnTo>
                <a:lnTo>
                  <a:pt x="3340" y="2658"/>
                </a:lnTo>
                <a:lnTo>
                  <a:pt x="3334" y="2662"/>
                </a:lnTo>
                <a:lnTo>
                  <a:pt x="3330" y="2666"/>
                </a:lnTo>
                <a:lnTo>
                  <a:pt x="3328" y="2670"/>
                </a:lnTo>
                <a:lnTo>
                  <a:pt x="3328" y="2676"/>
                </a:lnTo>
                <a:lnTo>
                  <a:pt x="3326" y="2686"/>
                </a:lnTo>
                <a:lnTo>
                  <a:pt x="3324" y="2690"/>
                </a:lnTo>
                <a:lnTo>
                  <a:pt x="3322" y="2692"/>
                </a:lnTo>
                <a:lnTo>
                  <a:pt x="3320" y="2690"/>
                </a:lnTo>
                <a:lnTo>
                  <a:pt x="3318" y="2686"/>
                </a:lnTo>
                <a:lnTo>
                  <a:pt x="3318" y="2678"/>
                </a:lnTo>
                <a:lnTo>
                  <a:pt x="3318" y="2674"/>
                </a:lnTo>
                <a:lnTo>
                  <a:pt x="3318" y="2672"/>
                </a:lnTo>
                <a:lnTo>
                  <a:pt x="3314" y="2676"/>
                </a:lnTo>
                <a:lnTo>
                  <a:pt x="3308" y="2682"/>
                </a:lnTo>
                <a:lnTo>
                  <a:pt x="3300" y="2692"/>
                </a:lnTo>
                <a:lnTo>
                  <a:pt x="3296" y="2694"/>
                </a:lnTo>
                <a:lnTo>
                  <a:pt x="3294" y="2696"/>
                </a:lnTo>
                <a:lnTo>
                  <a:pt x="3296" y="2704"/>
                </a:lnTo>
                <a:lnTo>
                  <a:pt x="3296" y="2712"/>
                </a:lnTo>
                <a:lnTo>
                  <a:pt x="3294" y="2716"/>
                </a:lnTo>
                <a:lnTo>
                  <a:pt x="3290" y="2724"/>
                </a:lnTo>
                <a:lnTo>
                  <a:pt x="3288" y="2732"/>
                </a:lnTo>
                <a:lnTo>
                  <a:pt x="3286" y="2736"/>
                </a:lnTo>
                <a:lnTo>
                  <a:pt x="3288" y="2740"/>
                </a:lnTo>
                <a:lnTo>
                  <a:pt x="3288" y="2748"/>
                </a:lnTo>
                <a:lnTo>
                  <a:pt x="3286" y="2752"/>
                </a:lnTo>
                <a:lnTo>
                  <a:pt x="3284" y="2756"/>
                </a:lnTo>
                <a:lnTo>
                  <a:pt x="3288" y="2768"/>
                </a:lnTo>
                <a:lnTo>
                  <a:pt x="3292" y="2780"/>
                </a:lnTo>
                <a:lnTo>
                  <a:pt x="3294" y="2792"/>
                </a:lnTo>
                <a:lnTo>
                  <a:pt x="3296" y="2802"/>
                </a:lnTo>
                <a:lnTo>
                  <a:pt x="3296" y="2812"/>
                </a:lnTo>
                <a:lnTo>
                  <a:pt x="3294" y="2820"/>
                </a:lnTo>
                <a:lnTo>
                  <a:pt x="3290" y="2830"/>
                </a:lnTo>
                <a:lnTo>
                  <a:pt x="3282" y="2848"/>
                </a:lnTo>
                <a:lnTo>
                  <a:pt x="3276" y="2856"/>
                </a:lnTo>
                <a:lnTo>
                  <a:pt x="3272" y="2862"/>
                </a:lnTo>
                <a:lnTo>
                  <a:pt x="3266" y="2866"/>
                </a:lnTo>
                <a:lnTo>
                  <a:pt x="3260" y="2868"/>
                </a:lnTo>
                <a:lnTo>
                  <a:pt x="3254" y="2868"/>
                </a:lnTo>
                <a:lnTo>
                  <a:pt x="3248" y="2866"/>
                </a:lnTo>
                <a:lnTo>
                  <a:pt x="3242" y="2860"/>
                </a:lnTo>
                <a:lnTo>
                  <a:pt x="3236" y="2852"/>
                </a:lnTo>
                <a:lnTo>
                  <a:pt x="3232" y="2844"/>
                </a:lnTo>
                <a:lnTo>
                  <a:pt x="3230" y="2836"/>
                </a:lnTo>
                <a:lnTo>
                  <a:pt x="3230" y="2824"/>
                </a:lnTo>
                <a:lnTo>
                  <a:pt x="3230" y="2810"/>
                </a:lnTo>
                <a:lnTo>
                  <a:pt x="3230" y="2804"/>
                </a:lnTo>
                <a:lnTo>
                  <a:pt x="3230" y="2796"/>
                </a:lnTo>
                <a:lnTo>
                  <a:pt x="3228" y="2782"/>
                </a:lnTo>
                <a:lnTo>
                  <a:pt x="3230" y="2774"/>
                </a:lnTo>
                <a:lnTo>
                  <a:pt x="3232" y="2764"/>
                </a:lnTo>
                <a:lnTo>
                  <a:pt x="3234" y="2748"/>
                </a:lnTo>
                <a:lnTo>
                  <a:pt x="3234" y="2740"/>
                </a:lnTo>
                <a:lnTo>
                  <a:pt x="3236" y="2736"/>
                </a:lnTo>
                <a:lnTo>
                  <a:pt x="3238" y="2732"/>
                </a:lnTo>
                <a:lnTo>
                  <a:pt x="3240" y="2730"/>
                </a:lnTo>
                <a:lnTo>
                  <a:pt x="3244" y="2728"/>
                </a:lnTo>
                <a:lnTo>
                  <a:pt x="3242" y="2724"/>
                </a:lnTo>
                <a:lnTo>
                  <a:pt x="3242" y="2720"/>
                </a:lnTo>
                <a:lnTo>
                  <a:pt x="3242" y="2714"/>
                </a:lnTo>
                <a:lnTo>
                  <a:pt x="3246" y="2704"/>
                </a:lnTo>
                <a:lnTo>
                  <a:pt x="3250" y="2694"/>
                </a:lnTo>
                <a:lnTo>
                  <a:pt x="3248" y="2690"/>
                </a:lnTo>
                <a:lnTo>
                  <a:pt x="3246" y="2688"/>
                </a:lnTo>
                <a:lnTo>
                  <a:pt x="3240" y="2688"/>
                </a:lnTo>
                <a:lnTo>
                  <a:pt x="3238" y="2690"/>
                </a:lnTo>
                <a:lnTo>
                  <a:pt x="3234" y="2696"/>
                </a:lnTo>
                <a:lnTo>
                  <a:pt x="3230" y="2704"/>
                </a:lnTo>
                <a:lnTo>
                  <a:pt x="3226" y="2706"/>
                </a:lnTo>
                <a:lnTo>
                  <a:pt x="3224" y="2706"/>
                </a:lnTo>
                <a:lnTo>
                  <a:pt x="3224" y="2698"/>
                </a:lnTo>
                <a:lnTo>
                  <a:pt x="3228" y="2688"/>
                </a:lnTo>
                <a:lnTo>
                  <a:pt x="3230" y="2684"/>
                </a:lnTo>
                <a:lnTo>
                  <a:pt x="3234" y="2682"/>
                </a:lnTo>
                <a:lnTo>
                  <a:pt x="3238" y="2678"/>
                </a:lnTo>
                <a:lnTo>
                  <a:pt x="3238" y="2676"/>
                </a:lnTo>
                <a:lnTo>
                  <a:pt x="3240" y="2672"/>
                </a:lnTo>
                <a:lnTo>
                  <a:pt x="3244" y="2666"/>
                </a:lnTo>
                <a:lnTo>
                  <a:pt x="3252" y="2654"/>
                </a:lnTo>
                <a:lnTo>
                  <a:pt x="3258" y="2640"/>
                </a:lnTo>
                <a:lnTo>
                  <a:pt x="3264" y="2630"/>
                </a:lnTo>
                <a:lnTo>
                  <a:pt x="3266" y="2630"/>
                </a:lnTo>
                <a:lnTo>
                  <a:pt x="3266" y="2632"/>
                </a:lnTo>
                <a:lnTo>
                  <a:pt x="3268" y="2634"/>
                </a:lnTo>
                <a:lnTo>
                  <a:pt x="3270" y="2636"/>
                </a:lnTo>
                <a:lnTo>
                  <a:pt x="3274" y="2632"/>
                </a:lnTo>
                <a:lnTo>
                  <a:pt x="3278" y="2630"/>
                </a:lnTo>
                <a:lnTo>
                  <a:pt x="3280" y="2632"/>
                </a:lnTo>
                <a:lnTo>
                  <a:pt x="3280" y="2636"/>
                </a:lnTo>
                <a:lnTo>
                  <a:pt x="3278" y="2640"/>
                </a:lnTo>
                <a:lnTo>
                  <a:pt x="3280" y="2642"/>
                </a:lnTo>
                <a:lnTo>
                  <a:pt x="3284" y="2636"/>
                </a:lnTo>
                <a:lnTo>
                  <a:pt x="3292" y="2628"/>
                </a:lnTo>
                <a:lnTo>
                  <a:pt x="3296" y="2624"/>
                </a:lnTo>
                <a:lnTo>
                  <a:pt x="3302" y="2624"/>
                </a:lnTo>
                <a:lnTo>
                  <a:pt x="3310" y="2624"/>
                </a:lnTo>
                <a:lnTo>
                  <a:pt x="3316" y="2622"/>
                </a:lnTo>
                <a:lnTo>
                  <a:pt x="3322" y="2618"/>
                </a:lnTo>
                <a:lnTo>
                  <a:pt x="3324" y="2616"/>
                </a:lnTo>
                <a:lnTo>
                  <a:pt x="3328" y="2616"/>
                </a:lnTo>
                <a:lnTo>
                  <a:pt x="3336" y="2620"/>
                </a:lnTo>
                <a:lnTo>
                  <a:pt x="3346" y="2626"/>
                </a:lnTo>
                <a:lnTo>
                  <a:pt x="3352" y="2628"/>
                </a:lnTo>
                <a:lnTo>
                  <a:pt x="3356" y="2628"/>
                </a:lnTo>
                <a:lnTo>
                  <a:pt x="3358" y="2628"/>
                </a:lnTo>
                <a:lnTo>
                  <a:pt x="3358" y="2626"/>
                </a:lnTo>
                <a:lnTo>
                  <a:pt x="3358" y="2620"/>
                </a:lnTo>
                <a:lnTo>
                  <a:pt x="3360" y="2620"/>
                </a:lnTo>
                <a:lnTo>
                  <a:pt x="3362" y="2620"/>
                </a:lnTo>
                <a:lnTo>
                  <a:pt x="3370" y="2624"/>
                </a:lnTo>
                <a:lnTo>
                  <a:pt x="3380" y="2624"/>
                </a:lnTo>
                <a:lnTo>
                  <a:pt x="3386" y="2624"/>
                </a:lnTo>
                <a:lnTo>
                  <a:pt x="3388" y="2622"/>
                </a:lnTo>
                <a:lnTo>
                  <a:pt x="3388" y="2618"/>
                </a:lnTo>
                <a:lnTo>
                  <a:pt x="3384" y="2614"/>
                </a:lnTo>
                <a:lnTo>
                  <a:pt x="3380" y="2612"/>
                </a:lnTo>
                <a:lnTo>
                  <a:pt x="3378" y="2610"/>
                </a:lnTo>
                <a:lnTo>
                  <a:pt x="3376" y="2602"/>
                </a:lnTo>
                <a:lnTo>
                  <a:pt x="3374" y="2598"/>
                </a:lnTo>
                <a:lnTo>
                  <a:pt x="3374" y="2596"/>
                </a:lnTo>
                <a:lnTo>
                  <a:pt x="3368" y="2596"/>
                </a:lnTo>
                <a:lnTo>
                  <a:pt x="3360" y="2596"/>
                </a:lnTo>
                <a:lnTo>
                  <a:pt x="3348" y="2594"/>
                </a:lnTo>
                <a:lnTo>
                  <a:pt x="3346" y="2592"/>
                </a:lnTo>
                <a:lnTo>
                  <a:pt x="3344" y="2590"/>
                </a:lnTo>
                <a:lnTo>
                  <a:pt x="3346" y="2582"/>
                </a:lnTo>
                <a:lnTo>
                  <a:pt x="3346" y="2578"/>
                </a:lnTo>
                <a:lnTo>
                  <a:pt x="3344" y="2578"/>
                </a:lnTo>
                <a:lnTo>
                  <a:pt x="3342" y="2578"/>
                </a:lnTo>
                <a:lnTo>
                  <a:pt x="3330" y="2582"/>
                </a:lnTo>
                <a:lnTo>
                  <a:pt x="3314" y="2584"/>
                </a:lnTo>
                <a:lnTo>
                  <a:pt x="3300" y="2586"/>
                </a:lnTo>
                <a:lnTo>
                  <a:pt x="3294" y="2588"/>
                </a:lnTo>
                <a:lnTo>
                  <a:pt x="3288" y="2590"/>
                </a:lnTo>
                <a:lnTo>
                  <a:pt x="3282" y="2596"/>
                </a:lnTo>
                <a:lnTo>
                  <a:pt x="3274" y="2596"/>
                </a:lnTo>
                <a:lnTo>
                  <a:pt x="3268" y="2594"/>
                </a:lnTo>
                <a:lnTo>
                  <a:pt x="3258" y="2594"/>
                </a:lnTo>
                <a:lnTo>
                  <a:pt x="3254" y="2594"/>
                </a:lnTo>
                <a:lnTo>
                  <a:pt x="3250" y="2592"/>
                </a:lnTo>
                <a:lnTo>
                  <a:pt x="3244" y="2584"/>
                </a:lnTo>
                <a:lnTo>
                  <a:pt x="3238" y="2576"/>
                </a:lnTo>
                <a:lnTo>
                  <a:pt x="3234" y="2572"/>
                </a:lnTo>
                <a:lnTo>
                  <a:pt x="3228" y="2568"/>
                </a:lnTo>
                <a:lnTo>
                  <a:pt x="3222" y="2568"/>
                </a:lnTo>
                <a:lnTo>
                  <a:pt x="3218" y="2568"/>
                </a:lnTo>
                <a:lnTo>
                  <a:pt x="3212" y="2572"/>
                </a:lnTo>
                <a:lnTo>
                  <a:pt x="3208" y="2574"/>
                </a:lnTo>
                <a:lnTo>
                  <a:pt x="3206" y="2574"/>
                </a:lnTo>
                <a:lnTo>
                  <a:pt x="3206" y="2572"/>
                </a:lnTo>
                <a:lnTo>
                  <a:pt x="3204" y="2566"/>
                </a:lnTo>
                <a:lnTo>
                  <a:pt x="3202" y="2558"/>
                </a:lnTo>
                <a:lnTo>
                  <a:pt x="3200" y="2554"/>
                </a:lnTo>
                <a:lnTo>
                  <a:pt x="3198" y="2554"/>
                </a:lnTo>
                <a:lnTo>
                  <a:pt x="3192" y="2558"/>
                </a:lnTo>
                <a:lnTo>
                  <a:pt x="3180" y="2566"/>
                </a:lnTo>
                <a:lnTo>
                  <a:pt x="3176" y="2570"/>
                </a:lnTo>
                <a:lnTo>
                  <a:pt x="3172" y="2574"/>
                </a:lnTo>
                <a:lnTo>
                  <a:pt x="3164" y="2574"/>
                </a:lnTo>
                <a:lnTo>
                  <a:pt x="3156" y="2576"/>
                </a:lnTo>
                <a:lnTo>
                  <a:pt x="3152" y="2578"/>
                </a:lnTo>
                <a:lnTo>
                  <a:pt x="3146" y="2582"/>
                </a:lnTo>
                <a:lnTo>
                  <a:pt x="3134" y="2588"/>
                </a:lnTo>
                <a:lnTo>
                  <a:pt x="3126" y="2588"/>
                </a:lnTo>
                <a:lnTo>
                  <a:pt x="3120" y="2588"/>
                </a:lnTo>
                <a:lnTo>
                  <a:pt x="3110" y="2588"/>
                </a:lnTo>
                <a:lnTo>
                  <a:pt x="3106" y="2588"/>
                </a:lnTo>
                <a:lnTo>
                  <a:pt x="3106" y="2586"/>
                </a:lnTo>
                <a:lnTo>
                  <a:pt x="3108" y="2580"/>
                </a:lnTo>
                <a:lnTo>
                  <a:pt x="3112" y="2572"/>
                </a:lnTo>
                <a:lnTo>
                  <a:pt x="3112" y="2570"/>
                </a:lnTo>
                <a:lnTo>
                  <a:pt x="3108" y="2568"/>
                </a:lnTo>
                <a:lnTo>
                  <a:pt x="3104" y="2568"/>
                </a:lnTo>
                <a:lnTo>
                  <a:pt x="3098" y="2570"/>
                </a:lnTo>
                <a:lnTo>
                  <a:pt x="3088" y="2576"/>
                </a:lnTo>
                <a:lnTo>
                  <a:pt x="3076" y="2580"/>
                </a:lnTo>
                <a:lnTo>
                  <a:pt x="3070" y="2582"/>
                </a:lnTo>
                <a:lnTo>
                  <a:pt x="3064" y="2582"/>
                </a:lnTo>
                <a:lnTo>
                  <a:pt x="3060" y="2580"/>
                </a:lnTo>
                <a:lnTo>
                  <a:pt x="3058" y="2578"/>
                </a:lnTo>
                <a:lnTo>
                  <a:pt x="3060" y="2574"/>
                </a:lnTo>
                <a:lnTo>
                  <a:pt x="3064" y="2570"/>
                </a:lnTo>
                <a:lnTo>
                  <a:pt x="3076" y="2560"/>
                </a:lnTo>
                <a:lnTo>
                  <a:pt x="3092" y="2546"/>
                </a:lnTo>
                <a:close/>
                <a:moveTo>
                  <a:pt x="4624" y="6618"/>
                </a:moveTo>
                <a:lnTo>
                  <a:pt x="4624" y="6618"/>
                </a:lnTo>
                <a:lnTo>
                  <a:pt x="4628" y="6626"/>
                </a:lnTo>
                <a:lnTo>
                  <a:pt x="4624" y="6618"/>
                </a:lnTo>
                <a:close/>
                <a:moveTo>
                  <a:pt x="3752" y="4008"/>
                </a:moveTo>
                <a:lnTo>
                  <a:pt x="3752" y="4008"/>
                </a:lnTo>
                <a:lnTo>
                  <a:pt x="3760" y="4004"/>
                </a:lnTo>
                <a:lnTo>
                  <a:pt x="3768" y="4002"/>
                </a:lnTo>
                <a:lnTo>
                  <a:pt x="3776" y="4002"/>
                </a:lnTo>
                <a:lnTo>
                  <a:pt x="3782" y="4002"/>
                </a:lnTo>
                <a:lnTo>
                  <a:pt x="3786" y="3998"/>
                </a:lnTo>
                <a:lnTo>
                  <a:pt x="3788" y="3994"/>
                </a:lnTo>
                <a:lnTo>
                  <a:pt x="3790" y="3992"/>
                </a:lnTo>
                <a:lnTo>
                  <a:pt x="3786" y="3990"/>
                </a:lnTo>
                <a:lnTo>
                  <a:pt x="3778" y="3990"/>
                </a:lnTo>
                <a:lnTo>
                  <a:pt x="3774" y="3988"/>
                </a:lnTo>
                <a:lnTo>
                  <a:pt x="3770" y="3984"/>
                </a:lnTo>
                <a:lnTo>
                  <a:pt x="3766" y="3978"/>
                </a:lnTo>
                <a:lnTo>
                  <a:pt x="3760" y="3974"/>
                </a:lnTo>
                <a:lnTo>
                  <a:pt x="3752" y="3970"/>
                </a:lnTo>
                <a:lnTo>
                  <a:pt x="3736" y="3968"/>
                </a:lnTo>
                <a:lnTo>
                  <a:pt x="3722" y="3966"/>
                </a:lnTo>
                <a:lnTo>
                  <a:pt x="3722" y="3964"/>
                </a:lnTo>
                <a:lnTo>
                  <a:pt x="3726" y="3960"/>
                </a:lnTo>
                <a:lnTo>
                  <a:pt x="3726" y="3958"/>
                </a:lnTo>
                <a:lnTo>
                  <a:pt x="3728" y="3954"/>
                </a:lnTo>
                <a:lnTo>
                  <a:pt x="3726" y="3950"/>
                </a:lnTo>
                <a:lnTo>
                  <a:pt x="3724" y="3948"/>
                </a:lnTo>
                <a:lnTo>
                  <a:pt x="3720" y="3948"/>
                </a:lnTo>
                <a:lnTo>
                  <a:pt x="3712" y="3948"/>
                </a:lnTo>
                <a:lnTo>
                  <a:pt x="3708" y="3948"/>
                </a:lnTo>
                <a:lnTo>
                  <a:pt x="3706" y="3944"/>
                </a:lnTo>
                <a:lnTo>
                  <a:pt x="3702" y="3942"/>
                </a:lnTo>
                <a:lnTo>
                  <a:pt x="3700" y="3942"/>
                </a:lnTo>
                <a:lnTo>
                  <a:pt x="3696" y="3942"/>
                </a:lnTo>
                <a:lnTo>
                  <a:pt x="3692" y="3944"/>
                </a:lnTo>
                <a:lnTo>
                  <a:pt x="3690" y="3944"/>
                </a:lnTo>
                <a:lnTo>
                  <a:pt x="3688" y="3940"/>
                </a:lnTo>
                <a:lnTo>
                  <a:pt x="3684" y="3936"/>
                </a:lnTo>
                <a:lnTo>
                  <a:pt x="3682" y="3936"/>
                </a:lnTo>
                <a:lnTo>
                  <a:pt x="3678" y="3934"/>
                </a:lnTo>
                <a:lnTo>
                  <a:pt x="3670" y="3928"/>
                </a:lnTo>
                <a:lnTo>
                  <a:pt x="3656" y="3912"/>
                </a:lnTo>
                <a:lnTo>
                  <a:pt x="3650" y="3910"/>
                </a:lnTo>
                <a:lnTo>
                  <a:pt x="3650" y="3914"/>
                </a:lnTo>
                <a:lnTo>
                  <a:pt x="3650" y="3916"/>
                </a:lnTo>
                <a:lnTo>
                  <a:pt x="3650" y="3918"/>
                </a:lnTo>
                <a:lnTo>
                  <a:pt x="3646" y="3916"/>
                </a:lnTo>
                <a:lnTo>
                  <a:pt x="3644" y="3912"/>
                </a:lnTo>
                <a:lnTo>
                  <a:pt x="3644" y="3906"/>
                </a:lnTo>
                <a:lnTo>
                  <a:pt x="3644" y="3902"/>
                </a:lnTo>
                <a:lnTo>
                  <a:pt x="3642" y="3902"/>
                </a:lnTo>
                <a:lnTo>
                  <a:pt x="3636" y="3900"/>
                </a:lnTo>
                <a:lnTo>
                  <a:pt x="3626" y="3898"/>
                </a:lnTo>
                <a:lnTo>
                  <a:pt x="3618" y="3894"/>
                </a:lnTo>
                <a:lnTo>
                  <a:pt x="3610" y="3890"/>
                </a:lnTo>
                <a:lnTo>
                  <a:pt x="3602" y="3884"/>
                </a:lnTo>
                <a:lnTo>
                  <a:pt x="3594" y="3882"/>
                </a:lnTo>
                <a:lnTo>
                  <a:pt x="3584" y="3882"/>
                </a:lnTo>
                <a:lnTo>
                  <a:pt x="3580" y="3880"/>
                </a:lnTo>
                <a:lnTo>
                  <a:pt x="3576" y="3880"/>
                </a:lnTo>
                <a:lnTo>
                  <a:pt x="3572" y="3876"/>
                </a:lnTo>
                <a:lnTo>
                  <a:pt x="3566" y="3868"/>
                </a:lnTo>
                <a:lnTo>
                  <a:pt x="3560" y="3862"/>
                </a:lnTo>
                <a:lnTo>
                  <a:pt x="3554" y="3858"/>
                </a:lnTo>
                <a:lnTo>
                  <a:pt x="3550" y="3856"/>
                </a:lnTo>
                <a:lnTo>
                  <a:pt x="3544" y="3856"/>
                </a:lnTo>
                <a:lnTo>
                  <a:pt x="3536" y="3854"/>
                </a:lnTo>
                <a:lnTo>
                  <a:pt x="3534" y="3854"/>
                </a:lnTo>
                <a:lnTo>
                  <a:pt x="3530" y="3850"/>
                </a:lnTo>
                <a:lnTo>
                  <a:pt x="3526" y="3846"/>
                </a:lnTo>
                <a:lnTo>
                  <a:pt x="3524" y="3846"/>
                </a:lnTo>
                <a:lnTo>
                  <a:pt x="3520" y="3846"/>
                </a:lnTo>
                <a:lnTo>
                  <a:pt x="3514" y="3848"/>
                </a:lnTo>
                <a:lnTo>
                  <a:pt x="3510" y="3848"/>
                </a:lnTo>
                <a:lnTo>
                  <a:pt x="3506" y="3844"/>
                </a:lnTo>
                <a:lnTo>
                  <a:pt x="3502" y="3840"/>
                </a:lnTo>
                <a:lnTo>
                  <a:pt x="3498" y="3842"/>
                </a:lnTo>
                <a:lnTo>
                  <a:pt x="3496" y="3844"/>
                </a:lnTo>
                <a:lnTo>
                  <a:pt x="3492" y="3846"/>
                </a:lnTo>
                <a:lnTo>
                  <a:pt x="3486" y="3846"/>
                </a:lnTo>
                <a:lnTo>
                  <a:pt x="3478" y="3844"/>
                </a:lnTo>
                <a:lnTo>
                  <a:pt x="3468" y="3842"/>
                </a:lnTo>
                <a:lnTo>
                  <a:pt x="3462" y="3842"/>
                </a:lnTo>
                <a:lnTo>
                  <a:pt x="3458" y="3842"/>
                </a:lnTo>
                <a:lnTo>
                  <a:pt x="3456" y="3844"/>
                </a:lnTo>
                <a:lnTo>
                  <a:pt x="3448" y="3850"/>
                </a:lnTo>
                <a:lnTo>
                  <a:pt x="3444" y="3850"/>
                </a:lnTo>
                <a:lnTo>
                  <a:pt x="3436" y="3852"/>
                </a:lnTo>
                <a:lnTo>
                  <a:pt x="3420" y="3854"/>
                </a:lnTo>
                <a:lnTo>
                  <a:pt x="3406" y="3858"/>
                </a:lnTo>
                <a:lnTo>
                  <a:pt x="3394" y="3864"/>
                </a:lnTo>
                <a:lnTo>
                  <a:pt x="3386" y="3870"/>
                </a:lnTo>
                <a:lnTo>
                  <a:pt x="3380" y="3876"/>
                </a:lnTo>
                <a:lnTo>
                  <a:pt x="3376" y="3882"/>
                </a:lnTo>
                <a:lnTo>
                  <a:pt x="3374" y="3888"/>
                </a:lnTo>
                <a:lnTo>
                  <a:pt x="3374" y="3894"/>
                </a:lnTo>
                <a:lnTo>
                  <a:pt x="3374" y="3898"/>
                </a:lnTo>
                <a:lnTo>
                  <a:pt x="3372" y="3902"/>
                </a:lnTo>
                <a:lnTo>
                  <a:pt x="3364" y="3904"/>
                </a:lnTo>
                <a:lnTo>
                  <a:pt x="3354" y="3904"/>
                </a:lnTo>
                <a:lnTo>
                  <a:pt x="3352" y="3906"/>
                </a:lnTo>
                <a:lnTo>
                  <a:pt x="3352" y="3910"/>
                </a:lnTo>
                <a:lnTo>
                  <a:pt x="3352" y="3912"/>
                </a:lnTo>
                <a:lnTo>
                  <a:pt x="3354" y="3912"/>
                </a:lnTo>
                <a:lnTo>
                  <a:pt x="3360" y="3914"/>
                </a:lnTo>
                <a:lnTo>
                  <a:pt x="3364" y="3912"/>
                </a:lnTo>
                <a:lnTo>
                  <a:pt x="3366" y="3912"/>
                </a:lnTo>
                <a:lnTo>
                  <a:pt x="3368" y="3914"/>
                </a:lnTo>
                <a:lnTo>
                  <a:pt x="3370" y="3916"/>
                </a:lnTo>
                <a:lnTo>
                  <a:pt x="3374" y="3914"/>
                </a:lnTo>
                <a:lnTo>
                  <a:pt x="3380" y="3910"/>
                </a:lnTo>
                <a:lnTo>
                  <a:pt x="3390" y="3908"/>
                </a:lnTo>
                <a:lnTo>
                  <a:pt x="3390" y="3904"/>
                </a:lnTo>
                <a:lnTo>
                  <a:pt x="3394" y="3900"/>
                </a:lnTo>
                <a:lnTo>
                  <a:pt x="3402" y="3894"/>
                </a:lnTo>
                <a:lnTo>
                  <a:pt x="3414" y="3890"/>
                </a:lnTo>
                <a:lnTo>
                  <a:pt x="3420" y="3886"/>
                </a:lnTo>
                <a:lnTo>
                  <a:pt x="3426" y="3880"/>
                </a:lnTo>
                <a:lnTo>
                  <a:pt x="3434" y="3876"/>
                </a:lnTo>
                <a:lnTo>
                  <a:pt x="3442" y="3872"/>
                </a:lnTo>
                <a:lnTo>
                  <a:pt x="3450" y="3870"/>
                </a:lnTo>
                <a:lnTo>
                  <a:pt x="3460" y="3868"/>
                </a:lnTo>
                <a:lnTo>
                  <a:pt x="3474" y="3870"/>
                </a:lnTo>
                <a:lnTo>
                  <a:pt x="3482" y="3874"/>
                </a:lnTo>
                <a:lnTo>
                  <a:pt x="3484" y="3876"/>
                </a:lnTo>
                <a:lnTo>
                  <a:pt x="3482" y="3876"/>
                </a:lnTo>
                <a:lnTo>
                  <a:pt x="3474" y="3880"/>
                </a:lnTo>
                <a:lnTo>
                  <a:pt x="3466" y="3884"/>
                </a:lnTo>
                <a:lnTo>
                  <a:pt x="3466" y="3886"/>
                </a:lnTo>
                <a:lnTo>
                  <a:pt x="3468" y="3888"/>
                </a:lnTo>
                <a:lnTo>
                  <a:pt x="3478" y="3894"/>
                </a:lnTo>
                <a:lnTo>
                  <a:pt x="3486" y="3898"/>
                </a:lnTo>
                <a:lnTo>
                  <a:pt x="3496" y="3900"/>
                </a:lnTo>
                <a:lnTo>
                  <a:pt x="3514" y="3900"/>
                </a:lnTo>
                <a:lnTo>
                  <a:pt x="3524" y="3900"/>
                </a:lnTo>
                <a:lnTo>
                  <a:pt x="3532" y="3902"/>
                </a:lnTo>
                <a:lnTo>
                  <a:pt x="3536" y="3904"/>
                </a:lnTo>
                <a:lnTo>
                  <a:pt x="3540" y="3908"/>
                </a:lnTo>
                <a:lnTo>
                  <a:pt x="3550" y="3914"/>
                </a:lnTo>
                <a:lnTo>
                  <a:pt x="3556" y="3918"/>
                </a:lnTo>
                <a:lnTo>
                  <a:pt x="3564" y="3922"/>
                </a:lnTo>
                <a:lnTo>
                  <a:pt x="3574" y="3924"/>
                </a:lnTo>
                <a:lnTo>
                  <a:pt x="3580" y="3926"/>
                </a:lnTo>
                <a:lnTo>
                  <a:pt x="3592" y="3926"/>
                </a:lnTo>
                <a:lnTo>
                  <a:pt x="3596" y="3926"/>
                </a:lnTo>
                <a:lnTo>
                  <a:pt x="3600" y="3926"/>
                </a:lnTo>
                <a:lnTo>
                  <a:pt x="3604" y="3930"/>
                </a:lnTo>
                <a:lnTo>
                  <a:pt x="3606" y="3934"/>
                </a:lnTo>
                <a:lnTo>
                  <a:pt x="3610" y="3946"/>
                </a:lnTo>
                <a:lnTo>
                  <a:pt x="3616" y="3958"/>
                </a:lnTo>
                <a:lnTo>
                  <a:pt x="3620" y="3962"/>
                </a:lnTo>
                <a:lnTo>
                  <a:pt x="3624" y="3966"/>
                </a:lnTo>
                <a:lnTo>
                  <a:pt x="3630" y="3968"/>
                </a:lnTo>
                <a:lnTo>
                  <a:pt x="3638" y="3968"/>
                </a:lnTo>
                <a:lnTo>
                  <a:pt x="3654" y="3970"/>
                </a:lnTo>
                <a:lnTo>
                  <a:pt x="3662" y="3972"/>
                </a:lnTo>
                <a:lnTo>
                  <a:pt x="3666" y="3974"/>
                </a:lnTo>
                <a:lnTo>
                  <a:pt x="3668" y="3978"/>
                </a:lnTo>
                <a:lnTo>
                  <a:pt x="3668" y="3982"/>
                </a:lnTo>
                <a:lnTo>
                  <a:pt x="3666" y="3986"/>
                </a:lnTo>
                <a:lnTo>
                  <a:pt x="3662" y="3990"/>
                </a:lnTo>
                <a:lnTo>
                  <a:pt x="3648" y="4000"/>
                </a:lnTo>
                <a:lnTo>
                  <a:pt x="3642" y="4004"/>
                </a:lnTo>
                <a:lnTo>
                  <a:pt x="3640" y="4008"/>
                </a:lnTo>
                <a:lnTo>
                  <a:pt x="3642" y="4010"/>
                </a:lnTo>
                <a:lnTo>
                  <a:pt x="3648" y="4010"/>
                </a:lnTo>
                <a:lnTo>
                  <a:pt x="3678" y="4008"/>
                </a:lnTo>
                <a:lnTo>
                  <a:pt x="3698" y="4006"/>
                </a:lnTo>
                <a:lnTo>
                  <a:pt x="3712" y="4006"/>
                </a:lnTo>
                <a:lnTo>
                  <a:pt x="3720" y="4008"/>
                </a:lnTo>
                <a:lnTo>
                  <a:pt x="3728" y="4010"/>
                </a:lnTo>
                <a:lnTo>
                  <a:pt x="3732" y="4012"/>
                </a:lnTo>
                <a:lnTo>
                  <a:pt x="3736" y="4012"/>
                </a:lnTo>
                <a:lnTo>
                  <a:pt x="3742" y="4012"/>
                </a:lnTo>
                <a:lnTo>
                  <a:pt x="3752" y="4008"/>
                </a:lnTo>
                <a:close/>
                <a:moveTo>
                  <a:pt x="3664" y="4082"/>
                </a:moveTo>
                <a:lnTo>
                  <a:pt x="3664" y="4082"/>
                </a:lnTo>
                <a:lnTo>
                  <a:pt x="3646" y="4080"/>
                </a:lnTo>
                <a:lnTo>
                  <a:pt x="3634" y="4078"/>
                </a:lnTo>
                <a:lnTo>
                  <a:pt x="3624" y="4082"/>
                </a:lnTo>
                <a:lnTo>
                  <a:pt x="3618" y="4088"/>
                </a:lnTo>
                <a:lnTo>
                  <a:pt x="3616" y="4092"/>
                </a:lnTo>
                <a:lnTo>
                  <a:pt x="3614" y="4094"/>
                </a:lnTo>
                <a:lnTo>
                  <a:pt x="3626" y="4098"/>
                </a:lnTo>
                <a:lnTo>
                  <a:pt x="3632" y="4102"/>
                </a:lnTo>
                <a:lnTo>
                  <a:pt x="3634" y="4106"/>
                </a:lnTo>
                <a:lnTo>
                  <a:pt x="3638" y="4110"/>
                </a:lnTo>
                <a:lnTo>
                  <a:pt x="3652" y="4116"/>
                </a:lnTo>
                <a:lnTo>
                  <a:pt x="3664" y="4118"/>
                </a:lnTo>
                <a:lnTo>
                  <a:pt x="3668" y="4116"/>
                </a:lnTo>
                <a:lnTo>
                  <a:pt x="3670" y="4112"/>
                </a:lnTo>
                <a:lnTo>
                  <a:pt x="3672" y="4110"/>
                </a:lnTo>
                <a:lnTo>
                  <a:pt x="3676" y="4110"/>
                </a:lnTo>
                <a:lnTo>
                  <a:pt x="3688" y="4110"/>
                </a:lnTo>
                <a:lnTo>
                  <a:pt x="3696" y="4112"/>
                </a:lnTo>
                <a:lnTo>
                  <a:pt x="3702" y="4112"/>
                </a:lnTo>
                <a:lnTo>
                  <a:pt x="3702" y="4110"/>
                </a:lnTo>
                <a:lnTo>
                  <a:pt x="3702" y="4106"/>
                </a:lnTo>
                <a:lnTo>
                  <a:pt x="3698" y="4100"/>
                </a:lnTo>
                <a:lnTo>
                  <a:pt x="3692" y="4092"/>
                </a:lnTo>
                <a:lnTo>
                  <a:pt x="3680" y="4088"/>
                </a:lnTo>
                <a:lnTo>
                  <a:pt x="3664" y="4082"/>
                </a:lnTo>
                <a:close/>
                <a:moveTo>
                  <a:pt x="4016" y="4068"/>
                </a:moveTo>
                <a:lnTo>
                  <a:pt x="4016" y="4068"/>
                </a:lnTo>
                <a:lnTo>
                  <a:pt x="4004" y="4058"/>
                </a:lnTo>
                <a:lnTo>
                  <a:pt x="4000" y="4054"/>
                </a:lnTo>
                <a:lnTo>
                  <a:pt x="3992" y="4054"/>
                </a:lnTo>
                <a:lnTo>
                  <a:pt x="3982" y="4054"/>
                </a:lnTo>
                <a:lnTo>
                  <a:pt x="3976" y="4052"/>
                </a:lnTo>
                <a:lnTo>
                  <a:pt x="3974" y="4050"/>
                </a:lnTo>
                <a:lnTo>
                  <a:pt x="3974" y="4048"/>
                </a:lnTo>
                <a:lnTo>
                  <a:pt x="3976" y="4046"/>
                </a:lnTo>
                <a:lnTo>
                  <a:pt x="3980" y="4046"/>
                </a:lnTo>
                <a:lnTo>
                  <a:pt x="3988" y="4042"/>
                </a:lnTo>
                <a:lnTo>
                  <a:pt x="3988" y="4040"/>
                </a:lnTo>
                <a:lnTo>
                  <a:pt x="3982" y="4038"/>
                </a:lnTo>
                <a:lnTo>
                  <a:pt x="3970" y="4040"/>
                </a:lnTo>
                <a:lnTo>
                  <a:pt x="3964" y="4040"/>
                </a:lnTo>
                <a:lnTo>
                  <a:pt x="3960" y="4038"/>
                </a:lnTo>
                <a:lnTo>
                  <a:pt x="3958" y="4034"/>
                </a:lnTo>
                <a:lnTo>
                  <a:pt x="3956" y="4030"/>
                </a:lnTo>
                <a:lnTo>
                  <a:pt x="3954" y="4024"/>
                </a:lnTo>
                <a:lnTo>
                  <a:pt x="3952" y="4022"/>
                </a:lnTo>
                <a:lnTo>
                  <a:pt x="3948" y="4022"/>
                </a:lnTo>
                <a:lnTo>
                  <a:pt x="3944" y="4022"/>
                </a:lnTo>
                <a:lnTo>
                  <a:pt x="3938" y="4022"/>
                </a:lnTo>
                <a:lnTo>
                  <a:pt x="3928" y="4016"/>
                </a:lnTo>
                <a:lnTo>
                  <a:pt x="3918" y="4010"/>
                </a:lnTo>
                <a:lnTo>
                  <a:pt x="3914" y="4008"/>
                </a:lnTo>
                <a:lnTo>
                  <a:pt x="3910" y="4010"/>
                </a:lnTo>
                <a:lnTo>
                  <a:pt x="3906" y="4012"/>
                </a:lnTo>
                <a:lnTo>
                  <a:pt x="3902" y="4012"/>
                </a:lnTo>
                <a:lnTo>
                  <a:pt x="3894" y="4010"/>
                </a:lnTo>
                <a:lnTo>
                  <a:pt x="3888" y="4012"/>
                </a:lnTo>
                <a:lnTo>
                  <a:pt x="3886" y="4014"/>
                </a:lnTo>
                <a:lnTo>
                  <a:pt x="3882" y="4018"/>
                </a:lnTo>
                <a:lnTo>
                  <a:pt x="3874" y="4016"/>
                </a:lnTo>
                <a:lnTo>
                  <a:pt x="3868" y="4018"/>
                </a:lnTo>
                <a:lnTo>
                  <a:pt x="3862" y="4016"/>
                </a:lnTo>
                <a:lnTo>
                  <a:pt x="3856" y="4014"/>
                </a:lnTo>
                <a:lnTo>
                  <a:pt x="3844" y="4008"/>
                </a:lnTo>
                <a:lnTo>
                  <a:pt x="3830" y="4008"/>
                </a:lnTo>
                <a:lnTo>
                  <a:pt x="3818" y="4010"/>
                </a:lnTo>
                <a:lnTo>
                  <a:pt x="3814" y="4012"/>
                </a:lnTo>
                <a:lnTo>
                  <a:pt x="3812" y="4016"/>
                </a:lnTo>
                <a:lnTo>
                  <a:pt x="3814" y="4022"/>
                </a:lnTo>
                <a:lnTo>
                  <a:pt x="3818" y="4024"/>
                </a:lnTo>
                <a:lnTo>
                  <a:pt x="3826" y="4024"/>
                </a:lnTo>
                <a:lnTo>
                  <a:pt x="3838" y="4028"/>
                </a:lnTo>
                <a:lnTo>
                  <a:pt x="3842" y="4032"/>
                </a:lnTo>
                <a:lnTo>
                  <a:pt x="3844" y="4034"/>
                </a:lnTo>
                <a:lnTo>
                  <a:pt x="3842" y="4040"/>
                </a:lnTo>
                <a:lnTo>
                  <a:pt x="3840" y="4044"/>
                </a:lnTo>
                <a:lnTo>
                  <a:pt x="3842" y="4050"/>
                </a:lnTo>
                <a:lnTo>
                  <a:pt x="3844" y="4056"/>
                </a:lnTo>
                <a:lnTo>
                  <a:pt x="3852" y="4064"/>
                </a:lnTo>
                <a:lnTo>
                  <a:pt x="3860" y="4074"/>
                </a:lnTo>
                <a:lnTo>
                  <a:pt x="3860" y="4076"/>
                </a:lnTo>
                <a:lnTo>
                  <a:pt x="3854" y="4076"/>
                </a:lnTo>
                <a:lnTo>
                  <a:pt x="3846" y="4078"/>
                </a:lnTo>
                <a:lnTo>
                  <a:pt x="3838" y="4080"/>
                </a:lnTo>
                <a:lnTo>
                  <a:pt x="3828" y="4080"/>
                </a:lnTo>
                <a:lnTo>
                  <a:pt x="3804" y="4076"/>
                </a:lnTo>
                <a:lnTo>
                  <a:pt x="3794" y="4074"/>
                </a:lnTo>
                <a:lnTo>
                  <a:pt x="3784" y="4072"/>
                </a:lnTo>
                <a:lnTo>
                  <a:pt x="3776" y="4074"/>
                </a:lnTo>
                <a:lnTo>
                  <a:pt x="3774" y="4074"/>
                </a:lnTo>
                <a:lnTo>
                  <a:pt x="3772" y="4078"/>
                </a:lnTo>
                <a:lnTo>
                  <a:pt x="3770" y="4082"/>
                </a:lnTo>
                <a:lnTo>
                  <a:pt x="3770" y="4086"/>
                </a:lnTo>
                <a:lnTo>
                  <a:pt x="3772" y="4088"/>
                </a:lnTo>
                <a:lnTo>
                  <a:pt x="3776" y="4090"/>
                </a:lnTo>
                <a:lnTo>
                  <a:pt x="3784" y="4092"/>
                </a:lnTo>
                <a:lnTo>
                  <a:pt x="3788" y="4094"/>
                </a:lnTo>
                <a:lnTo>
                  <a:pt x="3794" y="4100"/>
                </a:lnTo>
                <a:lnTo>
                  <a:pt x="3798" y="4102"/>
                </a:lnTo>
                <a:lnTo>
                  <a:pt x="3800" y="4102"/>
                </a:lnTo>
                <a:lnTo>
                  <a:pt x="3802" y="4098"/>
                </a:lnTo>
                <a:lnTo>
                  <a:pt x="3804" y="4094"/>
                </a:lnTo>
                <a:lnTo>
                  <a:pt x="3808" y="4094"/>
                </a:lnTo>
                <a:lnTo>
                  <a:pt x="3816" y="4094"/>
                </a:lnTo>
                <a:lnTo>
                  <a:pt x="3828" y="4098"/>
                </a:lnTo>
                <a:lnTo>
                  <a:pt x="3836" y="4100"/>
                </a:lnTo>
                <a:lnTo>
                  <a:pt x="3842" y="4098"/>
                </a:lnTo>
                <a:lnTo>
                  <a:pt x="3852" y="4096"/>
                </a:lnTo>
                <a:lnTo>
                  <a:pt x="3858" y="4096"/>
                </a:lnTo>
                <a:lnTo>
                  <a:pt x="3864" y="4096"/>
                </a:lnTo>
                <a:lnTo>
                  <a:pt x="3872" y="4098"/>
                </a:lnTo>
                <a:lnTo>
                  <a:pt x="3882" y="4102"/>
                </a:lnTo>
                <a:lnTo>
                  <a:pt x="3886" y="4110"/>
                </a:lnTo>
                <a:lnTo>
                  <a:pt x="3890" y="4114"/>
                </a:lnTo>
                <a:lnTo>
                  <a:pt x="3894" y="4118"/>
                </a:lnTo>
                <a:lnTo>
                  <a:pt x="3896" y="4118"/>
                </a:lnTo>
                <a:lnTo>
                  <a:pt x="3900" y="4116"/>
                </a:lnTo>
                <a:lnTo>
                  <a:pt x="3902" y="4112"/>
                </a:lnTo>
                <a:lnTo>
                  <a:pt x="3908" y="4104"/>
                </a:lnTo>
                <a:lnTo>
                  <a:pt x="3914" y="4094"/>
                </a:lnTo>
                <a:lnTo>
                  <a:pt x="3920" y="4086"/>
                </a:lnTo>
                <a:lnTo>
                  <a:pt x="3926" y="4084"/>
                </a:lnTo>
                <a:lnTo>
                  <a:pt x="3928" y="4086"/>
                </a:lnTo>
                <a:lnTo>
                  <a:pt x="3930" y="4088"/>
                </a:lnTo>
                <a:lnTo>
                  <a:pt x="3932" y="4094"/>
                </a:lnTo>
                <a:lnTo>
                  <a:pt x="3936" y="4096"/>
                </a:lnTo>
                <a:lnTo>
                  <a:pt x="3942" y="4092"/>
                </a:lnTo>
                <a:lnTo>
                  <a:pt x="3952" y="4086"/>
                </a:lnTo>
                <a:lnTo>
                  <a:pt x="3956" y="4084"/>
                </a:lnTo>
                <a:lnTo>
                  <a:pt x="3964" y="4082"/>
                </a:lnTo>
                <a:lnTo>
                  <a:pt x="3978" y="4082"/>
                </a:lnTo>
                <a:lnTo>
                  <a:pt x="3992" y="4084"/>
                </a:lnTo>
                <a:lnTo>
                  <a:pt x="4002" y="4090"/>
                </a:lnTo>
                <a:lnTo>
                  <a:pt x="4004" y="4090"/>
                </a:lnTo>
                <a:lnTo>
                  <a:pt x="4008" y="4090"/>
                </a:lnTo>
                <a:lnTo>
                  <a:pt x="4012" y="4088"/>
                </a:lnTo>
                <a:lnTo>
                  <a:pt x="4016" y="4086"/>
                </a:lnTo>
                <a:lnTo>
                  <a:pt x="4018" y="4082"/>
                </a:lnTo>
                <a:lnTo>
                  <a:pt x="4018" y="4078"/>
                </a:lnTo>
                <a:lnTo>
                  <a:pt x="4018" y="4072"/>
                </a:lnTo>
                <a:lnTo>
                  <a:pt x="4016" y="4068"/>
                </a:lnTo>
                <a:close/>
                <a:moveTo>
                  <a:pt x="4132" y="7870"/>
                </a:moveTo>
                <a:lnTo>
                  <a:pt x="4132" y="7870"/>
                </a:lnTo>
                <a:lnTo>
                  <a:pt x="4124" y="7870"/>
                </a:lnTo>
                <a:lnTo>
                  <a:pt x="4118" y="7870"/>
                </a:lnTo>
                <a:lnTo>
                  <a:pt x="4112" y="7866"/>
                </a:lnTo>
                <a:lnTo>
                  <a:pt x="4106" y="7864"/>
                </a:lnTo>
                <a:lnTo>
                  <a:pt x="4098" y="7860"/>
                </a:lnTo>
                <a:lnTo>
                  <a:pt x="4090" y="7854"/>
                </a:lnTo>
                <a:lnTo>
                  <a:pt x="4080" y="7846"/>
                </a:lnTo>
                <a:lnTo>
                  <a:pt x="4070" y="7840"/>
                </a:lnTo>
                <a:lnTo>
                  <a:pt x="4058" y="7832"/>
                </a:lnTo>
                <a:lnTo>
                  <a:pt x="4046" y="7820"/>
                </a:lnTo>
                <a:lnTo>
                  <a:pt x="4034" y="7808"/>
                </a:lnTo>
                <a:lnTo>
                  <a:pt x="4028" y="7798"/>
                </a:lnTo>
                <a:lnTo>
                  <a:pt x="4026" y="7788"/>
                </a:lnTo>
                <a:lnTo>
                  <a:pt x="4024" y="7786"/>
                </a:lnTo>
                <a:lnTo>
                  <a:pt x="4020" y="7786"/>
                </a:lnTo>
                <a:lnTo>
                  <a:pt x="4012" y="7784"/>
                </a:lnTo>
                <a:lnTo>
                  <a:pt x="4010" y="7782"/>
                </a:lnTo>
                <a:lnTo>
                  <a:pt x="4010" y="7778"/>
                </a:lnTo>
                <a:lnTo>
                  <a:pt x="4012" y="7774"/>
                </a:lnTo>
                <a:lnTo>
                  <a:pt x="4018" y="7768"/>
                </a:lnTo>
                <a:lnTo>
                  <a:pt x="4018" y="7770"/>
                </a:lnTo>
                <a:lnTo>
                  <a:pt x="4020" y="7772"/>
                </a:lnTo>
                <a:lnTo>
                  <a:pt x="4022" y="7776"/>
                </a:lnTo>
                <a:lnTo>
                  <a:pt x="4024" y="7776"/>
                </a:lnTo>
                <a:lnTo>
                  <a:pt x="4024" y="7772"/>
                </a:lnTo>
                <a:lnTo>
                  <a:pt x="4020" y="7762"/>
                </a:lnTo>
                <a:lnTo>
                  <a:pt x="4006" y="7748"/>
                </a:lnTo>
                <a:lnTo>
                  <a:pt x="4006" y="7884"/>
                </a:lnTo>
                <a:lnTo>
                  <a:pt x="4014" y="7882"/>
                </a:lnTo>
                <a:lnTo>
                  <a:pt x="4016" y="7880"/>
                </a:lnTo>
                <a:lnTo>
                  <a:pt x="4020" y="7878"/>
                </a:lnTo>
                <a:lnTo>
                  <a:pt x="4026" y="7880"/>
                </a:lnTo>
                <a:lnTo>
                  <a:pt x="4040" y="7884"/>
                </a:lnTo>
                <a:lnTo>
                  <a:pt x="4056" y="7886"/>
                </a:lnTo>
                <a:lnTo>
                  <a:pt x="4074" y="7888"/>
                </a:lnTo>
                <a:lnTo>
                  <a:pt x="4080" y="7888"/>
                </a:lnTo>
                <a:lnTo>
                  <a:pt x="4084" y="7890"/>
                </a:lnTo>
                <a:lnTo>
                  <a:pt x="4092" y="7894"/>
                </a:lnTo>
                <a:lnTo>
                  <a:pt x="4096" y="7894"/>
                </a:lnTo>
                <a:lnTo>
                  <a:pt x="4098" y="7892"/>
                </a:lnTo>
                <a:lnTo>
                  <a:pt x="4104" y="7890"/>
                </a:lnTo>
                <a:lnTo>
                  <a:pt x="4110" y="7888"/>
                </a:lnTo>
                <a:lnTo>
                  <a:pt x="4116" y="7886"/>
                </a:lnTo>
                <a:lnTo>
                  <a:pt x="4120" y="7884"/>
                </a:lnTo>
                <a:lnTo>
                  <a:pt x="4122" y="7886"/>
                </a:lnTo>
                <a:lnTo>
                  <a:pt x="4126" y="7890"/>
                </a:lnTo>
                <a:lnTo>
                  <a:pt x="4128" y="7888"/>
                </a:lnTo>
                <a:lnTo>
                  <a:pt x="4130" y="7886"/>
                </a:lnTo>
                <a:lnTo>
                  <a:pt x="4134" y="7886"/>
                </a:lnTo>
                <a:lnTo>
                  <a:pt x="4136" y="7886"/>
                </a:lnTo>
                <a:lnTo>
                  <a:pt x="4138" y="7886"/>
                </a:lnTo>
                <a:lnTo>
                  <a:pt x="4144" y="7878"/>
                </a:lnTo>
                <a:lnTo>
                  <a:pt x="4146" y="7872"/>
                </a:lnTo>
                <a:lnTo>
                  <a:pt x="4144" y="7868"/>
                </a:lnTo>
                <a:lnTo>
                  <a:pt x="4140" y="7868"/>
                </a:lnTo>
                <a:lnTo>
                  <a:pt x="4132" y="7870"/>
                </a:lnTo>
                <a:close/>
                <a:moveTo>
                  <a:pt x="3988" y="7750"/>
                </a:moveTo>
                <a:lnTo>
                  <a:pt x="3988" y="7750"/>
                </a:lnTo>
                <a:lnTo>
                  <a:pt x="3984" y="7750"/>
                </a:lnTo>
                <a:lnTo>
                  <a:pt x="3982" y="7748"/>
                </a:lnTo>
                <a:lnTo>
                  <a:pt x="3980" y="7742"/>
                </a:lnTo>
                <a:lnTo>
                  <a:pt x="3976" y="7738"/>
                </a:lnTo>
                <a:lnTo>
                  <a:pt x="3974" y="7736"/>
                </a:lnTo>
                <a:lnTo>
                  <a:pt x="3972" y="7736"/>
                </a:lnTo>
                <a:lnTo>
                  <a:pt x="3968" y="7740"/>
                </a:lnTo>
                <a:lnTo>
                  <a:pt x="3964" y="7746"/>
                </a:lnTo>
                <a:lnTo>
                  <a:pt x="3960" y="7754"/>
                </a:lnTo>
                <a:lnTo>
                  <a:pt x="3956" y="7758"/>
                </a:lnTo>
                <a:lnTo>
                  <a:pt x="3952" y="7758"/>
                </a:lnTo>
                <a:lnTo>
                  <a:pt x="3946" y="7754"/>
                </a:lnTo>
                <a:lnTo>
                  <a:pt x="3942" y="7752"/>
                </a:lnTo>
                <a:lnTo>
                  <a:pt x="3936" y="7752"/>
                </a:lnTo>
                <a:lnTo>
                  <a:pt x="3934" y="7754"/>
                </a:lnTo>
                <a:lnTo>
                  <a:pt x="3936" y="7756"/>
                </a:lnTo>
                <a:lnTo>
                  <a:pt x="3938" y="7756"/>
                </a:lnTo>
                <a:lnTo>
                  <a:pt x="3940" y="7760"/>
                </a:lnTo>
                <a:lnTo>
                  <a:pt x="3940" y="7762"/>
                </a:lnTo>
                <a:lnTo>
                  <a:pt x="3944" y="7762"/>
                </a:lnTo>
                <a:lnTo>
                  <a:pt x="3946" y="7764"/>
                </a:lnTo>
                <a:lnTo>
                  <a:pt x="3946" y="7768"/>
                </a:lnTo>
                <a:lnTo>
                  <a:pt x="3942" y="7772"/>
                </a:lnTo>
                <a:lnTo>
                  <a:pt x="3940" y="7772"/>
                </a:lnTo>
                <a:lnTo>
                  <a:pt x="3936" y="7766"/>
                </a:lnTo>
                <a:lnTo>
                  <a:pt x="3934" y="7766"/>
                </a:lnTo>
                <a:lnTo>
                  <a:pt x="3932" y="7772"/>
                </a:lnTo>
                <a:lnTo>
                  <a:pt x="3932" y="7782"/>
                </a:lnTo>
                <a:lnTo>
                  <a:pt x="3936" y="7792"/>
                </a:lnTo>
                <a:lnTo>
                  <a:pt x="3940" y="7796"/>
                </a:lnTo>
                <a:lnTo>
                  <a:pt x="3944" y="7796"/>
                </a:lnTo>
                <a:lnTo>
                  <a:pt x="3958" y="7792"/>
                </a:lnTo>
                <a:lnTo>
                  <a:pt x="3970" y="7788"/>
                </a:lnTo>
                <a:lnTo>
                  <a:pt x="3974" y="7788"/>
                </a:lnTo>
                <a:lnTo>
                  <a:pt x="3978" y="7792"/>
                </a:lnTo>
                <a:lnTo>
                  <a:pt x="3978" y="7798"/>
                </a:lnTo>
                <a:lnTo>
                  <a:pt x="3974" y="7802"/>
                </a:lnTo>
                <a:lnTo>
                  <a:pt x="3968" y="7804"/>
                </a:lnTo>
                <a:lnTo>
                  <a:pt x="3962" y="7806"/>
                </a:lnTo>
                <a:lnTo>
                  <a:pt x="3948" y="7812"/>
                </a:lnTo>
                <a:lnTo>
                  <a:pt x="3944" y="7816"/>
                </a:lnTo>
                <a:lnTo>
                  <a:pt x="3944" y="7822"/>
                </a:lnTo>
                <a:lnTo>
                  <a:pt x="3948" y="7830"/>
                </a:lnTo>
                <a:lnTo>
                  <a:pt x="3954" y="7836"/>
                </a:lnTo>
                <a:lnTo>
                  <a:pt x="3962" y="7842"/>
                </a:lnTo>
                <a:lnTo>
                  <a:pt x="3970" y="7846"/>
                </a:lnTo>
                <a:lnTo>
                  <a:pt x="3984" y="7852"/>
                </a:lnTo>
                <a:lnTo>
                  <a:pt x="3990" y="7856"/>
                </a:lnTo>
                <a:lnTo>
                  <a:pt x="3992" y="7858"/>
                </a:lnTo>
                <a:lnTo>
                  <a:pt x="3978" y="7856"/>
                </a:lnTo>
                <a:lnTo>
                  <a:pt x="3972" y="7852"/>
                </a:lnTo>
                <a:lnTo>
                  <a:pt x="3970" y="7850"/>
                </a:lnTo>
                <a:lnTo>
                  <a:pt x="3968" y="7852"/>
                </a:lnTo>
                <a:lnTo>
                  <a:pt x="3966" y="7854"/>
                </a:lnTo>
                <a:lnTo>
                  <a:pt x="3964" y="7852"/>
                </a:lnTo>
                <a:lnTo>
                  <a:pt x="3958" y="7850"/>
                </a:lnTo>
                <a:lnTo>
                  <a:pt x="3952" y="7846"/>
                </a:lnTo>
                <a:lnTo>
                  <a:pt x="3950" y="7846"/>
                </a:lnTo>
                <a:lnTo>
                  <a:pt x="3946" y="7848"/>
                </a:lnTo>
                <a:lnTo>
                  <a:pt x="3944" y="7850"/>
                </a:lnTo>
                <a:lnTo>
                  <a:pt x="3944" y="7852"/>
                </a:lnTo>
                <a:lnTo>
                  <a:pt x="3946" y="7854"/>
                </a:lnTo>
                <a:lnTo>
                  <a:pt x="3946" y="7856"/>
                </a:lnTo>
                <a:lnTo>
                  <a:pt x="3944" y="7856"/>
                </a:lnTo>
                <a:lnTo>
                  <a:pt x="3938" y="7852"/>
                </a:lnTo>
                <a:lnTo>
                  <a:pt x="3918" y="7838"/>
                </a:lnTo>
                <a:lnTo>
                  <a:pt x="3914" y="7836"/>
                </a:lnTo>
                <a:lnTo>
                  <a:pt x="3912" y="7838"/>
                </a:lnTo>
                <a:lnTo>
                  <a:pt x="3914" y="7840"/>
                </a:lnTo>
                <a:lnTo>
                  <a:pt x="3920" y="7846"/>
                </a:lnTo>
                <a:lnTo>
                  <a:pt x="3924" y="7848"/>
                </a:lnTo>
                <a:lnTo>
                  <a:pt x="3926" y="7850"/>
                </a:lnTo>
                <a:lnTo>
                  <a:pt x="3922" y="7850"/>
                </a:lnTo>
                <a:lnTo>
                  <a:pt x="3918" y="7850"/>
                </a:lnTo>
                <a:lnTo>
                  <a:pt x="3914" y="7852"/>
                </a:lnTo>
                <a:lnTo>
                  <a:pt x="3912" y="7856"/>
                </a:lnTo>
                <a:lnTo>
                  <a:pt x="3910" y="7858"/>
                </a:lnTo>
                <a:lnTo>
                  <a:pt x="3904" y="7858"/>
                </a:lnTo>
                <a:lnTo>
                  <a:pt x="3896" y="7852"/>
                </a:lnTo>
                <a:lnTo>
                  <a:pt x="3894" y="7854"/>
                </a:lnTo>
                <a:lnTo>
                  <a:pt x="3894" y="7856"/>
                </a:lnTo>
                <a:lnTo>
                  <a:pt x="3892" y="7856"/>
                </a:lnTo>
                <a:lnTo>
                  <a:pt x="3888" y="7856"/>
                </a:lnTo>
                <a:lnTo>
                  <a:pt x="3878" y="7854"/>
                </a:lnTo>
                <a:lnTo>
                  <a:pt x="3876" y="7854"/>
                </a:lnTo>
                <a:lnTo>
                  <a:pt x="3876" y="7856"/>
                </a:lnTo>
                <a:lnTo>
                  <a:pt x="3880" y="7858"/>
                </a:lnTo>
                <a:lnTo>
                  <a:pt x="3882" y="7862"/>
                </a:lnTo>
                <a:lnTo>
                  <a:pt x="3882" y="7864"/>
                </a:lnTo>
                <a:lnTo>
                  <a:pt x="3878" y="7862"/>
                </a:lnTo>
                <a:lnTo>
                  <a:pt x="3874" y="7860"/>
                </a:lnTo>
                <a:lnTo>
                  <a:pt x="3870" y="7858"/>
                </a:lnTo>
                <a:lnTo>
                  <a:pt x="3870" y="7860"/>
                </a:lnTo>
                <a:lnTo>
                  <a:pt x="3872" y="7864"/>
                </a:lnTo>
                <a:lnTo>
                  <a:pt x="3872" y="7868"/>
                </a:lnTo>
                <a:lnTo>
                  <a:pt x="3872" y="7870"/>
                </a:lnTo>
                <a:lnTo>
                  <a:pt x="3876" y="7870"/>
                </a:lnTo>
                <a:lnTo>
                  <a:pt x="3880" y="7870"/>
                </a:lnTo>
                <a:lnTo>
                  <a:pt x="3886" y="7870"/>
                </a:lnTo>
                <a:lnTo>
                  <a:pt x="3890" y="7870"/>
                </a:lnTo>
                <a:lnTo>
                  <a:pt x="3890" y="7872"/>
                </a:lnTo>
                <a:lnTo>
                  <a:pt x="3892" y="7872"/>
                </a:lnTo>
                <a:lnTo>
                  <a:pt x="3894" y="7868"/>
                </a:lnTo>
                <a:lnTo>
                  <a:pt x="3896" y="7864"/>
                </a:lnTo>
                <a:lnTo>
                  <a:pt x="3898" y="7862"/>
                </a:lnTo>
                <a:lnTo>
                  <a:pt x="3900" y="7864"/>
                </a:lnTo>
                <a:lnTo>
                  <a:pt x="3900" y="7866"/>
                </a:lnTo>
                <a:lnTo>
                  <a:pt x="3898" y="7870"/>
                </a:lnTo>
                <a:lnTo>
                  <a:pt x="3900" y="7872"/>
                </a:lnTo>
                <a:lnTo>
                  <a:pt x="3904" y="7872"/>
                </a:lnTo>
                <a:lnTo>
                  <a:pt x="3908" y="7870"/>
                </a:lnTo>
                <a:lnTo>
                  <a:pt x="3912" y="7868"/>
                </a:lnTo>
                <a:lnTo>
                  <a:pt x="3910" y="7872"/>
                </a:lnTo>
                <a:lnTo>
                  <a:pt x="3908" y="7876"/>
                </a:lnTo>
                <a:lnTo>
                  <a:pt x="3910" y="7876"/>
                </a:lnTo>
                <a:lnTo>
                  <a:pt x="3912" y="7876"/>
                </a:lnTo>
                <a:lnTo>
                  <a:pt x="3916" y="7876"/>
                </a:lnTo>
                <a:lnTo>
                  <a:pt x="3918" y="7880"/>
                </a:lnTo>
                <a:lnTo>
                  <a:pt x="3920" y="7882"/>
                </a:lnTo>
                <a:lnTo>
                  <a:pt x="3924" y="7880"/>
                </a:lnTo>
                <a:lnTo>
                  <a:pt x="3928" y="7880"/>
                </a:lnTo>
                <a:lnTo>
                  <a:pt x="3934" y="7880"/>
                </a:lnTo>
                <a:lnTo>
                  <a:pt x="3938" y="7882"/>
                </a:lnTo>
                <a:lnTo>
                  <a:pt x="3942" y="7880"/>
                </a:lnTo>
                <a:lnTo>
                  <a:pt x="3946" y="7880"/>
                </a:lnTo>
                <a:lnTo>
                  <a:pt x="3948" y="7880"/>
                </a:lnTo>
                <a:lnTo>
                  <a:pt x="3950" y="7882"/>
                </a:lnTo>
                <a:lnTo>
                  <a:pt x="3952" y="7882"/>
                </a:lnTo>
                <a:lnTo>
                  <a:pt x="3954" y="7880"/>
                </a:lnTo>
                <a:lnTo>
                  <a:pt x="3958" y="7880"/>
                </a:lnTo>
                <a:lnTo>
                  <a:pt x="3960" y="7880"/>
                </a:lnTo>
                <a:lnTo>
                  <a:pt x="3962" y="7876"/>
                </a:lnTo>
                <a:lnTo>
                  <a:pt x="3962" y="7874"/>
                </a:lnTo>
                <a:lnTo>
                  <a:pt x="3964" y="7876"/>
                </a:lnTo>
                <a:lnTo>
                  <a:pt x="3966" y="7880"/>
                </a:lnTo>
                <a:lnTo>
                  <a:pt x="3974" y="7884"/>
                </a:lnTo>
                <a:lnTo>
                  <a:pt x="3994" y="7888"/>
                </a:lnTo>
                <a:lnTo>
                  <a:pt x="3998" y="7888"/>
                </a:lnTo>
                <a:lnTo>
                  <a:pt x="4000" y="7886"/>
                </a:lnTo>
                <a:lnTo>
                  <a:pt x="4000" y="7882"/>
                </a:lnTo>
                <a:lnTo>
                  <a:pt x="4002" y="7882"/>
                </a:lnTo>
                <a:lnTo>
                  <a:pt x="4006" y="7884"/>
                </a:lnTo>
                <a:lnTo>
                  <a:pt x="4006" y="7748"/>
                </a:lnTo>
                <a:lnTo>
                  <a:pt x="4004" y="7744"/>
                </a:lnTo>
                <a:lnTo>
                  <a:pt x="4000" y="7744"/>
                </a:lnTo>
                <a:lnTo>
                  <a:pt x="3996" y="7744"/>
                </a:lnTo>
                <a:lnTo>
                  <a:pt x="3992" y="7748"/>
                </a:lnTo>
                <a:lnTo>
                  <a:pt x="3988" y="7750"/>
                </a:lnTo>
                <a:close/>
                <a:moveTo>
                  <a:pt x="3812" y="7278"/>
                </a:moveTo>
                <a:lnTo>
                  <a:pt x="3812" y="7278"/>
                </a:lnTo>
                <a:lnTo>
                  <a:pt x="3812" y="7282"/>
                </a:lnTo>
                <a:lnTo>
                  <a:pt x="3814" y="7286"/>
                </a:lnTo>
                <a:lnTo>
                  <a:pt x="3814" y="7288"/>
                </a:lnTo>
                <a:lnTo>
                  <a:pt x="3814" y="7290"/>
                </a:lnTo>
                <a:lnTo>
                  <a:pt x="3816" y="7292"/>
                </a:lnTo>
                <a:lnTo>
                  <a:pt x="3820" y="7294"/>
                </a:lnTo>
                <a:lnTo>
                  <a:pt x="3826" y="7292"/>
                </a:lnTo>
                <a:lnTo>
                  <a:pt x="3834" y="7286"/>
                </a:lnTo>
                <a:lnTo>
                  <a:pt x="3836" y="7282"/>
                </a:lnTo>
                <a:lnTo>
                  <a:pt x="3834" y="7280"/>
                </a:lnTo>
                <a:lnTo>
                  <a:pt x="3834" y="7278"/>
                </a:lnTo>
                <a:lnTo>
                  <a:pt x="3838" y="7278"/>
                </a:lnTo>
                <a:lnTo>
                  <a:pt x="3840" y="7274"/>
                </a:lnTo>
                <a:lnTo>
                  <a:pt x="3840" y="7270"/>
                </a:lnTo>
                <a:lnTo>
                  <a:pt x="3834" y="7264"/>
                </a:lnTo>
                <a:lnTo>
                  <a:pt x="3830" y="7262"/>
                </a:lnTo>
                <a:lnTo>
                  <a:pt x="3826" y="7264"/>
                </a:lnTo>
                <a:lnTo>
                  <a:pt x="3826" y="7266"/>
                </a:lnTo>
                <a:lnTo>
                  <a:pt x="3824" y="7266"/>
                </a:lnTo>
                <a:lnTo>
                  <a:pt x="3822" y="7266"/>
                </a:lnTo>
                <a:lnTo>
                  <a:pt x="3820" y="7266"/>
                </a:lnTo>
                <a:lnTo>
                  <a:pt x="3820" y="7268"/>
                </a:lnTo>
                <a:lnTo>
                  <a:pt x="3820" y="7272"/>
                </a:lnTo>
                <a:lnTo>
                  <a:pt x="3818" y="7276"/>
                </a:lnTo>
                <a:lnTo>
                  <a:pt x="3816" y="7276"/>
                </a:lnTo>
                <a:lnTo>
                  <a:pt x="3814" y="7276"/>
                </a:lnTo>
                <a:lnTo>
                  <a:pt x="3812" y="7278"/>
                </a:lnTo>
                <a:close/>
                <a:moveTo>
                  <a:pt x="3916" y="7824"/>
                </a:moveTo>
                <a:lnTo>
                  <a:pt x="3916" y="7824"/>
                </a:lnTo>
                <a:lnTo>
                  <a:pt x="3916" y="7830"/>
                </a:lnTo>
                <a:lnTo>
                  <a:pt x="3920" y="7834"/>
                </a:lnTo>
                <a:lnTo>
                  <a:pt x="3938" y="7846"/>
                </a:lnTo>
                <a:lnTo>
                  <a:pt x="3940" y="7846"/>
                </a:lnTo>
                <a:lnTo>
                  <a:pt x="3940" y="7844"/>
                </a:lnTo>
                <a:lnTo>
                  <a:pt x="3938" y="7840"/>
                </a:lnTo>
                <a:lnTo>
                  <a:pt x="3934" y="7836"/>
                </a:lnTo>
                <a:lnTo>
                  <a:pt x="3926" y="7830"/>
                </a:lnTo>
                <a:lnTo>
                  <a:pt x="3928" y="7828"/>
                </a:lnTo>
                <a:lnTo>
                  <a:pt x="3930" y="7830"/>
                </a:lnTo>
                <a:lnTo>
                  <a:pt x="3936" y="7834"/>
                </a:lnTo>
                <a:lnTo>
                  <a:pt x="3938" y="7834"/>
                </a:lnTo>
                <a:lnTo>
                  <a:pt x="3938" y="7830"/>
                </a:lnTo>
                <a:lnTo>
                  <a:pt x="3936" y="7826"/>
                </a:lnTo>
                <a:lnTo>
                  <a:pt x="3932" y="7822"/>
                </a:lnTo>
                <a:lnTo>
                  <a:pt x="3932" y="7816"/>
                </a:lnTo>
                <a:lnTo>
                  <a:pt x="3932" y="7804"/>
                </a:lnTo>
                <a:lnTo>
                  <a:pt x="3930" y="7802"/>
                </a:lnTo>
                <a:lnTo>
                  <a:pt x="3926" y="7806"/>
                </a:lnTo>
                <a:lnTo>
                  <a:pt x="3924" y="7810"/>
                </a:lnTo>
                <a:lnTo>
                  <a:pt x="3922" y="7816"/>
                </a:lnTo>
                <a:lnTo>
                  <a:pt x="3924" y="7820"/>
                </a:lnTo>
                <a:lnTo>
                  <a:pt x="3922" y="7820"/>
                </a:lnTo>
                <a:lnTo>
                  <a:pt x="3918" y="7820"/>
                </a:lnTo>
                <a:lnTo>
                  <a:pt x="3916" y="7824"/>
                </a:lnTo>
                <a:close/>
                <a:moveTo>
                  <a:pt x="3886" y="7846"/>
                </a:moveTo>
                <a:lnTo>
                  <a:pt x="3886" y="7846"/>
                </a:lnTo>
                <a:lnTo>
                  <a:pt x="3890" y="7846"/>
                </a:lnTo>
                <a:lnTo>
                  <a:pt x="3890" y="7844"/>
                </a:lnTo>
                <a:lnTo>
                  <a:pt x="3892" y="7842"/>
                </a:lnTo>
                <a:lnTo>
                  <a:pt x="3896" y="7842"/>
                </a:lnTo>
                <a:lnTo>
                  <a:pt x="3898" y="7846"/>
                </a:lnTo>
                <a:lnTo>
                  <a:pt x="3898" y="7848"/>
                </a:lnTo>
                <a:lnTo>
                  <a:pt x="3898" y="7850"/>
                </a:lnTo>
                <a:lnTo>
                  <a:pt x="3904" y="7852"/>
                </a:lnTo>
                <a:lnTo>
                  <a:pt x="3906" y="7852"/>
                </a:lnTo>
                <a:lnTo>
                  <a:pt x="3908" y="7848"/>
                </a:lnTo>
                <a:lnTo>
                  <a:pt x="3908" y="7838"/>
                </a:lnTo>
                <a:lnTo>
                  <a:pt x="3908" y="7834"/>
                </a:lnTo>
                <a:lnTo>
                  <a:pt x="3904" y="7834"/>
                </a:lnTo>
                <a:lnTo>
                  <a:pt x="3902" y="7834"/>
                </a:lnTo>
                <a:lnTo>
                  <a:pt x="3900" y="7830"/>
                </a:lnTo>
                <a:lnTo>
                  <a:pt x="3896" y="7828"/>
                </a:lnTo>
                <a:lnTo>
                  <a:pt x="3890" y="7826"/>
                </a:lnTo>
                <a:lnTo>
                  <a:pt x="3886" y="7828"/>
                </a:lnTo>
                <a:lnTo>
                  <a:pt x="3884" y="7828"/>
                </a:lnTo>
                <a:lnTo>
                  <a:pt x="3886" y="7832"/>
                </a:lnTo>
                <a:lnTo>
                  <a:pt x="3886" y="7836"/>
                </a:lnTo>
                <a:lnTo>
                  <a:pt x="3884" y="7840"/>
                </a:lnTo>
                <a:lnTo>
                  <a:pt x="3884" y="7842"/>
                </a:lnTo>
                <a:lnTo>
                  <a:pt x="3886" y="7846"/>
                </a:lnTo>
                <a:close/>
                <a:moveTo>
                  <a:pt x="3794" y="7210"/>
                </a:moveTo>
                <a:lnTo>
                  <a:pt x="3794" y="7210"/>
                </a:lnTo>
                <a:lnTo>
                  <a:pt x="3800" y="7210"/>
                </a:lnTo>
                <a:lnTo>
                  <a:pt x="3802" y="7208"/>
                </a:lnTo>
                <a:lnTo>
                  <a:pt x="3802" y="7206"/>
                </a:lnTo>
                <a:lnTo>
                  <a:pt x="3802" y="7204"/>
                </a:lnTo>
                <a:lnTo>
                  <a:pt x="3800" y="7198"/>
                </a:lnTo>
                <a:lnTo>
                  <a:pt x="3800" y="7196"/>
                </a:lnTo>
                <a:lnTo>
                  <a:pt x="3804" y="7194"/>
                </a:lnTo>
                <a:lnTo>
                  <a:pt x="3808" y="7194"/>
                </a:lnTo>
                <a:lnTo>
                  <a:pt x="3808" y="7188"/>
                </a:lnTo>
                <a:lnTo>
                  <a:pt x="3804" y="7184"/>
                </a:lnTo>
                <a:lnTo>
                  <a:pt x="3804" y="7182"/>
                </a:lnTo>
                <a:lnTo>
                  <a:pt x="3806" y="7182"/>
                </a:lnTo>
                <a:lnTo>
                  <a:pt x="3810" y="7180"/>
                </a:lnTo>
                <a:lnTo>
                  <a:pt x="3810" y="7178"/>
                </a:lnTo>
                <a:lnTo>
                  <a:pt x="3802" y="7168"/>
                </a:lnTo>
                <a:lnTo>
                  <a:pt x="3798" y="7162"/>
                </a:lnTo>
                <a:lnTo>
                  <a:pt x="3800" y="7160"/>
                </a:lnTo>
                <a:lnTo>
                  <a:pt x="3802" y="7160"/>
                </a:lnTo>
                <a:lnTo>
                  <a:pt x="3804" y="7158"/>
                </a:lnTo>
                <a:lnTo>
                  <a:pt x="3802" y="7156"/>
                </a:lnTo>
                <a:lnTo>
                  <a:pt x="3802" y="7152"/>
                </a:lnTo>
                <a:lnTo>
                  <a:pt x="3802" y="7150"/>
                </a:lnTo>
                <a:lnTo>
                  <a:pt x="3812" y="7148"/>
                </a:lnTo>
                <a:lnTo>
                  <a:pt x="3814" y="7148"/>
                </a:lnTo>
                <a:lnTo>
                  <a:pt x="3816" y="7146"/>
                </a:lnTo>
                <a:lnTo>
                  <a:pt x="3816" y="7142"/>
                </a:lnTo>
                <a:lnTo>
                  <a:pt x="3810" y="7130"/>
                </a:lnTo>
                <a:lnTo>
                  <a:pt x="3808" y="7122"/>
                </a:lnTo>
                <a:lnTo>
                  <a:pt x="3804" y="7122"/>
                </a:lnTo>
                <a:lnTo>
                  <a:pt x="3800" y="7122"/>
                </a:lnTo>
                <a:lnTo>
                  <a:pt x="3794" y="7122"/>
                </a:lnTo>
                <a:lnTo>
                  <a:pt x="3794" y="7120"/>
                </a:lnTo>
                <a:lnTo>
                  <a:pt x="3792" y="7118"/>
                </a:lnTo>
                <a:lnTo>
                  <a:pt x="3790" y="7118"/>
                </a:lnTo>
                <a:lnTo>
                  <a:pt x="3786" y="7120"/>
                </a:lnTo>
                <a:lnTo>
                  <a:pt x="3786" y="7122"/>
                </a:lnTo>
                <a:lnTo>
                  <a:pt x="3786" y="7128"/>
                </a:lnTo>
                <a:lnTo>
                  <a:pt x="3788" y="7134"/>
                </a:lnTo>
                <a:lnTo>
                  <a:pt x="3786" y="7140"/>
                </a:lnTo>
                <a:lnTo>
                  <a:pt x="3782" y="7146"/>
                </a:lnTo>
                <a:lnTo>
                  <a:pt x="3780" y="7152"/>
                </a:lnTo>
                <a:lnTo>
                  <a:pt x="3780" y="7160"/>
                </a:lnTo>
                <a:lnTo>
                  <a:pt x="3782" y="7166"/>
                </a:lnTo>
                <a:lnTo>
                  <a:pt x="3782" y="7172"/>
                </a:lnTo>
                <a:lnTo>
                  <a:pt x="3778" y="7186"/>
                </a:lnTo>
                <a:lnTo>
                  <a:pt x="3774" y="7198"/>
                </a:lnTo>
                <a:lnTo>
                  <a:pt x="3776" y="7202"/>
                </a:lnTo>
                <a:lnTo>
                  <a:pt x="3776" y="7204"/>
                </a:lnTo>
                <a:lnTo>
                  <a:pt x="3784" y="7208"/>
                </a:lnTo>
                <a:lnTo>
                  <a:pt x="3794" y="7210"/>
                </a:lnTo>
                <a:close/>
                <a:moveTo>
                  <a:pt x="3820" y="7234"/>
                </a:moveTo>
                <a:lnTo>
                  <a:pt x="3820" y="7234"/>
                </a:lnTo>
                <a:lnTo>
                  <a:pt x="3818" y="7238"/>
                </a:lnTo>
                <a:lnTo>
                  <a:pt x="3818" y="7240"/>
                </a:lnTo>
                <a:lnTo>
                  <a:pt x="3820" y="7242"/>
                </a:lnTo>
                <a:lnTo>
                  <a:pt x="3822" y="7242"/>
                </a:lnTo>
                <a:lnTo>
                  <a:pt x="3822" y="7238"/>
                </a:lnTo>
                <a:lnTo>
                  <a:pt x="3822" y="7234"/>
                </a:lnTo>
                <a:lnTo>
                  <a:pt x="3820" y="7234"/>
                </a:lnTo>
                <a:close/>
                <a:moveTo>
                  <a:pt x="3798" y="7230"/>
                </a:moveTo>
                <a:lnTo>
                  <a:pt x="3798" y="7230"/>
                </a:lnTo>
                <a:lnTo>
                  <a:pt x="3796" y="7228"/>
                </a:lnTo>
                <a:lnTo>
                  <a:pt x="3794" y="7228"/>
                </a:lnTo>
                <a:lnTo>
                  <a:pt x="3792" y="7230"/>
                </a:lnTo>
                <a:lnTo>
                  <a:pt x="3788" y="7230"/>
                </a:lnTo>
                <a:lnTo>
                  <a:pt x="3784" y="7230"/>
                </a:lnTo>
                <a:lnTo>
                  <a:pt x="3782" y="7232"/>
                </a:lnTo>
                <a:lnTo>
                  <a:pt x="3784" y="7234"/>
                </a:lnTo>
                <a:lnTo>
                  <a:pt x="3788" y="7238"/>
                </a:lnTo>
                <a:lnTo>
                  <a:pt x="3790" y="7238"/>
                </a:lnTo>
                <a:lnTo>
                  <a:pt x="3792" y="7236"/>
                </a:lnTo>
                <a:lnTo>
                  <a:pt x="3798" y="7236"/>
                </a:lnTo>
                <a:lnTo>
                  <a:pt x="3798" y="7234"/>
                </a:lnTo>
                <a:lnTo>
                  <a:pt x="3798" y="7230"/>
                </a:lnTo>
                <a:close/>
                <a:moveTo>
                  <a:pt x="3790" y="7312"/>
                </a:moveTo>
                <a:lnTo>
                  <a:pt x="3790" y="7312"/>
                </a:lnTo>
                <a:lnTo>
                  <a:pt x="3792" y="7312"/>
                </a:lnTo>
                <a:lnTo>
                  <a:pt x="3796" y="7312"/>
                </a:lnTo>
                <a:lnTo>
                  <a:pt x="3798" y="7314"/>
                </a:lnTo>
                <a:lnTo>
                  <a:pt x="3802" y="7314"/>
                </a:lnTo>
                <a:lnTo>
                  <a:pt x="3802" y="7312"/>
                </a:lnTo>
                <a:lnTo>
                  <a:pt x="3798" y="7302"/>
                </a:lnTo>
                <a:lnTo>
                  <a:pt x="3796" y="7300"/>
                </a:lnTo>
                <a:lnTo>
                  <a:pt x="3794" y="7300"/>
                </a:lnTo>
                <a:lnTo>
                  <a:pt x="3790" y="7302"/>
                </a:lnTo>
                <a:lnTo>
                  <a:pt x="3786" y="7302"/>
                </a:lnTo>
                <a:lnTo>
                  <a:pt x="3782" y="7302"/>
                </a:lnTo>
                <a:lnTo>
                  <a:pt x="3780" y="7304"/>
                </a:lnTo>
                <a:lnTo>
                  <a:pt x="3782" y="7306"/>
                </a:lnTo>
                <a:lnTo>
                  <a:pt x="3784" y="7308"/>
                </a:lnTo>
                <a:lnTo>
                  <a:pt x="3788" y="7308"/>
                </a:lnTo>
                <a:lnTo>
                  <a:pt x="3790" y="7312"/>
                </a:lnTo>
                <a:close/>
                <a:moveTo>
                  <a:pt x="3774" y="7298"/>
                </a:moveTo>
                <a:lnTo>
                  <a:pt x="3774" y="7298"/>
                </a:lnTo>
                <a:lnTo>
                  <a:pt x="3774" y="7300"/>
                </a:lnTo>
                <a:lnTo>
                  <a:pt x="3778" y="7298"/>
                </a:lnTo>
                <a:lnTo>
                  <a:pt x="3782" y="7298"/>
                </a:lnTo>
                <a:lnTo>
                  <a:pt x="3790" y="7296"/>
                </a:lnTo>
                <a:lnTo>
                  <a:pt x="3792" y="7296"/>
                </a:lnTo>
                <a:lnTo>
                  <a:pt x="3790" y="7296"/>
                </a:lnTo>
                <a:lnTo>
                  <a:pt x="3786" y="7292"/>
                </a:lnTo>
                <a:lnTo>
                  <a:pt x="3782" y="7290"/>
                </a:lnTo>
                <a:lnTo>
                  <a:pt x="3778" y="7292"/>
                </a:lnTo>
                <a:lnTo>
                  <a:pt x="3774" y="7298"/>
                </a:lnTo>
                <a:close/>
                <a:moveTo>
                  <a:pt x="3778" y="7284"/>
                </a:moveTo>
                <a:lnTo>
                  <a:pt x="3778" y="7284"/>
                </a:lnTo>
                <a:lnTo>
                  <a:pt x="3782" y="7284"/>
                </a:lnTo>
                <a:lnTo>
                  <a:pt x="3786" y="7284"/>
                </a:lnTo>
                <a:lnTo>
                  <a:pt x="3792" y="7282"/>
                </a:lnTo>
                <a:lnTo>
                  <a:pt x="3794" y="7280"/>
                </a:lnTo>
                <a:lnTo>
                  <a:pt x="3794" y="7278"/>
                </a:lnTo>
                <a:lnTo>
                  <a:pt x="3792" y="7278"/>
                </a:lnTo>
                <a:lnTo>
                  <a:pt x="3788" y="7276"/>
                </a:lnTo>
                <a:lnTo>
                  <a:pt x="3778" y="7276"/>
                </a:lnTo>
                <a:lnTo>
                  <a:pt x="3774" y="7278"/>
                </a:lnTo>
                <a:lnTo>
                  <a:pt x="3772" y="7280"/>
                </a:lnTo>
                <a:lnTo>
                  <a:pt x="3774" y="7282"/>
                </a:lnTo>
                <a:lnTo>
                  <a:pt x="3778" y="7284"/>
                </a:lnTo>
                <a:close/>
                <a:moveTo>
                  <a:pt x="3800" y="7272"/>
                </a:moveTo>
                <a:lnTo>
                  <a:pt x="3800" y="7272"/>
                </a:lnTo>
                <a:lnTo>
                  <a:pt x="3796" y="7274"/>
                </a:lnTo>
                <a:lnTo>
                  <a:pt x="3796" y="7276"/>
                </a:lnTo>
                <a:lnTo>
                  <a:pt x="3798" y="7282"/>
                </a:lnTo>
                <a:lnTo>
                  <a:pt x="3800" y="7284"/>
                </a:lnTo>
                <a:lnTo>
                  <a:pt x="3804" y="7282"/>
                </a:lnTo>
                <a:lnTo>
                  <a:pt x="3806" y="7280"/>
                </a:lnTo>
                <a:lnTo>
                  <a:pt x="3806" y="7276"/>
                </a:lnTo>
                <a:lnTo>
                  <a:pt x="3802" y="7274"/>
                </a:lnTo>
                <a:lnTo>
                  <a:pt x="3800" y="7272"/>
                </a:lnTo>
                <a:close/>
                <a:moveTo>
                  <a:pt x="3804" y="7324"/>
                </a:moveTo>
                <a:lnTo>
                  <a:pt x="3804" y="7324"/>
                </a:lnTo>
                <a:lnTo>
                  <a:pt x="3800" y="7326"/>
                </a:lnTo>
                <a:lnTo>
                  <a:pt x="3798" y="7330"/>
                </a:lnTo>
                <a:lnTo>
                  <a:pt x="3798" y="7336"/>
                </a:lnTo>
                <a:lnTo>
                  <a:pt x="3800" y="7340"/>
                </a:lnTo>
                <a:lnTo>
                  <a:pt x="3802" y="7342"/>
                </a:lnTo>
                <a:lnTo>
                  <a:pt x="3804" y="7340"/>
                </a:lnTo>
                <a:lnTo>
                  <a:pt x="3804" y="7334"/>
                </a:lnTo>
                <a:lnTo>
                  <a:pt x="3806" y="7328"/>
                </a:lnTo>
                <a:lnTo>
                  <a:pt x="3806" y="7326"/>
                </a:lnTo>
                <a:lnTo>
                  <a:pt x="3804" y="7324"/>
                </a:lnTo>
                <a:close/>
                <a:moveTo>
                  <a:pt x="3774" y="7342"/>
                </a:moveTo>
                <a:lnTo>
                  <a:pt x="3774" y="7342"/>
                </a:lnTo>
                <a:lnTo>
                  <a:pt x="3776" y="7340"/>
                </a:lnTo>
                <a:lnTo>
                  <a:pt x="3780" y="7334"/>
                </a:lnTo>
                <a:lnTo>
                  <a:pt x="3782" y="7332"/>
                </a:lnTo>
                <a:lnTo>
                  <a:pt x="3780" y="7330"/>
                </a:lnTo>
                <a:lnTo>
                  <a:pt x="3776" y="7326"/>
                </a:lnTo>
                <a:lnTo>
                  <a:pt x="3772" y="7326"/>
                </a:lnTo>
                <a:lnTo>
                  <a:pt x="3770" y="7328"/>
                </a:lnTo>
                <a:lnTo>
                  <a:pt x="3770" y="7330"/>
                </a:lnTo>
                <a:lnTo>
                  <a:pt x="3770" y="7332"/>
                </a:lnTo>
                <a:lnTo>
                  <a:pt x="3772" y="7336"/>
                </a:lnTo>
                <a:lnTo>
                  <a:pt x="3772" y="7340"/>
                </a:lnTo>
                <a:lnTo>
                  <a:pt x="3772" y="7342"/>
                </a:lnTo>
                <a:lnTo>
                  <a:pt x="3774" y="7342"/>
                </a:lnTo>
                <a:close/>
                <a:moveTo>
                  <a:pt x="3792" y="7332"/>
                </a:moveTo>
                <a:lnTo>
                  <a:pt x="3792" y="7332"/>
                </a:lnTo>
                <a:lnTo>
                  <a:pt x="3790" y="7332"/>
                </a:lnTo>
                <a:lnTo>
                  <a:pt x="3786" y="7332"/>
                </a:lnTo>
                <a:lnTo>
                  <a:pt x="3786" y="7336"/>
                </a:lnTo>
                <a:lnTo>
                  <a:pt x="3786" y="7338"/>
                </a:lnTo>
                <a:lnTo>
                  <a:pt x="3788" y="7340"/>
                </a:lnTo>
                <a:lnTo>
                  <a:pt x="3792" y="7338"/>
                </a:lnTo>
                <a:lnTo>
                  <a:pt x="3792" y="7336"/>
                </a:lnTo>
                <a:lnTo>
                  <a:pt x="3792" y="7332"/>
                </a:lnTo>
                <a:close/>
                <a:moveTo>
                  <a:pt x="3796" y="7352"/>
                </a:moveTo>
                <a:lnTo>
                  <a:pt x="3796" y="7352"/>
                </a:lnTo>
                <a:lnTo>
                  <a:pt x="3800" y="7348"/>
                </a:lnTo>
                <a:lnTo>
                  <a:pt x="3802" y="7346"/>
                </a:lnTo>
                <a:lnTo>
                  <a:pt x="3800" y="7344"/>
                </a:lnTo>
                <a:lnTo>
                  <a:pt x="3796" y="7344"/>
                </a:lnTo>
                <a:lnTo>
                  <a:pt x="3794" y="7346"/>
                </a:lnTo>
                <a:lnTo>
                  <a:pt x="3792" y="7350"/>
                </a:lnTo>
                <a:lnTo>
                  <a:pt x="3792" y="7354"/>
                </a:lnTo>
                <a:lnTo>
                  <a:pt x="3796" y="7352"/>
                </a:lnTo>
                <a:close/>
                <a:moveTo>
                  <a:pt x="3746" y="7354"/>
                </a:moveTo>
                <a:lnTo>
                  <a:pt x="3746" y="7354"/>
                </a:lnTo>
                <a:lnTo>
                  <a:pt x="3746" y="7356"/>
                </a:lnTo>
                <a:lnTo>
                  <a:pt x="3746" y="7358"/>
                </a:lnTo>
                <a:lnTo>
                  <a:pt x="3744" y="7358"/>
                </a:lnTo>
                <a:lnTo>
                  <a:pt x="3746" y="7360"/>
                </a:lnTo>
                <a:lnTo>
                  <a:pt x="3748" y="7362"/>
                </a:lnTo>
                <a:lnTo>
                  <a:pt x="3750" y="7362"/>
                </a:lnTo>
                <a:lnTo>
                  <a:pt x="3756" y="7358"/>
                </a:lnTo>
                <a:lnTo>
                  <a:pt x="3758" y="7354"/>
                </a:lnTo>
                <a:lnTo>
                  <a:pt x="3758" y="7350"/>
                </a:lnTo>
                <a:lnTo>
                  <a:pt x="3758" y="7348"/>
                </a:lnTo>
                <a:lnTo>
                  <a:pt x="3758" y="7346"/>
                </a:lnTo>
                <a:lnTo>
                  <a:pt x="3754" y="7346"/>
                </a:lnTo>
                <a:lnTo>
                  <a:pt x="3746" y="7348"/>
                </a:lnTo>
                <a:lnTo>
                  <a:pt x="3744" y="7350"/>
                </a:lnTo>
                <a:lnTo>
                  <a:pt x="3746" y="7354"/>
                </a:lnTo>
                <a:close/>
                <a:moveTo>
                  <a:pt x="3772" y="7272"/>
                </a:moveTo>
                <a:lnTo>
                  <a:pt x="3772" y="7272"/>
                </a:lnTo>
                <a:lnTo>
                  <a:pt x="3776" y="7270"/>
                </a:lnTo>
                <a:lnTo>
                  <a:pt x="3778" y="7268"/>
                </a:lnTo>
                <a:lnTo>
                  <a:pt x="3780" y="7266"/>
                </a:lnTo>
                <a:lnTo>
                  <a:pt x="3778" y="7264"/>
                </a:lnTo>
                <a:lnTo>
                  <a:pt x="3776" y="7264"/>
                </a:lnTo>
                <a:lnTo>
                  <a:pt x="3770" y="7266"/>
                </a:lnTo>
                <a:lnTo>
                  <a:pt x="3768" y="7268"/>
                </a:lnTo>
                <a:lnTo>
                  <a:pt x="3768" y="7270"/>
                </a:lnTo>
                <a:lnTo>
                  <a:pt x="3768" y="7272"/>
                </a:lnTo>
                <a:lnTo>
                  <a:pt x="3772" y="7272"/>
                </a:lnTo>
                <a:close/>
                <a:moveTo>
                  <a:pt x="3786" y="7272"/>
                </a:moveTo>
                <a:lnTo>
                  <a:pt x="3786" y="7272"/>
                </a:lnTo>
                <a:lnTo>
                  <a:pt x="3792" y="7272"/>
                </a:lnTo>
                <a:lnTo>
                  <a:pt x="3792" y="7268"/>
                </a:lnTo>
                <a:lnTo>
                  <a:pt x="3790" y="7268"/>
                </a:lnTo>
                <a:lnTo>
                  <a:pt x="3786" y="7268"/>
                </a:lnTo>
                <a:lnTo>
                  <a:pt x="3778" y="7272"/>
                </a:lnTo>
                <a:lnTo>
                  <a:pt x="3786" y="7272"/>
                </a:lnTo>
                <a:close/>
                <a:moveTo>
                  <a:pt x="3786" y="7256"/>
                </a:moveTo>
                <a:lnTo>
                  <a:pt x="3786" y="7256"/>
                </a:lnTo>
                <a:lnTo>
                  <a:pt x="3788" y="7260"/>
                </a:lnTo>
                <a:lnTo>
                  <a:pt x="3790" y="7258"/>
                </a:lnTo>
                <a:lnTo>
                  <a:pt x="3792" y="7256"/>
                </a:lnTo>
                <a:lnTo>
                  <a:pt x="3790" y="7252"/>
                </a:lnTo>
                <a:lnTo>
                  <a:pt x="3786" y="7252"/>
                </a:lnTo>
                <a:lnTo>
                  <a:pt x="3786" y="7256"/>
                </a:lnTo>
                <a:close/>
                <a:moveTo>
                  <a:pt x="3800" y="7238"/>
                </a:moveTo>
                <a:lnTo>
                  <a:pt x="3800" y="7238"/>
                </a:lnTo>
                <a:lnTo>
                  <a:pt x="3800" y="7242"/>
                </a:lnTo>
                <a:lnTo>
                  <a:pt x="3800" y="7244"/>
                </a:lnTo>
                <a:lnTo>
                  <a:pt x="3802" y="7248"/>
                </a:lnTo>
                <a:lnTo>
                  <a:pt x="3804" y="7248"/>
                </a:lnTo>
                <a:lnTo>
                  <a:pt x="3806" y="7246"/>
                </a:lnTo>
                <a:lnTo>
                  <a:pt x="3804" y="7242"/>
                </a:lnTo>
                <a:lnTo>
                  <a:pt x="3802" y="7240"/>
                </a:lnTo>
                <a:lnTo>
                  <a:pt x="3800" y="7238"/>
                </a:lnTo>
                <a:close/>
                <a:moveTo>
                  <a:pt x="3756" y="7220"/>
                </a:moveTo>
                <a:lnTo>
                  <a:pt x="3756" y="7220"/>
                </a:lnTo>
                <a:lnTo>
                  <a:pt x="3758" y="7222"/>
                </a:lnTo>
                <a:lnTo>
                  <a:pt x="3762" y="7220"/>
                </a:lnTo>
                <a:lnTo>
                  <a:pt x="3764" y="7220"/>
                </a:lnTo>
                <a:lnTo>
                  <a:pt x="3762" y="7216"/>
                </a:lnTo>
                <a:lnTo>
                  <a:pt x="3760" y="7216"/>
                </a:lnTo>
                <a:lnTo>
                  <a:pt x="3756" y="7216"/>
                </a:lnTo>
                <a:lnTo>
                  <a:pt x="3754" y="7218"/>
                </a:lnTo>
                <a:lnTo>
                  <a:pt x="3756" y="7220"/>
                </a:lnTo>
                <a:close/>
                <a:moveTo>
                  <a:pt x="3762" y="7342"/>
                </a:moveTo>
                <a:lnTo>
                  <a:pt x="3762" y="7342"/>
                </a:lnTo>
                <a:lnTo>
                  <a:pt x="3766" y="7340"/>
                </a:lnTo>
                <a:lnTo>
                  <a:pt x="3766" y="7338"/>
                </a:lnTo>
                <a:lnTo>
                  <a:pt x="3766" y="7334"/>
                </a:lnTo>
                <a:lnTo>
                  <a:pt x="3764" y="7332"/>
                </a:lnTo>
                <a:lnTo>
                  <a:pt x="3762" y="7334"/>
                </a:lnTo>
                <a:lnTo>
                  <a:pt x="3760" y="7338"/>
                </a:lnTo>
                <a:lnTo>
                  <a:pt x="3760" y="7340"/>
                </a:lnTo>
                <a:lnTo>
                  <a:pt x="3762" y="7342"/>
                </a:lnTo>
                <a:close/>
                <a:moveTo>
                  <a:pt x="3790" y="7328"/>
                </a:moveTo>
                <a:lnTo>
                  <a:pt x="3790" y="7328"/>
                </a:lnTo>
                <a:lnTo>
                  <a:pt x="3792" y="7328"/>
                </a:lnTo>
                <a:lnTo>
                  <a:pt x="3794" y="7326"/>
                </a:lnTo>
                <a:lnTo>
                  <a:pt x="3796" y="7324"/>
                </a:lnTo>
                <a:lnTo>
                  <a:pt x="3794" y="7324"/>
                </a:lnTo>
                <a:lnTo>
                  <a:pt x="3790" y="7322"/>
                </a:lnTo>
                <a:lnTo>
                  <a:pt x="3788" y="7322"/>
                </a:lnTo>
                <a:lnTo>
                  <a:pt x="3786" y="7324"/>
                </a:lnTo>
                <a:lnTo>
                  <a:pt x="3786" y="7328"/>
                </a:lnTo>
                <a:lnTo>
                  <a:pt x="3790" y="7328"/>
                </a:lnTo>
                <a:close/>
                <a:moveTo>
                  <a:pt x="3800" y="7296"/>
                </a:moveTo>
                <a:lnTo>
                  <a:pt x="3800" y="7296"/>
                </a:lnTo>
                <a:lnTo>
                  <a:pt x="3800" y="7294"/>
                </a:lnTo>
                <a:lnTo>
                  <a:pt x="3798" y="7290"/>
                </a:lnTo>
                <a:lnTo>
                  <a:pt x="3796" y="7286"/>
                </a:lnTo>
                <a:lnTo>
                  <a:pt x="3794" y="7286"/>
                </a:lnTo>
                <a:lnTo>
                  <a:pt x="3792" y="7290"/>
                </a:lnTo>
                <a:lnTo>
                  <a:pt x="3794" y="7292"/>
                </a:lnTo>
                <a:lnTo>
                  <a:pt x="3796" y="7296"/>
                </a:lnTo>
                <a:lnTo>
                  <a:pt x="3800" y="7296"/>
                </a:lnTo>
                <a:close/>
                <a:moveTo>
                  <a:pt x="4018" y="7914"/>
                </a:moveTo>
                <a:lnTo>
                  <a:pt x="4018" y="7914"/>
                </a:lnTo>
                <a:lnTo>
                  <a:pt x="4014" y="7912"/>
                </a:lnTo>
                <a:lnTo>
                  <a:pt x="4016" y="7910"/>
                </a:lnTo>
                <a:lnTo>
                  <a:pt x="4020" y="7910"/>
                </a:lnTo>
                <a:lnTo>
                  <a:pt x="4022" y="7908"/>
                </a:lnTo>
                <a:lnTo>
                  <a:pt x="4020" y="7908"/>
                </a:lnTo>
                <a:lnTo>
                  <a:pt x="4016" y="7904"/>
                </a:lnTo>
                <a:lnTo>
                  <a:pt x="4006" y="7904"/>
                </a:lnTo>
                <a:lnTo>
                  <a:pt x="4002" y="7902"/>
                </a:lnTo>
                <a:lnTo>
                  <a:pt x="4010" y="7900"/>
                </a:lnTo>
                <a:lnTo>
                  <a:pt x="4016" y="7898"/>
                </a:lnTo>
                <a:lnTo>
                  <a:pt x="4018" y="7896"/>
                </a:lnTo>
                <a:lnTo>
                  <a:pt x="4016" y="7892"/>
                </a:lnTo>
                <a:lnTo>
                  <a:pt x="4014" y="7890"/>
                </a:lnTo>
                <a:lnTo>
                  <a:pt x="4008" y="7890"/>
                </a:lnTo>
                <a:lnTo>
                  <a:pt x="4002" y="7890"/>
                </a:lnTo>
                <a:lnTo>
                  <a:pt x="3994" y="7892"/>
                </a:lnTo>
                <a:lnTo>
                  <a:pt x="3988" y="7892"/>
                </a:lnTo>
                <a:lnTo>
                  <a:pt x="3982" y="7892"/>
                </a:lnTo>
                <a:lnTo>
                  <a:pt x="3976" y="7894"/>
                </a:lnTo>
                <a:lnTo>
                  <a:pt x="3958" y="7898"/>
                </a:lnTo>
                <a:lnTo>
                  <a:pt x="3952" y="7900"/>
                </a:lnTo>
                <a:lnTo>
                  <a:pt x="3950" y="7900"/>
                </a:lnTo>
                <a:lnTo>
                  <a:pt x="3950" y="7902"/>
                </a:lnTo>
                <a:lnTo>
                  <a:pt x="3960" y="7908"/>
                </a:lnTo>
                <a:lnTo>
                  <a:pt x="3962" y="7908"/>
                </a:lnTo>
                <a:lnTo>
                  <a:pt x="3962" y="7910"/>
                </a:lnTo>
                <a:lnTo>
                  <a:pt x="3960" y="7910"/>
                </a:lnTo>
                <a:lnTo>
                  <a:pt x="3958" y="7912"/>
                </a:lnTo>
                <a:lnTo>
                  <a:pt x="3966" y="7916"/>
                </a:lnTo>
                <a:lnTo>
                  <a:pt x="3972" y="7918"/>
                </a:lnTo>
                <a:lnTo>
                  <a:pt x="3976" y="7920"/>
                </a:lnTo>
                <a:lnTo>
                  <a:pt x="3982" y="7924"/>
                </a:lnTo>
                <a:lnTo>
                  <a:pt x="3986" y="7924"/>
                </a:lnTo>
                <a:lnTo>
                  <a:pt x="3986" y="7922"/>
                </a:lnTo>
                <a:lnTo>
                  <a:pt x="3978" y="7912"/>
                </a:lnTo>
                <a:lnTo>
                  <a:pt x="3976" y="7908"/>
                </a:lnTo>
                <a:lnTo>
                  <a:pt x="3978" y="7906"/>
                </a:lnTo>
                <a:lnTo>
                  <a:pt x="3982" y="7906"/>
                </a:lnTo>
                <a:lnTo>
                  <a:pt x="3986" y="7908"/>
                </a:lnTo>
                <a:lnTo>
                  <a:pt x="3990" y="7908"/>
                </a:lnTo>
                <a:lnTo>
                  <a:pt x="3994" y="7908"/>
                </a:lnTo>
                <a:lnTo>
                  <a:pt x="3996" y="7906"/>
                </a:lnTo>
                <a:lnTo>
                  <a:pt x="3996" y="7908"/>
                </a:lnTo>
                <a:lnTo>
                  <a:pt x="3994" y="7916"/>
                </a:lnTo>
                <a:lnTo>
                  <a:pt x="3994" y="7920"/>
                </a:lnTo>
                <a:lnTo>
                  <a:pt x="3996" y="7922"/>
                </a:lnTo>
                <a:lnTo>
                  <a:pt x="3998" y="7924"/>
                </a:lnTo>
                <a:lnTo>
                  <a:pt x="4000" y="7924"/>
                </a:lnTo>
                <a:lnTo>
                  <a:pt x="4002" y="7922"/>
                </a:lnTo>
                <a:lnTo>
                  <a:pt x="4006" y="7920"/>
                </a:lnTo>
                <a:lnTo>
                  <a:pt x="4008" y="7920"/>
                </a:lnTo>
                <a:lnTo>
                  <a:pt x="4008" y="7922"/>
                </a:lnTo>
                <a:lnTo>
                  <a:pt x="4012" y="7924"/>
                </a:lnTo>
                <a:lnTo>
                  <a:pt x="4014" y="7924"/>
                </a:lnTo>
                <a:lnTo>
                  <a:pt x="4018" y="7924"/>
                </a:lnTo>
                <a:lnTo>
                  <a:pt x="4020" y="7928"/>
                </a:lnTo>
                <a:lnTo>
                  <a:pt x="4020" y="7930"/>
                </a:lnTo>
                <a:lnTo>
                  <a:pt x="4022" y="7930"/>
                </a:lnTo>
                <a:lnTo>
                  <a:pt x="4026" y="7934"/>
                </a:lnTo>
                <a:lnTo>
                  <a:pt x="4028" y="7936"/>
                </a:lnTo>
                <a:lnTo>
                  <a:pt x="4030" y="7934"/>
                </a:lnTo>
                <a:lnTo>
                  <a:pt x="4032" y="7930"/>
                </a:lnTo>
                <a:lnTo>
                  <a:pt x="4030" y="7926"/>
                </a:lnTo>
                <a:lnTo>
                  <a:pt x="4028" y="7924"/>
                </a:lnTo>
                <a:lnTo>
                  <a:pt x="4028" y="7922"/>
                </a:lnTo>
                <a:lnTo>
                  <a:pt x="4026" y="7918"/>
                </a:lnTo>
                <a:lnTo>
                  <a:pt x="4018" y="7914"/>
                </a:lnTo>
                <a:close/>
                <a:moveTo>
                  <a:pt x="3972" y="7890"/>
                </a:moveTo>
                <a:lnTo>
                  <a:pt x="3972" y="7890"/>
                </a:lnTo>
                <a:lnTo>
                  <a:pt x="3980" y="7888"/>
                </a:lnTo>
                <a:lnTo>
                  <a:pt x="3968" y="7886"/>
                </a:lnTo>
                <a:lnTo>
                  <a:pt x="3962" y="7884"/>
                </a:lnTo>
                <a:lnTo>
                  <a:pt x="3956" y="7886"/>
                </a:lnTo>
                <a:lnTo>
                  <a:pt x="3946" y="7888"/>
                </a:lnTo>
                <a:lnTo>
                  <a:pt x="3944" y="7890"/>
                </a:lnTo>
                <a:lnTo>
                  <a:pt x="3944" y="7892"/>
                </a:lnTo>
                <a:lnTo>
                  <a:pt x="3952" y="7894"/>
                </a:lnTo>
                <a:lnTo>
                  <a:pt x="3958" y="7894"/>
                </a:lnTo>
                <a:lnTo>
                  <a:pt x="3972" y="7890"/>
                </a:lnTo>
                <a:close/>
                <a:moveTo>
                  <a:pt x="3932" y="7886"/>
                </a:moveTo>
                <a:lnTo>
                  <a:pt x="3932" y="7886"/>
                </a:lnTo>
                <a:lnTo>
                  <a:pt x="3924" y="7888"/>
                </a:lnTo>
                <a:lnTo>
                  <a:pt x="3922" y="7890"/>
                </a:lnTo>
                <a:lnTo>
                  <a:pt x="3918" y="7890"/>
                </a:lnTo>
                <a:lnTo>
                  <a:pt x="3910" y="7890"/>
                </a:lnTo>
                <a:lnTo>
                  <a:pt x="3910" y="7892"/>
                </a:lnTo>
                <a:lnTo>
                  <a:pt x="3910" y="7894"/>
                </a:lnTo>
                <a:lnTo>
                  <a:pt x="3912" y="7896"/>
                </a:lnTo>
                <a:lnTo>
                  <a:pt x="3914" y="7898"/>
                </a:lnTo>
                <a:lnTo>
                  <a:pt x="3924" y="7898"/>
                </a:lnTo>
                <a:lnTo>
                  <a:pt x="3928" y="7900"/>
                </a:lnTo>
                <a:lnTo>
                  <a:pt x="3928" y="7904"/>
                </a:lnTo>
                <a:lnTo>
                  <a:pt x="3928" y="7906"/>
                </a:lnTo>
                <a:lnTo>
                  <a:pt x="3934" y="7904"/>
                </a:lnTo>
                <a:lnTo>
                  <a:pt x="3938" y="7902"/>
                </a:lnTo>
                <a:lnTo>
                  <a:pt x="3938" y="7898"/>
                </a:lnTo>
                <a:lnTo>
                  <a:pt x="3938" y="7896"/>
                </a:lnTo>
                <a:lnTo>
                  <a:pt x="3934" y="7894"/>
                </a:lnTo>
                <a:lnTo>
                  <a:pt x="3928" y="7894"/>
                </a:lnTo>
                <a:lnTo>
                  <a:pt x="3930" y="7892"/>
                </a:lnTo>
                <a:lnTo>
                  <a:pt x="3934" y="7892"/>
                </a:lnTo>
                <a:lnTo>
                  <a:pt x="3940" y="7890"/>
                </a:lnTo>
                <a:lnTo>
                  <a:pt x="3940" y="7888"/>
                </a:lnTo>
                <a:lnTo>
                  <a:pt x="3938" y="7886"/>
                </a:lnTo>
                <a:lnTo>
                  <a:pt x="3932" y="7886"/>
                </a:lnTo>
                <a:close/>
                <a:moveTo>
                  <a:pt x="3908" y="7882"/>
                </a:moveTo>
                <a:lnTo>
                  <a:pt x="3908" y="7882"/>
                </a:lnTo>
                <a:lnTo>
                  <a:pt x="3902" y="7880"/>
                </a:lnTo>
                <a:lnTo>
                  <a:pt x="3898" y="7880"/>
                </a:lnTo>
                <a:lnTo>
                  <a:pt x="3894" y="7882"/>
                </a:lnTo>
                <a:lnTo>
                  <a:pt x="3892" y="7884"/>
                </a:lnTo>
                <a:lnTo>
                  <a:pt x="3892" y="7886"/>
                </a:lnTo>
                <a:lnTo>
                  <a:pt x="3894" y="7886"/>
                </a:lnTo>
                <a:lnTo>
                  <a:pt x="3898" y="7886"/>
                </a:lnTo>
                <a:lnTo>
                  <a:pt x="3902" y="7884"/>
                </a:lnTo>
                <a:lnTo>
                  <a:pt x="3904" y="7884"/>
                </a:lnTo>
                <a:lnTo>
                  <a:pt x="3906" y="7886"/>
                </a:lnTo>
                <a:lnTo>
                  <a:pt x="3910" y="7886"/>
                </a:lnTo>
                <a:lnTo>
                  <a:pt x="3912" y="7886"/>
                </a:lnTo>
                <a:lnTo>
                  <a:pt x="3912" y="7884"/>
                </a:lnTo>
                <a:lnTo>
                  <a:pt x="3910" y="7882"/>
                </a:lnTo>
                <a:lnTo>
                  <a:pt x="3908" y="7882"/>
                </a:lnTo>
                <a:close/>
                <a:moveTo>
                  <a:pt x="4038" y="7944"/>
                </a:moveTo>
                <a:lnTo>
                  <a:pt x="4038" y="7944"/>
                </a:lnTo>
                <a:lnTo>
                  <a:pt x="4040" y="7946"/>
                </a:lnTo>
                <a:lnTo>
                  <a:pt x="4046" y="7946"/>
                </a:lnTo>
                <a:lnTo>
                  <a:pt x="4050" y="7944"/>
                </a:lnTo>
                <a:lnTo>
                  <a:pt x="4052" y="7942"/>
                </a:lnTo>
                <a:lnTo>
                  <a:pt x="4048" y="7940"/>
                </a:lnTo>
                <a:lnTo>
                  <a:pt x="4044" y="7940"/>
                </a:lnTo>
                <a:lnTo>
                  <a:pt x="4038" y="7942"/>
                </a:lnTo>
                <a:lnTo>
                  <a:pt x="4038" y="7944"/>
                </a:lnTo>
                <a:close/>
                <a:moveTo>
                  <a:pt x="4056" y="7930"/>
                </a:moveTo>
                <a:lnTo>
                  <a:pt x="4056" y="7930"/>
                </a:lnTo>
                <a:lnTo>
                  <a:pt x="4054" y="7932"/>
                </a:lnTo>
                <a:lnTo>
                  <a:pt x="4052" y="7932"/>
                </a:lnTo>
                <a:lnTo>
                  <a:pt x="4050" y="7934"/>
                </a:lnTo>
                <a:lnTo>
                  <a:pt x="4050" y="7936"/>
                </a:lnTo>
                <a:lnTo>
                  <a:pt x="4056" y="7940"/>
                </a:lnTo>
                <a:lnTo>
                  <a:pt x="4060" y="7940"/>
                </a:lnTo>
                <a:lnTo>
                  <a:pt x="4060" y="7938"/>
                </a:lnTo>
                <a:lnTo>
                  <a:pt x="4058" y="7932"/>
                </a:lnTo>
                <a:lnTo>
                  <a:pt x="4056" y="7928"/>
                </a:lnTo>
                <a:lnTo>
                  <a:pt x="4056" y="7930"/>
                </a:lnTo>
                <a:close/>
                <a:moveTo>
                  <a:pt x="3872" y="7846"/>
                </a:moveTo>
                <a:lnTo>
                  <a:pt x="3872" y="7846"/>
                </a:lnTo>
                <a:lnTo>
                  <a:pt x="3872" y="7850"/>
                </a:lnTo>
                <a:lnTo>
                  <a:pt x="3874" y="7850"/>
                </a:lnTo>
                <a:lnTo>
                  <a:pt x="3876" y="7850"/>
                </a:lnTo>
                <a:lnTo>
                  <a:pt x="3876" y="7848"/>
                </a:lnTo>
                <a:lnTo>
                  <a:pt x="3876" y="7846"/>
                </a:lnTo>
                <a:lnTo>
                  <a:pt x="3878" y="7844"/>
                </a:lnTo>
                <a:lnTo>
                  <a:pt x="3880" y="7844"/>
                </a:lnTo>
                <a:lnTo>
                  <a:pt x="3880" y="7840"/>
                </a:lnTo>
                <a:lnTo>
                  <a:pt x="3882" y="7838"/>
                </a:lnTo>
                <a:lnTo>
                  <a:pt x="3882" y="7836"/>
                </a:lnTo>
                <a:lnTo>
                  <a:pt x="3882" y="7834"/>
                </a:lnTo>
                <a:lnTo>
                  <a:pt x="3882" y="7832"/>
                </a:lnTo>
                <a:lnTo>
                  <a:pt x="3882" y="7828"/>
                </a:lnTo>
                <a:lnTo>
                  <a:pt x="3884" y="7826"/>
                </a:lnTo>
                <a:lnTo>
                  <a:pt x="3880" y="7824"/>
                </a:lnTo>
                <a:lnTo>
                  <a:pt x="3874" y="7822"/>
                </a:lnTo>
                <a:lnTo>
                  <a:pt x="3872" y="7822"/>
                </a:lnTo>
                <a:lnTo>
                  <a:pt x="3870" y="7824"/>
                </a:lnTo>
                <a:lnTo>
                  <a:pt x="3868" y="7826"/>
                </a:lnTo>
                <a:lnTo>
                  <a:pt x="3866" y="7826"/>
                </a:lnTo>
                <a:lnTo>
                  <a:pt x="3864" y="7824"/>
                </a:lnTo>
                <a:lnTo>
                  <a:pt x="3860" y="7824"/>
                </a:lnTo>
                <a:lnTo>
                  <a:pt x="3860" y="7826"/>
                </a:lnTo>
                <a:lnTo>
                  <a:pt x="3860" y="7828"/>
                </a:lnTo>
                <a:lnTo>
                  <a:pt x="3864" y="7836"/>
                </a:lnTo>
                <a:lnTo>
                  <a:pt x="3872" y="7840"/>
                </a:lnTo>
                <a:lnTo>
                  <a:pt x="3874" y="7842"/>
                </a:lnTo>
                <a:lnTo>
                  <a:pt x="3872" y="7846"/>
                </a:lnTo>
                <a:close/>
                <a:moveTo>
                  <a:pt x="3834" y="7700"/>
                </a:moveTo>
                <a:lnTo>
                  <a:pt x="3834" y="7700"/>
                </a:lnTo>
                <a:lnTo>
                  <a:pt x="3828" y="7706"/>
                </a:lnTo>
                <a:lnTo>
                  <a:pt x="3826" y="7708"/>
                </a:lnTo>
                <a:lnTo>
                  <a:pt x="3826" y="7710"/>
                </a:lnTo>
                <a:lnTo>
                  <a:pt x="3828" y="7710"/>
                </a:lnTo>
                <a:lnTo>
                  <a:pt x="3830" y="7710"/>
                </a:lnTo>
                <a:lnTo>
                  <a:pt x="3834" y="7706"/>
                </a:lnTo>
                <a:lnTo>
                  <a:pt x="3836" y="7702"/>
                </a:lnTo>
                <a:lnTo>
                  <a:pt x="3834" y="7700"/>
                </a:lnTo>
                <a:close/>
                <a:moveTo>
                  <a:pt x="3852" y="7832"/>
                </a:moveTo>
                <a:lnTo>
                  <a:pt x="3852" y="7832"/>
                </a:lnTo>
                <a:lnTo>
                  <a:pt x="3854" y="7834"/>
                </a:lnTo>
                <a:lnTo>
                  <a:pt x="3856" y="7834"/>
                </a:lnTo>
                <a:lnTo>
                  <a:pt x="3854" y="7828"/>
                </a:lnTo>
                <a:lnTo>
                  <a:pt x="3854" y="7826"/>
                </a:lnTo>
                <a:lnTo>
                  <a:pt x="3856" y="7824"/>
                </a:lnTo>
                <a:lnTo>
                  <a:pt x="3858" y="7822"/>
                </a:lnTo>
                <a:lnTo>
                  <a:pt x="3862" y="7820"/>
                </a:lnTo>
                <a:lnTo>
                  <a:pt x="3864" y="7818"/>
                </a:lnTo>
                <a:lnTo>
                  <a:pt x="3862" y="7816"/>
                </a:lnTo>
                <a:lnTo>
                  <a:pt x="3860" y="7814"/>
                </a:lnTo>
                <a:lnTo>
                  <a:pt x="3856" y="7812"/>
                </a:lnTo>
                <a:lnTo>
                  <a:pt x="3854" y="7812"/>
                </a:lnTo>
                <a:lnTo>
                  <a:pt x="3852" y="7808"/>
                </a:lnTo>
                <a:lnTo>
                  <a:pt x="3852" y="7806"/>
                </a:lnTo>
                <a:lnTo>
                  <a:pt x="3848" y="7804"/>
                </a:lnTo>
                <a:lnTo>
                  <a:pt x="3846" y="7802"/>
                </a:lnTo>
                <a:lnTo>
                  <a:pt x="3842" y="7802"/>
                </a:lnTo>
                <a:lnTo>
                  <a:pt x="3840" y="7804"/>
                </a:lnTo>
                <a:lnTo>
                  <a:pt x="3840" y="7802"/>
                </a:lnTo>
                <a:lnTo>
                  <a:pt x="3838" y="7800"/>
                </a:lnTo>
                <a:lnTo>
                  <a:pt x="3836" y="7802"/>
                </a:lnTo>
                <a:lnTo>
                  <a:pt x="3834" y="7804"/>
                </a:lnTo>
                <a:lnTo>
                  <a:pt x="3834" y="7802"/>
                </a:lnTo>
                <a:lnTo>
                  <a:pt x="3834" y="7798"/>
                </a:lnTo>
                <a:lnTo>
                  <a:pt x="3830" y="7794"/>
                </a:lnTo>
                <a:lnTo>
                  <a:pt x="3826" y="7792"/>
                </a:lnTo>
                <a:lnTo>
                  <a:pt x="3824" y="7796"/>
                </a:lnTo>
                <a:lnTo>
                  <a:pt x="3824" y="7798"/>
                </a:lnTo>
                <a:lnTo>
                  <a:pt x="3818" y="7798"/>
                </a:lnTo>
                <a:lnTo>
                  <a:pt x="3816" y="7796"/>
                </a:lnTo>
                <a:lnTo>
                  <a:pt x="3814" y="7798"/>
                </a:lnTo>
                <a:lnTo>
                  <a:pt x="3816" y="7802"/>
                </a:lnTo>
                <a:lnTo>
                  <a:pt x="3818" y="7804"/>
                </a:lnTo>
                <a:lnTo>
                  <a:pt x="3818" y="7806"/>
                </a:lnTo>
                <a:lnTo>
                  <a:pt x="3816" y="7806"/>
                </a:lnTo>
                <a:lnTo>
                  <a:pt x="3810" y="7804"/>
                </a:lnTo>
                <a:lnTo>
                  <a:pt x="3808" y="7804"/>
                </a:lnTo>
                <a:lnTo>
                  <a:pt x="3804" y="7808"/>
                </a:lnTo>
                <a:lnTo>
                  <a:pt x="3804" y="7810"/>
                </a:lnTo>
                <a:lnTo>
                  <a:pt x="3806" y="7810"/>
                </a:lnTo>
                <a:lnTo>
                  <a:pt x="3808" y="7812"/>
                </a:lnTo>
                <a:lnTo>
                  <a:pt x="3808" y="7814"/>
                </a:lnTo>
                <a:lnTo>
                  <a:pt x="3808" y="7816"/>
                </a:lnTo>
                <a:lnTo>
                  <a:pt x="3812" y="7814"/>
                </a:lnTo>
                <a:lnTo>
                  <a:pt x="3816" y="7814"/>
                </a:lnTo>
                <a:lnTo>
                  <a:pt x="3818" y="7814"/>
                </a:lnTo>
                <a:lnTo>
                  <a:pt x="3818" y="7818"/>
                </a:lnTo>
                <a:lnTo>
                  <a:pt x="3818" y="7824"/>
                </a:lnTo>
                <a:lnTo>
                  <a:pt x="3820" y="7828"/>
                </a:lnTo>
                <a:lnTo>
                  <a:pt x="3824" y="7830"/>
                </a:lnTo>
                <a:lnTo>
                  <a:pt x="3826" y="7832"/>
                </a:lnTo>
                <a:lnTo>
                  <a:pt x="3828" y="7830"/>
                </a:lnTo>
                <a:lnTo>
                  <a:pt x="3828" y="7826"/>
                </a:lnTo>
                <a:lnTo>
                  <a:pt x="3828" y="7822"/>
                </a:lnTo>
                <a:lnTo>
                  <a:pt x="3828" y="7820"/>
                </a:lnTo>
                <a:lnTo>
                  <a:pt x="3830" y="7822"/>
                </a:lnTo>
                <a:lnTo>
                  <a:pt x="3834" y="7822"/>
                </a:lnTo>
                <a:lnTo>
                  <a:pt x="3836" y="7822"/>
                </a:lnTo>
                <a:lnTo>
                  <a:pt x="3838" y="7822"/>
                </a:lnTo>
                <a:lnTo>
                  <a:pt x="3838" y="7826"/>
                </a:lnTo>
                <a:lnTo>
                  <a:pt x="3836" y="7830"/>
                </a:lnTo>
                <a:lnTo>
                  <a:pt x="3832" y="7834"/>
                </a:lnTo>
                <a:lnTo>
                  <a:pt x="3830" y="7836"/>
                </a:lnTo>
                <a:lnTo>
                  <a:pt x="3834" y="7838"/>
                </a:lnTo>
                <a:lnTo>
                  <a:pt x="3838" y="7838"/>
                </a:lnTo>
                <a:lnTo>
                  <a:pt x="3842" y="7836"/>
                </a:lnTo>
                <a:lnTo>
                  <a:pt x="3844" y="7834"/>
                </a:lnTo>
                <a:lnTo>
                  <a:pt x="3846" y="7834"/>
                </a:lnTo>
                <a:lnTo>
                  <a:pt x="3848" y="7834"/>
                </a:lnTo>
                <a:lnTo>
                  <a:pt x="3848" y="7832"/>
                </a:lnTo>
                <a:lnTo>
                  <a:pt x="3850" y="7832"/>
                </a:lnTo>
                <a:lnTo>
                  <a:pt x="3852" y="7832"/>
                </a:lnTo>
                <a:close/>
                <a:moveTo>
                  <a:pt x="3856" y="7838"/>
                </a:moveTo>
                <a:lnTo>
                  <a:pt x="3856" y="7838"/>
                </a:lnTo>
                <a:lnTo>
                  <a:pt x="3854" y="7840"/>
                </a:lnTo>
                <a:lnTo>
                  <a:pt x="3850" y="7842"/>
                </a:lnTo>
                <a:lnTo>
                  <a:pt x="3850" y="7846"/>
                </a:lnTo>
                <a:lnTo>
                  <a:pt x="3852" y="7846"/>
                </a:lnTo>
                <a:lnTo>
                  <a:pt x="3854" y="7846"/>
                </a:lnTo>
                <a:lnTo>
                  <a:pt x="3860" y="7842"/>
                </a:lnTo>
                <a:lnTo>
                  <a:pt x="3860" y="7838"/>
                </a:lnTo>
                <a:lnTo>
                  <a:pt x="3860" y="7836"/>
                </a:lnTo>
                <a:lnTo>
                  <a:pt x="3858" y="7836"/>
                </a:lnTo>
                <a:lnTo>
                  <a:pt x="3856" y="7838"/>
                </a:lnTo>
                <a:close/>
                <a:moveTo>
                  <a:pt x="3780" y="7788"/>
                </a:moveTo>
                <a:lnTo>
                  <a:pt x="3780" y="7788"/>
                </a:lnTo>
                <a:lnTo>
                  <a:pt x="3782" y="7788"/>
                </a:lnTo>
                <a:lnTo>
                  <a:pt x="3786" y="7788"/>
                </a:lnTo>
                <a:lnTo>
                  <a:pt x="3786" y="7784"/>
                </a:lnTo>
                <a:lnTo>
                  <a:pt x="3786" y="7782"/>
                </a:lnTo>
                <a:lnTo>
                  <a:pt x="3784" y="7782"/>
                </a:lnTo>
                <a:lnTo>
                  <a:pt x="3782" y="7784"/>
                </a:lnTo>
                <a:lnTo>
                  <a:pt x="3780" y="7786"/>
                </a:lnTo>
                <a:lnTo>
                  <a:pt x="3780" y="7788"/>
                </a:lnTo>
                <a:close/>
                <a:moveTo>
                  <a:pt x="3800" y="7744"/>
                </a:moveTo>
                <a:lnTo>
                  <a:pt x="3800" y="7744"/>
                </a:lnTo>
                <a:lnTo>
                  <a:pt x="3800" y="7742"/>
                </a:lnTo>
                <a:lnTo>
                  <a:pt x="3802" y="7740"/>
                </a:lnTo>
                <a:lnTo>
                  <a:pt x="3802" y="7738"/>
                </a:lnTo>
                <a:lnTo>
                  <a:pt x="3802" y="7734"/>
                </a:lnTo>
                <a:lnTo>
                  <a:pt x="3800" y="7732"/>
                </a:lnTo>
                <a:lnTo>
                  <a:pt x="3798" y="7732"/>
                </a:lnTo>
                <a:lnTo>
                  <a:pt x="3790" y="7740"/>
                </a:lnTo>
                <a:lnTo>
                  <a:pt x="3788" y="7742"/>
                </a:lnTo>
                <a:lnTo>
                  <a:pt x="3788" y="7744"/>
                </a:lnTo>
                <a:lnTo>
                  <a:pt x="3792" y="7752"/>
                </a:lnTo>
                <a:lnTo>
                  <a:pt x="3794" y="7752"/>
                </a:lnTo>
                <a:lnTo>
                  <a:pt x="3796" y="7752"/>
                </a:lnTo>
                <a:lnTo>
                  <a:pt x="3798" y="7748"/>
                </a:lnTo>
                <a:lnTo>
                  <a:pt x="3800" y="7744"/>
                </a:lnTo>
                <a:close/>
                <a:moveTo>
                  <a:pt x="3808" y="7788"/>
                </a:moveTo>
                <a:lnTo>
                  <a:pt x="3808" y="7788"/>
                </a:lnTo>
                <a:lnTo>
                  <a:pt x="3810" y="7790"/>
                </a:lnTo>
                <a:lnTo>
                  <a:pt x="3812" y="7788"/>
                </a:lnTo>
                <a:lnTo>
                  <a:pt x="3814" y="7788"/>
                </a:lnTo>
                <a:lnTo>
                  <a:pt x="3818" y="7790"/>
                </a:lnTo>
                <a:lnTo>
                  <a:pt x="3822" y="7792"/>
                </a:lnTo>
                <a:lnTo>
                  <a:pt x="3824" y="7790"/>
                </a:lnTo>
                <a:lnTo>
                  <a:pt x="3820" y="7786"/>
                </a:lnTo>
                <a:lnTo>
                  <a:pt x="3814" y="7780"/>
                </a:lnTo>
                <a:lnTo>
                  <a:pt x="3812" y="7778"/>
                </a:lnTo>
                <a:lnTo>
                  <a:pt x="3810" y="7778"/>
                </a:lnTo>
                <a:lnTo>
                  <a:pt x="3808" y="7776"/>
                </a:lnTo>
                <a:lnTo>
                  <a:pt x="3806" y="7774"/>
                </a:lnTo>
                <a:lnTo>
                  <a:pt x="3804" y="7772"/>
                </a:lnTo>
                <a:lnTo>
                  <a:pt x="3804" y="7774"/>
                </a:lnTo>
                <a:lnTo>
                  <a:pt x="3802" y="7774"/>
                </a:lnTo>
                <a:lnTo>
                  <a:pt x="3800" y="7774"/>
                </a:lnTo>
                <a:lnTo>
                  <a:pt x="3792" y="7768"/>
                </a:lnTo>
                <a:lnTo>
                  <a:pt x="3780" y="7764"/>
                </a:lnTo>
                <a:lnTo>
                  <a:pt x="3776" y="7762"/>
                </a:lnTo>
                <a:lnTo>
                  <a:pt x="3770" y="7758"/>
                </a:lnTo>
                <a:lnTo>
                  <a:pt x="3764" y="7754"/>
                </a:lnTo>
                <a:lnTo>
                  <a:pt x="3760" y="7752"/>
                </a:lnTo>
                <a:lnTo>
                  <a:pt x="3762" y="7756"/>
                </a:lnTo>
                <a:lnTo>
                  <a:pt x="3766" y="7760"/>
                </a:lnTo>
                <a:lnTo>
                  <a:pt x="3766" y="7762"/>
                </a:lnTo>
                <a:lnTo>
                  <a:pt x="3766" y="7764"/>
                </a:lnTo>
                <a:lnTo>
                  <a:pt x="3768" y="7766"/>
                </a:lnTo>
                <a:lnTo>
                  <a:pt x="3772" y="7768"/>
                </a:lnTo>
                <a:lnTo>
                  <a:pt x="3774" y="7770"/>
                </a:lnTo>
                <a:lnTo>
                  <a:pt x="3778" y="7772"/>
                </a:lnTo>
                <a:lnTo>
                  <a:pt x="3784" y="7774"/>
                </a:lnTo>
                <a:lnTo>
                  <a:pt x="3790" y="7776"/>
                </a:lnTo>
                <a:lnTo>
                  <a:pt x="3792" y="7778"/>
                </a:lnTo>
                <a:lnTo>
                  <a:pt x="3796" y="7780"/>
                </a:lnTo>
                <a:lnTo>
                  <a:pt x="3798" y="7782"/>
                </a:lnTo>
                <a:lnTo>
                  <a:pt x="3800" y="7782"/>
                </a:lnTo>
                <a:lnTo>
                  <a:pt x="3800" y="7780"/>
                </a:lnTo>
                <a:lnTo>
                  <a:pt x="3804" y="7782"/>
                </a:lnTo>
                <a:lnTo>
                  <a:pt x="3806" y="7784"/>
                </a:lnTo>
                <a:lnTo>
                  <a:pt x="3806" y="7786"/>
                </a:lnTo>
                <a:lnTo>
                  <a:pt x="3806" y="7788"/>
                </a:lnTo>
                <a:lnTo>
                  <a:pt x="3808" y="7788"/>
                </a:lnTo>
                <a:close/>
                <a:moveTo>
                  <a:pt x="3790" y="7696"/>
                </a:moveTo>
                <a:lnTo>
                  <a:pt x="3790" y="7696"/>
                </a:lnTo>
                <a:lnTo>
                  <a:pt x="3790" y="7694"/>
                </a:lnTo>
                <a:lnTo>
                  <a:pt x="3790" y="7690"/>
                </a:lnTo>
                <a:lnTo>
                  <a:pt x="3786" y="7680"/>
                </a:lnTo>
                <a:lnTo>
                  <a:pt x="3784" y="7682"/>
                </a:lnTo>
                <a:lnTo>
                  <a:pt x="3784" y="7686"/>
                </a:lnTo>
                <a:lnTo>
                  <a:pt x="3782" y="7688"/>
                </a:lnTo>
                <a:lnTo>
                  <a:pt x="3780" y="7692"/>
                </a:lnTo>
                <a:lnTo>
                  <a:pt x="3784" y="7694"/>
                </a:lnTo>
                <a:lnTo>
                  <a:pt x="3786" y="7696"/>
                </a:lnTo>
                <a:lnTo>
                  <a:pt x="3790" y="7696"/>
                </a:lnTo>
                <a:close/>
                <a:moveTo>
                  <a:pt x="3758" y="7690"/>
                </a:moveTo>
                <a:lnTo>
                  <a:pt x="3758" y="7690"/>
                </a:lnTo>
                <a:lnTo>
                  <a:pt x="3756" y="7686"/>
                </a:lnTo>
                <a:lnTo>
                  <a:pt x="3754" y="7688"/>
                </a:lnTo>
                <a:lnTo>
                  <a:pt x="3754" y="7692"/>
                </a:lnTo>
                <a:lnTo>
                  <a:pt x="3754" y="7696"/>
                </a:lnTo>
                <a:lnTo>
                  <a:pt x="3750" y="7692"/>
                </a:lnTo>
                <a:lnTo>
                  <a:pt x="3750" y="7690"/>
                </a:lnTo>
                <a:lnTo>
                  <a:pt x="3748" y="7690"/>
                </a:lnTo>
                <a:lnTo>
                  <a:pt x="3746" y="7694"/>
                </a:lnTo>
                <a:lnTo>
                  <a:pt x="3746" y="7698"/>
                </a:lnTo>
                <a:lnTo>
                  <a:pt x="3746" y="7702"/>
                </a:lnTo>
                <a:lnTo>
                  <a:pt x="3748" y="7704"/>
                </a:lnTo>
                <a:lnTo>
                  <a:pt x="3748" y="7706"/>
                </a:lnTo>
                <a:lnTo>
                  <a:pt x="3746" y="7708"/>
                </a:lnTo>
                <a:lnTo>
                  <a:pt x="3748" y="7712"/>
                </a:lnTo>
                <a:lnTo>
                  <a:pt x="3750" y="7714"/>
                </a:lnTo>
                <a:lnTo>
                  <a:pt x="3750" y="7716"/>
                </a:lnTo>
                <a:lnTo>
                  <a:pt x="3754" y="7708"/>
                </a:lnTo>
                <a:lnTo>
                  <a:pt x="3758" y="7698"/>
                </a:lnTo>
                <a:lnTo>
                  <a:pt x="3758" y="7694"/>
                </a:lnTo>
                <a:lnTo>
                  <a:pt x="3758" y="7690"/>
                </a:lnTo>
                <a:close/>
                <a:moveTo>
                  <a:pt x="3778" y="7704"/>
                </a:moveTo>
                <a:lnTo>
                  <a:pt x="3778" y="7704"/>
                </a:lnTo>
                <a:lnTo>
                  <a:pt x="3782" y="7704"/>
                </a:lnTo>
                <a:lnTo>
                  <a:pt x="3782" y="7702"/>
                </a:lnTo>
                <a:lnTo>
                  <a:pt x="3782" y="7700"/>
                </a:lnTo>
                <a:lnTo>
                  <a:pt x="3778" y="7694"/>
                </a:lnTo>
                <a:lnTo>
                  <a:pt x="3774" y="7692"/>
                </a:lnTo>
                <a:lnTo>
                  <a:pt x="3772" y="7690"/>
                </a:lnTo>
                <a:lnTo>
                  <a:pt x="3770" y="7692"/>
                </a:lnTo>
                <a:lnTo>
                  <a:pt x="3772" y="7694"/>
                </a:lnTo>
                <a:lnTo>
                  <a:pt x="3772" y="7696"/>
                </a:lnTo>
                <a:lnTo>
                  <a:pt x="3772" y="7698"/>
                </a:lnTo>
                <a:lnTo>
                  <a:pt x="3774" y="7700"/>
                </a:lnTo>
                <a:lnTo>
                  <a:pt x="3778" y="7704"/>
                </a:lnTo>
                <a:close/>
                <a:moveTo>
                  <a:pt x="3786" y="7706"/>
                </a:moveTo>
                <a:lnTo>
                  <a:pt x="3786" y="7706"/>
                </a:lnTo>
                <a:lnTo>
                  <a:pt x="3786" y="7708"/>
                </a:lnTo>
                <a:lnTo>
                  <a:pt x="3788" y="7710"/>
                </a:lnTo>
                <a:lnTo>
                  <a:pt x="3796" y="7716"/>
                </a:lnTo>
                <a:lnTo>
                  <a:pt x="3800" y="7722"/>
                </a:lnTo>
                <a:lnTo>
                  <a:pt x="3802" y="7720"/>
                </a:lnTo>
                <a:lnTo>
                  <a:pt x="3798" y="7714"/>
                </a:lnTo>
                <a:lnTo>
                  <a:pt x="3792" y="7706"/>
                </a:lnTo>
                <a:lnTo>
                  <a:pt x="3788" y="7704"/>
                </a:lnTo>
                <a:lnTo>
                  <a:pt x="3786" y="7706"/>
                </a:lnTo>
                <a:close/>
                <a:moveTo>
                  <a:pt x="3782" y="7732"/>
                </a:moveTo>
                <a:lnTo>
                  <a:pt x="3782" y="7732"/>
                </a:lnTo>
                <a:lnTo>
                  <a:pt x="3784" y="7732"/>
                </a:lnTo>
                <a:lnTo>
                  <a:pt x="3786" y="7732"/>
                </a:lnTo>
                <a:lnTo>
                  <a:pt x="3792" y="7728"/>
                </a:lnTo>
                <a:lnTo>
                  <a:pt x="3794" y="7726"/>
                </a:lnTo>
                <a:lnTo>
                  <a:pt x="3792" y="7724"/>
                </a:lnTo>
                <a:lnTo>
                  <a:pt x="3782" y="7718"/>
                </a:lnTo>
                <a:lnTo>
                  <a:pt x="3778" y="7714"/>
                </a:lnTo>
                <a:lnTo>
                  <a:pt x="3774" y="7714"/>
                </a:lnTo>
                <a:lnTo>
                  <a:pt x="3772" y="7714"/>
                </a:lnTo>
                <a:lnTo>
                  <a:pt x="3774" y="7718"/>
                </a:lnTo>
                <a:lnTo>
                  <a:pt x="3776" y="7718"/>
                </a:lnTo>
                <a:lnTo>
                  <a:pt x="3778" y="7718"/>
                </a:lnTo>
                <a:lnTo>
                  <a:pt x="3780" y="7720"/>
                </a:lnTo>
                <a:lnTo>
                  <a:pt x="3782" y="7722"/>
                </a:lnTo>
                <a:lnTo>
                  <a:pt x="3780" y="7724"/>
                </a:lnTo>
                <a:lnTo>
                  <a:pt x="3780" y="7726"/>
                </a:lnTo>
                <a:lnTo>
                  <a:pt x="3782" y="7732"/>
                </a:lnTo>
                <a:close/>
                <a:moveTo>
                  <a:pt x="3760" y="7702"/>
                </a:moveTo>
                <a:lnTo>
                  <a:pt x="3760" y="7702"/>
                </a:lnTo>
                <a:lnTo>
                  <a:pt x="3756" y="7712"/>
                </a:lnTo>
                <a:lnTo>
                  <a:pt x="3756" y="7716"/>
                </a:lnTo>
                <a:lnTo>
                  <a:pt x="3758" y="7714"/>
                </a:lnTo>
                <a:lnTo>
                  <a:pt x="3760" y="7710"/>
                </a:lnTo>
                <a:lnTo>
                  <a:pt x="3764" y="7704"/>
                </a:lnTo>
                <a:lnTo>
                  <a:pt x="3764" y="7700"/>
                </a:lnTo>
                <a:lnTo>
                  <a:pt x="3764" y="7698"/>
                </a:lnTo>
                <a:lnTo>
                  <a:pt x="3762" y="7698"/>
                </a:lnTo>
                <a:lnTo>
                  <a:pt x="3760" y="7702"/>
                </a:lnTo>
                <a:close/>
                <a:moveTo>
                  <a:pt x="3764" y="7720"/>
                </a:moveTo>
                <a:lnTo>
                  <a:pt x="3764" y="7720"/>
                </a:lnTo>
                <a:lnTo>
                  <a:pt x="3756" y="7720"/>
                </a:lnTo>
                <a:lnTo>
                  <a:pt x="3754" y="7720"/>
                </a:lnTo>
                <a:lnTo>
                  <a:pt x="3752" y="7722"/>
                </a:lnTo>
                <a:lnTo>
                  <a:pt x="3754" y="7724"/>
                </a:lnTo>
                <a:lnTo>
                  <a:pt x="3758" y="7726"/>
                </a:lnTo>
                <a:lnTo>
                  <a:pt x="3762" y="7726"/>
                </a:lnTo>
                <a:lnTo>
                  <a:pt x="3764" y="7724"/>
                </a:lnTo>
                <a:lnTo>
                  <a:pt x="3766" y="7722"/>
                </a:lnTo>
                <a:lnTo>
                  <a:pt x="3764" y="7720"/>
                </a:lnTo>
                <a:close/>
                <a:moveTo>
                  <a:pt x="3744" y="7666"/>
                </a:moveTo>
                <a:lnTo>
                  <a:pt x="3744" y="7666"/>
                </a:lnTo>
                <a:lnTo>
                  <a:pt x="3742" y="7666"/>
                </a:lnTo>
                <a:lnTo>
                  <a:pt x="3740" y="7668"/>
                </a:lnTo>
                <a:lnTo>
                  <a:pt x="3740" y="7676"/>
                </a:lnTo>
                <a:lnTo>
                  <a:pt x="3736" y="7682"/>
                </a:lnTo>
                <a:lnTo>
                  <a:pt x="3736" y="7686"/>
                </a:lnTo>
                <a:lnTo>
                  <a:pt x="3740" y="7686"/>
                </a:lnTo>
                <a:lnTo>
                  <a:pt x="3742" y="7684"/>
                </a:lnTo>
                <a:lnTo>
                  <a:pt x="3744" y="7682"/>
                </a:lnTo>
                <a:lnTo>
                  <a:pt x="3744" y="7678"/>
                </a:lnTo>
                <a:lnTo>
                  <a:pt x="3746" y="7674"/>
                </a:lnTo>
                <a:lnTo>
                  <a:pt x="3748" y="7670"/>
                </a:lnTo>
                <a:lnTo>
                  <a:pt x="3744" y="7666"/>
                </a:lnTo>
                <a:close/>
                <a:moveTo>
                  <a:pt x="3780" y="7668"/>
                </a:moveTo>
                <a:lnTo>
                  <a:pt x="3780" y="7668"/>
                </a:lnTo>
                <a:lnTo>
                  <a:pt x="3778" y="7668"/>
                </a:lnTo>
                <a:lnTo>
                  <a:pt x="3778" y="7670"/>
                </a:lnTo>
                <a:lnTo>
                  <a:pt x="3778" y="7672"/>
                </a:lnTo>
                <a:lnTo>
                  <a:pt x="3782" y="7674"/>
                </a:lnTo>
                <a:lnTo>
                  <a:pt x="3784" y="7674"/>
                </a:lnTo>
                <a:lnTo>
                  <a:pt x="3784" y="7672"/>
                </a:lnTo>
                <a:lnTo>
                  <a:pt x="3782" y="7668"/>
                </a:lnTo>
                <a:lnTo>
                  <a:pt x="3780" y="7668"/>
                </a:lnTo>
                <a:close/>
                <a:moveTo>
                  <a:pt x="3792" y="7664"/>
                </a:moveTo>
                <a:lnTo>
                  <a:pt x="3792" y="7664"/>
                </a:lnTo>
                <a:lnTo>
                  <a:pt x="3790" y="7662"/>
                </a:lnTo>
                <a:lnTo>
                  <a:pt x="3788" y="7662"/>
                </a:lnTo>
                <a:lnTo>
                  <a:pt x="3784" y="7664"/>
                </a:lnTo>
                <a:lnTo>
                  <a:pt x="3784" y="7668"/>
                </a:lnTo>
                <a:lnTo>
                  <a:pt x="3786" y="7670"/>
                </a:lnTo>
                <a:lnTo>
                  <a:pt x="3788" y="7670"/>
                </a:lnTo>
                <a:lnTo>
                  <a:pt x="3790" y="7668"/>
                </a:lnTo>
                <a:lnTo>
                  <a:pt x="3792" y="7664"/>
                </a:lnTo>
                <a:close/>
                <a:moveTo>
                  <a:pt x="3766" y="7668"/>
                </a:moveTo>
                <a:lnTo>
                  <a:pt x="3766" y="7668"/>
                </a:lnTo>
                <a:lnTo>
                  <a:pt x="3766" y="7664"/>
                </a:lnTo>
                <a:lnTo>
                  <a:pt x="3766" y="7662"/>
                </a:lnTo>
                <a:lnTo>
                  <a:pt x="3762" y="7662"/>
                </a:lnTo>
                <a:lnTo>
                  <a:pt x="3758" y="7662"/>
                </a:lnTo>
                <a:lnTo>
                  <a:pt x="3756" y="7664"/>
                </a:lnTo>
                <a:lnTo>
                  <a:pt x="3752" y="7670"/>
                </a:lnTo>
                <a:lnTo>
                  <a:pt x="3748" y="7674"/>
                </a:lnTo>
                <a:lnTo>
                  <a:pt x="3750" y="7676"/>
                </a:lnTo>
                <a:lnTo>
                  <a:pt x="3756" y="7674"/>
                </a:lnTo>
                <a:lnTo>
                  <a:pt x="3758" y="7674"/>
                </a:lnTo>
                <a:lnTo>
                  <a:pt x="3760" y="7670"/>
                </a:lnTo>
                <a:lnTo>
                  <a:pt x="3760" y="7668"/>
                </a:lnTo>
                <a:lnTo>
                  <a:pt x="3762" y="7670"/>
                </a:lnTo>
                <a:lnTo>
                  <a:pt x="3764" y="7672"/>
                </a:lnTo>
                <a:lnTo>
                  <a:pt x="3766" y="7672"/>
                </a:lnTo>
                <a:lnTo>
                  <a:pt x="3766" y="7670"/>
                </a:lnTo>
                <a:lnTo>
                  <a:pt x="3766" y="7668"/>
                </a:lnTo>
                <a:close/>
                <a:moveTo>
                  <a:pt x="3780" y="7662"/>
                </a:moveTo>
                <a:lnTo>
                  <a:pt x="3780" y="7662"/>
                </a:lnTo>
                <a:lnTo>
                  <a:pt x="3780" y="7660"/>
                </a:lnTo>
                <a:lnTo>
                  <a:pt x="3780" y="7652"/>
                </a:lnTo>
                <a:lnTo>
                  <a:pt x="3778" y="7646"/>
                </a:lnTo>
                <a:lnTo>
                  <a:pt x="3776" y="7644"/>
                </a:lnTo>
                <a:lnTo>
                  <a:pt x="3774" y="7648"/>
                </a:lnTo>
                <a:lnTo>
                  <a:pt x="3776" y="7654"/>
                </a:lnTo>
                <a:lnTo>
                  <a:pt x="3776" y="7660"/>
                </a:lnTo>
                <a:lnTo>
                  <a:pt x="3778" y="7662"/>
                </a:lnTo>
                <a:lnTo>
                  <a:pt x="3780" y="7662"/>
                </a:lnTo>
                <a:close/>
                <a:moveTo>
                  <a:pt x="3770" y="7568"/>
                </a:moveTo>
                <a:lnTo>
                  <a:pt x="3770" y="7568"/>
                </a:lnTo>
                <a:lnTo>
                  <a:pt x="3768" y="7570"/>
                </a:lnTo>
                <a:lnTo>
                  <a:pt x="3766" y="7568"/>
                </a:lnTo>
                <a:lnTo>
                  <a:pt x="3768" y="7562"/>
                </a:lnTo>
                <a:lnTo>
                  <a:pt x="3770" y="7558"/>
                </a:lnTo>
                <a:lnTo>
                  <a:pt x="3770" y="7552"/>
                </a:lnTo>
                <a:lnTo>
                  <a:pt x="3770" y="7534"/>
                </a:lnTo>
                <a:lnTo>
                  <a:pt x="3770" y="7520"/>
                </a:lnTo>
                <a:lnTo>
                  <a:pt x="3768" y="7516"/>
                </a:lnTo>
                <a:lnTo>
                  <a:pt x="3766" y="7514"/>
                </a:lnTo>
                <a:lnTo>
                  <a:pt x="3762" y="7514"/>
                </a:lnTo>
                <a:lnTo>
                  <a:pt x="3760" y="7514"/>
                </a:lnTo>
                <a:lnTo>
                  <a:pt x="3758" y="7512"/>
                </a:lnTo>
                <a:lnTo>
                  <a:pt x="3756" y="7514"/>
                </a:lnTo>
                <a:lnTo>
                  <a:pt x="3748" y="7520"/>
                </a:lnTo>
                <a:lnTo>
                  <a:pt x="3746" y="7522"/>
                </a:lnTo>
                <a:lnTo>
                  <a:pt x="3748" y="7524"/>
                </a:lnTo>
                <a:lnTo>
                  <a:pt x="3750" y="7526"/>
                </a:lnTo>
                <a:lnTo>
                  <a:pt x="3750" y="7528"/>
                </a:lnTo>
                <a:lnTo>
                  <a:pt x="3752" y="7530"/>
                </a:lnTo>
                <a:lnTo>
                  <a:pt x="3756" y="7534"/>
                </a:lnTo>
                <a:lnTo>
                  <a:pt x="3756" y="7538"/>
                </a:lnTo>
                <a:lnTo>
                  <a:pt x="3754" y="7548"/>
                </a:lnTo>
                <a:lnTo>
                  <a:pt x="3752" y="7550"/>
                </a:lnTo>
                <a:lnTo>
                  <a:pt x="3748" y="7548"/>
                </a:lnTo>
                <a:lnTo>
                  <a:pt x="3746" y="7546"/>
                </a:lnTo>
                <a:lnTo>
                  <a:pt x="3742" y="7546"/>
                </a:lnTo>
                <a:lnTo>
                  <a:pt x="3740" y="7548"/>
                </a:lnTo>
                <a:lnTo>
                  <a:pt x="3740" y="7546"/>
                </a:lnTo>
                <a:lnTo>
                  <a:pt x="3738" y="7546"/>
                </a:lnTo>
                <a:lnTo>
                  <a:pt x="3734" y="7546"/>
                </a:lnTo>
                <a:lnTo>
                  <a:pt x="3732" y="7548"/>
                </a:lnTo>
                <a:lnTo>
                  <a:pt x="3730" y="7550"/>
                </a:lnTo>
                <a:lnTo>
                  <a:pt x="3732" y="7556"/>
                </a:lnTo>
                <a:lnTo>
                  <a:pt x="3736" y="7560"/>
                </a:lnTo>
                <a:lnTo>
                  <a:pt x="3738" y="7568"/>
                </a:lnTo>
                <a:lnTo>
                  <a:pt x="3740" y="7572"/>
                </a:lnTo>
                <a:lnTo>
                  <a:pt x="3742" y="7578"/>
                </a:lnTo>
                <a:lnTo>
                  <a:pt x="3746" y="7582"/>
                </a:lnTo>
                <a:lnTo>
                  <a:pt x="3748" y="7584"/>
                </a:lnTo>
                <a:lnTo>
                  <a:pt x="3750" y="7580"/>
                </a:lnTo>
                <a:lnTo>
                  <a:pt x="3750" y="7572"/>
                </a:lnTo>
                <a:lnTo>
                  <a:pt x="3748" y="7568"/>
                </a:lnTo>
                <a:lnTo>
                  <a:pt x="3748" y="7564"/>
                </a:lnTo>
                <a:lnTo>
                  <a:pt x="3748" y="7562"/>
                </a:lnTo>
                <a:lnTo>
                  <a:pt x="3750" y="7562"/>
                </a:lnTo>
                <a:lnTo>
                  <a:pt x="3754" y="7564"/>
                </a:lnTo>
                <a:lnTo>
                  <a:pt x="3758" y="7568"/>
                </a:lnTo>
                <a:lnTo>
                  <a:pt x="3756" y="7570"/>
                </a:lnTo>
                <a:lnTo>
                  <a:pt x="3754" y="7572"/>
                </a:lnTo>
                <a:lnTo>
                  <a:pt x="3754" y="7576"/>
                </a:lnTo>
                <a:lnTo>
                  <a:pt x="3756" y="7578"/>
                </a:lnTo>
                <a:lnTo>
                  <a:pt x="3754" y="7580"/>
                </a:lnTo>
                <a:lnTo>
                  <a:pt x="3754" y="7586"/>
                </a:lnTo>
                <a:lnTo>
                  <a:pt x="3754" y="7588"/>
                </a:lnTo>
                <a:lnTo>
                  <a:pt x="3756" y="7590"/>
                </a:lnTo>
                <a:lnTo>
                  <a:pt x="3762" y="7592"/>
                </a:lnTo>
                <a:lnTo>
                  <a:pt x="3766" y="7590"/>
                </a:lnTo>
                <a:lnTo>
                  <a:pt x="3768" y="7588"/>
                </a:lnTo>
                <a:lnTo>
                  <a:pt x="3770" y="7584"/>
                </a:lnTo>
                <a:lnTo>
                  <a:pt x="3770" y="7578"/>
                </a:lnTo>
                <a:lnTo>
                  <a:pt x="3772" y="7574"/>
                </a:lnTo>
                <a:lnTo>
                  <a:pt x="3774" y="7572"/>
                </a:lnTo>
                <a:lnTo>
                  <a:pt x="3774" y="7570"/>
                </a:lnTo>
                <a:lnTo>
                  <a:pt x="3772" y="7568"/>
                </a:lnTo>
                <a:lnTo>
                  <a:pt x="3770" y="7568"/>
                </a:lnTo>
                <a:close/>
                <a:moveTo>
                  <a:pt x="3742" y="7626"/>
                </a:moveTo>
                <a:lnTo>
                  <a:pt x="3742" y="7626"/>
                </a:lnTo>
                <a:lnTo>
                  <a:pt x="3744" y="7622"/>
                </a:lnTo>
                <a:lnTo>
                  <a:pt x="3746" y="7620"/>
                </a:lnTo>
                <a:lnTo>
                  <a:pt x="3742" y="7618"/>
                </a:lnTo>
                <a:lnTo>
                  <a:pt x="3736" y="7618"/>
                </a:lnTo>
                <a:lnTo>
                  <a:pt x="3730" y="7618"/>
                </a:lnTo>
                <a:lnTo>
                  <a:pt x="3730" y="7620"/>
                </a:lnTo>
                <a:lnTo>
                  <a:pt x="3732" y="7624"/>
                </a:lnTo>
                <a:lnTo>
                  <a:pt x="3732" y="7626"/>
                </a:lnTo>
                <a:lnTo>
                  <a:pt x="3728" y="7632"/>
                </a:lnTo>
                <a:lnTo>
                  <a:pt x="3730" y="7634"/>
                </a:lnTo>
                <a:lnTo>
                  <a:pt x="3734" y="7636"/>
                </a:lnTo>
                <a:lnTo>
                  <a:pt x="3738" y="7636"/>
                </a:lnTo>
                <a:lnTo>
                  <a:pt x="3738" y="7634"/>
                </a:lnTo>
                <a:lnTo>
                  <a:pt x="3738" y="7630"/>
                </a:lnTo>
                <a:lnTo>
                  <a:pt x="3742" y="7626"/>
                </a:lnTo>
                <a:close/>
                <a:moveTo>
                  <a:pt x="3778" y="7630"/>
                </a:moveTo>
                <a:lnTo>
                  <a:pt x="3778" y="7630"/>
                </a:lnTo>
                <a:lnTo>
                  <a:pt x="3776" y="7626"/>
                </a:lnTo>
                <a:lnTo>
                  <a:pt x="3776" y="7622"/>
                </a:lnTo>
                <a:lnTo>
                  <a:pt x="3774" y="7620"/>
                </a:lnTo>
                <a:lnTo>
                  <a:pt x="3772" y="7616"/>
                </a:lnTo>
                <a:lnTo>
                  <a:pt x="3768" y="7616"/>
                </a:lnTo>
                <a:lnTo>
                  <a:pt x="3766" y="7616"/>
                </a:lnTo>
                <a:lnTo>
                  <a:pt x="3766" y="7618"/>
                </a:lnTo>
                <a:lnTo>
                  <a:pt x="3770" y="7622"/>
                </a:lnTo>
                <a:lnTo>
                  <a:pt x="3770" y="7624"/>
                </a:lnTo>
                <a:lnTo>
                  <a:pt x="3768" y="7624"/>
                </a:lnTo>
                <a:lnTo>
                  <a:pt x="3768" y="7628"/>
                </a:lnTo>
                <a:lnTo>
                  <a:pt x="3772" y="7636"/>
                </a:lnTo>
                <a:lnTo>
                  <a:pt x="3776" y="7638"/>
                </a:lnTo>
                <a:lnTo>
                  <a:pt x="3780" y="7638"/>
                </a:lnTo>
                <a:lnTo>
                  <a:pt x="3782" y="7638"/>
                </a:lnTo>
                <a:lnTo>
                  <a:pt x="3784" y="7636"/>
                </a:lnTo>
                <a:lnTo>
                  <a:pt x="3778" y="7630"/>
                </a:lnTo>
                <a:close/>
                <a:moveTo>
                  <a:pt x="3736" y="7582"/>
                </a:moveTo>
                <a:lnTo>
                  <a:pt x="3736" y="7582"/>
                </a:lnTo>
                <a:lnTo>
                  <a:pt x="3738" y="7584"/>
                </a:lnTo>
                <a:lnTo>
                  <a:pt x="3740" y="7584"/>
                </a:lnTo>
                <a:lnTo>
                  <a:pt x="3738" y="7576"/>
                </a:lnTo>
                <a:lnTo>
                  <a:pt x="3736" y="7568"/>
                </a:lnTo>
                <a:lnTo>
                  <a:pt x="3734" y="7566"/>
                </a:lnTo>
                <a:lnTo>
                  <a:pt x="3730" y="7566"/>
                </a:lnTo>
                <a:lnTo>
                  <a:pt x="3728" y="7566"/>
                </a:lnTo>
                <a:lnTo>
                  <a:pt x="3726" y="7568"/>
                </a:lnTo>
                <a:lnTo>
                  <a:pt x="3726" y="7578"/>
                </a:lnTo>
                <a:lnTo>
                  <a:pt x="3726" y="7580"/>
                </a:lnTo>
                <a:lnTo>
                  <a:pt x="3728" y="7580"/>
                </a:lnTo>
                <a:lnTo>
                  <a:pt x="3732" y="7576"/>
                </a:lnTo>
                <a:lnTo>
                  <a:pt x="3734" y="7576"/>
                </a:lnTo>
                <a:lnTo>
                  <a:pt x="3734" y="7578"/>
                </a:lnTo>
                <a:lnTo>
                  <a:pt x="3734" y="7580"/>
                </a:lnTo>
                <a:lnTo>
                  <a:pt x="3736" y="7582"/>
                </a:lnTo>
                <a:close/>
                <a:moveTo>
                  <a:pt x="3742" y="7612"/>
                </a:moveTo>
                <a:lnTo>
                  <a:pt x="3742" y="7612"/>
                </a:lnTo>
                <a:lnTo>
                  <a:pt x="3746" y="7610"/>
                </a:lnTo>
                <a:lnTo>
                  <a:pt x="3746" y="7612"/>
                </a:lnTo>
                <a:lnTo>
                  <a:pt x="3748" y="7612"/>
                </a:lnTo>
                <a:lnTo>
                  <a:pt x="3752" y="7610"/>
                </a:lnTo>
                <a:lnTo>
                  <a:pt x="3754" y="7608"/>
                </a:lnTo>
                <a:lnTo>
                  <a:pt x="3752" y="7606"/>
                </a:lnTo>
                <a:lnTo>
                  <a:pt x="3752" y="7604"/>
                </a:lnTo>
                <a:lnTo>
                  <a:pt x="3754" y="7602"/>
                </a:lnTo>
                <a:lnTo>
                  <a:pt x="3758" y="7600"/>
                </a:lnTo>
                <a:lnTo>
                  <a:pt x="3758" y="7598"/>
                </a:lnTo>
                <a:lnTo>
                  <a:pt x="3756" y="7598"/>
                </a:lnTo>
                <a:lnTo>
                  <a:pt x="3752" y="7598"/>
                </a:lnTo>
                <a:lnTo>
                  <a:pt x="3750" y="7600"/>
                </a:lnTo>
                <a:lnTo>
                  <a:pt x="3750" y="7598"/>
                </a:lnTo>
                <a:lnTo>
                  <a:pt x="3750" y="7596"/>
                </a:lnTo>
                <a:lnTo>
                  <a:pt x="3748" y="7594"/>
                </a:lnTo>
                <a:lnTo>
                  <a:pt x="3746" y="7594"/>
                </a:lnTo>
                <a:lnTo>
                  <a:pt x="3742" y="7592"/>
                </a:lnTo>
                <a:lnTo>
                  <a:pt x="3740" y="7590"/>
                </a:lnTo>
                <a:lnTo>
                  <a:pt x="3734" y="7590"/>
                </a:lnTo>
                <a:lnTo>
                  <a:pt x="3732" y="7592"/>
                </a:lnTo>
                <a:lnTo>
                  <a:pt x="3736" y="7596"/>
                </a:lnTo>
                <a:lnTo>
                  <a:pt x="3740" y="7598"/>
                </a:lnTo>
                <a:lnTo>
                  <a:pt x="3742" y="7600"/>
                </a:lnTo>
                <a:lnTo>
                  <a:pt x="3742" y="7602"/>
                </a:lnTo>
                <a:lnTo>
                  <a:pt x="3738" y="7602"/>
                </a:lnTo>
                <a:lnTo>
                  <a:pt x="3736" y="7600"/>
                </a:lnTo>
                <a:lnTo>
                  <a:pt x="3732" y="7600"/>
                </a:lnTo>
                <a:lnTo>
                  <a:pt x="3730" y="7606"/>
                </a:lnTo>
                <a:lnTo>
                  <a:pt x="3730" y="7608"/>
                </a:lnTo>
                <a:lnTo>
                  <a:pt x="3730" y="7610"/>
                </a:lnTo>
                <a:lnTo>
                  <a:pt x="3734" y="7610"/>
                </a:lnTo>
                <a:lnTo>
                  <a:pt x="3738" y="7608"/>
                </a:lnTo>
                <a:lnTo>
                  <a:pt x="3738" y="7610"/>
                </a:lnTo>
                <a:lnTo>
                  <a:pt x="3736" y="7612"/>
                </a:lnTo>
                <a:lnTo>
                  <a:pt x="3738" y="7614"/>
                </a:lnTo>
                <a:lnTo>
                  <a:pt x="3740" y="7614"/>
                </a:lnTo>
                <a:lnTo>
                  <a:pt x="3742" y="7612"/>
                </a:lnTo>
                <a:close/>
                <a:moveTo>
                  <a:pt x="3758" y="7644"/>
                </a:moveTo>
                <a:lnTo>
                  <a:pt x="3758" y="7644"/>
                </a:lnTo>
                <a:lnTo>
                  <a:pt x="3754" y="7644"/>
                </a:lnTo>
                <a:lnTo>
                  <a:pt x="3750" y="7644"/>
                </a:lnTo>
                <a:lnTo>
                  <a:pt x="3750" y="7646"/>
                </a:lnTo>
                <a:lnTo>
                  <a:pt x="3752" y="7646"/>
                </a:lnTo>
                <a:lnTo>
                  <a:pt x="3756" y="7648"/>
                </a:lnTo>
                <a:lnTo>
                  <a:pt x="3756" y="7650"/>
                </a:lnTo>
                <a:lnTo>
                  <a:pt x="3756" y="7652"/>
                </a:lnTo>
                <a:lnTo>
                  <a:pt x="3760" y="7654"/>
                </a:lnTo>
                <a:lnTo>
                  <a:pt x="3762" y="7654"/>
                </a:lnTo>
                <a:lnTo>
                  <a:pt x="3764" y="7652"/>
                </a:lnTo>
                <a:lnTo>
                  <a:pt x="3768" y="7650"/>
                </a:lnTo>
                <a:lnTo>
                  <a:pt x="3770" y="7650"/>
                </a:lnTo>
                <a:lnTo>
                  <a:pt x="3772" y="7650"/>
                </a:lnTo>
                <a:lnTo>
                  <a:pt x="3772" y="7648"/>
                </a:lnTo>
                <a:lnTo>
                  <a:pt x="3772" y="7642"/>
                </a:lnTo>
                <a:lnTo>
                  <a:pt x="3770" y="7638"/>
                </a:lnTo>
                <a:lnTo>
                  <a:pt x="3766" y="7634"/>
                </a:lnTo>
                <a:lnTo>
                  <a:pt x="3764" y="7634"/>
                </a:lnTo>
                <a:lnTo>
                  <a:pt x="3762" y="7636"/>
                </a:lnTo>
                <a:lnTo>
                  <a:pt x="3764" y="7642"/>
                </a:lnTo>
                <a:lnTo>
                  <a:pt x="3764" y="7644"/>
                </a:lnTo>
                <a:lnTo>
                  <a:pt x="3758" y="7644"/>
                </a:lnTo>
                <a:close/>
                <a:moveTo>
                  <a:pt x="3752" y="7630"/>
                </a:moveTo>
                <a:lnTo>
                  <a:pt x="3752" y="7630"/>
                </a:lnTo>
                <a:lnTo>
                  <a:pt x="3750" y="7634"/>
                </a:lnTo>
                <a:lnTo>
                  <a:pt x="3752" y="7636"/>
                </a:lnTo>
                <a:lnTo>
                  <a:pt x="3754" y="7640"/>
                </a:lnTo>
                <a:lnTo>
                  <a:pt x="3758" y="7640"/>
                </a:lnTo>
                <a:lnTo>
                  <a:pt x="3760" y="7640"/>
                </a:lnTo>
                <a:lnTo>
                  <a:pt x="3760" y="7636"/>
                </a:lnTo>
                <a:lnTo>
                  <a:pt x="3756" y="7632"/>
                </a:lnTo>
                <a:lnTo>
                  <a:pt x="3754" y="7630"/>
                </a:lnTo>
                <a:lnTo>
                  <a:pt x="3752" y="7630"/>
                </a:lnTo>
                <a:close/>
                <a:moveTo>
                  <a:pt x="3770" y="7654"/>
                </a:moveTo>
                <a:lnTo>
                  <a:pt x="3770" y="7654"/>
                </a:lnTo>
                <a:lnTo>
                  <a:pt x="3768" y="7654"/>
                </a:lnTo>
                <a:lnTo>
                  <a:pt x="3766" y="7654"/>
                </a:lnTo>
                <a:lnTo>
                  <a:pt x="3766" y="7656"/>
                </a:lnTo>
                <a:lnTo>
                  <a:pt x="3770" y="7660"/>
                </a:lnTo>
                <a:lnTo>
                  <a:pt x="3772" y="7660"/>
                </a:lnTo>
                <a:lnTo>
                  <a:pt x="3772" y="7658"/>
                </a:lnTo>
                <a:lnTo>
                  <a:pt x="3772" y="7656"/>
                </a:lnTo>
                <a:lnTo>
                  <a:pt x="3770" y="7654"/>
                </a:lnTo>
                <a:close/>
                <a:moveTo>
                  <a:pt x="3750" y="7544"/>
                </a:moveTo>
                <a:lnTo>
                  <a:pt x="3750" y="7544"/>
                </a:lnTo>
                <a:lnTo>
                  <a:pt x="3752" y="7542"/>
                </a:lnTo>
                <a:lnTo>
                  <a:pt x="3752" y="7536"/>
                </a:lnTo>
                <a:lnTo>
                  <a:pt x="3750" y="7534"/>
                </a:lnTo>
                <a:lnTo>
                  <a:pt x="3746" y="7534"/>
                </a:lnTo>
                <a:lnTo>
                  <a:pt x="3742" y="7534"/>
                </a:lnTo>
                <a:lnTo>
                  <a:pt x="3740" y="7538"/>
                </a:lnTo>
                <a:lnTo>
                  <a:pt x="3740" y="7540"/>
                </a:lnTo>
                <a:lnTo>
                  <a:pt x="3742" y="7540"/>
                </a:lnTo>
                <a:lnTo>
                  <a:pt x="3746" y="7540"/>
                </a:lnTo>
                <a:lnTo>
                  <a:pt x="3750" y="7544"/>
                </a:lnTo>
                <a:close/>
                <a:moveTo>
                  <a:pt x="3750" y="7500"/>
                </a:moveTo>
                <a:lnTo>
                  <a:pt x="3750" y="7500"/>
                </a:lnTo>
                <a:lnTo>
                  <a:pt x="3748" y="7504"/>
                </a:lnTo>
                <a:lnTo>
                  <a:pt x="3750" y="7506"/>
                </a:lnTo>
                <a:lnTo>
                  <a:pt x="3762" y="7510"/>
                </a:lnTo>
                <a:lnTo>
                  <a:pt x="3768" y="7512"/>
                </a:lnTo>
                <a:lnTo>
                  <a:pt x="3770" y="7508"/>
                </a:lnTo>
                <a:lnTo>
                  <a:pt x="3772" y="7506"/>
                </a:lnTo>
                <a:lnTo>
                  <a:pt x="3770" y="7506"/>
                </a:lnTo>
                <a:lnTo>
                  <a:pt x="3768" y="7506"/>
                </a:lnTo>
                <a:lnTo>
                  <a:pt x="3766" y="7504"/>
                </a:lnTo>
                <a:lnTo>
                  <a:pt x="3766" y="7502"/>
                </a:lnTo>
                <a:lnTo>
                  <a:pt x="3766" y="7500"/>
                </a:lnTo>
                <a:lnTo>
                  <a:pt x="3766" y="7496"/>
                </a:lnTo>
                <a:lnTo>
                  <a:pt x="3766" y="7492"/>
                </a:lnTo>
                <a:lnTo>
                  <a:pt x="3762" y="7482"/>
                </a:lnTo>
                <a:lnTo>
                  <a:pt x="3760" y="7482"/>
                </a:lnTo>
                <a:lnTo>
                  <a:pt x="3758" y="7484"/>
                </a:lnTo>
                <a:lnTo>
                  <a:pt x="3758" y="7490"/>
                </a:lnTo>
                <a:lnTo>
                  <a:pt x="3758" y="7492"/>
                </a:lnTo>
                <a:lnTo>
                  <a:pt x="3760" y="7498"/>
                </a:lnTo>
                <a:lnTo>
                  <a:pt x="3758" y="7500"/>
                </a:lnTo>
                <a:lnTo>
                  <a:pt x="3756" y="7498"/>
                </a:lnTo>
                <a:lnTo>
                  <a:pt x="3754" y="7498"/>
                </a:lnTo>
                <a:lnTo>
                  <a:pt x="3750" y="7500"/>
                </a:lnTo>
                <a:close/>
                <a:moveTo>
                  <a:pt x="3790" y="7468"/>
                </a:moveTo>
                <a:lnTo>
                  <a:pt x="3790" y="7468"/>
                </a:lnTo>
                <a:lnTo>
                  <a:pt x="3794" y="7470"/>
                </a:lnTo>
                <a:lnTo>
                  <a:pt x="3796" y="7466"/>
                </a:lnTo>
                <a:lnTo>
                  <a:pt x="3794" y="7464"/>
                </a:lnTo>
                <a:lnTo>
                  <a:pt x="3788" y="7462"/>
                </a:lnTo>
                <a:lnTo>
                  <a:pt x="3784" y="7462"/>
                </a:lnTo>
                <a:lnTo>
                  <a:pt x="3778" y="7462"/>
                </a:lnTo>
                <a:lnTo>
                  <a:pt x="3772" y="7462"/>
                </a:lnTo>
                <a:lnTo>
                  <a:pt x="3770" y="7464"/>
                </a:lnTo>
                <a:lnTo>
                  <a:pt x="3770" y="7466"/>
                </a:lnTo>
                <a:lnTo>
                  <a:pt x="3772" y="7468"/>
                </a:lnTo>
                <a:lnTo>
                  <a:pt x="3778" y="7468"/>
                </a:lnTo>
                <a:lnTo>
                  <a:pt x="3784" y="7466"/>
                </a:lnTo>
                <a:lnTo>
                  <a:pt x="3790" y="7468"/>
                </a:lnTo>
                <a:close/>
                <a:moveTo>
                  <a:pt x="3742" y="7476"/>
                </a:moveTo>
                <a:lnTo>
                  <a:pt x="3742" y="7476"/>
                </a:lnTo>
                <a:lnTo>
                  <a:pt x="3740" y="7476"/>
                </a:lnTo>
                <a:lnTo>
                  <a:pt x="3738" y="7478"/>
                </a:lnTo>
                <a:lnTo>
                  <a:pt x="3740" y="7482"/>
                </a:lnTo>
                <a:lnTo>
                  <a:pt x="3746" y="7496"/>
                </a:lnTo>
                <a:lnTo>
                  <a:pt x="3748" y="7496"/>
                </a:lnTo>
                <a:lnTo>
                  <a:pt x="3750" y="7496"/>
                </a:lnTo>
                <a:lnTo>
                  <a:pt x="3754" y="7494"/>
                </a:lnTo>
                <a:lnTo>
                  <a:pt x="3754" y="7492"/>
                </a:lnTo>
                <a:lnTo>
                  <a:pt x="3754" y="7490"/>
                </a:lnTo>
                <a:lnTo>
                  <a:pt x="3756" y="7484"/>
                </a:lnTo>
                <a:lnTo>
                  <a:pt x="3754" y="7482"/>
                </a:lnTo>
                <a:lnTo>
                  <a:pt x="3752" y="7480"/>
                </a:lnTo>
                <a:lnTo>
                  <a:pt x="3742" y="7476"/>
                </a:lnTo>
                <a:close/>
                <a:moveTo>
                  <a:pt x="3730" y="7544"/>
                </a:moveTo>
                <a:lnTo>
                  <a:pt x="3730" y="7544"/>
                </a:lnTo>
                <a:lnTo>
                  <a:pt x="3730" y="7542"/>
                </a:lnTo>
                <a:lnTo>
                  <a:pt x="3732" y="7540"/>
                </a:lnTo>
                <a:lnTo>
                  <a:pt x="3734" y="7538"/>
                </a:lnTo>
                <a:lnTo>
                  <a:pt x="3734" y="7534"/>
                </a:lnTo>
                <a:lnTo>
                  <a:pt x="3734" y="7532"/>
                </a:lnTo>
                <a:lnTo>
                  <a:pt x="3732" y="7534"/>
                </a:lnTo>
                <a:lnTo>
                  <a:pt x="3730" y="7536"/>
                </a:lnTo>
                <a:lnTo>
                  <a:pt x="3726" y="7538"/>
                </a:lnTo>
                <a:lnTo>
                  <a:pt x="3724" y="7538"/>
                </a:lnTo>
                <a:lnTo>
                  <a:pt x="3722" y="7540"/>
                </a:lnTo>
                <a:lnTo>
                  <a:pt x="3722" y="7542"/>
                </a:lnTo>
                <a:lnTo>
                  <a:pt x="3724" y="7546"/>
                </a:lnTo>
                <a:lnTo>
                  <a:pt x="3728" y="7548"/>
                </a:lnTo>
                <a:lnTo>
                  <a:pt x="3730" y="7544"/>
                </a:lnTo>
                <a:close/>
                <a:moveTo>
                  <a:pt x="3742" y="7474"/>
                </a:moveTo>
                <a:lnTo>
                  <a:pt x="3742" y="7474"/>
                </a:lnTo>
                <a:lnTo>
                  <a:pt x="3746" y="7472"/>
                </a:lnTo>
                <a:lnTo>
                  <a:pt x="3748" y="7474"/>
                </a:lnTo>
                <a:lnTo>
                  <a:pt x="3750" y="7476"/>
                </a:lnTo>
                <a:lnTo>
                  <a:pt x="3754" y="7476"/>
                </a:lnTo>
                <a:lnTo>
                  <a:pt x="3756" y="7474"/>
                </a:lnTo>
                <a:lnTo>
                  <a:pt x="3758" y="7468"/>
                </a:lnTo>
                <a:lnTo>
                  <a:pt x="3756" y="7462"/>
                </a:lnTo>
                <a:lnTo>
                  <a:pt x="3756" y="7460"/>
                </a:lnTo>
                <a:lnTo>
                  <a:pt x="3754" y="7460"/>
                </a:lnTo>
                <a:lnTo>
                  <a:pt x="3752" y="7464"/>
                </a:lnTo>
                <a:lnTo>
                  <a:pt x="3750" y="7466"/>
                </a:lnTo>
                <a:lnTo>
                  <a:pt x="3744" y="7468"/>
                </a:lnTo>
                <a:lnTo>
                  <a:pt x="3740" y="7470"/>
                </a:lnTo>
                <a:lnTo>
                  <a:pt x="3738" y="7472"/>
                </a:lnTo>
                <a:lnTo>
                  <a:pt x="3738" y="7474"/>
                </a:lnTo>
                <a:lnTo>
                  <a:pt x="3742" y="7474"/>
                </a:lnTo>
                <a:close/>
                <a:moveTo>
                  <a:pt x="3732" y="7494"/>
                </a:moveTo>
                <a:lnTo>
                  <a:pt x="3732" y="7494"/>
                </a:lnTo>
                <a:lnTo>
                  <a:pt x="3734" y="7494"/>
                </a:lnTo>
                <a:lnTo>
                  <a:pt x="3736" y="7494"/>
                </a:lnTo>
                <a:lnTo>
                  <a:pt x="3736" y="7502"/>
                </a:lnTo>
                <a:lnTo>
                  <a:pt x="3738" y="7510"/>
                </a:lnTo>
                <a:lnTo>
                  <a:pt x="3738" y="7512"/>
                </a:lnTo>
                <a:lnTo>
                  <a:pt x="3740" y="7512"/>
                </a:lnTo>
                <a:lnTo>
                  <a:pt x="3744" y="7508"/>
                </a:lnTo>
                <a:lnTo>
                  <a:pt x="3746" y="7504"/>
                </a:lnTo>
                <a:lnTo>
                  <a:pt x="3740" y="7492"/>
                </a:lnTo>
                <a:lnTo>
                  <a:pt x="3738" y="7486"/>
                </a:lnTo>
                <a:lnTo>
                  <a:pt x="3736" y="7480"/>
                </a:lnTo>
                <a:lnTo>
                  <a:pt x="3734" y="7472"/>
                </a:lnTo>
                <a:lnTo>
                  <a:pt x="3732" y="7472"/>
                </a:lnTo>
                <a:lnTo>
                  <a:pt x="3728" y="7474"/>
                </a:lnTo>
                <a:lnTo>
                  <a:pt x="3726" y="7478"/>
                </a:lnTo>
                <a:lnTo>
                  <a:pt x="3726" y="7480"/>
                </a:lnTo>
                <a:lnTo>
                  <a:pt x="3728" y="7484"/>
                </a:lnTo>
                <a:lnTo>
                  <a:pt x="3728" y="7488"/>
                </a:lnTo>
                <a:lnTo>
                  <a:pt x="3726" y="7490"/>
                </a:lnTo>
                <a:lnTo>
                  <a:pt x="3726" y="7494"/>
                </a:lnTo>
                <a:lnTo>
                  <a:pt x="3728" y="7494"/>
                </a:lnTo>
                <a:lnTo>
                  <a:pt x="3732" y="7494"/>
                </a:lnTo>
                <a:close/>
                <a:moveTo>
                  <a:pt x="3722" y="7504"/>
                </a:moveTo>
                <a:lnTo>
                  <a:pt x="3722" y="7504"/>
                </a:lnTo>
                <a:lnTo>
                  <a:pt x="3722" y="7508"/>
                </a:lnTo>
                <a:lnTo>
                  <a:pt x="3724" y="7510"/>
                </a:lnTo>
                <a:lnTo>
                  <a:pt x="3728" y="7510"/>
                </a:lnTo>
                <a:lnTo>
                  <a:pt x="3732" y="7510"/>
                </a:lnTo>
                <a:lnTo>
                  <a:pt x="3734" y="7506"/>
                </a:lnTo>
                <a:lnTo>
                  <a:pt x="3734" y="7502"/>
                </a:lnTo>
                <a:lnTo>
                  <a:pt x="3732" y="7498"/>
                </a:lnTo>
                <a:lnTo>
                  <a:pt x="3730" y="7498"/>
                </a:lnTo>
                <a:lnTo>
                  <a:pt x="3728" y="7500"/>
                </a:lnTo>
                <a:lnTo>
                  <a:pt x="3724" y="7498"/>
                </a:lnTo>
                <a:lnTo>
                  <a:pt x="3722" y="7500"/>
                </a:lnTo>
                <a:lnTo>
                  <a:pt x="3722" y="7504"/>
                </a:lnTo>
                <a:close/>
                <a:moveTo>
                  <a:pt x="3732" y="7530"/>
                </a:moveTo>
                <a:lnTo>
                  <a:pt x="3732" y="7530"/>
                </a:lnTo>
                <a:lnTo>
                  <a:pt x="3734" y="7530"/>
                </a:lnTo>
                <a:lnTo>
                  <a:pt x="3736" y="7530"/>
                </a:lnTo>
                <a:lnTo>
                  <a:pt x="3738" y="7532"/>
                </a:lnTo>
                <a:lnTo>
                  <a:pt x="3738" y="7530"/>
                </a:lnTo>
                <a:lnTo>
                  <a:pt x="3738" y="7524"/>
                </a:lnTo>
                <a:lnTo>
                  <a:pt x="3732" y="7522"/>
                </a:lnTo>
                <a:lnTo>
                  <a:pt x="3728" y="7522"/>
                </a:lnTo>
                <a:lnTo>
                  <a:pt x="3724" y="7522"/>
                </a:lnTo>
                <a:lnTo>
                  <a:pt x="3722" y="7524"/>
                </a:lnTo>
                <a:lnTo>
                  <a:pt x="3722" y="7528"/>
                </a:lnTo>
                <a:lnTo>
                  <a:pt x="3722" y="7530"/>
                </a:lnTo>
                <a:lnTo>
                  <a:pt x="3726" y="7530"/>
                </a:lnTo>
                <a:lnTo>
                  <a:pt x="3732" y="7530"/>
                </a:lnTo>
                <a:close/>
                <a:moveTo>
                  <a:pt x="3746" y="7456"/>
                </a:moveTo>
                <a:lnTo>
                  <a:pt x="3746" y="7456"/>
                </a:lnTo>
                <a:lnTo>
                  <a:pt x="3742" y="7454"/>
                </a:lnTo>
                <a:lnTo>
                  <a:pt x="3740" y="7456"/>
                </a:lnTo>
                <a:lnTo>
                  <a:pt x="3738" y="7458"/>
                </a:lnTo>
                <a:lnTo>
                  <a:pt x="3740" y="7462"/>
                </a:lnTo>
                <a:lnTo>
                  <a:pt x="3742" y="7462"/>
                </a:lnTo>
                <a:lnTo>
                  <a:pt x="3744" y="7462"/>
                </a:lnTo>
                <a:lnTo>
                  <a:pt x="3746" y="7460"/>
                </a:lnTo>
                <a:lnTo>
                  <a:pt x="3746" y="7456"/>
                </a:lnTo>
                <a:close/>
                <a:moveTo>
                  <a:pt x="3788" y="7418"/>
                </a:moveTo>
                <a:lnTo>
                  <a:pt x="3788" y="7418"/>
                </a:lnTo>
                <a:lnTo>
                  <a:pt x="3788" y="7414"/>
                </a:lnTo>
                <a:lnTo>
                  <a:pt x="3784" y="7414"/>
                </a:lnTo>
                <a:lnTo>
                  <a:pt x="3780" y="7414"/>
                </a:lnTo>
                <a:lnTo>
                  <a:pt x="3780" y="7416"/>
                </a:lnTo>
                <a:lnTo>
                  <a:pt x="3780" y="7420"/>
                </a:lnTo>
                <a:lnTo>
                  <a:pt x="3782" y="7420"/>
                </a:lnTo>
                <a:lnTo>
                  <a:pt x="3786" y="7420"/>
                </a:lnTo>
                <a:lnTo>
                  <a:pt x="3788" y="7418"/>
                </a:lnTo>
                <a:close/>
                <a:moveTo>
                  <a:pt x="3732" y="7512"/>
                </a:moveTo>
                <a:lnTo>
                  <a:pt x="3732" y="7512"/>
                </a:lnTo>
                <a:lnTo>
                  <a:pt x="3724" y="7514"/>
                </a:lnTo>
                <a:lnTo>
                  <a:pt x="3722" y="7518"/>
                </a:lnTo>
                <a:lnTo>
                  <a:pt x="3724" y="7518"/>
                </a:lnTo>
                <a:lnTo>
                  <a:pt x="3732" y="7516"/>
                </a:lnTo>
                <a:lnTo>
                  <a:pt x="3736" y="7514"/>
                </a:lnTo>
                <a:lnTo>
                  <a:pt x="3736" y="7512"/>
                </a:lnTo>
                <a:lnTo>
                  <a:pt x="3734" y="7512"/>
                </a:lnTo>
                <a:lnTo>
                  <a:pt x="3732" y="7512"/>
                </a:lnTo>
                <a:close/>
                <a:moveTo>
                  <a:pt x="3746" y="7528"/>
                </a:moveTo>
                <a:lnTo>
                  <a:pt x="3746" y="7528"/>
                </a:lnTo>
                <a:lnTo>
                  <a:pt x="3746" y="7526"/>
                </a:lnTo>
                <a:lnTo>
                  <a:pt x="3740" y="7520"/>
                </a:lnTo>
                <a:lnTo>
                  <a:pt x="3738" y="7518"/>
                </a:lnTo>
                <a:lnTo>
                  <a:pt x="3738" y="7520"/>
                </a:lnTo>
                <a:lnTo>
                  <a:pt x="3740" y="7524"/>
                </a:lnTo>
                <a:lnTo>
                  <a:pt x="3742" y="7528"/>
                </a:lnTo>
                <a:lnTo>
                  <a:pt x="3744" y="7530"/>
                </a:lnTo>
                <a:lnTo>
                  <a:pt x="3746" y="7528"/>
                </a:lnTo>
                <a:close/>
                <a:moveTo>
                  <a:pt x="3772" y="7494"/>
                </a:moveTo>
                <a:lnTo>
                  <a:pt x="3772" y="7494"/>
                </a:lnTo>
                <a:lnTo>
                  <a:pt x="3782" y="7496"/>
                </a:lnTo>
                <a:lnTo>
                  <a:pt x="3786" y="7496"/>
                </a:lnTo>
                <a:lnTo>
                  <a:pt x="3780" y="7492"/>
                </a:lnTo>
                <a:lnTo>
                  <a:pt x="3772" y="7486"/>
                </a:lnTo>
                <a:lnTo>
                  <a:pt x="3768" y="7480"/>
                </a:lnTo>
                <a:lnTo>
                  <a:pt x="3766" y="7482"/>
                </a:lnTo>
                <a:lnTo>
                  <a:pt x="3766" y="7486"/>
                </a:lnTo>
                <a:lnTo>
                  <a:pt x="3768" y="7492"/>
                </a:lnTo>
                <a:lnTo>
                  <a:pt x="3772" y="7494"/>
                </a:lnTo>
                <a:close/>
                <a:moveTo>
                  <a:pt x="4194" y="7874"/>
                </a:moveTo>
                <a:lnTo>
                  <a:pt x="4194" y="7874"/>
                </a:lnTo>
                <a:lnTo>
                  <a:pt x="4188" y="7874"/>
                </a:lnTo>
                <a:lnTo>
                  <a:pt x="4184" y="7874"/>
                </a:lnTo>
                <a:lnTo>
                  <a:pt x="4180" y="7874"/>
                </a:lnTo>
                <a:lnTo>
                  <a:pt x="4176" y="7876"/>
                </a:lnTo>
                <a:lnTo>
                  <a:pt x="4166" y="7878"/>
                </a:lnTo>
                <a:lnTo>
                  <a:pt x="4164" y="7880"/>
                </a:lnTo>
                <a:lnTo>
                  <a:pt x="4166" y="7884"/>
                </a:lnTo>
                <a:lnTo>
                  <a:pt x="4170" y="7884"/>
                </a:lnTo>
                <a:lnTo>
                  <a:pt x="4174" y="7880"/>
                </a:lnTo>
                <a:lnTo>
                  <a:pt x="4178" y="7878"/>
                </a:lnTo>
                <a:lnTo>
                  <a:pt x="4180" y="7878"/>
                </a:lnTo>
                <a:lnTo>
                  <a:pt x="4182" y="7880"/>
                </a:lnTo>
                <a:lnTo>
                  <a:pt x="4186" y="7880"/>
                </a:lnTo>
                <a:lnTo>
                  <a:pt x="4190" y="7878"/>
                </a:lnTo>
                <a:lnTo>
                  <a:pt x="4192" y="7880"/>
                </a:lnTo>
                <a:lnTo>
                  <a:pt x="4196" y="7880"/>
                </a:lnTo>
                <a:lnTo>
                  <a:pt x="4200" y="7878"/>
                </a:lnTo>
                <a:lnTo>
                  <a:pt x="4200" y="7876"/>
                </a:lnTo>
                <a:lnTo>
                  <a:pt x="4198" y="7874"/>
                </a:lnTo>
                <a:lnTo>
                  <a:pt x="4194" y="7874"/>
                </a:lnTo>
                <a:close/>
                <a:moveTo>
                  <a:pt x="4054" y="7888"/>
                </a:moveTo>
                <a:lnTo>
                  <a:pt x="4054" y="7888"/>
                </a:lnTo>
                <a:lnTo>
                  <a:pt x="4026" y="7886"/>
                </a:lnTo>
                <a:lnTo>
                  <a:pt x="4018" y="7888"/>
                </a:lnTo>
                <a:lnTo>
                  <a:pt x="4020" y="7890"/>
                </a:lnTo>
                <a:lnTo>
                  <a:pt x="4022" y="7892"/>
                </a:lnTo>
                <a:lnTo>
                  <a:pt x="4024" y="7894"/>
                </a:lnTo>
                <a:lnTo>
                  <a:pt x="4024" y="7896"/>
                </a:lnTo>
                <a:lnTo>
                  <a:pt x="4024" y="7898"/>
                </a:lnTo>
                <a:lnTo>
                  <a:pt x="4026" y="7906"/>
                </a:lnTo>
                <a:lnTo>
                  <a:pt x="4028" y="7906"/>
                </a:lnTo>
                <a:lnTo>
                  <a:pt x="4032" y="7908"/>
                </a:lnTo>
                <a:lnTo>
                  <a:pt x="4042" y="7908"/>
                </a:lnTo>
                <a:lnTo>
                  <a:pt x="4046" y="7906"/>
                </a:lnTo>
                <a:lnTo>
                  <a:pt x="4046" y="7904"/>
                </a:lnTo>
                <a:lnTo>
                  <a:pt x="4046" y="7902"/>
                </a:lnTo>
                <a:lnTo>
                  <a:pt x="4050" y="7902"/>
                </a:lnTo>
                <a:lnTo>
                  <a:pt x="4054" y="7904"/>
                </a:lnTo>
                <a:lnTo>
                  <a:pt x="4054" y="7906"/>
                </a:lnTo>
                <a:lnTo>
                  <a:pt x="4054" y="7910"/>
                </a:lnTo>
                <a:lnTo>
                  <a:pt x="4058" y="7910"/>
                </a:lnTo>
                <a:lnTo>
                  <a:pt x="4062" y="7910"/>
                </a:lnTo>
                <a:lnTo>
                  <a:pt x="4066" y="7908"/>
                </a:lnTo>
                <a:lnTo>
                  <a:pt x="4068" y="7898"/>
                </a:lnTo>
                <a:lnTo>
                  <a:pt x="4070" y="7894"/>
                </a:lnTo>
                <a:lnTo>
                  <a:pt x="4068" y="7892"/>
                </a:lnTo>
                <a:lnTo>
                  <a:pt x="4064" y="7890"/>
                </a:lnTo>
                <a:lnTo>
                  <a:pt x="4060" y="7888"/>
                </a:lnTo>
                <a:lnTo>
                  <a:pt x="4054" y="7888"/>
                </a:lnTo>
                <a:close/>
                <a:moveTo>
                  <a:pt x="4070" y="7910"/>
                </a:moveTo>
                <a:lnTo>
                  <a:pt x="4070" y="7910"/>
                </a:lnTo>
                <a:lnTo>
                  <a:pt x="4070" y="7912"/>
                </a:lnTo>
                <a:lnTo>
                  <a:pt x="4074" y="7912"/>
                </a:lnTo>
                <a:lnTo>
                  <a:pt x="4076" y="7910"/>
                </a:lnTo>
                <a:lnTo>
                  <a:pt x="4078" y="7908"/>
                </a:lnTo>
                <a:lnTo>
                  <a:pt x="4076" y="7904"/>
                </a:lnTo>
                <a:lnTo>
                  <a:pt x="4074" y="7906"/>
                </a:lnTo>
                <a:lnTo>
                  <a:pt x="4070" y="7908"/>
                </a:lnTo>
                <a:lnTo>
                  <a:pt x="4070" y="7910"/>
                </a:lnTo>
                <a:close/>
                <a:moveTo>
                  <a:pt x="4088" y="7908"/>
                </a:moveTo>
                <a:lnTo>
                  <a:pt x="4088" y="7908"/>
                </a:lnTo>
                <a:lnTo>
                  <a:pt x="4092" y="7908"/>
                </a:lnTo>
                <a:lnTo>
                  <a:pt x="4094" y="7906"/>
                </a:lnTo>
                <a:lnTo>
                  <a:pt x="4094" y="7904"/>
                </a:lnTo>
                <a:lnTo>
                  <a:pt x="4092" y="7902"/>
                </a:lnTo>
                <a:lnTo>
                  <a:pt x="4090" y="7902"/>
                </a:lnTo>
                <a:lnTo>
                  <a:pt x="4088" y="7904"/>
                </a:lnTo>
                <a:lnTo>
                  <a:pt x="4086" y="7906"/>
                </a:lnTo>
                <a:lnTo>
                  <a:pt x="4088" y="7908"/>
                </a:lnTo>
                <a:close/>
                <a:moveTo>
                  <a:pt x="1488" y="2116"/>
                </a:moveTo>
                <a:lnTo>
                  <a:pt x="1488" y="2116"/>
                </a:lnTo>
                <a:lnTo>
                  <a:pt x="1490" y="2118"/>
                </a:lnTo>
                <a:lnTo>
                  <a:pt x="1492" y="2118"/>
                </a:lnTo>
                <a:lnTo>
                  <a:pt x="1494" y="2118"/>
                </a:lnTo>
                <a:lnTo>
                  <a:pt x="1498" y="2114"/>
                </a:lnTo>
                <a:lnTo>
                  <a:pt x="1498" y="2110"/>
                </a:lnTo>
                <a:lnTo>
                  <a:pt x="1496" y="2108"/>
                </a:lnTo>
                <a:lnTo>
                  <a:pt x="1492" y="2110"/>
                </a:lnTo>
                <a:lnTo>
                  <a:pt x="1490" y="2112"/>
                </a:lnTo>
                <a:lnTo>
                  <a:pt x="1488" y="2116"/>
                </a:lnTo>
                <a:close/>
                <a:moveTo>
                  <a:pt x="1514" y="2102"/>
                </a:moveTo>
                <a:lnTo>
                  <a:pt x="1514" y="2102"/>
                </a:lnTo>
                <a:lnTo>
                  <a:pt x="1518" y="2098"/>
                </a:lnTo>
                <a:lnTo>
                  <a:pt x="1522" y="2092"/>
                </a:lnTo>
                <a:lnTo>
                  <a:pt x="1524" y="2088"/>
                </a:lnTo>
                <a:lnTo>
                  <a:pt x="1522" y="2088"/>
                </a:lnTo>
                <a:lnTo>
                  <a:pt x="1516" y="2094"/>
                </a:lnTo>
                <a:lnTo>
                  <a:pt x="1508" y="2100"/>
                </a:lnTo>
                <a:lnTo>
                  <a:pt x="1506" y="2102"/>
                </a:lnTo>
                <a:lnTo>
                  <a:pt x="1508" y="2106"/>
                </a:lnTo>
                <a:lnTo>
                  <a:pt x="1510" y="2106"/>
                </a:lnTo>
                <a:lnTo>
                  <a:pt x="1514" y="2102"/>
                </a:lnTo>
                <a:close/>
                <a:moveTo>
                  <a:pt x="1474" y="2094"/>
                </a:moveTo>
                <a:lnTo>
                  <a:pt x="1474" y="2094"/>
                </a:lnTo>
                <a:lnTo>
                  <a:pt x="1476" y="2096"/>
                </a:lnTo>
                <a:lnTo>
                  <a:pt x="1480" y="2092"/>
                </a:lnTo>
                <a:lnTo>
                  <a:pt x="1478" y="2088"/>
                </a:lnTo>
                <a:lnTo>
                  <a:pt x="1474" y="2088"/>
                </a:lnTo>
                <a:lnTo>
                  <a:pt x="1470" y="2090"/>
                </a:lnTo>
                <a:lnTo>
                  <a:pt x="1470" y="2092"/>
                </a:lnTo>
                <a:lnTo>
                  <a:pt x="1474" y="2094"/>
                </a:lnTo>
                <a:close/>
                <a:moveTo>
                  <a:pt x="1420" y="2104"/>
                </a:moveTo>
                <a:lnTo>
                  <a:pt x="1420" y="2104"/>
                </a:lnTo>
                <a:lnTo>
                  <a:pt x="1418" y="2100"/>
                </a:lnTo>
                <a:lnTo>
                  <a:pt x="1416" y="2096"/>
                </a:lnTo>
                <a:lnTo>
                  <a:pt x="1408" y="2088"/>
                </a:lnTo>
                <a:lnTo>
                  <a:pt x="1406" y="2084"/>
                </a:lnTo>
                <a:lnTo>
                  <a:pt x="1406" y="2082"/>
                </a:lnTo>
                <a:lnTo>
                  <a:pt x="1408" y="2080"/>
                </a:lnTo>
                <a:lnTo>
                  <a:pt x="1406" y="2078"/>
                </a:lnTo>
                <a:lnTo>
                  <a:pt x="1404" y="2072"/>
                </a:lnTo>
                <a:lnTo>
                  <a:pt x="1402" y="2074"/>
                </a:lnTo>
                <a:lnTo>
                  <a:pt x="1400" y="2076"/>
                </a:lnTo>
                <a:lnTo>
                  <a:pt x="1398" y="2080"/>
                </a:lnTo>
                <a:lnTo>
                  <a:pt x="1402" y="2088"/>
                </a:lnTo>
                <a:lnTo>
                  <a:pt x="1410" y="2100"/>
                </a:lnTo>
                <a:lnTo>
                  <a:pt x="1414" y="2106"/>
                </a:lnTo>
                <a:lnTo>
                  <a:pt x="1418" y="2108"/>
                </a:lnTo>
                <a:lnTo>
                  <a:pt x="1420" y="2108"/>
                </a:lnTo>
                <a:lnTo>
                  <a:pt x="1420" y="2104"/>
                </a:lnTo>
                <a:close/>
                <a:moveTo>
                  <a:pt x="628" y="1922"/>
                </a:moveTo>
                <a:lnTo>
                  <a:pt x="628" y="1922"/>
                </a:lnTo>
                <a:lnTo>
                  <a:pt x="624" y="1918"/>
                </a:lnTo>
                <a:lnTo>
                  <a:pt x="624" y="1916"/>
                </a:lnTo>
                <a:lnTo>
                  <a:pt x="624" y="1912"/>
                </a:lnTo>
                <a:lnTo>
                  <a:pt x="622" y="1908"/>
                </a:lnTo>
                <a:lnTo>
                  <a:pt x="618" y="1906"/>
                </a:lnTo>
                <a:lnTo>
                  <a:pt x="616" y="1906"/>
                </a:lnTo>
                <a:lnTo>
                  <a:pt x="612" y="1908"/>
                </a:lnTo>
                <a:lnTo>
                  <a:pt x="608" y="1906"/>
                </a:lnTo>
                <a:lnTo>
                  <a:pt x="602" y="1902"/>
                </a:lnTo>
                <a:lnTo>
                  <a:pt x="596" y="1900"/>
                </a:lnTo>
                <a:lnTo>
                  <a:pt x="592" y="1900"/>
                </a:lnTo>
                <a:lnTo>
                  <a:pt x="592" y="1902"/>
                </a:lnTo>
                <a:lnTo>
                  <a:pt x="592" y="1904"/>
                </a:lnTo>
                <a:lnTo>
                  <a:pt x="594" y="1908"/>
                </a:lnTo>
                <a:lnTo>
                  <a:pt x="592" y="1910"/>
                </a:lnTo>
                <a:lnTo>
                  <a:pt x="588" y="1914"/>
                </a:lnTo>
                <a:lnTo>
                  <a:pt x="580" y="1914"/>
                </a:lnTo>
                <a:lnTo>
                  <a:pt x="578" y="1912"/>
                </a:lnTo>
                <a:lnTo>
                  <a:pt x="574" y="1908"/>
                </a:lnTo>
                <a:lnTo>
                  <a:pt x="570" y="1904"/>
                </a:lnTo>
                <a:lnTo>
                  <a:pt x="568" y="1906"/>
                </a:lnTo>
                <a:lnTo>
                  <a:pt x="566" y="1912"/>
                </a:lnTo>
                <a:lnTo>
                  <a:pt x="564" y="1918"/>
                </a:lnTo>
                <a:lnTo>
                  <a:pt x="564" y="1922"/>
                </a:lnTo>
                <a:lnTo>
                  <a:pt x="562" y="1924"/>
                </a:lnTo>
                <a:lnTo>
                  <a:pt x="558" y="1922"/>
                </a:lnTo>
                <a:lnTo>
                  <a:pt x="550" y="1922"/>
                </a:lnTo>
                <a:lnTo>
                  <a:pt x="544" y="1924"/>
                </a:lnTo>
                <a:lnTo>
                  <a:pt x="538" y="1926"/>
                </a:lnTo>
                <a:lnTo>
                  <a:pt x="534" y="1932"/>
                </a:lnTo>
                <a:lnTo>
                  <a:pt x="530" y="1936"/>
                </a:lnTo>
                <a:lnTo>
                  <a:pt x="530" y="1940"/>
                </a:lnTo>
                <a:lnTo>
                  <a:pt x="530" y="1944"/>
                </a:lnTo>
                <a:lnTo>
                  <a:pt x="534" y="1952"/>
                </a:lnTo>
                <a:lnTo>
                  <a:pt x="538" y="1962"/>
                </a:lnTo>
                <a:lnTo>
                  <a:pt x="542" y="1968"/>
                </a:lnTo>
                <a:lnTo>
                  <a:pt x="544" y="1970"/>
                </a:lnTo>
                <a:lnTo>
                  <a:pt x="548" y="1970"/>
                </a:lnTo>
                <a:lnTo>
                  <a:pt x="550" y="1968"/>
                </a:lnTo>
                <a:lnTo>
                  <a:pt x="556" y="1964"/>
                </a:lnTo>
                <a:lnTo>
                  <a:pt x="560" y="1964"/>
                </a:lnTo>
                <a:lnTo>
                  <a:pt x="562" y="1964"/>
                </a:lnTo>
                <a:lnTo>
                  <a:pt x="564" y="1966"/>
                </a:lnTo>
                <a:lnTo>
                  <a:pt x="562" y="1968"/>
                </a:lnTo>
                <a:lnTo>
                  <a:pt x="560" y="1972"/>
                </a:lnTo>
                <a:lnTo>
                  <a:pt x="556" y="1978"/>
                </a:lnTo>
                <a:lnTo>
                  <a:pt x="556" y="1980"/>
                </a:lnTo>
                <a:lnTo>
                  <a:pt x="560" y="1980"/>
                </a:lnTo>
                <a:lnTo>
                  <a:pt x="566" y="1976"/>
                </a:lnTo>
                <a:lnTo>
                  <a:pt x="574" y="1970"/>
                </a:lnTo>
                <a:lnTo>
                  <a:pt x="576" y="1966"/>
                </a:lnTo>
                <a:lnTo>
                  <a:pt x="576" y="1962"/>
                </a:lnTo>
                <a:lnTo>
                  <a:pt x="578" y="1956"/>
                </a:lnTo>
                <a:lnTo>
                  <a:pt x="580" y="1954"/>
                </a:lnTo>
                <a:lnTo>
                  <a:pt x="586" y="1950"/>
                </a:lnTo>
                <a:lnTo>
                  <a:pt x="596" y="1948"/>
                </a:lnTo>
                <a:lnTo>
                  <a:pt x="610" y="1946"/>
                </a:lnTo>
                <a:lnTo>
                  <a:pt x="620" y="1940"/>
                </a:lnTo>
                <a:lnTo>
                  <a:pt x="628" y="1936"/>
                </a:lnTo>
                <a:lnTo>
                  <a:pt x="632" y="1930"/>
                </a:lnTo>
                <a:lnTo>
                  <a:pt x="632" y="1924"/>
                </a:lnTo>
                <a:lnTo>
                  <a:pt x="632" y="1922"/>
                </a:lnTo>
                <a:lnTo>
                  <a:pt x="628" y="1922"/>
                </a:lnTo>
                <a:close/>
                <a:moveTo>
                  <a:pt x="620" y="1874"/>
                </a:moveTo>
                <a:lnTo>
                  <a:pt x="620" y="1874"/>
                </a:lnTo>
                <a:lnTo>
                  <a:pt x="616" y="1870"/>
                </a:lnTo>
                <a:lnTo>
                  <a:pt x="612" y="1868"/>
                </a:lnTo>
                <a:lnTo>
                  <a:pt x="608" y="1870"/>
                </a:lnTo>
                <a:lnTo>
                  <a:pt x="608" y="1876"/>
                </a:lnTo>
                <a:lnTo>
                  <a:pt x="608" y="1880"/>
                </a:lnTo>
                <a:lnTo>
                  <a:pt x="606" y="1880"/>
                </a:lnTo>
                <a:lnTo>
                  <a:pt x="602" y="1880"/>
                </a:lnTo>
                <a:lnTo>
                  <a:pt x="596" y="1882"/>
                </a:lnTo>
                <a:lnTo>
                  <a:pt x="592" y="1886"/>
                </a:lnTo>
                <a:lnTo>
                  <a:pt x="592" y="1890"/>
                </a:lnTo>
                <a:lnTo>
                  <a:pt x="594" y="1894"/>
                </a:lnTo>
                <a:lnTo>
                  <a:pt x="600" y="1898"/>
                </a:lnTo>
                <a:lnTo>
                  <a:pt x="606" y="1900"/>
                </a:lnTo>
                <a:lnTo>
                  <a:pt x="610" y="1898"/>
                </a:lnTo>
                <a:lnTo>
                  <a:pt x="614" y="1894"/>
                </a:lnTo>
                <a:lnTo>
                  <a:pt x="618" y="1890"/>
                </a:lnTo>
                <a:lnTo>
                  <a:pt x="622" y="1890"/>
                </a:lnTo>
                <a:lnTo>
                  <a:pt x="632" y="1888"/>
                </a:lnTo>
                <a:lnTo>
                  <a:pt x="636" y="1886"/>
                </a:lnTo>
                <a:lnTo>
                  <a:pt x="640" y="1884"/>
                </a:lnTo>
                <a:lnTo>
                  <a:pt x="640" y="1880"/>
                </a:lnTo>
                <a:lnTo>
                  <a:pt x="636" y="1874"/>
                </a:lnTo>
                <a:lnTo>
                  <a:pt x="634" y="1872"/>
                </a:lnTo>
                <a:lnTo>
                  <a:pt x="632" y="1872"/>
                </a:lnTo>
                <a:lnTo>
                  <a:pt x="628" y="1874"/>
                </a:lnTo>
                <a:lnTo>
                  <a:pt x="624" y="1876"/>
                </a:lnTo>
                <a:lnTo>
                  <a:pt x="622" y="1876"/>
                </a:lnTo>
                <a:lnTo>
                  <a:pt x="620" y="1874"/>
                </a:lnTo>
                <a:close/>
                <a:moveTo>
                  <a:pt x="830" y="1754"/>
                </a:moveTo>
                <a:lnTo>
                  <a:pt x="830" y="1754"/>
                </a:lnTo>
                <a:lnTo>
                  <a:pt x="820" y="1766"/>
                </a:lnTo>
                <a:lnTo>
                  <a:pt x="804" y="1784"/>
                </a:lnTo>
                <a:lnTo>
                  <a:pt x="802" y="1786"/>
                </a:lnTo>
                <a:lnTo>
                  <a:pt x="806" y="1786"/>
                </a:lnTo>
                <a:lnTo>
                  <a:pt x="818" y="1782"/>
                </a:lnTo>
                <a:lnTo>
                  <a:pt x="822" y="1780"/>
                </a:lnTo>
                <a:lnTo>
                  <a:pt x="826" y="1776"/>
                </a:lnTo>
                <a:lnTo>
                  <a:pt x="828" y="1772"/>
                </a:lnTo>
                <a:lnTo>
                  <a:pt x="834" y="1764"/>
                </a:lnTo>
                <a:lnTo>
                  <a:pt x="840" y="1756"/>
                </a:lnTo>
                <a:lnTo>
                  <a:pt x="840" y="1752"/>
                </a:lnTo>
                <a:lnTo>
                  <a:pt x="838" y="1752"/>
                </a:lnTo>
                <a:lnTo>
                  <a:pt x="836" y="1750"/>
                </a:lnTo>
                <a:lnTo>
                  <a:pt x="830" y="1754"/>
                </a:lnTo>
                <a:close/>
                <a:moveTo>
                  <a:pt x="864" y="1744"/>
                </a:moveTo>
                <a:lnTo>
                  <a:pt x="864" y="1744"/>
                </a:lnTo>
                <a:lnTo>
                  <a:pt x="856" y="1742"/>
                </a:lnTo>
                <a:lnTo>
                  <a:pt x="852" y="1744"/>
                </a:lnTo>
                <a:lnTo>
                  <a:pt x="852" y="1748"/>
                </a:lnTo>
                <a:lnTo>
                  <a:pt x="852" y="1756"/>
                </a:lnTo>
                <a:lnTo>
                  <a:pt x="856" y="1758"/>
                </a:lnTo>
                <a:lnTo>
                  <a:pt x="860" y="1756"/>
                </a:lnTo>
                <a:lnTo>
                  <a:pt x="870" y="1752"/>
                </a:lnTo>
                <a:lnTo>
                  <a:pt x="874" y="1750"/>
                </a:lnTo>
                <a:lnTo>
                  <a:pt x="874" y="1748"/>
                </a:lnTo>
                <a:lnTo>
                  <a:pt x="872" y="1746"/>
                </a:lnTo>
                <a:lnTo>
                  <a:pt x="864" y="1744"/>
                </a:lnTo>
                <a:close/>
                <a:moveTo>
                  <a:pt x="1368" y="1942"/>
                </a:moveTo>
                <a:lnTo>
                  <a:pt x="1368" y="1942"/>
                </a:lnTo>
                <a:lnTo>
                  <a:pt x="1372" y="1942"/>
                </a:lnTo>
                <a:lnTo>
                  <a:pt x="1372" y="1940"/>
                </a:lnTo>
                <a:lnTo>
                  <a:pt x="1372" y="1934"/>
                </a:lnTo>
                <a:lnTo>
                  <a:pt x="1370" y="1928"/>
                </a:lnTo>
                <a:lnTo>
                  <a:pt x="1370" y="1924"/>
                </a:lnTo>
                <a:lnTo>
                  <a:pt x="1372" y="1922"/>
                </a:lnTo>
                <a:lnTo>
                  <a:pt x="1372" y="1920"/>
                </a:lnTo>
                <a:lnTo>
                  <a:pt x="1370" y="1912"/>
                </a:lnTo>
                <a:lnTo>
                  <a:pt x="1360" y="1892"/>
                </a:lnTo>
                <a:lnTo>
                  <a:pt x="1358" y="1888"/>
                </a:lnTo>
                <a:lnTo>
                  <a:pt x="1356" y="1886"/>
                </a:lnTo>
                <a:lnTo>
                  <a:pt x="1350" y="1886"/>
                </a:lnTo>
                <a:lnTo>
                  <a:pt x="1344" y="1884"/>
                </a:lnTo>
                <a:lnTo>
                  <a:pt x="1342" y="1884"/>
                </a:lnTo>
                <a:lnTo>
                  <a:pt x="1338" y="1880"/>
                </a:lnTo>
                <a:lnTo>
                  <a:pt x="1332" y="1876"/>
                </a:lnTo>
                <a:lnTo>
                  <a:pt x="1332" y="1878"/>
                </a:lnTo>
                <a:lnTo>
                  <a:pt x="1334" y="1894"/>
                </a:lnTo>
                <a:lnTo>
                  <a:pt x="1338" y="1912"/>
                </a:lnTo>
                <a:lnTo>
                  <a:pt x="1340" y="1922"/>
                </a:lnTo>
                <a:lnTo>
                  <a:pt x="1344" y="1932"/>
                </a:lnTo>
                <a:lnTo>
                  <a:pt x="1348" y="1940"/>
                </a:lnTo>
                <a:lnTo>
                  <a:pt x="1346" y="1942"/>
                </a:lnTo>
                <a:lnTo>
                  <a:pt x="1342" y="1946"/>
                </a:lnTo>
                <a:lnTo>
                  <a:pt x="1342" y="1950"/>
                </a:lnTo>
                <a:lnTo>
                  <a:pt x="1342" y="1956"/>
                </a:lnTo>
                <a:lnTo>
                  <a:pt x="1342" y="1960"/>
                </a:lnTo>
                <a:lnTo>
                  <a:pt x="1346" y="1960"/>
                </a:lnTo>
                <a:lnTo>
                  <a:pt x="1358" y="1954"/>
                </a:lnTo>
                <a:lnTo>
                  <a:pt x="1360" y="1952"/>
                </a:lnTo>
                <a:lnTo>
                  <a:pt x="1362" y="1950"/>
                </a:lnTo>
                <a:lnTo>
                  <a:pt x="1362" y="1946"/>
                </a:lnTo>
                <a:lnTo>
                  <a:pt x="1362" y="1944"/>
                </a:lnTo>
                <a:lnTo>
                  <a:pt x="1368" y="1942"/>
                </a:lnTo>
                <a:close/>
                <a:moveTo>
                  <a:pt x="1338" y="1970"/>
                </a:moveTo>
                <a:lnTo>
                  <a:pt x="1338" y="1970"/>
                </a:lnTo>
                <a:lnTo>
                  <a:pt x="1334" y="1956"/>
                </a:lnTo>
                <a:lnTo>
                  <a:pt x="1332" y="1946"/>
                </a:lnTo>
                <a:lnTo>
                  <a:pt x="1326" y="1938"/>
                </a:lnTo>
                <a:lnTo>
                  <a:pt x="1316" y="1932"/>
                </a:lnTo>
                <a:lnTo>
                  <a:pt x="1312" y="1930"/>
                </a:lnTo>
                <a:lnTo>
                  <a:pt x="1308" y="1930"/>
                </a:lnTo>
                <a:lnTo>
                  <a:pt x="1304" y="1932"/>
                </a:lnTo>
                <a:lnTo>
                  <a:pt x="1302" y="1934"/>
                </a:lnTo>
                <a:lnTo>
                  <a:pt x="1302" y="1942"/>
                </a:lnTo>
                <a:lnTo>
                  <a:pt x="1302" y="1946"/>
                </a:lnTo>
                <a:lnTo>
                  <a:pt x="1310" y="1952"/>
                </a:lnTo>
                <a:lnTo>
                  <a:pt x="1312" y="1958"/>
                </a:lnTo>
                <a:lnTo>
                  <a:pt x="1312" y="1966"/>
                </a:lnTo>
                <a:lnTo>
                  <a:pt x="1312" y="1970"/>
                </a:lnTo>
                <a:lnTo>
                  <a:pt x="1312" y="1972"/>
                </a:lnTo>
                <a:lnTo>
                  <a:pt x="1316" y="1976"/>
                </a:lnTo>
                <a:lnTo>
                  <a:pt x="1320" y="1978"/>
                </a:lnTo>
                <a:lnTo>
                  <a:pt x="1320" y="1980"/>
                </a:lnTo>
                <a:lnTo>
                  <a:pt x="1320" y="1984"/>
                </a:lnTo>
                <a:lnTo>
                  <a:pt x="1322" y="1988"/>
                </a:lnTo>
                <a:lnTo>
                  <a:pt x="1324" y="1988"/>
                </a:lnTo>
                <a:lnTo>
                  <a:pt x="1326" y="1988"/>
                </a:lnTo>
                <a:lnTo>
                  <a:pt x="1326" y="1992"/>
                </a:lnTo>
                <a:lnTo>
                  <a:pt x="1326" y="1998"/>
                </a:lnTo>
                <a:lnTo>
                  <a:pt x="1326" y="2002"/>
                </a:lnTo>
                <a:lnTo>
                  <a:pt x="1332" y="2006"/>
                </a:lnTo>
                <a:lnTo>
                  <a:pt x="1338" y="2016"/>
                </a:lnTo>
                <a:lnTo>
                  <a:pt x="1340" y="2016"/>
                </a:lnTo>
                <a:lnTo>
                  <a:pt x="1342" y="2014"/>
                </a:lnTo>
                <a:lnTo>
                  <a:pt x="1342" y="2008"/>
                </a:lnTo>
                <a:lnTo>
                  <a:pt x="1340" y="1998"/>
                </a:lnTo>
                <a:lnTo>
                  <a:pt x="1340" y="1992"/>
                </a:lnTo>
                <a:lnTo>
                  <a:pt x="1340" y="1990"/>
                </a:lnTo>
                <a:lnTo>
                  <a:pt x="1342" y="1984"/>
                </a:lnTo>
                <a:lnTo>
                  <a:pt x="1338" y="1970"/>
                </a:lnTo>
                <a:close/>
                <a:moveTo>
                  <a:pt x="1294" y="1940"/>
                </a:moveTo>
                <a:lnTo>
                  <a:pt x="1294" y="1940"/>
                </a:lnTo>
                <a:lnTo>
                  <a:pt x="1292" y="1942"/>
                </a:lnTo>
                <a:lnTo>
                  <a:pt x="1292" y="1946"/>
                </a:lnTo>
                <a:lnTo>
                  <a:pt x="1292" y="1954"/>
                </a:lnTo>
                <a:lnTo>
                  <a:pt x="1292" y="1962"/>
                </a:lnTo>
                <a:lnTo>
                  <a:pt x="1294" y="1962"/>
                </a:lnTo>
                <a:lnTo>
                  <a:pt x="1298" y="1962"/>
                </a:lnTo>
                <a:lnTo>
                  <a:pt x="1300" y="1960"/>
                </a:lnTo>
                <a:lnTo>
                  <a:pt x="1300" y="1956"/>
                </a:lnTo>
                <a:lnTo>
                  <a:pt x="1300" y="1948"/>
                </a:lnTo>
                <a:lnTo>
                  <a:pt x="1296" y="1942"/>
                </a:lnTo>
                <a:lnTo>
                  <a:pt x="1294" y="1940"/>
                </a:lnTo>
                <a:close/>
                <a:moveTo>
                  <a:pt x="1300" y="1922"/>
                </a:moveTo>
                <a:lnTo>
                  <a:pt x="1300" y="1922"/>
                </a:lnTo>
                <a:lnTo>
                  <a:pt x="1298" y="1916"/>
                </a:lnTo>
                <a:lnTo>
                  <a:pt x="1300" y="1914"/>
                </a:lnTo>
                <a:lnTo>
                  <a:pt x="1304" y="1916"/>
                </a:lnTo>
                <a:lnTo>
                  <a:pt x="1314" y="1922"/>
                </a:lnTo>
                <a:lnTo>
                  <a:pt x="1324" y="1928"/>
                </a:lnTo>
                <a:lnTo>
                  <a:pt x="1330" y="1930"/>
                </a:lnTo>
                <a:lnTo>
                  <a:pt x="1332" y="1930"/>
                </a:lnTo>
                <a:lnTo>
                  <a:pt x="1334" y="1928"/>
                </a:lnTo>
                <a:lnTo>
                  <a:pt x="1332" y="1920"/>
                </a:lnTo>
                <a:lnTo>
                  <a:pt x="1328" y="1910"/>
                </a:lnTo>
                <a:lnTo>
                  <a:pt x="1328" y="1908"/>
                </a:lnTo>
                <a:lnTo>
                  <a:pt x="1330" y="1902"/>
                </a:lnTo>
                <a:lnTo>
                  <a:pt x="1330" y="1900"/>
                </a:lnTo>
                <a:lnTo>
                  <a:pt x="1328" y="1896"/>
                </a:lnTo>
                <a:lnTo>
                  <a:pt x="1320" y="1890"/>
                </a:lnTo>
                <a:lnTo>
                  <a:pt x="1302" y="1882"/>
                </a:lnTo>
                <a:lnTo>
                  <a:pt x="1294" y="1880"/>
                </a:lnTo>
                <a:lnTo>
                  <a:pt x="1288" y="1882"/>
                </a:lnTo>
                <a:lnTo>
                  <a:pt x="1284" y="1884"/>
                </a:lnTo>
                <a:lnTo>
                  <a:pt x="1278" y="1884"/>
                </a:lnTo>
                <a:lnTo>
                  <a:pt x="1274" y="1884"/>
                </a:lnTo>
                <a:lnTo>
                  <a:pt x="1272" y="1886"/>
                </a:lnTo>
                <a:lnTo>
                  <a:pt x="1268" y="1892"/>
                </a:lnTo>
                <a:lnTo>
                  <a:pt x="1266" y="1898"/>
                </a:lnTo>
                <a:lnTo>
                  <a:pt x="1266" y="1902"/>
                </a:lnTo>
                <a:lnTo>
                  <a:pt x="1268" y="1906"/>
                </a:lnTo>
                <a:lnTo>
                  <a:pt x="1276" y="1910"/>
                </a:lnTo>
                <a:lnTo>
                  <a:pt x="1278" y="1912"/>
                </a:lnTo>
                <a:lnTo>
                  <a:pt x="1280" y="1914"/>
                </a:lnTo>
                <a:lnTo>
                  <a:pt x="1280" y="1918"/>
                </a:lnTo>
                <a:lnTo>
                  <a:pt x="1280" y="1924"/>
                </a:lnTo>
                <a:lnTo>
                  <a:pt x="1284" y="1928"/>
                </a:lnTo>
                <a:lnTo>
                  <a:pt x="1288" y="1932"/>
                </a:lnTo>
                <a:lnTo>
                  <a:pt x="1294" y="1934"/>
                </a:lnTo>
                <a:lnTo>
                  <a:pt x="1298" y="1932"/>
                </a:lnTo>
                <a:lnTo>
                  <a:pt x="1302" y="1926"/>
                </a:lnTo>
                <a:lnTo>
                  <a:pt x="1302" y="1924"/>
                </a:lnTo>
                <a:lnTo>
                  <a:pt x="1300" y="1922"/>
                </a:lnTo>
                <a:close/>
                <a:moveTo>
                  <a:pt x="1404" y="1984"/>
                </a:moveTo>
                <a:lnTo>
                  <a:pt x="1404" y="1984"/>
                </a:lnTo>
                <a:lnTo>
                  <a:pt x="1406" y="1982"/>
                </a:lnTo>
                <a:lnTo>
                  <a:pt x="1408" y="1976"/>
                </a:lnTo>
                <a:lnTo>
                  <a:pt x="1410" y="1970"/>
                </a:lnTo>
                <a:lnTo>
                  <a:pt x="1408" y="1964"/>
                </a:lnTo>
                <a:lnTo>
                  <a:pt x="1404" y="1962"/>
                </a:lnTo>
                <a:lnTo>
                  <a:pt x="1400" y="1962"/>
                </a:lnTo>
                <a:lnTo>
                  <a:pt x="1394" y="1962"/>
                </a:lnTo>
                <a:lnTo>
                  <a:pt x="1388" y="1960"/>
                </a:lnTo>
                <a:lnTo>
                  <a:pt x="1382" y="1956"/>
                </a:lnTo>
                <a:lnTo>
                  <a:pt x="1374" y="1956"/>
                </a:lnTo>
                <a:lnTo>
                  <a:pt x="1370" y="1958"/>
                </a:lnTo>
                <a:lnTo>
                  <a:pt x="1370" y="1962"/>
                </a:lnTo>
                <a:lnTo>
                  <a:pt x="1370" y="1966"/>
                </a:lnTo>
                <a:lnTo>
                  <a:pt x="1370" y="1970"/>
                </a:lnTo>
                <a:lnTo>
                  <a:pt x="1372" y="1970"/>
                </a:lnTo>
                <a:lnTo>
                  <a:pt x="1378" y="1970"/>
                </a:lnTo>
                <a:lnTo>
                  <a:pt x="1380" y="1970"/>
                </a:lnTo>
                <a:lnTo>
                  <a:pt x="1382" y="1972"/>
                </a:lnTo>
                <a:lnTo>
                  <a:pt x="1382" y="1976"/>
                </a:lnTo>
                <a:lnTo>
                  <a:pt x="1382" y="1982"/>
                </a:lnTo>
                <a:lnTo>
                  <a:pt x="1382" y="1992"/>
                </a:lnTo>
                <a:lnTo>
                  <a:pt x="1384" y="1994"/>
                </a:lnTo>
                <a:lnTo>
                  <a:pt x="1386" y="1996"/>
                </a:lnTo>
                <a:lnTo>
                  <a:pt x="1390" y="1996"/>
                </a:lnTo>
                <a:lnTo>
                  <a:pt x="1398" y="1996"/>
                </a:lnTo>
                <a:lnTo>
                  <a:pt x="1402" y="1996"/>
                </a:lnTo>
                <a:lnTo>
                  <a:pt x="1404" y="1996"/>
                </a:lnTo>
                <a:lnTo>
                  <a:pt x="1404" y="1992"/>
                </a:lnTo>
                <a:lnTo>
                  <a:pt x="1404" y="1988"/>
                </a:lnTo>
                <a:lnTo>
                  <a:pt x="1404" y="1986"/>
                </a:lnTo>
                <a:lnTo>
                  <a:pt x="1404" y="1984"/>
                </a:lnTo>
                <a:close/>
                <a:moveTo>
                  <a:pt x="1376" y="1988"/>
                </a:moveTo>
                <a:lnTo>
                  <a:pt x="1376" y="1988"/>
                </a:lnTo>
                <a:lnTo>
                  <a:pt x="1378" y="1980"/>
                </a:lnTo>
                <a:lnTo>
                  <a:pt x="1376" y="1978"/>
                </a:lnTo>
                <a:lnTo>
                  <a:pt x="1374" y="1976"/>
                </a:lnTo>
                <a:lnTo>
                  <a:pt x="1370" y="1974"/>
                </a:lnTo>
                <a:lnTo>
                  <a:pt x="1366" y="1970"/>
                </a:lnTo>
                <a:lnTo>
                  <a:pt x="1364" y="1966"/>
                </a:lnTo>
                <a:lnTo>
                  <a:pt x="1360" y="1966"/>
                </a:lnTo>
                <a:lnTo>
                  <a:pt x="1356" y="1968"/>
                </a:lnTo>
                <a:lnTo>
                  <a:pt x="1352" y="1972"/>
                </a:lnTo>
                <a:lnTo>
                  <a:pt x="1350" y="1974"/>
                </a:lnTo>
                <a:lnTo>
                  <a:pt x="1350" y="1978"/>
                </a:lnTo>
                <a:lnTo>
                  <a:pt x="1354" y="1984"/>
                </a:lnTo>
                <a:lnTo>
                  <a:pt x="1364" y="1996"/>
                </a:lnTo>
                <a:lnTo>
                  <a:pt x="1366" y="2000"/>
                </a:lnTo>
                <a:lnTo>
                  <a:pt x="1364" y="2000"/>
                </a:lnTo>
                <a:lnTo>
                  <a:pt x="1362" y="2000"/>
                </a:lnTo>
                <a:lnTo>
                  <a:pt x="1358" y="2000"/>
                </a:lnTo>
                <a:lnTo>
                  <a:pt x="1356" y="2004"/>
                </a:lnTo>
                <a:lnTo>
                  <a:pt x="1356" y="2010"/>
                </a:lnTo>
                <a:lnTo>
                  <a:pt x="1358" y="2020"/>
                </a:lnTo>
                <a:lnTo>
                  <a:pt x="1360" y="2022"/>
                </a:lnTo>
                <a:lnTo>
                  <a:pt x="1362" y="2022"/>
                </a:lnTo>
                <a:lnTo>
                  <a:pt x="1362" y="2018"/>
                </a:lnTo>
                <a:lnTo>
                  <a:pt x="1364" y="2014"/>
                </a:lnTo>
                <a:lnTo>
                  <a:pt x="1364" y="2012"/>
                </a:lnTo>
                <a:lnTo>
                  <a:pt x="1366" y="2014"/>
                </a:lnTo>
                <a:lnTo>
                  <a:pt x="1368" y="2020"/>
                </a:lnTo>
                <a:lnTo>
                  <a:pt x="1370" y="2020"/>
                </a:lnTo>
                <a:lnTo>
                  <a:pt x="1372" y="2012"/>
                </a:lnTo>
                <a:lnTo>
                  <a:pt x="1374" y="2008"/>
                </a:lnTo>
                <a:lnTo>
                  <a:pt x="1374" y="2002"/>
                </a:lnTo>
                <a:lnTo>
                  <a:pt x="1374" y="1996"/>
                </a:lnTo>
                <a:lnTo>
                  <a:pt x="1376" y="1988"/>
                </a:lnTo>
                <a:close/>
                <a:moveTo>
                  <a:pt x="1392" y="2016"/>
                </a:moveTo>
                <a:lnTo>
                  <a:pt x="1392" y="2016"/>
                </a:lnTo>
                <a:lnTo>
                  <a:pt x="1384" y="2016"/>
                </a:lnTo>
                <a:lnTo>
                  <a:pt x="1382" y="2016"/>
                </a:lnTo>
                <a:lnTo>
                  <a:pt x="1384" y="2018"/>
                </a:lnTo>
                <a:lnTo>
                  <a:pt x="1384" y="2020"/>
                </a:lnTo>
                <a:lnTo>
                  <a:pt x="1382" y="2020"/>
                </a:lnTo>
                <a:lnTo>
                  <a:pt x="1378" y="2022"/>
                </a:lnTo>
                <a:lnTo>
                  <a:pt x="1376" y="2024"/>
                </a:lnTo>
                <a:lnTo>
                  <a:pt x="1376" y="2028"/>
                </a:lnTo>
                <a:lnTo>
                  <a:pt x="1376" y="2030"/>
                </a:lnTo>
                <a:lnTo>
                  <a:pt x="1378" y="2030"/>
                </a:lnTo>
                <a:lnTo>
                  <a:pt x="1384" y="2028"/>
                </a:lnTo>
                <a:lnTo>
                  <a:pt x="1386" y="2026"/>
                </a:lnTo>
                <a:lnTo>
                  <a:pt x="1392" y="2026"/>
                </a:lnTo>
                <a:lnTo>
                  <a:pt x="1396" y="2024"/>
                </a:lnTo>
                <a:lnTo>
                  <a:pt x="1396" y="2022"/>
                </a:lnTo>
                <a:lnTo>
                  <a:pt x="1396" y="2018"/>
                </a:lnTo>
                <a:lnTo>
                  <a:pt x="1392" y="2016"/>
                </a:lnTo>
                <a:close/>
                <a:moveTo>
                  <a:pt x="1406" y="2070"/>
                </a:moveTo>
                <a:lnTo>
                  <a:pt x="1406" y="2070"/>
                </a:lnTo>
                <a:lnTo>
                  <a:pt x="1410" y="2070"/>
                </a:lnTo>
                <a:lnTo>
                  <a:pt x="1410" y="2072"/>
                </a:lnTo>
                <a:lnTo>
                  <a:pt x="1412" y="2074"/>
                </a:lnTo>
                <a:lnTo>
                  <a:pt x="1416" y="2072"/>
                </a:lnTo>
                <a:lnTo>
                  <a:pt x="1418" y="2074"/>
                </a:lnTo>
                <a:lnTo>
                  <a:pt x="1424" y="2080"/>
                </a:lnTo>
                <a:lnTo>
                  <a:pt x="1426" y="2084"/>
                </a:lnTo>
                <a:lnTo>
                  <a:pt x="1426" y="2086"/>
                </a:lnTo>
                <a:lnTo>
                  <a:pt x="1426" y="2088"/>
                </a:lnTo>
                <a:lnTo>
                  <a:pt x="1428" y="2090"/>
                </a:lnTo>
                <a:lnTo>
                  <a:pt x="1430" y="2092"/>
                </a:lnTo>
                <a:lnTo>
                  <a:pt x="1432" y="2090"/>
                </a:lnTo>
                <a:lnTo>
                  <a:pt x="1434" y="2090"/>
                </a:lnTo>
                <a:lnTo>
                  <a:pt x="1434" y="2094"/>
                </a:lnTo>
                <a:lnTo>
                  <a:pt x="1436" y="2102"/>
                </a:lnTo>
                <a:lnTo>
                  <a:pt x="1440" y="2106"/>
                </a:lnTo>
                <a:lnTo>
                  <a:pt x="1444" y="2106"/>
                </a:lnTo>
                <a:lnTo>
                  <a:pt x="1448" y="2104"/>
                </a:lnTo>
                <a:lnTo>
                  <a:pt x="1450" y="2100"/>
                </a:lnTo>
                <a:lnTo>
                  <a:pt x="1450" y="2096"/>
                </a:lnTo>
                <a:lnTo>
                  <a:pt x="1450" y="2092"/>
                </a:lnTo>
                <a:lnTo>
                  <a:pt x="1450" y="2088"/>
                </a:lnTo>
                <a:lnTo>
                  <a:pt x="1450" y="2084"/>
                </a:lnTo>
                <a:lnTo>
                  <a:pt x="1448" y="2084"/>
                </a:lnTo>
                <a:lnTo>
                  <a:pt x="1448" y="2082"/>
                </a:lnTo>
                <a:lnTo>
                  <a:pt x="1448" y="2076"/>
                </a:lnTo>
                <a:lnTo>
                  <a:pt x="1450" y="2070"/>
                </a:lnTo>
                <a:lnTo>
                  <a:pt x="1448" y="2070"/>
                </a:lnTo>
                <a:lnTo>
                  <a:pt x="1446" y="2070"/>
                </a:lnTo>
                <a:lnTo>
                  <a:pt x="1444" y="2068"/>
                </a:lnTo>
                <a:lnTo>
                  <a:pt x="1444" y="2066"/>
                </a:lnTo>
                <a:lnTo>
                  <a:pt x="1442" y="2062"/>
                </a:lnTo>
                <a:lnTo>
                  <a:pt x="1440" y="2062"/>
                </a:lnTo>
                <a:lnTo>
                  <a:pt x="1438" y="2062"/>
                </a:lnTo>
                <a:lnTo>
                  <a:pt x="1434" y="2060"/>
                </a:lnTo>
                <a:lnTo>
                  <a:pt x="1432" y="2058"/>
                </a:lnTo>
                <a:lnTo>
                  <a:pt x="1428" y="2058"/>
                </a:lnTo>
                <a:lnTo>
                  <a:pt x="1424" y="2060"/>
                </a:lnTo>
                <a:lnTo>
                  <a:pt x="1422" y="2058"/>
                </a:lnTo>
                <a:lnTo>
                  <a:pt x="1422" y="2056"/>
                </a:lnTo>
                <a:lnTo>
                  <a:pt x="1424" y="2052"/>
                </a:lnTo>
                <a:lnTo>
                  <a:pt x="1430" y="2052"/>
                </a:lnTo>
                <a:lnTo>
                  <a:pt x="1436" y="2056"/>
                </a:lnTo>
                <a:lnTo>
                  <a:pt x="1440" y="2058"/>
                </a:lnTo>
                <a:lnTo>
                  <a:pt x="1442" y="2058"/>
                </a:lnTo>
                <a:lnTo>
                  <a:pt x="1434" y="2050"/>
                </a:lnTo>
                <a:lnTo>
                  <a:pt x="1430" y="2044"/>
                </a:lnTo>
                <a:lnTo>
                  <a:pt x="1428" y="2038"/>
                </a:lnTo>
                <a:lnTo>
                  <a:pt x="1426" y="2032"/>
                </a:lnTo>
                <a:lnTo>
                  <a:pt x="1422" y="2026"/>
                </a:lnTo>
                <a:lnTo>
                  <a:pt x="1416" y="2022"/>
                </a:lnTo>
                <a:lnTo>
                  <a:pt x="1410" y="2022"/>
                </a:lnTo>
                <a:lnTo>
                  <a:pt x="1406" y="2022"/>
                </a:lnTo>
                <a:lnTo>
                  <a:pt x="1404" y="2020"/>
                </a:lnTo>
                <a:lnTo>
                  <a:pt x="1404" y="2018"/>
                </a:lnTo>
                <a:lnTo>
                  <a:pt x="1404" y="2014"/>
                </a:lnTo>
                <a:lnTo>
                  <a:pt x="1404" y="2008"/>
                </a:lnTo>
                <a:lnTo>
                  <a:pt x="1402" y="2004"/>
                </a:lnTo>
                <a:lnTo>
                  <a:pt x="1400" y="2002"/>
                </a:lnTo>
                <a:lnTo>
                  <a:pt x="1398" y="2002"/>
                </a:lnTo>
                <a:lnTo>
                  <a:pt x="1396" y="2004"/>
                </a:lnTo>
                <a:lnTo>
                  <a:pt x="1390" y="2004"/>
                </a:lnTo>
                <a:lnTo>
                  <a:pt x="1386" y="2002"/>
                </a:lnTo>
                <a:lnTo>
                  <a:pt x="1386" y="2004"/>
                </a:lnTo>
                <a:lnTo>
                  <a:pt x="1384" y="2006"/>
                </a:lnTo>
                <a:lnTo>
                  <a:pt x="1382" y="2008"/>
                </a:lnTo>
                <a:lnTo>
                  <a:pt x="1382" y="2010"/>
                </a:lnTo>
                <a:lnTo>
                  <a:pt x="1390" y="2012"/>
                </a:lnTo>
                <a:lnTo>
                  <a:pt x="1396" y="2014"/>
                </a:lnTo>
                <a:lnTo>
                  <a:pt x="1398" y="2018"/>
                </a:lnTo>
                <a:lnTo>
                  <a:pt x="1398" y="2022"/>
                </a:lnTo>
                <a:lnTo>
                  <a:pt x="1398" y="2028"/>
                </a:lnTo>
                <a:lnTo>
                  <a:pt x="1400" y="2030"/>
                </a:lnTo>
                <a:lnTo>
                  <a:pt x="1402" y="2034"/>
                </a:lnTo>
                <a:lnTo>
                  <a:pt x="1402" y="2038"/>
                </a:lnTo>
                <a:lnTo>
                  <a:pt x="1400" y="2040"/>
                </a:lnTo>
                <a:lnTo>
                  <a:pt x="1398" y="2040"/>
                </a:lnTo>
                <a:lnTo>
                  <a:pt x="1396" y="2040"/>
                </a:lnTo>
                <a:lnTo>
                  <a:pt x="1394" y="2042"/>
                </a:lnTo>
                <a:lnTo>
                  <a:pt x="1392" y="2046"/>
                </a:lnTo>
                <a:lnTo>
                  <a:pt x="1394" y="2048"/>
                </a:lnTo>
                <a:lnTo>
                  <a:pt x="1402" y="2050"/>
                </a:lnTo>
                <a:lnTo>
                  <a:pt x="1406" y="2050"/>
                </a:lnTo>
                <a:lnTo>
                  <a:pt x="1404" y="2052"/>
                </a:lnTo>
                <a:lnTo>
                  <a:pt x="1404" y="2056"/>
                </a:lnTo>
                <a:lnTo>
                  <a:pt x="1406" y="2060"/>
                </a:lnTo>
                <a:lnTo>
                  <a:pt x="1408" y="2062"/>
                </a:lnTo>
                <a:lnTo>
                  <a:pt x="1406" y="2064"/>
                </a:lnTo>
                <a:lnTo>
                  <a:pt x="1404" y="2064"/>
                </a:lnTo>
                <a:lnTo>
                  <a:pt x="1398" y="2064"/>
                </a:lnTo>
                <a:lnTo>
                  <a:pt x="1398" y="2066"/>
                </a:lnTo>
                <a:lnTo>
                  <a:pt x="1398" y="2068"/>
                </a:lnTo>
                <a:lnTo>
                  <a:pt x="1400" y="2070"/>
                </a:lnTo>
                <a:lnTo>
                  <a:pt x="1406" y="2070"/>
                </a:lnTo>
                <a:close/>
                <a:moveTo>
                  <a:pt x="3826" y="3942"/>
                </a:moveTo>
                <a:lnTo>
                  <a:pt x="3826" y="3942"/>
                </a:lnTo>
                <a:lnTo>
                  <a:pt x="3824" y="3946"/>
                </a:lnTo>
                <a:lnTo>
                  <a:pt x="3822" y="3946"/>
                </a:lnTo>
                <a:lnTo>
                  <a:pt x="3818" y="3946"/>
                </a:lnTo>
                <a:lnTo>
                  <a:pt x="3812" y="3946"/>
                </a:lnTo>
                <a:lnTo>
                  <a:pt x="3808" y="3948"/>
                </a:lnTo>
                <a:lnTo>
                  <a:pt x="3804" y="3952"/>
                </a:lnTo>
                <a:lnTo>
                  <a:pt x="3802" y="3956"/>
                </a:lnTo>
                <a:lnTo>
                  <a:pt x="3802" y="3960"/>
                </a:lnTo>
                <a:lnTo>
                  <a:pt x="3806" y="3960"/>
                </a:lnTo>
                <a:lnTo>
                  <a:pt x="3818" y="3958"/>
                </a:lnTo>
                <a:lnTo>
                  <a:pt x="3824" y="3956"/>
                </a:lnTo>
                <a:lnTo>
                  <a:pt x="3828" y="3952"/>
                </a:lnTo>
                <a:lnTo>
                  <a:pt x="3830" y="3948"/>
                </a:lnTo>
                <a:lnTo>
                  <a:pt x="3830" y="3944"/>
                </a:lnTo>
                <a:lnTo>
                  <a:pt x="3830" y="3940"/>
                </a:lnTo>
                <a:lnTo>
                  <a:pt x="3828" y="3940"/>
                </a:lnTo>
                <a:lnTo>
                  <a:pt x="3826" y="3942"/>
                </a:lnTo>
                <a:close/>
                <a:moveTo>
                  <a:pt x="3640" y="3780"/>
                </a:moveTo>
                <a:lnTo>
                  <a:pt x="3640" y="3780"/>
                </a:lnTo>
                <a:lnTo>
                  <a:pt x="3642" y="3776"/>
                </a:lnTo>
                <a:lnTo>
                  <a:pt x="3644" y="3772"/>
                </a:lnTo>
                <a:lnTo>
                  <a:pt x="3642" y="3766"/>
                </a:lnTo>
                <a:lnTo>
                  <a:pt x="3636" y="3760"/>
                </a:lnTo>
                <a:lnTo>
                  <a:pt x="3632" y="3754"/>
                </a:lnTo>
                <a:lnTo>
                  <a:pt x="3630" y="3748"/>
                </a:lnTo>
                <a:lnTo>
                  <a:pt x="3630" y="3744"/>
                </a:lnTo>
                <a:lnTo>
                  <a:pt x="3626" y="3742"/>
                </a:lnTo>
                <a:lnTo>
                  <a:pt x="3622" y="3744"/>
                </a:lnTo>
                <a:lnTo>
                  <a:pt x="3622" y="3748"/>
                </a:lnTo>
                <a:lnTo>
                  <a:pt x="3622" y="3754"/>
                </a:lnTo>
                <a:lnTo>
                  <a:pt x="3620" y="3764"/>
                </a:lnTo>
                <a:lnTo>
                  <a:pt x="3616" y="3772"/>
                </a:lnTo>
                <a:lnTo>
                  <a:pt x="3618" y="3776"/>
                </a:lnTo>
                <a:lnTo>
                  <a:pt x="3622" y="3780"/>
                </a:lnTo>
                <a:lnTo>
                  <a:pt x="3628" y="3786"/>
                </a:lnTo>
                <a:lnTo>
                  <a:pt x="3632" y="3788"/>
                </a:lnTo>
                <a:lnTo>
                  <a:pt x="3634" y="3786"/>
                </a:lnTo>
                <a:lnTo>
                  <a:pt x="3640" y="3780"/>
                </a:lnTo>
                <a:close/>
                <a:moveTo>
                  <a:pt x="3646" y="3816"/>
                </a:moveTo>
                <a:lnTo>
                  <a:pt x="3646" y="3816"/>
                </a:lnTo>
                <a:lnTo>
                  <a:pt x="3650" y="3814"/>
                </a:lnTo>
                <a:lnTo>
                  <a:pt x="3652" y="3810"/>
                </a:lnTo>
                <a:lnTo>
                  <a:pt x="3652" y="3804"/>
                </a:lnTo>
                <a:lnTo>
                  <a:pt x="3650" y="3796"/>
                </a:lnTo>
                <a:lnTo>
                  <a:pt x="3646" y="3790"/>
                </a:lnTo>
                <a:lnTo>
                  <a:pt x="3644" y="3792"/>
                </a:lnTo>
                <a:lnTo>
                  <a:pt x="3642" y="3792"/>
                </a:lnTo>
                <a:lnTo>
                  <a:pt x="3640" y="3792"/>
                </a:lnTo>
                <a:lnTo>
                  <a:pt x="3638" y="3790"/>
                </a:lnTo>
                <a:lnTo>
                  <a:pt x="3636" y="3790"/>
                </a:lnTo>
                <a:lnTo>
                  <a:pt x="3634" y="3794"/>
                </a:lnTo>
                <a:lnTo>
                  <a:pt x="3634" y="3802"/>
                </a:lnTo>
                <a:lnTo>
                  <a:pt x="3640" y="3808"/>
                </a:lnTo>
                <a:lnTo>
                  <a:pt x="3642" y="3814"/>
                </a:lnTo>
                <a:lnTo>
                  <a:pt x="3644" y="3816"/>
                </a:lnTo>
                <a:lnTo>
                  <a:pt x="3646" y="3816"/>
                </a:lnTo>
                <a:close/>
                <a:moveTo>
                  <a:pt x="3596" y="3668"/>
                </a:moveTo>
                <a:lnTo>
                  <a:pt x="3596" y="3668"/>
                </a:lnTo>
                <a:lnTo>
                  <a:pt x="3590" y="3666"/>
                </a:lnTo>
                <a:lnTo>
                  <a:pt x="3590" y="3670"/>
                </a:lnTo>
                <a:lnTo>
                  <a:pt x="3596" y="3674"/>
                </a:lnTo>
                <a:lnTo>
                  <a:pt x="3598" y="3676"/>
                </a:lnTo>
                <a:lnTo>
                  <a:pt x="3602" y="3676"/>
                </a:lnTo>
                <a:lnTo>
                  <a:pt x="3616" y="3670"/>
                </a:lnTo>
                <a:lnTo>
                  <a:pt x="3624" y="3668"/>
                </a:lnTo>
                <a:lnTo>
                  <a:pt x="3630" y="3668"/>
                </a:lnTo>
                <a:lnTo>
                  <a:pt x="3632" y="3668"/>
                </a:lnTo>
                <a:lnTo>
                  <a:pt x="3634" y="3666"/>
                </a:lnTo>
                <a:lnTo>
                  <a:pt x="3634" y="3664"/>
                </a:lnTo>
                <a:lnTo>
                  <a:pt x="3632" y="3662"/>
                </a:lnTo>
                <a:lnTo>
                  <a:pt x="3626" y="3662"/>
                </a:lnTo>
                <a:lnTo>
                  <a:pt x="3618" y="3664"/>
                </a:lnTo>
                <a:lnTo>
                  <a:pt x="3608" y="3662"/>
                </a:lnTo>
                <a:lnTo>
                  <a:pt x="3604" y="3660"/>
                </a:lnTo>
                <a:lnTo>
                  <a:pt x="3602" y="3660"/>
                </a:lnTo>
                <a:lnTo>
                  <a:pt x="3602" y="3664"/>
                </a:lnTo>
                <a:lnTo>
                  <a:pt x="3602" y="3668"/>
                </a:lnTo>
                <a:lnTo>
                  <a:pt x="3600" y="3670"/>
                </a:lnTo>
                <a:lnTo>
                  <a:pt x="3596" y="3668"/>
                </a:lnTo>
                <a:close/>
                <a:moveTo>
                  <a:pt x="3666" y="3688"/>
                </a:moveTo>
                <a:lnTo>
                  <a:pt x="3666" y="3688"/>
                </a:lnTo>
                <a:lnTo>
                  <a:pt x="3668" y="3686"/>
                </a:lnTo>
                <a:lnTo>
                  <a:pt x="3668" y="3680"/>
                </a:lnTo>
                <a:lnTo>
                  <a:pt x="3668" y="3674"/>
                </a:lnTo>
                <a:lnTo>
                  <a:pt x="3664" y="3670"/>
                </a:lnTo>
                <a:lnTo>
                  <a:pt x="3658" y="3666"/>
                </a:lnTo>
                <a:lnTo>
                  <a:pt x="3654" y="3660"/>
                </a:lnTo>
                <a:lnTo>
                  <a:pt x="3648" y="3656"/>
                </a:lnTo>
                <a:lnTo>
                  <a:pt x="3640" y="3654"/>
                </a:lnTo>
                <a:lnTo>
                  <a:pt x="3634" y="3654"/>
                </a:lnTo>
                <a:lnTo>
                  <a:pt x="3644" y="3658"/>
                </a:lnTo>
                <a:lnTo>
                  <a:pt x="3648" y="3660"/>
                </a:lnTo>
                <a:lnTo>
                  <a:pt x="3650" y="3662"/>
                </a:lnTo>
                <a:lnTo>
                  <a:pt x="3654" y="3666"/>
                </a:lnTo>
                <a:lnTo>
                  <a:pt x="3658" y="3672"/>
                </a:lnTo>
                <a:lnTo>
                  <a:pt x="3662" y="3676"/>
                </a:lnTo>
                <a:lnTo>
                  <a:pt x="3662" y="3678"/>
                </a:lnTo>
                <a:lnTo>
                  <a:pt x="3660" y="3682"/>
                </a:lnTo>
                <a:lnTo>
                  <a:pt x="3658" y="3690"/>
                </a:lnTo>
                <a:lnTo>
                  <a:pt x="3658" y="3694"/>
                </a:lnTo>
                <a:lnTo>
                  <a:pt x="3656" y="3696"/>
                </a:lnTo>
                <a:lnTo>
                  <a:pt x="3654" y="3698"/>
                </a:lnTo>
                <a:lnTo>
                  <a:pt x="3652" y="3700"/>
                </a:lnTo>
                <a:lnTo>
                  <a:pt x="3658" y="3706"/>
                </a:lnTo>
                <a:lnTo>
                  <a:pt x="3660" y="3708"/>
                </a:lnTo>
                <a:lnTo>
                  <a:pt x="3660" y="3706"/>
                </a:lnTo>
                <a:lnTo>
                  <a:pt x="3662" y="3700"/>
                </a:lnTo>
                <a:lnTo>
                  <a:pt x="3664" y="3694"/>
                </a:lnTo>
                <a:lnTo>
                  <a:pt x="3666" y="3688"/>
                </a:lnTo>
                <a:close/>
                <a:moveTo>
                  <a:pt x="3840" y="3888"/>
                </a:moveTo>
                <a:lnTo>
                  <a:pt x="3840" y="3888"/>
                </a:lnTo>
                <a:lnTo>
                  <a:pt x="3838" y="3886"/>
                </a:lnTo>
                <a:lnTo>
                  <a:pt x="3834" y="3884"/>
                </a:lnTo>
                <a:lnTo>
                  <a:pt x="3828" y="3882"/>
                </a:lnTo>
                <a:lnTo>
                  <a:pt x="3824" y="3884"/>
                </a:lnTo>
                <a:lnTo>
                  <a:pt x="3824" y="3886"/>
                </a:lnTo>
                <a:lnTo>
                  <a:pt x="3826" y="3888"/>
                </a:lnTo>
                <a:lnTo>
                  <a:pt x="3830" y="3888"/>
                </a:lnTo>
                <a:lnTo>
                  <a:pt x="3834" y="3890"/>
                </a:lnTo>
                <a:lnTo>
                  <a:pt x="3838" y="3890"/>
                </a:lnTo>
                <a:lnTo>
                  <a:pt x="3840" y="3890"/>
                </a:lnTo>
                <a:lnTo>
                  <a:pt x="3840" y="3888"/>
                </a:lnTo>
                <a:close/>
                <a:moveTo>
                  <a:pt x="3700" y="3740"/>
                </a:moveTo>
                <a:lnTo>
                  <a:pt x="3700" y="3740"/>
                </a:lnTo>
                <a:lnTo>
                  <a:pt x="3686" y="3726"/>
                </a:lnTo>
                <a:lnTo>
                  <a:pt x="3680" y="3724"/>
                </a:lnTo>
                <a:lnTo>
                  <a:pt x="3678" y="3726"/>
                </a:lnTo>
                <a:lnTo>
                  <a:pt x="3682" y="3730"/>
                </a:lnTo>
                <a:lnTo>
                  <a:pt x="3686" y="3734"/>
                </a:lnTo>
                <a:lnTo>
                  <a:pt x="3694" y="3740"/>
                </a:lnTo>
                <a:lnTo>
                  <a:pt x="3700" y="3746"/>
                </a:lnTo>
                <a:lnTo>
                  <a:pt x="3702" y="3750"/>
                </a:lnTo>
                <a:lnTo>
                  <a:pt x="3702" y="3752"/>
                </a:lnTo>
                <a:lnTo>
                  <a:pt x="3698" y="3756"/>
                </a:lnTo>
                <a:lnTo>
                  <a:pt x="3694" y="3760"/>
                </a:lnTo>
                <a:lnTo>
                  <a:pt x="3694" y="3762"/>
                </a:lnTo>
                <a:lnTo>
                  <a:pt x="3696" y="3764"/>
                </a:lnTo>
                <a:lnTo>
                  <a:pt x="3702" y="3774"/>
                </a:lnTo>
                <a:lnTo>
                  <a:pt x="3702" y="3776"/>
                </a:lnTo>
                <a:lnTo>
                  <a:pt x="3704" y="3776"/>
                </a:lnTo>
                <a:lnTo>
                  <a:pt x="3702" y="3766"/>
                </a:lnTo>
                <a:lnTo>
                  <a:pt x="3704" y="3758"/>
                </a:lnTo>
                <a:lnTo>
                  <a:pt x="3706" y="3752"/>
                </a:lnTo>
                <a:lnTo>
                  <a:pt x="3704" y="3746"/>
                </a:lnTo>
                <a:lnTo>
                  <a:pt x="3700" y="3740"/>
                </a:lnTo>
                <a:close/>
                <a:moveTo>
                  <a:pt x="3780" y="3864"/>
                </a:moveTo>
                <a:lnTo>
                  <a:pt x="3780" y="3864"/>
                </a:lnTo>
                <a:lnTo>
                  <a:pt x="3776" y="3862"/>
                </a:lnTo>
                <a:lnTo>
                  <a:pt x="3774" y="3864"/>
                </a:lnTo>
                <a:lnTo>
                  <a:pt x="3776" y="3868"/>
                </a:lnTo>
                <a:lnTo>
                  <a:pt x="3780" y="3872"/>
                </a:lnTo>
                <a:lnTo>
                  <a:pt x="3782" y="3872"/>
                </a:lnTo>
                <a:lnTo>
                  <a:pt x="3786" y="3872"/>
                </a:lnTo>
                <a:lnTo>
                  <a:pt x="3788" y="3874"/>
                </a:lnTo>
                <a:lnTo>
                  <a:pt x="3790" y="3876"/>
                </a:lnTo>
                <a:lnTo>
                  <a:pt x="3790" y="3880"/>
                </a:lnTo>
                <a:lnTo>
                  <a:pt x="3786" y="3886"/>
                </a:lnTo>
                <a:lnTo>
                  <a:pt x="3782" y="3890"/>
                </a:lnTo>
                <a:lnTo>
                  <a:pt x="3780" y="3894"/>
                </a:lnTo>
                <a:lnTo>
                  <a:pt x="3780" y="3896"/>
                </a:lnTo>
                <a:lnTo>
                  <a:pt x="3786" y="3892"/>
                </a:lnTo>
                <a:lnTo>
                  <a:pt x="3792" y="3886"/>
                </a:lnTo>
                <a:lnTo>
                  <a:pt x="3796" y="3882"/>
                </a:lnTo>
                <a:lnTo>
                  <a:pt x="3796" y="3876"/>
                </a:lnTo>
                <a:lnTo>
                  <a:pt x="3796" y="3870"/>
                </a:lnTo>
                <a:lnTo>
                  <a:pt x="3794" y="3866"/>
                </a:lnTo>
                <a:lnTo>
                  <a:pt x="3792" y="3866"/>
                </a:lnTo>
                <a:lnTo>
                  <a:pt x="3788" y="3866"/>
                </a:lnTo>
                <a:lnTo>
                  <a:pt x="3780" y="3864"/>
                </a:lnTo>
                <a:close/>
                <a:moveTo>
                  <a:pt x="3708" y="3820"/>
                </a:moveTo>
                <a:lnTo>
                  <a:pt x="3708" y="3820"/>
                </a:lnTo>
                <a:lnTo>
                  <a:pt x="3708" y="3824"/>
                </a:lnTo>
                <a:lnTo>
                  <a:pt x="3714" y="3828"/>
                </a:lnTo>
                <a:lnTo>
                  <a:pt x="3718" y="3832"/>
                </a:lnTo>
                <a:lnTo>
                  <a:pt x="3720" y="3832"/>
                </a:lnTo>
                <a:lnTo>
                  <a:pt x="3720" y="3830"/>
                </a:lnTo>
                <a:lnTo>
                  <a:pt x="3718" y="3828"/>
                </a:lnTo>
                <a:lnTo>
                  <a:pt x="3712" y="3820"/>
                </a:lnTo>
                <a:lnTo>
                  <a:pt x="3710" y="3818"/>
                </a:lnTo>
                <a:lnTo>
                  <a:pt x="3708" y="3820"/>
                </a:lnTo>
                <a:close/>
                <a:moveTo>
                  <a:pt x="3724" y="3770"/>
                </a:moveTo>
                <a:lnTo>
                  <a:pt x="3724" y="3770"/>
                </a:lnTo>
                <a:lnTo>
                  <a:pt x="3720" y="3768"/>
                </a:lnTo>
                <a:lnTo>
                  <a:pt x="3720" y="3770"/>
                </a:lnTo>
                <a:lnTo>
                  <a:pt x="3722" y="3772"/>
                </a:lnTo>
                <a:lnTo>
                  <a:pt x="3724" y="3778"/>
                </a:lnTo>
                <a:lnTo>
                  <a:pt x="3730" y="3788"/>
                </a:lnTo>
                <a:lnTo>
                  <a:pt x="3732" y="3794"/>
                </a:lnTo>
                <a:lnTo>
                  <a:pt x="3730" y="3798"/>
                </a:lnTo>
                <a:lnTo>
                  <a:pt x="3730" y="3800"/>
                </a:lnTo>
                <a:lnTo>
                  <a:pt x="3734" y="3798"/>
                </a:lnTo>
                <a:lnTo>
                  <a:pt x="3736" y="3796"/>
                </a:lnTo>
                <a:lnTo>
                  <a:pt x="3736" y="3794"/>
                </a:lnTo>
                <a:lnTo>
                  <a:pt x="3732" y="3788"/>
                </a:lnTo>
                <a:lnTo>
                  <a:pt x="3730" y="3780"/>
                </a:lnTo>
                <a:lnTo>
                  <a:pt x="3724" y="3770"/>
                </a:lnTo>
                <a:close/>
                <a:moveTo>
                  <a:pt x="3748" y="3850"/>
                </a:moveTo>
                <a:lnTo>
                  <a:pt x="3748" y="3850"/>
                </a:lnTo>
                <a:lnTo>
                  <a:pt x="3754" y="3858"/>
                </a:lnTo>
                <a:lnTo>
                  <a:pt x="3756" y="3862"/>
                </a:lnTo>
                <a:lnTo>
                  <a:pt x="3756" y="3856"/>
                </a:lnTo>
                <a:lnTo>
                  <a:pt x="3750" y="3848"/>
                </a:lnTo>
                <a:lnTo>
                  <a:pt x="3748" y="3844"/>
                </a:lnTo>
                <a:lnTo>
                  <a:pt x="3748" y="3842"/>
                </a:lnTo>
                <a:lnTo>
                  <a:pt x="3744" y="3832"/>
                </a:lnTo>
                <a:lnTo>
                  <a:pt x="3740" y="3826"/>
                </a:lnTo>
                <a:lnTo>
                  <a:pt x="3736" y="3820"/>
                </a:lnTo>
                <a:lnTo>
                  <a:pt x="3734" y="3820"/>
                </a:lnTo>
                <a:lnTo>
                  <a:pt x="3736" y="3824"/>
                </a:lnTo>
                <a:lnTo>
                  <a:pt x="3742" y="3838"/>
                </a:lnTo>
                <a:lnTo>
                  <a:pt x="3744" y="3844"/>
                </a:lnTo>
                <a:lnTo>
                  <a:pt x="3742" y="3844"/>
                </a:lnTo>
                <a:lnTo>
                  <a:pt x="3742" y="3846"/>
                </a:lnTo>
                <a:lnTo>
                  <a:pt x="3748" y="3850"/>
                </a:lnTo>
                <a:close/>
                <a:moveTo>
                  <a:pt x="3494" y="4042"/>
                </a:moveTo>
                <a:lnTo>
                  <a:pt x="3494" y="4042"/>
                </a:lnTo>
                <a:lnTo>
                  <a:pt x="3502" y="4042"/>
                </a:lnTo>
                <a:lnTo>
                  <a:pt x="3506" y="4040"/>
                </a:lnTo>
                <a:lnTo>
                  <a:pt x="3506" y="4038"/>
                </a:lnTo>
                <a:lnTo>
                  <a:pt x="3504" y="4036"/>
                </a:lnTo>
                <a:lnTo>
                  <a:pt x="3500" y="4036"/>
                </a:lnTo>
                <a:lnTo>
                  <a:pt x="3496" y="4038"/>
                </a:lnTo>
                <a:lnTo>
                  <a:pt x="3494" y="4040"/>
                </a:lnTo>
                <a:lnTo>
                  <a:pt x="3494" y="4042"/>
                </a:lnTo>
                <a:close/>
                <a:moveTo>
                  <a:pt x="3432" y="3908"/>
                </a:moveTo>
                <a:lnTo>
                  <a:pt x="3432" y="3908"/>
                </a:lnTo>
                <a:lnTo>
                  <a:pt x="3428" y="3908"/>
                </a:lnTo>
                <a:lnTo>
                  <a:pt x="3426" y="3912"/>
                </a:lnTo>
                <a:lnTo>
                  <a:pt x="3426" y="3916"/>
                </a:lnTo>
                <a:lnTo>
                  <a:pt x="3426" y="3920"/>
                </a:lnTo>
                <a:lnTo>
                  <a:pt x="3428" y="3926"/>
                </a:lnTo>
                <a:lnTo>
                  <a:pt x="3432" y="3928"/>
                </a:lnTo>
                <a:lnTo>
                  <a:pt x="3438" y="3930"/>
                </a:lnTo>
                <a:lnTo>
                  <a:pt x="3444" y="3930"/>
                </a:lnTo>
                <a:lnTo>
                  <a:pt x="3448" y="3928"/>
                </a:lnTo>
                <a:lnTo>
                  <a:pt x="3448" y="3926"/>
                </a:lnTo>
                <a:lnTo>
                  <a:pt x="3446" y="3918"/>
                </a:lnTo>
                <a:lnTo>
                  <a:pt x="3440" y="3910"/>
                </a:lnTo>
                <a:lnTo>
                  <a:pt x="3436" y="3908"/>
                </a:lnTo>
                <a:lnTo>
                  <a:pt x="3432" y="3908"/>
                </a:lnTo>
                <a:close/>
                <a:moveTo>
                  <a:pt x="4328" y="4390"/>
                </a:moveTo>
                <a:lnTo>
                  <a:pt x="4328" y="4390"/>
                </a:lnTo>
                <a:lnTo>
                  <a:pt x="4326" y="4392"/>
                </a:lnTo>
                <a:lnTo>
                  <a:pt x="4324" y="4394"/>
                </a:lnTo>
                <a:lnTo>
                  <a:pt x="4324" y="4402"/>
                </a:lnTo>
                <a:lnTo>
                  <a:pt x="4326" y="4406"/>
                </a:lnTo>
                <a:lnTo>
                  <a:pt x="4328" y="4408"/>
                </a:lnTo>
                <a:lnTo>
                  <a:pt x="4332" y="4410"/>
                </a:lnTo>
                <a:lnTo>
                  <a:pt x="4338" y="4410"/>
                </a:lnTo>
                <a:lnTo>
                  <a:pt x="4340" y="4408"/>
                </a:lnTo>
                <a:lnTo>
                  <a:pt x="4340" y="4406"/>
                </a:lnTo>
                <a:lnTo>
                  <a:pt x="4338" y="4400"/>
                </a:lnTo>
                <a:lnTo>
                  <a:pt x="4334" y="4392"/>
                </a:lnTo>
                <a:lnTo>
                  <a:pt x="4330" y="4390"/>
                </a:lnTo>
                <a:lnTo>
                  <a:pt x="4328" y="4390"/>
                </a:lnTo>
                <a:close/>
                <a:moveTo>
                  <a:pt x="3606" y="3880"/>
                </a:moveTo>
                <a:lnTo>
                  <a:pt x="3606" y="3880"/>
                </a:lnTo>
                <a:lnTo>
                  <a:pt x="3610" y="3882"/>
                </a:lnTo>
                <a:lnTo>
                  <a:pt x="3614" y="3882"/>
                </a:lnTo>
                <a:lnTo>
                  <a:pt x="3616" y="3880"/>
                </a:lnTo>
                <a:lnTo>
                  <a:pt x="3614" y="3878"/>
                </a:lnTo>
                <a:lnTo>
                  <a:pt x="3604" y="3876"/>
                </a:lnTo>
                <a:lnTo>
                  <a:pt x="3602" y="3878"/>
                </a:lnTo>
                <a:lnTo>
                  <a:pt x="3606" y="3880"/>
                </a:lnTo>
                <a:close/>
                <a:moveTo>
                  <a:pt x="3620" y="3884"/>
                </a:moveTo>
                <a:lnTo>
                  <a:pt x="3620" y="3884"/>
                </a:lnTo>
                <a:lnTo>
                  <a:pt x="3618" y="3886"/>
                </a:lnTo>
                <a:lnTo>
                  <a:pt x="3620" y="3888"/>
                </a:lnTo>
                <a:lnTo>
                  <a:pt x="3630" y="3892"/>
                </a:lnTo>
                <a:lnTo>
                  <a:pt x="3632" y="3892"/>
                </a:lnTo>
                <a:lnTo>
                  <a:pt x="3628" y="3888"/>
                </a:lnTo>
                <a:lnTo>
                  <a:pt x="3624" y="3884"/>
                </a:lnTo>
                <a:lnTo>
                  <a:pt x="3620" y="3884"/>
                </a:lnTo>
                <a:close/>
                <a:moveTo>
                  <a:pt x="3838" y="4066"/>
                </a:moveTo>
                <a:lnTo>
                  <a:pt x="3838" y="4066"/>
                </a:lnTo>
                <a:lnTo>
                  <a:pt x="3838" y="4064"/>
                </a:lnTo>
                <a:lnTo>
                  <a:pt x="3836" y="4062"/>
                </a:lnTo>
                <a:lnTo>
                  <a:pt x="3828" y="4058"/>
                </a:lnTo>
                <a:lnTo>
                  <a:pt x="3822" y="4056"/>
                </a:lnTo>
                <a:lnTo>
                  <a:pt x="3818" y="4058"/>
                </a:lnTo>
                <a:lnTo>
                  <a:pt x="3818" y="4060"/>
                </a:lnTo>
                <a:lnTo>
                  <a:pt x="3820" y="4064"/>
                </a:lnTo>
                <a:lnTo>
                  <a:pt x="3826" y="4066"/>
                </a:lnTo>
                <a:lnTo>
                  <a:pt x="3834" y="4068"/>
                </a:lnTo>
                <a:lnTo>
                  <a:pt x="3836" y="4068"/>
                </a:lnTo>
                <a:lnTo>
                  <a:pt x="3838" y="4066"/>
                </a:lnTo>
                <a:close/>
                <a:moveTo>
                  <a:pt x="3986" y="4384"/>
                </a:moveTo>
                <a:lnTo>
                  <a:pt x="3986" y="4384"/>
                </a:lnTo>
                <a:lnTo>
                  <a:pt x="3982" y="4384"/>
                </a:lnTo>
                <a:lnTo>
                  <a:pt x="3984" y="4386"/>
                </a:lnTo>
                <a:lnTo>
                  <a:pt x="3986" y="4392"/>
                </a:lnTo>
                <a:lnTo>
                  <a:pt x="3992" y="4396"/>
                </a:lnTo>
                <a:lnTo>
                  <a:pt x="4000" y="4402"/>
                </a:lnTo>
                <a:lnTo>
                  <a:pt x="4000" y="4400"/>
                </a:lnTo>
                <a:lnTo>
                  <a:pt x="3998" y="4396"/>
                </a:lnTo>
                <a:lnTo>
                  <a:pt x="3994" y="4392"/>
                </a:lnTo>
                <a:lnTo>
                  <a:pt x="3992" y="4390"/>
                </a:lnTo>
                <a:lnTo>
                  <a:pt x="3990" y="4388"/>
                </a:lnTo>
                <a:lnTo>
                  <a:pt x="3988" y="4386"/>
                </a:lnTo>
                <a:lnTo>
                  <a:pt x="3986" y="4384"/>
                </a:lnTo>
                <a:close/>
                <a:moveTo>
                  <a:pt x="4018" y="4394"/>
                </a:moveTo>
                <a:lnTo>
                  <a:pt x="4018" y="4394"/>
                </a:lnTo>
                <a:lnTo>
                  <a:pt x="4018" y="4396"/>
                </a:lnTo>
                <a:lnTo>
                  <a:pt x="4020" y="4402"/>
                </a:lnTo>
                <a:lnTo>
                  <a:pt x="4020" y="4404"/>
                </a:lnTo>
                <a:lnTo>
                  <a:pt x="4022" y="4402"/>
                </a:lnTo>
                <a:lnTo>
                  <a:pt x="4024" y="4398"/>
                </a:lnTo>
                <a:lnTo>
                  <a:pt x="4024" y="4392"/>
                </a:lnTo>
                <a:lnTo>
                  <a:pt x="4022" y="4390"/>
                </a:lnTo>
                <a:lnTo>
                  <a:pt x="4020" y="4388"/>
                </a:lnTo>
                <a:lnTo>
                  <a:pt x="4016" y="4388"/>
                </a:lnTo>
                <a:lnTo>
                  <a:pt x="4014" y="4388"/>
                </a:lnTo>
                <a:lnTo>
                  <a:pt x="4014" y="4392"/>
                </a:lnTo>
                <a:lnTo>
                  <a:pt x="4018" y="4394"/>
                </a:lnTo>
                <a:close/>
                <a:moveTo>
                  <a:pt x="4194" y="4446"/>
                </a:moveTo>
                <a:lnTo>
                  <a:pt x="4194" y="4446"/>
                </a:lnTo>
                <a:lnTo>
                  <a:pt x="4192" y="4448"/>
                </a:lnTo>
                <a:lnTo>
                  <a:pt x="4190" y="4448"/>
                </a:lnTo>
                <a:lnTo>
                  <a:pt x="4186" y="4446"/>
                </a:lnTo>
                <a:lnTo>
                  <a:pt x="4182" y="4446"/>
                </a:lnTo>
                <a:lnTo>
                  <a:pt x="4180" y="4446"/>
                </a:lnTo>
                <a:lnTo>
                  <a:pt x="4178" y="4450"/>
                </a:lnTo>
                <a:lnTo>
                  <a:pt x="4178" y="4452"/>
                </a:lnTo>
                <a:lnTo>
                  <a:pt x="4180" y="4454"/>
                </a:lnTo>
                <a:lnTo>
                  <a:pt x="4186" y="4454"/>
                </a:lnTo>
                <a:lnTo>
                  <a:pt x="4194" y="4456"/>
                </a:lnTo>
                <a:lnTo>
                  <a:pt x="4198" y="4456"/>
                </a:lnTo>
                <a:lnTo>
                  <a:pt x="4202" y="4454"/>
                </a:lnTo>
                <a:lnTo>
                  <a:pt x="4204" y="4448"/>
                </a:lnTo>
                <a:lnTo>
                  <a:pt x="4202" y="4444"/>
                </a:lnTo>
                <a:lnTo>
                  <a:pt x="4198" y="4444"/>
                </a:lnTo>
                <a:lnTo>
                  <a:pt x="4194" y="4446"/>
                </a:lnTo>
                <a:close/>
                <a:moveTo>
                  <a:pt x="4316" y="4544"/>
                </a:moveTo>
                <a:lnTo>
                  <a:pt x="4316" y="4544"/>
                </a:lnTo>
                <a:lnTo>
                  <a:pt x="4316" y="4546"/>
                </a:lnTo>
                <a:lnTo>
                  <a:pt x="4318" y="4546"/>
                </a:lnTo>
                <a:lnTo>
                  <a:pt x="4320" y="4542"/>
                </a:lnTo>
                <a:lnTo>
                  <a:pt x="4320" y="4540"/>
                </a:lnTo>
                <a:lnTo>
                  <a:pt x="4318" y="4540"/>
                </a:lnTo>
                <a:lnTo>
                  <a:pt x="4316" y="4544"/>
                </a:lnTo>
                <a:close/>
                <a:moveTo>
                  <a:pt x="4310" y="4554"/>
                </a:moveTo>
                <a:lnTo>
                  <a:pt x="4310" y="4554"/>
                </a:lnTo>
                <a:lnTo>
                  <a:pt x="4312" y="4556"/>
                </a:lnTo>
                <a:lnTo>
                  <a:pt x="4316" y="4552"/>
                </a:lnTo>
                <a:lnTo>
                  <a:pt x="4318" y="4548"/>
                </a:lnTo>
                <a:lnTo>
                  <a:pt x="4318" y="4546"/>
                </a:lnTo>
                <a:lnTo>
                  <a:pt x="4316" y="4548"/>
                </a:lnTo>
                <a:lnTo>
                  <a:pt x="4314" y="4550"/>
                </a:lnTo>
                <a:lnTo>
                  <a:pt x="4310" y="4554"/>
                </a:lnTo>
                <a:close/>
                <a:moveTo>
                  <a:pt x="4316" y="4558"/>
                </a:moveTo>
                <a:lnTo>
                  <a:pt x="4316" y="4558"/>
                </a:lnTo>
                <a:lnTo>
                  <a:pt x="4312" y="4558"/>
                </a:lnTo>
                <a:lnTo>
                  <a:pt x="4310" y="4562"/>
                </a:lnTo>
                <a:lnTo>
                  <a:pt x="4308" y="4564"/>
                </a:lnTo>
                <a:lnTo>
                  <a:pt x="4308" y="4566"/>
                </a:lnTo>
                <a:lnTo>
                  <a:pt x="4314" y="4568"/>
                </a:lnTo>
                <a:lnTo>
                  <a:pt x="4316" y="4566"/>
                </a:lnTo>
                <a:lnTo>
                  <a:pt x="4318" y="4562"/>
                </a:lnTo>
                <a:lnTo>
                  <a:pt x="4318" y="4560"/>
                </a:lnTo>
                <a:lnTo>
                  <a:pt x="4316" y="4558"/>
                </a:lnTo>
                <a:close/>
                <a:moveTo>
                  <a:pt x="4306" y="4570"/>
                </a:moveTo>
                <a:lnTo>
                  <a:pt x="4306" y="4570"/>
                </a:lnTo>
                <a:lnTo>
                  <a:pt x="4304" y="4572"/>
                </a:lnTo>
                <a:lnTo>
                  <a:pt x="4306" y="4572"/>
                </a:lnTo>
                <a:lnTo>
                  <a:pt x="4310" y="4574"/>
                </a:lnTo>
                <a:lnTo>
                  <a:pt x="4312" y="4572"/>
                </a:lnTo>
                <a:lnTo>
                  <a:pt x="4314" y="4570"/>
                </a:lnTo>
                <a:lnTo>
                  <a:pt x="4312" y="4570"/>
                </a:lnTo>
                <a:lnTo>
                  <a:pt x="4306" y="4570"/>
                </a:lnTo>
                <a:close/>
                <a:moveTo>
                  <a:pt x="4322" y="4564"/>
                </a:moveTo>
                <a:lnTo>
                  <a:pt x="4322" y="4564"/>
                </a:lnTo>
                <a:lnTo>
                  <a:pt x="4320" y="4564"/>
                </a:lnTo>
                <a:lnTo>
                  <a:pt x="4318" y="4566"/>
                </a:lnTo>
                <a:lnTo>
                  <a:pt x="4318" y="4568"/>
                </a:lnTo>
                <a:lnTo>
                  <a:pt x="4322" y="4566"/>
                </a:lnTo>
                <a:lnTo>
                  <a:pt x="4322" y="4564"/>
                </a:lnTo>
                <a:close/>
                <a:moveTo>
                  <a:pt x="4320" y="4550"/>
                </a:moveTo>
                <a:lnTo>
                  <a:pt x="4320" y="4550"/>
                </a:lnTo>
                <a:lnTo>
                  <a:pt x="4316" y="4550"/>
                </a:lnTo>
                <a:lnTo>
                  <a:pt x="4316" y="4552"/>
                </a:lnTo>
                <a:lnTo>
                  <a:pt x="4316" y="4556"/>
                </a:lnTo>
                <a:lnTo>
                  <a:pt x="4320" y="4554"/>
                </a:lnTo>
                <a:lnTo>
                  <a:pt x="4320" y="4552"/>
                </a:lnTo>
                <a:lnTo>
                  <a:pt x="4320" y="4550"/>
                </a:lnTo>
                <a:close/>
                <a:moveTo>
                  <a:pt x="4334" y="4434"/>
                </a:moveTo>
                <a:lnTo>
                  <a:pt x="4334" y="4434"/>
                </a:lnTo>
                <a:lnTo>
                  <a:pt x="4334" y="4432"/>
                </a:lnTo>
                <a:lnTo>
                  <a:pt x="4330" y="4432"/>
                </a:lnTo>
                <a:lnTo>
                  <a:pt x="4324" y="4436"/>
                </a:lnTo>
                <a:lnTo>
                  <a:pt x="4322" y="4442"/>
                </a:lnTo>
                <a:lnTo>
                  <a:pt x="4326" y="4442"/>
                </a:lnTo>
                <a:lnTo>
                  <a:pt x="4332" y="4438"/>
                </a:lnTo>
                <a:lnTo>
                  <a:pt x="4334" y="4434"/>
                </a:lnTo>
                <a:close/>
                <a:moveTo>
                  <a:pt x="4296" y="4460"/>
                </a:moveTo>
                <a:lnTo>
                  <a:pt x="4296" y="4460"/>
                </a:lnTo>
                <a:lnTo>
                  <a:pt x="4288" y="4462"/>
                </a:lnTo>
                <a:lnTo>
                  <a:pt x="4288" y="4464"/>
                </a:lnTo>
                <a:lnTo>
                  <a:pt x="4290" y="4466"/>
                </a:lnTo>
                <a:lnTo>
                  <a:pt x="4294" y="4470"/>
                </a:lnTo>
                <a:lnTo>
                  <a:pt x="4296" y="4472"/>
                </a:lnTo>
                <a:lnTo>
                  <a:pt x="4296" y="4476"/>
                </a:lnTo>
                <a:lnTo>
                  <a:pt x="4296" y="4482"/>
                </a:lnTo>
                <a:lnTo>
                  <a:pt x="4294" y="4486"/>
                </a:lnTo>
                <a:lnTo>
                  <a:pt x="4282" y="4492"/>
                </a:lnTo>
                <a:lnTo>
                  <a:pt x="4278" y="4496"/>
                </a:lnTo>
                <a:lnTo>
                  <a:pt x="4280" y="4498"/>
                </a:lnTo>
                <a:lnTo>
                  <a:pt x="4300" y="4496"/>
                </a:lnTo>
                <a:lnTo>
                  <a:pt x="4308" y="4496"/>
                </a:lnTo>
                <a:lnTo>
                  <a:pt x="4314" y="4492"/>
                </a:lnTo>
                <a:lnTo>
                  <a:pt x="4316" y="4488"/>
                </a:lnTo>
                <a:lnTo>
                  <a:pt x="4316" y="4482"/>
                </a:lnTo>
                <a:lnTo>
                  <a:pt x="4314" y="4472"/>
                </a:lnTo>
                <a:lnTo>
                  <a:pt x="4314" y="4468"/>
                </a:lnTo>
                <a:lnTo>
                  <a:pt x="4316" y="4464"/>
                </a:lnTo>
                <a:lnTo>
                  <a:pt x="4320" y="4460"/>
                </a:lnTo>
                <a:lnTo>
                  <a:pt x="4316" y="4458"/>
                </a:lnTo>
                <a:lnTo>
                  <a:pt x="4296" y="4460"/>
                </a:lnTo>
                <a:close/>
                <a:moveTo>
                  <a:pt x="4290" y="4390"/>
                </a:moveTo>
                <a:lnTo>
                  <a:pt x="4290" y="4390"/>
                </a:lnTo>
                <a:lnTo>
                  <a:pt x="4286" y="4392"/>
                </a:lnTo>
                <a:lnTo>
                  <a:pt x="4284" y="4396"/>
                </a:lnTo>
                <a:lnTo>
                  <a:pt x="4284" y="4400"/>
                </a:lnTo>
                <a:lnTo>
                  <a:pt x="4288" y="4400"/>
                </a:lnTo>
                <a:lnTo>
                  <a:pt x="4290" y="4398"/>
                </a:lnTo>
                <a:lnTo>
                  <a:pt x="4292" y="4394"/>
                </a:lnTo>
                <a:lnTo>
                  <a:pt x="4292" y="4390"/>
                </a:lnTo>
                <a:lnTo>
                  <a:pt x="4290" y="4390"/>
                </a:lnTo>
                <a:close/>
                <a:moveTo>
                  <a:pt x="4308" y="4332"/>
                </a:moveTo>
                <a:lnTo>
                  <a:pt x="4308" y="4332"/>
                </a:lnTo>
                <a:lnTo>
                  <a:pt x="4306" y="4332"/>
                </a:lnTo>
                <a:lnTo>
                  <a:pt x="4304" y="4336"/>
                </a:lnTo>
                <a:lnTo>
                  <a:pt x="4304" y="4340"/>
                </a:lnTo>
                <a:lnTo>
                  <a:pt x="4306" y="4344"/>
                </a:lnTo>
                <a:lnTo>
                  <a:pt x="4308" y="4344"/>
                </a:lnTo>
                <a:lnTo>
                  <a:pt x="4310" y="4340"/>
                </a:lnTo>
                <a:lnTo>
                  <a:pt x="4310" y="4336"/>
                </a:lnTo>
                <a:lnTo>
                  <a:pt x="4308" y="4332"/>
                </a:lnTo>
                <a:close/>
                <a:moveTo>
                  <a:pt x="4316" y="4300"/>
                </a:moveTo>
                <a:lnTo>
                  <a:pt x="4316" y="4300"/>
                </a:lnTo>
                <a:lnTo>
                  <a:pt x="4314" y="4302"/>
                </a:lnTo>
                <a:lnTo>
                  <a:pt x="4312" y="4306"/>
                </a:lnTo>
                <a:lnTo>
                  <a:pt x="4312" y="4312"/>
                </a:lnTo>
                <a:lnTo>
                  <a:pt x="4314" y="4316"/>
                </a:lnTo>
                <a:lnTo>
                  <a:pt x="4318" y="4316"/>
                </a:lnTo>
                <a:lnTo>
                  <a:pt x="4320" y="4314"/>
                </a:lnTo>
                <a:lnTo>
                  <a:pt x="4322" y="4308"/>
                </a:lnTo>
                <a:lnTo>
                  <a:pt x="4322" y="4304"/>
                </a:lnTo>
                <a:lnTo>
                  <a:pt x="4320" y="4300"/>
                </a:lnTo>
                <a:lnTo>
                  <a:pt x="4320" y="4298"/>
                </a:lnTo>
                <a:lnTo>
                  <a:pt x="4316" y="4300"/>
                </a:lnTo>
                <a:close/>
                <a:moveTo>
                  <a:pt x="4296" y="4230"/>
                </a:moveTo>
                <a:lnTo>
                  <a:pt x="4296" y="4230"/>
                </a:lnTo>
                <a:lnTo>
                  <a:pt x="4298" y="4236"/>
                </a:lnTo>
                <a:lnTo>
                  <a:pt x="4300" y="4240"/>
                </a:lnTo>
                <a:lnTo>
                  <a:pt x="4300" y="4242"/>
                </a:lnTo>
                <a:lnTo>
                  <a:pt x="4304" y="4242"/>
                </a:lnTo>
                <a:lnTo>
                  <a:pt x="4304" y="4238"/>
                </a:lnTo>
                <a:lnTo>
                  <a:pt x="4304" y="4232"/>
                </a:lnTo>
                <a:lnTo>
                  <a:pt x="4304" y="4226"/>
                </a:lnTo>
                <a:lnTo>
                  <a:pt x="4300" y="4222"/>
                </a:lnTo>
                <a:lnTo>
                  <a:pt x="4296" y="4222"/>
                </a:lnTo>
                <a:lnTo>
                  <a:pt x="4296" y="4224"/>
                </a:lnTo>
                <a:lnTo>
                  <a:pt x="4296" y="4228"/>
                </a:lnTo>
                <a:lnTo>
                  <a:pt x="4296" y="4230"/>
                </a:lnTo>
                <a:close/>
                <a:moveTo>
                  <a:pt x="4370" y="4338"/>
                </a:moveTo>
                <a:lnTo>
                  <a:pt x="4370" y="4338"/>
                </a:lnTo>
                <a:lnTo>
                  <a:pt x="4370" y="4344"/>
                </a:lnTo>
                <a:lnTo>
                  <a:pt x="4372" y="4348"/>
                </a:lnTo>
                <a:lnTo>
                  <a:pt x="4374" y="4350"/>
                </a:lnTo>
                <a:lnTo>
                  <a:pt x="4378" y="4348"/>
                </a:lnTo>
                <a:lnTo>
                  <a:pt x="4378" y="4344"/>
                </a:lnTo>
                <a:lnTo>
                  <a:pt x="4378" y="4342"/>
                </a:lnTo>
                <a:lnTo>
                  <a:pt x="4374" y="4338"/>
                </a:lnTo>
                <a:lnTo>
                  <a:pt x="4372" y="4334"/>
                </a:lnTo>
                <a:lnTo>
                  <a:pt x="4370" y="4336"/>
                </a:lnTo>
                <a:lnTo>
                  <a:pt x="4370" y="4338"/>
                </a:lnTo>
                <a:close/>
                <a:moveTo>
                  <a:pt x="4316" y="4280"/>
                </a:moveTo>
                <a:lnTo>
                  <a:pt x="4316" y="4280"/>
                </a:lnTo>
                <a:lnTo>
                  <a:pt x="4320" y="4280"/>
                </a:lnTo>
                <a:lnTo>
                  <a:pt x="4320" y="4282"/>
                </a:lnTo>
                <a:lnTo>
                  <a:pt x="4320" y="4284"/>
                </a:lnTo>
                <a:lnTo>
                  <a:pt x="4322" y="4284"/>
                </a:lnTo>
                <a:lnTo>
                  <a:pt x="4324" y="4280"/>
                </a:lnTo>
                <a:lnTo>
                  <a:pt x="4324" y="4276"/>
                </a:lnTo>
                <a:lnTo>
                  <a:pt x="4322" y="4270"/>
                </a:lnTo>
                <a:lnTo>
                  <a:pt x="4316" y="4264"/>
                </a:lnTo>
                <a:lnTo>
                  <a:pt x="4312" y="4260"/>
                </a:lnTo>
                <a:lnTo>
                  <a:pt x="4308" y="4258"/>
                </a:lnTo>
                <a:lnTo>
                  <a:pt x="4306" y="4262"/>
                </a:lnTo>
                <a:lnTo>
                  <a:pt x="4308" y="4266"/>
                </a:lnTo>
                <a:lnTo>
                  <a:pt x="4310" y="4270"/>
                </a:lnTo>
                <a:lnTo>
                  <a:pt x="4310" y="4274"/>
                </a:lnTo>
                <a:lnTo>
                  <a:pt x="4312" y="4278"/>
                </a:lnTo>
                <a:lnTo>
                  <a:pt x="4316" y="4280"/>
                </a:lnTo>
                <a:close/>
                <a:moveTo>
                  <a:pt x="4284" y="4188"/>
                </a:moveTo>
                <a:lnTo>
                  <a:pt x="4284" y="4188"/>
                </a:lnTo>
                <a:lnTo>
                  <a:pt x="4284" y="4196"/>
                </a:lnTo>
                <a:lnTo>
                  <a:pt x="4284" y="4200"/>
                </a:lnTo>
                <a:lnTo>
                  <a:pt x="4288" y="4204"/>
                </a:lnTo>
                <a:lnTo>
                  <a:pt x="4292" y="4204"/>
                </a:lnTo>
                <a:lnTo>
                  <a:pt x="4292" y="4202"/>
                </a:lnTo>
                <a:lnTo>
                  <a:pt x="4292" y="4200"/>
                </a:lnTo>
                <a:lnTo>
                  <a:pt x="4292" y="4194"/>
                </a:lnTo>
                <a:lnTo>
                  <a:pt x="4290" y="4190"/>
                </a:lnTo>
                <a:lnTo>
                  <a:pt x="4288" y="4186"/>
                </a:lnTo>
                <a:lnTo>
                  <a:pt x="4286" y="4186"/>
                </a:lnTo>
                <a:lnTo>
                  <a:pt x="4284" y="4186"/>
                </a:lnTo>
                <a:lnTo>
                  <a:pt x="4284" y="4188"/>
                </a:lnTo>
                <a:close/>
                <a:moveTo>
                  <a:pt x="4294" y="4192"/>
                </a:moveTo>
                <a:lnTo>
                  <a:pt x="4294" y="4192"/>
                </a:lnTo>
                <a:lnTo>
                  <a:pt x="4296" y="4194"/>
                </a:lnTo>
                <a:lnTo>
                  <a:pt x="4300" y="4192"/>
                </a:lnTo>
                <a:lnTo>
                  <a:pt x="4304" y="4192"/>
                </a:lnTo>
                <a:lnTo>
                  <a:pt x="4306" y="4192"/>
                </a:lnTo>
                <a:lnTo>
                  <a:pt x="4308" y="4192"/>
                </a:lnTo>
                <a:lnTo>
                  <a:pt x="4308" y="4190"/>
                </a:lnTo>
                <a:lnTo>
                  <a:pt x="4306" y="4188"/>
                </a:lnTo>
                <a:lnTo>
                  <a:pt x="4304" y="4188"/>
                </a:lnTo>
                <a:lnTo>
                  <a:pt x="4302" y="4186"/>
                </a:lnTo>
                <a:lnTo>
                  <a:pt x="4300" y="4184"/>
                </a:lnTo>
                <a:lnTo>
                  <a:pt x="4298" y="4180"/>
                </a:lnTo>
                <a:lnTo>
                  <a:pt x="4296" y="4178"/>
                </a:lnTo>
                <a:lnTo>
                  <a:pt x="4294" y="4180"/>
                </a:lnTo>
                <a:lnTo>
                  <a:pt x="4294" y="4182"/>
                </a:lnTo>
                <a:lnTo>
                  <a:pt x="4294" y="4186"/>
                </a:lnTo>
                <a:lnTo>
                  <a:pt x="4294" y="4188"/>
                </a:lnTo>
                <a:lnTo>
                  <a:pt x="4292" y="4188"/>
                </a:lnTo>
                <a:lnTo>
                  <a:pt x="4294" y="4192"/>
                </a:lnTo>
                <a:close/>
                <a:moveTo>
                  <a:pt x="4306" y="4210"/>
                </a:moveTo>
                <a:lnTo>
                  <a:pt x="4306" y="4210"/>
                </a:lnTo>
                <a:lnTo>
                  <a:pt x="4306" y="4208"/>
                </a:lnTo>
                <a:lnTo>
                  <a:pt x="4306" y="4206"/>
                </a:lnTo>
                <a:lnTo>
                  <a:pt x="4306" y="4204"/>
                </a:lnTo>
                <a:lnTo>
                  <a:pt x="4304" y="4204"/>
                </a:lnTo>
                <a:lnTo>
                  <a:pt x="4302" y="4206"/>
                </a:lnTo>
                <a:lnTo>
                  <a:pt x="4302" y="4208"/>
                </a:lnTo>
                <a:lnTo>
                  <a:pt x="4304" y="4208"/>
                </a:lnTo>
                <a:lnTo>
                  <a:pt x="4306" y="4210"/>
                </a:lnTo>
                <a:close/>
                <a:moveTo>
                  <a:pt x="4108" y="4082"/>
                </a:moveTo>
                <a:lnTo>
                  <a:pt x="4108" y="4082"/>
                </a:lnTo>
                <a:lnTo>
                  <a:pt x="4088" y="4080"/>
                </a:lnTo>
                <a:lnTo>
                  <a:pt x="4074" y="4080"/>
                </a:lnTo>
                <a:lnTo>
                  <a:pt x="4070" y="4082"/>
                </a:lnTo>
                <a:lnTo>
                  <a:pt x="4066" y="4086"/>
                </a:lnTo>
                <a:lnTo>
                  <a:pt x="4066" y="4090"/>
                </a:lnTo>
                <a:lnTo>
                  <a:pt x="4066" y="4098"/>
                </a:lnTo>
                <a:lnTo>
                  <a:pt x="4066" y="4104"/>
                </a:lnTo>
                <a:lnTo>
                  <a:pt x="4068" y="4106"/>
                </a:lnTo>
                <a:lnTo>
                  <a:pt x="4072" y="4108"/>
                </a:lnTo>
                <a:lnTo>
                  <a:pt x="4082" y="4106"/>
                </a:lnTo>
                <a:lnTo>
                  <a:pt x="4094" y="4106"/>
                </a:lnTo>
                <a:lnTo>
                  <a:pt x="4098" y="4106"/>
                </a:lnTo>
                <a:lnTo>
                  <a:pt x="4104" y="4108"/>
                </a:lnTo>
                <a:lnTo>
                  <a:pt x="4114" y="4106"/>
                </a:lnTo>
                <a:lnTo>
                  <a:pt x="4124" y="4100"/>
                </a:lnTo>
                <a:lnTo>
                  <a:pt x="4128" y="4096"/>
                </a:lnTo>
                <a:lnTo>
                  <a:pt x="4130" y="4092"/>
                </a:lnTo>
                <a:lnTo>
                  <a:pt x="4128" y="4088"/>
                </a:lnTo>
                <a:lnTo>
                  <a:pt x="4124" y="4086"/>
                </a:lnTo>
                <a:lnTo>
                  <a:pt x="4118" y="4084"/>
                </a:lnTo>
                <a:lnTo>
                  <a:pt x="4108" y="4082"/>
                </a:lnTo>
                <a:close/>
                <a:moveTo>
                  <a:pt x="4132" y="4100"/>
                </a:moveTo>
                <a:lnTo>
                  <a:pt x="4132" y="4100"/>
                </a:lnTo>
                <a:lnTo>
                  <a:pt x="4134" y="4100"/>
                </a:lnTo>
                <a:lnTo>
                  <a:pt x="4138" y="4100"/>
                </a:lnTo>
                <a:lnTo>
                  <a:pt x="4142" y="4098"/>
                </a:lnTo>
                <a:lnTo>
                  <a:pt x="4142" y="4096"/>
                </a:lnTo>
                <a:lnTo>
                  <a:pt x="4140" y="4096"/>
                </a:lnTo>
                <a:lnTo>
                  <a:pt x="4136" y="4096"/>
                </a:lnTo>
                <a:lnTo>
                  <a:pt x="4132" y="4098"/>
                </a:lnTo>
                <a:lnTo>
                  <a:pt x="4132" y="4100"/>
                </a:lnTo>
                <a:close/>
                <a:moveTo>
                  <a:pt x="4158" y="4118"/>
                </a:moveTo>
                <a:lnTo>
                  <a:pt x="4158" y="4118"/>
                </a:lnTo>
                <a:lnTo>
                  <a:pt x="4158" y="4120"/>
                </a:lnTo>
                <a:lnTo>
                  <a:pt x="4160" y="4120"/>
                </a:lnTo>
                <a:lnTo>
                  <a:pt x="4166" y="4118"/>
                </a:lnTo>
                <a:lnTo>
                  <a:pt x="4170" y="4116"/>
                </a:lnTo>
                <a:lnTo>
                  <a:pt x="4170" y="4114"/>
                </a:lnTo>
                <a:lnTo>
                  <a:pt x="4162" y="4114"/>
                </a:lnTo>
                <a:lnTo>
                  <a:pt x="4158" y="4116"/>
                </a:lnTo>
                <a:lnTo>
                  <a:pt x="4158" y="4118"/>
                </a:lnTo>
                <a:close/>
                <a:moveTo>
                  <a:pt x="4228" y="4096"/>
                </a:moveTo>
                <a:lnTo>
                  <a:pt x="4228" y="4096"/>
                </a:lnTo>
                <a:lnTo>
                  <a:pt x="4230" y="4096"/>
                </a:lnTo>
                <a:lnTo>
                  <a:pt x="4232" y="4096"/>
                </a:lnTo>
                <a:lnTo>
                  <a:pt x="4234" y="4094"/>
                </a:lnTo>
                <a:lnTo>
                  <a:pt x="4236" y="4090"/>
                </a:lnTo>
                <a:lnTo>
                  <a:pt x="4234" y="4090"/>
                </a:lnTo>
                <a:lnTo>
                  <a:pt x="4232" y="4090"/>
                </a:lnTo>
                <a:lnTo>
                  <a:pt x="4228" y="4094"/>
                </a:lnTo>
                <a:lnTo>
                  <a:pt x="4228" y="4096"/>
                </a:lnTo>
                <a:close/>
                <a:moveTo>
                  <a:pt x="4232" y="4104"/>
                </a:moveTo>
                <a:lnTo>
                  <a:pt x="4232" y="4104"/>
                </a:lnTo>
                <a:lnTo>
                  <a:pt x="4234" y="4104"/>
                </a:lnTo>
                <a:lnTo>
                  <a:pt x="4234" y="4102"/>
                </a:lnTo>
                <a:lnTo>
                  <a:pt x="4234" y="4100"/>
                </a:lnTo>
                <a:lnTo>
                  <a:pt x="4234" y="4098"/>
                </a:lnTo>
                <a:lnTo>
                  <a:pt x="4232" y="4098"/>
                </a:lnTo>
                <a:lnTo>
                  <a:pt x="4230" y="4100"/>
                </a:lnTo>
                <a:lnTo>
                  <a:pt x="4230" y="4102"/>
                </a:lnTo>
                <a:lnTo>
                  <a:pt x="4232" y="4104"/>
                </a:lnTo>
                <a:close/>
                <a:moveTo>
                  <a:pt x="4266" y="4164"/>
                </a:moveTo>
                <a:lnTo>
                  <a:pt x="4266" y="4164"/>
                </a:lnTo>
                <a:lnTo>
                  <a:pt x="4266" y="4166"/>
                </a:lnTo>
                <a:lnTo>
                  <a:pt x="4264" y="4168"/>
                </a:lnTo>
                <a:lnTo>
                  <a:pt x="4266" y="4170"/>
                </a:lnTo>
                <a:lnTo>
                  <a:pt x="4268" y="4170"/>
                </a:lnTo>
                <a:lnTo>
                  <a:pt x="4268" y="4166"/>
                </a:lnTo>
                <a:lnTo>
                  <a:pt x="4268" y="4164"/>
                </a:lnTo>
                <a:lnTo>
                  <a:pt x="4266" y="4164"/>
                </a:lnTo>
                <a:close/>
                <a:moveTo>
                  <a:pt x="4250" y="4144"/>
                </a:moveTo>
                <a:lnTo>
                  <a:pt x="4250" y="4144"/>
                </a:lnTo>
                <a:lnTo>
                  <a:pt x="4250" y="4148"/>
                </a:lnTo>
                <a:lnTo>
                  <a:pt x="4252" y="4148"/>
                </a:lnTo>
                <a:lnTo>
                  <a:pt x="4254" y="4148"/>
                </a:lnTo>
                <a:lnTo>
                  <a:pt x="4254" y="4146"/>
                </a:lnTo>
                <a:lnTo>
                  <a:pt x="4254" y="4144"/>
                </a:lnTo>
                <a:lnTo>
                  <a:pt x="4252" y="4144"/>
                </a:lnTo>
                <a:lnTo>
                  <a:pt x="4250" y="4144"/>
                </a:lnTo>
                <a:close/>
                <a:moveTo>
                  <a:pt x="4242" y="4134"/>
                </a:moveTo>
                <a:lnTo>
                  <a:pt x="4242" y="4134"/>
                </a:lnTo>
                <a:lnTo>
                  <a:pt x="4242" y="4138"/>
                </a:lnTo>
                <a:lnTo>
                  <a:pt x="4244" y="4140"/>
                </a:lnTo>
                <a:lnTo>
                  <a:pt x="4246" y="4142"/>
                </a:lnTo>
                <a:lnTo>
                  <a:pt x="4248" y="4140"/>
                </a:lnTo>
                <a:lnTo>
                  <a:pt x="4248" y="4138"/>
                </a:lnTo>
                <a:lnTo>
                  <a:pt x="4246" y="4134"/>
                </a:lnTo>
                <a:lnTo>
                  <a:pt x="4242" y="4134"/>
                </a:lnTo>
                <a:close/>
                <a:moveTo>
                  <a:pt x="4282" y="4154"/>
                </a:moveTo>
                <a:lnTo>
                  <a:pt x="4282" y="4154"/>
                </a:lnTo>
                <a:lnTo>
                  <a:pt x="4286" y="4154"/>
                </a:lnTo>
                <a:lnTo>
                  <a:pt x="4288" y="4152"/>
                </a:lnTo>
                <a:lnTo>
                  <a:pt x="4288" y="4150"/>
                </a:lnTo>
                <a:lnTo>
                  <a:pt x="4286" y="4146"/>
                </a:lnTo>
                <a:lnTo>
                  <a:pt x="4282" y="4146"/>
                </a:lnTo>
                <a:lnTo>
                  <a:pt x="4280" y="4148"/>
                </a:lnTo>
                <a:lnTo>
                  <a:pt x="4280" y="4152"/>
                </a:lnTo>
                <a:lnTo>
                  <a:pt x="4282" y="4154"/>
                </a:lnTo>
                <a:close/>
                <a:moveTo>
                  <a:pt x="4284" y="4126"/>
                </a:moveTo>
                <a:lnTo>
                  <a:pt x="4284" y="4126"/>
                </a:lnTo>
                <a:lnTo>
                  <a:pt x="4286" y="4124"/>
                </a:lnTo>
                <a:lnTo>
                  <a:pt x="4286" y="4122"/>
                </a:lnTo>
                <a:lnTo>
                  <a:pt x="4284" y="4118"/>
                </a:lnTo>
                <a:lnTo>
                  <a:pt x="4282" y="4118"/>
                </a:lnTo>
                <a:lnTo>
                  <a:pt x="4280" y="4120"/>
                </a:lnTo>
                <a:lnTo>
                  <a:pt x="4280" y="4124"/>
                </a:lnTo>
                <a:lnTo>
                  <a:pt x="4284" y="4126"/>
                </a:lnTo>
                <a:close/>
                <a:moveTo>
                  <a:pt x="1780" y="2486"/>
                </a:moveTo>
                <a:lnTo>
                  <a:pt x="1780" y="2486"/>
                </a:lnTo>
                <a:lnTo>
                  <a:pt x="1790" y="2488"/>
                </a:lnTo>
                <a:lnTo>
                  <a:pt x="1794" y="2486"/>
                </a:lnTo>
                <a:lnTo>
                  <a:pt x="1796" y="2484"/>
                </a:lnTo>
                <a:lnTo>
                  <a:pt x="1800" y="2484"/>
                </a:lnTo>
                <a:lnTo>
                  <a:pt x="1802" y="2484"/>
                </a:lnTo>
                <a:lnTo>
                  <a:pt x="1802" y="2480"/>
                </a:lnTo>
                <a:lnTo>
                  <a:pt x="1800" y="2474"/>
                </a:lnTo>
                <a:lnTo>
                  <a:pt x="1796" y="2470"/>
                </a:lnTo>
                <a:lnTo>
                  <a:pt x="1794" y="2466"/>
                </a:lnTo>
                <a:lnTo>
                  <a:pt x="1794" y="2464"/>
                </a:lnTo>
                <a:lnTo>
                  <a:pt x="1792" y="2460"/>
                </a:lnTo>
                <a:lnTo>
                  <a:pt x="1788" y="2456"/>
                </a:lnTo>
                <a:lnTo>
                  <a:pt x="1782" y="2448"/>
                </a:lnTo>
                <a:lnTo>
                  <a:pt x="1778" y="2440"/>
                </a:lnTo>
                <a:lnTo>
                  <a:pt x="1774" y="2434"/>
                </a:lnTo>
                <a:lnTo>
                  <a:pt x="1770" y="2430"/>
                </a:lnTo>
                <a:lnTo>
                  <a:pt x="1766" y="2428"/>
                </a:lnTo>
                <a:lnTo>
                  <a:pt x="1754" y="2426"/>
                </a:lnTo>
                <a:lnTo>
                  <a:pt x="1744" y="2420"/>
                </a:lnTo>
                <a:lnTo>
                  <a:pt x="1738" y="2414"/>
                </a:lnTo>
                <a:lnTo>
                  <a:pt x="1738" y="2412"/>
                </a:lnTo>
                <a:lnTo>
                  <a:pt x="1738" y="2408"/>
                </a:lnTo>
                <a:lnTo>
                  <a:pt x="1740" y="2406"/>
                </a:lnTo>
                <a:lnTo>
                  <a:pt x="1738" y="2404"/>
                </a:lnTo>
                <a:lnTo>
                  <a:pt x="1732" y="2398"/>
                </a:lnTo>
                <a:lnTo>
                  <a:pt x="1724" y="2390"/>
                </a:lnTo>
                <a:lnTo>
                  <a:pt x="1720" y="2384"/>
                </a:lnTo>
                <a:lnTo>
                  <a:pt x="1716" y="2376"/>
                </a:lnTo>
                <a:lnTo>
                  <a:pt x="1712" y="2372"/>
                </a:lnTo>
                <a:lnTo>
                  <a:pt x="1704" y="2368"/>
                </a:lnTo>
                <a:lnTo>
                  <a:pt x="1680" y="2362"/>
                </a:lnTo>
                <a:lnTo>
                  <a:pt x="1656" y="2356"/>
                </a:lnTo>
                <a:lnTo>
                  <a:pt x="1646" y="2354"/>
                </a:lnTo>
                <a:lnTo>
                  <a:pt x="1640" y="2350"/>
                </a:lnTo>
                <a:lnTo>
                  <a:pt x="1632" y="2344"/>
                </a:lnTo>
                <a:lnTo>
                  <a:pt x="1620" y="2340"/>
                </a:lnTo>
                <a:lnTo>
                  <a:pt x="1608" y="2340"/>
                </a:lnTo>
                <a:lnTo>
                  <a:pt x="1602" y="2340"/>
                </a:lnTo>
                <a:lnTo>
                  <a:pt x="1596" y="2342"/>
                </a:lnTo>
                <a:lnTo>
                  <a:pt x="1596" y="2344"/>
                </a:lnTo>
                <a:lnTo>
                  <a:pt x="1596" y="2346"/>
                </a:lnTo>
                <a:lnTo>
                  <a:pt x="1600" y="2354"/>
                </a:lnTo>
                <a:lnTo>
                  <a:pt x="1608" y="2358"/>
                </a:lnTo>
                <a:lnTo>
                  <a:pt x="1612" y="2360"/>
                </a:lnTo>
                <a:lnTo>
                  <a:pt x="1618" y="2358"/>
                </a:lnTo>
                <a:lnTo>
                  <a:pt x="1626" y="2358"/>
                </a:lnTo>
                <a:lnTo>
                  <a:pt x="1632" y="2358"/>
                </a:lnTo>
                <a:lnTo>
                  <a:pt x="1634" y="2360"/>
                </a:lnTo>
                <a:lnTo>
                  <a:pt x="1630" y="2360"/>
                </a:lnTo>
                <a:lnTo>
                  <a:pt x="1624" y="2362"/>
                </a:lnTo>
                <a:lnTo>
                  <a:pt x="1618" y="2364"/>
                </a:lnTo>
                <a:lnTo>
                  <a:pt x="1616" y="2366"/>
                </a:lnTo>
                <a:lnTo>
                  <a:pt x="1616" y="2368"/>
                </a:lnTo>
                <a:lnTo>
                  <a:pt x="1618" y="2372"/>
                </a:lnTo>
                <a:lnTo>
                  <a:pt x="1622" y="2374"/>
                </a:lnTo>
                <a:lnTo>
                  <a:pt x="1622" y="2376"/>
                </a:lnTo>
                <a:lnTo>
                  <a:pt x="1620" y="2378"/>
                </a:lnTo>
                <a:lnTo>
                  <a:pt x="1616" y="2380"/>
                </a:lnTo>
                <a:lnTo>
                  <a:pt x="1614" y="2382"/>
                </a:lnTo>
                <a:lnTo>
                  <a:pt x="1616" y="2384"/>
                </a:lnTo>
                <a:lnTo>
                  <a:pt x="1618" y="2384"/>
                </a:lnTo>
                <a:lnTo>
                  <a:pt x="1620" y="2384"/>
                </a:lnTo>
                <a:lnTo>
                  <a:pt x="1624" y="2382"/>
                </a:lnTo>
                <a:lnTo>
                  <a:pt x="1630" y="2380"/>
                </a:lnTo>
                <a:lnTo>
                  <a:pt x="1632" y="2382"/>
                </a:lnTo>
                <a:lnTo>
                  <a:pt x="1634" y="2384"/>
                </a:lnTo>
                <a:lnTo>
                  <a:pt x="1636" y="2388"/>
                </a:lnTo>
                <a:lnTo>
                  <a:pt x="1638" y="2386"/>
                </a:lnTo>
                <a:lnTo>
                  <a:pt x="1642" y="2382"/>
                </a:lnTo>
                <a:lnTo>
                  <a:pt x="1644" y="2382"/>
                </a:lnTo>
                <a:lnTo>
                  <a:pt x="1646" y="2382"/>
                </a:lnTo>
                <a:lnTo>
                  <a:pt x="1648" y="2384"/>
                </a:lnTo>
                <a:lnTo>
                  <a:pt x="1646" y="2388"/>
                </a:lnTo>
                <a:lnTo>
                  <a:pt x="1644" y="2392"/>
                </a:lnTo>
                <a:lnTo>
                  <a:pt x="1644" y="2396"/>
                </a:lnTo>
                <a:lnTo>
                  <a:pt x="1646" y="2398"/>
                </a:lnTo>
                <a:lnTo>
                  <a:pt x="1648" y="2398"/>
                </a:lnTo>
                <a:lnTo>
                  <a:pt x="1652" y="2398"/>
                </a:lnTo>
                <a:lnTo>
                  <a:pt x="1656" y="2394"/>
                </a:lnTo>
                <a:lnTo>
                  <a:pt x="1662" y="2392"/>
                </a:lnTo>
                <a:lnTo>
                  <a:pt x="1664" y="2394"/>
                </a:lnTo>
                <a:lnTo>
                  <a:pt x="1666" y="2398"/>
                </a:lnTo>
                <a:lnTo>
                  <a:pt x="1668" y="2402"/>
                </a:lnTo>
                <a:lnTo>
                  <a:pt x="1670" y="2404"/>
                </a:lnTo>
                <a:lnTo>
                  <a:pt x="1676" y="2408"/>
                </a:lnTo>
                <a:lnTo>
                  <a:pt x="1678" y="2410"/>
                </a:lnTo>
                <a:lnTo>
                  <a:pt x="1674" y="2412"/>
                </a:lnTo>
                <a:lnTo>
                  <a:pt x="1670" y="2416"/>
                </a:lnTo>
                <a:lnTo>
                  <a:pt x="1668" y="2420"/>
                </a:lnTo>
                <a:lnTo>
                  <a:pt x="1670" y="2424"/>
                </a:lnTo>
                <a:lnTo>
                  <a:pt x="1676" y="2424"/>
                </a:lnTo>
                <a:lnTo>
                  <a:pt x="1688" y="2422"/>
                </a:lnTo>
                <a:lnTo>
                  <a:pt x="1692" y="2424"/>
                </a:lnTo>
                <a:lnTo>
                  <a:pt x="1694" y="2428"/>
                </a:lnTo>
                <a:lnTo>
                  <a:pt x="1696" y="2432"/>
                </a:lnTo>
                <a:lnTo>
                  <a:pt x="1700" y="2434"/>
                </a:lnTo>
                <a:lnTo>
                  <a:pt x="1702" y="2434"/>
                </a:lnTo>
                <a:lnTo>
                  <a:pt x="1702" y="2438"/>
                </a:lnTo>
                <a:lnTo>
                  <a:pt x="1702" y="2444"/>
                </a:lnTo>
                <a:lnTo>
                  <a:pt x="1706" y="2448"/>
                </a:lnTo>
                <a:lnTo>
                  <a:pt x="1710" y="2452"/>
                </a:lnTo>
                <a:lnTo>
                  <a:pt x="1716" y="2452"/>
                </a:lnTo>
                <a:lnTo>
                  <a:pt x="1722" y="2450"/>
                </a:lnTo>
                <a:lnTo>
                  <a:pt x="1728" y="2450"/>
                </a:lnTo>
                <a:lnTo>
                  <a:pt x="1730" y="2452"/>
                </a:lnTo>
                <a:lnTo>
                  <a:pt x="1728" y="2456"/>
                </a:lnTo>
                <a:lnTo>
                  <a:pt x="1728" y="2458"/>
                </a:lnTo>
                <a:lnTo>
                  <a:pt x="1728" y="2460"/>
                </a:lnTo>
                <a:lnTo>
                  <a:pt x="1730" y="2466"/>
                </a:lnTo>
                <a:lnTo>
                  <a:pt x="1738" y="2472"/>
                </a:lnTo>
                <a:lnTo>
                  <a:pt x="1750" y="2474"/>
                </a:lnTo>
                <a:lnTo>
                  <a:pt x="1758" y="2476"/>
                </a:lnTo>
                <a:lnTo>
                  <a:pt x="1764" y="2480"/>
                </a:lnTo>
                <a:lnTo>
                  <a:pt x="1770" y="2482"/>
                </a:lnTo>
                <a:lnTo>
                  <a:pt x="1780" y="2486"/>
                </a:lnTo>
                <a:close/>
                <a:moveTo>
                  <a:pt x="1446" y="2194"/>
                </a:moveTo>
                <a:lnTo>
                  <a:pt x="1446" y="2194"/>
                </a:lnTo>
                <a:lnTo>
                  <a:pt x="1450" y="2192"/>
                </a:lnTo>
                <a:lnTo>
                  <a:pt x="1452" y="2188"/>
                </a:lnTo>
                <a:lnTo>
                  <a:pt x="1454" y="2178"/>
                </a:lnTo>
                <a:lnTo>
                  <a:pt x="1452" y="2168"/>
                </a:lnTo>
                <a:lnTo>
                  <a:pt x="1454" y="2162"/>
                </a:lnTo>
                <a:lnTo>
                  <a:pt x="1454" y="2158"/>
                </a:lnTo>
                <a:lnTo>
                  <a:pt x="1460" y="2144"/>
                </a:lnTo>
                <a:lnTo>
                  <a:pt x="1460" y="2140"/>
                </a:lnTo>
                <a:lnTo>
                  <a:pt x="1458" y="2140"/>
                </a:lnTo>
                <a:lnTo>
                  <a:pt x="1452" y="2144"/>
                </a:lnTo>
                <a:lnTo>
                  <a:pt x="1446" y="2144"/>
                </a:lnTo>
                <a:lnTo>
                  <a:pt x="1442" y="2146"/>
                </a:lnTo>
                <a:lnTo>
                  <a:pt x="1444" y="2148"/>
                </a:lnTo>
                <a:lnTo>
                  <a:pt x="1446" y="2154"/>
                </a:lnTo>
                <a:lnTo>
                  <a:pt x="1446" y="2160"/>
                </a:lnTo>
                <a:lnTo>
                  <a:pt x="1442" y="2166"/>
                </a:lnTo>
                <a:lnTo>
                  <a:pt x="1434" y="2168"/>
                </a:lnTo>
                <a:lnTo>
                  <a:pt x="1428" y="2170"/>
                </a:lnTo>
                <a:lnTo>
                  <a:pt x="1422" y="2168"/>
                </a:lnTo>
                <a:lnTo>
                  <a:pt x="1422" y="2166"/>
                </a:lnTo>
                <a:lnTo>
                  <a:pt x="1428" y="2164"/>
                </a:lnTo>
                <a:lnTo>
                  <a:pt x="1436" y="2162"/>
                </a:lnTo>
                <a:lnTo>
                  <a:pt x="1440" y="2156"/>
                </a:lnTo>
                <a:lnTo>
                  <a:pt x="1440" y="2152"/>
                </a:lnTo>
                <a:lnTo>
                  <a:pt x="1436" y="2144"/>
                </a:lnTo>
                <a:lnTo>
                  <a:pt x="1432" y="2142"/>
                </a:lnTo>
                <a:lnTo>
                  <a:pt x="1430" y="2142"/>
                </a:lnTo>
                <a:lnTo>
                  <a:pt x="1428" y="2142"/>
                </a:lnTo>
                <a:lnTo>
                  <a:pt x="1426" y="2140"/>
                </a:lnTo>
                <a:lnTo>
                  <a:pt x="1422" y="2138"/>
                </a:lnTo>
                <a:lnTo>
                  <a:pt x="1420" y="2140"/>
                </a:lnTo>
                <a:lnTo>
                  <a:pt x="1418" y="2140"/>
                </a:lnTo>
                <a:lnTo>
                  <a:pt x="1414" y="2138"/>
                </a:lnTo>
                <a:lnTo>
                  <a:pt x="1410" y="2136"/>
                </a:lnTo>
                <a:lnTo>
                  <a:pt x="1406" y="2136"/>
                </a:lnTo>
                <a:lnTo>
                  <a:pt x="1404" y="2138"/>
                </a:lnTo>
                <a:lnTo>
                  <a:pt x="1406" y="2142"/>
                </a:lnTo>
                <a:lnTo>
                  <a:pt x="1404" y="2146"/>
                </a:lnTo>
                <a:lnTo>
                  <a:pt x="1404" y="2152"/>
                </a:lnTo>
                <a:lnTo>
                  <a:pt x="1404" y="2156"/>
                </a:lnTo>
                <a:lnTo>
                  <a:pt x="1406" y="2164"/>
                </a:lnTo>
                <a:lnTo>
                  <a:pt x="1410" y="2170"/>
                </a:lnTo>
                <a:lnTo>
                  <a:pt x="1408" y="2172"/>
                </a:lnTo>
                <a:lnTo>
                  <a:pt x="1410" y="2178"/>
                </a:lnTo>
                <a:lnTo>
                  <a:pt x="1414" y="2180"/>
                </a:lnTo>
                <a:lnTo>
                  <a:pt x="1418" y="2180"/>
                </a:lnTo>
                <a:lnTo>
                  <a:pt x="1422" y="2180"/>
                </a:lnTo>
                <a:lnTo>
                  <a:pt x="1426" y="2184"/>
                </a:lnTo>
                <a:lnTo>
                  <a:pt x="1428" y="2186"/>
                </a:lnTo>
                <a:lnTo>
                  <a:pt x="1426" y="2186"/>
                </a:lnTo>
                <a:lnTo>
                  <a:pt x="1422" y="2186"/>
                </a:lnTo>
                <a:lnTo>
                  <a:pt x="1418" y="2186"/>
                </a:lnTo>
                <a:lnTo>
                  <a:pt x="1418" y="2188"/>
                </a:lnTo>
                <a:lnTo>
                  <a:pt x="1422" y="2192"/>
                </a:lnTo>
                <a:lnTo>
                  <a:pt x="1426" y="2196"/>
                </a:lnTo>
                <a:lnTo>
                  <a:pt x="1426" y="2198"/>
                </a:lnTo>
                <a:lnTo>
                  <a:pt x="1428" y="2198"/>
                </a:lnTo>
                <a:lnTo>
                  <a:pt x="1434" y="2200"/>
                </a:lnTo>
                <a:lnTo>
                  <a:pt x="1438" y="2198"/>
                </a:lnTo>
                <a:lnTo>
                  <a:pt x="1440" y="2198"/>
                </a:lnTo>
                <a:lnTo>
                  <a:pt x="1442" y="2196"/>
                </a:lnTo>
                <a:lnTo>
                  <a:pt x="1446" y="2194"/>
                </a:lnTo>
                <a:close/>
                <a:moveTo>
                  <a:pt x="1478" y="2250"/>
                </a:moveTo>
                <a:lnTo>
                  <a:pt x="1478" y="2250"/>
                </a:lnTo>
                <a:lnTo>
                  <a:pt x="1480" y="2246"/>
                </a:lnTo>
                <a:lnTo>
                  <a:pt x="1480" y="2244"/>
                </a:lnTo>
                <a:lnTo>
                  <a:pt x="1478" y="2244"/>
                </a:lnTo>
                <a:lnTo>
                  <a:pt x="1476" y="2244"/>
                </a:lnTo>
                <a:lnTo>
                  <a:pt x="1472" y="2246"/>
                </a:lnTo>
                <a:lnTo>
                  <a:pt x="1472" y="2244"/>
                </a:lnTo>
                <a:lnTo>
                  <a:pt x="1470" y="2242"/>
                </a:lnTo>
                <a:lnTo>
                  <a:pt x="1468" y="2240"/>
                </a:lnTo>
                <a:lnTo>
                  <a:pt x="1464" y="2238"/>
                </a:lnTo>
                <a:lnTo>
                  <a:pt x="1460" y="2234"/>
                </a:lnTo>
                <a:lnTo>
                  <a:pt x="1458" y="2230"/>
                </a:lnTo>
                <a:lnTo>
                  <a:pt x="1460" y="2224"/>
                </a:lnTo>
                <a:lnTo>
                  <a:pt x="1460" y="2222"/>
                </a:lnTo>
                <a:lnTo>
                  <a:pt x="1458" y="2222"/>
                </a:lnTo>
                <a:lnTo>
                  <a:pt x="1454" y="2220"/>
                </a:lnTo>
                <a:lnTo>
                  <a:pt x="1452" y="2216"/>
                </a:lnTo>
                <a:lnTo>
                  <a:pt x="1456" y="2216"/>
                </a:lnTo>
                <a:lnTo>
                  <a:pt x="1460" y="2216"/>
                </a:lnTo>
                <a:lnTo>
                  <a:pt x="1464" y="2214"/>
                </a:lnTo>
                <a:lnTo>
                  <a:pt x="1464" y="2212"/>
                </a:lnTo>
                <a:lnTo>
                  <a:pt x="1464" y="2210"/>
                </a:lnTo>
                <a:lnTo>
                  <a:pt x="1462" y="2210"/>
                </a:lnTo>
                <a:lnTo>
                  <a:pt x="1464" y="2206"/>
                </a:lnTo>
                <a:lnTo>
                  <a:pt x="1464" y="2204"/>
                </a:lnTo>
                <a:lnTo>
                  <a:pt x="1462" y="2202"/>
                </a:lnTo>
                <a:lnTo>
                  <a:pt x="1460" y="2200"/>
                </a:lnTo>
                <a:lnTo>
                  <a:pt x="1458" y="2198"/>
                </a:lnTo>
                <a:lnTo>
                  <a:pt x="1458" y="2196"/>
                </a:lnTo>
                <a:lnTo>
                  <a:pt x="1456" y="2194"/>
                </a:lnTo>
                <a:lnTo>
                  <a:pt x="1454" y="2194"/>
                </a:lnTo>
                <a:lnTo>
                  <a:pt x="1448" y="2198"/>
                </a:lnTo>
                <a:lnTo>
                  <a:pt x="1446" y="2200"/>
                </a:lnTo>
                <a:lnTo>
                  <a:pt x="1442" y="2202"/>
                </a:lnTo>
                <a:lnTo>
                  <a:pt x="1434" y="2204"/>
                </a:lnTo>
                <a:lnTo>
                  <a:pt x="1428" y="2204"/>
                </a:lnTo>
                <a:lnTo>
                  <a:pt x="1426" y="2204"/>
                </a:lnTo>
                <a:lnTo>
                  <a:pt x="1428" y="2206"/>
                </a:lnTo>
                <a:lnTo>
                  <a:pt x="1430" y="2208"/>
                </a:lnTo>
                <a:lnTo>
                  <a:pt x="1436" y="2208"/>
                </a:lnTo>
                <a:lnTo>
                  <a:pt x="1440" y="2208"/>
                </a:lnTo>
                <a:lnTo>
                  <a:pt x="1442" y="2210"/>
                </a:lnTo>
                <a:lnTo>
                  <a:pt x="1442" y="2212"/>
                </a:lnTo>
                <a:lnTo>
                  <a:pt x="1438" y="2212"/>
                </a:lnTo>
                <a:lnTo>
                  <a:pt x="1436" y="2214"/>
                </a:lnTo>
                <a:lnTo>
                  <a:pt x="1436" y="2218"/>
                </a:lnTo>
                <a:lnTo>
                  <a:pt x="1440" y="2222"/>
                </a:lnTo>
                <a:lnTo>
                  <a:pt x="1444" y="2222"/>
                </a:lnTo>
                <a:lnTo>
                  <a:pt x="1448" y="2222"/>
                </a:lnTo>
                <a:lnTo>
                  <a:pt x="1448" y="2224"/>
                </a:lnTo>
                <a:lnTo>
                  <a:pt x="1446" y="2226"/>
                </a:lnTo>
                <a:lnTo>
                  <a:pt x="1446" y="2228"/>
                </a:lnTo>
                <a:lnTo>
                  <a:pt x="1450" y="2232"/>
                </a:lnTo>
                <a:lnTo>
                  <a:pt x="1460" y="2242"/>
                </a:lnTo>
                <a:lnTo>
                  <a:pt x="1466" y="2246"/>
                </a:lnTo>
                <a:lnTo>
                  <a:pt x="1466" y="2248"/>
                </a:lnTo>
                <a:lnTo>
                  <a:pt x="1466" y="2250"/>
                </a:lnTo>
                <a:lnTo>
                  <a:pt x="1468" y="2252"/>
                </a:lnTo>
                <a:lnTo>
                  <a:pt x="1470" y="2256"/>
                </a:lnTo>
                <a:lnTo>
                  <a:pt x="1472" y="2258"/>
                </a:lnTo>
                <a:lnTo>
                  <a:pt x="1476" y="2260"/>
                </a:lnTo>
                <a:lnTo>
                  <a:pt x="1480" y="2262"/>
                </a:lnTo>
                <a:lnTo>
                  <a:pt x="1486" y="2262"/>
                </a:lnTo>
                <a:lnTo>
                  <a:pt x="1488" y="2260"/>
                </a:lnTo>
                <a:lnTo>
                  <a:pt x="1488" y="2258"/>
                </a:lnTo>
                <a:lnTo>
                  <a:pt x="1486" y="2254"/>
                </a:lnTo>
                <a:lnTo>
                  <a:pt x="1482" y="2252"/>
                </a:lnTo>
                <a:lnTo>
                  <a:pt x="1480" y="2252"/>
                </a:lnTo>
                <a:lnTo>
                  <a:pt x="1478" y="2252"/>
                </a:lnTo>
                <a:lnTo>
                  <a:pt x="1478" y="2250"/>
                </a:lnTo>
                <a:close/>
                <a:moveTo>
                  <a:pt x="1658" y="2400"/>
                </a:moveTo>
                <a:lnTo>
                  <a:pt x="1658" y="2400"/>
                </a:lnTo>
                <a:lnTo>
                  <a:pt x="1656" y="2402"/>
                </a:lnTo>
                <a:lnTo>
                  <a:pt x="1656" y="2406"/>
                </a:lnTo>
                <a:lnTo>
                  <a:pt x="1660" y="2410"/>
                </a:lnTo>
                <a:lnTo>
                  <a:pt x="1664" y="2412"/>
                </a:lnTo>
                <a:lnTo>
                  <a:pt x="1668" y="2412"/>
                </a:lnTo>
                <a:lnTo>
                  <a:pt x="1668" y="2408"/>
                </a:lnTo>
                <a:lnTo>
                  <a:pt x="1666" y="2402"/>
                </a:lnTo>
                <a:lnTo>
                  <a:pt x="1662" y="2400"/>
                </a:lnTo>
                <a:lnTo>
                  <a:pt x="1660" y="2398"/>
                </a:lnTo>
                <a:lnTo>
                  <a:pt x="1658" y="2400"/>
                </a:lnTo>
                <a:close/>
                <a:moveTo>
                  <a:pt x="1514" y="2172"/>
                </a:moveTo>
                <a:lnTo>
                  <a:pt x="1514" y="2172"/>
                </a:lnTo>
                <a:lnTo>
                  <a:pt x="1508" y="2170"/>
                </a:lnTo>
                <a:lnTo>
                  <a:pt x="1508" y="2172"/>
                </a:lnTo>
                <a:lnTo>
                  <a:pt x="1512" y="2182"/>
                </a:lnTo>
                <a:lnTo>
                  <a:pt x="1516" y="2184"/>
                </a:lnTo>
                <a:lnTo>
                  <a:pt x="1520" y="2186"/>
                </a:lnTo>
                <a:lnTo>
                  <a:pt x="1524" y="2190"/>
                </a:lnTo>
                <a:lnTo>
                  <a:pt x="1528" y="2196"/>
                </a:lnTo>
                <a:lnTo>
                  <a:pt x="1532" y="2200"/>
                </a:lnTo>
                <a:lnTo>
                  <a:pt x="1534" y="2200"/>
                </a:lnTo>
                <a:lnTo>
                  <a:pt x="1536" y="2196"/>
                </a:lnTo>
                <a:lnTo>
                  <a:pt x="1536" y="2190"/>
                </a:lnTo>
                <a:lnTo>
                  <a:pt x="1532" y="2186"/>
                </a:lnTo>
                <a:lnTo>
                  <a:pt x="1528" y="2180"/>
                </a:lnTo>
                <a:lnTo>
                  <a:pt x="1514" y="2172"/>
                </a:lnTo>
                <a:close/>
                <a:moveTo>
                  <a:pt x="1548" y="2182"/>
                </a:moveTo>
                <a:lnTo>
                  <a:pt x="1548" y="2182"/>
                </a:lnTo>
                <a:lnTo>
                  <a:pt x="1538" y="2170"/>
                </a:lnTo>
                <a:lnTo>
                  <a:pt x="1526" y="2158"/>
                </a:lnTo>
                <a:lnTo>
                  <a:pt x="1520" y="2156"/>
                </a:lnTo>
                <a:lnTo>
                  <a:pt x="1518" y="2156"/>
                </a:lnTo>
                <a:lnTo>
                  <a:pt x="1518" y="2160"/>
                </a:lnTo>
                <a:lnTo>
                  <a:pt x="1520" y="2164"/>
                </a:lnTo>
                <a:lnTo>
                  <a:pt x="1524" y="2172"/>
                </a:lnTo>
                <a:lnTo>
                  <a:pt x="1526" y="2174"/>
                </a:lnTo>
                <a:lnTo>
                  <a:pt x="1530" y="2176"/>
                </a:lnTo>
                <a:lnTo>
                  <a:pt x="1532" y="2176"/>
                </a:lnTo>
                <a:lnTo>
                  <a:pt x="1536" y="2180"/>
                </a:lnTo>
                <a:lnTo>
                  <a:pt x="1542" y="2194"/>
                </a:lnTo>
                <a:lnTo>
                  <a:pt x="1544" y="2196"/>
                </a:lnTo>
                <a:lnTo>
                  <a:pt x="1548" y="2196"/>
                </a:lnTo>
                <a:lnTo>
                  <a:pt x="1550" y="2196"/>
                </a:lnTo>
                <a:lnTo>
                  <a:pt x="1550" y="2194"/>
                </a:lnTo>
                <a:lnTo>
                  <a:pt x="1548" y="2192"/>
                </a:lnTo>
                <a:lnTo>
                  <a:pt x="1550" y="2190"/>
                </a:lnTo>
                <a:lnTo>
                  <a:pt x="1550" y="2186"/>
                </a:lnTo>
                <a:lnTo>
                  <a:pt x="1548" y="2182"/>
                </a:lnTo>
                <a:close/>
                <a:moveTo>
                  <a:pt x="1518" y="2154"/>
                </a:moveTo>
                <a:lnTo>
                  <a:pt x="1518" y="2154"/>
                </a:lnTo>
                <a:lnTo>
                  <a:pt x="1520" y="2152"/>
                </a:lnTo>
                <a:lnTo>
                  <a:pt x="1518" y="2148"/>
                </a:lnTo>
                <a:lnTo>
                  <a:pt x="1516" y="2144"/>
                </a:lnTo>
                <a:lnTo>
                  <a:pt x="1510" y="2144"/>
                </a:lnTo>
                <a:lnTo>
                  <a:pt x="1506" y="2144"/>
                </a:lnTo>
                <a:lnTo>
                  <a:pt x="1502" y="2146"/>
                </a:lnTo>
                <a:lnTo>
                  <a:pt x="1500" y="2150"/>
                </a:lnTo>
                <a:lnTo>
                  <a:pt x="1500" y="2156"/>
                </a:lnTo>
                <a:lnTo>
                  <a:pt x="1500" y="2158"/>
                </a:lnTo>
                <a:lnTo>
                  <a:pt x="1502" y="2156"/>
                </a:lnTo>
                <a:lnTo>
                  <a:pt x="1504" y="2154"/>
                </a:lnTo>
                <a:lnTo>
                  <a:pt x="1508" y="2154"/>
                </a:lnTo>
                <a:lnTo>
                  <a:pt x="1512" y="2158"/>
                </a:lnTo>
                <a:lnTo>
                  <a:pt x="1514" y="2158"/>
                </a:lnTo>
                <a:lnTo>
                  <a:pt x="1518" y="2154"/>
                </a:lnTo>
                <a:close/>
                <a:moveTo>
                  <a:pt x="1568" y="2192"/>
                </a:moveTo>
                <a:lnTo>
                  <a:pt x="1568" y="2192"/>
                </a:lnTo>
                <a:lnTo>
                  <a:pt x="1566" y="2192"/>
                </a:lnTo>
                <a:lnTo>
                  <a:pt x="1566" y="2194"/>
                </a:lnTo>
                <a:lnTo>
                  <a:pt x="1566" y="2198"/>
                </a:lnTo>
                <a:lnTo>
                  <a:pt x="1566" y="2204"/>
                </a:lnTo>
                <a:lnTo>
                  <a:pt x="1564" y="2206"/>
                </a:lnTo>
                <a:lnTo>
                  <a:pt x="1562" y="2208"/>
                </a:lnTo>
                <a:lnTo>
                  <a:pt x="1560" y="2212"/>
                </a:lnTo>
                <a:lnTo>
                  <a:pt x="1560" y="2216"/>
                </a:lnTo>
                <a:lnTo>
                  <a:pt x="1562" y="2216"/>
                </a:lnTo>
                <a:lnTo>
                  <a:pt x="1566" y="2216"/>
                </a:lnTo>
                <a:lnTo>
                  <a:pt x="1570" y="2212"/>
                </a:lnTo>
                <a:lnTo>
                  <a:pt x="1572" y="2208"/>
                </a:lnTo>
                <a:lnTo>
                  <a:pt x="1574" y="2206"/>
                </a:lnTo>
                <a:lnTo>
                  <a:pt x="1576" y="2208"/>
                </a:lnTo>
                <a:lnTo>
                  <a:pt x="1576" y="2210"/>
                </a:lnTo>
                <a:lnTo>
                  <a:pt x="1576" y="2212"/>
                </a:lnTo>
                <a:lnTo>
                  <a:pt x="1572" y="2216"/>
                </a:lnTo>
                <a:lnTo>
                  <a:pt x="1566" y="2220"/>
                </a:lnTo>
                <a:lnTo>
                  <a:pt x="1566" y="2222"/>
                </a:lnTo>
                <a:lnTo>
                  <a:pt x="1568" y="2226"/>
                </a:lnTo>
                <a:lnTo>
                  <a:pt x="1572" y="2228"/>
                </a:lnTo>
                <a:lnTo>
                  <a:pt x="1576" y="2228"/>
                </a:lnTo>
                <a:lnTo>
                  <a:pt x="1578" y="2224"/>
                </a:lnTo>
                <a:lnTo>
                  <a:pt x="1580" y="2222"/>
                </a:lnTo>
                <a:lnTo>
                  <a:pt x="1580" y="2224"/>
                </a:lnTo>
                <a:lnTo>
                  <a:pt x="1580" y="2230"/>
                </a:lnTo>
                <a:lnTo>
                  <a:pt x="1580" y="2232"/>
                </a:lnTo>
                <a:lnTo>
                  <a:pt x="1582" y="2234"/>
                </a:lnTo>
                <a:lnTo>
                  <a:pt x="1586" y="2232"/>
                </a:lnTo>
                <a:lnTo>
                  <a:pt x="1586" y="2230"/>
                </a:lnTo>
                <a:lnTo>
                  <a:pt x="1588" y="2214"/>
                </a:lnTo>
                <a:lnTo>
                  <a:pt x="1586" y="2210"/>
                </a:lnTo>
                <a:lnTo>
                  <a:pt x="1584" y="2206"/>
                </a:lnTo>
                <a:lnTo>
                  <a:pt x="1578" y="2198"/>
                </a:lnTo>
                <a:lnTo>
                  <a:pt x="1572" y="2194"/>
                </a:lnTo>
                <a:lnTo>
                  <a:pt x="1568" y="2192"/>
                </a:lnTo>
                <a:close/>
                <a:moveTo>
                  <a:pt x="1560" y="2224"/>
                </a:moveTo>
                <a:lnTo>
                  <a:pt x="1560" y="2224"/>
                </a:lnTo>
                <a:lnTo>
                  <a:pt x="1562" y="2232"/>
                </a:lnTo>
                <a:lnTo>
                  <a:pt x="1570" y="2242"/>
                </a:lnTo>
                <a:lnTo>
                  <a:pt x="1572" y="2242"/>
                </a:lnTo>
                <a:lnTo>
                  <a:pt x="1572" y="2240"/>
                </a:lnTo>
                <a:lnTo>
                  <a:pt x="1572" y="2236"/>
                </a:lnTo>
                <a:lnTo>
                  <a:pt x="1568" y="2230"/>
                </a:lnTo>
                <a:lnTo>
                  <a:pt x="1562" y="2224"/>
                </a:lnTo>
                <a:lnTo>
                  <a:pt x="1560" y="2224"/>
                </a:lnTo>
                <a:close/>
                <a:moveTo>
                  <a:pt x="1582" y="2244"/>
                </a:moveTo>
                <a:lnTo>
                  <a:pt x="1582" y="2244"/>
                </a:lnTo>
                <a:lnTo>
                  <a:pt x="1580" y="2244"/>
                </a:lnTo>
                <a:lnTo>
                  <a:pt x="1580" y="2248"/>
                </a:lnTo>
                <a:lnTo>
                  <a:pt x="1582" y="2252"/>
                </a:lnTo>
                <a:lnTo>
                  <a:pt x="1584" y="2254"/>
                </a:lnTo>
                <a:lnTo>
                  <a:pt x="1586" y="2252"/>
                </a:lnTo>
                <a:lnTo>
                  <a:pt x="1586" y="2248"/>
                </a:lnTo>
                <a:lnTo>
                  <a:pt x="1586" y="2244"/>
                </a:lnTo>
                <a:lnTo>
                  <a:pt x="1582" y="2244"/>
                </a:lnTo>
                <a:close/>
                <a:moveTo>
                  <a:pt x="4140" y="1656"/>
                </a:moveTo>
                <a:lnTo>
                  <a:pt x="4140" y="1656"/>
                </a:lnTo>
                <a:lnTo>
                  <a:pt x="4136" y="1658"/>
                </a:lnTo>
                <a:lnTo>
                  <a:pt x="4134" y="1662"/>
                </a:lnTo>
                <a:lnTo>
                  <a:pt x="4136" y="1668"/>
                </a:lnTo>
                <a:lnTo>
                  <a:pt x="4142" y="1674"/>
                </a:lnTo>
                <a:lnTo>
                  <a:pt x="4148" y="1678"/>
                </a:lnTo>
                <a:lnTo>
                  <a:pt x="4154" y="1680"/>
                </a:lnTo>
                <a:lnTo>
                  <a:pt x="4160" y="1680"/>
                </a:lnTo>
                <a:lnTo>
                  <a:pt x="4164" y="1678"/>
                </a:lnTo>
                <a:lnTo>
                  <a:pt x="4166" y="1672"/>
                </a:lnTo>
                <a:lnTo>
                  <a:pt x="4168" y="1668"/>
                </a:lnTo>
                <a:lnTo>
                  <a:pt x="4166" y="1664"/>
                </a:lnTo>
                <a:lnTo>
                  <a:pt x="4164" y="1660"/>
                </a:lnTo>
                <a:lnTo>
                  <a:pt x="4160" y="1658"/>
                </a:lnTo>
                <a:lnTo>
                  <a:pt x="4154" y="1656"/>
                </a:lnTo>
                <a:lnTo>
                  <a:pt x="4148" y="1654"/>
                </a:lnTo>
                <a:lnTo>
                  <a:pt x="4140" y="1656"/>
                </a:lnTo>
                <a:close/>
                <a:moveTo>
                  <a:pt x="4268" y="2596"/>
                </a:moveTo>
                <a:lnTo>
                  <a:pt x="4268" y="2596"/>
                </a:lnTo>
                <a:lnTo>
                  <a:pt x="4260" y="2594"/>
                </a:lnTo>
                <a:lnTo>
                  <a:pt x="4244" y="2596"/>
                </a:lnTo>
                <a:lnTo>
                  <a:pt x="4226" y="2596"/>
                </a:lnTo>
                <a:lnTo>
                  <a:pt x="4216" y="2594"/>
                </a:lnTo>
                <a:lnTo>
                  <a:pt x="4206" y="2592"/>
                </a:lnTo>
                <a:lnTo>
                  <a:pt x="4198" y="2588"/>
                </a:lnTo>
                <a:lnTo>
                  <a:pt x="4194" y="2584"/>
                </a:lnTo>
                <a:lnTo>
                  <a:pt x="4192" y="2578"/>
                </a:lnTo>
                <a:lnTo>
                  <a:pt x="4190" y="2572"/>
                </a:lnTo>
                <a:lnTo>
                  <a:pt x="4190" y="2568"/>
                </a:lnTo>
                <a:lnTo>
                  <a:pt x="4188" y="2566"/>
                </a:lnTo>
                <a:lnTo>
                  <a:pt x="4186" y="2568"/>
                </a:lnTo>
                <a:lnTo>
                  <a:pt x="4180" y="2574"/>
                </a:lnTo>
                <a:lnTo>
                  <a:pt x="4174" y="2586"/>
                </a:lnTo>
                <a:lnTo>
                  <a:pt x="4174" y="2588"/>
                </a:lnTo>
                <a:lnTo>
                  <a:pt x="4176" y="2588"/>
                </a:lnTo>
                <a:lnTo>
                  <a:pt x="4180" y="2590"/>
                </a:lnTo>
                <a:lnTo>
                  <a:pt x="4182" y="2592"/>
                </a:lnTo>
                <a:lnTo>
                  <a:pt x="4184" y="2596"/>
                </a:lnTo>
                <a:lnTo>
                  <a:pt x="4184" y="2600"/>
                </a:lnTo>
                <a:lnTo>
                  <a:pt x="4184" y="2602"/>
                </a:lnTo>
                <a:lnTo>
                  <a:pt x="4190" y="2602"/>
                </a:lnTo>
                <a:lnTo>
                  <a:pt x="4196" y="2602"/>
                </a:lnTo>
                <a:lnTo>
                  <a:pt x="4198" y="2604"/>
                </a:lnTo>
                <a:lnTo>
                  <a:pt x="4202" y="2606"/>
                </a:lnTo>
                <a:lnTo>
                  <a:pt x="4208" y="2612"/>
                </a:lnTo>
                <a:lnTo>
                  <a:pt x="4214" y="2614"/>
                </a:lnTo>
                <a:lnTo>
                  <a:pt x="4226" y="2616"/>
                </a:lnTo>
                <a:lnTo>
                  <a:pt x="4248" y="2624"/>
                </a:lnTo>
                <a:lnTo>
                  <a:pt x="4252" y="2626"/>
                </a:lnTo>
                <a:lnTo>
                  <a:pt x="4256" y="2626"/>
                </a:lnTo>
                <a:lnTo>
                  <a:pt x="4256" y="2620"/>
                </a:lnTo>
                <a:lnTo>
                  <a:pt x="4256" y="2612"/>
                </a:lnTo>
                <a:lnTo>
                  <a:pt x="4256" y="2608"/>
                </a:lnTo>
                <a:lnTo>
                  <a:pt x="4258" y="2604"/>
                </a:lnTo>
                <a:lnTo>
                  <a:pt x="4264" y="2600"/>
                </a:lnTo>
                <a:lnTo>
                  <a:pt x="4268" y="2598"/>
                </a:lnTo>
                <a:lnTo>
                  <a:pt x="4270" y="2596"/>
                </a:lnTo>
                <a:lnTo>
                  <a:pt x="4268" y="2596"/>
                </a:lnTo>
                <a:close/>
                <a:moveTo>
                  <a:pt x="4356" y="2612"/>
                </a:moveTo>
                <a:lnTo>
                  <a:pt x="4356" y="2612"/>
                </a:lnTo>
                <a:lnTo>
                  <a:pt x="4346" y="2608"/>
                </a:lnTo>
                <a:lnTo>
                  <a:pt x="4342" y="2606"/>
                </a:lnTo>
                <a:lnTo>
                  <a:pt x="4340" y="2604"/>
                </a:lnTo>
                <a:lnTo>
                  <a:pt x="4338" y="2596"/>
                </a:lnTo>
                <a:lnTo>
                  <a:pt x="4340" y="2582"/>
                </a:lnTo>
                <a:lnTo>
                  <a:pt x="4340" y="2568"/>
                </a:lnTo>
                <a:lnTo>
                  <a:pt x="4338" y="2566"/>
                </a:lnTo>
                <a:lnTo>
                  <a:pt x="4336" y="2564"/>
                </a:lnTo>
                <a:lnTo>
                  <a:pt x="4334" y="2564"/>
                </a:lnTo>
                <a:lnTo>
                  <a:pt x="4330" y="2568"/>
                </a:lnTo>
                <a:lnTo>
                  <a:pt x="4318" y="2582"/>
                </a:lnTo>
                <a:lnTo>
                  <a:pt x="4306" y="2598"/>
                </a:lnTo>
                <a:lnTo>
                  <a:pt x="4298" y="2612"/>
                </a:lnTo>
                <a:lnTo>
                  <a:pt x="4296" y="2620"/>
                </a:lnTo>
                <a:lnTo>
                  <a:pt x="4294" y="2628"/>
                </a:lnTo>
                <a:lnTo>
                  <a:pt x="4296" y="2636"/>
                </a:lnTo>
                <a:lnTo>
                  <a:pt x="4298" y="2646"/>
                </a:lnTo>
                <a:lnTo>
                  <a:pt x="4302" y="2652"/>
                </a:lnTo>
                <a:lnTo>
                  <a:pt x="4304" y="2652"/>
                </a:lnTo>
                <a:lnTo>
                  <a:pt x="4306" y="2652"/>
                </a:lnTo>
                <a:lnTo>
                  <a:pt x="4312" y="2644"/>
                </a:lnTo>
                <a:lnTo>
                  <a:pt x="4314" y="2632"/>
                </a:lnTo>
                <a:lnTo>
                  <a:pt x="4320" y="2622"/>
                </a:lnTo>
                <a:lnTo>
                  <a:pt x="4322" y="2620"/>
                </a:lnTo>
                <a:lnTo>
                  <a:pt x="4324" y="2618"/>
                </a:lnTo>
                <a:lnTo>
                  <a:pt x="4326" y="2620"/>
                </a:lnTo>
                <a:lnTo>
                  <a:pt x="4326" y="2622"/>
                </a:lnTo>
                <a:lnTo>
                  <a:pt x="4324" y="2634"/>
                </a:lnTo>
                <a:lnTo>
                  <a:pt x="4324" y="2646"/>
                </a:lnTo>
                <a:lnTo>
                  <a:pt x="4324" y="2648"/>
                </a:lnTo>
                <a:lnTo>
                  <a:pt x="4326" y="2650"/>
                </a:lnTo>
                <a:lnTo>
                  <a:pt x="4334" y="2646"/>
                </a:lnTo>
                <a:lnTo>
                  <a:pt x="4344" y="2640"/>
                </a:lnTo>
                <a:lnTo>
                  <a:pt x="4354" y="2632"/>
                </a:lnTo>
                <a:lnTo>
                  <a:pt x="4362" y="2622"/>
                </a:lnTo>
                <a:lnTo>
                  <a:pt x="4364" y="2620"/>
                </a:lnTo>
                <a:lnTo>
                  <a:pt x="4364" y="2616"/>
                </a:lnTo>
                <a:lnTo>
                  <a:pt x="4360" y="2614"/>
                </a:lnTo>
                <a:lnTo>
                  <a:pt x="4356" y="2612"/>
                </a:lnTo>
                <a:close/>
                <a:moveTo>
                  <a:pt x="4284" y="2440"/>
                </a:moveTo>
                <a:lnTo>
                  <a:pt x="4284" y="2440"/>
                </a:lnTo>
                <a:lnTo>
                  <a:pt x="4286" y="2438"/>
                </a:lnTo>
                <a:lnTo>
                  <a:pt x="4284" y="2436"/>
                </a:lnTo>
                <a:lnTo>
                  <a:pt x="4280" y="2430"/>
                </a:lnTo>
                <a:lnTo>
                  <a:pt x="4272" y="2424"/>
                </a:lnTo>
                <a:lnTo>
                  <a:pt x="4260" y="2416"/>
                </a:lnTo>
                <a:lnTo>
                  <a:pt x="4246" y="2410"/>
                </a:lnTo>
                <a:lnTo>
                  <a:pt x="4230" y="2404"/>
                </a:lnTo>
                <a:lnTo>
                  <a:pt x="4212" y="2398"/>
                </a:lnTo>
                <a:lnTo>
                  <a:pt x="4194" y="2396"/>
                </a:lnTo>
                <a:lnTo>
                  <a:pt x="4178" y="2394"/>
                </a:lnTo>
                <a:lnTo>
                  <a:pt x="4170" y="2394"/>
                </a:lnTo>
                <a:lnTo>
                  <a:pt x="4168" y="2396"/>
                </a:lnTo>
                <a:lnTo>
                  <a:pt x="4172" y="2398"/>
                </a:lnTo>
                <a:lnTo>
                  <a:pt x="4186" y="2408"/>
                </a:lnTo>
                <a:lnTo>
                  <a:pt x="4202" y="2418"/>
                </a:lnTo>
                <a:lnTo>
                  <a:pt x="4220" y="2430"/>
                </a:lnTo>
                <a:lnTo>
                  <a:pt x="4246" y="2442"/>
                </a:lnTo>
                <a:lnTo>
                  <a:pt x="4258" y="2446"/>
                </a:lnTo>
                <a:lnTo>
                  <a:pt x="4270" y="2446"/>
                </a:lnTo>
                <a:lnTo>
                  <a:pt x="4278" y="2446"/>
                </a:lnTo>
                <a:lnTo>
                  <a:pt x="4282" y="2444"/>
                </a:lnTo>
                <a:lnTo>
                  <a:pt x="4284" y="2440"/>
                </a:lnTo>
                <a:close/>
                <a:moveTo>
                  <a:pt x="4640" y="2510"/>
                </a:moveTo>
                <a:lnTo>
                  <a:pt x="4640" y="2510"/>
                </a:lnTo>
                <a:lnTo>
                  <a:pt x="4646" y="2502"/>
                </a:lnTo>
                <a:lnTo>
                  <a:pt x="4646" y="2496"/>
                </a:lnTo>
                <a:lnTo>
                  <a:pt x="4644" y="2496"/>
                </a:lnTo>
                <a:lnTo>
                  <a:pt x="4640" y="2496"/>
                </a:lnTo>
                <a:lnTo>
                  <a:pt x="4628" y="2506"/>
                </a:lnTo>
                <a:lnTo>
                  <a:pt x="4622" y="2514"/>
                </a:lnTo>
                <a:lnTo>
                  <a:pt x="4616" y="2522"/>
                </a:lnTo>
                <a:lnTo>
                  <a:pt x="4612" y="2528"/>
                </a:lnTo>
                <a:lnTo>
                  <a:pt x="4608" y="2528"/>
                </a:lnTo>
                <a:lnTo>
                  <a:pt x="4608" y="2526"/>
                </a:lnTo>
                <a:lnTo>
                  <a:pt x="4608" y="2520"/>
                </a:lnTo>
                <a:lnTo>
                  <a:pt x="4608" y="2512"/>
                </a:lnTo>
                <a:lnTo>
                  <a:pt x="4612" y="2504"/>
                </a:lnTo>
                <a:lnTo>
                  <a:pt x="4616" y="2498"/>
                </a:lnTo>
                <a:lnTo>
                  <a:pt x="4622" y="2492"/>
                </a:lnTo>
                <a:lnTo>
                  <a:pt x="4630" y="2488"/>
                </a:lnTo>
                <a:lnTo>
                  <a:pt x="4634" y="2484"/>
                </a:lnTo>
                <a:lnTo>
                  <a:pt x="4636" y="2480"/>
                </a:lnTo>
                <a:lnTo>
                  <a:pt x="4638" y="2476"/>
                </a:lnTo>
                <a:lnTo>
                  <a:pt x="4636" y="2474"/>
                </a:lnTo>
                <a:lnTo>
                  <a:pt x="4634" y="2472"/>
                </a:lnTo>
                <a:lnTo>
                  <a:pt x="4630" y="2472"/>
                </a:lnTo>
                <a:lnTo>
                  <a:pt x="4626" y="2474"/>
                </a:lnTo>
                <a:lnTo>
                  <a:pt x="4620" y="2476"/>
                </a:lnTo>
                <a:lnTo>
                  <a:pt x="4614" y="2476"/>
                </a:lnTo>
                <a:lnTo>
                  <a:pt x="4608" y="2474"/>
                </a:lnTo>
                <a:lnTo>
                  <a:pt x="4602" y="2470"/>
                </a:lnTo>
                <a:lnTo>
                  <a:pt x="4600" y="2466"/>
                </a:lnTo>
                <a:lnTo>
                  <a:pt x="4600" y="2460"/>
                </a:lnTo>
                <a:lnTo>
                  <a:pt x="4602" y="2456"/>
                </a:lnTo>
                <a:lnTo>
                  <a:pt x="4610" y="2448"/>
                </a:lnTo>
                <a:lnTo>
                  <a:pt x="4616" y="2442"/>
                </a:lnTo>
                <a:lnTo>
                  <a:pt x="4618" y="2436"/>
                </a:lnTo>
                <a:lnTo>
                  <a:pt x="4614" y="2430"/>
                </a:lnTo>
                <a:lnTo>
                  <a:pt x="4610" y="2426"/>
                </a:lnTo>
                <a:lnTo>
                  <a:pt x="4602" y="2424"/>
                </a:lnTo>
                <a:lnTo>
                  <a:pt x="4590" y="2422"/>
                </a:lnTo>
                <a:lnTo>
                  <a:pt x="4578" y="2422"/>
                </a:lnTo>
                <a:lnTo>
                  <a:pt x="4566" y="2426"/>
                </a:lnTo>
                <a:lnTo>
                  <a:pt x="4554" y="2428"/>
                </a:lnTo>
                <a:lnTo>
                  <a:pt x="4548" y="2428"/>
                </a:lnTo>
                <a:lnTo>
                  <a:pt x="4546" y="2428"/>
                </a:lnTo>
                <a:lnTo>
                  <a:pt x="4546" y="2426"/>
                </a:lnTo>
                <a:lnTo>
                  <a:pt x="4546" y="2422"/>
                </a:lnTo>
                <a:lnTo>
                  <a:pt x="4542" y="2420"/>
                </a:lnTo>
                <a:lnTo>
                  <a:pt x="4536" y="2422"/>
                </a:lnTo>
                <a:lnTo>
                  <a:pt x="4528" y="2422"/>
                </a:lnTo>
                <a:lnTo>
                  <a:pt x="4524" y="2420"/>
                </a:lnTo>
                <a:lnTo>
                  <a:pt x="4520" y="2418"/>
                </a:lnTo>
                <a:lnTo>
                  <a:pt x="4518" y="2414"/>
                </a:lnTo>
                <a:lnTo>
                  <a:pt x="4518" y="2408"/>
                </a:lnTo>
                <a:lnTo>
                  <a:pt x="4520" y="2404"/>
                </a:lnTo>
                <a:lnTo>
                  <a:pt x="4524" y="2400"/>
                </a:lnTo>
                <a:lnTo>
                  <a:pt x="4528" y="2398"/>
                </a:lnTo>
                <a:lnTo>
                  <a:pt x="4532" y="2396"/>
                </a:lnTo>
                <a:lnTo>
                  <a:pt x="4532" y="2392"/>
                </a:lnTo>
                <a:lnTo>
                  <a:pt x="4530" y="2388"/>
                </a:lnTo>
                <a:lnTo>
                  <a:pt x="4526" y="2386"/>
                </a:lnTo>
                <a:lnTo>
                  <a:pt x="4522" y="2384"/>
                </a:lnTo>
                <a:lnTo>
                  <a:pt x="4514" y="2384"/>
                </a:lnTo>
                <a:lnTo>
                  <a:pt x="4506" y="2388"/>
                </a:lnTo>
                <a:lnTo>
                  <a:pt x="4496" y="2394"/>
                </a:lnTo>
                <a:lnTo>
                  <a:pt x="4490" y="2400"/>
                </a:lnTo>
                <a:lnTo>
                  <a:pt x="4486" y="2402"/>
                </a:lnTo>
                <a:lnTo>
                  <a:pt x="4484" y="2400"/>
                </a:lnTo>
                <a:lnTo>
                  <a:pt x="4486" y="2394"/>
                </a:lnTo>
                <a:lnTo>
                  <a:pt x="4496" y="2374"/>
                </a:lnTo>
                <a:lnTo>
                  <a:pt x="4508" y="2354"/>
                </a:lnTo>
                <a:lnTo>
                  <a:pt x="4518" y="2336"/>
                </a:lnTo>
                <a:lnTo>
                  <a:pt x="4526" y="2322"/>
                </a:lnTo>
                <a:lnTo>
                  <a:pt x="4536" y="2308"/>
                </a:lnTo>
                <a:lnTo>
                  <a:pt x="4538" y="2304"/>
                </a:lnTo>
                <a:lnTo>
                  <a:pt x="4540" y="2298"/>
                </a:lnTo>
                <a:lnTo>
                  <a:pt x="4538" y="2294"/>
                </a:lnTo>
                <a:lnTo>
                  <a:pt x="4536" y="2292"/>
                </a:lnTo>
                <a:lnTo>
                  <a:pt x="4530" y="2290"/>
                </a:lnTo>
                <a:lnTo>
                  <a:pt x="4524" y="2292"/>
                </a:lnTo>
                <a:lnTo>
                  <a:pt x="4514" y="2294"/>
                </a:lnTo>
                <a:lnTo>
                  <a:pt x="4504" y="2298"/>
                </a:lnTo>
                <a:lnTo>
                  <a:pt x="4494" y="2304"/>
                </a:lnTo>
                <a:lnTo>
                  <a:pt x="4488" y="2310"/>
                </a:lnTo>
                <a:lnTo>
                  <a:pt x="4484" y="2316"/>
                </a:lnTo>
                <a:lnTo>
                  <a:pt x="4482" y="2320"/>
                </a:lnTo>
                <a:lnTo>
                  <a:pt x="4480" y="2328"/>
                </a:lnTo>
                <a:lnTo>
                  <a:pt x="4478" y="2332"/>
                </a:lnTo>
                <a:lnTo>
                  <a:pt x="4472" y="2336"/>
                </a:lnTo>
                <a:lnTo>
                  <a:pt x="4466" y="2342"/>
                </a:lnTo>
                <a:lnTo>
                  <a:pt x="4460" y="2350"/>
                </a:lnTo>
                <a:lnTo>
                  <a:pt x="4448" y="2376"/>
                </a:lnTo>
                <a:lnTo>
                  <a:pt x="4434" y="2408"/>
                </a:lnTo>
                <a:lnTo>
                  <a:pt x="4420" y="2440"/>
                </a:lnTo>
                <a:lnTo>
                  <a:pt x="4410" y="2460"/>
                </a:lnTo>
                <a:lnTo>
                  <a:pt x="4408" y="2464"/>
                </a:lnTo>
                <a:lnTo>
                  <a:pt x="4406" y="2462"/>
                </a:lnTo>
                <a:lnTo>
                  <a:pt x="4406" y="2460"/>
                </a:lnTo>
                <a:lnTo>
                  <a:pt x="4402" y="2462"/>
                </a:lnTo>
                <a:lnTo>
                  <a:pt x="4396" y="2464"/>
                </a:lnTo>
                <a:lnTo>
                  <a:pt x="4386" y="2474"/>
                </a:lnTo>
                <a:lnTo>
                  <a:pt x="4384" y="2476"/>
                </a:lnTo>
                <a:lnTo>
                  <a:pt x="4384" y="2478"/>
                </a:lnTo>
                <a:lnTo>
                  <a:pt x="4384" y="2480"/>
                </a:lnTo>
                <a:lnTo>
                  <a:pt x="4388" y="2482"/>
                </a:lnTo>
                <a:lnTo>
                  <a:pt x="4402" y="2484"/>
                </a:lnTo>
                <a:lnTo>
                  <a:pt x="4406" y="2486"/>
                </a:lnTo>
                <a:lnTo>
                  <a:pt x="4406" y="2488"/>
                </a:lnTo>
                <a:lnTo>
                  <a:pt x="4394" y="2498"/>
                </a:lnTo>
                <a:lnTo>
                  <a:pt x="4386" y="2504"/>
                </a:lnTo>
                <a:lnTo>
                  <a:pt x="4380" y="2510"/>
                </a:lnTo>
                <a:lnTo>
                  <a:pt x="4378" y="2514"/>
                </a:lnTo>
                <a:lnTo>
                  <a:pt x="4378" y="2516"/>
                </a:lnTo>
                <a:lnTo>
                  <a:pt x="4378" y="2520"/>
                </a:lnTo>
                <a:lnTo>
                  <a:pt x="4382" y="2524"/>
                </a:lnTo>
                <a:lnTo>
                  <a:pt x="4384" y="2528"/>
                </a:lnTo>
                <a:lnTo>
                  <a:pt x="4390" y="2530"/>
                </a:lnTo>
                <a:lnTo>
                  <a:pt x="4398" y="2530"/>
                </a:lnTo>
                <a:lnTo>
                  <a:pt x="4416" y="2526"/>
                </a:lnTo>
                <a:lnTo>
                  <a:pt x="4426" y="2524"/>
                </a:lnTo>
                <a:lnTo>
                  <a:pt x="4434" y="2524"/>
                </a:lnTo>
                <a:lnTo>
                  <a:pt x="4446" y="2528"/>
                </a:lnTo>
                <a:lnTo>
                  <a:pt x="4452" y="2530"/>
                </a:lnTo>
                <a:lnTo>
                  <a:pt x="4462" y="2532"/>
                </a:lnTo>
                <a:lnTo>
                  <a:pt x="4474" y="2532"/>
                </a:lnTo>
                <a:lnTo>
                  <a:pt x="4490" y="2530"/>
                </a:lnTo>
                <a:lnTo>
                  <a:pt x="4504" y="2528"/>
                </a:lnTo>
                <a:lnTo>
                  <a:pt x="4512" y="2528"/>
                </a:lnTo>
                <a:lnTo>
                  <a:pt x="4514" y="2530"/>
                </a:lnTo>
                <a:lnTo>
                  <a:pt x="4512" y="2532"/>
                </a:lnTo>
                <a:lnTo>
                  <a:pt x="4512" y="2534"/>
                </a:lnTo>
                <a:lnTo>
                  <a:pt x="4514" y="2536"/>
                </a:lnTo>
                <a:lnTo>
                  <a:pt x="4520" y="2538"/>
                </a:lnTo>
                <a:lnTo>
                  <a:pt x="4532" y="2536"/>
                </a:lnTo>
                <a:lnTo>
                  <a:pt x="4544" y="2536"/>
                </a:lnTo>
                <a:lnTo>
                  <a:pt x="4548" y="2538"/>
                </a:lnTo>
                <a:lnTo>
                  <a:pt x="4546" y="2542"/>
                </a:lnTo>
                <a:lnTo>
                  <a:pt x="4540" y="2548"/>
                </a:lnTo>
                <a:lnTo>
                  <a:pt x="4522" y="2560"/>
                </a:lnTo>
                <a:lnTo>
                  <a:pt x="4516" y="2564"/>
                </a:lnTo>
                <a:lnTo>
                  <a:pt x="4514" y="2570"/>
                </a:lnTo>
                <a:lnTo>
                  <a:pt x="4514" y="2574"/>
                </a:lnTo>
                <a:lnTo>
                  <a:pt x="4518" y="2576"/>
                </a:lnTo>
                <a:lnTo>
                  <a:pt x="4522" y="2578"/>
                </a:lnTo>
                <a:lnTo>
                  <a:pt x="4526" y="2578"/>
                </a:lnTo>
                <a:lnTo>
                  <a:pt x="4532" y="2576"/>
                </a:lnTo>
                <a:lnTo>
                  <a:pt x="4540" y="2572"/>
                </a:lnTo>
                <a:lnTo>
                  <a:pt x="4546" y="2566"/>
                </a:lnTo>
                <a:lnTo>
                  <a:pt x="4552" y="2558"/>
                </a:lnTo>
                <a:lnTo>
                  <a:pt x="4558" y="2550"/>
                </a:lnTo>
                <a:lnTo>
                  <a:pt x="4564" y="2546"/>
                </a:lnTo>
                <a:lnTo>
                  <a:pt x="4566" y="2544"/>
                </a:lnTo>
                <a:lnTo>
                  <a:pt x="4570" y="2544"/>
                </a:lnTo>
                <a:lnTo>
                  <a:pt x="4572" y="2542"/>
                </a:lnTo>
                <a:lnTo>
                  <a:pt x="4576" y="2540"/>
                </a:lnTo>
                <a:lnTo>
                  <a:pt x="4578" y="2538"/>
                </a:lnTo>
                <a:lnTo>
                  <a:pt x="4582" y="2530"/>
                </a:lnTo>
                <a:lnTo>
                  <a:pt x="4586" y="2524"/>
                </a:lnTo>
                <a:lnTo>
                  <a:pt x="4590" y="2520"/>
                </a:lnTo>
                <a:lnTo>
                  <a:pt x="4594" y="2518"/>
                </a:lnTo>
                <a:lnTo>
                  <a:pt x="4596" y="2520"/>
                </a:lnTo>
                <a:lnTo>
                  <a:pt x="4598" y="2524"/>
                </a:lnTo>
                <a:lnTo>
                  <a:pt x="4598" y="2530"/>
                </a:lnTo>
                <a:lnTo>
                  <a:pt x="4598" y="2538"/>
                </a:lnTo>
                <a:lnTo>
                  <a:pt x="4594" y="2548"/>
                </a:lnTo>
                <a:lnTo>
                  <a:pt x="4590" y="2564"/>
                </a:lnTo>
                <a:lnTo>
                  <a:pt x="4588" y="2574"/>
                </a:lnTo>
                <a:lnTo>
                  <a:pt x="4588" y="2576"/>
                </a:lnTo>
                <a:lnTo>
                  <a:pt x="4592" y="2576"/>
                </a:lnTo>
                <a:lnTo>
                  <a:pt x="4600" y="2570"/>
                </a:lnTo>
                <a:lnTo>
                  <a:pt x="4606" y="2566"/>
                </a:lnTo>
                <a:lnTo>
                  <a:pt x="4608" y="2566"/>
                </a:lnTo>
                <a:lnTo>
                  <a:pt x="4610" y="2568"/>
                </a:lnTo>
                <a:lnTo>
                  <a:pt x="4612" y="2572"/>
                </a:lnTo>
                <a:lnTo>
                  <a:pt x="4614" y="2576"/>
                </a:lnTo>
                <a:lnTo>
                  <a:pt x="4618" y="2580"/>
                </a:lnTo>
                <a:lnTo>
                  <a:pt x="4624" y="2584"/>
                </a:lnTo>
                <a:lnTo>
                  <a:pt x="4630" y="2586"/>
                </a:lnTo>
                <a:lnTo>
                  <a:pt x="4638" y="2584"/>
                </a:lnTo>
                <a:lnTo>
                  <a:pt x="4642" y="2582"/>
                </a:lnTo>
                <a:lnTo>
                  <a:pt x="4644" y="2580"/>
                </a:lnTo>
                <a:lnTo>
                  <a:pt x="4644" y="2574"/>
                </a:lnTo>
                <a:lnTo>
                  <a:pt x="4644" y="2560"/>
                </a:lnTo>
                <a:lnTo>
                  <a:pt x="4644" y="2550"/>
                </a:lnTo>
                <a:lnTo>
                  <a:pt x="4648" y="2536"/>
                </a:lnTo>
                <a:lnTo>
                  <a:pt x="4650" y="2526"/>
                </a:lnTo>
                <a:lnTo>
                  <a:pt x="4650" y="2522"/>
                </a:lnTo>
                <a:lnTo>
                  <a:pt x="4648" y="2520"/>
                </a:lnTo>
                <a:lnTo>
                  <a:pt x="4644" y="2520"/>
                </a:lnTo>
                <a:lnTo>
                  <a:pt x="4640" y="2522"/>
                </a:lnTo>
                <a:lnTo>
                  <a:pt x="4636" y="2520"/>
                </a:lnTo>
                <a:lnTo>
                  <a:pt x="4636" y="2518"/>
                </a:lnTo>
                <a:lnTo>
                  <a:pt x="4640" y="2510"/>
                </a:lnTo>
                <a:close/>
                <a:moveTo>
                  <a:pt x="3266" y="1234"/>
                </a:moveTo>
                <a:lnTo>
                  <a:pt x="3266" y="1234"/>
                </a:lnTo>
                <a:lnTo>
                  <a:pt x="3276" y="1242"/>
                </a:lnTo>
                <a:lnTo>
                  <a:pt x="3278" y="1244"/>
                </a:lnTo>
                <a:lnTo>
                  <a:pt x="3280" y="1244"/>
                </a:lnTo>
                <a:lnTo>
                  <a:pt x="3284" y="1240"/>
                </a:lnTo>
                <a:lnTo>
                  <a:pt x="3286" y="1234"/>
                </a:lnTo>
                <a:lnTo>
                  <a:pt x="3286" y="1218"/>
                </a:lnTo>
                <a:lnTo>
                  <a:pt x="3282" y="1206"/>
                </a:lnTo>
                <a:lnTo>
                  <a:pt x="3280" y="1204"/>
                </a:lnTo>
                <a:lnTo>
                  <a:pt x="3276" y="1206"/>
                </a:lnTo>
                <a:lnTo>
                  <a:pt x="3272" y="1208"/>
                </a:lnTo>
                <a:lnTo>
                  <a:pt x="3268" y="1210"/>
                </a:lnTo>
                <a:lnTo>
                  <a:pt x="3264" y="1216"/>
                </a:lnTo>
                <a:lnTo>
                  <a:pt x="3262" y="1220"/>
                </a:lnTo>
                <a:lnTo>
                  <a:pt x="3264" y="1228"/>
                </a:lnTo>
                <a:lnTo>
                  <a:pt x="3266" y="1234"/>
                </a:lnTo>
                <a:close/>
                <a:moveTo>
                  <a:pt x="1702" y="940"/>
                </a:moveTo>
                <a:lnTo>
                  <a:pt x="1702" y="940"/>
                </a:lnTo>
                <a:lnTo>
                  <a:pt x="1718" y="944"/>
                </a:lnTo>
                <a:lnTo>
                  <a:pt x="1736" y="950"/>
                </a:lnTo>
                <a:lnTo>
                  <a:pt x="1766" y="960"/>
                </a:lnTo>
                <a:lnTo>
                  <a:pt x="1776" y="966"/>
                </a:lnTo>
                <a:lnTo>
                  <a:pt x="1784" y="972"/>
                </a:lnTo>
                <a:lnTo>
                  <a:pt x="1790" y="978"/>
                </a:lnTo>
                <a:lnTo>
                  <a:pt x="1794" y="984"/>
                </a:lnTo>
                <a:lnTo>
                  <a:pt x="1800" y="996"/>
                </a:lnTo>
                <a:lnTo>
                  <a:pt x="1804" y="1002"/>
                </a:lnTo>
                <a:lnTo>
                  <a:pt x="1808" y="1004"/>
                </a:lnTo>
                <a:lnTo>
                  <a:pt x="1814" y="1006"/>
                </a:lnTo>
                <a:lnTo>
                  <a:pt x="1820" y="1006"/>
                </a:lnTo>
                <a:lnTo>
                  <a:pt x="1832" y="1002"/>
                </a:lnTo>
                <a:lnTo>
                  <a:pt x="1846" y="994"/>
                </a:lnTo>
                <a:lnTo>
                  <a:pt x="1860" y="984"/>
                </a:lnTo>
                <a:lnTo>
                  <a:pt x="1866" y="982"/>
                </a:lnTo>
                <a:lnTo>
                  <a:pt x="1870" y="980"/>
                </a:lnTo>
                <a:lnTo>
                  <a:pt x="1878" y="982"/>
                </a:lnTo>
                <a:lnTo>
                  <a:pt x="1882" y="982"/>
                </a:lnTo>
                <a:lnTo>
                  <a:pt x="1888" y="984"/>
                </a:lnTo>
                <a:lnTo>
                  <a:pt x="1896" y="982"/>
                </a:lnTo>
                <a:lnTo>
                  <a:pt x="1906" y="978"/>
                </a:lnTo>
                <a:lnTo>
                  <a:pt x="1912" y="976"/>
                </a:lnTo>
                <a:lnTo>
                  <a:pt x="1914" y="972"/>
                </a:lnTo>
                <a:lnTo>
                  <a:pt x="1920" y="964"/>
                </a:lnTo>
                <a:lnTo>
                  <a:pt x="1922" y="954"/>
                </a:lnTo>
                <a:lnTo>
                  <a:pt x="1922" y="946"/>
                </a:lnTo>
                <a:lnTo>
                  <a:pt x="1922" y="936"/>
                </a:lnTo>
                <a:lnTo>
                  <a:pt x="1926" y="930"/>
                </a:lnTo>
                <a:lnTo>
                  <a:pt x="1932" y="924"/>
                </a:lnTo>
                <a:lnTo>
                  <a:pt x="1942" y="920"/>
                </a:lnTo>
                <a:lnTo>
                  <a:pt x="1952" y="918"/>
                </a:lnTo>
                <a:lnTo>
                  <a:pt x="1958" y="914"/>
                </a:lnTo>
                <a:lnTo>
                  <a:pt x="1962" y="910"/>
                </a:lnTo>
                <a:lnTo>
                  <a:pt x="1964" y="904"/>
                </a:lnTo>
                <a:lnTo>
                  <a:pt x="1966" y="898"/>
                </a:lnTo>
                <a:lnTo>
                  <a:pt x="1970" y="892"/>
                </a:lnTo>
                <a:lnTo>
                  <a:pt x="1978" y="886"/>
                </a:lnTo>
                <a:lnTo>
                  <a:pt x="1992" y="880"/>
                </a:lnTo>
                <a:lnTo>
                  <a:pt x="2020" y="868"/>
                </a:lnTo>
                <a:lnTo>
                  <a:pt x="2046" y="856"/>
                </a:lnTo>
                <a:lnTo>
                  <a:pt x="2070" y="846"/>
                </a:lnTo>
                <a:lnTo>
                  <a:pt x="2090" y="840"/>
                </a:lnTo>
                <a:lnTo>
                  <a:pt x="2106" y="836"/>
                </a:lnTo>
                <a:lnTo>
                  <a:pt x="2116" y="832"/>
                </a:lnTo>
                <a:lnTo>
                  <a:pt x="2122" y="826"/>
                </a:lnTo>
                <a:lnTo>
                  <a:pt x="2124" y="822"/>
                </a:lnTo>
                <a:lnTo>
                  <a:pt x="2122" y="818"/>
                </a:lnTo>
                <a:lnTo>
                  <a:pt x="2118" y="814"/>
                </a:lnTo>
                <a:lnTo>
                  <a:pt x="2106" y="810"/>
                </a:lnTo>
                <a:lnTo>
                  <a:pt x="2096" y="806"/>
                </a:lnTo>
                <a:lnTo>
                  <a:pt x="2088" y="800"/>
                </a:lnTo>
                <a:lnTo>
                  <a:pt x="2068" y="786"/>
                </a:lnTo>
                <a:lnTo>
                  <a:pt x="2058" y="778"/>
                </a:lnTo>
                <a:lnTo>
                  <a:pt x="2046" y="772"/>
                </a:lnTo>
                <a:lnTo>
                  <a:pt x="2032" y="768"/>
                </a:lnTo>
                <a:lnTo>
                  <a:pt x="2016" y="766"/>
                </a:lnTo>
                <a:lnTo>
                  <a:pt x="2002" y="768"/>
                </a:lnTo>
                <a:lnTo>
                  <a:pt x="1992" y="770"/>
                </a:lnTo>
                <a:lnTo>
                  <a:pt x="1986" y="772"/>
                </a:lnTo>
                <a:lnTo>
                  <a:pt x="1982" y="776"/>
                </a:lnTo>
                <a:lnTo>
                  <a:pt x="1980" y="782"/>
                </a:lnTo>
                <a:lnTo>
                  <a:pt x="1978" y="784"/>
                </a:lnTo>
                <a:lnTo>
                  <a:pt x="1974" y="786"/>
                </a:lnTo>
                <a:lnTo>
                  <a:pt x="1970" y="786"/>
                </a:lnTo>
                <a:lnTo>
                  <a:pt x="1972" y="782"/>
                </a:lnTo>
                <a:lnTo>
                  <a:pt x="1972" y="776"/>
                </a:lnTo>
                <a:lnTo>
                  <a:pt x="1970" y="774"/>
                </a:lnTo>
                <a:lnTo>
                  <a:pt x="1968" y="772"/>
                </a:lnTo>
                <a:lnTo>
                  <a:pt x="1964" y="770"/>
                </a:lnTo>
                <a:lnTo>
                  <a:pt x="1958" y="770"/>
                </a:lnTo>
                <a:lnTo>
                  <a:pt x="1948" y="770"/>
                </a:lnTo>
                <a:lnTo>
                  <a:pt x="1932" y="766"/>
                </a:lnTo>
                <a:lnTo>
                  <a:pt x="1918" y="762"/>
                </a:lnTo>
                <a:lnTo>
                  <a:pt x="1906" y="756"/>
                </a:lnTo>
                <a:lnTo>
                  <a:pt x="1890" y="748"/>
                </a:lnTo>
                <a:lnTo>
                  <a:pt x="1884" y="746"/>
                </a:lnTo>
                <a:lnTo>
                  <a:pt x="1876" y="744"/>
                </a:lnTo>
                <a:lnTo>
                  <a:pt x="1866" y="744"/>
                </a:lnTo>
                <a:lnTo>
                  <a:pt x="1854" y="748"/>
                </a:lnTo>
                <a:lnTo>
                  <a:pt x="1836" y="752"/>
                </a:lnTo>
                <a:lnTo>
                  <a:pt x="1818" y="754"/>
                </a:lnTo>
                <a:lnTo>
                  <a:pt x="1780" y="758"/>
                </a:lnTo>
                <a:lnTo>
                  <a:pt x="1754" y="760"/>
                </a:lnTo>
                <a:lnTo>
                  <a:pt x="1748" y="762"/>
                </a:lnTo>
                <a:lnTo>
                  <a:pt x="1746" y="764"/>
                </a:lnTo>
                <a:lnTo>
                  <a:pt x="1748" y="766"/>
                </a:lnTo>
                <a:lnTo>
                  <a:pt x="1752" y="770"/>
                </a:lnTo>
                <a:lnTo>
                  <a:pt x="1754" y="774"/>
                </a:lnTo>
                <a:lnTo>
                  <a:pt x="1758" y="782"/>
                </a:lnTo>
                <a:lnTo>
                  <a:pt x="1760" y="786"/>
                </a:lnTo>
                <a:lnTo>
                  <a:pt x="1762" y="790"/>
                </a:lnTo>
                <a:lnTo>
                  <a:pt x="1768" y="794"/>
                </a:lnTo>
                <a:lnTo>
                  <a:pt x="1774" y="798"/>
                </a:lnTo>
                <a:lnTo>
                  <a:pt x="1782" y="800"/>
                </a:lnTo>
                <a:lnTo>
                  <a:pt x="1784" y="804"/>
                </a:lnTo>
                <a:lnTo>
                  <a:pt x="1784" y="806"/>
                </a:lnTo>
                <a:lnTo>
                  <a:pt x="1782" y="808"/>
                </a:lnTo>
                <a:lnTo>
                  <a:pt x="1774" y="814"/>
                </a:lnTo>
                <a:lnTo>
                  <a:pt x="1772" y="818"/>
                </a:lnTo>
                <a:lnTo>
                  <a:pt x="1772" y="822"/>
                </a:lnTo>
                <a:lnTo>
                  <a:pt x="1770" y="824"/>
                </a:lnTo>
                <a:lnTo>
                  <a:pt x="1768" y="826"/>
                </a:lnTo>
                <a:lnTo>
                  <a:pt x="1764" y="828"/>
                </a:lnTo>
                <a:lnTo>
                  <a:pt x="1758" y="828"/>
                </a:lnTo>
                <a:lnTo>
                  <a:pt x="1756" y="832"/>
                </a:lnTo>
                <a:lnTo>
                  <a:pt x="1754" y="836"/>
                </a:lnTo>
                <a:lnTo>
                  <a:pt x="1754" y="840"/>
                </a:lnTo>
                <a:lnTo>
                  <a:pt x="1752" y="844"/>
                </a:lnTo>
                <a:lnTo>
                  <a:pt x="1746" y="850"/>
                </a:lnTo>
                <a:lnTo>
                  <a:pt x="1742" y="856"/>
                </a:lnTo>
                <a:lnTo>
                  <a:pt x="1742" y="858"/>
                </a:lnTo>
                <a:lnTo>
                  <a:pt x="1744" y="860"/>
                </a:lnTo>
                <a:lnTo>
                  <a:pt x="1752" y="864"/>
                </a:lnTo>
                <a:lnTo>
                  <a:pt x="1754" y="868"/>
                </a:lnTo>
                <a:lnTo>
                  <a:pt x="1752" y="870"/>
                </a:lnTo>
                <a:lnTo>
                  <a:pt x="1742" y="872"/>
                </a:lnTo>
                <a:lnTo>
                  <a:pt x="1732" y="874"/>
                </a:lnTo>
                <a:lnTo>
                  <a:pt x="1728" y="876"/>
                </a:lnTo>
                <a:lnTo>
                  <a:pt x="1728" y="880"/>
                </a:lnTo>
                <a:lnTo>
                  <a:pt x="1732" y="886"/>
                </a:lnTo>
                <a:lnTo>
                  <a:pt x="1732" y="890"/>
                </a:lnTo>
                <a:lnTo>
                  <a:pt x="1730" y="894"/>
                </a:lnTo>
                <a:lnTo>
                  <a:pt x="1720" y="906"/>
                </a:lnTo>
                <a:lnTo>
                  <a:pt x="1710" y="918"/>
                </a:lnTo>
                <a:lnTo>
                  <a:pt x="1706" y="922"/>
                </a:lnTo>
                <a:lnTo>
                  <a:pt x="1704" y="928"/>
                </a:lnTo>
                <a:lnTo>
                  <a:pt x="1702" y="934"/>
                </a:lnTo>
                <a:lnTo>
                  <a:pt x="1700" y="936"/>
                </a:lnTo>
                <a:lnTo>
                  <a:pt x="1698" y="938"/>
                </a:lnTo>
                <a:lnTo>
                  <a:pt x="1702" y="940"/>
                </a:lnTo>
                <a:close/>
                <a:moveTo>
                  <a:pt x="2646" y="1098"/>
                </a:moveTo>
                <a:lnTo>
                  <a:pt x="2646" y="1098"/>
                </a:lnTo>
                <a:lnTo>
                  <a:pt x="2652" y="1096"/>
                </a:lnTo>
                <a:lnTo>
                  <a:pt x="2656" y="1096"/>
                </a:lnTo>
                <a:lnTo>
                  <a:pt x="2660" y="1100"/>
                </a:lnTo>
                <a:lnTo>
                  <a:pt x="2664" y="1102"/>
                </a:lnTo>
                <a:lnTo>
                  <a:pt x="2670" y="1108"/>
                </a:lnTo>
                <a:lnTo>
                  <a:pt x="2672" y="1108"/>
                </a:lnTo>
                <a:lnTo>
                  <a:pt x="2676" y="1106"/>
                </a:lnTo>
                <a:lnTo>
                  <a:pt x="2680" y="1102"/>
                </a:lnTo>
                <a:lnTo>
                  <a:pt x="2684" y="1104"/>
                </a:lnTo>
                <a:lnTo>
                  <a:pt x="2688" y="1108"/>
                </a:lnTo>
                <a:lnTo>
                  <a:pt x="2692" y="1108"/>
                </a:lnTo>
                <a:lnTo>
                  <a:pt x="2696" y="1110"/>
                </a:lnTo>
                <a:lnTo>
                  <a:pt x="2700" y="1108"/>
                </a:lnTo>
                <a:lnTo>
                  <a:pt x="2704" y="1106"/>
                </a:lnTo>
                <a:lnTo>
                  <a:pt x="2706" y="1104"/>
                </a:lnTo>
                <a:lnTo>
                  <a:pt x="2706" y="1100"/>
                </a:lnTo>
                <a:lnTo>
                  <a:pt x="2706" y="1090"/>
                </a:lnTo>
                <a:lnTo>
                  <a:pt x="2704" y="1078"/>
                </a:lnTo>
                <a:lnTo>
                  <a:pt x="2702" y="1074"/>
                </a:lnTo>
                <a:lnTo>
                  <a:pt x="2698" y="1072"/>
                </a:lnTo>
                <a:lnTo>
                  <a:pt x="2690" y="1074"/>
                </a:lnTo>
                <a:lnTo>
                  <a:pt x="2682" y="1074"/>
                </a:lnTo>
                <a:lnTo>
                  <a:pt x="2678" y="1072"/>
                </a:lnTo>
                <a:lnTo>
                  <a:pt x="2678" y="1070"/>
                </a:lnTo>
                <a:lnTo>
                  <a:pt x="2676" y="1066"/>
                </a:lnTo>
                <a:lnTo>
                  <a:pt x="2676" y="1064"/>
                </a:lnTo>
                <a:lnTo>
                  <a:pt x="2668" y="1064"/>
                </a:lnTo>
                <a:lnTo>
                  <a:pt x="2662" y="1062"/>
                </a:lnTo>
                <a:lnTo>
                  <a:pt x="2654" y="1060"/>
                </a:lnTo>
                <a:lnTo>
                  <a:pt x="2644" y="1054"/>
                </a:lnTo>
                <a:lnTo>
                  <a:pt x="2630" y="1044"/>
                </a:lnTo>
                <a:lnTo>
                  <a:pt x="2624" y="1038"/>
                </a:lnTo>
                <a:lnTo>
                  <a:pt x="2618" y="1036"/>
                </a:lnTo>
                <a:lnTo>
                  <a:pt x="2616" y="1036"/>
                </a:lnTo>
                <a:lnTo>
                  <a:pt x="2616" y="1042"/>
                </a:lnTo>
                <a:lnTo>
                  <a:pt x="2616" y="1044"/>
                </a:lnTo>
                <a:lnTo>
                  <a:pt x="2612" y="1046"/>
                </a:lnTo>
                <a:lnTo>
                  <a:pt x="2602" y="1042"/>
                </a:lnTo>
                <a:lnTo>
                  <a:pt x="2588" y="1036"/>
                </a:lnTo>
                <a:lnTo>
                  <a:pt x="2582" y="1030"/>
                </a:lnTo>
                <a:lnTo>
                  <a:pt x="2578" y="1026"/>
                </a:lnTo>
                <a:lnTo>
                  <a:pt x="2574" y="1020"/>
                </a:lnTo>
                <a:lnTo>
                  <a:pt x="2568" y="1016"/>
                </a:lnTo>
                <a:lnTo>
                  <a:pt x="2560" y="1010"/>
                </a:lnTo>
                <a:lnTo>
                  <a:pt x="2556" y="1006"/>
                </a:lnTo>
                <a:lnTo>
                  <a:pt x="2556" y="1004"/>
                </a:lnTo>
                <a:lnTo>
                  <a:pt x="2556" y="1002"/>
                </a:lnTo>
                <a:lnTo>
                  <a:pt x="2558" y="998"/>
                </a:lnTo>
                <a:lnTo>
                  <a:pt x="2564" y="988"/>
                </a:lnTo>
                <a:lnTo>
                  <a:pt x="2566" y="982"/>
                </a:lnTo>
                <a:lnTo>
                  <a:pt x="2566" y="976"/>
                </a:lnTo>
                <a:lnTo>
                  <a:pt x="2566" y="970"/>
                </a:lnTo>
                <a:lnTo>
                  <a:pt x="2562" y="964"/>
                </a:lnTo>
                <a:lnTo>
                  <a:pt x="2558" y="958"/>
                </a:lnTo>
                <a:lnTo>
                  <a:pt x="2552" y="952"/>
                </a:lnTo>
                <a:lnTo>
                  <a:pt x="2546" y="946"/>
                </a:lnTo>
                <a:lnTo>
                  <a:pt x="2542" y="938"/>
                </a:lnTo>
                <a:lnTo>
                  <a:pt x="2536" y="916"/>
                </a:lnTo>
                <a:lnTo>
                  <a:pt x="2530" y="894"/>
                </a:lnTo>
                <a:lnTo>
                  <a:pt x="2526" y="882"/>
                </a:lnTo>
                <a:lnTo>
                  <a:pt x="2520" y="874"/>
                </a:lnTo>
                <a:lnTo>
                  <a:pt x="2510" y="864"/>
                </a:lnTo>
                <a:lnTo>
                  <a:pt x="2502" y="860"/>
                </a:lnTo>
                <a:lnTo>
                  <a:pt x="2494" y="856"/>
                </a:lnTo>
                <a:lnTo>
                  <a:pt x="2476" y="846"/>
                </a:lnTo>
                <a:lnTo>
                  <a:pt x="2468" y="840"/>
                </a:lnTo>
                <a:lnTo>
                  <a:pt x="2464" y="838"/>
                </a:lnTo>
                <a:lnTo>
                  <a:pt x="2460" y="840"/>
                </a:lnTo>
                <a:lnTo>
                  <a:pt x="2460" y="842"/>
                </a:lnTo>
                <a:lnTo>
                  <a:pt x="2456" y="844"/>
                </a:lnTo>
                <a:lnTo>
                  <a:pt x="2454" y="846"/>
                </a:lnTo>
                <a:lnTo>
                  <a:pt x="2446" y="844"/>
                </a:lnTo>
                <a:lnTo>
                  <a:pt x="2434" y="840"/>
                </a:lnTo>
                <a:lnTo>
                  <a:pt x="2422" y="838"/>
                </a:lnTo>
                <a:lnTo>
                  <a:pt x="2416" y="838"/>
                </a:lnTo>
                <a:lnTo>
                  <a:pt x="2412" y="840"/>
                </a:lnTo>
                <a:lnTo>
                  <a:pt x="2408" y="844"/>
                </a:lnTo>
                <a:lnTo>
                  <a:pt x="2406" y="848"/>
                </a:lnTo>
                <a:lnTo>
                  <a:pt x="2408" y="854"/>
                </a:lnTo>
                <a:lnTo>
                  <a:pt x="2410" y="864"/>
                </a:lnTo>
                <a:lnTo>
                  <a:pt x="2414" y="872"/>
                </a:lnTo>
                <a:lnTo>
                  <a:pt x="2416" y="882"/>
                </a:lnTo>
                <a:lnTo>
                  <a:pt x="2422" y="904"/>
                </a:lnTo>
                <a:lnTo>
                  <a:pt x="2424" y="914"/>
                </a:lnTo>
                <a:lnTo>
                  <a:pt x="2428" y="924"/>
                </a:lnTo>
                <a:lnTo>
                  <a:pt x="2434" y="934"/>
                </a:lnTo>
                <a:lnTo>
                  <a:pt x="2444" y="942"/>
                </a:lnTo>
                <a:lnTo>
                  <a:pt x="2448" y="946"/>
                </a:lnTo>
                <a:lnTo>
                  <a:pt x="2448" y="950"/>
                </a:lnTo>
                <a:lnTo>
                  <a:pt x="2448" y="952"/>
                </a:lnTo>
                <a:lnTo>
                  <a:pt x="2446" y="954"/>
                </a:lnTo>
                <a:lnTo>
                  <a:pt x="2438" y="958"/>
                </a:lnTo>
                <a:lnTo>
                  <a:pt x="2432" y="962"/>
                </a:lnTo>
                <a:lnTo>
                  <a:pt x="2428" y="966"/>
                </a:lnTo>
                <a:lnTo>
                  <a:pt x="2426" y="966"/>
                </a:lnTo>
                <a:lnTo>
                  <a:pt x="2424" y="964"/>
                </a:lnTo>
                <a:lnTo>
                  <a:pt x="2416" y="956"/>
                </a:lnTo>
                <a:lnTo>
                  <a:pt x="2404" y="940"/>
                </a:lnTo>
                <a:lnTo>
                  <a:pt x="2400" y="928"/>
                </a:lnTo>
                <a:lnTo>
                  <a:pt x="2396" y="918"/>
                </a:lnTo>
                <a:lnTo>
                  <a:pt x="2392" y="902"/>
                </a:lnTo>
                <a:lnTo>
                  <a:pt x="2388" y="896"/>
                </a:lnTo>
                <a:lnTo>
                  <a:pt x="2384" y="890"/>
                </a:lnTo>
                <a:lnTo>
                  <a:pt x="2376" y="886"/>
                </a:lnTo>
                <a:lnTo>
                  <a:pt x="2366" y="882"/>
                </a:lnTo>
                <a:lnTo>
                  <a:pt x="2354" y="876"/>
                </a:lnTo>
                <a:lnTo>
                  <a:pt x="2352" y="874"/>
                </a:lnTo>
                <a:lnTo>
                  <a:pt x="2354" y="874"/>
                </a:lnTo>
                <a:lnTo>
                  <a:pt x="2354" y="872"/>
                </a:lnTo>
                <a:lnTo>
                  <a:pt x="2354" y="870"/>
                </a:lnTo>
                <a:lnTo>
                  <a:pt x="2350" y="868"/>
                </a:lnTo>
                <a:lnTo>
                  <a:pt x="2344" y="866"/>
                </a:lnTo>
                <a:lnTo>
                  <a:pt x="2324" y="860"/>
                </a:lnTo>
                <a:lnTo>
                  <a:pt x="2312" y="862"/>
                </a:lnTo>
                <a:lnTo>
                  <a:pt x="2308" y="862"/>
                </a:lnTo>
                <a:lnTo>
                  <a:pt x="2308" y="864"/>
                </a:lnTo>
                <a:lnTo>
                  <a:pt x="2310" y="868"/>
                </a:lnTo>
                <a:lnTo>
                  <a:pt x="2316" y="872"/>
                </a:lnTo>
                <a:lnTo>
                  <a:pt x="2324" y="876"/>
                </a:lnTo>
                <a:lnTo>
                  <a:pt x="2326" y="878"/>
                </a:lnTo>
                <a:lnTo>
                  <a:pt x="2328" y="882"/>
                </a:lnTo>
                <a:lnTo>
                  <a:pt x="2328" y="884"/>
                </a:lnTo>
                <a:lnTo>
                  <a:pt x="2326" y="886"/>
                </a:lnTo>
                <a:lnTo>
                  <a:pt x="2332" y="888"/>
                </a:lnTo>
                <a:lnTo>
                  <a:pt x="2342" y="892"/>
                </a:lnTo>
                <a:lnTo>
                  <a:pt x="2346" y="896"/>
                </a:lnTo>
                <a:lnTo>
                  <a:pt x="2346" y="898"/>
                </a:lnTo>
                <a:lnTo>
                  <a:pt x="2342" y="900"/>
                </a:lnTo>
                <a:lnTo>
                  <a:pt x="2326" y="896"/>
                </a:lnTo>
                <a:lnTo>
                  <a:pt x="2314" y="894"/>
                </a:lnTo>
                <a:lnTo>
                  <a:pt x="2306" y="896"/>
                </a:lnTo>
                <a:lnTo>
                  <a:pt x="2302" y="900"/>
                </a:lnTo>
                <a:lnTo>
                  <a:pt x="2300" y="906"/>
                </a:lnTo>
                <a:lnTo>
                  <a:pt x="2298" y="910"/>
                </a:lnTo>
                <a:lnTo>
                  <a:pt x="2296" y="914"/>
                </a:lnTo>
                <a:lnTo>
                  <a:pt x="2292" y="914"/>
                </a:lnTo>
                <a:lnTo>
                  <a:pt x="2288" y="910"/>
                </a:lnTo>
                <a:lnTo>
                  <a:pt x="2284" y="904"/>
                </a:lnTo>
                <a:lnTo>
                  <a:pt x="2284" y="900"/>
                </a:lnTo>
                <a:lnTo>
                  <a:pt x="2288" y="892"/>
                </a:lnTo>
                <a:lnTo>
                  <a:pt x="2290" y="888"/>
                </a:lnTo>
                <a:lnTo>
                  <a:pt x="2288" y="884"/>
                </a:lnTo>
                <a:lnTo>
                  <a:pt x="2280" y="880"/>
                </a:lnTo>
                <a:lnTo>
                  <a:pt x="2266" y="876"/>
                </a:lnTo>
                <a:lnTo>
                  <a:pt x="2240" y="868"/>
                </a:lnTo>
                <a:lnTo>
                  <a:pt x="2222" y="866"/>
                </a:lnTo>
                <a:lnTo>
                  <a:pt x="2210" y="866"/>
                </a:lnTo>
                <a:lnTo>
                  <a:pt x="2200" y="870"/>
                </a:lnTo>
                <a:lnTo>
                  <a:pt x="2196" y="874"/>
                </a:lnTo>
                <a:lnTo>
                  <a:pt x="2194" y="876"/>
                </a:lnTo>
                <a:lnTo>
                  <a:pt x="2196" y="880"/>
                </a:lnTo>
                <a:lnTo>
                  <a:pt x="2196" y="884"/>
                </a:lnTo>
                <a:lnTo>
                  <a:pt x="2192" y="886"/>
                </a:lnTo>
                <a:lnTo>
                  <a:pt x="2168" y="894"/>
                </a:lnTo>
                <a:lnTo>
                  <a:pt x="2160" y="894"/>
                </a:lnTo>
                <a:lnTo>
                  <a:pt x="2158" y="894"/>
                </a:lnTo>
                <a:lnTo>
                  <a:pt x="2162" y="890"/>
                </a:lnTo>
                <a:lnTo>
                  <a:pt x="2174" y="880"/>
                </a:lnTo>
                <a:lnTo>
                  <a:pt x="2176" y="876"/>
                </a:lnTo>
                <a:lnTo>
                  <a:pt x="2178" y="872"/>
                </a:lnTo>
                <a:lnTo>
                  <a:pt x="2176" y="868"/>
                </a:lnTo>
                <a:lnTo>
                  <a:pt x="2178" y="864"/>
                </a:lnTo>
                <a:lnTo>
                  <a:pt x="2180" y="856"/>
                </a:lnTo>
                <a:lnTo>
                  <a:pt x="2180" y="852"/>
                </a:lnTo>
                <a:lnTo>
                  <a:pt x="2178" y="848"/>
                </a:lnTo>
                <a:lnTo>
                  <a:pt x="2174" y="842"/>
                </a:lnTo>
                <a:lnTo>
                  <a:pt x="2166" y="838"/>
                </a:lnTo>
                <a:lnTo>
                  <a:pt x="2158" y="836"/>
                </a:lnTo>
                <a:lnTo>
                  <a:pt x="2146" y="836"/>
                </a:lnTo>
                <a:lnTo>
                  <a:pt x="2134" y="838"/>
                </a:lnTo>
                <a:lnTo>
                  <a:pt x="2120" y="842"/>
                </a:lnTo>
                <a:lnTo>
                  <a:pt x="2094" y="854"/>
                </a:lnTo>
                <a:lnTo>
                  <a:pt x="2070" y="862"/>
                </a:lnTo>
                <a:lnTo>
                  <a:pt x="2052" y="868"/>
                </a:lnTo>
                <a:lnTo>
                  <a:pt x="2036" y="876"/>
                </a:lnTo>
                <a:lnTo>
                  <a:pt x="2004" y="896"/>
                </a:lnTo>
                <a:lnTo>
                  <a:pt x="1996" y="900"/>
                </a:lnTo>
                <a:lnTo>
                  <a:pt x="1992" y="904"/>
                </a:lnTo>
                <a:lnTo>
                  <a:pt x="1992" y="908"/>
                </a:lnTo>
                <a:lnTo>
                  <a:pt x="1996" y="910"/>
                </a:lnTo>
                <a:lnTo>
                  <a:pt x="2006" y="914"/>
                </a:lnTo>
                <a:lnTo>
                  <a:pt x="2010" y="916"/>
                </a:lnTo>
                <a:lnTo>
                  <a:pt x="2012" y="918"/>
                </a:lnTo>
                <a:lnTo>
                  <a:pt x="2012" y="920"/>
                </a:lnTo>
                <a:lnTo>
                  <a:pt x="2010" y="922"/>
                </a:lnTo>
                <a:lnTo>
                  <a:pt x="2002" y="924"/>
                </a:lnTo>
                <a:lnTo>
                  <a:pt x="1992" y="928"/>
                </a:lnTo>
                <a:lnTo>
                  <a:pt x="1986" y="932"/>
                </a:lnTo>
                <a:lnTo>
                  <a:pt x="1980" y="938"/>
                </a:lnTo>
                <a:lnTo>
                  <a:pt x="1976" y="946"/>
                </a:lnTo>
                <a:lnTo>
                  <a:pt x="1972" y="952"/>
                </a:lnTo>
                <a:lnTo>
                  <a:pt x="1972" y="958"/>
                </a:lnTo>
                <a:lnTo>
                  <a:pt x="1972" y="962"/>
                </a:lnTo>
                <a:lnTo>
                  <a:pt x="1972" y="966"/>
                </a:lnTo>
                <a:lnTo>
                  <a:pt x="1976" y="966"/>
                </a:lnTo>
                <a:lnTo>
                  <a:pt x="1980" y="966"/>
                </a:lnTo>
                <a:lnTo>
                  <a:pt x="1986" y="964"/>
                </a:lnTo>
                <a:lnTo>
                  <a:pt x="1990" y="962"/>
                </a:lnTo>
                <a:lnTo>
                  <a:pt x="1994" y="962"/>
                </a:lnTo>
                <a:lnTo>
                  <a:pt x="1996" y="964"/>
                </a:lnTo>
                <a:lnTo>
                  <a:pt x="1998" y="966"/>
                </a:lnTo>
                <a:lnTo>
                  <a:pt x="2000" y="974"/>
                </a:lnTo>
                <a:lnTo>
                  <a:pt x="2004" y="982"/>
                </a:lnTo>
                <a:lnTo>
                  <a:pt x="2008" y="984"/>
                </a:lnTo>
                <a:lnTo>
                  <a:pt x="2016" y="986"/>
                </a:lnTo>
                <a:lnTo>
                  <a:pt x="2036" y="984"/>
                </a:lnTo>
                <a:lnTo>
                  <a:pt x="2058" y="980"/>
                </a:lnTo>
                <a:lnTo>
                  <a:pt x="2074" y="976"/>
                </a:lnTo>
                <a:lnTo>
                  <a:pt x="2086" y="976"/>
                </a:lnTo>
                <a:lnTo>
                  <a:pt x="2090" y="976"/>
                </a:lnTo>
                <a:lnTo>
                  <a:pt x="2092" y="978"/>
                </a:lnTo>
                <a:lnTo>
                  <a:pt x="2092" y="982"/>
                </a:lnTo>
                <a:lnTo>
                  <a:pt x="2084" y="986"/>
                </a:lnTo>
                <a:lnTo>
                  <a:pt x="2070" y="990"/>
                </a:lnTo>
                <a:lnTo>
                  <a:pt x="2046" y="996"/>
                </a:lnTo>
                <a:lnTo>
                  <a:pt x="2016" y="1002"/>
                </a:lnTo>
                <a:lnTo>
                  <a:pt x="2008" y="1006"/>
                </a:lnTo>
                <a:lnTo>
                  <a:pt x="2004" y="1010"/>
                </a:lnTo>
                <a:lnTo>
                  <a:pt x="2002" y="1014"/>
                </a:lnTo>
                <a:lnTo>
                  <a:pt x="2004" y="1018"/>
                </a:lnTo>
                <a:lnTo>
                  <a:pt x="2008" y="1022"/>
                </a:lnTo>
                <a:lnTo>
                  <a:pt x="2014" y="1028"/>
                </a:lnTo>
                <a:lnTo>
                  <a:pt x="2028" y="1036"/>
                </a:lnTo>
                <a:lnTo>
                  <a:pt x="2036" y="1040"/>
                </a:lnTo>
                <a:lnTo>
                  <a:pt x="2048" y="1042"/>
                </a:lnTo>
                <a:lnTo>
                  <a:pt x="2066" y="1040"/>
                </a:lnTo>
                <a:lnTo>
                  <a:pt x="2082" y="1038"/>
                </a:lnTo>
                <a:lnTo>
                  <a:pt x="2090" y="1040"/>
                </a:lnTo>
                <a:lnTo>
                  <a:pt x="2102" y="1042"/>
                </a:lnTo>
                <a:lnTo>
                  <a:pt x="2124" y="1044"/>
                </a:lnTo>
                <a:lnTo>
                  <a:pt x="2148" y="1042"/>
                </a:lnTo>
                <a:lnTo>
                  <a:pt x="2164" y="1038"/>
                </a:lnTo>
                <a:lnTo>
                  <a:pt x="2180" y="1036"/>
                </a:lnTo>
                <a:lnTo>
                  <a:pt x="2190" y="1038"/>
                </a:lnTo>
                <a:lnTo>
                  <a:pt x="2202" y="1040"/>
                </a:lnTo>
                <a:lnTo>
                  <a:pt x="2220" y="1044"/>
                </a:lnTo>
                <a:lnTo>
                  <a:pt x="2232" y="1044"/>
                </a:lnTo>
                <a:lnTo>
                  <a:pt x="2238" y="1044"/>
                </a:lnTo>
                <a:lnTo>
                  <a:pt x="2248" y="1050"/>
                </a:lnTo>
                <a:lnTo>
                  <a:pt x="2260" y="1056"/>
                </a:lnTo>
                <a:lnTo>
                  <a:pt x="2272" y="1062"/>
                </a:lnTo>
                <a:lnTo>
                  <a:pt x="2276" y="1064"/>
                </a:lnTo>
                <a:lnTo>
                  <a:pt x="2276" y="1066"/>
                </a:lnTo>
                <a:lnTo>
                  <a:pt x="2264" y="1066"/>
                </a:lnTo>
                <a:lnTo>
                  <a:pt x="2252" y="1066"/>
                </a:lnTo>
                <a:lnTo>
                  <a:pt x="2246" y="1066"/>
                </a:lnTo>
                <a:lnTo>
                  <a:pt x="2238" y="1068"/>
                </a:lnTo>
                <a:lnTo>
                  <a:pt x="2218" y="1066"/>
                </a:lnTo>
                <a:lnTo>
                  <a:pt x="2180" y="1064"/>
                </a:lnTo>
                <a:lnTo>
                  <a:pt x="2138" y="1066"/>
                </a:lnTo>
                <a:lnTo>
                  <a:pt x="2096" y="1070"/>
                </a:lnTo>
                <a:lnTo>
                  <a:pt x="2060" y="1076"/>
                </a:lnTo>
                <a:lnTo>
                  <a:pt x="2048" y="1080"/>
                </a:lnTo>
                <a:lnTo>
                  <a:pt x="2042" y="1084"/>
                </a:lnTo>
                <a:lnTo>
                  <a:pt x="2040" y="1088"/>
                </a:lnTo>
                <a:lnTo>
                  <a:pt x="2040" y="1090"/>
                </a:lnTo>
                <a:lnTo>
                  <a:pt x="2044" y="1096"/>
                </a:lnTo>
                <a:lnTo>
                  <a:pt x="2048" y="1104"/>
                </a:lnTo>
                <a:lnTo>
                  <a:pt x="2056" y="1110"/>
                </a:lnTo>
                <a:lnTo>
                  <a:pt x="2072" y="1124"/>
                </a:lnTo>
                <a:lnTo>
                  <a:pt x="2080" y="1130"/>
                </a:lnTo>
                <a:lnTo>
                  <a:pt x="2092" y="1134"/>
                </a:lnTo>
                <a:lnTo>
                  <a:pt x="2108" y="1138"/>
                </a:lnTo>
                <a:lnTo>
                  <a:pt x="2126" y="1138"/>
                </a:lnTo>
                <a:lnTo>
                  <a:pt x="2160" y="1140"/>
                </a:lnTo>
                <a:lnTo>
                  <a:pt x="2184" y="1140"/>
                </a:lnTo>
                <a:lnTo>
                  <a:pt x="2190" y="1140"/>
                </a:lnTo>
                <a:lnTo>
                  <a:pt x="2194" y="1144"/>
                </a:lnTo>
                <a:lnTo>
                  <a:pt x="2194" y="1150"/>
                </a:lnTo>
                <a:lnTo>
                  <a:pt x="2194" y="1154"/>
                </a:lnTo>
                <a:lnTo>
                  <a:pt x="2192" y="1166"/>
                </a:lnTo>
                <a:lnTo>
                  <a:pt x="2192" y="1172"/>
                </a:lnTo>
                <a:lnTo>
                  <a:pt x="2196" y="1178"/>
                </a:lnTo>
                <a:lnTo>
                  <a:pt x="2202" y="1184"/>
                </a:lnTo>
                <a:lnTo>
                  <a:pt x="2208" y="1190"/>
                </a:lnTo>
                <a:lnTo>
                  <a:pt x="2216" y="1194"/>
                </a:lnTo>
                <a:lnTo>
                  <a:pt x="2230" y="1194"/>
                </a:lnTo>
                <a:lnTo>
                  <a:pt x="2254" y="1192"/>
                </a:lnTo>
                <a:lnTo>
                  <a:pt x="2270" y="1192"/>
                </a:lnTo>
                <a:lnTo>
                  <a:pt x="2284" y="1194"/>
                </a:lnTo>
                <a:lnTo>
                  <a:pt x="2294" y="1192"/>
                </a:lnTo>
                <a:lnTo>
                  <a:pt x="2312" y="1188"/>
                </a:lnTo>
                <a:lnTo>
                  <a:pt x="2340" y="1182"/>
                </a:lnTo>
                <a:lnTo>
                  <a:pt x="2370" y="1176"/>
                </a:lnTo>
                <a:lnTo>
                  <a:pt x="2382" y="1172"/>
                </a:lnTo>
                <a:lnTo>
                  <a:pt x="2392" y="1168"/>
                </a:lnTo>
                <a:lnTo>
                  <a:pt x="2398" y="1164"/>
                </a:lnTo>
                <a:lnTo>
                  <a:pt x="2406" y="1162"/>
                </a:lnTo>
                <a:lnTo>
                  <a:pt x="2420" y="1160"/>
                </a:lnTo>
                <a:lnTo>
                  <a:pt x="2434" y="1158"/>
                </a:lnTo>
                <a:lnTo>
                  <a:pt x="2440" y="1156"/>
                </a:lnTo>
                <a:lnTo>
                  <a:pt x="2450" y="1152"/>
                </a:lnTo>
                <a:lnTo>
                  <a:pt x="2456" y="1148"/>
                </a:lnTo>
                <a:lnTo>
                  <a:pt x="2460" y="1144"/>
                </a:lnTo>
                <a:lnTo>
                  <a:pt x="2460" y="1140"/>
                </a:lnTo>
                <a:lnTo>
                  <a:pt x="2460" y="1138"/>
                </a:lnTo>
                <a:lnTo>
                  <a:pt x="2460" y="1134"/>
                </a:lnTo>
                <a:lnTo>
                  <a:pt x="2460" y="1132"/>
                </a:lnTo>
                <a:lnTo>
                  <a:pt x="2464" y="1128"/>
                </a:lnTo>
                <a:lnTo>
                  <a:pt x="2470" y="1126"/>
                </a:lnTo>
                <a:lnTo>
                  <a:pt x="2478" y="1124"/>
                </a:lnTo>
                <a:lnTo>
                  <a:pt x="2482" y="1124"/>
                </a:lnTo>
                <a:lnTo>
                  <a:pt x="2484" y="1126"/>
                </a:lnTo>
                <a:lnTo>
                  <a:pt x="2486" y="1130"/>
                </a:lnTo>
                <a:lnTo>
                  <a:pt x="2484" y="1140"/>
                </a:lnTo>
                <a:lnTo>
                  <a:pt x="2484" y="1146"/>
                </a:lnTo>
                <a:lnTo>
                  <a:pt x="2486" y="1146"/>
                </a:lnTo>
                <a:lnTo>
                  <a:pt x="2488" y="1146"/>
                </a:lnTo>
                <a:lnTo>
                  <a:pt x="2500" y="1146"/>
                </a:lnTo>
                <a:lnTo>
                  <a:pt x="2510" y="1146"/>
                </a:lnTo>
                <a:lnTo>
                  <a:pt x="2524" y="1150"/>
                </a:lnTo>
                <a:lnTo>
                  <a:pt x="2534" y="1152"/>
                </a:lnTo>
                <a:lnTo>
                  <a:pt x="2540" y="1156"/>
                </a:lnTo>
                <a:lnTo>
                  <a:pt x="2538" y="1156"/>
                </a:lnTo>
                <a:lnTo>
                  <a:pt x="2536" y="1158"/>
                </a:lnTo>
                <a:lnTo>
                  <a:pt x="2532" y="1160"/>
                </a:lnTo>
                <a:lnTo>
                  <a:pt x="2532" y="1162"/>
                </a:lnTo>
                <a:lnTo>
                  <a:pt x="2540" y="1164"/>
                </a:lnTo>
                <a:lnTo>
                  <a:pt x="2548" y="1166"/>
                </a:lnTo>
                <a:lnTo>
                  <a:pt x="2552" y="1168"/>
                </a:lnTo>
                <a:lnTo>
                  <a:pt x="2558" y="1166"/>
                </a:lnTo>
                <a:lnTo>
                  <a:pt x="2562" y="1164"/>
                </a:lnTo>
                <a:lnTo>
                  <a:pt x="2566" y="1164"/>
                </a:lnTo>
                <a:lnTo>
                  <a:pt x="2572" y="1164"/>
                </a:lnTo>
                <a:lnTo>
                  <a:pt x="2582" y="1166"/>
                </a:lnTo>
                <a:lnTo>
                  <a:pt x="2600" y="1170"/>
                </a:lnTo>
                <a:lnTo>
                  <a:pt x="2606" y="1170"/>
                </a:lnTo>
                <a:lnTo>
                  <a:pt x="2610" y="1170"/>
                </a:lnTo>
                <a:lnTo>
                  <a:pt x="2618" y="1172"/>
                </a:lnTo>
                <a:lnTo>
                  <a:pt x="2624" y="1172"/>
                </a:lnTo>
                <a:lnTo>
                  <a:pt x="2630" y="1172"/>
                </a:lnTo>
                <a:lnTo>
                  <a:pt x="2638" y="1166"/>
                </a:lnTo>
                <a:lnTo>
                  <a:pt x="2646" y="1160"/>
                </a:lnTo>
                <a:lnTo>
                  <a:pt x="2650" y="1158"/>
                </a:lnTo>
                <a:lnTo>
                  <a:pt x="2656" y="1158"/>
                </a:lnTo>
                <a:lnTo>
                  <a:pt x="2664" y="1156"/>
                </a:lnTo>
                <a:lnTo>
                  <a:pt x="2670" y="1152"/>
                </a:lnTo>
                <a:lnTo>
                  <a:pt x="2672" y="1148"/>
                </a:lnTo>
                <a:lnTo>
                  <a:pt x="2672" y="1146"/>
                </a:lnTo>
                <a:lnTo>
                  <a:pt x="2670" y="1142"/>
                </a:lnTo>
                <a:lnTo>
                  <a:pt x="2666" y="1138"/>
                </a:lnTo>
                <a:lnTo>
                  <a:pt x="2662" y="1136"/>
                </a:lnTo>
                <a:lnTo>
                  <a:pt x="2660" y="1134"/>
                </a:lnTo>
                <a:lnTo>
                  <a:pt x="2662" y="1128"/>
                </a:lnTo>
                <a:lnTo>
                  <a:pt x="2664" y="1126"/>
                </a:lnTo>
                <a:lnTo>
                  <a:pt x="2662" y="1124"/>
                </a:lnTo>
                <a:lnTo>
                  <a:pt x="2658" y="1122"/>
                </a:lnTo>
                <a:lnTo>
                  <a:pt x="2652" y="1122"/>
                </a:lnTo>
                <a:lnTo>
                  <a:pt x="2644" y="1124"/>
                </a:lnTo>
                <a:lnTo>
                  <a:pt x="2630" y="1132"/>
                </a:lnTo>
                <a:lnTo>
                  <a:pt x="2620" y="1136"/>
                </a:lnTo>
                <a:lnTo>
                  <a:pt x="2618" y="1136"/>
                </a:lnTo>
                <a:lnTo>
                  <a:pt x="2620" y="1132"/>
                </a:lnTo>
                <a:lnTo>
                  <a:pt x="2622" y="1126"/>
                </a:lnTo>
                <a:lnTo>
                  <a:pt x="2620" y="1122"/>
                </a:lnTo>
                <a:lnTo>
                  <a:pt x="2616" y="1118"/>
                </a:lnTo>
                <a:lnTo>
                  <a:pt x="2612" y="1116"/>
                </a:lnTo>
                <a:lnTo>
                  <a:pt x="2604" y="1112"/>
                </a:lnTo>
                <a:lnTo>
                  <a:pt x="2600" y="1110"/>
                </a:lnTo>
                <a:lnTo>
                  <a:pt x="2602" y="1108"/>
                </a:lnTo>
                <a:lnTo>
                  <a:pt x="2604" y="1108"/>
                </a:lnTo>
                <a:lnTo>
                  <a:pt x="2608" y="1108"/>
                </a:lnTo>
                <a:lnTo>
                  <a:pt x="2620" y="1112"/>
                </a:lnTo>
                <a:lnTo>
                  <a:pt x="2632" y="1116"/>
                </a:lnTo>
                <a:lnTo>
                  <a:pt x="2636" y="1118"/>
                </a:lnTo>
                <a:lnTo>
                  <a:pt x="2640" y="1116"/>
                </a:lnTo>
                <a:lnTo>
                  <a:pt x="2644" y="1112"/>
                </a:lnTo>
                <a:lnTo>
                  <a:pt x="2640" y="1108"/>
                </a:lnTo>
                <a:lnTo>
                  <a:pt x="2638" y="1106"/>
                </a:lnTo>
                <a:lnTo>
                  <a:pt x="2638" y="1104"/>
                </a:lnTo>
                <a:lnTo>
                  <a:pt x="2640" y="1102"/>
                </a:lnTo>
                <a:lnTo>
                  <a:pt x="2646" y="1098"/>
                </a:lnTo>
                <a:close/>
                <a:moveTo>
                  <a:pt x="2506" y="806"/>
                </a:moveTo>
                <a:lnTo>
                  <a:pt x="2506" y="806"/>
                </a:lnTo>
                <a:lnTo>
                  <a:pt x="2492" y="808"/>
                </a:lnTo>
                <a:lnTo>
                  <a:pt x="2480" y="812"/>
                </a:lnTo>
                <a:lnTo>
                  <a:pt x="2470" y="814"/>
                </a:lnTo>
                <a:lnTo>
                  <a:pt x="2464" y="818"/>
                </a:lnTo>
                <a:lnTo>
                  <a:pt x="2460" y="822"/>
                </a:lnTo>
                <a:lnTo>
                  <a:pt x="2460" y="824"/>
                </a:lnTo>
                <a:lnTo>
                  <a:pt x="2462" y="828"/>
                </a:lnTo>
                <a:lnTo>
                  <a:pt x="2468" y="830"/>
                </a:lnTo>
                <a:lnTo>
                  <a:pt x="2480" y="834"/>
                </a:lnTo>
                <a:lnTo>
                  <a:pt x="2488" y="836"/>
                </a:lnTo>
                <a:lnTo>
                  <a:pt x="2492" y="840"/>
                </a:lnTo>
                <a:lnTo>
                  <a:pt x="2494" y="846"/>
                </a:lnTo>
                <a:lnTo>
                  <a:pt x="2498" y="850"/>
                </a:lnTo>
                <a:lnTo>
                  <a:pt x="2504" y="856"/>
                </a:lnTo>
                <a:lnTo>
                  <a:pt x="2514" y="862"/>
                </a:lnTo>
                <a:lnTo>
                  <a:pt x="2524" y="872"/>
                </a:lnTo>
                <a:lnTo>
                  <a:pt x="2530" y="874"/>
                </a:lnTo>
                <a:lnTo>
                  <a:pt x="2530" y="870"/>
                </a:lnTo>
                <a:lnTo>
                  <a:pt x="2532" y="868"/>
                </a:lnTo>
                <a:lnTo>
                  <a:pt x="2534" y="866"/>
                </a:lnTo>
                <a:lnTo>
                  <a:pt x="2540" y="862"/>
                </a:lnTo>
                <a:lnTo>
                  <a:pt x="2546" y="852"/>
                </a:lnTo>
                <a:lnTo>
                  <a:pt x="2560" y="830"/>
                </a:lnTo>
                <a:lnTo>
                  <a:pt x="2562" y="826"/>
                </a:lnTo>
                <a:lnTo>
                  <a:pt x="2562" y="822"/>
                </a:lnTo>
                <a:lnTo>
                  <a:pt x="2560" y="818"/>
                </a:lnTo>
                <a:lnTo>
                  <a:pt x="2554" y="816"/>
                </a:lnTo>
                <a:lnTo>
                  <a:pt x="2546" y="812"/>
                </a:lnTo>
                <a:lnTo>
                  <a:pt x="2540" y="808"/>
                </a:lnTo>
                <a:lnTo>
                  <a:pt x="2530" y="806"/>
                </a:lnTo>
                <a:lnTo>
                  <a:pt x="2506" y="806"/>
                </a:lnTo>
                <a:close/>
                <a:moveTo>
                  <a:pt x="4290" y="1312"/>
                </a:moveTo>
                <a:lnTo>
                  <a:pt x="4290" y="1312"/>
                </a:lnTo>
                <a:lnTo>
                  <a:pt x="4284" y="1304"/>
                </a:lnTo>
                <a:lnTo>
                  <a:pt x="4280" y="1300"/>
                </a:lnTo>
                <a:lnTo>
                  <a:pt x="4274" y="1296"/>
                </a:lnTo>
                <a:lnTo>
                  <a:pt x="4268" y="1296"/>
                </a:lnTo>
                <a:lnTo>
                  <a:pt x="4256" y="1296"/>
                </a:lnTo>
                <a:lnTo>
                  <a:pt x="4246" y="1300"/>
                </a:lnTo>
                <a:lnTo>
                  <a:pt x="4236" y="1304"/>
                </a:lnTo>
                <a:lnTo>
                  <a:pt x="4230" y="1304"/>
                </a:lnTo>
                <a:lnTo>
                  <a:pt x="4228" y="1304"/>
                </a:lnTo>
                <a:lnTo>
                  <a:pt x="4228" y="1302"/>
                </a:lnTo>
                <a:lnTo>
                  <a:pt x="4230" y="1292"/>
                </a:lnTo>
                <a:lnTo>
                  <a:pt x="4232" y="1282"/>
                </a:lnTo>
                <a:lnTo>
                  <a:pt x="4232" y="1280"/>
                </a:lnTo>
                <a:lnTo>
                  <a:pt x="4230" y="1278"/>
                </a:lnTo>
                <a:lnTo>
                  <a:pt x="4224" y="1278"/>
                </a:lnTo>
                <a:lnTo>
                  <a:pt x="4216" y="1280"/>
                </a:lnTo>
                <a:lnTo>
                  <a:pt x="4202" y="1284"/>
                </a:lnTo>
                <a:lnTo>
                  <a:pt x="4200" y="1284"/>
                </a:lnTo>
                <a:lnTo>
                  <a:pt x="4198" y="1282"/>
                </a:lnTo>
                <a:lnTo>
                  <a:pt x="4200" y="1276"/>
                </a:lnTo>
                <a:lnTo>
                  <a:pt x="4202" y="1268"/>
                </a:lnTo>
                <a:lnTo>
                  <a:pt x="4202" y="1264"/>
                </a:lnTo>
                <a:lnTo>
                  <a:pt x="4200" y="1258"/>
                </a:lnTo>
                <a:lnTo>
                  <a:pt x="4196" y="1254"/>
                </a:lnTo>
                <a:lnTo>
                  <a:pt x="4182" y="1248"/>
                </a:lnTo>
                <a:lnTo>
                  <a:pt x="4162" y="1234"/>
                </a:lnTo>
                <a:lnTo>
                  <a:pt x="4150" y="1228"/>
                </a:lnTo>
                <a:lnTo>
                  <a:pt x="4136" y="1224"/>
                </a:lnTo>
                <a:lnTo>
                  <a:pt x="4124" y="1224"/>
                </a:lnTo>
                <a:lnTo>
                  <a:pt x="4112" y="1224"/>
                </a:lnTo>
                <a:lnTo>
                  <a:pt x="4100" y="1224"/>
                </a:lnTo>
                <a:lnTo>
                  <a:pt x="4090" y="1222"/>
                </a:lnTo>
                <a:lnTo>
                  <a:pt x="4084" y="1216"/>
                </a:lnTo>
                <a:lnTo>
                  <a:pt x="4082" y="1214"/>
                </a:lnTo>
                <a:lnTo>
                  <a:pt x="4080" y="1208"/>
                </a:lnTo>
                <a:lnTo>
                  <a:pt x="4080" y="1204"/>
                </a:lnTo>
                <a:lnTo>
                  <a:pt x="4076" y="1200"/>
                </a:lnTo>
                <a:lnTo>
                  <a:pt x="4072" y="1196"/>
                </a:lnTo>
                <a:lnTo>
                  <a:pt x="4066" y="1194"/>
                </a:lnTo>
                <a:lnTo>
                  <a:pt x="4054" y="1192"/>
                </a:lnTo>
                <a:lnTo>
                  <a:pt x="4040" y="1192"/>
                </a:lnTo>
                <a:lnTo>
                  <a:pt x="4030" y="1192"/>
                </a:lnTo>
                <a:lnTo>
                  <a:pt x="4024" y="1192"/>
                </a:lnTo>
                <a:lnTo>
                  <a:pt x="4022" y="1190"/>
                </a:lnTo>
                <a:lnTo>
                  <a:pt x="4022" y="1188"/>
                </a:lnTo>
                <a:lnTo>
                  <a:pt x="4032" y="1182"/>
                </a:lnTo>
                <a:lnTo>
                  <a:pt x="4038" y="1178"/>
                </a:lnTo>
                <a:lnTo>
                  <a:pt x="4040" y="1172"/>
                </a:lnTo>
                <a:lnTo>
                  <a:pt x="4042" y="1168"/>
                </a:lnTo>
                <a:lnTo>
                  <a:pt x="4042" y="1164"/>
                </a:lnTo>
                <a:lnTo>
                  <a:pt x="4040" y="1156"/>
                </a:lnTo>
                <a:lnTo>
                  <a:pt x="4036" y="1150"/>
                </a:lnTo>
                <a:lnTo>
                  <a:pt x="4030" y="1144"/>
                </a:lnTo>
                <a:lnTo>
                  <a:pt x="4028" y="1142"/>
                </a:lnTo>
                <a:lnTo>
                  <a:pt x="4032" y="1140"/>
                </a:lnTo>
                <a:lnTo>
                  <a:pt x="4042" y="1142"/>
                </a:lnTo>
                <a:lnTo>
                  <a:pt x="4056" y="1144"/>
                </a:lnTo>
                <a:lnTo>
                  <a:pt x="4068" y="1144"/>
                </a:lnTo>
                <a:lnTo>
                  <a:pt x="4078" y="1142"/>
                </a:lnTo>
                <a:lnTo>
                  <a:pt x="4084" y="1140"/>
                </a:lnTo>
                <a:lnTo>
                  <a:pt x="4084" y="1138"/>
                </a:lnTo>
                <a:lnTo>
                  <a:pt x="4084" y="1136"/>
                </a:lnTo>
                <a:lnTo>
                  <a:pt x="4078" y="1130"/>
                </a:lnTo>
                <a:lnTo>
                  <a:pt x="4066" y="1126"/>
                </a:lnTo>
                <a:lnTo>
                  <a:pt x="4046" y="1122"/>
                </a:lnTo>
                <a:lnTo>
                  <a:pt x="4018" y="1116"/>
                </a:lnTo>
                <a:lnTo>
                  <a:pt x="4016" y="1116"/>
                </a:lnTo>
                <a:lnTo>
                  <a:pt x="4016" y="1114"/>
                </a:lnTo>
                <a:lnTo>
                  <a:pt x="4020" y="1112"/>
                </a:lnTo>
                <a:lnTo>
                  <a:pt x="4040" y="1110"/>
                </a:lnTo>
                <a:lnTo>
                  <a:pt x="4052" y="1106"/>
                </a:lnTo>
                <a:lnTo>
                  <a:pt x="4062" y="1102"/>
                </a:lnTo>
                <a:lnTo>
                  <a:pt x="4064" y="1098"/>
                </a:lnTo>
                <a:lnTo>
                  <a:pt x="4066" y="1094"/>
                </a:lnTo>
                <a:lnTo>
                  <a:pt x="4066" y="1092"/>
                </a:lnTo>
                <a:lnTo>
                  <a:pt x="4066" y="1088"/>
                </a:lnTo>
                <a:lnTo>
                  <a:pt x="4062" y="1082"/>
                </a:lnTo>
                <a:lnTo>
                  <a:pt x="4054" y="1074"/>
                </a:lnTo>
                <a:lnTo>
                  <a:pt x="4044" y="1070"/>
                </a:lnTo>
                <a:lnTo>
                  <a:pt x="4036" y="1066"/>
                </a:lnTo>
                <a:lnTo>
                  <a:pt x="4026" y="1066"/>
                </a:lnTo>
                <a:lnTo>
                  <a:pt x="4020" y="1068"/>
                </a:lnTo>
                <a:lnTo>
                  <a:pt x="4014" y="1070"/>
                </a:lnTo>
                <a:lnTo>
                  <a:pt x="4004" y="1074"/>
                </a:lnTo>
                <a:lnTo>
                  <a:pt x="3988" y="1074"/>
                </a:lnTo>
                <a:lnTo>
                  <a:pt x="3982" y="1072"/>
                </a:lnTo>
                <a:lnTo>
                  <a:pt x="3980" y="1070"/>
                </a:lnTo>
                <a:lnTo>
                  <a:pt x="3982" y="1066"/>
                </a:lnTo>
                <a:lnTo>
                  <a:pt x="3994" y="1062"/>
                </a:lnTo>
                <a:lnTo>
                  <a:pt x="4014" y="1054"/>
                </a:lnTo>
                <a:lnTo>
                  <a:pt x="4020" y="1052"/>
                </a:lnTo>
                <a:lnTo>
                  <a:pt x="4022" y="1050"/>
                </a:lnTo>
                <a:lnTo>
                  <a:pt x="4018" y="1046"/>
                </a:lnTo>
                <a:lnTo>
                  <a:pt x="4012" y="1042"/>
                </a:lnTo>
                <a:lnTo>
                  <a:pt x="3984" y="1030"/>
                </a:lnTo>
                <a:lnTo>
                  <a:pt x="3966" y="1024"/>
                </a:lnTo>
                <a:lnTo>
                  <a:pt x="3952" y="1022"/>
                </a:lnTo>
                <a:lnTo>
                  <a:pt x="3942" y="1024"/>
                </a:lnTo>
                <a:lnTo>
                  <a:pt x="3934" y="1028"/>
                </a:lnTo>
                <a:lnTo>
                  <a:pt x="3930" y="1030"/>
                </a:lnTo>
                <a:lnTo>
                  <a:pt x="3926" y="1030"/>
                </a:lnTo>
                <a:lnTo>
                  <a:pt x="3926" y="1026"/>
                </a:lnTo>
                <a:lnTo>
                  <a:pt x="3928" y="1018"/>
                </a:lnTo>
                <a:lnTo>
                  <a:pt x="3928" y="1008"/>
                </a:lnTo>
                <a:lnTo>
                  <a:pt x="3926" y="1004"/>
                </a:lnTo>
                <a:lnTo>
                  <a:pt x="3922" y="1002"/>
                </a:lnTo>
                <a:lnTo>
                  <a:pt x="3916" y="1002"/>
                </a:lnTo>
                <a:lnTo>
                  <a:pt x="3908" y="1004"/>
                </a:lnTo>
                <a:lnTo>
                  <a:pt x="3904" y="1002"/>
                </a:lnTo>
                <a:lnTo>
                  <a:pt x="3904" y="996"/>
                </a:lnTo>
                <a:lnTo>
                  <a:pt x="3902" y="988"/>
                </a:lnTo>
                <a:lnTo>
                  <a:pt x="3896" y="982"/>
                </a:lnTo>
                <a:lnTo>
                  <a:pt x="3888" y="974"/>
                </a:lnTo>
                <a:lnTo>
                  <a:pt x="3880" y="970"/>
                </a:lnTo>
                <a:lnTo>
                  <a:pt x="3868" y="968"/>
                </a:lnTo>
                <a:lnTo>
                  <a:pt x="3858" y="968"/>
                </a:lnTo>
                <a:lnTo>
                  <a:pt x="3846" y="972"/>
                </a:lnTo>
                <a:lnTo>
                  <a:pt x="3836" y="980"/>
                </a:lnTo>
                <a:lnTo>
                  <a:pt x="3826" y="986"/>
                </a:lnTo>
                <a:lnTo>
                  <a:pt x="3820" y="988"/>
                </a:lnTo>
                <a:lnTo>
                  <a:pt x="3814" y="988"/>
                </a:lnTo>
                <a:lnTo>
                  <a:pt x="3810" y="982"/>
                </a:lnTo>
                <a:lnTo>
                  <a:pt x="3806" y="976"/>
                </a:lnTo>
                <a:lnTo>
                  <a:pt x="3802" y="966"/>
                </a:lnTo>
                <a:lnTo>
                  <a:pt x="3792" y="944"/>
                </a:lnTo>
                <a:lnTo>
                  <a:pt x="3788" y="936"/>
                </a:lnTo>
                <a:lnTo>
                  <a:pt x="3784" y="932"/>
                </a:lnTo>
                <a:lnTo>
                  <a:pt x="3778" y="930"/>
                </a:lnTo>
                <a:lnTo>
                  <a:pt x="3774" y="932"/>
                </a:lnTo>
                <a:lnTo>
                  <a:pt x="3768" y="932"/>
                </a:lnTo>
                <a:lnTo>
                  <a:pt x="3762" y="930"/>
                </a:lnTo>
                <a:lnTo>
                  <a:pt x="3758" y="926"/>
                </a:lnTo>
                <a:lnTo>
                  <a:pt x="3750" y="918"/>
                </a:lnTo>
                <a:lnTo>
                  <a:pt x="3744" y="908"/>
                </a:lnTo>
                <a:lnTo>
                  <a:pt x="3736" y="902"/>
                </a:lnTo>
                <a:lnTo>
                  <a:pt x="3726" y="898"/>
                </a:lnTo>
                <a:lnTo>
                  <a:pt x="3718" y="896"/>
                </a:lnTo>
                <a:lnTo>
                  <a:pt x="3700" y="896"/>
                </a:lnTo>
                <a:lnTo>
                  <a:pt x="3692" y="894"/>
                </a:lnTo>
                <a:lnTo>
                  <a:pt x="3686" y="892"/>
                </a:lnTo>
                <a:lnTo>
                  <a:pt x="3668" y="884"/>
                </a:lnTo>
                <a:lnTo>
                  <a:pt x="3658" y="882"/>
                </a:lnTo>
                <a:lnTo>
                  <a:pt x="3646" y="880"/>
                </a:lnTo>
                <a:lnTo>
                  <a:pt x="3636" y="882"/>
                </a:lnTo>
                <a:lnTo>
                  <a:pt x="3624" y="884"/>
                </a:lnTo>
                <a:lnTo>
                  <a:pt x="3614" y="892"/>
                </a:lnTo>
                <a:lnTo>
                  <a:pt x="3606" y="904"/>
                </a:lnTo>
                <a:lnTo>
                  <a:pt x="3604" y="908"/>
                </a:lnTo>
                <a:lnTo>
                  <a:pt x="3600" y="912"/>
                </a:lnTo>
                <a:lnTo>
                  <a:pt x="3596" y="914"/>
                </a:lnTo>
                <a:lnTo>
                  <a:pt x="3592" y="916"/>
                </a:lnTo>
                <a:lnTo>
                  <a:pt x="3584" y="914"/>
                </a:lnTo>
                <a:lnTo>
                  <a:pt x="3578" y="908"/>
                </a:lnTo>
                <a:lnTo>
                  <a:pt x="3570" y="904"/>
                </a:lnTo>
                <a:lnTo>
                  <a:pt x="3560" y="900"/>
                </a:lnTo>
                <a:lnTo>
                  <a:pt x="3556" y="900"/>
                </a:lnTo>
                <a:lnTo>
                  <a:pt x="3552" y="900"/>
                </a:lnTo>
                <a:lnTo>
                  <a:pt x="3548" y="902"/>
                </a:lnTo>
                <a:lnTo>
                  <a:pt x="3544" y="906"/>
                </a:lnTo>
                <a:lnTo>
                  <a:pt x="3536" y="916"/>
                </a:lnTo>
                <a:lnTo>
                  <a:pt x="3528" y="922"/>
                </a:lnTo>
                <a:lnTo>
                  <a:pt x="3520" y="926"/>
                </a:lnTo>
                <a:lnTo>
                  <a:pt x="3516" y="928"/>
                </a:lnTo>
                <a:lnTo>
                  <a:pt x="3512" y="930"/>
                </a:lnTo>
                <a:lnTo>
                  <a:pt x="3510" y="928"/>
                </a:lnTo>
                <a:lnTo>
                  <a:pt x="3512" y="922"/>
                </a:lnTo>
                <a:lnTo>
                  <a:pt x="3518" y="916"/>
                </a:lnTo>
                <a:lnTo>
                  <a:pt x="3522" y="908"/>
                </a:lnTo>
                <a:lnTo>
                  <a:pt x="3526" y="898"/>
                </a:lnTo>
                <a:lnTo>
                  <a:pt x="3528" y="888"/>
                </a:lnTo>
                <a:lnTo>
                  <a:pt x="3528" y="878"/>
                </a:lnTo>
                <a:lnTo>
                  <a:pt x="3526" y="870"/>
                </a:lnTo>
                <a:lnTo>
                  <a:pt x="3522" y="862"/>
                </a:lnTo>
                <a:lnTo>
                  <a:pt x="3516" y="856"/>
                </a:lnTo>
                <a:lnTo>
                  <a:pt x="3508" y="850"/>
                </a:lnTo>
                <a:lnTo>
                  <a:pt x="3500" y="848"/>
                </a:lnTo>
                <a:lnTo>
                  <a:pt x="3498" y="842"/>
                </a:lnTo>
                <a:lnTo>
                  <a:pt x="3496" y="836"/>
                </a:lnTo>
                <a:lnTo>
                  <a:pt x="3494" y="828"/>
                </a:lnTo>
                <a:lnTo>
                  <a:pt x="3494" y="822"/>
                </a:lnTo>
                <a:lnTo>
                  <a:pt x="3492" y="816"/>
                </a:lnTo>
                <a:lnTo>
                  <a:pt x="3488" y="812"/>
                </a:lnTo>
                <a:lnTo>
                  <a:pt x="3480" y="808"/>
                </a:lnTo>
                <a:lnTo>
                  <a:pt x="3466" y="808"/>
                </a:lnTo>
                <a:lnTo>
                  <a:pt x="3446" y="808"/>
                </a:lnTo>
                <a:lnTo>
                  <a:pt x="3424" y="810"/>
                </a:lnTo>
                <a:lnTo>
                  <a:pt x="3400" y="816"/>
                </a:lnTo>
                <a:lnTo>
                  <a:pt x="3376" y="822"/>
                </a:lnTo>
                <a:lnTo>
                  <a:pt x="3358" y="830"/>
                </a:lnTo>
                <a:lnTo>
                  <a:pt x="3350" y="834"/>
                </a:lnTo>
                <a:lnTo>
                  <a:pt x="3344" y="840"/>
                </a:lnTo>
                <a:lnTo>
                  <a:pt x="3340" y="846"/>
                </a:lnTo>
                <a:lnTo>
                  <a:pt x="3340" y="854"/>
                </a:lnTo>
                <a:lnTo>
                  <a:pt x="3338" y="858"/>
                </a:lnTo>
                <a:lnTo>
                  <a:pt x="3336" y="864"/>
                </a:lnTo>
                <a:lnTo>
                  <a:pt x="3334" y="866"/>
                </a:lnTo>
                <a:lnTo>
                  <a:pt x="3332" y="868"/>
                </a:lnTo>
                <a:lnTo>
                  <a:pt x="3326" y="868"/>
                </a:lnTo>
                <a:lnTo>
                  <a:pt x="3320" y="868"/>
                </a:lnTo>
                <a:lnTo>
                  <a:pt x="3314" y="868"/>
                </a:lnTo>
                <a:lnTo>
                  <a:pt x="3312" y="870"/>
                </a:lnTo>
                <a:lnTo>
                  <a:pt x="3312" y="872"/>
                </a:lnTo>
                <a:lnTo>
                  <a:pt x="3314" y="880"/>
                </a:lnTo>
                <a:lnTo>
                  <a:pt x="3322" y="898"/>
                </a:lnTo>
                <a:lnTo>
                  <a:pt x="3328" y="914"/>
                </a:lnTo>
                <a:lnTo>
                  <a:pt x="3330" y="920"/>
                </a:lnTo>
                <a:lnTo>
                  <a:pt x="3330" y="924"/>
                </a:lnTo>
                <a:lnTo>
                  <a:pt x="3328" y="926"/>
                </a:lnTo>
                <a:lnTo>
                  <a:pt x="3326" y="928"/>
                </a:lnTo>
                <a:lnTo>
                  <a:pt x="3320" y="930"/>
                </a:lnTo>
                <a:lnTo>
                  <a:pt x="3314" y="930"/>
                </a:lnTo>
                <a:lnTo>
                  <a:pt x="3310" y="932"/>
                </a:lnTo>
                <a:lnTo>
                  <a:pt x="3308" y="934"/>
                </a:lnTo>
                <a:lnTo>
                  <a:pt x="3310" y="936"/>
                </a:lnTo>
                <a:lnTo>
                  <a:pt x="3316" y="946"/>
                </a:lnTo>
                <a:lnTo>
                  <a:pt x="3324" y="956"/>
                </a:lnTo>
                <a:lnTo>
                  <a:pt x="3334" y="960"/>
                </a:lnTo>
                <a:lnTo>
                  <a:pt x="3340" y="962"/>
                </a:lnTo>
                <a:lnTo>
                  <a:pt x="3348" y="962"/>
                </a:lnTo>
                <a:lnTo>
                  <a:pt x="3354" y="962"/>
                </a:lnTo>
                <a:lnTo>
                  <a:pt x="3358" y="962"/>
                </a:lnTo>
                <a:lnTo>
                  <a:pt x="3362" y="966"/>
                </a:lnTo>
                <a:lnTo>
                  <a:pt x="3364" y="974"/>
                </a:lnTo>
                <a:lnTo>
                  <a:pt x="3362" y="978"/>
                </a:lnTo>
                <a:lnTo>
                  <a:pt x="3360" y="980"/>
                </a:lnTo>
                <a:lnTo>
                  <a:pt x="3356" y="982"/>
                </a:lnTo>
                <a:lnTo>
                  <a:pt x="3350" y="982"/>
                </a:lnTo>
                <a:lnTo>
                  <a:pt x="3336" y="978"/>
                </a:lnTo>
                <a:lnTo>
                  <a:pt x="3320" y="970"/>
                </a:lnTo>
                <a:lnTo>
                  <a:pt x="3304" y="960"/>
                </a:lnTo>
                <a:lnTo>
                  <a:pt x="3294" y="948"/>
                </a:lnTo>
                <a:lnTo>
                  <a:pt x="3290" y="940"/>
                </a:lnTo>
                <a:lnTo>
                  <a:pt x="3288" y="934"/>
                </a:lnTo>
                <a:lnTo>
                  <a:pt x="3288" y="926"/>
                </a:lnTo>
                <a:lnTo>
                  <a:pt x="3290" y="920"/>
                </a:lnTo>
                <a:lnTo>
                  <a:pt x="3294" y="908"/>
                </a:lnTo>
                <a:lnTo>
                  <a:pt x="3294" y="900"/>
                </a:lnTo>
                <a:lnTo>
                  <a:pt x="3290" y="894"/>
                </a:lnTo>
                <a:lnTo>
                  <a:pt x="3286" y="890"/>
                </a:lnTo>
                <a:lnTo>
                  <a:pt x="3282" y="886"/>
                </a:lnTo>
                <a:lnTo>
                  <a:pt x="3280" y="880"/>
                </a:lnTo>
                <a:lnTo>
                  <a:pt x="3284" y="872"/>
                </a:lnTo>
                <a:lnTo>
                  <a:pt x="3294" y="856"/>
                </a:lnTo>
                <a:lnTo>
                  <a:pt x="3308" y="842"/>
                </a:lnTo>
                <a:lnTo>
                  <a:pt x="3320" y="832"/>
                </a:lnTo>
                <a:lnTo>
                  <a:pt x="3330" y="824"/>
                </a:lnTo>
                <a:lnTo>
                  <a:pt x="3338" y="820"/>
                </a:lnTo>
                <a:lnTo>
                  <a:pt x="3348" y="814"/>
                </a:lnTo>
                <a:lnTo>
                  <a:pt x="3352" y="812"/>
                </a:lnTo>
                <a:lnTo>
                  <a:pt x="3354" y="808"/>
                </a:lnTo>
                <a:lnTo>
                  <a:pt x="3352" y="804"/>
                </a:lnTo>
                <a:lnTo>
                  <a:pt x="3350" y="802"/>
                </a:lnTo>
                <a:lnTo>
                  <a:pt x="3340" y="800"/>
                </a:lnTo>
                <a:lnTo>
                  <a:pt x="3324" y="798"/>
                </a:lnTo>
                <a:lnTo>
                  <a:pt x="3304" y="798"/>
                </a:lnTo>
                <a:lnTo>
                  <a:pt x="3280" y="800"/>
                </a:lnTo>
                <a:lnTo>
                  <a:pt x="3256" y="806"/>
                </a:lnTo>
                <a:lnTo>
                  <a:pt x="3232" y="814"/>
                </a:lnTo>
                <a:lnTo>
                  <a:pt x="3210" y="824"/>
                </a:lnTo>
                <a:lnTo>
                  <a:pt x="3192" y="836"/>
                </a:lnTo>
                <a:lnTo>
                  <a:pt x="3182" y="846"/>
                </a:lnTo>
                <a:lnTo>
                  <a:pt x="3176" y="852"/>
                </a:lnTo>
                <a:lnTo>
                  <a:pt x="3172" y="858"/>
                </a:lnTo>
                <a:lnTo>
                  <a:pt x="3172" y="868"/>
                </a:lnTo>
                <a:lnTo>
                  <a:pt x="3170" y="874"/>
                </a:lnTo>
                <a:lnTo>
                  <a:pt x="3164" y="880"/>
                </a:lnTo>
                <a:lnTo>
                  <a:pt x="3158" y="886"/>
                </a:lnTo>
                <a:lnTo>
                  <a:pt x="3154" y="894"/>
                </a:lnTo>
                <a:lnTo>
                  <a:pt x="3148" y="910"/>
                </a:lnTo>
                <a:lnTo>
                  <a:pt x="3146" y="928"/>
                </a:lnTo>
                <a:lnTo>
                  <a:pt x="3142" y="954"/>
                </a:lnTo>
                <a:lnTo>
                  <a:pt x="3140" y="966"/>
                </a:lnTo>
                <a:lnTo>
                  <a:pt x="3140" y="976"/>
                </a:lnTo>
                <a:lnTo>
                  <a:pt x="3142" y="982"/>
                </a:lnTo>
                <a:lnTo>
                  <a:pt x="3148" y="986"/>
                </a:lnTo>
                <a:lnTo>
                  <a:pt x="3156" y="990"/>
                </a:lnTo>
                <a:lnTo>
                  <a:pt x="3166" y="992"/>
                </a:lnTo>
                <a:lnTo>
                  <a:pt x="3198" y="994"/>
                </a:lnTo>
                <a:lnTo>
                  <a:pt x="3216" y="996"/>
                </a:lnTo>
                <a:lnTo>
                  <a:pt x="3230" y="1000"/>
                </a:lnTo>
                <a:lnTo>
                  <a:pt x="3240" y="1004"/>
                </a:lnTo>
                <a:lnTo>
                  <a:pt x="3246" y="1008"/>
                </a:lnTo>
                <a:lnTo>
                  <a:pt x="3246" y="1012"/>
                </a:lnTo>
                <a:lnTo>
                  <a:pt x="3244" y="1016"/>
                </a:lnTo>
                <a:lnTo>
                  <a:pt x="3234" y="1016"/>
                </a:lnTo>
                <a:lnTo>
                  <a:pt x="3220" y="1016"/>
                </a:lnTo>
                <a:lnTo>
                  <a:pt x="3190" y="1014"/>
                </a:lnTo>
                <a:lnTo>
                  <a:pt x="3180" y="1014"/>
                </a:lnTo>
                <a:lnTo>
                  <a:pt x="3174" y="1016"/>
                </a:lnTo>
                <a:lnTo>
                  <a:pt x="3172" y="1018"/>
                </a:lnTo>
                <a:lnTo>
                  <a:pt x="3172" y="1020"/>
                </a:lnTo>
                <a:lnTo>
                  <a:pt x="3174" y="1026"/>
                </a:lnTo>
                <a:lnTo>
                  <a:pt x="3180" y="1036"/>
                </a:lnTo>
                <a:lnTo>
                  <a:pt x="3192" y="1048"/>
                </a:lnTo>
                <a:lnTo>
                  <a:pt x="3208" y="1060"/>
                </a:lnTo>
                <a:lnTo>
                  <a:pt x="3222" y="1066"/>
                </a:lnTo>
                <a:lnTo>
                  <a:pt x="3234" y="1068"/>
                </a:lnTo>
                <a:lnTo>
                  <a:pt x="3248" y="1068"/>
                </a:lnTo>
                <a:lnTo>
                  <a:pt x="3260" y="1066"/>
                </a:lnTo>
                <a:lnTo>
                  <a:pt x="3270" y="1066"/>
                </a:lnTo>
                <a:lnTo>
                  <a:pt x="3282" y="1068"/>
                </a:lnTo>
                <a:lnTo>
                  <a:pt x="3292" y="1074"/>
                </a:lnTo>
                <a:lnTo>
                  <a:pt x="3304" y="1082"/>
                </a:lnTo>
                <a:lnTo>
                  <a:pt x="3314" y="1086"/>
                </a:lnTo>
                <a:lnTo>
                  <a:pt x="3324" y="1086"/>
                </a:lnTo>
                <a:lnTo>
                  <a:pt x="3334" y="1086"/>
                </a:lnTo>
                <a:lnTo>
                  <a:pt x="3350" y="1084"/>
                </a:lnTo>
                <a:lnTo>
                  <a:pt x="3360" y="1082"/>
                </a:lnTo>
                <a:lnTo>
                  <a:pt x="3374" y="1086"/>
                </a:lnTo>
                <a:lnTo>
                  <a:pt x="3386" y="1088"/>
                </a:lnTo>
                <a:lnTo>
                  <a:pt x="3400" y="1088"/>
                </a:lnTo>
                <a:lnTo>
                  <a:pt x="3408" y="1086"/>
                </a:lnTo>
                <a:lnTo>
                  <a:pt x="3416" y="1088"/>
                </a:lnTo>
                <a:lnTo>
                  <a:pt x="3428" y="1090"/>
                </a:lnTo>
                <a:lnTo>
                  <a:pt x="3444" y="1094"/>
                </a:lnTo>
                <a:lnTo>
                  <a:pt x="3456" y="1096"/>
                </a:lnTo>
                <a:lnTo>
                  <a:pt x="3464" y="1096"/>
                </a:lnTo>
                <a:lnTo>
                  <a:pt x="3470" y="1094"/>
                </a:lnTo>
                <a:lnTo>
                  <a:pt x="3472" y="1090"/>
                </a:lnTo>
                <a:lnTo>
                  <a:pt x="3476" y="1088"/>
                </a:lnTo>
                <a:lnTo>
                  <a:pt x="3480" y="1086"/>
                </a:lnTo>
                <a:lnTo>
                  <a:pt x="3486" y="1088"/>
                </a:lnTo>
                <a:lnTo>
                  <a:pt x="3496" y="1096"/>
                </a:lnTo>
                <a:lnTo>
                  <a:pt x="3514" y="1108"/>
                </a:lnTo>
                <a:lnTo>
                  <a:pt x="3518" y="1110"/>
                </a:lnTo>
                <a:lnTo>
                  <a:pt x="3520" y="1110"/>
                </a:lnTo>
                <a:lnTo>
                  <a:pt x="3520" y="1108"/>
                </a:lnTo>
                <a:lnTo>
                  <a:pt x="3516" y="1102"/>
                </a:lnTo>
                <a:lnTo>
                  <a:pt x="3504" y="1088"/>
                </a:lnTo>
                <a:lnTo>
                  <a:pt x="3498" y="1082"/>
                </a:lnTo>
                <a:lnTo>
                  <a:pt x="3498" y="1080"/>
                </a:lnTo>
                <a:lnTo>
                  <a:pt x="3500" y="1080"/>
                </a:lnTo>
                <a:lnTo>
                  <a:pt x="3508" y="1078"/>
                </a:lnTo>
                <a:lnTo>
                  <a:pt x="3520" y="1080"/>
                </a:lnTo>
                <a:lnTo>
                  <a:pt x="3550" y="1088"/>
                </a:lnTo>
                <a:lnTo>
                  <a:pt x="3584" y="1094"/>
                </a:lnTo>
                <a:lnTo>
                  <a:pt x="3590" y="1094"/>
                </a:lnTo>
                <a:lnTo>
                  <a:pt x="3596" y="1094"/>
                </a:lnTo>
                <a:lnTo>
                  <a:pt x="3598" y="1092"/>
                </a:lnTo>
                <a:lnTo>
                  <a:pt x="3600" y="1088"/>
                </a:lnTo>
                <a:lnTo>
                  <a:pt x="3602" y="1080"/>
                </a:lnTo>
                <a:lnTo>
                  <a:pt x="3600" y="1072"/>
                </a:lnTo>
                <a:lnTo>
                  <a:pt x="3596" y="1058"/>
                </a:lnTo>
                <a:lnTo>
                  <a:pt x="3596" y="1056"/>
                </a:lnTo>
                <a:lnTo>
                  <a:pt x="3598" y="1056"/>
                </a:lnTo>
                <a:lnTo>
                  <a:pt x="3604" y="1062"/>
                </a:lnTo>
                <a:lnTo>
                  <a:pt x="3612" y="1068"/>
                </a:lnTo>
                <a:lnTo>
                  <a:pt x="3618" y="1070"/>
                </a:lnTo>
                <a:lnTo>
                  <a:pt x="3626" y="1070"/>
                </a:lnTo>
                <a:lnTo>
                  <a:pt x="3630" y="1070"/>
                </a:lnTo>
                <a:lnTo>
                  <a:pt x="3636" y="1070"/>
                </a:lnTo>
                <a:lnTo>
                  <a:pt x="3638" y="1070"/>
                </a:lnTo>
                <a:lnTo>
                  <a:pt x="3640" y="1074"/>
                </a:lnTo>
                <a:lnTo>
                  <a:pt x="3642" y="1082"/>
                </a:lnTo>
                <a:lnTo>
                  <a:pt x="3642" y="1092"/>
                </a:lnTo>
                <a:lnTo>
                  <a:pt x="3644" y="1100"/>
                </a:lnTo>
                <a:lnTo>
                  <a:pt x="3648" y="1104"/>
                </a:lnTo>
                <a:lnTo>
                  <a:pt x="3652" y="1108"/>
                </a:lnTo>
                <a:lnTo>
                  <a:pt x="3670" y="1114"/>
                </a:lnTo>
                <a:lnTo>
                  <a:pt x="3696" y="1124"/>
                </a:lnTo>
                <a:lnTo>
                  <a:pt x="3710" y="1130"/>
                </a:lnTo>
                <a:lnTo>
                  <a:pt x="3720" y="1136"/>
                </a:lnTo>
                <a:lnTo>
                  <a:pt x="3724" y="1142"/>
                </a:lnTo>
                <a:lnTo>
                  <a:pt x="3724" y="1146"/>
                </a:lnTo>
                <a:lnTo>
                  <a:pt x="3722" y="1150"/>
                </a:lnTo>
                <a:lnTo>
                  <a:pt x="3716" y="1152"/>
                </a:lnTo>
                <a:lnTo>
                  <a:pt x="3708" y="1154"/>
                </a:lnTo>
                <a:lnTo>
                  <a:pt x="3698" y="1154"/>
                </a:lnTo>
                <a:lnTo>
                  <a:pt x="3690" y="1156"/>
                </a:lnTo>
                <a:lnTo>
                  <a:pt x="3684" y="1158"/>
                </a:lnTo>
                <a:lnTo>
                  <a:pt x="3680" y="1162"/>
                </a:lnTo>
                <a:lnTo>
                  <a:pt x="3678" y="1168"/>
                </a:lnTo>
                <a:lnTo>
                  <a:pt x="3678" y="1172"/>
                </a:lnTo>
                <a:lnTo>
                  <a:pt x="3684" y="1176"/>
                </a:lnTo>
                <a:lnTo>
                  <a:pt x="3692" y="1176"/>
                </a:lnTo>
                <a:lnTo>
                  <a:pt x="3704" y="1174"/>
                </a:lnTo>
                <a:lnTo>
                  <a:pt x="3718" y="1172"/>
                </a:lnTo>
                <a:lnTo>
                  <a:pt x="3732" y="1172"/>
                </a:lnTo>
                <a:lnTo>
                  <a:pt x="3746" y="1174"/>
                </a:lnTo>
                <a:lnTo>
                  <a:pt x="3760" y="1176"/>
                </a:lnTo>
                <a:lnTo>
                  <a:pt x="3772" y="1182"/>
                </a:lnTo>
                <a:lnTo>
                  <a:pt x="3782" y="1186"/>
                </a:lnTo>
                <a:lnTo>
                  <a:pt x="3788" y="1192"/>
                </a:lnTo>
                <a:lnTo>
                  <a:pt x="3794" y="1198"/>
                </a:lnTo>
                <a:lnTo>
                  <a:pt x="3798" y="1202"/>
                </a:lnTo>
                <a:lnTo>
                  <a:pt x="3802" y="1206"/>
                </a:lnTo>
                <a:lnTo>
                  <a:pt x="3816" y="1210"/>
                </a:lnTo>
                <a:lnTo>
                  <a:pt x="3822" y="1214"/>
                </a:lnTo>
                <a:lnTo>
                  <a:pt x="3828" y="1218"/>
                </a:lnTo>
                <a:lnTo>
                  <a:pt x="3832" y="1226"/>
                </a:lnTo>
                <a:lnTo>
                  <a:pt x="3836" y="1236"/>
                </a:lnTo>
                <a:lnTo>
                  <a:pt x="3838" y="1248"/>
                </a:lnTo>
                <a:lnTo>
                  <a:pt x="3844" y="1256"/>
                </a:lnTo>
                <a:lnTo>
                  <a:pt x="3852" y="1272"/>
                </a:lnTo>
                <a:lnTo>
                  <a:pt x="3856" y="1278"/>
                </a:lnTo>
                <a:lnTo>
                  <a:pt x="3858" y="1282"/>
                </a:lnTo>
                <a:lnTo>
                  <a:pt x="3856" y="1288"/>
                </a:lnTo>
                <a:lnTo>
                  <a:pt x="3850" y="1292"/>
                </a:lnTo>
                <a:lnTo>
                  <a:pt x="3836" y="1302"/>
                </a:lnTo>
                <a:lnTo>
                  <a:pt x="3824" y="1314"/>
                </a:lnTo>
                <a:lnTo>
                  <a:pt x="3808" y="1330"/>
                </a:lnTo>
                <a:lnTo>
                  <a:pt x="3788" y="1346"/>
                </a:lnTo>
                <a:lnTo>
                  <a:pt x="3784" y="1350"/>
                </a:lnTo>
                <a:lnTo>
                  <a:pt x="3782" y="1356"/>
                </a:lnTo>
                <a:lnTo>
                  <a:pt x="3780" y="1362"/>
                </a:lnTo>
                <a:lnTo>
                  <a:pt x="3782" y="1366"/>
                </a:lnTo>
                <a:lnTo>
                  <a:pt x="3786" y="1378"/>
                </a:lnTo>
                <a:lnTo>
                  <a:pt x="3794" y="1388"/>
                </a:lnTo>
                <a:lnTo>
                  <a:pt x="3806" y="1402"/>
                </a:lnTo>
                <a:lnTo>
                  <a:pt x="3806" y="1404"/>
                </a:lnTo>
                <a:lnTo>
                  <a:pt x="3798" y="1402"/>
                </a:lnTo>
                <a:lnTo>
                  <a:pt x="3786" y="1400"/>
                </a:lnTo>
                <a:lnTo>
                  <a:pt x="3776" y="1402"/>
                </a:lnTo>
                <a:lnTo>
                  <a:pt x="3768" y="1406"/>
                </a:lnTo>
                <a:lnTo>
                  <a:pt x="3760" y="1410"/>
                </a:lnTo>
                <a:lnTo>
                  <a:pt x="3750" y="1414"/>
                </a:lnTo>
                <a:lnTo>
                  <a:pt x="3736" y="1416"/>
                </a:lnTo>
                <a:lnTo>
                  <a:pt x="3716" y="1416"/>
                </a:lnTo>
                <a:lnTo>
                  <a:pt x="3692" y="1412"/>
                </a:lnTo>
                <a:lnTo>
                  <a:pt x="3670" y="1408"/>
                </a:lnTo>
                <a:lnTo>
                  <a:pt x="3656" y="1406"/>
                </a:lnTo>
                <a:lnTo>
                  <a:pt x="3650" y="1406"/>
                </a:lnTo>
                <a:lnTo>
                  <a:pt x="3650" y="1410"/>
                </a:lnTo>
                <a:lnTo>
                  <a:pt x="3650" y="1414"/>
                </a:lnTo>
                <a:lnTo>
                  <a:pt x="3650" y="1420"/>
                </a:lnTo>
                <a:lnTo>
                  <a:pt x="3646" y="1428"/>
                </a:lnTo>
                <a:lnTo>
                  <a:pt x="3634" y="1436"/>
                </a:lnTo>
                <a:lnTo>
                  <a:pt x="3628" y="1440"/>
                </a:lnTo>
                <a:lnTo>
                  <a:pt x="3624" y="1444"/>
                </a:lnTo>
                <a:lnTo>
                  <a:pt x="3622" y="1450"/>
                </a:lnTo>
                <a:lnTo>
                  <a:pt x="3622" y="1456"/>
                </a:lnTo>
                <a:lnTo>
                  <a:pt x="3622" y="1460"/>
                </a:lnTo>
                <a:lnTo>
                  <a:pt x="3624" y="1466"/>
                </a:lnTo>
                <a:lnTo>
                  <a:pt x="3634" y="1476"/>
                </a:lnTo>
                <a:lnTo>
                  <a:pt x="3646" y="1484"/>
                </a:lnTo>
                <a:lnTo>
                  <a:pt x="3654" y="1486"/>
                </a:lnTo>
                <a:lnTo>
                  <a:pt x="3664" y="1488"/>
                </a:lnTo>
                <a:lnTo>
                  <a:pt x="3672" y="1488"/>
                </a:lnTo>
                <a:lnTo>
                  <a:pt x="3682" y="1486"/>
                </a:lnTo>
                <a:lnTo>
                  <a:pt x="3692" y="1484"/>
                </a:lnTo>
                <a:lnTo>
                  <a:pt x="3702" y="1480"/>
                </a:lnTo>
                <a:lnTo>
                  <a:pt x="3720" y="1472"/>
                </a:lnTo>
                <a:lnTo>
                  <a:pt x="3732" y="1472"/>
                </a:lnTo>
                <a:lnTo>
                  <a:pt x="3742" y="1474"/>
                </a:lnTo>
                <a:lnTo>
                  <a:pt x="3748" y="1478"/>
                </a:lnTo>
                <a:lnTo>
                  <a:pt x="3752" y="1482"/>
                </a:lnTo>
                <a:lnTo>
                  <a:pt x="3758" y="1484"/>
                </a:lnTo>
                <a:lnTo>
                  <a:pt x="3762" y="1484"/>
                </a:lnTo>
                <a:lnTo>
                  <a:pt x="3768" y="1478"/>
                </a:lnTo>
                <a:lnTo>
                  <a:pt x="3776" y="1472"/>
                </a:lnTo>
                <a:lnTo>
                  <a:pt x="3780" y="1470"/>
                </a:lnTo>
                <a:lnTo>
                  <a:pt x="3782" y="1474"/>
                </a:lnTo>
                <a:lnTo>
                  <a:pt x="3784" y="1478"/>
                </a:lnTo>
                <a:lnTo>
                  <a:pt x="3786" y="1486"/>
                </a:lnTo>
                <a:lnTo>
                  <a:pt x="3788" y="1486"/>
                </a:lnTo>
                <a:lnTo>
                  <a:pt x="3792" y="1482"/>
                </a:lnTo>
                <a:lnTo>
                  <a:pt x="3796" y="1472"/>
                </a:lnTo>
                <a:lnTo>
                  <a:pt x="3798" y="1470"/>
                </a:lnTo>
                <a:lnTo>
                  <a:pt x="3802" y="1468"/>
                </a:lnTo>
                <a:lnTo>
                  <a:pt x="3806" y="1470"/>
                </a:lnTo>
                <a:lnTo>
                  <a:pt x="3812" y="1476"/>
                </a:lnTo>
                <a:lnTo>
                  <a:pt x="3836" y="1502"/>
                </a:lnTo>
                <a:lnTo>
                  <a:pt x="3848" y="1516"/>
                </a:lnTo>
                <a:lnTo>
                  <a:pt x="3858" y="1524"/>
                </a:lnTo>
                <a:lnTo>
                  <a:pt x="3864" y="1526"/>
                </a:lnTo>
                <a:lnTo>
                  <a:pt x="3868" y="1524"/>
                </a:lnTo>
                <a:lnTo>
                  <a:pt x="3872" y="1522"/>
                </a:lnTo>
                <a:lnTo>
                  <a:pt x="3876" y="1522"/>
                </a:lnTo>
                <a:lnTo>
                  <a:pt x="3882" y="1524"/>
                </a:lnTo>
                <a:lnTo>
                  <a:pt x="3890" y="1530"/>
                </a:lnTo>
                <a:lnTo>
                  <a:pt x="3896" y="1536"/>
                </a:lnTo>
                <a:lnTo>
                  <a:pt x="3896" y="1538"/>
                </a:lnTo>
                <a:lnTo>
                  <a:pt x="3896" y="1540"/>
                </a:lnTo>
                <a:lnTo>
                  <a:pt x="3890" y="1540"/>
                </a:lnTo>
                <a:lnTo>
                  <a:pt x="3882" y="1542"/>
                </a:lnTo>
                <a:lnTo>
                  <a:pt x="3876" y="1542"/>
                </a:lnTo>
                <a:lnTo>
                  <a:pt x="3872" y="1544"/>
                </a:lnTo>
                <a:lnTo>
                  <a:pt x="3872" y="1546"/>
                </a:lnTo>
                <a:lnTo>
                  <a:pt x="3872" y="1550"/>
                </a:lnTo>
                <a:lnTo>
                  <a:pt x="3874" y="1554"/>
                </a:lnTo>
                <a:lnTo>
                  <a:pt x="3884" y="1566"/>
                </a:lnTo>
                <a:lnTo>
                  <a:pt x="3896" y="1572"/>
                </a:lnTo>
                <a:lnTo>
                  <a:pt x="3908" y="1578"/>
                </a:lnTo>
                <a:lnTo>
                  <a:pt x="3934" y="1584"/>
                </a:lnTo>
                <a:lnTo>
                  <a:pt x="3956" y="1590"/>
                </a:lnTo>
                <a:lnTo>
                  <a:pt x="3966" y="1596"/>
                </a:lnTo>
                <a:lnTo>
                  <a:pt x="3974" y="1602"/>
                </a:lnTo>
                <a:lnTo>
                  <a:pt x="3982" y="1610"/>
                </a:lnTo>
                <a:lnTo>
                  <a:pt x="3994" y="1616"/>
                </a:lnTo>
                <a:lnTo>
                  <a:pt x="4008" y="1620"/>
                </a:lnTo>
                <a:lnTo>
                  <a:pt x="4024" y="1626"/>
                </a:lnTo>
                <a:lnTo>
                  <a:pt x="4058" y="1634"/>
                </a:lnTo>
                <a:lnTo>
                  <a:pt x="4090" y="1644"/>
                </a:lnTo>
                <a:lnTo>
                  <a:pt x="4102" y="1648"/>
                </a:lnTo>
                <a:lnTo>
                  <a:pt x="4110" y="1648"/>
                </a:lnTo>
                <a:lnTo>
                  <a:pt x="4112" y="1646"/>
                </a:lnTo>
                <a:lnTo>
                  <a:pt x="4114" y="1644"/>
                </a:lnTo>
                <a:lnTo>
                  <a:pt x="4114" y="1638"/>
                </a:lnTo>
                <a:lnTo>
                  <a:pt x="4112" y="1630"/>
                </a:lnTo>
                <a:lnTo>
                  <a:pt x="4106" y="1620"/>
                </a:lnTo>
                <a:lnTo>
                  <a:pt x="4098" y="1610"/>
                </a:lnTo>
                <a:lnTo>
                  <a:pt x="4088" y="1600"/>
                </a:lnTo>
                <a:lnTo>
                  <a:pt x="4076" y="1588"/>
                </a:lnTo>
                <a:lnTo>
                  <a:pt x="4060" y="1578"/>
                </a:lnTo>
                <a:lnTo>
                  <a:pt x="4028" y="1556"/>
                </a:lnTo>
                <a:lnTo>
                  <a:pt x="4014" y="1546"/>
                </a:lnTo>
                <a:lnTo>
                  <a:pt x="4002" y="1536"/>
                </a:lnTo>
                <a:lnTo>
                  <a:pt x="3994" y="1528"/>
                </a:lnTo>
                <a:lnTo>
                  <a:pt x="3994" y="1526"/>
                </a:lnTo>
                <a:lnTo>
                  <a:pt x="3994" y="1522"/>
                </a:lnTo>
                <a:lnTo>
                  <a:pt x="3996" y="1520"/>
                </a:lnTo>
                <a:lnTo>
                  <a:pt x="3998" y="1520"/>
                </a:lnTo>
                <a:lnTo>
                  <a:pt x="4004" y="1522"/>
                </a:lnTo>
                <a:lnTo>
                  <a:pt x="4020" y="1534"/>
                </a:lnTo>
                <a:lnTo>
                  <a:pt x="4036" y="1544"/>
                </a:lnTo>
                <a:lnTo>
                  <a:pt x="4040" y="1546"/>
                </a:lnTo>
                <a:lnTo>
                  <a:pt x="4042" y="1544"/>
                </a:lnTo>
                <a:lnTo>
                  <a:pt x="4042" y="1542"/>
                </a:lnTo>
                <a:lnTo>
                  <a:pt x="4044" y="1540"/>
                </a:lnTo>
                <a:lnTo>
                  <a:pt x="4048" y="1540"/>
                </a:lnTo>
                <a:lnTo>
                  <a:pt x="4064" y="1552"/>
                </a:lnTo>
                <a:lnTo>
                  <a:pt x="4074" y="1560"/>
                </a:lnTo>
                <a:lnTo>
                  <a:pt x="4084" y="1568"/>
                </a:lnTo>
                <a:lnTo>
                  <a:pt x="4096" y="1574"/>
                </a:lnTo>
                <a:lnTo>
                  <a:pt x="4108" y="1576"/>
                </a:lnTo>
                <a:lnTo>
                  <a:pt x="4120" y="1580"/>
                </a:lnTo>
                <a:lnTo>
                  <a:pt x="4130" y="1586"/>
                </a:lnTo>
                <a:lnTo>
                  <a:pt x="4138" y="1594"/>
                </a:lnTo>
                <a:lnTo>
                  <a:pt x="4146" y="1602"/>
                </a:lnTo>
                <a:lnTo>
                  <a:pt x="4150" y="1610"/>
                </a:lnTo>
                <a:lnTo>
                  <a:pt x="4154" y="1612"/>
                </a:lnTo>
                <a:lnTo>
                  <a:pt x="4154" y="1610"/>
                </a:lnTo>
                <a:lnTo>
                  <a:pt x="4154" y="1600"/>
                </a:lnTo>
                <a:lnTo>
                  <a:pt x="4152" y="1590"/>
                </a:lnTo>
                <a:lnTo>
                  <a:pt x="4152" y="1586"/>
                </a:lnTo>
                <a:lnTo>
                  <a:pt x="4154" y="1584"/>
                </a:lnTo>
                <a:lnTo>
                  <a:pt x="4156" y="1586"/>
                </a:lnTo>
                <a:lnTo>
                  <a:pt x="4158" y="1586"/>
                </a:lnTo>
                <a:lnTo>
                  <a:pt x="4160" y="1584"/>
                </a:lnTo>
                <a:lnTo>
                  <a:pt x="4160" y="1576"/>
                </a:lnTo>
                <a:lnTo>
                  <a:pt x="4158" y="1564"/>
                </a:lnTo>
                <a:lnTo>
                  <a:pt x="4158" y="1548"/>
                </a:lnTo>
                <a:lnTo>
                  <a:pt x="4160" y="1552"/>
                </a:lnTo>
                <a:lnTo>
                  <a:pt x="4162" y="1556"/>
                </a:lnTo>
                <a:lnTo>
                  <a:pt x="4166" y="1556"/>
                </a:lnTo>
                <a:lnTo>
                  <a:pt x="4168" y="1554"/>
                </a:lnTo>
                <a:lnTo>
                  <a:pt x="4172" y="1544"/>
                </a:lnTo>
                <a:lnTo>
                  <a:pt x="4172" y="1532"/>
                </a:lnTo>
                <a:lnTo>
                  <a:pt x="4170" y="1524"/>
                </a:lnTo>
                <a:lnTo>
                  <a:pt x="4166" y="1522"/>
                </a:lnTo>
                <a:lnTo>
                  <a:pt x="4162" y="1520"/>
                </a:lnTo>
                <a:lnTo>
                  <a:pt x="4158" y="1520"/>
                </a:lnTo>
                <a:lnTo>
                  <a:pt x="4154" y="1520"/>
                </a:lnTo>
                <a:lnTo>
                  <a:pt x="4156" y="1516"/>
                </a:lnTo>
                <a:lnTo>
                  <a:pt x="4158" y="1510"/>
                </a:lnTo>
                <a:lnTo>
                  <a:pt x="4162" y="1504"/>
                </a:lnTo>
                <a:lnTo>
                  <a:pt x="4162" y="1500"/>
                </a:lnTo>
                <a:lnTo>
                  <a:pt x="4158" y="1498"/>
                </a:lnTo>
                <a:lnTo>
                  <a:pt x="4152" y="1498"/>
                </a:lnTo>
                <a:lnTo>
                  <a:pt x="4146" y="1496"/>
                </a:lnTo>
                <a:lnTo>
                  <a:pt x="4142" y="1494"/>
                </a:lnTo>
                <a:lnTo>
                  <a:pt x="4140" y="1492"/>
                </a:lnTo>
                <a:lnTo>
                  <a:pt x="4142" y="1486"/>
                </a:lnTo>
                <a:lnTo>
                  <a:pt x="4148" y="1478"/>
                </a:lnTo>
                <a:lnTo>
                  <a:pt x="4150" y="1474"/>
                </a:lnTo>
                <a:lnTo>
                  <a:pt x="4150" y="1468"/>
                </a:lnTo>
                <a:lnTo>
                  <a:pt x="4146" y="1464"/>
                </a:lnTo>
                <a:lnTo>
                  <a:pt x="4140" y="1460"/>
                </a:lnTo>
                <a:lnTo>
                  <a:pt x="4132" y="1456"/>
                </a:lnTo>
                <a:lnTo>
                  <a:pt x="4106" y="1446"/>
                </a:lnTo>
                <a:lnTo>
                  <a:pt x="4092" y="1438"/>
                </a:lnTo>
                <a:lnTo>
                  <a:pt x="4082" y="1430"/>
                </a:lnTo>
                <a:lnTo>
                  <a:pt x="4076" y="1420"/>
                </a:lnTo>
                <a:lnTo>
                  <a:pt x="4072" y="1408"/>
                </a:lnTo>
                <a:lnTo>
                  <a:pt x="4068" y="1400"/>
                </a:lnTo>
                <a:lnTo>
                  <a:pt x="4064" y="1394"/>
                </a:lnTo>
                <a:lnTo>
                  <a:pt x="4060" y="1390"/>
                </a:lnTo>
                <a:lnTo>
                  <a:pt x="4052" y="1390"/>
                </a:lnTo>
                <a:lnTo>
                  <a:pt x="4044" y="1392"/>
                </a:lnTo>
                <a:lnTo>
                  <a:pt x="4038" y="1392"/>
                </a:lnTo>
                <a:lnTo>
                  <a:pt x="4032" y="1390"/>
                </a:lnTo>
                <a:lnTo>
                  <a:pt x="4030" y="1388"/>
                </a:lnTo>
                <a:lnTo>
                  <a:pt x="4030" y="1384"/>
                </a:lnTo>
                <a:lnTo>
                  <a:pt x="4034" y="1380"/>
                </a:lnTo>
                <a:lnTo>
                  <a:pt x="4040" y="1378"/>
                </a:lnTo>
                <a:lnTo>
                  <a:pt x="4048" y="1376"/>
                </a:lnTo>
                <a:lnTo>
                  <a:pt x="4054" y="1374"/>
                </a:lnTo>
                <a:lnTo>
                  <a:pt x="4056" y="1372"/>
                </a:lnTo>
                <a:lnTo>
                  <a:pt x="4058" y="1370"/>
                </a:lnTo>
                <a:lnTo>
                  <a:pt x="4058" y="1368"/>
                </a:lnTo>
                <a:lnTo>
                  <a:pt x="4054" y="1360"/>
                </a:lnTo>
                <a:lnTo>
                  <a:pt x="4050" y="1354"/>
                </a:lnTo>
                <a:lnTo>
                  <a:pt x="4042" y="1344"/>
                </a:lnTo>
                <a:lnTo>
                  <a:pt x="4042" y="1342"/>
                </a:lnTo>
                <a:lnTo>
                  <a:pt x="4044" y="1342"/>
                </a:lnTo>
                <a:lnTo>
                  <a:pt x="4050" y="1344"/>
                </a:lnTo>
                <a:lnTo>
                  <a:pt x="4058" y="1344"/>
                </a:lnTo>
                <a:lnTo>
                  <a:pt x="4064" y="1342"/>
                </a:lnTo>
                <a:lnTo>
                  <a:pt x="4068" y="1340"/>
                </a:lnTo>
                <a:lnTo>
                  <a:pt x="4070" y="1336"/>
                </a:lnTo>
                <a:lnTo>
                  <a:pt x="4072" y="1332"/>
                </a:lnTo>
                <a:lnTo>
                  <a:pt x="4074" y="1332"/>
                </a:lnTo>
                <a:lnTo>
                  <a:pt x="4078" y="1334"/>
                </a:lnTo>
                <a:lnTo>
                  <a:pt x="4084" y="1342"/>
                </a:lnTo>
                <a:lnTo>
                  <a:pt x="4090" y="1350"/>
                </a:lnTo>
                <a:lnTo>
                  <a:pt x="4094" y="1354"/>
                </a:lnTo>
                <a:lnTo>
                  <a:pt x="4100" y="1356"/>
                </a:lnTo>
                <a:lnTo>
                  <a:pt x="4104" y="1356"/>
                </a:lnTo>
                <a:lnTo>
                  <a:pt x="4110" y="1356"/>
                </a:lnTo>
                <a:lnTo>
                  <a:pt x="4112" y="1360"/>
                </a:lnTo>
                <a:lnTo>
                  <a:pt x="4114" y="1364"/>
                </a:lnTo>
                <a:lnTo>
                  <a:pt x="4116" y="1370"/>
                </a:lnTo>
                <a:lnTo>
                  <a:pt x="4120" y="1374"/>
                </a:lnTo>
                <a:lnTo>
                  <a:pt x="4126" y="1376"/>
                </a:lnTo>
                <a:lnTo>
                  <a:pt x="4130" y="1378"/>
                </a:lnTo>
                <a:lnTo>
                  <a:pt x="4132" y="1380"/>
                </a:lnTo>
                <a:lnTo>
                  <a:pt x="4134" y="1384"/>
                </a:lnTo>
                <a:lnTo>
                  <a:pt x="4134" y="1388"/>
                </a:lnTo>
                <a:lnTo>
                  <a:pt x="4134" y="1394"/>
                </a:lnTo>
                <a:lnTo>
                  <a:pt x="4138" y="1398"/>
                </a:lnTo>
                <a:lnTo>
                  <a:pt x="4148" y="1410"/>
                </a:lnTo>
                <a:lnTo>
                  <a:pt x="4162" y="1424"/>
                </a:lnTo>
                <a:lnTo>
                  <a:pt x="4180" y="1434"/>
                </a:lnTo>
                <a:lnTo>
                  <a:pt x="4196" y="1442"/>
                </a:lnTo>
                <a:lnTo>
                  <a:pt x="4204" y="1444"/>
                </a:lnTo>
                <a:lnTo>
                  <a:pt x="4210" y="1446"/>
                </a:lnTo>
                <a:lnTo>
                  <a:pt x="4216" y="1444"/>
                </a:lnTo>
                <a:lnTo>
                  <a:pt x="4218" y="1440"/>
                </a:lnTo>
                <a:lnTo>
                  <a:pt x="4220" y="1434"/>
                </a:lnTo>
                <a:lnTo>
                  <a:pt x="4220" y="1426"/>
                </a:lnTo>
                <a:lnTo>
                  <a:pt x="4218" y="1416"/>
                </a:lnTo>
                <a:lnTo>
                  <a:pt x="4218" y="1408"/>
                </a:lnTo>
                <a:lnTo>
                  <a:pt x="4220" y="1404"/>
                </a:lnTo>
                <a:lnTo>
                  <a:pt x="4224" y="1400"/>
                </a:lnTo>
                <a:lnTo>
                  <a:pt x="4228" y="1396"/>
                </a:lnTo>
                <a:lnTo>
                  <a:pt x="4232" y="1396"/>
                </a:lnTo>
                <a:lnTo>
                  <a:pt x="4242" y="1394"/>
                </a:lnTo>
                <a:lnTo>
                  <a:pt x="4260" y="1394"/>
                </a:lnTo>
                <a:lnTo>
                  <a:pt x="4262" y="1394"/>
                </a:lnTo>
                <a:lnTo>
                  <a:pt x="4264" y="1392"/>
                </a:lnTo>
                <a:lnTo>
                  <a:pt x="4264" y="1390"/>
                </a:lnTo>
                <a:lnTo>
                  <a:pt x="4262" y="1386"/>
                </a:lnTo>
                <a:lnTo>
                  <a:pt x="4258" y="1378"/>
                </a:lnTo>
                <a:lnTo>
                  <a:pt x="4258" y="1374"/>
                </a:lnTo>
                <a:lnTo>
                  <a:pt x="4260" y="1372"/>
                </a:lnTo>
                <a:lnTo>
                  <a:pt x="4262" y="1370"/>
                </a:lnTo>
                <a:lnTo>
                  <a:pt x="4268" y="1368"/>
                </a:lnTo>
                <a:lnTo>
                  <a:pt x="4270" y="1366"/>
                </a:lnTo>
                <a:lnTo>
                  <a:pt x="4268" y="1360"/>
                </a:lnTo>
                <a:lnTo>
                  <a:pt x="4266" y="1358"/>
                </a:lnTo>
                <a:lnTo>
                  <a:pt x="4266" y="1356"/>
                </a:lnTo>
                <a:lnTo>
                  <a:pt x="4270" y="1352"/>
                </a:lnTo>
                <a:lnTo>
                  <a:pt x="4284" y="1346"/>
                </a:lnTo>
                <a:lnTo>
                  <a:pt x="4290" y="1340"/>
                </a:lnTo>
                <a:lnTo>
                  <a:pt x="4294" y="1334"/>
                </a:lnTo>
                <a:lnTo>
                  <a:pt x="4296" y="1330"/>
                </a:lnTo>
                <a:lnTo>
                  <a:pt x="4296" y="1324"/>
                </a:lnTo>
                <a:lnTo>
                  <a:pt x="4290" y="1312"/>
                </a:lnTo>
                <a:close/>
                <a:moveTo>
                  <a:pt x="3666" y="1230"/>
                </a:moveTo>
                <a:lnTo>
                  <a:pt x="3666" y="1230"/>
                </a:lnTo>
                <a:lnTo>
                  <a:pt x="3660" y="1240"/>
                </a:lnTo>
                <a:lnTo>
                  <a:pt x="3656" y="1250"/>
                </a:lnTo>
                <a:lnTo>
                  <a:pt x="3656" y="1258"/>
                </a:lnTo>
                <a:lnTo>
                  <a:pt x="3658" y="1266"/>
                </a:lnTo>
                <a:lnTo>
                  <a:pt x="3664" y="1272"/>
                </a:lnTo>
                <a:lnTo>
                  <a:pt x="3674" y="1278"/>
                </a:lnTo>
                <a:lnTo>
                  <a:pt x="3690" y="1280"/>
                </a:lnTo>
                <a:lnTo>
                  <a:pt x="3710" y="1280"/>
                </a:lnTo>
                <a:lnTo>
                  <a:pt x="3730" y="1278"/>
                </a:lnTo>
                <a:lnTo>
                  <a:pt x="3742" y="1274"/>
                </a:lnTo>
                <a:lnTo>
                  <a:pt x="3748" y="1268"/>
                </a:lnTo>
                <a:lnTo>
                  <a:pt x="3750" y="1262"/>
                </a:lnTo>
                <a:lnTo>
                  <a:pt x="3750" y="1252"/>
                </a:lnTo>
                <a:lnTo>
                  <a:pt x="3748" y="1244"/>
                </a:lnTo>
                <a:lnTo>
                  <a:pt x="3746" y="1234"/>
                </a:lnTo>
                <a:lnTo>
                  <a:pt x="3748" y="1226"/>
                </a:lnTo>
                <a:lnTo>
                  <a:pt x="3748" y="1220"/>
                </a:lnTo>
                <a:lnTo>
                  <a:pt x="3746" y="1216"/>
                </a:lnTo>
                <a:lnTo>
                  <a:pt x="3744" y="1212"/>
                </a:lnTo>
                <a:lnTo>
                  <a:pt x="3740" y="1210"/>
                </a:lnTo>
                <a:lnTo>
                  <a:pt x="3730" y="1206"/>
                </a:lnTo>
                <a:lnTo>
                  <a:pt x="3716" y="1204"/>
                </a:lnTo>
                <a:lnTo>
                  <a:pt x="3702" y="1204"/>
                </a:lnTo>
                <a:lnTo>
                  <a:pt x="3688" y="1208"/>
                </a:lnTo>
                <a:lnTo>
                  <a:pt x="3676" y="1218"/>
                </a:lnTo>
                <a:lnTo>
                  <a:pt x="3670" y="1222"/>
                </a:lnTo>
                <a:lnTo>
                  <a:pt x="3666" y="1230"/>
                </a:lnTo>
                <a:close/>
                <a:moveTo>
                  <a:pt x="3526" y="1508"/>
                </a:moveTo>
                <a:lnTo>
                  <a:pt x="3526" y="1508"/>
                </a:lnTo>
                <a:lnTo>
                  <a:pt x="3516" y="1498"/>
                </a:lnTo>
                <a:lnTo>
                  <a:pt x="3512" y="1496"/>
                </a:lnTo>
                <a:lnTo>
                  <a:pt x="3510" y="1498"/>
                </a:lnTo>
                <a:lnTo>
                  <a:pt x="3504" y="1500"/>
                </a:lnTo>
                <a:lnTo>
                  <a:pt x="3498" y="1502"/>
                </a:lnTo>
                <a:lnTo>
                  <a:pt x="3490" y="1500"/>
                </a:lnTo>
                <a:lnTo>
                  <a:pt x="3484" y="1496"/>
                </a:lnTo>
                <a:lnTo>
                  <a:pt x="3478" y="1490"/>
                </a:lnTo>
                <a:lnTo>
                  <a:pt x="3474" y="1478"/>
                </a:lnTo>
                <a:lnTo>
                  <a:pt x="3472" y="1470"/>
                </a:lnTo>
                <a:lnTo>
                  <a:pt x="3466" y="1464"/>
                </a:lnTo>
                <a:lnTo>
                  <a:pt x="3458" y="1458"/>
                </a:lnTo>
                <a:lnTo>
                  <a:pt x="3446" y="1452"/>
                </a:lnTo>
                <a:lnTo>
                  <a:pt x="3432" y="1446"/>
                </a:lnTo>
                <a:lnTo>
                  <a:pt x="3418" y="1438"/>
                </a:lnTo>
                <a:lnTo>
                  <a:pt x="3396" y="1420"/>
                </a:lnTo>
                <a:lnTo>
                  <a:pt x="3386" y="1414"/>
                </a:lnTo>
                <a:lnTo>
                  <a:pt x="3376" y="1408"/>
                </a:lnTo>
                <a:lnTo>
                  <a:pt x="3368" y="1408"/>
                </a:lnTo>
                <a:lnTo>
                  <a:pt x="3364" y="1408"/>
                </a:lnTo>
                <a:lnTo>
                  <a:pt x="3362" y="1412"/>
                </a:lnTo>
                <a:lnTo>
                  <a:pt x="3358" y="1414"/>
                </a:lnTo>
                <a:lnTo>
                  <a:pt x="3356" y="1416"/>
                </a:lnTo>
                <a:lnTo>
                  <a:pt x="3352" y="1414"/>
                </a:lnTo>
                <a:lnTo>
                  <a:pt x="3350" y="1414"/>
                </a:lnTo>
                <a:lnTo>
                  <a:pt x="3346" y="1408"/>
                </a:lnTo>
                <a:lnTo>
                  <a:pt x="3340" y="1400"/>
                </a:lnTo>
                <a:lnTo>
                  <a:pt x="3336" y="1390"/>
                </a:lnTo>
                <a:lnTo>
                  <a:pt x="3330" y="1382"/>
                </a:lnTo>
                <a:lnTo>
                  <a:pt x="3324" y="1378"/>
                </a:lnTo>
                <a:lnTo>
                  <a:pt x="3320" y="1376"/>
                </a:lnTo>
                <a:lnTo>
                  <a:pt x="3316" y="1376"/>
                </a:lnTo>
                <a:lnTo>
                  <a:pt x="3312" y="1378"/>
                </a:lnTo>
                <a:lnTo>
                  <a:pt x="3308" y="1380"/>
                </a:lnTo>
                <a:lnTo>
                  <a:pt x="3302" y="1390"/>
                </a:lnTo>
                <a:lnTo>
                  <a:pt x="3296" y="1402"/>
                </a:lnTo>
                <a:lnTo>
                  <a:pt x="3292" y="1416"/>
                </a:lnTo>
                <a:lnTo>
                  <a:pt x="3290" y="1434"/>
                </a:lnTo>
                <a:lnTo>
                  <a:pt x="3288" y="1450"/>
                </a:lnTo>
                <a:lnTo>
                  <a:pt x="3290" y="1466"/>
                </a:lnTo>
                <a:lnTo>
                  <a:pt x="3292" y="1480"/>
                </a:lnTo>
                <a:lnTo>
                  <a:pt x="3292" y="1488"/>
                </a:lnTo>
                <a:lnTo>
                  <a:pt x="3292" y="1492"/>
                </a:lnTo>
                <a:lnTo>
                  <a:pt x="3290" y="1496"/>
                </a:lnTo>
                <a:lnTo>
                  <a:pt x="3288" y="1500"/>
                </a:lnTo>
                <a:lnTo>
                  <a:pt x="3282" y="1506"/>
                </a:lnTo>
                <a:lnTo>
                  <a:pt x="3272" y="1510"/>
                </a:lnTo>
                <a:lnTo>
                  <a:pt x="3264" y="1514"/>
                </a:lnTo>
                <a:lnTo>
                  <a:pt x="3258" y="1518"/>
                </a:lnTo>
                <a:lnTo>
                  <a:pt x="3256" y="1522"/>
                </a:lnTo>
                <a:lnTo>
                  <a:pt x="3256" y="1524"/>
                </a:lnTo>
                <a:lnTo>
                  <a:pt x="3256" y="1528"/>
                </a:lnTo>
                <a:lnTo>
                  <a:pt x="3258" y="1534"/>
                </a:lnTo>
                <a:lnTo>
                  <a:pt x="3260" y="1536"/>
                </a:lnTo>
                <a:lnTo>
                  <a:pt x="3262" y="1536"/>
                </a:lnTo>
                <a:lnTo>
                  <a:pt x="3270" y="1536"/>
                </a:lnTo>
                <a:lnTo>
                  <a:pt x="3294" y="1532"/>
                </a:lnTo>
                <a:lnTo>
                  <a:pt x="3304" y="1530"/>
                </a:lnTo>
                <a:lnTo>
                  <a:pt x="3314" y="1530"/>
                </a:lnTo>
                <a:lnTo>
                  <a:pt x="3318" y="1532"/>
                </a:lnTo>
                <a:lnTo>
                  <a:pt x="3320" y="1534"/>
                </a:lnTo>
                <a:lnTo>
                  <a:pt x="3322" y="1536"/>
                </a:lnTo>
                <a:lnTo>
                  <a:pt x="3322" y="1542"/>
                </a:lnTo>
                <a:lnTo>
                  <a:pt x="3322" y="1550"/>
                </a:lnTo>
                <a:lnTo>
                  <a:pt x="3324" y="1558"/>
                </a:lnTo>
                <a:lnTo>
                  <a:pt x="3330" y="1562"/>
                </a:lnTo>
                <a:lnTo>
                  <a:pt x="3336" y="1566"/>
                </a:lnTo>
                <a:lnTo>
                  <a:pt x="3344" y="1566"/>
                </a:lnTo>
                <a:lnTo>
                  <a:pt x="3350" y="1564"/>
                </a:lnTo>
                <a:lnTo>
                  <a:pt x="3358" y="1560"/>
                </a:lnTo>
                <a:lnTo>
                  <a:pt x="3364" y="1550"/>
                </a:lnTo>
                <a:lnTo>
                  <a:pt x="3368" y="1542"/>
                </a:lnTo>
                <a:lnTo>
                  <a:pt x="3374" y="1538"/>
                </a:lnTo>
                <a:lnTo>
                  <a:pt x="3378" y="1534"/>
                </a:lnTo>
                <a:lnTo>
                  <a:pt x="3384" y="1534"/>
                </a:lnTo>
                <a:lnTo>
                  <a:pt x="3388" y="1534"/>
                </a:lnTo>
                <a:lnTo>
                  <a:pt x="3392" y="1530"/>
                </a:lnTo>
                <a:lnTo>
                  <a:pt x="3396" y="1526"/>
                </a:lnTo>
                <a:lnTo>
                  <a:pt x="3400" y="1518"/>
                </a:lnTo>
                <a:lnTo>
                  <a:pt x="3404" y="1508"/>
                </a:lnTo>
                <a:lnTo>
                  <a:pt x="3410" y="1502"/>
                </a:lnTo>
                <a:lnTo>
                  <a:pt x="3416" y="1500"/>
                </a:lnTo>
                <a:lnTo>
                  <a:pt x="3424" y="1500"/>
                </a:lnTo>
                <a:lnTo>
                  <a:pt x="3432" y="1502"/>
                </a:lnTo>
                <a:lnTo>
                  <a:pt x="3438" y="1506"/>
                </a:lnTo>
                <a:lnTo>
                  <a:pt x="3444" y="1512"/>
                </a:lnTo>
                <a:lnTo>
                  <a:pt x="3446" y="1518"/>
                </a:lnTo>
                <a:lnTo>
                  <a:pt x="3448" y="1524"/>
                </a:lnTo>
                <a:lnTo>
                  <a:pt x="3450" y="1528"/>
                </a:lnTo>
                <a:lnTo>
                  <a:pt x="3452" y="1530"/>
                </a:lnTo>
                <a:lnTo>
                  <a:pt x="3456" y="1530"/>
                </a:lnTo>
                <a:lnTo>
                  <a:pt x="3468" y="1532"/>
                </a:lnTo>
                <a:lnTo>
                  <a:pt x="3488" y="1534"/>
                </a:lnTo>
                <a:lnTo>
                  <a:pt x="3498" y="1536"/>
                </a:lnTo>
                <a:lnTo>
                  <a:pt x="3508" y="1538"/>
                </a:lnTo>
                <a:lnTo>
                  <a:pt x="3518" y="1536"/>
                </a:lnTo>
                <a:lnTo>
                  <a:pt x="3526" y="1534"/>
                </a:lnTo>
                <a:lnTo>
                  <a:pt x="3532" y="1528"/>
                </a:lnTo>
                <a:lnTo>
                  <a:pt x="3534" y="1522"/>
                </a:lnTo>
                <a:lnTo>
                  <a:pt x="3532" y="1516"/>
                </a:lnTo>
                <a:lnTo>
                  <a:pt x="3526" y="1508"/>
                </a:lnTo>
                <a:close/>
                <a:moveTo>
                  <a:pt x="3466" y="1576"/>
                </a:moveTo>
                <a:lnTo>
                  <a:pt x="3466" y="1576"/>
                </a:lnTo>
                <a:lnTo>
                  <a:pt x="3462" y="1574"/>
                </a:lnTo>
                <a:lnTo>
                  <a:pt x="3456" y="1572"/>
                </a:lnTo>
                <a:lnTo>
                  <a:pt x="3442" y="1574"/>
                </a:lnTo>
                <a:lnTo>
                  <a:pt x="3428" y="1578"/>
                </a:lnTo>
                <a:lnTo>
                  <a:pt x="3412" y="1584"/>
                </a:lnTo>
                <a:lnTo>
                  <a:pt x="3400" y="1594"/>
                </a:lnTo>
                <a:lnTo>
                  <a:pt x="3392" y="1604"/>
                </a:lnTo>
                <a:lnTo>
                  <a:pt x="3390" y="1608"/>
                </a:lnTo>
                <a:lnTo>
                  <a:pt x="3388" y="1614"/>
                </a:lnTo>
                <a:lnTo>
                  <a:pt x="3390" y="1620"/>
                </a:lnTo>
                <a:lnTo>
                  <a:pt x="3394" y="1624"/>
                </a:lnTo>
                <a:lnTo>
                  <a:pt x="3398" y="1628"/>
                </a:lnTo>
                <a:lnTo>
                  <a:pt x="3404" y="1630"/>
                </a:lnTo>
                <a:lnTo>
                  <a:pt x="3410" y="1630"/>
                </a:lnTo>
                <a:lnTo>
                  <a:pt x="3416" y="1628"/>
                </a:lnTo>
                <a:lnTo>
                  <a:pt x="3432" y="1622"/>
                </a:lnTo>
                <a:lnTo>
                  <a:pt x="3446" y="1614"/>
                </a:lnTo>
                <a:lnTo>
                  <a:pt x="3458" y="1602"/>
                </a:lnTo>
                <a:lnTo>
                  <a:pt x="3466" y="1592"/>
                </a:lnTo>
                <a:lnTo>
                  <a:pt x="3468" y="1586"/>
                </a:lnTo>
                <a:lnTo>
                  <a:pt x="3470" y="1582"/>
                </a:lnTo>
                <a:lnTo>
                  <a:pt x="3468" y="1578"/>
                </a:lnTo>
                <a:lnTo>
                  <a:pt x="3466" y="1576"/>
                </a:lnTo>
                <a:close/>
                <a:moveTo>
                  <a:pt x="3512" y="820"/>
                </a:moveTo>
                <a:lnTo>
                  <a:pt x="3512" y="820"/>
                </a:lnTo>
                <a:lnTo>
                  <a:pt x="3510" y="830"/>
                </a:lnTo>
                <a:lnTo>
                  <a:pt x="3512" y="836"/>
                </a:lnTo>
                <a:lnTo>
                  <a:pt x="3516" y="840"/>
                </a:lnTo>
                <a:lnTo>
                  <a:pt x="3528" y="844"/>
                </a:lnTo>
                <a:lnTo>
                  <a:pt x="3534" y="848"/>
                </a:lnTo>
                <a:lnTo>
                  <a:pt x="3536" y="850"/>
                </a:lnTo>
                <a:lnTo>
                  <a:pt x="3538" y="858"/>
                </a:lnTo>
                <a:lnTo>
                  <a:pt x="3538" y="862"/>
                </a:lnTo>
                <a:lnTo>
                  <a:pt x="3542" y="866"/>
                </a:lnTo>
                <a:lnTo>
                  <a:pt x="3546" y="872"/>
                </a:lnTo>
                <a:lnTo>
                  <a:pt x="3556" y="878"/>
                </a:lnTo>
                <a:lnTo>
                  <a:pt x="3568" y="882"/>
                </a:lnTo>
                <a:lnTo>
                  <a:pt x="3576" y="882"/>
                </a:lnTo>
                <a:lnTo>
                  <a:pt x="3582" y="880"/>
                </a:lnTo>
                <a:lnTo>
                  <a:pt x="3590" y="878"/>
                </a:lnTo>
                <a:lnTo>
                  <a:pt x="3604" y="872"/>
                </a:lnTo>
                <a:lnTo>
                  <a:pt x="3614" y="872"/>
                </a:lnTo>
                <a:lnTo>
                  <a:pt x="3628" y="872"/>
                </a:lnTo>
                <a:lnTo>
                  <a:pt x="3658" y="876"/>
                </a:lnTo>
                <a:lnTo>
                  <a:pt x="3686" y="876"/>
                </a:lnTo>
                <a:lnTo>
                  <a:pt x="3696" y="876"/>
                </a:lnTo>
                <a:lnTo>
                  <a:pt x="3702" y="872"/>
                </a:lnTo>
                <a:lnTo>
                  <a:pt x="3704" y="870"/>
                </a:lnTo>
                <a:lnTo>
                  <a:pt x="3704" y="868"/>
                </a:lnTo>
                <a:lnTo>
                  <a:pt x="3698" y="862"/>
                </a:lnTo>
                <a:lnTo>
                  <a:pt x="3684" y="846"/>
                </a:lnTo>
                <a:lnTo>
                  <a:pt x="3676" y="838"/>
                </a:lnTo>
                <a:lnTo>
                  <a:pt x="3666" y="830"/>
                </a:lnTo>
                <a:lnTo>
                  <a:pt x="3654" y="824"/>
                </a:lnTo>
                <a:lnTo>
                  <a:pt x="3642" y="818"/>
                </a:lnTo>
                <a:lnTo>
                  <a:pt x="3626" y="814"/>
                </a:lnTo>
                <a:lnTo>
                  <a:pt x="3606" y="814"/>
                </a:lnTo>
                <a:lnTo>
                  <a:pt x="3586" y="814"/>
                </a:lnTo>
                <a:lnTo>
                  <a:pt x="3568" y="812"/>
                </a:lnTo>
                <a:lnTo>
                  <a:pt x="3540" y="806"/>
                </a:lnTo>
                <a:lnTo>
                  <a:pt x="3528" y="806"/>
                </a:lnTo>
                <a:lnTo>
                  <a:pt x="3520" y="808"/>
                </a:lnTo>
                <a:lnTo>
                  <a:pt x="3518" y="808"/>
                </a:lnTo>
                <a:lnTo>
                  <a:pt x="3516" y="812"/>
                </a:lnTo>
                <a:lnTo>
                  <a:pt x="3512" y="820"/>
                </a:lnTo>
                <a:close/>
                <a:moveTo>
                  <a:pt x="3202" y="736"/>
                </a:moveTo>
                <a:lnTo>
                  <a:pt x="3202" y="736"/>
                </a:lnTo>
                <a:lnTo>
                  <a:pt x="3202" y="744"/>
                </a:lnTo>
                <a:lnTo>
                  <a:pt x="3202" y="748"/>
                </a:lnTo>
                <a:lnTo>
                  <a:pt x="3204" y="750"/>
                </a:lnTo>
                <a:lnTo>
                  <a:pt x="3212" y="752"/>
                </a:lnTo>
                <a:lnTo>
                  <a:pt x="3224" y="752"/>
                </a:lnTo>
                <a:lnTo>
                  <a:pt x="3266" y="752"/>
                </a:lnTo>
                <a:lnTo>
                  <a:pt x="3332" y="752"/>
                </a:lnTo>
                <a:lnTo>
                  <a:pt x="3366" y="750"/>
                </a:lnTo>
                <a:lnTo>
                  <a:pt x="3390" y="746"/>
                </a:lnTo>
                <a:lnTo>
                  <a:pt x="3406" y="740"/>
                </a:lnTo>
                <a:lnTo>
                  <a:pt x="3414" y="734"/>
                </a:lnTo>
                <a:lnTo>
                  <a:pt x="3420" y="730"/>
                </a:lnTo>
                <a:lnTo>
                  <a:pt x="3420" y="726"/>
                </a:lnTo>
                <a:lnTo>
                  <a:pt x="3422" y="726"/>
                </a:lnTo>
                <a:lnTo>
                  <a:pt x="3424" y="732"/>
                </a:lnTo>
                <a:lnTo>
                  <a:pt x="3426" y="736"/>
                </a:lnTo>
                <a:lnTo>
                  <a:pt x="3430" y="740"/>
                </a:lnTo>
                <a:lnTo>
                  <a:pt x="3444" y="746"/>
                </a:lnTo>
                <a:lnTo>
                  <a:pt x="3464" y="748"/>
                </a:lnTo>
                <a:lnTo>
                  <a:pt x="3486" y="750"/>
                </a:lnTo>
                <a:lnTo>
                  <a:pt x="3506" y="750"/>
                </a:lnTo>
                <a:lnTo>
                  <a:pt x="3524" y="746"/>
                </a:lnTo>
                <a:lnTo>
                  <a:pt x="3536" y="742"/>
                </a:lnTo>
                <a:lnTo>
                  <a:pt x="3540" y="738"/>
                </a:lnTo>
                <a:lnTo>
                  <a:pt x="3542" y="734"/>
                </a:lnTo>
                <a:lnTo>
                  <a:pt x="3544" y="728"/>
                </a:lnTo>
                <a:lnTo>
                  <a:pt x="3548" y="724"/>
                </a:lnTo>
                <a:lnTo>
                  <a:pt x="3554" y="722"/>
                </a:lnTo>
                <a:lnTo>
                  <a:pt x="3562" y="720"/>
                </a:lnTo>
                <a:lnTo>
                  <a:pt x="3566" y="718"/>
                </a:lnTo>
                <a:lnTo>
                  <a:pt x="3570" y="716"/>
                </a:lnTo>
                <a:lnTo>
                  <a:pt x="3568" y="714"/>
                </a:lnTo>
                <a:lnTo>
                  <a:pt x="3560" y="710"/>
                </a:lnTo>
                <a:lnTo>
                  <a:pt x="3554" y="706"/>
                </a:lnTo>
                <a:lnTo>
                  <a:pt x="3552" y="704"/>
                </a:lnTo>
                <a:lnTo>
                  <a:pt x="3552" y="700"/>
                </a:lnTo>
                <a:lnTo>
                  <a:pt x="3556" y="698"/>
                </a:lnTo>
                <a:lnTo>
                  <a:pt x="3560" y="694"/>
                </a:lnTo>
                <a:lnTo>
                  <a:pt x="3562" y="688"/>
                </a:lnTo>
                <a:lnTo>
                  <a:pt x="3564" y="682"/>
                </a:lnTo>
                <a:lnTo>
                  <a:pt x="3560" y="674"/>
                </a:lnTo>
                <a:lnTo>
                  <a:pt x="3554" y="668"/>
                </a:lnTo>
                <a:lnTo>
                  <a:pt x="3548" y="664"/>
                </a:lnTo>
                <a:lnTo>
                  <a:pt x="3540" y="660"/>
                </a:lnTo>
                <a:lnTo>
                  <a:pt x="3532" y="660"/>
                </a:lnTo>
                <a:lnTo>
                  <a:pt x="3516" y="658"/>
                </a:lnTo>
                <a:lnTo>
                  <a:pt x="3508" y="656"/>
                </a:lnTo>
                <a:lnTo>
                  <a:pt x="3502" y="652"/>
                </a:lnTo>
                <a:lnTo>
                  <a:pt x="3496" y="648"/>
                </a:lnTo>
                <a:lnTo>
                  <a:pt x="3486" y="646"/>
                </a:lnTo>
                <a:lnTo>
                  <a:pt x="3474" y="644"/>
                </a:lnTo>
                <a:lnTo>
                  <a:pt x="3460" y="644"/>
                </a:lnTo>
                <a:lnTo>
                  <a:pt x="3420" y="648"/>
                </a:lnTo>
                <a:lnTo>
                  <a:pt x="3366" y="654"/>
                </a:lnTo>
                <a:lnTo>
                  <a:pt x="3340" y="658"/>
                </a:lnTo>
                <a:lnTo>
                  <a:pt x="3324" y="664"/>
                </a:lnTo>
                <a:lnTo>
                  <a:pt x="3314" y="668"/>
                </a:lnTo>
                <a:lnTo>
                  <a:pt x="3308" y="672"/>
                </a:lnTo>
                <a:lnTo>
                  <a:pt x="3302" y="676"/>
                </a:lnTo>
                <a:lnTo>
                  <a:pt x="3298" y="678"/>
                </a:lnTo>
                <a:lnTo>
                  <a:pt x="3290" y="676"/>
                </a:lnTo>
                <a:lnTo>
                  <a:pt x="3276" y="672"/>
                </a:lnTo>
                <a:lnTo>
                  <a:pt x="3262" y="668"/>
                </a:lnTo>
                <a:lnTo>
                  <a:pt x="3250" y="666"/>
                </a:lnTo>
                <a:lnTo>
                  <a:pt x="3242" y="668"/>
                </a:lnTo>
                <a:lnTo>
                  <a:pt x="3236" y="670"/>
                </a:lnTo>
                <a:lnTo>
                  <a:pt x="3228" y="672"/>
                </a:lnTo>
                <a:lnTo>
                  <a:pt x="3222" y="672"/>
                </a:lnTo>
                <a:lnTo>
                  <a:pt x="3216" y="670"/>
                </a:lnTo>
                <a:lnTo>
                  <a:pt x="3206" y="664"/>
                </a:lnTo>
                <a:lnTo>
                  <a:pt x="3198" y="658"/>
                </a:lnTo>
                <a:lnTo>
                  <a:pt x="3194" y="658"/>
                </a:lnTo>
                <a:lnTo>
                  <a:pt x="3190" y="660"/>
                </a:lnTo>
                <a:lnTo>
                  <a:pt x="3190" y="664"/>
                </a:lnTo>
                <a:lnTo>
                  <a:pt x="3188" y="668"/>
                </a:lnTo>
                <a:lnTo>
                  <a:pt x="3186" y="672"/>
                </a:lnTo>
                <a:lnTo>
                  <a:pt x="3184" y="674"/>
                </a:lnTo>
                <a:lnTo>
                  <a:pt x="3178" y="672"/>
                </a:lnTo>
                <a:lnTo>
                  <a:pt x="3172" y="668"/>
                </a:lnTo>
                <a:lnTo>
                  <a:pt x="3170" y="664"/>
                </a:lnTo>
                <a:lnTo>
                  <a:pt x="3170" y="662"/>
                </a:lnTo>
                <a:lnTo>
                  <a:pt x="3170" y="658"/>
                </a:lnTo>
                <a:lnTo>
                  <a:pt x="3172" y="654"/>
                </a:lnTo>
                <a:lnTo>
                  <a:pt x="3170" y="650"/>
                </a:lnTo>
                <a:lnTo>
                  <a:pt x="3168" y="646"/>
                </a:lnTo>
                <a:lnTo>
                  <a:pt x="3162" y="638"/>
                </a:lnTo>
                <a:lnTo>
                  <a:pt x="3154" y="634"/>
                </a:lnTo>
                <a:lnTo>
                  <a:pt x="3146" y="630"/>
                </a:lnTo>
                <a:lnTo>
                  <a:pt x="3142" y="630"/>
                </a:lnTo>
                <a:lnTo>
                  <a:pt x="3136" y="632"/>
                </a:lnTo>
                <a:lnTo>
                  <a:pt x="3128" y="634"/>
                </a:lnTo>
                <a:lnTo>
                  <a:pt x="3126" y="632"/>
                </a:lnTo>
                <a:lnTo>
                  <a:pt x="3124" y="628"/>
                </a:lnTo>
                <a:lnTo>
                  <a:pt x="3124" y="624"/>
                </a:lnTo>
                <a:lnTo>
                  <a:pt x="3124" y="622"/>
                </a:lnTo>
                <a:lnTo>
                  <a:pt x="3130" y="620"/>
                </a:lnTo>
                <a:lnTo>
                  <a:pt x="3150" y="622"/>
                </a:lnTo>
                <a:lnTo>
                  <a:pt x="3170" y="622"/>
                </a:lnTo>
                <a:lnTo>
                  <a:pt x="3176" y="620"/>
                </a:lnTo>
                <a:lnTo>
                  <a:pt x="3176" y="618"/>
                </a:lnTo>
                <a:lnTo>
                  <a:pt x="3176" y="616"/>
                </a:lnTo>
                <a:lnTo>
                  <a:pt x="3174" y="610"/>
                </a:lnTo>
                <a:lnTo>
                  <a:pt x="3170" y="608"/>
                </a:lnTo>
                <a:lnTo>
                  <a:pt x="3156" y="604"/>
                </a:lnTo>
                <a:lnTo>
                  <a:pt x="3138" y="602"/>
                </a:lnTo>
                <a:lnTo>
                  <a:pt x="3130" y="598"/>
                </a:lnTo>
                <a:lnTo>
                  <a:pt x="3120" y="594"/>
                </a:lnTo>
                <a:lnTo>
                  <a:pt x="3100" y="584"/>
                </a:lnTo>
                <a:lnTo>
                  <a:pt x="3092" y="582"/>
                </a:lnTo>
                <a:lnTo>
                  <a:pt x="3084" y="580"/>
                </a:lnTo>
                <a:lnTo>
                  <a:pt x="3066" y="580"/>
                </a:lnTo>
                <a:lnTo>
                  <a:pt x="3042" y="584"/>
                </a:lnTo>
                <a:lnTo>
                  <a:pt x="3030" y="586"/>
                </a:lnTo>
                <a:lnTo>
                  <a:pt x="3022" y="582"/>
                </a:lnTo>
                <a:lnTo>
                  <a:pt x="3014" y="578"/>
                </a:lnTo>
                <a:lnTo>
                  <a:pt x="3008" y="574"/>
                </a:lnTo>
                <a:lnTo>
                  <a:pt x="2996" y="562"/>
                </a:lnTo>
                <a:lnTo>
                  <a:pt x="2990" y="560"/>
                </a:lnTo>
                <a:lnTo>
                  <a:pt x="2984" y="558"/>
                </a:lnTo>
                <a:lnTo>
                  <a:pt x="2974" y="560"/>
                </a:lnTo>
                <a:lnTo>
                  <a:pt x="2964" y="558"/>
                </a:lnTo>
                <a:lnTo>
                  <a:pt x="2938" y="556"/>
                </a:lnTo>
                <a:lnTo>
                  <a:pt x="2908" y="552"/>
                </a:lnTo>
                <a:lnTo>
                  <a:pt x="2876" y="550"/>
                </a:lnTo>
                <a:lnTo>
                  <a:pt x="2870" y="550"/>
                </a:lnTo>
                <a:lnTo>
                  <a:pt x="2866" y="552"/>
                </a:lnTo>
                <a:lnTo>
                  <a:pt x="2862" y="554"/>
                </a:lnTo>
                <a:lnTo>
                  <a:pt x="2860" y="558"/>
                </a:lnTo>
                <a:lnTo>
                  <a:pt x="2862" y="562"/>
                </a:lnTo>
                <a:lnTo>
                  <a:pt x="2864" y="568"/>
                </a:lnTo>
                <a:lnTo>
                  <a:pt x="2870" y="574"/>
                </a:lnTo>
                <a:lnTo>
                  <a:pt x="2878" y="582"/>
                </a:lnTo>
                <a:lnTo>
                  <a:pt x="2888" y="588"/>
                </a:lnTo>
                <a:lnTo>
                  <a:pt x="2896" y="592"/>
                </a:lnTo>
                <a:lnTo>
                  <a:pt x="2910" y="598"/>
                </a:lnTo>
                <a:lnTo>
                  <a:pt x="2920" y="602"/>
                </a:lnTo>
                <a:lnTo>
                  <a:pt x="2922" y="604"/>
                </a:lnTo>
                <a:lnTo>
                  <a:pt x="2924" y="610"/>
                </a:lnTo>
                <a:lnTo>
                  <a:pt x="2926" y="614"/>
                </a:lnTo>
                <a:lnTo>
                  <a:pt x="2930" y="618"/>
                </a:lnTo>
                <a:lnTo>
                  <a:pt x="2938" y="620"/>
                </a:lnTo>
                <a:lnTo>
                  <a:pt x="2948" y="620"/>
                </a:lnTo>
                <a:lnTo>
                  <a:pt x="2972" y="616"/>
                </a:lnTo>
                <a:lnTo>
                  <a:pt x="3000" y="610"/>
                </a:lnTo>
                <a:lnTo>
                  <a:pt x="3012" y="608"/>
                </a:lnTo>
                <a:lnTo>
                  <a:pt x="3020" y="610"/>
                </a:lnTo>
                <a:lnTo>
                  <a:pt x="3026" y="612"/>
                </a:lnTo>
                <a:lnTo>
                  <a:pt x="3030" y="616"/>
                </a:lnTo>
                <a:lnTo>
                  <a:pt x="3040" y="626"/>
                </a:lnTo>
                <a:lnTo>
                  <a:pt x="3046" y="634"/>
                </a:lnTo>
                <a:lnTo>
                  <a:pt x="3054" y="640"/>
                </a:lnTo>
                <a:lnTo>
                  <a:pt x="3060" y="644"/>
                </a:lnTo>
                <a:lnTo>
                  <a:pt x="3062" y="648"/>
                </a:lnTo>
                <a:lnTo>
                  <a:pt x="3064" y="650"/>
                </a:lnTo>
                <a:lnTo>
                  <a:pt x="3064" y="654"/>
                </a:lnTo>
                <a:lnTo>
                  <a:pt x="3060" y="662"/>
                </a:lnTo>
                <a:lnTo>
                  <a:pt x="3056" y="670"/>
                </a:lnTo>
                <a:lnTo>
                  <a:pt x="3050" y="678"/>
                </a:lnTo>
                <a:lnTo>
                  <a:pt x="3046" y="684"/>
                </a:lnTo>
                <a:lnTo>
                  <a:pt x="3046" y="690"/>
                </a:lnTo>
                <a:lnTo>
                  <a:pt x="3046" y="692"/>
                </a:lnTo>
                <a:lnTo>
                  <a:pt x="3050" y="694"/>
                </a:lnTo>
                <a:lnTo>
                  <a:pt x="3056" y="698"/>
                </a:lnTo>
                <a:lnTo>
                  <a:pt x="3058" y="704"/>
                </a:lnTo>
                <a:lnTo>
                  <a:pt x="3060" y="714"/>
                </a:lnTo>
                <a:lnTo>
                  <a:pt x="3060" y="720"/>
                </a:lnTo>
                <a:lnTo>
                  <a:pt x="3062" y="724"/>
                </a:lnTo>
                <a:lnTo>
                  <a:pt x="3068" y="730"/>
                </a:lnTo>
                <a:lnTo>
                  <a:pt x="3076" y="736"/>
                </a:lnTo>
                <a:lnTo>
                  <a:pt x="3086" y="740"/>
                </a:lnTo>
                <a:lnTo>
                  <a:pt x="3092" y="740"/>
                </a:lnTo>
                <a:lnTo>
                  <a:pt x="3096" y="740"/>
                </a:lnTo>
                <a:lnTo>
                  <a:pt x="3100" y="738"/>
                </a:lnTo>
                <a:lnTo>
                  <a:pt x="3104" y="736"/>
                </a:lnTo>
                <a:lnTo>
                  <a:pt x="3110" y="736"/>
                </a:lnTo>
                <a:lnTo>
                  <a:pt x="3120" y="738"/>
                </a:lnTo>
                <a:lnTo>
                  <a:pt x="3134" y="744"/>
                </a:lnTo>
                <a:lnTo>
                  <a:pt x="3142" y="746"/>
                </a:lnTo>
                <a:lnTo>
                  <a:pt x="3150" y="748"/>
                </a:lnTo>
                <a:lnTo>
                  <a:pt x="3164" y="748"/>
                </a:lnTo>
                <a:lnTo>
                  <a:pt x="3176" y="744"/>
                </a:lnTo>
                <a:lnTo>
                  <a:pt x="3186" y="738"/>
                </a:lnTo>
                <a:lnTo>
                  <a:pt x="3200" y="730"/>
                </a:lnTo>
                <a:lnTo>
                  <a:pt x="3202" y="730"/>
                </a:lnTo>
                <a:lnTo>
                  <a:pt x="3202" y="736"/>
                </a:lnTo>
                <a:close/>
                <a:moveTo>
                  <a:pt x="2978" y="738"/>
                </a:moveTo>
                <a:lnTo>
                  <a:pt x="2978" y="738"/>
                </a:lnTo>
                <a:lnTo>
                  <a:pt x="2992" y="738"/>
                </a:lnTo>
                <a:lnTo>
                  <a:pt x="3004" y="734"/>
                </a:lnTo>
                <a:lnTo>
                  <a:pt x="3008" y="728"/>
                </a:lnTo>
                <a:lnTo>
                  <a:pt x="3010" y="720"/>
                </a:lnTo>
                <a:lnTo>
                  <a:pt x="3008" y="710"/>
                </a:lnTo>
                <a:lnTo>
                  <a:pt x="3004" y="700"/>
                </a:lnTo>
                <a:lnTo>
                  <a:pt x="2996" y="688"/>
                </a:lnTo>
                <a:lnTo>
                  <a:pt x="2986" y="678"/>
                </a:lnTo>
                <a:lnTo>
                  <a:pt x="2974" y="668"/>
                </a:lnTo>
                <a:lnTo>
                  <a:pt x="2964" y="664"/>
                </a:lnTo>
                <a:lnTo>
                  <a:pt x="2952" y="660"/>
                </a:lnTo>
                <a:lnTo>
                  <a:pt x="2940" y="662"/>
                </a:lnTo>
                <a:lnTo>
                  <a:pt x="2928" y="664"/>
                </a:lnTo>
                <a:lnTo>
                  <a:pt x="2918" y="670"/>
                </a:lnTo>
                <a:lnTo>
                  <a:pt x="2908" y="676"/>
                </a:lnTo>
                <a:lnTo>
                  <a:pt x="2898" y="684"/>
                </a:lnTo>
                <a:lnTo>
                  <a:pt x="2888" y="698"/>
                </a:lnTo>
                <a:lnTo>
                  <a:pt x="2884" y="704"/>
                </a:lnTo>
                <a:lnTo>
                  <a:pt x="2882" y="708"/>
                </a:lnTo>
                <a:lnTo>
                  <a:pt x="2884" y="714"/>
                </a:lnTo>
                <a:lnTo>
                  <a:pt x="2886" y="718"/>
                </a:lnTo>
                <a:lnTo>
                  <a:pt x="2894" y="720"/>
                </a:lnTo>
                <a:lnTo>
                  <a:pt x="2904" y="722"/>
                </a:lnTo>
                <a:lnTo>
                  <a:pt x="2914" y="724"/>
                </a:lnTo>
                <a:lnTo>
                  <a:pt x="2924" y="726"/>
                </a:lnTo>
                <a:lnTo>
                  <a:pt x="2936" y="732"/>
                </a:lnTo>
                <a:lnTo>
                  <a:pt x="2950" y="736"/>
                </a:lnTo>
                <a:lnTo>
                  <a:pt x="2962" y="738"/>
                </a:lnTo>
                <a:lnTo>
                  <a:pt x="2978" y="738"/>
                </a:lnTo>
                <a:close/>
                <a:moveTo>
                  <a:pt x="3076" y="866"/>
                </a:moveTo>
                <a:lnTo>
                  <a:pt x="3076" y="866"/>
                </a:lnTo>
                <a:lnTo>
                  <a:pt x="3086" y="852"/>
                </a:lnTo>
                <a:lnTo>
                  <a:pt x="3098" y="840"/>
                </a:lnTo>
                <a:lnTo>
                  <a:pt x="3118" y="818"/>
                </a:lnTo>
                <a:lnTo>
                  <a:pt x="3126" y="810"/>
                </a:lnTo>
                <a:lnTo>
                  <a:pt x="3128" y="806"/>
                </a:lnTo>
                <a:lnTo>
                  <a:pt x="3128" y="802"/>
                </a:lnTo>
                <a:lnTo>
                  <a:pt x="3128" y="798"/>
                </a:lnTo>
                <a:lnTo>
                  <a:pt x="3126" y="794"/>
                </a:lnTo>
                <a:lnTo>
                  <a:pt x="3122" y="792"/>
                </a:lnTo>
                <a:lnTo>
                  <a:pt x="3114" y="790"/>
                </a:lnTo>
                <a:lnTo>
                  <a:pt x="3102" y="786"/>
                </a:lnTo>
                <a:lnTo>
                  <a:pt x="3090" y="784"/>
                </a:lnTo>
                <a:lnTo>
                  <a:pt x="3084" y="786"/>
                </a:lnTo>
                <a:lnTo>
                  <a:pt x="3076" y="788"/>
                </a:lnTo>
                <a:lnTo>
                  <a:pt x="3066" y="790"/>
                </a:lnTo>
                <a:lnTo>
                  <a:pt x="3058" y="790"/>
                </a:lnTo>
                <a:lnTo>
                  <a:pt x="3050" y="786"/>
                </a:lnTo>
                <a:lnTo>
                  <a:pt x="3034" y="778"/>
                </a:lnTo>
                <a:lnTo>
                  <a:pt x="3026" y="776"/>
                </a:lnTo>
                <a:lnTo>
                  <a:pt x="3016" y="774"/>
                </a:lnTo>
                <a:lnTo>
                  <a:pt x="3006" y="772"/>
                </a:lnTo>
                <a:lnTo>
                  <a:pt x="2994" y="774"/>
                </a:lnTo>
                <a:lnTo>
                  <a:pt x="2958" y="780"/>
                </a:lnTo>
                <a:lnTo>
                  <a:pt x="2940" y="784"/>
                </a:lnTo>
                <a:lnTo>
                  <a:pt x="2932" y="788"/>
                </a:lnTo>
                <a:lnTo>
                  <a:pt x="2928" y="792"/>
                </a:lnTo>
                <a:lnTo>
                  <a:pt x="2928" y="796"/>
                </a:lnTo>
                <a:lnTo>
                  <a:pt x="2932" y="802"/>
                </a:lnTo>
                <a:lnTo>
                  <a:pt x="2932" y="804"/>
                </a:lnTo>
                <a:lnTo>
                  <a:pt x="2928" y="804"/>
                </a:lnTo>
                <a:lnTo>
                  <a:pt x="2918" y="804"/>
                </a:lnTo>
                <a:lnTo>
                  <a:pt x="2916" y="806"/>
                </a:lnTo>
                <a:lnTo>
                  <a:pt x="2914" y="808"/>
                </a:lnTo>
                <a:lnTo>
                  <a:pt x="2910" y="822"/>
                </a:lnTo>
                <a:lnTo>
                  <a:pt x="2910" y="846"/>
                </a:lnTo>
                <a:lnTo>
                  <a:pt x="2910" y="860"/>
                </a:lnTo>
                <a:lnTo>
                  <a:pt x="2912" y="872"/>
                </a:lnTo>
                <a:lnTo>
                  <a:pt x="2916" y="880"/>
                </a:lnTo>
                <a:lnTo>
                  <a:pt x="2920" y="888"/>
                </a:lnTo>
                <a:lnTo>
                  <a:pt x="2928" y="900"/>
                </a:lnTo>
                <a:lnTo>
                  <a:pt x="2930" y="906"/>
                </a:lnTo>
                <a:lnTo>
                  <a:pt x="2930" y="916"/>
                </a:lnTo>
                <a:lnTo>
                  <a:pt x="2930" y="924"/>
                </a:lnTo>
                <a:lnTo>
                  <a:pt x="2932" y="928"/>
                </a:lnTo>
                <a:lnTo>
                  <a:pt x="2936" y="930"/>
                </a:lnTo>
                <a:lnTo>
                  <a:pt x="2942" y="930"/>
                </a:lnTo>
                <a:lnTo>
                  <a:pt x="2956" y="928"/>
                </a:lnTo>
                <a:lnTo>
                  <a:pt x="2964" y="930"/>
                </a:lnTo>
                <a:lnTo>
                  <a:pt x="2974" y="934"/>
                </a:lnTo>
                <a:lnTo>
                  <a:pt x="2978" y="936"/>
                </a:lnTo>
                <a:lnTo>
                  <a:pt x="2980" y="934"/>
                </a:lnTo>
                <a:lnTo>
                  <a:pt x="2986" y="918"/>
                </a:lnTo>
                <a:lnTo>
                  <a:pt x="2988" y="914"/>
                </a:lnTo>
                <a:lnTo>
                  <a:pt x="2992" y="910"/>
                </a:lnTo>
                <a:lnTo>
                  <a:pt x="2998" y="908"/>
                </a:lnTo>
                <a:lnTo>
                  <a:pt x="3000" y="906"/>
                </a:lnTo>
                <a:lnTo>
                  <a:pt x="3002" y="902"/>
                </a:lnTo>
                <a:lnTo>
                  <a:pt x="3000" y="896"/>
                </a:lnTo>
                <a:lnTo>
                  <a:pt x="2996" y="888"/>
                </a:lnTo>
                <a:lnTo>
                  <a:pt x="2994" y="882"/>
                </a:lnTo>
                <a:lnTo>
                  <a:pt x="2994" y="880"/>
                </a:lnTo>
                <a:lnTo>
                  <a:pt x="2996" y="878"/>
                </a:lnTo>
                <a:lnTo>
                  <a:pt x="2998" y="876"/>
                </a:lnTo>
                <a:lnTo>
                  <a:pt x="3010" y="878"/>
                </a:lnTo>
                <a:lnTo>
                  <a:pt x="3022" y="880"/>
                </a:lnTo>
                <a:lnTo>
                  <a:pt x="3038" y="880"/>
                </a:lnTo>
                <a:lnTo>
                  <a:pt x="3052" y="880"/>
                </a:lnTo>
                <a:lnTo>
                  <a:pt x="3060" y="878"/>
                </a:lnTo>
                <a:lnTo>
                  <a:pt x="3066" y="876"/>
                </a:lnTo>
                <a:lnTo>
                  <a:pt x="3072" y="872"/>
                </a:lnTo>
                <a:lnTo>
                  <a:pt x="3076" y="866"/>
                </a:lnTo>
                <a:close/>
                <a:moveTo>
                  <a:pt x="2888" y="892"/>
                </a:moveTo>
                <a:lnTo>
                  <a:pt x="2888" y="892"/>
                </a:lnTo>
                <a:lnTo>
                  <a:pt x="2884" y="884"/>
                </a:lnTo>
                <a:lnTo>
                  <a:pt x="2880" y="882"/>
                </a:lnTo>
                <a:lnTo>
                  <a:pt x="2876" y="882"/>
                </a:lnTo>
                <a:lnTo>
                  <a:pt x="2872" y="884"/>
                </a:lnTo>
                <a:lnTo>
                  <a:pt x="2868" y="886"/>
                </a:lnTo>
                <a:lnTo>
                  <a:pt x="2864" y="888"/>
                </a:lnTo>
                <a:lnTo>
                  <a:pt x="2858" y="884"/>
                </a:lnTo>
                <a:lnTo>
                  <a:pt x="2852" y="876"/>
                </a:lnTo>
                <a:lnTo>
                  <a:pt x="2846" y="868"/>
                </a:lnTo>
                <a:lnTo>
                  <a:pt x="2838" y="862"/>
                </a:lnTo>
                <a:lnTo>
                  <a:pt x="2824" y="854"/>
                </a:lnTo>
                <a:lnTo>
                  <a:pt x="2820" y="850"/>
                </a:lnTo>
                <a:lnTo>
                  <a:pt x="2820" y="848"/>
                </a:lnTo>
                <a:lnTo>
                  <a:pt x="2826" y="846"/>
                </a:lnTo>
                <a:lnTo>
                  <a:pt x="2838" y="842"/>
                </a:lnTo>
                <a:lnTo>
                  <a:pt x="2850" y="838"/>
                </a:lnTo>
                <a:lnTo>
                  <a:pt x="2856" y="836"/>
                </a:lnTo>
                <a:lnTo>
                  <a:pt x="2856" y="832"/>
                </a:lnTo>
                <a:lnTo>
                  <a:pt x="2852" y="830"/>
                </a:lnTo>
                <a:lnTo>
                  <a:pt x="2848" y="828"/>
                </a:lnTo>
                <a:lnTo>
                  <a:pt x="2846" y="826"/>
                </a:lnTo>
                <a:lnTo>
                  <a:pt x="2846" y="822"/>
                </a:lnTo>
                <a:lnTo>
                  <a:pt x="2852" y="818"/>
                </a:lnTo>
                <a:lnTo>
                  <a:pt x="2860" y="814"/>
                </a:lnTo>
                <a:lnTo>
                  <a:pt x="2862" y="808"/>
                </a:lnTo>
                <a:lnTo>
                  <a:pt x="2862" y="804"/>
                </a:lnTo>
                <a:lnTo>
                  <a:pt x="2856" y="800"/>
                </a:lnTo>
                <a:lnTo>
                  <a:pt x="2848" y="798"/>
                </a:lnTo>
                <a:lnTo>
                  <a:pt x="2838" y="796"/>
                </a:lnTo>
                <a:lnTo>
                  <a:pt x="2824" y="798"/>
                </a:lnTo>
                <a:lnTo>
                  <a:pt x="2810" y="802"/>
                </a:lnTo>
                <a:lnTo>
                  <a:pt x="2796" y="806"/>
                </a:lnTo>
                <a:lnTo>
                  <a:pt x="2782" y="806"/>
                </a:lnTo>
                <a:lnTo>
                  <a:pt x="2770" y="804"/>
                </a:lnTo>
                <a:lnTo>
                  <a:pt x="2760" y="800"/>
                </a:lnTo>
                <a:lnTo>
                  <a:pt x="2750" y="796"/>
                </a:lnTo>
                <a:lnTo>
                  <a:pt x="2740" y="794"/>
                </a:lnTo>
                <a:lnTo>
                  <a:pt x="2728" y="794"/>
                </a:lnTo>
                <a:lnTo>
                  <a:pt x="2718" y="798"/>
                </a:lnTo>
                <a:lnTo>
                  <a:pt x="2694" y="808"/>
                </a:lnTo>
                <a:lnTo>
                  <a:pt x="2686" y="812"/>
                </a:lnTo>
                <a:lnTo>
                  <a:pt x="2680" y="818"/>
                </a:lnTo>
                <a:lnTo>
                  <a:pt x="2676" y="822"/>
                </a:lnTo>
                <a:lnTo>
                  <a:pt x="2678" y="826"/>
                </a:lnTo>
                <a:lnTo>
                  <a:pt x="2682" y="832"/>
                </a:lnTo>
                <a:lnTo>
                  <a:pt x="2694" y="838"/>
                </a:lnTo>
                <a:lnTo>
                  <a:pt x="2702" y="840"/>
                </a:lnTo>
                <a:lnTo>
                  <a:pt x="2712" y="846"/>
                </a:lnTo>
                <a:lnTo>
                  <a:pt x="2718" y="850"/>
                </a:lnTo>
                <a:lnTo>
                  <a:pt x="2724" y="856"/>
                </a:lnTo>
                <a:lnTo>
                  <a:pt x="2726" y="862"/>
                </a:lnTo>
                <a:lnTo>
                  <a:pt x="2724" y="866"/>
                </a:lnTo>
                <a:lnTo>
                  <a:pt x="2722" y="872"/>
                </a:lnTo>
                <a:lnTo>
                  <a:pt x="2716" y="876"/>
                </a:lnTo>
                <a:lnTo>
                  <a:pt x="2710" y="880"/>
                </a:lnTo>
                <a:lnTo>
                  <a:pt x="2704" y="882"/>
                </a:lnTo>
                <a:lnTo>
                  <a:pt x="2698" y="882"/>
                </a:lnTo>
                <a:lnTo>
                  <a:pt x="2688" y="880"/>
                </a:lnTo>
                <a:lnTo>
                  <a:pt x="2678" y="874"/>
                </a:lnTo>
                <a:lnTo>
                  <a:pt x="2668" y="866"/>
                </a:lnTo>
                <a:lnTo>
                  <a:pt x="2660" y="860"/>
                </a:lnTo>
                <a:lnTo>
                  <a:pt x="2650" y="856"/>
                </a:lnTo>
                <a:lnTo>
                  <a:pt x="2646" y="856"/>
                </a:lnTo>
                <a:lnTo>
                  <a:pt x="2642" y="858"/>
                </a:lnTo>
                <a:lnTo>
                  <a:pt x="2636" y="860"/>
                </a:lnTo>
                <a:lnTo>
                  <a:pt x="2632" y="864"/>
                </a:lnTo>
                <a:lnTo>
                  <a:pt x="2630" y="872"/>
                </a:lnTo>
                <a:lnTo>
                  <a:pt x="2632" y="880"/>
                </a:lnTo>
                <a:lnTo>
                  <a:pt x="2636" y="888"/>
                </a:lnTo>
                <a:lnTo>
                  <a:pt x="2646" y="896"/>
                </a:lnTo>
                <a:lnTo>
                  <a:pt x="2656" y="904"/>
                </a:lnTo>
                <a:lnTo>
                  <a:pt x="2672" y="912"/>
                </a:lnTo>
                <a:lnTo>
                  <a:pt x="2688" y="918"/>
                </a:lnTo>
                <a:lnTo>
                  <a:pt x="2704" y="924"/>
                </a:lnTo>
                <a:lnTo>
                  <a:pt x="2722" y="932"/>
                </a:lnTo>
                <a:lnTo>
                  <a:pt x="2734" y="940"/>
                </a:lnTo>
                <a:lnTo>
                  <a:pt x="2746" y="952"/>
                </a:lnTo>
                <a:lnTo>
                  <a:pt x="2756" y="962"/>
                </a:lnTo>
                <a:lnTo>
                  <a:pt x="2772" y="982"/>
                </a:lnTo>
                <a:lnTo>
                  <a:pt x="2782" y="988"/>
                </a:lnTo>
                <a:lnTo>
                  <a:pt x="2792" y="992"/>
                </a:lnTo>
                <a:lnTo>
                  <a:pt x="2800" y="992"/>
                </a:lnTo>
                <a:lnTo>
                  <a:pt x="2806" y="988"/>
                </a:lnTo>
                <a:lnTo>
                  <a:pt x="2810" y="984"/>
                </a:lnTo>
                <a:lnTo>
                  <a:pt x="2810" y="978"/>
                </a:lnTo>
                <a:lnTo>
                  <a:pt x="2812" y="972"/>
                </a:lnTo>
                <a:lnTo>
                  <a:pt x="2814" y="966"/>
                </a:lnTo>
                <a:lnTo>
                  <a:pt x="2816" y="964"/>
                </a:lnTo>
                <a:lnTo>
                  <a:pt x="2822" y="964"/>
                </a:lnTo>
                <a:lnTo>
                  <a:pt x="2830" y="966"/>
                </a:lnTo>
                <a:lnTo>
                  <a:pt x="2840" y="966"/>
                </a:lnTo>
                <a:lnTo>
                  <a:pt x="2850" y="964"/>
                </a:lnTo>
                <a:lnTo>
                  <a:pt x="2860" y="960"/>
                </a:lnTo>
                <a:lnTo>
                  <a:pt x="2868" y="956"/>
                </a:lnTo>
                <a:lnTo>
                  <a:pt x="2876" y="948"/>
                </a:lnTo>
                <a:lnTo>
                  <a:pt x="2880" y="940"/>
                </a:lnTo>
                <a:lnTo>
                  <a:pt x="2882" y="932"/>
                </a:lnTo>
                <a:lnTo>
                  <a:pt x="2882" y="922"/>
                </a:lnTo>
                <a:lnTo>
                  <a:pt x="2884" y="918"/>
                </a:lnTo>
                <a:lnTo>
                  <a:pt x="2888" y="910"/>
                </a:lnTo>
                <a:lnTo>
                  <a:pt x="2888" y="908"/>
                </a:lnTo>
                <a:lnTo>
                  <a:pt x="2890" y="904"/>
                </a:lnTo>
                <a:lnTo>
                  <a:pt x="2890" y="900"/>
                </a:lnTo>
                <a:lnTo>
                  <a:pt x="2888" y="892"/>
                </a:lnTo>
                <a:close/>
                <a:moveTo>
                  <a:pt x="2794" y="1126"/>
                </a:moveTo>
                <a:lnTo>
                  <a:pt x="2794" y="1126"/>
                </a:lnTo>
                <a:lnTo>
                  <a:pt x="2784" y="1136"/>
                </a:lnTo>
                <a:lnTo>
                  <a:pt x="2776" y="1142"/>
                </a:lnTo>
                <a:lnTo>
                  <a:pt x="2768" y="1146"/>
                </a:lnTo>
                <a:lnTo>
                  <a:pt x="2760" y="1148"/>
                </a:lnTo>
                <a:lnTo>
                  <a:pt x="2756" y="1150"/>
                </a:lnTo>
                <a:lnTo>
                  <a:pt x="2754" y="1152"/>
                </a:lnTo>
                <a:lnTo>
                  <a:pt x="2756" y="1154"/>
                </a:lnTo>
                <a:lnTo>
                  <a:pt x="2762" y="1162"/>
                </a:lnTo>
                <a:lnTo>
                  <a:pt x="2772" y="1168"/>
                </a:lnTo>
                <a:lnTo>
                  <a:pt x="2786" y="1172"/>
                </a:lnTo>
                <a:lnTo>
                  <a:pt x="2826" y="1180"/>
                </a:lnTo>
                <a:lnTo>
                  <a:pt x="2836" y="1182"/>
                </a:lnTo>
                <a:lnTo>
                  <a:pt x="2848" y="1186"/>
                </a:lnTo>
                <a:lnTo>
                  <a:pt x="2864" y="1194"/>
                </a:lnTo>
                <a:lnTo>
                  <a:pt x="2872" y="1196"/>
                </a:lnTo>
                <a:lnTo>
                  <a:pt x="2880" y="1196"/>
                </a:lnTo>
                <a:lnTo>
                  <a:pt x="2888" y="1194"/>
                </a:lnTo>
                <a:lnTo>
                  <a:pt x="2896" y="1190"/>
                </a:lnTo>
                <a:lnTo>
                  <a:pt x="2902" y="1184"/>
                </a:lnTo>
                <a:lnTo>
                  <a:pt x="2908" y="1182"/>
                </a:lnTo>
                <a:lnTo>
                  <a:pt x="2916" y="1180"/>
                </a:lnTo>
                <a:lnTo>
                  <a:pt x="2924" y="1180"/>
                </a:lnTo>
                <a:lnTo>
                  <a:pt x="2926" y="1176"/>
                </a:lnTo>
                <a:lnTo>
                  <a:pt x="2930" y="1172"/>
                </a:lnTo>
                <a:lnTo>
                  <a:pt x="2932" y="1166"/>
                </a:lnTo>
                <a:lnTo>
                  <a:pt x="2932" y="1164"/>
                </a:lnTo>
                <a:lnTo>
                  <a:pt x="2928" y="1164"/>
                </a:lnTo>
                <a:lnTo>
                  <a:pt x="2922" y="1164"/>
                </a:lnTo>
                <a:lnTo>
                  <a:pt x="2916" y="1162"/>
                </a:lnTo>
                <a:lnTo>
                  <a:pt x="2910" y="1158"/>
                </a:lnTo>
                <a:lnTo>
                  <a:pt x="2904" y="1150"/>
                </a:lnTo>
                <a:lnTo>
                  <a:pt x="2900" y="1142"/>
                </a:lnTo>
                <a:lnTo>
                  <a:pt x="2896" y="1138"/>
                </a:lnTo>
                <a:lnTo>
                  <a:pt x="2892" y="1136"/>
                </a:lnTo>
                <a:lnTo>
                  <a:pt x="2888" y="1134"/>
                </a:lnTo>
                <a:lnTo>
                  <a:pt x="2876" y="1130"/>
                </a:lnTo>
                <a:lnTo>
                  <a:pt x="2868" y="1124"/>
                </a:lnTo>
                <a:lnTo>
                  <a:pt x="2858" y="1114"/>
                </a:lnTo>
                <a:lnTo>
                  <a:pt x="2848" y="1102"/>
                </a:lnTo>
                <a:lnTo>
                  <a:pt x="2838" y="1096"/>
                </a:lnTo>
                <a:lnTo>
                  <a:pt x="2830" y="1094"/>
                </a:lnTo>
                <a:lnTo>
                  <a:pt x="2822" y="1094"/>
                </a:lnTo>
                <a:lnTo>
                  <a:pt x="2816" y="1098"/>
                </a:lnTo>
                <a:lnTo>
                  <a:pt x="2808" y="1104"/>
                </a:lnTo>
                <a:lnTo>
                  <a:pt x="2794" y="1126"/>
                </a:lnTo>
                <a:close/>
                <a:moveTo>
                  <a:pt x="2544" y="400"/>
                </a:moveTo>
                <a:lnTo>
                  <a:pt x="2544" y="400"/>
                </a:lnTo>
                <a:lnTo>
                  <a:pt x="2544" y="408"/>
                </a:lnTo>
                <a:lnTo>
                  <a:pt x="2546" y="410"/>
                </a:lnTo>
                <a:lnTo>
                  <a:pt x="2550" y="408"/>
                </a:lnTo>
                <a:lnTo>
                  <a:pt x="2554" y="406"/>
                </a:lnTo>
                <a:lnTo>
                  <a:pt x="2560" y="404"/>
                </a:lnTo>
                <a:lnTo>
                  <a:pt x="2566" y="402"/>
                </a:lnTo>
                <a:lnTo>
                  <a:pt x="2572" y="406"/>
                </a:lnTo>
                <a:lnTo>
                  <a:pt x="2580" y="412"/>
                </a:lnTo>
                <a:lnTo>
                  <a:pt x="2586" y="422"/>
                </a:lnTo>
                <a:lnTo>
                  <a:pt x="2586" y="426"/>
                </a:lnTo>
                <a:lnTo>
                  <a:pt x="2582" y="428"/>
                </a:lnTo>
                <a:lnTo>
                  <a:pt x="2576" y="428"/>
                </a:lnTo>
                <a:lnTo>
                  <a:pt x="2558" y="428"/>
                </a:lnTo>
                <a:lnTo>
                  <a:pt x="2548" y="428"/>
                </a:lnTo>
                <a:lnTo>
                  <a:pt x="2540" y="430"/>
                </a:lnTo>
                <a:lnTo>
                  <a:pt x="2538" y="432"/>
                </a:lnTo>
                <a:lnTo>
                  <a:pt x="2538" y="436"/>
                </a:lnTo>
                <a:lnTo>
                  <a:pt x="2538" y="442"/>
                </a:lnTo>
                <a:lnTo>
                  <a:pt x="2542" y="446"/>
                </a:lnTo>
                <a:lnTo>
                  <a:pt x="2550" y="450"/>
                </a:lnTo>
                <a:lnTo>
                  <a:pt x="2560" y="452"/>
                </a:lnTo>
                <a:lnTo>
                  <a:pt x="2574" y="450"/>
                </a:lnTo>
                <a:lnTo>
                  <a:pt x="2592" y="446"/>
                </a:lnTo>
                <a:lnTo>
                  <a:pt x="2612" y="442"/>
                </a:lnTo>
                <a:lnTo>
                  <a:pt x="2622" y="440"/>
                </a:lnTo>
                <a:lnTo>
                  <a:pt x="2628" y="442"/>
                </a:lnTo>
                <a:lnTo>
                  <a:pt x="2628" y="444"/>
                </a:lnTo>
                <a:lnTo>
                  <a:pt x="2630" y="448"/>
                </a:lnTo>
                <a:lnTo>
                  <a:pt x="2634" y="450"/>
                </a:lnTo>
                <a:lnTo>
                  <a:pt x="2644" y="452"/>
                </a:lnTo>
                <a:lnTo>
                  <a:pt x="2660" y="450"/>
                </a:lnTo>
                <a:lnTo>
                  <a:pt x="2670" y="450"/>
                </a:lnTo>
                <a:lnTo>
                  <a:pt x="2678" y="450"/>
                </a:lnTo>
                <a:lnTo>
                  <a:pt x="2684" y="452"/>
                </a:lnTo>
                <a:lnTo>
                  <a:pt x="2688" y="454"/>
                </a:lnTo>
                <a:lnTo>
                  <a:pt x="2696" y="462"/>
                </a:lnTo>
                <a:lnTo>
                  <a:pt x="2700" y="470"/>
                </a:lnTo>
                <a:lnTo>
                  <a:pt x="2708" y="478"/>
                </a:lnTo>
                <a:lnTo>
                  <a:pt x="2712" y="482"/>
                </a:lnTo>
                <a:lnTo>
                  <a:pt x="2718" y="486"/>
                </a:lnTo>
                <a:lnTo>
                  <a:pt x="2724" y="488"/>
                </a:lnTo>
                <a:lnTo>
                  <a:pt x="2734" y="490"/>
                </a:lnTo>
                <a:lnTo>
                  <a:pt x="2746" y="490"/>
                </a:lnTo>
                <a:lnTo>
                  <a:pt x="2758" y="488"/>
                </a:lnTo>
                <a:lnTo>
                  <a:pt x="2768" y="486"/>
                </a:lnTo>
                <a:lnTo>
                  <a:pt x="2776" y="484"/>
                </a:lnTo>
                <a:lnTo>
                  <a:pt x="2780" y="480"/>
                </a:lnTo>
                <a:lnTo>
                  <a:pt x="2782" y="478"/>
                </a:lnTo>
                <a:lnTo>
                  <a:pt x="2780" y="474"/>
                </a:lnTo>
                <a:lnTo>
                  <a:pt x="2778" y="470"/>
                </a:lnTo>
                <a:lnTo>
                  <a:pt x="2772" y="462"/>
                </a:lnTo>
                <a:lnTo>
                  <a:pt x="2754" y="446"/>
                </a:lnTo>
                <a:lnTo>
                  <a:pt x="2750" y="442"/>
                </a:lnTo>
                <a:lnTo>
                  <a:pt x="2750" y="440"/>
                </a:lnTo>
                <a:lnTo>
                  <a:pt x="2752" y="438"/>
                </a:lnTo>
                <a:lnTo>
                  <a:pt x="2758" y="436"/>
                </a:lnTo>
                <a:lnTo>
                  <a:pt x="2762" y="432"/>
                </a:lnTo>
                <a:lnTo>
                  <a:pt x="2762" y="428"/>
                </a:lnTo>
                <a:lnTo>
                  <a:pt x="2762" y="422"/>
                </a:lnTo>
                <a:lnTo>
                  <a:pt x="2756" y="418"/>
                </a:lnTo>
                <a:lnTo>
                  <a:pt x="2750" y="414"/>
                </a:lnTo>
                <a:lnTo>
                  <a:pt x="2738" y="410"/>
                </a:lnTo>
                <a:lnTo>
                  <a:pt x="2724" y="408"/>
                </a:lnTo>
                <a:lnTo>
                  <a:pt x="2704" y="404"/>
                </a:lnTo>
                <a:lnTo>
                  <a:pt x="2702" y="402"/>
                </a:lnTo>
                <a:lnTo>
                  <a:pt x="2700" y="400"/>
                </a:lnTo>
                <a:lnTo>
                  <a:pt x="2698" y="398"/>
                </a:lnTo>
                <a:lnTo>
                  <a:pt x="2696" y="396"/>
                </a:lnTo>
                <a:lnTo>
                  <a:pt x="2690" y="392"/>
                </a:lnTo>
                <a:lnTo>
                  <a:pt x="2678" y="388"/>
                </a:lnTo>
                <a:lnTo>
                  <a:pt x="2664" y="384"/>
                </a:lnTo>
                <a:lnTo>
                  <a:pt x="2656" y="384"/>
                </a:lnTo>
                <a:lnTo>
                  <a:pt x="2648" y="388"/>
                </a:lnTo>
                <a:lnTo>
                  <a:pt x="2644" y="392"/>
                </a:lnTo>
                <a:lnTo>
                  <a:pt x="2642" y="394"/>
                </a:lnTo>
                <a:lnTo>
                  <a:pt x="2638" y="396"/>
                </a:lnTo>
                <a:lnTo>
                  <a:pt x="2636" y="394"/>
                </a:lnTo>
                <a:lnTo>
                  <a:pt x="2632" y="386"/>
                </a:lnTo>
                <a:lnTo>
                  <a:pt x="2630" y="382"/>
                </a:lnTo>
                <a:lnTo>
                  <a:pt x="2624" y="378"/>
                </a:lnTo>
                <a:lnTo>
                  <a:pt x="2610" y="370"/>
                </a:lnTo>
                <a:lnTo>
                  <a:pt x="2592" y="364"/>
                </a:lnTo>
                <a:lnTo>
                  <a:pt x="2574" y="360"/>
                </a:lnTo>
                <a:lnTo>
                  <a:pt x="2554" y="358"/>
                </a:lnTo>
                <a:lnTo>
                  <a:pt x="2536" y="360"/>
                </a:lnTo>
                <a:lnTo>
                  <a:pt x="2530" y="364"/>
                </a:lnTo>
                <a:lnTo>
                  <a:pt x="2524" y="366"/>
                </a:lnTo>
                <a:lnTo>
                  <a:pt x="2520" y="372"/>
                </a:lnTo>
                <a:lnTo>
                  <a:pt x="2516" y="378"/>
                </a:lnTo>
                <a:lnTo>
                  <a:pt x="2516" y="388"/>
                </a:lnTo>
                <a:lnTo>
                  <a:pt x="2516" y="390"/>
                </a:lnTo>
                <a:lnTo>
                  <a:pt x="2518" y="392"/>
                </a:lnTo>
                <a:lnTo>
                  <a:pt x="2522" y="392"/>
                </a:lnTo>
                <a:lnTo>
                  <a:pt x="2528" y="392"/>
                </a:lnTo>
                <a:lnTo>
                  <a:pt x="2534" y="390"/>
                </a:lnTo>
                <a:lnTo>
                  <a:pt x="2540" y="390"/>
                </a:lnTo>
                <a:lnTo>
                  <a:pt x="2544" y="392"/>
                </a:lnTo>
                <a:lnTo>
                  <a:pt x="2544" y="400"/>
                </a:lnTo>
                <a:close/>
                <a:moveTo>
                  <a:pt x="3116" y="190"/>
                </a:moveTo>
                <a:lnTo>
                  <a:pt x="3116" y="190"/>
                </a:lnTo>
                <a:lnTo>
                  <a:pt x="3124" y="194"/>
                </a:lnTo>
                <a:lnTo>
                  <a:pt x="3132" y="196"/>
                </a:lnTo>
                <a:lnTo>
                  <a:pt x="3146" y="194"/>
                </a:lnTo>
                <a:lnTo>
                  <a:pt x="3154" y="194"/>
                </a:lnTo>
                <a:lnTo>
                  <a:pt x="3152" y="196"/>
                </a:lnTo>
                <a:lnTo>
                  <a:pt x="3146" y="200"/>
                </a:lnTo>
                <a:lnTo>
                  <a:pt x="3140" y="206"/>
                </a:lnTo>
                <a:lnTo>
                  <a:pt x="3136" y="210"/>
                </a:lnTo>
                <a:lnTo>
                  <a:pt x="3134" y="216"/>
                </a:lnTo>
                <a:lnTo>
                  <a:pt x="3134" y="220"/>
                </a:lnTo>
                <a:lnTo>
                  <a:pt x="3138" y="226"/>
                </a:lnTo>
                <a:lnTo>
                  <a:pt x="3144" y="230"/>
                </a:lnTo>
                <a:lnTo>
                  <a:pt x="3154" y="234"/>
                </a:lnTo>
                <a:lnTo>
                  <a:pt x="3168" y="238"/>
                </a:lnTo>
                <a:lnTo>
                  <a:pt x="3182" y="242"/>
                </a:lnTo>
                <a:lnTo>
                  <a:pt x="3194" y="248"/>
                </a:lnTo>
                <a:lnTo>
                  <a:pt x="3216" y="256"/>
                </a:lnTo>
                <a:lnTo>
                  <a:pt x="3228" y="258"/>
                </a:lnTo>
                <a:lnTo>
                  <a:pt x="3240" y="258"/>
                </a:lnTo>
                <a:lnTo>
                  <a:pt x="3252" y="254"/>
                </a:lnTo>
                <a:lnTo>
                  <a:pt x="3264" y="246"/>
                </a:lnTo>
                <a:lnTo>
                  <a:pt x="3280" y="238"/>
                </a:lnTo>
                <a:lnTo>
                  <a:pt x="3294" y="232"/>
                </a:lnTo>
                <a:lnTo>
                  <a:pt x="3306" y="228"/>
                </a:lnTo>
                <a:lnTo>
                  <a:pt x="3318" y="226"/>
                </a:lnTo>
                <a:lnTo>
                  <a:pt x="3326" y="226"/>
                </a:lnTo>
                <a:lnTo>
                  <a:pt x="3330" y="226"/>
                </a:lnTo>
                <a:lnTo>
                  <a:pt x="3328" y="228"/>
                </a:lnTo>
                <a:lnTo>
                  <a:pt x="3322" y="230"/>
                </a:lnTo>
                <a:lnTo>
                  <a:pt x="3296" y="238"/>
                </a:lnTo>
                <a:lnTo>
                  <a:pt x="3286" y="244"/>
                </a:lnTo>
                <a:lnTo>
                  <a:pt x="3278" y="248"/>
                </a:lnTo>
                <a:lnTo>
                  <a:pt x="3276" y="252"/>
                </a:lnTo>
                <a:lnTo>
                  <a:pt x="3276" y="254"/>
                </a:lnTo>
                <a:lnTo>
                  <a:pt x="3276" y="256"/>
                </a:lnTo>
                <a:lnTo>
                  <a:pt x="3280" y="260"/>
                </a:lnTo>
                <a:lnTo>
                  <a:pt x="3296" y="264"/>
                </a:lnTo>
                <a:lnTo>
                  <a:pt x="3326" y="268"/>
                </a:lnTo>
                <a:lnTo>
                  <a:pt x="3356" y="268"/>
                </a:lnTo>
                <a:lnTo>
                  <a:pt x="3376" y="266"/>
                </a:lnTo>
                <a:lnTo>
                  <a:pt x="3390" y="264"/>
                </a:lnTo>
                <a:lnTo>
                  <a:pt x="3398" y="260"/>
                </a:lnTo>
                <a:lnTo>
                  <a:pt x="3406" y="254"/>
                </a:lnTo>
                <a:lnTo>
                  <a:pt x="3410" y="254"/>
                </a:lnTo>
                <a:lnTo>
                  <a:pt x="3418" y="256"/>
                </a:lnTo>
                <a:lnTo>
                  <a:pt x="3430" y="260"/>
                </a:lnTo>
                <a:lnTo>
                  <a:pt x="3446" y="262"/>
                </a:lnTo>
                <a:lnTo>
                  <a:pt x="3468" y="260"/>
                </a:lnTo>
                <a:lnTo>
                  <a:pt x="3490" y="256"/>
                </a:lnTo>
                <a:lnTo>
                  <a:pt x="3514" y="248"/>
                </a:lnTo>
                <a:lnTo>
                  <a:pt x="3540" y="240"/>
                </a:lnTo>
                <a:lnTo>
                  <a:pt x="3568" y="230"/>
                </a:lnTo>
                <a:lnTo>
                  <a:pt x="3592" y="216"/>
                </a:lnTo>
                <a:lnTo>
                  <a:pt x="3618" y="204"/>
                </a:lnTo>
                <a:lnTo>
                  <a:pt x="3618" y="206"/>
                </a:lnTo>
                <a:lnTo>
                  <a:pt x="3612" y="212"/>
                </a:lnTo>
                <a:lnTo>
                  <a:pt x="3608" y="220"/>
                </a:lnTo>
                <a:lnTo>
                  <a:pt x="3606" y="224"/>
                </a:lnTo>
                <a:lnTo>
                  <a:pt x="3606" y="226"/>
                </a:lnTo>
                <a:lnTo>
                  <a:pt x="3608" y="230"/>
                </a:lnTo>
                <a:lnTo>
                  <a:pt x="3612" y="232"/>
                </a:lnTo>
                <a:lnTo>
                  <a:pt x="3620" y="234"/>
                </a:lnTo>
                <a:lnTo>
                  <a:pt x="3630" y="236"/>
                </a:lnTo>
                <a:lnTo>
                  <a:pt x="3648" y="238"/>
                </a:lnTo>
                <a:lnTo>
                  <a:pt x="3656" y="238"/>
                </a:lnTo>
                <a:lnTo>
                  <a:pt x="3656" y="240"/>
                </a:lnTo>
                <a:lnTo>
                  <a:pt x="3654" y="240"/>
                </a:lnTo>
                <a:lnTo>
                  <a:pt x="3642" y="244"/>
                </a:lnTo>
                <a:lnTo>
                  <a:pt x="3596" y="252"/>
                </a:lnTo>
                <a:lnTo>
                  <a:pt x="3524" y="266"/>
                </a:lnTo>
                <a:lnTo>
                  <a:pt x="3460" y="278"/>
                </a:lnTo>
                <a:lnTo>
                  <a:pt x="3442" y="282"/>
                </a:lnTo>
                <a:lnTo>
                  <a:pt x="3434" y="284"/>
                </a:lnTo>
                <a:lnTo>
                  <a:pt x="3432" y="286"/>
                </a:lnTo>
                <a:lnTo>
                  <a:pt x="3430" y="288"/>
                </a:lnTo>
                <a:lnTo>
                  <a:pt x="3436" y="292"/>
                </a:lnTo>
                <a:lnTo>
                  <a:pt x="3458" y="308"/>
                </a:lnTo>
                <a:lnTo>
                  <a:pt x="3474" y="318"/>
                </a:lnTo>
                <a:lnTo>
                  <a:pt x="3490" y="326"/>
                </a:lnTo>
                <a:lnTo>
                  <a:pt x="3514" y="336"/>
                </a:lnTo>
                <a:lnTo>
                  <a:pt x="3522" y="340"/>
                </a:lnTo>
                <a:lnTo>
                  <a:pt x="3524" y="342"/>
                </a:lnTo>
                <a:lnTo>
                  <a:pt x="3520" y="344"/>
                </a:lnTo>
                <a:lnTo>
                  <a:pt x="3508" y="346"/>
                </a:lnTo>
                <a:lnTo>
                  <a:pt x="3494" y="348"/>
                </a:lnTo>
                <a:lnTo>
                  <a:pt x="3484" y="346"/>
                </a:lnTo>
                <a:lnTo>
                  <a:pt x="3474" y="342"/>
                </a:lnTo>
                <a:lnTo>
                  <a:pt x="3466" y="334"/>
                </a:lnTo>
                <a:lnTo>
                  <a:pt x="3452" y="318"/>
                </a:lnTo>
                <a:lnTo>
                  <a:pt x="3440" y="310"/>
                </a:lnTo>
                <a:lnTo>
                  <a:pt x="3428" y="304"/>
                </a:lnTo>
                <a:lnTo>
                  <a:pt x="3410" y="298"/>
                </a:lnTo>
                <a:lnTo>
                  <a:pt x="3388" y="292"/>
                </a:lnTo>
                <a:lnTo>
                  <a:pt x="3364" y="288"/>
                </a:lnTo>
                <a:lnTo>
                  <a:pt x="3340" y="284"/>
                </a:lnTo>
                <a:lnTo>
                  <a:pt x="3318" y="284"/>
                </a:lnTo>
                <a:lnTo>
                  <a:pt x="3300" y="286"/>
                </a:lnTo>
                <a:lnTo>
                  <a:pt x="3294" y="288"/>
                </a:lnTo>
                <a:lnTo>
                  <a:pt x="3288" y="290"/>
                </a:lnTo>
                <a:lnTo>
                  <a:pt x="3284" y="294"/>
                </a:lnTo>
                <a:lnTo>
                  <a:pt x="3282" y="298"/>
                </a:lnTo>
                <a:lnTo>
                  <a:pt x="3282" y="312"/>
                </a:lnTo>
                <a:lnTo>
                  <a:pt x="3284" y="316"/>
                </a:lnTo>
                <a:lnTo>
                  <a:pt x="3286" y="320"/>
                </a:lnTo>
                <a:lnTo>
                  <a:pt x="3300" y="326"/>
                </a:lnTo>
                <a:lnTo>
                  <a:pt x="3322" y="336"/>
                </a:lnTo>
                <a:lnTo>
                  <a:pt x="3336" y="342"/>
                </a:lnTo>
                <a:lnTo>
                  <a:pt x="3348" y="348"/>
                </a:lnTo>
                <a:lnTo>
                  <a:pt x="3366" y="362"/>
                </a:lnTo>
                <a:lnTo>
                  <a:pt x="3372" y="368"/>
                </a:lnTo>
                <a:lnTo>
                  <a:pt x="3376" y="374"/>
                </a:lnTo>
                <a:lnTo>
                  <a:pt x="3374" y="378"/>
                </a:lnTo>
                <a:lnTo>
                  <a:pt x="3370" y="380"/>
                </a:lnTo>
                <a:lnTo>
                  <a:pt x="3362" y="382"/>
                </a:lnTo>
                <a:lnTo>
                  <a:pt x="3358" y="384"/>
                </a:lnTo>
                <a:lnTo>
                  <a:pt x="3356" y="386"/>
                </a:lnTo>
                <a:lnTo>
                  <a:pt x="3358" y="390"/>
                </a:lnTo>
                <a:lnTo>
                  <a:pt x="3362" y="392"/>
                </a:lnTo>
                <a:lnTo>
                  <a:pt x="3370" y="394"/>
                </a:lnTo>
                <a:lnTo>
                  <a:pt x="3380" y="396"/>
                </a:lnTo>
                <a:lnTo>
                  <a:pt x="3394" y="398"/>
                </a:lnTo>
                <a:lnTo>
                  <a:pt x="3408" y="400"/>
                </a:lnTo>
                <a:lnTo>
                  <a:pt x="3420" y="402"/>
                </a:lnTo>
                <a:lnTo>
                  <a:pt x="3430" y="406"/>
                </a:lnTo>
                <a:lnTo>
                  <a:pt x="3434" y="408"/>
                </a:lnTo>
                <a:lnTo>
                  <a:pt x="3436" y="410"/>
                </a:lnTo>
                <a:lnTo>
                  <a:pt x="3434" y="412"/>
                </a:lnTo>
                <a:lnTo>
                  <a:pt x="3424" y="412"/>
                </a:lnTo>
                <a:lnTo>
                  <a:pt x="3412" y="410"/>
                </a:lnTo>
                <a:lnTo>
                  <a:pt x="3392" y="408"/>
                </a:lnTo>
                <a:lnTo>
                  <a:pt x="3370" y="408"/>
                </a:lnTo>
                <a:lnTo>
                  <a:pt x="3322" y="410"/>
                </a:lnTo>
                <a:lnTo>
                  <a:pt x="3300" y="412"/>
                </a:lnTo>
                <a:lnTo>
                  <a:pt x="3280" y="414"/>
                </a:lnTo>
                <a:lnTo>
                  <a:pt x="3264" y="420"/>
                </a:lnTo>
                <a:lnTo>
                  <a:pt x="3254" y="424"/>
                </a:lnTo>
                <a:lnTo>
                  <a:pt x="3250" y="430"/>
                </a:lnTo>
                <a:lnTo>
                  <a:pt x="3244" y="438"/>
                </a:lnTo>
                <a:lnTo>
                  <a:pt x="3242" y="446"/>
                </a:lnTo>
                <a:lnTo>
                  <a:pt x="3240" y="452"/>
                </a:lnTo>
                <a:lnTo>
                  <a:pt x="3242" y="458"/>
                </a:lnTo>
                <a:lnTo>
                  <a:pt x="3248" y="462"/>
                </a:lnTo>
                <a:lnTo>
                  <a:pt x="3256" y="464"/>
                </a:lnTo>
                <a:lnTo>
                  <a:pt x="3268" y="464"/>
                </a:lnTo>
                <a:lnTo>
                  <a:pt x="3280" y="460"/>
                </a:lnTo>
                <a:lnTo>
                  <a:pt x="3288" y="460"/>
                </a:lnTo>
                <a:lnTo>
                  <a:pt x="3294" y="462"/>
                </a:lnTo>
                <a:lnTo>
                  <a:pt x="3296" y="464"/>
                </a:lnTo>
                <a:lnTo>
                  <a:pt x="3298" y="466"/>
                </a:lnTo>
                <a:lnTo>
                  <a:pt x="3302" y="468"/>
                </a:lnTo>
                <a:lnTo>
                  <a:pt x="3308" y="468"/>
                </a:lnTo>
                <a:lnTo>
                  <a:pt x="3318" y="466"/>
                </a:lnTo>
                <a:lnTo>
                  <a:pt x="3328" y="464"/>
                </a:lnTo>
                <a:lnTo>
                  <a:pt x="3332" y="464"/>
                </a:lnTo>
                <a:lnTo>
                  <a:pt x="3332" y="468"/>
                </a:lnTo>
                <a:lnTo>
                  <a:pt x="3332" y="472"/>
                </a:lnTo>
                <a:lnTo>
                  <a:pt x="3330" y="476"/>
                </a:lnTo>
                <a:lnTo>
                  <a:pt x="3330" y="484"/>
                </a:lnTo>
                <a:lnTo>
                  <a:pt x="3332" y="494"/>
                </a:lnTo>
                <a:lnTo>
                  <a:pt x="3338" y="504"/>
                </a:lnTo>
                <a:lnTo>
                  <a:pt x="3342" y="508"/>
                </a:lnTo>
                <a:lnTo>
                  <a:pt x="3348" y="512"/>
                </a:lnTo>
                <a:lnTo>
                  <a:pt x="3354" y="514"/>
                </a:lnTo>
                <a:lnTo>
                  <a:pt x="3360" y="514"/>
                </a:lnTo>
                <a:lnTo>
                  <a:pt x="3374" y="514"/>
                </a:lnTo>
                <a:lnTo>
                  <a:pt x="3388" y="510"/>
                </a:lnTo>
                <a:lnTo>
                  <a:pt x="3402" y="502"/>
                </a:lnTo>
                <a:lnTo>
                  <a:pt x="3416" y="494"/>
                </a:lnTo>
                <a:lnTo>
                  <a:pt x="3428" y="484"/>
                </a:lnTo>
                <a:lnTo>
                  <a:pt x="3438" y="474"/>
                </a:lnTo>
                <a:lnTo>
                  <a:pt x="3444" y="470"/>
                </a:lnTo>
                <a:lnTo>
                  <a:pt x="3444" y="474"/>
                </a:lnTo>
                <a:lnTo>
                  <a:pt x="3438" y="482"/>
                </a:lnTo>
                <a:lnTo>
                  <a:pt x="3428" y="494"/>
                </a:lnTo>
                <a:lnTo>
                  <a:pt x="3414" y="508"/>
                </a:lnTo>
                <a:lnTo>
                  <a:pt x="3398" y="520"/>
                </a:lnTo>
                <a:lnTo>
                  <a:pt x="3388" y="524"/>
                </a:lnTo>
                <a:lnTo>
                  <a:pt x="3380" y="528"/>
                </a:lnTo>
                <a:lnTo>
                  <a:pt x="3370" y="530"/>
                </a:lnTo>
                <a:lnTo>
                  <a:pt x="3358" y="530"/>
                </a:lnTo>
                <a:lnTo>
                  <a:pt x="3342" y="526"/>
                </a:lnTo>
                <a:lnTo>
                  <a:pt x="3330" y="520"/>
                </a:lnTo>
                <a:lnTo>
                  <a:pt x="3318" y="512"/>
                </a:lnTo>
                <a:lnTo>
                  <a:pt x="3310" y="504"/>
                </a:lnTo>
                <a:lnTo>
                  <a:pt x="3300" y="496"/>
                </a:lnTo>
                <a:lnTo>
                  <a:pt x="3290" y="488"/>
                </a:lnTo>
                <a:lnTo>
                  <a:pt x="3278" y="484"/>
                </a:lnTo>
                <a:lnTo>
                  <a:pt x="3262" y="482"/>
                </a:lnTo>
                <a:lnTo>
                  <a:pt x="3234" y="482"/>
                </a:lnTo>
                <a:lnTo>
                  <a:pt x="3224" y="484"/>
                </a:lnTo>
                <a:lnTo>
                  <a:pt x="3216" y="486"/>
                </a:lnTo>
                <a:lnTo>
                  <a:pt x="3212" y="490"/>
                </a:lnTo>
                <a:lnTo>
                  <a:pt x="3212" y="494"/>
                </a:lnTo>
                <a:lnTo>
                  <a:pt x="3216" y="500"/>
                </a:lnTo>
                <a:lnTo>
                  <a:pt x="3222" y="506"/>
                </a:lnTo>
                <a:lnTo>
                  <a:pt x="3240" y="520"/>
                </a:lnTo>
                <a:lnTo>
                  <a:pt x="3254" y="532"/>
                </a:lnTo>
                <a:lnTo>
                  <a:pt x="3256" y="538"/>
                </a:lnTo>
                <a:lnTo>
                  <a:pt x="3256" y="540"/>
                </a:lnTo>
                <a:lnTo>
                  <a:pt x="3254" y="542"/>
                </a:lnTo>
                <a:lnTo>
                  <a:pt x="3246" y="544"/>
                </a:lnTo>
                <a:lnTo>
                  <a:pt x="3232" y="544"/>
                </a:lnTo>
                <a:lnTo>
                  <a:pt x="3214" y="546"/>
                </a:lnTo>
                <a:lnTo>
                  <a:pt x="3198" y="550"/>
                </a:lnTo>
                <a:lnTo>
                  <a:pt x="3182" y="556"/>
                </a:lnTo>
                <a:lnTo>
                  <a:pt x="3172" y="562"/>
                </a:lnTo>
                <a:lnTo>
                  <a:pt x="3164" y="570"/>
                </a:lnTo>
                <a:lnTo>
                  <a:pt x="3160" y="578"/>
                </a:lnTo>
                <a:lnTo>
                  <a:pt x="3160" y="582"/>
                </a:lnTo>
                <a:lnTo>
                  <a:pt x="3162" y="586"/>
                </a:lnTo>
                <a:lnTo>
                  <a:pt x="3164" y="590"/>
                </a:lnTo>
                <a:lnTo>
                  <a:pt x="3168" y="594"/>
                </a:lnTo>
                <a:lnTo>
                  <a:pt x="3172" y="596"/>
                </a:lnTo>
                <a:lnTo>
                  <a:pt x="3178" y="596"/>
                </a:lnTo>
                <a:lnTo>
                  <a:pt x="3186" y="596"/>
                </a:lnTo>
                <a:lnTo>
                  <a:pt x="3198" y="596"/>
                </a:lnTo>
                <a:lnTo>
                  <a:pt x="3204" y="598"/>
                </a:lnTo>
                <a:lnTo>
                  <a:pt x="3210" y="602"/>
                </a:lnTo>
                <a:lnTo>
                  <a:pt x="3218" y="606"/>
                </a:lnTo>
                <a:lnTo>
                  <a:pt x="3226" y="608"/>
                </a:lnTo>
                <a:lnTo>
                  <a:pt x="3234" y="608"/>
                </a:lnTo>
                <a:lnTo>
                  <a:pt x="3242" y="608"/>
                </a:lnTo>
                <a:lnTo>
                  <a:pt x="3258" y="602"/>
                </a:lnTo>
                <a:lnTo>
                  <a:pt x="3272" y="596"/>
                </a:lnTo>
                <a:lnTo>
                  <a:pt x="3278" y="594"/>
                </a:lnTo>
                <a:lnTo>
                  <a:pt x="3284" y="596"/>
                </a:lnTo>
                <a:lnTo>
                  <a:pt x="3298" y="600"/>
                </a:lnTo>
                <a:lnTo>
                  <a:pt x="3316" y="606"/>
                </a:lnTo>
                <a:lnTo>
                  <a:pt x="3328" y="608"/>
                </a:lnTo>
                <a:lnTo>
                  <a:pt x="3344" y="610"/>
                </a:lnTo>
                <a:lnTo>
                  <a:pt x="3358" y="610"/>
                </a:lnTo>
                <a:lnTo>
                  <a:pt x="3366" y="606"/>
                </a:lnTo>
                <a:lnTo>
                  <a:pt x="3372" y="604"/>
                </a:lnTo>
                <a:lnTo>
                  <a:pt x="3374" y="600"/>
                </a:lnTo>
                <a:lnTo>
                  <a:pt x="3378" y="596"/>
                </a:lnTo>
                <a:lnTo>
                  <a:pt x="3384" y="596"/>
                </a:lnTo>
                <a:lnTo>
                  <a:pt x="3394" y="596"/>
                </a:lnTo>
                <a:lnTo>
                  <a:pt x="3410" y="600"/>
                </a:lnTo>
                <a:lnTo>
                  <a:pt x="3418" y="602"/>
                </a:lnTo>
                <a:lnTo>
                  <a:pt x="3428" y="604"/>
                </a:lnTo>
                <a:lnTo>
                  <a:pt x="3448" y="604"/>
                </a:lnTo>
                <a:lnTo>
                  <a:pt x="3466" y="600"/>
                </a:lnTo>
                <a:lnTo>
                  <a:pt x="3484" y="596"/>
                </a:lnTo>
                <a:lnTo>
                  <a:pt x="3498" y="592"/>
                </a:lnTo>
                <a:lnTo>
                  <a:pt x="3508" y="590"/>
                </a:lnTo>
                <a:lnTo>
                  <a:pt x="3510" y="592"/>
                </a:lnTo>
                <a:lnTo>
                  <a:pt x="3512" y="594"/>
                </a:lnTo>
                <a:lnTo>
                  <a:pt x="3514" y="598"/>
                </a:lnTo>
                <a:lnTo>
                  <a:pt x="3512" y="602"/>
                </a:lnTo>
                <a:lnTo>
                  <a:pt x="3512" y="608"/>
                </a:lnTo>
                <a:lnTo>
                  <a:pt x="3512" y="612"/>
                </a:lnTo>
                <a:lnTo>
                  <a:pt x="3512" y="616"/>
                </a:lnTo>
                <a:lnTo>
                  <a:pt x="3516" y="618"/>
                </a:lnTo>
                <a:lnTo>
                  <a:pt x="3522" y="620"/>
                </a:lnTo>
                <a:lnTo>
                  <a:pt x="3534" y="620"/>
                </a:lnTo>
                <a:lnTo>
                  <a:pt x="3546" y="618"/>
                </a:lnTo>
                <a:lnTo>
                  <a:pt x="3558" y="612"/>
                </a:lnTo>
                <a:lnTo>
                  <a:pt x="3582" y="600"/>
                </a:lnTo>
                <a:lnTo>
                  <a:pt x="3592" y="596"/>
                </a:lnTo>
                <a:lnTo>
                  <a:pt x="3600" y="594"/>
                </a:lnTo>
                <a:lnTo>
                  <a:pt x="3616" y="594"/>
                </a:lnTo>
                <a:lnTo>
                  <a:pt x="3622" y="592"/>
                </a:lnTo>
                <a:lnTo>
                  <a:pt x="3628" y="588"/>
                </a:lnTo>
                <a:lnTo>
                  <a:pt x="3632" y="582"/>
                </a:lnTo>
                <a:lnTo>
                  <a:pt x="3634" y="570"/>
                </a:lnTo>
                <a:lnTo>
                  <a:pt x="3634" y="564"/>
                </a:lnTo>
                <a:lnTo>
                  <a:pt x="3634" y="560"/>
                </a:lnTo>
                <a:lnTo>
                  <a:pt x="3630" y="558"/>
                </a:lnTo>
                <a:lnTo>
                  <a:pt x="3628" y="556"/>
                </a:lnTo>
                <a:lnTo>
                  <a:pt x="3620" y="556"/>
                </a:lnTo>
                <a:lnTo>
                  <a:pt x="3610" y="556"/>
                </a:lnTo>
                <a:lnTo>
                  <a:pt x="3598" y="558"/>
                </a:lnTo>
                <a:lnTo>
                  <a:pt x="3590" y="558"/>
                </a:lnTo>
                <a:lnTo>
                  <a:pt x="3584" y="556"/>
                </a:lnTo>
                <a:lnTo>
                  <a:pt x="3582" y="552"/>
                </a:lnTo>
                <a:lnTo>
                  <a:pt x="3582" y="550"/>
                </a:lnTo>
                <a:lnTo>
                  <a:pt x="3582" y="542"/>
                </a:lnTo>
                <a:lnTo>
                  <a:pt x="3584" y="538"/>
                </a:lnTo>
                <a:lnTo>
                  <a:pt x="3588" y="534"/>
                </a:lnTo>
                <a:lnTo>
                  <a:pt x="3592" y="530"/>
                </a:lnTo>
                <a:lnTo>
                  <a:pt x="3604" y="524"/>
                </a:lnTo>
                <a:lnTo>
                  <a:pt x="3622" y="514"/>
                </a:lnTo>
                <a:lnTo>
                  <a:pt x="3626" y="512"/>
                </a:lnTo>
                <a:lnTo>
                  <a:pt x="3628" y="508"/>
                </a:lnTo>
                <a:lnTo>
                  <a:pt x="3630" y="504"/>
                </a:lnTo>
                <a:lnTo>
                  <a:pt x="3628" y="500"/>
                </a:lnTo>
                <a:lnTo>
                  <a:pt x="3626" y="492"/>
                </a:lnTo>
                <a:lnTo>
                  <a:pt x="3620" y="484"/>
                </a:lnTo>
                <a:lnTo>
                  <a:pt x="3618" y="478"/>
                </a:lnTo>
                <a:lnTo>
                  <a:pt x="3620" y="476"/>
                </a:lnTo>
                <a:lnTo>
                  <a:pt x="3622" y="474"/>
                </a:lnTo>
                <a:lnTo>
                  <a:pt x="3632" y="474"/>
                </a:lnTo>
                <a:lnTo>
                  <a:pt x="3654" y="476"/>
                </a:lnTo>
                <a:lnTo>
                  <a:pt x="3674" y="478"/>
                </a:lnTo>
                <a:lnTo>
                  <a:pt x="3692" y="476"/>
                </a:lnTo>
                <a:lnTo>
                  <a:pt x="3708" y="474"/>
                </a:lnTo>
                <a:lnTo>
                  <a:pt x="3722" y="468"/>
                </a:lnTo>
                <a:lnTo>
                  <a:pt x="3732" y="460"/>
                </a:lnTo>
                <a:lnTo>
                  <a:pt x="3738" y="454"/>
                </a:lnTo>
                <a:lnTo>
                  <a:pt x="3740" y="446"/>
                </a:lnTo>
                <a:lnTo>
                  <a:pt x="3740" y="442"/>
                </a:lnTo>
                <a:lnTo>
                  <a:pt x="3738" y="440"/>
                </a:lnTo>
                <a:lnTo>
                  <a:pt x="3736" y="436"/>
                </a:lnTo>
                <a:lnTo>
                  <a:pt x="3736" y="434"/>
                </a:lnTo>
                <a:lnTo>
                  <a:pt x="3740" y="430"/>
                </a:lnTo>
                <a:lnTo>
                  <a:pt x="3752" y="424"/>
                </a:lnTo>
                <a:lnTo>
                  <a:pt x="3756" y="420"/>
                </a:lnTo>
                <a:lnTo>
                  <a:pt x="3756" y="418"/>
                </a:lnTo>
                <a:lnTo>
                  <a:pt x="3756" y="416"/>
                </a:lnTo>
                <a:lnTo>
                  <a:pt x="3750" y="410"/>
                </a:lnTo>
                <a:lnTo>
                  <a:pt x="3734" y="400"/>
                </a:lnTo>
                <a:lnTo>
                  <a:pt x="3720" y="392"/>
                </a:lnTo>
                <a:lnTo>
                  <a:pt x="3718" y="390"/>
                </a:lnTo>
                <a:lnTo>
                  <a:pt x="3722" y="390"/>
                </a:lnTo>
                <a:lnTo>
                  <a:pt x="3734" y="390"/>
                </a:lnTo>
                <a:lnTo>
                  <a:pt x="3746" y="392"/>
                </a:lnTo>
                <a:lnTo>
                  <a:pt x="3758" y="392"/>
                </a:lnTo>
                <a:lnTo>
                  <a:pt x="3764" y="392"/>
                </a:lnTo>
                <a:lnTo>
                  <a:pt x="3766" y="390"/>
                </a:lnTo>
                <a:lnTo>
                  <a:pt x="3768" y="386"/>
                </a:lnTo>
                <a:lnTo>
                  <a:pt x="3766" y="384"/>
                </a:lnTo>
                <a:lnTo>
                  <a:pt x="3762" y="376"/>
                </a:lnTo>
                <a:lnTo>
                  <a:pt x="3758" y="370"/>
                </a:lnTo>
                <a:lnTo>
                  <a:pt x="3752" y="368"/>
                </a:lnTo>
                <a:lnTo>
                  <a:pt x="3746" y="368"/>
                </a:lnTo>
                <a:lnTo>
                  <a:pt x="3732" y="368"/>
                </a:lnTo>
                <a:lnTo>
                  <a:pt x="3712" y="372"/>
                </a:lnTo>
                <a:lnTo>
                  <a:pt x="3688" y="372"/>
                </a:lnTo>
                <a:lnTo>
                  <a:pt x="3666" y="372"/>
                </a:lnTo>
                <a:lnTo>
                  <a:pt x="3656" y="372"/>
                </a:lnTo>
                <a:lnTo>
                  <a:pt x="3650" y="370"/>
                </a:lnTo>
                <a:lnTo>
                  <a:pt x="3650" y="368"/>
                </a:lnTo>
                <a:lnTo>
                  <a:pt x="3652" y="364"/>
                </a:lnTo>
                <a:lnTo>
                  <a:pt x="3660" y="360"/>
                </a:lnTo>
                <a:lnTo>
                  <a:pt x="3676" y="358"/>
                </a:lnTo>
                <a:lnTo>
                  <a:pt x="3718" y="354"/>
                </a:lnTo>
                <a:lnTo>
                  <a:pt x="3764" y="352"/>
                </a:lnTo>
                <a:lnTo>
                  <a:pt x="3804" y="350"/>
                </a:lnTo>
                <a:lnTo>
                  <a:pt x="3816" y="348"/>
                </a:lnTo>
                <a:lnTo>
                  <a:pt x="3822" y="344"/>
                </a:lnTo>
                <a:lnTo>
                  <a:pt x="3824" y="338"/>
                </a:lnTo>
                <a:lnTo>
                  <a:pt x="3826" y="334"/>
                </a:lnTo>
                <a:lnTo>
                  <a:pt x="3824" y="328"/>
                </a:lnTo>
                <a:lnTo>
                  <a:pt x="3828" y="328"/>
                </a:lnTo>
                <a:lnTo>
                  <a:pt x="3834" y="330"/>
                </a:lnTo>
                <a:lnTo>
                  <a:pt x="3842" y="334"/>
                </a:lnTo>
                <a:lnTo>
                  <a:pt x="3852" y="336"/>
                </a:lnTo>
                <a:lnTo>
                  <a:pt x="3862" y="336"/>
                </a:lnTo>
                <a:lnTo>
                  <a:pt x="3872" y="336"/>
                </a:lnTo>
                <a:lnTo>
                  <a:pt x="3884" y="334"/>
                </a:lnTo>
                <a:lnTo>
                  <a:pt x="3894" y="330"/>
                </a:lnTo>
                <a:lnTo>
                  <a:pt x="3904" y="322"/>
                </a:lnTo>
                <a:lnTo>
                  <a:pt x="3914" y="312"/>
                </a:lnTo>
                <a:lnTo>
                  <a:pt x="3924" y="302"/>
                </a:lnTo>
                <a:lnTo>
                  <a:pt x="3938" y="292"/>
                </a:lnTo>
                <a:lnTo>
                  <a:pt x="3954" y="282"/>
                </a:lnTo>
                <a:lnTo>
                  <a:pt x="3974" y="272"/>
                </a:lnTo>
                <a:lnTo>
                  <a:pt x="4026" y="248"/>
                </a:lnTo>
                <a:lnTo>
                  <a:pt x="4092" y="222"/>
                </a:lnTo>
                <a:lnTo>
                  <a:pt x="4150" y="198"/>
                </a:lnTo>
                <a:lnTo>
                  <a:pt x="4164" y="190"/>
                </a:lnTo>
                <a:lnTo>
                  <a:pt x="4170" y="186"/>
                </a:lnTo>
                <a:lnTo>
                  <a:pt x="4170" y="184"/>
                </a:lnTo>
                <a:lnTo>
                  <a:pt x="4168" y="182"/>
                </a:lnTo>
                <a:lnTo>
                  <a:pt x="4156" y="182"/>
                </a:lnTo>
                <a:lnTo>
                  <a:pt x="4110" y="186"/>
                </a:lnTo>
                <a:lnTo>
                  <a:pt x="4086" y="188"/>
                </a:lnTo>
                <a:lnTo>
                  <a:pt x="4074" y="186"/>
                </a:lnTo>
                <a:lnTo>
                  <a:pt x="4072" y="186"/>
                </a:lnTo>
                <a:lnTo>
                  <a:pt x="4072" y="184"/>
                </a:lnTo>
                <a:lnTo>
                  <a:pt x="4078" y="182"/>
                </a:lnTo>
                <a:lnTo>
                  <a:pt x="4106" y="172"/>
                </a:lnTo>
                <a:lnTo>
                  <a:pt x="4144" y="164"/>
                </a:lnTo>
                <a:lnTo>
                  <a:pt x="4190" y="156"/>
                </a:lnTo>
                <a:lnTo>
                  <a:pt x="4244" y="144"/>
                </a:lnTo>
                <a:lnTo>
                  <a:pt x="4270" y="136"/>
                </a:lnTo>
                <a:lnTo>
                  <a:pt x="4290" y="128"/>
                </a:lnTo>
                <a:lnTo>
                  <a:pt x="4304" y="120"/>
                </a:lnTo>
                <a:lnTo>
                  <a:pt x="4308" y="116"/>
                </a:lnTo>
                <a:lnTo>
                  <a:pt x="4310" y="112"/>
                </a:lnTo>
                <a:lnTo>
                  <a:pt x="4308" y="108"/>
                </a:lnTo>
                <a:lnTo>
                  <a:pt x="4306" y="106"/>
                </a:lnTo>
                <a:lnTo>
                  <a:pt x="4296" y="102"/>
                </a:lnTo>
                <a:lnTo>
                  <a:pt x="4284" y="100"/>
                </a:lnTo>
                <a:lnTo>
                  <a:pt x="4268" y="100"/>
                </a:lnTo>
                <a:lnTo>
                  <a:pt x="4254" y="100"/>
                </a:lnTo>
                <a:lnTo>
                  <a:pt x="4240" y="98"/>
                </a:lnTo>
                <a:lnTo>
                  <a:pt x="4232" y="94"/>
                </a:lnTo>
                <a:lnTo>
                  <a:pt x="4230" y="90"/>
                </a:lnTo>
                <a:lnTo>
                  <a:pt x="4228" y="88"/>
                </a:lnTo>
                <a:lnTo>
                  <a:pt x="4228" y="84"/>
                </a:lnTo>
                <a:lnTo>
                  <a:pt x="4226" y="80"/>
                </a:lnTo>
                <a:lnTo>
                  <a:pt x="4218" y="74"/>
                </a:lnTo>
                <a:lnTo>
                  <a:pt x="4208" y="70"/>
                </a:lnTo>
                <a:lnTo>
                  <a:pt x="4194" y="66"/>
                </a:lnTo>
                <a:lnTo>
                  <a:pt x="4168" y="64"/>
                </a:lnTo>
                <a:lnTo>
                  <a:pt x="4150" y="64"/>
                </a:lnTo>
                <a:lnTo>
                  <a:pt x="4134" y="66"/>
                </a:lnTo>
                <a:lnTo>
                  <a:pt x="4124" y="64"/>
                </a:lnTo>
                <a:lnTo>
                  <a:pt x="4112" y="66"/>
                </a:lnTo>
                <a:lnTo>
                  <a:pt x="4092" y="72"/>
                </a:lnTo>
                <a:lnTo>
                  <a:pt x="4076" y="78"/>
                </a:lnTo>
                <a:lnTo>
                  <a:pt x="4062" y="82"/>
                </a:lnTo>
                <a:lnTo>
                  <a:pt x="4034" y="84"/>
                </a:lnTo>
                <a:lnTo>
                  <a:pt x="4020" y="84"/>
                </a:lnTo>
                <a:lnTo>
                  <a:pt x="4020" y="82"/>
                </a:lnTo>
                <a:lnTo>
                  <a:pt x="4022" y="82"/>
                </a:lnTo>
                <a:lnTo>
                  <a:pt x="4030" y="80"/>
                </a:lnTo>
                <a:lnTo>
                  <a:pt x="4058" y="74"/>
                </a:lnTo>
                <a:lnTo>
                  <a:pt x="4078" y="68"/>
                </a:lnTo>
                <a:lnTo>
                  <a:pt x="4082" y="64"/>
                </a:lnTo>
                <a:lnTo>
                  <a:pt x="4080" y="64"/>
                </a:lnTo>
                <a:lnTo>
                  <a:pt x="4080" y="62"/>
                </a:lnTo>
                <a:lnTo>
                  <a:pt x="4070" y="60"/>
                </a:lnTo>
                <a:lnTo>
                  <a:pt x="4052" y="60"/>
                </a:lnTo>
                <a:lnTo>
                  <a:pt x="4032" y="60"/>
                </a:lnTo>
                <a:lnTo>
                  <a:pt x="4014" y="56"/>
                </a:lnTo>
                <a:lnTo>
                  <a:pt x="3986" y="50"/>
                </a:lnTo>
                <a:lnTo>
                  <a:pt x="3972" y="46"/>
                </a:lnTo>
                <a:lnTo>
                  <a:pt x="3960" y="44"/>
                </a:lnTo>
                <a:lnTo>
                  <a:pt x="3946" y="44"/>
                </a:lnTo>
                <a:lnTo>
                  <a:pt x="3930" y="44"/>
                </a:lnTo>
                <a:lnTo>
                  <a:pt x="3902" y="48"/>
                </a:lnTo>
                <a:lnTo>
                  <a:pt x="3880" y="46"/>
                </a:lnTo>
                <a:lnTo>
                  <a:pt x="3860" y="48"/>
                </a:lnTo>
                <a:lnTo>
                  <a:pt x="3848" y="50"/>
                </a:lnTo>
                <a:lnTo>
                  <a:pt x="3834" y="54"/>
                </a:lnTo>
                <a:lnTo>
                  <a:pt x="3818" y="58"/>
                </a:lnTo>
                <a:lnTo>
                  <a:pt x="3800" y="58"/>
                </a:lnTo>
                <a:lnTo>
                  <a:pt x="3762" y="54"/>
                </a:lnTo>
                <a:lnTo>
                  <a:pt x="3738" y="52"/>
                </a:lnTo>
                <a:lnTo>
                  <a:pt x="3712" y="52"/>
                </a:lnTo>
                <a:lnTo>
                  <a:pt x="3682" y="56"/>
                </a:lnTo>
                <a:lnTo>
                  <a:pt x="3646" y="62"/>
                </a:lnTo>
                <a:lnTo>
                  <a:pt x="3630" y="66"/>
                </a:lnTo>
                <a:lnTo>
                  <a:pt x="3614" y="64"/>
                </a:lnTo>
                <a:lnTo>
                  <a:pt x="3598" y="62"/>
                </a:lnTo>
                <a:lnTo>
                  <a:pt x="3586" y="60"/>
                </a:lnTo>
                <a:lnTo>
                  <a:pt x="3574" y="56"/>
                </a:lnTo>
                <a:lnTo>
                  <a:pt x="3562" y="56"/>
                </a:lnTo>
                <a:lnTo>
                  <a:pt x="3550" y="56"/>
                </a:lnTo>
                <a:lnTo>
                  <a:pt x="3538" y="62"/>
                </a:lnTo>
                <a:lnTo>
                  <a:pt x="3526" y="66"/>
                </a:lnTo>
                <a:lnTo>
                  <a:pt x="3516" y="68"/>
                </a:lnTo>
                <a:lnTo>
                  <a:pt x="3504" y="68"/>
                </a:lnTo>
                <a:lnTo>
                  <a:pt x="3494" y="66"/>
                </a:lnTo>
                <a:lnTo>
                  <a:pt x="3488" y="66"/>
                </a:lnTo>
                <a:lnTo>
                  <a:pt x="3486" y="68"/>
                </a:lnTo>
                <a:lnTo>
                  <a:pt x="3488" y="72"/>
                </a:lnTo>
                <a:lnTo>
                  <a:pt x="3496" y="80"/>
                </a:lnTo>
                <a:lnTo>
                  <a:pt x="3502" y="88"/>
                </a:lnTo>
                <a:lnTo>
                  <a:pt x="3504" y="90"/>
                </a:lnTo>
                <a:lnTo>
                  <a:pt x="3502" y="90"/>
                </a:lnTo>
                <a:lnTo>
                  <a:pt x="3496" y="90"/>
                </a:lnTo>
                <a:lnTo>
                  <a:pt x="3486" y="88"/>
                </a:lnTo>
                <a:lnTo>
                  <a:pt x="3476" y="86"/>
                </a:lnTo>
                <a:lnTo>
                  <a:pt x="3464" y="86"/>
                </a:lnTo>
                <a:lnTo>
                  <a:pt x="3456" y="88"/>
                </a:lnTo>
                <a:lnTo>
                  <a:pt x="3452" y="90"/>
                </a:lnTo>
                <a:lnTo>
                  <a:pt x="3450" y="92"/>
                </a:lnTo>
                <a:lnTo>
                  <a:pt x="3448" y="100"/>
                </a:lnTo>
                <a:lnTo>
                  <a:pt x="3444" y="106"/>
                </a:lnTo>
                <a:lnTo>
                  <a:pt x="3438" y="110"/>
                </a:lnTo>
                <a:lnTo>
                  <a:pt x="3432" y="112"/>
                </a:lnTo>
                <a:lnTo>
                  <a:pt x="3424" y="114"/>
                </a:lnTo>
                <a:lnTo>
                  <a:pt x="3412" y="114"/>
                </a:lnTo>
                <a:lnTo>
                  <a:pt x="3384" y="110"/>
                </a:lnTo>
                <a:lnTo>
                  <a:pt x="3372" y="108"/>
                </a:lnTo>
                <a:lnTo>
                  <a:pt x="3366" y="106"/>
                </a:lnTo>
                <a:lnTo>
                  <a:pt x="3364" y="104"/>
                </a:lnTo>
                <a:lnTo>
                  <a:pt x="3364" y="102"/>
                </a:lnTo>
                <a:lnTo>
                  <a:pt x="3362" y="100"/>
                </a:lnTo>
                <a:lnTo>
                  <a:pt x="3360" y="98"/>
                </a:lnTo>
                <a:lnTo>
                  <a:pt x="3352" y="96"/>
                </a:lnTo>
                <a:lnTo>
                  <a:pt x="3336" y="94"/>
                </a:lnTo>
                <a:lnTo>
                  <a:pt x="3322" y="94"/>
                </a:lnTo>
                <a:lnTo>
                  <a:pt x="3316" y="96"/>
                </a:lnTo>
                <a:lnTo>
                  <a:pt x="3316" y="100"/>
                </a:lnTo>
                <a:lnTo>
                  <a:pt x="3318" y="104"/>
                </a:lnTo>
                <a:lnTo>
                  <a:pt x="3320" y="108"/>
                </a:lnTo>
                <a:lnTo>
                  <a:pt x="3322" y="110"/>
                </a:lnTo>
                <a:lnTo>
                  <a:pt x="3320" y="112"/>
                </a:lnTo>
                <a:lnTo>
                  <a:pt x="3312" y="116"/>
                </a:lnTo>
                <a:lnTo>
                  <a:pt x="3296" y="118"/>
                </a:lnTo>
                <a:lnTo>
                  <a:pt x="3280" y="120"/>
                </a:lnTo>
                <a:lnTo>
                  <a:pt x="3278" y="122"/>
                </a:lnTo>
                <a:lnTo>
                  <a:pt x="3278" y="124"/>
                </a:lnTo>
                <a:lnTo>
                  <a:pt x="3284" y="126"/>
                </a:lnTo>
                <a:lnTo>
                  <a:pt x="3296" y="130"/>
                </a:lnTo>
                <a:lnTo>
                  <a:pt x="3320" y="134"/>
                </a:lnTo>
                <a:lnTo>
                  <a:pt x="3326" y="138"/>
                </a:lnTo>
                <a:lnTo>
                  <a:pt x="3324" y="140"/>
                </a:lnTo>
                <a:lnTo>
                  <a:pt x="3322" y="140"/>
                </a:lnTo>
                <a:lnTo>
                  <a:pt x="3310" y="142"/>
                </a:lnTo>
                <a:lnTo>
                  <a:pt x="3300" y="142"/>
                </a:lnTo>
                <a:lnTo>
                  <a:pt x="3280" y="136"/>
                </a:lnTo>
                <a:lnTo>
                  <a:pt x="3268" y="134"/>
                </a:lnTo>
                <a:lnTo>
                  <a:pt x="3254" y="130"/>
                </a:lnTo>
                <a:lnTo>
                  <a:pt x="3238" y="130"/>
                </a:lnTo>
                <a:lnTo>
                  <a:pt x="3218" y="132"/>
                </a:lnTo>
                <a:lnTo>
                  <a:pt x="3202" y="134"/>
                </a:lnTo>
                <a:lnTo>
                  <a:pt x="3192" y="138"/>
                </a:lnTo>
                <a:lnTo>
                  <a:pt x="3184" y="142"/>
                </a:lnTo>
                <a:lnTo>
                  <a:pt x="3180" y="146"/>
                </a:lnTo>
                <a:lnTo>
                  <a:pt x="3176" y="148"/>
                </a:lnTo>
                <a:lnTo>
                  <a:pt x="3172" y="150"/>
                </a:lnTo>
                <a:lnTo>
                  <a:pt x="3164" y="150"/>
                </a:lnTo>
                <a:lnTo>
                  <a:pt x="3152" y="148"/>
                </a:lnTo>
                <a:lnTo>
                  <a:pt x="3138" y="148"/>
                </a:lnTo>
                <a:lnTo>
                  <a:pt x="3122" y="148"/>
                </a:lnTo>
                <a:lnTo>
                  <a:pt x="3108" y="152"/>
                </a:lnTo>
                <a:lnTo>
                  <a:pt x="3094" y="156"/>
                </a:lnTo>
                <a:lnTo>
                  <a:pt x="3084" y="162"/>
                </a:lnTo>
                <a:lnTo>
                  <a:pt x="3076" y="168"/>
                </a:lnTo>
                <a:lnTo>
                  <a:pt x="3074" y="174"/>
                </a:lnTo>
                <a:lnTo>
                  <a:pt x="3074" y="178"/>
                </a:lnTo>
                <a:lnTo>
                  <a:pt x="3076" y="180"/>
                </a:lnTo>
                <a:lnTo>
                  <a:pt x="3080" y="186"/>
                </a:lnTo>
                <a:lnTo>
                  <a:pt x="3084" y="188"/>
                </a:lnTo>
                <a:lnTo>
                  <a:pt x="3090" y="188"/>
                </a:lnTo>
                <a:lnTo>
                  <a:pt x="3094" y="188"/>
                </a:lnTo>
                <a:lnTo>
                  <a:pt x="3104" y="186"/>
                </a:lnTo>
                <a:lnTo>
                  <a:pt x="3110" y="188"/>
                </a:lnTo>
                <a:lnTo>
                  <a:pt x="3116" y="190"/>
                </a:lnTo>
                <a:close/>
                <a:moveTo>
                  <a:pt x="2922" y="360"/>
                </a:moveTo>
                <a:lnTo>
                  <a:pt x="2922" y="360"/>
                </a:lnTo>
                <a:lnTo>
                  <a:pt x="2936" y="368"/>
                </a:lnTo>
                <a:lnTo>
                  <a:pt x="2946" y="370"/>
                </a:lnTo>
                <a:lnTo>
                  <a:pt x="2956" y="368"/>
                </a:lnTo>
                <a:lnTo>
                  <a:pt x="2966" y="364"/>
                </a:lnTo>
                <a:lnTo>
                  <a:pt x="2978" y="360"/>
                </a:lnTo>
                <a:lnTo>
                  <a:pt x="2978" y="366"/>
                </a:lnTo>
                <a:lnTo>
                  <a:pt x="2976" y="368"/>
                </a:lnTo>
                <a:lnTo>
                  <a:pt x="2978" y="370"/>
                </a:lnTo>
                <a:lnTo>
                  <a:pt x="2986" y="370"/>
                </a:lnTo>
                <a:lnTo>
                  <a:pt x="3012" y="364"/>
                </a:lnTo>
                <a:lnTo>
                  <a:pt x="3038" y="358"/>
                </a:lnTo>
                <a:lnTo>
                  <a:pt x="3044" y="358"/>
                </a:lnTo>
                <a:lnTo>
                  <a:pt x="3046" y="360"/>
                </a:lnTo>
                <a:lnTo>
                  <a:pt x="3044" y="364"/>
                </a:lnTo>
                <a:lnTo>
                  <a:pt x="3042" y="366"/>
                </a:lnTo>
                <a:lnTo>
                  <a:pt x="3038" y="370"/>
                </a:lnTo>
                <a:lnTo>
                  <a:pt x="3026" y="376"/>
                </a:lnTo>
                <a:lnTo>
                  <a:pt x="3000" y="384"/>
                </a:lnTo>
                <a:lnTo>
                  <a:pt x="2986" y="388"/>
                </a:lnTo>
                <a:lnTo>
                  <a:pt x="2978" y="390"/>
                </a:lnTo>
                <a:lnTo>
                  <a:pt x="2974" y="394"/>
                </a:lnTo>
                <a:lnTo>
                  <a:pt x="2974" y="396"/>
                </a:lnTo>
                <a:lnTo>
                  <a:pt x="2976" y="398"/>
                </a:lnTo>
                <a:lnTo>
                  <a:pt x="2990" y="408"/>
                </a:lnTo>
                <a:lnTo>
                  <a:pt x="3002" y="420"/>
                </a:lnTo>
                <a:lnTo>
                  <a:pt x="3018" y="434"/>
                </a:lnTo>
                <a:lnTo>
                  <a:pt x="3036" y="444"/>
                </a:lnTo>
                <a:lnTo>
                  <a:pt x="3062" y="456"/>
                </a:lnTo>
                <a:lnTo>
                  <a:pt x="3092" y="464"/>
                </a:lnTo>
                <a:lnTo>
                  <a:pt x="3106" y="464"/>
                </a:lnTo>
                <a:lnTo>
                  <a:pt x="3118" y="464"/>
                </a:lnTo>
                <a:lnTo>
                  <a:pt x="3126" y="462"/>
                </a:lnTo>
                <a:lnTo>
                  <a:pt x="3128" y="458"/>
                </a:lnTo>
                <a:lnTo>
                  <a:pt x="3130" y="454"/>
                </a:lnTo>
                <a:lnTo>
                  <a:pt x="3132" y="448"/>
                </a:lnTo>
                <a:lnTo>
                  <a:pt x="3136" y="448"/>
                </a:lnTo>
                <a:lnTo>
                  <a:pt x="3142" y="448"/>
                </a:lnTo>
                <a:lnTo>
                  <a:pt x="3148" y="452"/>
                </a:lnTo>
                <a:lnTo>
                  <a:pt x="3154" y="454"/>
                </a:lnTo>
                <a:lnTo>
                  <a:pt x="3156" y="454"/>
                </a:lnTo>
                <a:lnTo>
                  <a:pt x="3158" y="452"/>
                </a:lnTo>
                <a:lnTo>
                  <a:pt x="3154" y="446"/>
                </a:lnTo>
                <a:lnTo>
                  <a:pt x="3150" y="436"/>
                </a:lnTo>
                <a:lnTo>
                  <a:pt x="3148" y="432"/>
                </a:lnTo>
                <a:lnTo>
                  <a:pt x="3150" y="430"/>
                </a:lnTo>
                <a:lnTo>
                  <a:pt x="3154" y="432"/>
                </a:lnTo>
                <a:lnTo>
                  <a:pt x="3166" y="440"/>
                </a:lnTo>
                <a:lnTo>
                  <a:pt x="3182" y="456"/>
                </a:lnTo>
                <a:lnTo>
                  <a:pt x="3188" y="462"/>
                </a:lnTo>
                <a:lnTo>
                  <a:pt x="3192" y="462"/>
                </a:lnTo>
                <a:lnTo>
                  <a:pt x="3192" y="460"/>
                </a:lnTo>
                <a:lnTo>
                  <a:pt x="3196" y="456"/>
                </a:lnTo>
                <a:lnTo>
                  <a:pt x="3196" y="450"/>
                </a:lnTo>
                <a:lnTo>
                  <a:pt x="3196" y="442"/>
                </a:lnTo>
                <a:lnTo>
                  <a:pt x="3198" y="434"/>
                </a:lnTo>
                <a:lnTo>
                  <a:pt x="3202" y="430"/>
                </a:lnTo>
                <a:lnTo>
                  <a:pt x="3204" y="430"/>
                </a:lnTo>
                <a:lnTo>
                  <a:pt x="3208" y="430"/>
                </a:lnTo>
                <a:lnTo>
                  <a:pt x="3216" y="430"/>
                </a:lnTo>
                <a:lnTo>
                  <a:pt x="3224" y="430"/>
                </a:lnTo>
                <a:lnTo>
                  <a:pt x="3234" y="426"/>
                </a:lnTo>
                <a:lnTo>
                  <a:pt x="3242" y="420"/>
                </a:lnTo>
                <a:lnTo>
                  <a:pt x="3282" y="394"/>
                </a:lnTo>
                <a:lnTo>
                  <a:pt x="3294" y="386"/>
                </a:lnTo>
                <a:lnTo>
                  <a:pt x="3308" y="382"/>
                </a:lnTo>
                <a:lnTo>
                  <a:pt x="3334" y="374"/>
                </a:lnTo>
                <a:lnTo>
                  <a:pt x="3342" y="372"/>
                </a:lnTo>
                <a:lnTo>
                  <a:pt x="3348" y="370"/>
                </a:lnTo>
                <a:lnTo>
                  <a:pt x="3348" y="368"/>
                </a:lnTo>
                <a:lnTo>
                  <a:pt x="3348" y="366"/>
                </a:lnTo>
                <a:lnTo>
                  <a:pt x="3340" y="362"/>
                </a:lnTo>
                <a:lnTo>
                  <a:pt x="3332" y="356"/>
                </a:lnTo>
                <a:lnTo>
                  <a:pt x="3324" y="352"/>
                </a:lnTo>
                <a:lnTo>
                  <a:pt x="3314" y="344"/>
                </a:lnTo>
                <a:lnTo>
                  <a:pt x="3306" y="342"/>
                </a:lnTo>
                <a:lnTo>
                  <a:pt x="3298" y="340"/>
                </a:lnTo>
                <a:lnTo>
                  <a:pt x="3286" y="340"/>
                </a:lnTo>
                <a:lnTo>
                  <a:pt x="3270" y="342"/>
                </a:lnTo>
                <a:lnTo>
                  <a:pt x="3256" y="344"/>
                </a:lnTo>
                <a:lnTo>
                  <a:pt x="3252" y="344"/>
                </a:lnTo>
                <a:lnTo>
                  <a:pt x="3254" y="342"/>
                </a:lnTo>
                <a:lnTo>
                  <a:pt x="3260" y="336"/>
                </a:lnTo>
                <a:lnTo>
                  <a:pt x="3266" y="332"/>
                </a:lnTo>
                <a:lnTo>
                  <a:pt x="3268" y="324"/>
                </a:lnTo>
                <a:lnTo>
                  <a:pt x="3270" y="320"/>
                </a:lnTo>
                <a:lnTo>
                  <a:pt x="3268" y="318"/>
                </a:lnTo>
                <a:lnTo>
                  <a:pt x="3264" y="314"/>
                </a:lnTo>
                <a:lnTo>
                  <a:pt x="3260" y="310"/>
                </a:lnTo>
                <a:lnTo>
                  <a:pt x="3250" y="302"/>
                </a:lnTo>
                <a:lnTo>
                  <a:pt x="3246" y="296"/>
                </a:lnTo>
                <a:lnTo>
                  <a:pt x="3244" y="290"/>
                </a:lnTo>
                <a:lnTo>
                  <a:pt x="3244" y="286"/>
                </a:lnTo>
                <a:lnTo>
                  <a:pt x="3244" y="282"/>
                </a:lnTo>
                <a:lnTo>
                  <a:pt x="3242" y="278"/>
                </a:lnTo>
                <a:lnTo>
                  <a:pt x="3234" y="274"/>
                </a:lnTo>
                <a:lnTo>
                  <a:pt x="3220" y="272"/>
                </a:lnTo>
                <a:lnTo>
                  <a:pt x="3206" y="272"/>
                </a:lnTo>
                <a:lnTo>
                  <a:pt x="3200" y="276"/>
                </a:lnTo>
                <a:lnTo>
                  <a:pt x="3196" y="280"/>
                </a:lnTo>
                <a:lnTo>
                  <a:pt x="3196" y="286"/>
                </a:lnTo>
                <a:lnTo>
                  <a:pt x="3198" y="292"/>
                </a:lnTo>
                <a:lnTo>
                  <a:pt x="3198" y="296"/>
                </a:lnTo>
                <a:lnTo>
                  <a:pt x="3196" y="298"/>
                </a:lnTo>
                <a:lnTo>
                  <a:pt x="3194" y="298"/>
                </a:lnTo>
                <a:lnTo>
                  <a:pt x="3186" y="296"/>
                </a:lnTo>
                <a:lnTo>
                  <a:pt x="3178" y="292"/>
                </a:lnTo>
                <a:lnTo>
                  <a:pt x="3174" y="286"/>
                </a:lnTo>
                <a:lnTo>
                  <a:pt x="3174" y="282"/>
                </a:lnTo>
                <a:lnTo>
                  <a:pt x="3176" y="278"/>
                </a:lnTo>
                <a:lnTo>
                  <a:pt x="3176" y="272"/>
                </a:lnTo>
                <a:lnTo>
                  <a:pt x="3174" y="270"/>
                </a:lnTo>
                <a:lnTo>
                  <a:pt x="3166" y="266"/>
                </a:lnTo>
                <a:lnTo>
                  <a:pt x="3152" y="264"/>
                </a:lnTo>
                <a:lnTo>
                  <a:pt x="3144" y="264"/>
                </a:lnTo>
                <a:lnTo>
                  <a:pt x="3134" y="260"/>
                </a:lnTo>
                <a:lnTo>
                  <a:pt x="3118" y="252"/>
                </a:lnTo>
                <a:lnTo>
                  <a:pt x="3082" y="228"/>
                </a:lnTo>
                <a:lnTo>
                  <a:pt x="3062" y="216"/>
                </a:lnTo>
                <a:lnTo>
                  <a:pt x="3040" y="204"/>
                </a:lnTo>
                <a:lnTo>
                  <a:pt x="3028" y="200"/>
                </a:lnTo>
                <a:lnTo>
                  <a:pt x="3014" y="198"/>
                </a:lnTo>
                <a:lnTo>
                  <a:pt x="3002" y="196"/>
                </a:lnTo>
                <a:lnTo>
                  <a:pt x="2988" y="196"/>
                </a:lnTo>
                <a:lnTo>
                  <a:pt x="2972" y="198"/>
                </a:lnTo>
                <a:lnTo>
                  <a:pt x="2970" y="200"/>
                </a:lnTo>
                <a:lnTo>
                  <a:pt x="2968" y="202"/>
                </a:lnTo>
                <a:lnTo>
                  <a:pt x="2970" y="206"/>
                </a:lnTo>
                <a:lnTo>
                  <a:pt x="2976" y="210"/>
                </a:lnTo>
                <a:lnTo>
                  <a:pt x="2982" y="214"/>
                </a:lnTo>
                <a:lnTo>
                  <a:pt x="2984" y="218"/>
                </a:lnTo>
                <a:lnTo>
                  <a:pt x="2982" y="220"/>
                </a:lnTo>
                <a:lnTo>
                  <a:pt x="2980" y="222"/>
                </a:lnTo>
                <a:lnTo>
                  <a:pt x="2966" y="222"/>
                </a:lnTo>
                <a:lnTo>
                  <a:pt x="2950" y="224"/>
                </a:lnTo>
                <a:lnTo>
                  <a:pt x="2940" y="226"/>
                </a:lnTo>
                <a:lnTo>
                  <a:pt x="2936" y="228"/>
                </a:lnTo>
                <a:lnTo>
                  <a:pt x="2932" y="232"/>
                </a:lnTo>
                <a:lnTo>
                  <a:pt x="2926" y="244"/>
                </a:lnTo>
                <a:lnTo>
                  <a:pt x="2924" y="250"/>
                </a:lnTo>
                <a:lnTo>
                  <a:pt x="2920" y="254"/>
                </a:lnTo>
                <a:lnTo>
                  <a:pt x="2910" y="260"/>
                </a:lnTo>
                <a:lnTo>
                  <a:pt x="2900" y="266"/>
                </a:lnTo>
                <a:lnTo>
                  <a:pt x="2894" y="272"/>
                </a:lnTo>
                <a:lnTo>
                  <a:pt x="2888" y="280"/>
                </a:lnTo>
                <a:lnTo>
                  <a:pt x="2886" y="284"/>
                </a:lnTo>
                <a:lnTo>
                  <a:pt x="2886" y="286"/>
                </a:lnTo>
                <a:lnTo>
                  <a:pt x="2888" y="290"/>
                </a:lnTo>
                <a:lnTo>
                  <a:pt x="2892" y="292"/>
                </a:lnTo>
                <a:lnTo>
                  <a:pt x="2904" y="294"/>
                </a:lnTo>
                <a:lnTo>
                  <a:pt x="2918" y="296"/>
                </a:lnTo>
                <a:lnTo>
                  <a:pt x="2946" y="296"/>
                </a:lnTo>
                <a:lnTo>
                  <a:pt x="2954" y="298"/>
                </a:lnTo>
                <a:lnTo>
                  <a:pt x="2958" y="298"/>
                </a:lnTo>
                <a:lnTo>
                  <a:pt x="2958" y="300"/>
                </a:lnTo>
                <a:lnTo>
                  <a:pt x="2954" y="302"/>
                </a:lnTo>
                <a:lnTo>
                  <a:pt x="2950" y="306"/>
                </a:lnTo>
                <a:lnTo>
                  <a:pt x="2940" y="308"/>
                </a:lnTo>
                <a:lnTo>
                  <a:pt x="2926" y="306"/>
                </a:lnTo>
                <a:lnTo>
                  <a:pt x="2910" y="304"/>
                </a:lnTo>
                <a:lnTo>
                  <a:pt x="2882" y="300"/>
                </a:lnTo>
                <a:lnTo>
                  <a:pt x="2874" y="302"/>
                </a:lnTo>
                <a:lnTo>
                  <a:pt x="2870" y="302"/>
                </a:lnTo>
                <a:lnTo>
                  <a:pt x="2870" y="306"/>
                </a:lnTo>
                <a:lnTo>
                  <a:pt x="2870" y="312"/>
                </a:lnTo>
                <a:lnTo>
                  <a:pt x="2872" y="318"/>
                </a:lnTo>
                <a:lnTo>
                  <a:pt x="2876" y="324"/>
                </a:lnTo>
                <a:lnTo>
                  <a:pt x="2884" y="330"/>
                </a:lnTo>
                <a:lnTo>
                  <a:pt x="2900" y="344"/>
                </a:lnTo>
                <a:lnTo>
                  <a:pt x="2922" y="360"/>
                </a:lnTo>
                <a:close/>
                <a:moveTo>
                  <a:pt x="2814" y="444"/>
                </a:moveTo>
                <a:lnTo>
                  <a:pt x="2814" y="444"/>
                </a:lnTo>
                <a:lnTo>
                  <a:pt x="2818" y="448"/>
                </a:lnTo>
                <a:lnTo>
                  <a:pt x="2820" y="450"/>
                </a:lnTo>
                <a:lnTo>
                  <a:pt x="2826" y="454"/>
                </a:lnTo>
                <a:lnTo>
                  <a:pt x="2842" y="458"/>
                </a:lnTo>
                <a:lnTo>
                  <a:pt x="2850" y="462"/>
                </a:lnTo>
                <a:lnTo>
                  <a:pt x="2850" y="464"/>
                </a:lnTo>
                <a:lnTo>
                  <a:pt x="2846" y="466"/>
                </a:lnTo>
                <a:lnTo>
                  <a:pt x="2840" y="468"/>
                </a:lnTo>
                <a:lnTo>
                  <a:pt x="2830" y="472"/>
                </a:lnTo>
                <a:lnTo>
                  <a:pt x="2832" y="474"/>
                </a:lnTo>
                <a:lnTo>
                  <a:pt x="2838" y="474"/>
                </a:lnTo>
                <a:lnTo>
                  <a:pt x="2848" y="476"/>
                </a:lnTo>
                <a:lnTo>
                  <a:pt x="2852" y="478"/>
                </a:lnTo>
                <a:lnTo>
                  <a:pt x="2856" y="482"/>
                </a:lnTo>
                <a:lnTo>
                  <a:pt x="2856" y="486"/>
                </a:lnTo>
                <a:lnTo>
                  <a:pt x="2858" y="490"/>
                </a:lnTo>
                <a:lnTo>
                  <a:pt x="2860" y="490"/>
                </a:lnTo>
                <a:lnTo>
                  <a:pt x="2864" y="490"/>
                </a:lnTo>
                <a:lnTo>
                  <a:pt x="2872" y="488"/>
                </a:lnTo>
                <a:lnTo>
                  <a:pt x="2884" y="484"/>
                </a:lnTo>
                <a:lnTo>
                  <a:pt x="2896" y="482"/>
                </a:lnTo>
                <a:lnTo>
                  <a:pt x="2920" y="478"/>
                </a:lnTo>
                <a:lnTo>
                  <a:pt x="2930" y="476"/>
                </a:lnTo>
                <a:lnTo>
                  <a:pt x="2938" y="474"/>
                </a:lnTo>
                <a:lnTo>
                  <a:pt x="2940" y="470"/>
                </a:lnTo>
                <a:lnTo>
                  <a:pt x="2938" y="466"/>
                </a:lnTo>
                <a:lnTo>
                  <a:pt x="2936" y="460"/>
                </a:lnTo>
                <a:lnTo>
                  <a:pt x="2938" y="456"/>
                </a:lnTo>
                <a:lnTo>
                  <a:pt x="2946" y="450"/>
                </a:lnTo>
                <a:lnTo>
                  <a:pt x="2948" y="448"/>
                </a:lnTo>
                <a:lnTo>
                  <a:pt x="2950" y="446"/>
                </a:lnTo>
                <a:lnTo>
                  <a:pt x="2946" y="442"/>
                </a:lnTo>
                <a:lnTo>
                  <a:pt x="2938" y="436"/>
                </a:lnTo>
                <a:lnTo>
                  <a:pt x="2928" y="432"/>
                </a:lnTo>
                <a:lnTo>
                  <a:pt x="2920" y="430"/>
                </a:lnTo>
                <a:lnTo>
                  <a:pt x="2908" y="430"/>
                </a:lnTo>
                <a:lnTo>
                  <a:pt x="2898" y="428"/>
                </a:lnTo>
                <a:lnTo>
                  <a:pt x="2890" y="424"/>
                </a:lnTo>
                <a:lnTo>
                  <a:pt x="2880" y="420"/>
                </a:lnTo>
                <a:lnTo>
                  <a:pt x="2868" y="412"/>
                </a:lnTo>
                <a:lnTo>
                  <a:pt x="2854" y="408"/>
                </a:lnTo>
                <a:lnTo>
                  <a:pt x="2840" y="406"/>
                </a:lnTo>
                <a:lnTo>
                  <a:pt x="2828" y="404"/>
                </a:lnTo>
                <a:lnTo>
                  <a:pt x="2816" y="406"/>
                </a:lnTo>
                <a:lnTo>
                  <a:pt x="2810" y="408"/>
                </a:lnTo>
                <a:lnTo>
                  <a:pt x="2806" y="414"/>
                </a:lnTo>
                <a:lnTo>
                  <a:pt x="2806" y="416"/>
                </a:lnTo>
                <a:lnTo>
                  <a:pt x="2806" y="420"/>
                </a:lnTo>
                <a:lnTo>
                  <a:pt x="2808" y="426"/>
                </a:lnTo>
                <a:lnTo>
                  <a:pt x="2808" y="430"/>
                </a:lnTo>
                <a:lnTo>
                  <a:pt x="2804" y="432"/>
                </a:lnTo>
                <a:lnTo>
                  <a:pt x="2802" y="434"/>
                </a:lnTo>
                <a:lnTo>
                  <a:pt x="2800" y="436"/>
                </a:lnTo>
                <a:lnTo>
                  <a:pt x="2800" y="438"/>
                </a:lnTo>
                <a:lnTo>
                  <a:pt x="2814" y="444"/>
                </a:lnTo>
                <a:close/>
                <a:moveTo>
                  <a:pt x="2764" y="326"/>
                </a:moveTo>
                <a:lnTo>
                  <a:pt x="2764" y="326"/>
                </a:lnTo>
                <a:lnTo>
                  <a:pt x="2774" y="334"/>
                </a:lnTo>
                <a:lnTo>
                  <a:pt x="2780" y="334"/>
                </a:lnTo>
                <a:lnTo>
                  <a:pt x="2784" y="334"/>
                </a:lnTo>
                <a:lnTo>
                  <a:pt x="2788" y="332"/>
                </a:lnTo>
                <a:lnTo>
                  <a:pt x="2790" y="330"/>
                </a:lnTo>
                <a:lnTo>
                  <a:pt x="2792" y="324"/>
                </a:lnTo>
                <a:lnTo>
                  <a:pt x="2792" y="316"/>
                </a:lnTo>
                <a:lnTo>
                  <a:pt x="2788" y="308"/>
                </a:lnTo>
                <a:lnTo>
                  <a:pt x="2780" y="302"/>
                </a:lnTo>
                <a:lnTo>
                  <a:pt x="2770" y="298"/>
                </a:lnTo>
                <a:lnTo>
                  <a:pt x="2760" y="296"/>
                </a:lnTo>
                <a:lnTo>
                  <a:pt x="2750" y="296"/>
                </a:lnTo>
                <a:lnTo>
                  <a:pt x="2742" y="298"/>
                </a:lnTo>
                <a:lnTo>
                  <a:pt x="2736" y="302"/>
                </a:lnTo>
                <a:lnTo>
                  <a:pt x="2734" y="306"/>
                </a:lnTo>
                <a:lnTo>
                  <a:pt x="2734" y="310"/>
                </a:lnTo>
                <a:lnTo>
                  <a:pt x="2736" y="314"/>
                </a:lnTo>
                <a:lnTo>
                  <a:pt x="2738" y="316"/>
                </a:lnTo>
                <a:lnTo>
                  <a:pt x="2744" y="320"/>
                </a:lnTo>
                <a:lnTo>
                  <a:pt x="2752" y="320"/>
                </a:lnTo>
                <a:lnTo>
                  <a:pt x="2758" y="322"/>
                </a:lnTo>
                <a:lnTo>
                  <a:pt x="2764" y="326"/>
                </a:lnTo>
                <a:close/>
                <a:moveTo>
                  <a:pt x="2352" y="636"/>
                </a:moveTo>
                <a:lnTo>
                  <a:pt x="2352" y="636"/>
                </a:lnTo>
                <a:lnTo>
                  <a:pt x="2346" y="642"/>
                </a:lnTo>
                <a:lnTo>
                  <a:pt x="2344" y="644"/>
                </a:lnTo>
                <a:lnTo>
                  <a:pt x="2346" y="646"/>
                </a:lnTo>
                <a:lnTo>
                  <a:pt x="2350" y="648"/>
                </a:lnTo>
                <a:lnTo>
                  <a:pt x="2360" y="650"/>
                </a:lnTo>
                <a:lnTo>
                  <a:pt x="2370" y="652"/>
                </a:lnTo>
                <a:lnTo>
                  <a:pt x="2378" y="654"/>
                </a:lnTo>
                <a:lnTo>
                  <a:pt x="2384" y="658"/>
                </a:lnTo>
                <a:lnTo>
                  <a:pt x="2386" y="662"/>
                </a:lnTo>
                <a:lnTo>
                  <a:pt x="2386" y="664"/>
                </a:lnTo>
                <a:lnTo>
                  <a:pt x="2382" y="670"/>
                </a:lnTo>
                <a:lnTo>
                  <a:pt x="2378" y="672"/>
                </a:lnTo>
                <a:lnTo>
                  <a:pt x="2370" y="672"/>
                </a:lnTo>
                <a:lnTo>
                  <a:pt x="2362" y="670"/>
                </a:lnTo>
                <a:lnTo>
                  <a:pt x="2340" y="666"/>
                </a:lnTo>
                <a:lnTo>
                  <a:pt x="2326" y="666"/>
                </a:lnTo>
                <a:lnTo>
                  <a:pt x="2312" y="668"/>
                </a:lnTo>
                <a:lnTo>
                  <a:pt x="2298" y="670"/>
                </a:lnTo>
                <a:lnTo>
                  <a:pt x="2292" y="670"/>
                </a:lnTo>
                <a:lnTo>
                  <a:pt x="2288" y="666"/>
                </a:lnTo>
                <a:lnTo>
                  <a:pt x="2286" y="662"/>
                </a:lnTo>
                <a:lnTo>
                  <a:pt x="2282" y="656"/>
                </a:lnTo>
                <a:lnTo>
                  <a:pt x="2278" y="648"/>
                </a:lnTo>
                <a:lnTo>
                  <a:pt x="2266" y="638"/>
                </a:lnTo>
                <a:lnTo>
                  <a:pt x="2250" y="624"/>
                </a:lnTo>
                <a:lnTo>
                  <a:pt x="2230" y="616"/>
                </a:lnTo>
                <a:lnTo>
                  <a:pt x="2216" y="612"/>
                </a:lnTo>
                <a:lnTo>
                  <a:pt x="2206" y="612"/>
                </a:lnTo>
                <a:lnTo>
                  <a:pt x="2196" y="614"/>
                </a:lnTo>
                <a:lnTo>
                  <a:pt x="2190" y="618"/>
                </a:lnTo>
                <a:lnTo>
                  <a:pt x="2186" y="620"/>
                </a:lnTo>
                <a:lnTo>
                  <a:pt x="2180" y="618"/>
                </a:lnTo>
                <a:lnTo>
                  <a:pt x="2174" y="610"/>
                </a:lnTo>
                <a:lnTo>
                  <a:pt x="2168" y="602"/>
                </a:lnTo>
                <a:lnTo>
                  <a:pt x="2160" y="596"/>
                </a:lnTo>
                <a:lnTo>
                  <a:pt x="2152" y="594"/>
                </a:lnTo>
                <a:lnTo>
                  <a:pt x="2142" y="596"/>
                </a:lnTo>
                <a:lnTo>
                  <a:pt x="2132" y="598"/>
                </a:lnTo>
                <a:lnTo>
                  <a:pt x="2120" y="602"/>
                </a:lnTo>
                <a:lnTo>
                  <a:pt x="2090" y="614"/>
                </a:lnTo>
                <a:lnTo>
                  <a:pt x="2072" y="622"/>
                </a:lnTo>
                <a:lnTo>
                  <a:pt x="2072" y="624"/>
                </a:lnTo>
                <a:lnTo>
                  <a:pt x="2072" y="626"/>
                </a:lnTo>
                <a:lnTo>
                  <a:pt x="2076" y="628"/>
                </a:lnTo>
                <a:lnTo>
                  <a:pt x="2076" y="632"/>
                </a:lnTo>
                <a:lnTo>
                  <a:pt x="2072" y="638"/>
                </a:lnTo>
                <a:lnTo>
                  <a:pt x="2062" y="646"/>
                </a:lnTo>
                <a:lnTo>
                  <a:pt x="2054" y="654"/>
                </a:lnTo>
                <a:lnTo>
                  <a:pt x="2050" y="658"/>
                </a:lnTo>
                <a:lnTo>
                  <a:pt x="2050" y="662"/>
                </a:lnTo>
                <a:lnTo>
                  <a:pt x="2052" y="662"/>
                </a:lnTo>
                <a:lnTo>
                  <a:pt x="2056" y="664"/>
                </a:lnTo>
                <a:lnTo>
                  <a:pt x="2056" y="666"/>
                </a:lnTo>
                <a:lnTo>
                  <a:pt x="2052" y="670"/>
                </a:lnTo>
                <a:lnTo>
                  <a:pt x="2044" y="676"/>
                </a:lnTo>
                <a:lnTo>
                  <a:pt x="2034" y="684"/>
                </a:lnTo>
                <a:lnTo>
                  <a:pt x="2030" y="690"/>
                </a:lnTo>
                <a:lnTo>
                  <a:pt x="2032" y="694"/>
                </a:lnTo>
                <a:lnTo>
                  <a:pt x="2036" y="696"/>
                </a:lnTo>
                <a:lnTo>
                  <a:pt x="2056" y="702"/>
                </a:lnTo>
                <a:lnTo>
                  <a:pt x="2084" y="710"/>
                </a:lnTo>
                <a:lnTo>
                  <a:pt x="2096" y="712"/>
                </a:lnTo>
                <a:lnTo>
                  <a:pt x="2106" y="712"/>
                </a:lnTo>
                <a:lnTo>
                  <a:pt x="2114" y="710"/>
                </a:lnTo>
                <a:lnTo>
                  <a:pt x="2118" y="708"/>
                </a:lnTo>
                <a:lnTo>
                  <a:pt x="2124" y="702"/>
                </a:lnTo>
                <a:lnTo>
                  <a:pt x="2126" y="702"/>
                </a:lnTo>
                <a:lnTo>
                  <a:pt x="2130" y="704"/>
                </a:lnTo>
                <a:lnTo>
                  <a:pt x="2136" y="712"/>
                </a:lnTo>
                <a:lnTo>
                  <a:pt x="2140" y="714"/>
                </a:lnTo>
                <a:lnTo>
                  <a:pt x="2144" y="716"/>
                </a:lnTo>
                <a:lnTo>
                  <a:pt x="2148" y="714"/>
                </a:lnTo>
                <a:lnTo>
                  <a:pt x="2154" y="714"/>
                </a:lnTo>
                <a:lnTo>
                  <a:pt x="2158" y="710"/>
                </a:lnTo>
                <a:lnTo>
                  <a:pt x="2164" y="704"/>
                </a:lnTo>
                <a:lnTo>
                  <a:pt x="2174" y="692"/>
                </a:lnTo>
                <a:lnTo>
                  <a:pt x="2180" y="686"/>
                </a:lnTo>
                <a:lnTo>
                  <a:pt x="2182" y="686"/>
                </a:lnTo>
                <a:lnTo>
                  <a:pt x="2184" y="688"/>
                </a:lnTo>
                <a:lnTo>
                  <a:pt x="2182" y="696"/>
                </a:lnTo>
                <a:lnTo>
                  <a:pt x="2182" y="700"/>
                </a:lnTo>
                <a:lnTo>
                  <a:pt x="2184" y="704"/>
                </a:lnTo>
                <a:lnTo>
                  <a:pt x="2188" y="706"/>
                </a:lnTo>
                <a:lnTo>
                  <a:pt x="2196" y="706"/>
                </a:lnTo>
                <a:lnTo>
                  <a:pt x="2222" y="704"/>
                </a:lnTo>
                <a:lnTo>
                  <a:pt x="2262" y="698"/>
                </a:lnTo>
                <a:lnTo>
                  <a:pt x="2282" y="694"/>
                </a:lnTo>
                <a:lnTo>
                  <a:pt x="2292" y="694"/>
                </a:lnTo>
                <a:lnTo>
                  <a:pt x="2296" y="696"/>
                </a:lnTo>
                <a:lnTo>
                  <a:pt x="2294" y="700"/>
                </a:lnTo>
                <a:lnTo>
                  <a:pt x="2286" y="702"/>
                </a:lnTo>
                <a:lnTo>
                  <a:pt x="2274" y="706"/>
                </a:lnTo>
                <a:lnTo>
                  <a:pt x="2258" y="710"/>
                </a:lnTo>
                <a:lnTo>
                  <a:pt x="2242" y="712"/>
                </a:lnTo>
                <a:lnTo>
                  <a:pt x="2206" y="718"/>
                </a:lnTo>
                <a:lnTo>
                  <a:pt x="2188" y="722"/>
                </a:lnTo>
                <a:lnTo>
                  <a:pt x="2176" y="726"/>
                </a:lnTo>
                <a:lnTo>
                  <a:pt x="2166" y="732"/>
                </a:lnTo>
                <a:lnTo>
                  <a:pt x="2164" y="734"/>
                </a:lnTo>
                <a:lnTo>
                  <a:pt x="2164" y="738"/>
                </a:lnTo>
                <a:lnTo>
                  <a:pt x="2164" y="740"/>
                </a:lnTo>
                <a:lnTo>
                  <a:pt x="2168" y="744"/>
                </a:lnTo>
                <a:lnTo>
                  <a:pt x="2184" y="752"/>
                </a:lnTo>
                <a:lnTo>
                  <a:pt x="2196" y="756"/>
                </a:lnTo>
                <a:lnTo>
                  <a:pt x="2210" y="758"/>
                </a:lnTo>
                <a:lnTo>
                  <a:pt x="2222" y="756"/>
                </a:lnTo>
                <a:lnTo>
                  <a:pt x="2236" y="756"/>
                </a:lnTo>
                <a:lnTo>
                  <a:pt x="2266" y="748"/>
                </a:lnTo>
                <a:lnTo>
                  <a:pt x="2298" y="740"/>
                </a:lnTo>
                <a:lnTo>
                  <a:pt x="2312" y="736"/>
                </a:lnTo>
                <a:lnTo>
                  <a:pt x="2326" y="730"/>
                </a:lnTo>
                <a:lnTo>
                  <a:pt x="2348" y="718"/>
                </a:lnTo>
                <a:lnTo>
                  <a:pt x="2360" y="714"/>
                </a:lnTo>
                <a:lnTo>
                  <a:pt x="2370" y="712"/>
                </a:lnTo>
                <a:lnTo>
                  <a:pt x="2380" y="712"/>
                </a:lnTo>
                <a:lnTo>
                  <a:pt x="2390" y="714"/>
                </a:lnTo>
                <a:lnTo>
                  <a:pt x="2400" y="716"/>
                </a:lnTo>
                <a:lnTo>
                  <a:pt x="2408" y="716"/>
                </a:lnTo>
                <a:lnTo>
                  <a:pt x="2412" y="716"/>
                </a:lnTo>
                <a:lnTo>
                  <a:pt x="2416" y="714"/>
                </a:lnTo>
                <a:lnTo>
                  <a:pt x="2420" y="712"/>
                </a:lnTo>
                <a:lnTo>
                  <a:pt x="2424" y="710"/>
                </a:lnTo>
                <a:lnTo>
                  <a:pt x="2430" y="710"/>
                </a:lnTo>
                <a:lnTo>
                  <a:pt x="2440" y="712"/>
                </a:lnTo>
                <a:lnTo>
                  <a:pt x="2450" y="714"/>
                </a:lnTo>
                <a:lnTo>
                  <a:pt x="2460" y="716"/>
                </a:lnTo>
                <a:lnTo>
                  <a:pt x="2472" y="714"/>
                </a:lnTo>
                <a:lnTo>
                  <a:pt x="2480" y="710"/>
                </a:lnTo>
                <a:lnTo>
                  <a:pt x="2490" y="704"/>
                </a:lnTo>
                <a:lnTo>
                  <a:pt x="2500" y="696"/>
                </a:lnTo>
                <a:lnTo>
                  <a:pt x="2512" y="684"/>
                </a:lnTo>
                <a:lnTo>
                  <a:pt x="2522" y="672"/>
                </a:lnTo>
                <a:lnTo>
                  <a:pt x="2526" y="664"/>
                </a:lnTo>
                <a:lnTo>
                  <a:pt x="2530" y="658"/>
                </a:lnTo>
                <a:lnTo>
                  <a:pt x="2530" y="654"/>
                </a:lnTo>
                <a:lnTo>
                  <a:pt x="2530" y="648"/>
                </a:lnTo>
                <a:lnTo>
                  <a:pt x="2526" y="644"/>
                </a:lnTo>
                <a:lnTo>
                  <a:pt x="2522" y="642"/>
                </a:lnTo>
                <a:lnTo>
                  <a:pt x="2512" y="636"/>
                </a:lnTo>
                <a:lnTo>
                  <a:pt x="2500" y="634"/>
                </a:lnTo>
                <a:lnTo>
                  <a:pt x="2486" y="632"/>
                </a:lnTo>
                <a:lnTo>
                  <a:pt x="2474" y="632"/>
                </a:lnTo>
                <a:lnTo>
                  <a:pt x="2466" y="634"/>
                </a:lnTo>
                <a:lnTo>
                  <a:pt x="2450" y="640"/>
                </a:lnTo>
                <a:lnTo>
                  <a:pt x="2436" y="646"/>
                </a:lnTo>
                <a:lnTo>
                  <a:pt x="2432" y="646"/>
                </a:lnTo>
                <a:lnTo>
                  <a:pt x="2428" y="646"/>
                </a:lnTo>
                <a:lnTo>
                  <a:pt x="2428" y="644"/>
                </a:lnTo>
                <a:lnTo>
                  <a:pt x="2430" y="638"/>
                </a:lnTo>
                <a:lnTo>
                  <a:pt x="2432" y="632"/>
                </a:lnTo>
                <a:lnTo>
                  <a:pt x="2430" y="630"/>
                </a:lnTo>
                <a:lnTo>
                  <a:pt x="2424" y="628"/>
                </a:lnTo>
                <a:lnTo>
                  <a:pt x="2420" y="626"/>
                </a:lnTo>
                <a:lnTo>
                  <a:pt x="2414" y="626"/>
                </a:lnTo>
                <a:lnTo>
                  <a:pt x="2412" y="624"/>
                </a:lnTo>
                <a:lnTo>
                  <a:pt x="2410" y="622"/>
                </a:lnTo>
                <a:lnTo>
                  <a:pt x="2414" y="618"/>
                </a:lnTo>
                <a:lnTo>
                  <a:pt x="2418" y="612"/>
                </a:lnTo>
                <a:lnTo>
                  <a:pt x="2418" y="610"/>
                </a:lnTo>
                <a:lnTo>
                  <a:pt x="2416" y="608"/>
                </a:lnTo>
                <a:lnTo>
                  <a:pt x="2414" y="606"/>
                </a:lnTo>
                <a:lnTo>
                  <a:pt x="2410" y="604"/>
                </a:lnTo>
                <a:lnTo>
                  <a:pt x="2406" y="600"/>
                </a:lnTo>
                <a:lnTo>
                  <a:pt x="2402" y="592"/>
                </a:lnTo>
                <a:lnTo>
                  <a:pt x="2400" y="582"/>
                </a:lnTo>
                <a:lnTo>
                  <a:pt x="2398" y="574"/>
                </a:lnTo>
                <a:lnTo>
                  <a:pt x="2394" y="568"/>
                </a:lnTo>
                <a:lnTo>
                  <a:pt x="2388" y="566"/>
                </a:lnTo>
                <a:lnTo>
                  <a:pt x="2380" y="568"/>
                </a:lnTo>
                <a:lnTo>
                  <a:pt x="2370" y="570"/>
                </a:lnTo>
                <a:lnTo>
                  <a:pt x="2358" y="576"/>
                </a:lnTo>
                <a:lnTo>
                  <a:pt x="2332" y="594"/>
                </a:lnTo>
                <a:lnTo>
                  <a:pt x="2324" y="598"/>
                </a:lnTo>
                <a:lnTo>
                  <a:pt x="2322" y="602"/>
                </a:lnTo>
                <a:lnTo>
                  <a:pt x="2320" y="604"/>
                </a:lnTo>
                <a:lnTo>
                  <a:pt x="2322" y="608"/>
                </a:lnTo>
                <a:lnTo>
                  <a:pt x="2328" y="612"/>
                </a:lnTo>
                <a:lnTo>
                  <a:pt x="2338" y="616"/>
                </a:lnTo>
                <a:lnTo>
                  <a:pt x="2350" y="620"/>
                </a:lnTo>
                <a:lnTo>
                  <a:pt x="2358" y="624"/>
                </a:lnTo>
                <a:lnTo>
                  <a:pt x="2360" y="626"/>
                </a:lnTo>
                <a:lnTo>
                  <a:pt x="2360" y="628"/>
                </a:lnTo>
                <a:lnTo>
                  <a:pt x="2358" y="632"/>
                </a:lnTo>
                <a:lnTo>
                  <a:pt x="2352" y="636"/>
                </a:lnTo>
                <a:close/>
                <a:moveTo>
                  <a:pt x="2556" y="544"/>
                </a:moveTo>
                <a:lnTo>
                  <a:pt x="2556" y="544"/>
                </a:lnTo>
                <a:lnTo>
                  <a:pt x="2566" y="544"/>
                </a:lnTo>
                <a:lnTo>
                  <a:pt x="2568" y="542"/>
                </a:lnTo>
                <a:lnTo>
                  <a:pt x="2570" y="540"/>
                </a:lnTo>
                <a:lnTo>
                  <a:pt x="2570" y="536"/>
                </a:lnTo>
                <a:lnTo>
                  <a:pt x="2568" y="532"/>
                </a:lnTo>
                <a:lnTo>
                  <a:pt x="2556" y="520"/>
                </a:lnTo>
                <a:lnTo>
                  <a:pt x="2546" y="512"/>
                </a:lnTo>
                <a:lnTo>
                  <a:pt x="2536" y="504"/>
                </a:lnTo>
                <a:lnTo>
                  <a:pt x="2526" y="500"/>
                </a:lnTo>
                <a:lnTo>
                  <a:pt x="2516" y="496"/>
                </a:lnTo>
                <a:lnTo>
                  <a:pt x="2508" y="494"/>
                </a:lnTo>
                <a:lnTo>
                  <a:pt x="2502" y="494"/>
                </a:lnTo>
                <a:lnTo>
                  <a:pt x="2500" y="496"/>
                </a:lnTo>
                <a:lnTo>
                  <a:pt x="2500" y="500"/>
                </a:lnTo>
                <a:lnTo>
                  <a:pt x="2508" y="514"/>
                </a:lnTo>
                <a:lnTo>
                  <a:pt x="2518" y="530"/>
                </a:lnTo>
                <a:lnTo>
                  <a:pt x="2524" y="536"/>
                </a:lnTo>
                <a:lnTo>
                  <a:pt x="2534" y="542"/>
                </a:lnTo>
                <a:lnTo>
                  <a:pt x="2544" y="544"/>
                </a:lnTo>
                <a:lnTo>
                  <a:pt x="2556" y="544"/>
                </a:lnTo>
                <a:close/>
                <a:moveTo>
                  <a:pt x="1828" y="630"/>
                </a:moveTo>
                <a:lnTo>
                  <a:pt x="1828" y="630"/>
                </a:lnTo>
                <a:lnTo>
                  <a:pt x="1826" y="636"/>
                </a:lnTo>
                <a:lnTo>
                  <a:pt x="1826" y="638"/>
                </a:lnTo>
                <a:lnTo>
                  <a:pt x="1828" y="640"/>
                </a:lnTo>
                <a:lnTo>
                  <a:pt x="1830" y="640"/>
                </a:lnTo>
                <a:lnTo>
                  <a:pt x="1838" y="638"/>
                </a:lnTo>
                <a:lnTo>
                  <a:pt x="1850" y="632"/>
                </a:lnTo>
                <a:lnTo>
                  <a:pt x="1856" y="628"/>
                </a:lnTo>
                <a:lnTo>
                  <a:pt x="1860" y="628"/>
                </a:lnTo>
                <a:lnTo>
                  <a:pt x="1864" y="628"/>
                </a:lnTo>
                <a:lnTo>
                  <a:pt x="1868" y="630"/>
                </a:lnTo>
                <a:lnTo>
                  <a:pt x="1874" y="634"/>
                </a:lnTo>
                <a:lnTo>
                  <a:pt x="1880" y="636"/>
                </a:lnTo>
                <a:lnTo>
                  <a:pt x="1886" y="636"/>
                </a:lnTo>
                <a:lnTo>
                  <a:pt x="1892" y="636"/>
                </a:lnTo>
                <a:lnTo>
                  <a:pt x="1896" y="632"/>
                </a:lnTo>
                <a:lnTo>
                  <a:pt x="1900" y="626"/>
                </a:lnTo>
                <a:lnTo>
                  <a:pt x="1902" y="626"/>
                </a:lnTo>
                <a:lnTo>
                  <a:pt x="1904" y="626"/>
                </a:lnTo>
                <a:lnTo>
                  <a:pt x="1908" y="634"/>
                </a:lnTo>
                <a:lnTo>
                  <a:pt x="1914" y="642"/>
                </a:lnTo>
                <a:lnTo>
                  <a:pt x="1920" y="646"/>
                </a:lnTo>
                <a:lnTo>
                  <a:pt x="1926" y="650"/>
                </a:lnTo>
                <a:lnTo>
                  <a:pt x="1934" y="650"/>
                </a:lnTo>
                <a:lnTo>
                  <a:pt x="1940" y="648"/>
                </a:lnTo>
                <a:lnTo>
                  <a:pt x="1946" y="642"/>
                </a:lnTo>
                <a:lnTo>
                  <a:pt x="1950" y="636"/>
                </a:lnTo>
                <a:lnTo>
                  <a:pt x="1952" y="624"/>
                </a:lnTo>
                <a:lnTo>
                  <a:pt x="1952" y="616"/>
                </a:lnTo>
                <a:lnTo>
                  <a:pt x="1954" y="614"/>
                </a:lnTo>
                <a:lnTo>
                  <a:pt x="1960" y="622"/>
                </a:lnTo>
                <a:lnTo>
                  <a:pt x="1964" y="626"/>
                </a:lnTo>
                <a:lnTo>
                  <a:pt x="1968" y="626"/>
                </a:lnTo>
                <a:lnTo>
                  <a:pt x="1970" y="626"/>
                </a:lnTo>
                <a:lnTo>
                  <a:pt x="1974" y="624"/>
                </a:lnTo>
                <a:lnTo>
                  <a:pt x="1978" y="620"/>
                </a:lnTo>
                <a:lnTo>
                  <a:pt x="1988" y="606"/>
                </a:lnTo>
                <a:lnTo>
                  <a:pt x="1994" y="594"/>
                </a:lnTo>
                <a:lnTo>
                  <a:pt x="1996" y="586"/>
                </a:lnTo>
                <a:lnTo>
                  <a:pt x="1996" y="580"/>
                </a:lnTo>
                <a:lnTo>
                  <a:pt x="1998" y="578"/>
                </a:lnTo>
                <a:lnTo>
                  <a:pt x="2000" y="576"/>
                </a:lnTo>
                <a:lnTo>
                  <a:pt x="2014" y="570"/>
                </a:lnTo>
                <a:lnTo>
                  <a:pt x="2020" y="568"/>
                </a:lnTo>
                <a:lnTo>
                  <a:pt x="2022" y="568"/>
                </a:lnTo>
                <a:lnTo>
                  <a:pt x="2024" y="570"/>
                </a:lnTo>
                <a:lnTo>
                  <a:pt x="2022" y="576"/>
                </a:lnTo>
                <a:lnTo>
                  <a:pt x="2020" y="582"/>
                </a:lnTo>
                <a:lnTo>
                  <a:pt x="2020" y="590"/>
                </a:lnTo>
                <a:lnTo>
                  <a:pt x="2020" y="600"/>
                </a:lnTo>
                <a:lnTo>
                  <a:pt x="2022" y="602"/>
                </a:lnTo>
                <a:lnTo>
                  <a:pt x="2024" y="606"/>
                </a:lnTo>
                <a:lnTo>
                  <a:pt x="2030" y="608"/>
                </a:lnTo>
                <a:lnTo>
                  <a:pt x="2036" y="610"/>
                </a:lnTo>
                <a:lnTo>
                  <a:pt x="2050" y="612"/>
                </a:lnTo>
                <a:lnTo>
                  <a:pt x="2056" y="610"/>
                </a:lnTo>
                <a:lnTo>
                  <a:pt x="2060" y="608"/>
                </a:lnTo>
                <a:lnTo>
                  <a:pt x="2060" y="602"/>
                </a:lnTo>
                <a:lnTo>
                  <a:pt x="2058" y="598"/>
                </a:lnTo>
                <a:lnTo>
                  <a:pt x="2058" y="594"/>
                </a:lnTo>
                <a:lnTo>
                  <a:pt x="2060" y="590"/>
                </a:lnTo>
                <a:lnTo>
                  <a:pt x="2068" y="588"/>
                </a:lnTo>
                <a:lnTo>
                  <a:pt x="2090" y="584"/>
                </a:lnTo>
                <a:lnTo>
                  <a:pt x="2098" y="580"/>
                </a:lnTo>
                <a:lnTo>
                  <a:pt x="2104" y="576"/>
                </a:lnTo>
                <a:lnTo>
                  <a:pt x="2108" y="572"/>
                </a:lnTo>
                <a:lnTo>
                  <a:pt x="2108" y="566"/>
                </a:lnTo>
                <a:lnTo>
                  <a:pt x="2104" y="560"/>
                </a:lnTo>
                <a:lnTo>
                  <a:pt x="2094" y="552"/>
                </a:lnTo>
                <a:lnTo>
                  <a:pt x="2088" y="550"/>
                </a:lnTo>
                <a:lnTo>
                  <a:pt x="2086" y="548"/>
                </a:lnTo>
                <a:lnTo>
                  <a:pt x="2086" y="544"/>
                </a:lnTo>
                <a:lnTo>
                  <a:pt x="2088" y="542"/>
                </a:lnTo>
                <a:lnTo>
                  <a:pt x="2094" y="538"/>
                </a:lnTo>
                <a:lnTo>
                  <a:pt x="2102" y="536"/>
                </a:lnTo>
                <a:lnTo>
                  <a:pt x="2110" y="532"/>
                </a:lnTo>
                <a:lnTo>
                  <a:pt x="2114" y="530"/>
                </a:lnTo>
                <a:lnTo>
                  <a:pt x="2114" y="528"/>
                </a:lnTo>
                <a:lnTo>
                  <a:pt x="2112" y="524"/>
                </a:lnTo>
                <a:lnTo>
                  <a:pt x="2102" y="520"/>
                </a:lnTo>
                <a:lnTo>
                  <a:pt x="2080" y="512"/>
                </a:lnTo>
                <a:lnTo>
                  <a:pt x="2074" y="510"/>
                </a:lnTo>
                <a:lnTo>
                  <a:pt x="2068" y="512"/>
                </a:lnTo>
                <a:lnTo>
                  <a:pt x="2064" y="512"/>
                </a:lnTo>
                <a:lnTo>
                  <a:pt x="2060" y="516"/>
                </a:lnTo>
                <a:lnTo>
                  <a:pt x="2052" y="524"/>
                </a:lnTo>
                <a:lnTo>
                  <a:pt x="2050" y="526"/>
                </a:lnTo>
                <a:lnTo>
                  <a:pt x="2046" y="528"/>
                </a:lnTo>
                <a:lnTo>
                  <a:pt x="2038" y="528"/>
                </a:lnTo>
                <a:lnTo>
                  <a:pt x="2016" y="522"/>
                </a:lnTo>
                <a:lnTo>
                  <a:pt x="2002" y="522"/>
                </a:lnTo>
                <a:lnTo>
                  <a:pt x="1984" y="526"/>
                </a:lnTo>
                <a:lnTo>
                  <a:pt x="1974" y="528"/>
                </a:lnTo>
                <a:lnTo>
                  <a:pt x="1964" y="534"/>
                </a:lnTo>
                <a:lnTo>
                  <a:pt x="1954" y="540"/>
                </a:lnTo>
                <a:lnTo>
                  <a:pt x="1942" y="548"/>
                </a:lnTo>
                <a:lnTo>
                  <a:pt x="1926" y="562"/>
                </a:lnTo>
                <a:lnTo>
                  <a:pt x="1916" y="568"/>
                </a:lnTo>
                <a:lnTo>
                  <a:pt x="1908" y="572"/>
                </a:lnTo>
                <a:lnTo>
                  <a:pt x="1904" y="574"/>
                </a:lnTo>
                <a:lnTo>
                  <a:pt x="1896" y="576"/>
                </a:lnTo>
                <a:lnTo>
                  <a:pt x="1890" y="580"/>
                </a:lnTo>
                <a:lnTo>
                  <a:pt x="1882" y="588"/>
                </a:lnTo>
                <a:lnTo>
                  <a:pt x="1872" y="596"/>
                </a:lnTo>
                <a:lnTo>
                  <a:pt x="1864" y="600"/>
                </a:lnTo>
                <a:lnTo>
                  <a:pt x="1858" y="600"/>
                </a:lnTo>
                <a:lnTo>
                  <a:pt x="1852" y="600"/>
                </a:lnTo>
                <a:lnTo>
                  <a:pt x="1848" y="598"/>
                </a:lnTo>
                <a:lnTo>
                  <a:pt x="1842" y="598"/>
                </a:lnTo>
                <a:lnTo>
                  <a:pt x="1834" y="600"/>
                </a:lnTo>
                <a:lnTo>
                  <a:pt x="1826" y="608"/>
                </a:lnTo>
                <a:lnTo>
                  <a:pt x="1818" y="616"/>
                </a:lnTo>
                <a:lnTo>
                  <a:pt x="1816" y="620"/>
                </a:lnTo>
                <a:lnTo>
                  <a:pt x="1816" y="622"/>
                </a:lnTo>
                <a:lnTo>
                  <a:pt x="1818" y="624"/>
                </a:lnTo>
                <a:lnTo>
                  <a:pt x="1826" y="626"/>
                </a:lnTo>
                <a:lnTo>
                  <a:pt x="1828" y="628"/>
                </a:lnTo>
                <a:lnTo>
                  <a:pt x="1828" y="630"/>
                </a:lnTo>
                <a:close/>
                <a:moveTo>
                  <a:pt x="2226" y="448"/>
                </a:moveTo>
                <a:lnTo>
                  <a:pt x="2226" y="448"/>
                </a:lnTo>
                <a:lnTo>
                  <a:pt x="2232" y="448"/>
                </a:lnTo>
                <a:lnTo>
                  <a:pt x="2240" y="448"/>
                </a:lnTo>
                <a:lnTo>
                  <a:pt x="2268" y="452"/>
                </a:lnTo>
                <a:lnTo>
                  <a:pt x="2278" y="452"/>
                </a:lnTo>
                <a:lnTo>
                  <a:pt x="2282" y="450"/>
                </a:lnTo>
                <a:lnTo>
                  <a:pt x="2290" y="448"/>
                </a:lnTo>
                <a:lnTo>
                  <a:pt x="2314" y="450"/>
                </a:lnTo>
                <a:lnTo>
                  <a:pt x="2330" y="450"/>
                </a:lnTo>
                <a:lnTo>
                  <a:pt x="2346" y="450"/>
                </a:lnTo>
                <a:lnTo>
                  <a:pt x="2358" y="448"/>
                </a:lnTo>
                <a:lnTo>
                  <a:pt x="2366" y="444"/>
                </a:lnTo>
                <a:lnTo>
                  <a:pt x="2368" y="440"/>
                </a:lnTo>
                <a:lnTo>
                  <a:pt x="2368" y="436"/>
                </a:lnTo>
                <a:lnTo>
                  <a:pt x="2368" y="434"/>
                </a:lnTo>
                <a:lnTo>
                  <a:pt x="2360" y="428"/>
                </a:lnTo>
                <a:lnTo>
                  <a:pt x="2344" y="422"/>
                </a:lnTo>
                <a:lnTo>
                  <a:pt x="2328" y="416"/>
                </a:lnTo>
                <a:lnTo>
                  <a:pt x="2314" y="414"/>
                </a:lnTo>
                <a:lnTo>
                  <a:pt x="2302" y="416"/>
                </a:lnTo>
                <a:lnTo>
                  <a:pt x="2292" y="418"/>
                </a:lnTo>
                <a:lnTo>
                  <a:pt x="2270" y="426"/>
                </a:lnTo>
                <a:lnTo>
                  <a:pt x="2258" y="430"/>
                </a:lnTo>
                <a:lnTo>
                  <a:pt x="2242" y="432"/>
                </a:lnTo>
                <a:lnTo>
                  <a:pt x="2228" y="434"/>
                </a:lnTo>
                <a:lnTo>
                  <a:pt x="2216" y="438"/>
                </a:lnTo>
                <a:lnTo>
                  <a:pt x="2210" y="442"/>
                </a:lnTo>
                <a:lnTo>
                  <a:pt x="2206" y="446"/>
                </a:lnTo>
                <a:lnTo>
                  <a:pt x="2208" y="450"/>
                </a:lnTo>
                <a:lnTo>
                  <a:pt x="2210" y="450"/>
                </a:lnTo>
                <a:lnTo>
                  <a:pt x="2218" y="450"/>
                </a:lnTo>
                <a:lnTo>
                  <a:pt x="2226" y="448"/>
                </a:lnTo>
                <a:close/>
                <a:moveTo>
                  <a:pt x="2308" y="518"/>
                </a:moveTo>
                <a:lnTo>
                  <a:pt x="2308" y="518"/>
                </a:lnTo>
                <a:lnTo>
                  <a:pt x="2322" y="516"/>
                </a:lnTo>
                <a:lnTo>
                  <a:pt x="2332" y="512"/>
                </a:lnTo>
                <a:lnTo>
                  <a:pt x="2338" y="508"/>
                </a:lnTo>
                <a:lnTo>
                  <a:pt x="2340" y="502"/>
                </a:lnTo>
                <a:lnTo>
                  <a:pt x="2340" y="498"/>
                </a:lnTo>
                <a:lnTo>
                  <a:pt x="2336" y="494"/>
                </a:lnTo>
                <a:lnTo>
                  <a:pt x="2328" y="490"/>
                </a:lnTo>
                <a:lnTo>
                  <a:pt x="2316" y="488"/>
                </a:lnTo>
                <a:lnTo>
                  <a:pt x="2308" y="488"/>
                </a:lnTo>
                <a:lnTo>
                  <a:pt x="2306" y="486"/>
                </a:lnTo>
                <a:lnTo>
                  <a:pt x="2320" y="484"/>
                </a:lnTo>
                <a:lnTo>
                  <a:pt x="2340" y="480"/>
                </a:lnTo>
                <a:lnTo>
                  <a:pt x="2350" y="476"/>
                </a:lnTo>
                <a:lnTo>
                  <a:pt x="2356" y="470"/>
                </a:lnTo>
                <a:lnTo>
                  <a:pt x="2356" y="468"/>
                </a:lnTo>
                <a:lnTo>
                  <a:pt x="2356" y="466"/>
                </a:lnTo>
                <a:lnTo>
                  <a:pt x="2350" y="464"/>
                </a:lnTo>
                <a:lnTo>
                  <a:pt x="2340" y="462"/>
                </a:lnTo>
                <a:lnTo>
                  <a:pt x="2326" y="462"/>
                </a:lnTo>
                <a:lnTo>
                  <a:pt x="2292" y="466"/>
                </a:lnTo>
                <a:lnTo>
                  <a:pt x="2252" y="472"/>
                </a:lnTo>
                <a:lnTo>
                  <a:pt x="2220" y="478"/>
                </a:lnTo>
                <a:lnTo>
                  <a:pt x="2212" y="482"/>
                </a:lnTo>
                <a:lnTo>
                  <a:pt x="2206" y="484"/>
                </a:lnTo>
                <a:lnTo>
                  <a:pt x="2204" y="488"/>
                </a:lnTo>
                <a:lnTo>
                  <a:pt x="2204" y="494"/>
                </a:lnTo>
                <a:lnTo>
                  <a:pt x="2210" y="508"/>
                </a:lnTo>
                <a:lnTo>
                  <a:pt x="2216" y="516"/>
                </a:lnTo>
                <a:lnTo>
                  <a:pt x="2224" y="522"/>
                </a:lnTo>
                <a:lnTo>
                  <a:pt x="2236" y="524"/>
                </a:lnTo>
                <a:lnTo>
                  <a:pt x="2248" y="526"/>
                </a:lnTo>
                <a:lnTo>
                  <a:pt x="2278" y="524"/>
                </a:lnTo>
                <a:lnTo>
                  <a:pt x="2308" y="518"/>
                </a:lnTo>
                <a:close/>
                <a:moveTo>
                  <a:pt x="2768" y="590"/>
                </a:moveTo>
                <a:lnTo>
                  <a:pt x="2768" y="590"/>
                </a:lnTo>
                <a:lnTo>
                  <a:pt x="2762" y="586"/>
                </a:lnTo>
                <a:lnTo>
                  <a:pt x="2756" y="584"/>
                </a:lnTo>
                <a:lnTo>
                  <a:pt x="2742" y="582"/>
                </a:lnTo>
                <a:lnTo>
                  <a:pt x="2728" y="584"/>
                </a:lnTo>
                <a:lnTo>
                  <a:pt x="2712" y="588"/>
                </a:lnTo>
                <a:lnTo>
                  <a:pt x="2706" y="590"/>
                </a:lnTo>
                <a:lnTo>
                  <a:pt x="2704" y="592"/>
                </a:lnTo>
                <a:lnTo>
                  <a:pt x="2704" y="596"/>
                </a:lnTo>
                <a:lnTo>
                  <a:pt x="2710" y="602"/>
                </a:lnTo>
                <a:lnTo>
                  <a:pt x="2726" y="618"/>
                </a:lnTo>
                <a:lnTo>
                  <a:pt x="2748" y="640"/>
                </a:lnTo>
                <a:lnTo>
                  <a:pt x="2728" y="630"/>
                </a:lnTo>
                <a:lnTo>
                  <a:pt x="2714" y="620"/>
                </a:lnTo>
                <a:lnTo>
                  <a:pt x="2706" y="614"/>
                </a:lnTo>
                <a:lnTo>
                  <a:pt x="2702" y="608"/>
                </a:lnTo>
                <a:lnTo>
                  <a:pt x="2698" y="604"/>
                </a:lnTo>
                <a:lnTo>
                  <a:pt x="2696" y="600"/>
                </a:lnTo>
                <a:lnTo>
                  <a:pt x="2688" y="598"/>
                </a:lnTo>
                <a:lnTo>
                  <a:pt x="2678" y="598"/>
                </a:lnTo>
                <a:lnTo>
                  <a:pt x="2666" y="598"/>
                </a:lnTo>
                <a:lnTo>
                  <a:pt x="2656" y="600"/>
                </a:lnTo>
                <a:lnTo>
                  <a:pt x="2652" y="602"/>
                </a:lnTo>
                <a:lnTo>
                  <a:pt x="2650" y="604"/>
                </a:lnTo>
                <a:lnTo>
                  <a:pt x="2652" y="610"/>
                </a:lnTo>
                <a:lnTo>
                  <a:pt x="2656" y="616"/>
                </a:lnTo>
                <a:lnTo>
                  <a:pt x="2670" y="632"/>
                </a:lnTo>
                <a:lnTo>
                  <a:pt x="2680" y="642"/>
                </a:lnTo>
                <a:lnTo>
                  <a:pt x="2680" y="644"/>
                </a:lnTo>
                <a:lnTo>
                  <a:pt x="2676" y="642"/>
                </a:lnTo>
                <a:lnTo>
                  <a:pt x="2666" y="638"/>
                </a:lnTo>
                <a:lnTo>
                  <a:pt x="2660" y="640"/>
                </a:lnTo>
                <a:lnTo>
                  <a:pt x="2656" y="642"/>
                </a:lnTo>
                <a:lnTo>
                  <a:pt x="2650" y="646"/>
                </a:lnTo>
                <a:lnTo>
                  <a:pt x="2644" y="648"/>
                </a:lnTo>
                <a:lnTo>
                  <a:pt x="2632" y="654"/>
                </a:lnTo>
                <a:lnTo>
                  <a:pt x="2628" y="656"/>
                </a:lnTo>
                <a:lnTo>
                  <a:pt x="2624" y="658"/>
                </a:lnTo>
                <a:lnTo>
                  <a:pt x="2624" y="662"/>
                </a:lnTo>
                <a:lnTo>
                  <a:pt x="2628" y="666"/>
                </a:lnTo>
                <a:lnTo>
                  <a:pt x="2632" y="668"/>
                </a:lnTo>
                <a:lnTo>
                  <a:pt x="2636" y="670"/>
                </a:lnTo>
                <a:lnTo>
                  <a:pt x="2652" y="670"/>
                </a:lnTo>
                <a:lnTo>
                  <a:pt x="2670" y="668"/>
                </a:lnTo>
                <a:lnTo>
                  <a:pt x="2690" y="664"/>
                </a:lnTo>
                <a:lnTo>
                  <a:pt x="2730" y="658"/>
                </a:lnTo>
                <a:lnTo>
                  <a:pt x="2748" y="656"/>
                </a:lnTo>
                <a:lnTo>
                  <a:pt x="2760" y="656"/>
                </a:lnTo>
                <a:lnTo>
                  <a:pt x="2766" y="656"/>
                </a:lnTo>
                <a:lnTo>
                  <a:pt x="2762" y="658"/>
                </a:lnTo>
                <a:lnTo>
                  <a:pt x="2742" y="664"/>
                </a:lnTo>
                <a:lnTo>
                  <a:pt x="2730" y="670"/>
                </a:lnTo>
                <a:lnTo>
                  <a:pt x="2720" y="674"/>
                </a:lnTo>
                <a:lnTo>
                  <a:pt x="2718" y="676"/>
                </a:lnTo>
                <a:lnTo>
                  <a:pt x="2716" y="680"/>
                </a:lnTo>
                <a:lnTo>
                  <a:pt x="2716" y="682"/>
                </a:lnTo>
                <a:lnTo>
                  <a:pt x="2718" y="686"/>
                </a:lnTo>
                <a:lnTo>
                  <a:pt x="2722" y="694"/>
                </a:lnTo>
                <a:lnTo>
                  <a:pt x="2724" y="700"/>
                </a:lnTo>
                <a:lnTo>
                  <a:pt x="2728" y="712"/>
                </a:lnTo>
                <a:lnTo>
                  <a:pt x="2730" y="716"/>
                </a:lnTo>
                <a:lnTo>
                  <a:pt x="2734" y="716"/>
                </a:lnTo>
                <a:lnTo>
                  <a:pt x="2740" y="716"/>
                </a:lnTo>
                <a:lnTo>
                  <a:pt x="2752" y="712"/>
                </a:lnTo>
                <a:lnTo>
                  <a:pt x="2760" y="710"/>
                </a:lnTo>
                <a:lnTo>
                  <a:pt x="2768" y="708"/>
                </a:lnTo>
                <a:lnTo>
                  <a:pt x="2790" y="710"/>
                </a:lnTo>
                <a:lnTo>
                  <a:pt x="2808" y="712"/>
                </a:lnTo>
                <a:lnTo>
                  <a:pt x="2824" y="708"/>
                </a:lnTo>
                <a:lnTo>
                  <a:pt x="2830" y="706"/>
                </a:lnTo>
                <a:lnTo>
                  <a:pt x="2834" y="702"/>
                </a:lnTo>
                <a:lnTo>
                  <a:pt x="2834" y="698"/>
                </a:lnTo>
                <a:lnTo>
                  <a:pt x="2832" y="692"/>
                </a:lnTo>
                <a:lnTo>
                  <a:pt x="2826" y="680"/>
                </a:lnTo>
                <a:lnTo>
                  <a:pt x="2826" y="670"/>
                </a:lnTo>
                <a:lnTo>
                  <a:pt x="2826" y="668"/>
                </a:lnTo>
                <a:lnTo>
                  <a:pt x="2830" y="668"/>
                </a:lnTo>
                <a:lnTo>
                  <a:pt x="2834" y="668"/>
                </a:lnTo>
                <a:lnTo>
                  <a:pt x="2840" y="672"/>
                </a:lnTo>
                <a:lnTo>
                  <a:pt x="2848" y="678"/>
                </a:lnTo>
                <a:lnTo>
                  <a:pt x="2850" y="678"/>
                </a:lnTo>
                <a:lnTo>
                  <a:pt x="2852" y="676"/>
                </a:lnTo>
                <a:lnTo>
                  <a:pt x="2848" y="668"/>
                </a:lnTo>
                <a:lnTo>
                  <a:pt x="2842" y="656"/>
                </a:lnTo>
                <a:lnTo>
                  <a:pt x="2838" y="648"/>
                </a:lnTo>
                <a:lnTo>
                  <a:pt x="2836" y="638"/>
                </a:lnTo>
                <a:lnTo>
                  <a:pt x="2834" y="618"/>
                </a:lnTo>
                <a:lnTo>
                  <a:pt x="2832" y="608"/>
                </a:lnTo>
                <a:lnTo>
                  <a:pt x="2828" y="598"/>
                </a:lnTo>
                <a:lnTo>
                  <a:pt x="2820" y="590"/>
                </a:lnTo>
                <a:lnTo>
                  <a:pt x="2808" y="582"/>
                </a:lnTo>
                <a:lnTo>
                  <a:pt x="2796" y="578"/>
                </a:lnTo>
                <a:lnTo>
                  <a:pt x="2788" y="578"/>
                </a:lnTo>
                <a:lnTo>
                  <a:pt x="2784" y="582"/>
                </a:lnTo>
                <a:lnTo>
                  <a:pt x="2780" y="586"/>
                </a:lnTo>
                <a:lnTo>
                  <a:pt x="2776" y="592"/>
                </a:lnTo>
                <a:lnTo>
                  <a:pt x="2774" y="594"/>
                </a:lnTo>
                <a:lnTo>
                  <a:pt x="2768" y="590"/>
                </a:lnTo>
                <a:close/>
                <a:moveTo>
                  <a:pt x="3556" y="1666"/>
                </a:moveTo>
                <a:lnTo>
                  <a:pt x="3556" y="1666"/>
                </a:lnTo>
                <a:lnTo>
                  <a:pt x="3562" y="1664"/>
                </a:lnTo>
                <a:lnTo>
                  <a:pt x="3566" y="1656"/>
                </a:lnTo>
                <a:lnTo>
                  <a:pt x="3570" y="1646"/>
                </a:lnTo>
                <a:lnTo>
                  <a:pt x="3572" y="1636"/>
                </a:lnTo>
                <a:lnTo>
                  <a:pt x="3572" y="1626"/>
                </a:lnTo>
                <a:lnTo>
                  <a:pt x="3570" y="1618"/>
                </a:lnTo>
                <a:lnTo>
                  <a:pt x="3568" y="1614"/>
                </a:lnTo>
                <a:lnTo>
                  <a:pt x="3564" y="1614"/>
                </a:lnTo>
                <a:lnTo>
                  <a:pt x="3560" y="1612"/>
                </a:lnTo>
                <a:lnTo>
                  <a:pt x="3554" y="1614"/>
                </a:lnTo>
                <a:lnTo>
                  <a:pt x="3550" y="1616"/>
                </a:lnTo>
                <a:lnTo>
                  <a:pt x="3546" y="1618"/>
                </a:lnTo>
                <a:lnTo>
                  <a:pt x="3540" y="1626"/>
                </a:lnTo>
                <a:lnTo>
                  <a:pt x="3538" y="1634"/>
                </a:lnTo>
                <a:lnTo>
                  <a:pt x="3538" y="1644"/>
                </a:lnTo>
                <a:lnTo>
                  <a:pt x="3540" y="1654"/>
                </a:lnTo>
                <a:lnTo>
                  <a:pt x="3546" y="1660"/>
                </a:lnTo>
                <a:lnTo>
                  <a:pt x="3550" y="1666"/>
                </a:lnTo>
                <a:lnTo>
                  <a:pt x="3556" y="1666"/>
                </a:lnTo>
                <a:close/>
                <a:moveTo>
                  <a:pt x="2980" y="518"/>
                </a:moveTo>
                <a:lnTo>
                  <a:pt x="2980" y="518"/>
                </a:lnTo>
                <a:lnTo>
                  <a:pt x="2998" y="516"/>
                </a:lnTo>
                <a:lnTo>
                  <a:pt x="3008" y="514"/>
                </a:lnTo>
                <a:lnTo>
                  <a:pt x="3014" y="510"/>
                </a:lnTo>
                <a:lnTo>
                  <a:pt x="3014" y="508"/>
                </a:lnTo>
                <a:lnTo>
                  <a:pt x="3014" y="506"/>
                </a:lnTo>
                <a:lnTo>
                  <a:pt x="3010" y="502"/>
                </a:lnTo>
                <a:lnTo>
                  <a:pt x="3000" y="496"/>
                </a:lnTo>
                <a:lnTo>
                  <a:pt x="2988" y="494"/>
                </a:lnTo>
                <a:lnTo>
                  <a:pt x="2972" y="492"/>
                </a:lnTo>
                <a:lnTo>
                  <a:pt x="2938" y="490"/>
                </a:lnTo>
                <a:lnTo>
                  <a:pt x="2912" y="492"/>
                </a:lnTo>
                <a:lnTo>
                  <a:pt x="2902" y="494"/>
                </a:lnTo>
                <a:lnTo>
                  <a:pt x="2894" y="498"/>
                </a:lnTo>
                <a:lnTo>
                  <a:pt x="2890" y="502"/>
                </a:lnTo>
                <a:lnTo>
                  <a:pt x="2888" y="508"/>
                </a:lnTo>
                <a:lnTo>
                  <a:pt x="2890" y="512"/>
                </a:lnTo>
                <a:lnTo>
                  <a:pt x="2896" y="516"/>
                </a:lnTo>
                <a:lnTo>
                  <a:pt x="2904" y="518"/>
                </a:lnTo>
                <a:lnTo>
                  <a:pt x="2914" y="518"/>
                </a:lnTo>
                <a:lnTo>
                  <a:pt x="2944" y="518"/>
                </a:lnTo>
                <a:lnTo>
                  <a:pt x="2980" y="518"/>
                </a:lnTo>
                <a:close/>
                <a:moveTo>
                  <a:pt x="2546" y="696"/>
                </a:moveTo>
                <a:lnTo>
                  <a:pt x="2546" y="696"/>
                </a:lnTo>
                <a:lnTo>
                  <a:pt x="2546" y="700"/>
                </a:lnTo>
                <a:lnTo>
                  <a:pt x="2548" y="704"/>
                </a:lnTo>
                <a:lnTo>
                  <a:pt x="2554" y="708"/>
                </a:lnTo>
                <a:lnTo>
                  <a:pt x="2562" y="710"/>
                </a:lnTo>
                <a:lnTo>
                  <a:pt x="2572" y="710"/>
                </a:lnTo>
                <a:lnTo>
                  <a:pt x="2580" y="708"/>
                </a:lnTo>
                <a:lnTo>
                  <a:pt x="2588" y="704"/>
                </a:lnTo>
                <a:lnTo>
                  <a:pt x="2594" y="700"/>
                </a:lnTo>
                <a:lnTo>
                  <a:pt x="2594" y="698"/>
                </a:lnTo>
                <a:lnTo>
                  <a:pt x="2594" y="694"/>
                </a:lnTo>
                <a:lnTo>
                  <a:pt x="2590" y="690"/>
                </a:lnTo>
                <a:lnTo>
                  <a:pt x="2584" y="684"/>
                </a:lnTo>
                <a:lnTo>
                  <a:pt x="2576" y="680"/>
                </a:lnTo>
                <a:lnTo>
                  <a:pt x="2568" y="678"/>
                </a:lnTo>
                <a:lnTo>
                  <a:pt x="2560" y="678"/>
                </a:lnTo>
                <a:lnTo>
                  <a:pt x="2552" y="680"/>
                </a:lnTo>
                <a:lnTo>
                  <a:pt x="2548" y="686"/>
                </a:lnTo>
                <a:lnTo>
                  <a:pt x="2546" y="696"/>
                </a:lnTo>
                <a:close/>
                <a:moveTo>
                  <a:pt x="2018" y="630"/>
                </a:moveTo>
                <a:lnTo>
                  <a:pt x="2018" y="630"/>
                </a:lnTo>
                <a:lnTo>
                  <a:pt x="1994" y="640"/>
                </a:lnTo>
                <a:lnTo>
                  <a:pt x="1972" y="654"/>
                </a:lnTo>
                <a:lnTo>
                  <a:pt x="1966" y="660"/>
                </a:lnTo>
                <a:lnTo>
                  <a:pt x="1964" y="666"/>
                </a:lnTo>
                <a:lnTo>
                  <a:pt x="1964" y="668"/>
                </a:lnTo>
                <a:lnTo>
                  <a:pt x="1966" y="670"/>
                </a:lnTo>
                <a:lnTo>
                  <a:pt x="1978" y="672"/>
                </a:lnTo>
                <a:lnTo>
                  <a:pt x="1984" y="672"/>
                </a:lnTo>
                <a:lnTo>
                  <a:pt x="1992" y="670"/>
                </a:lnTo>
                <a:lnTo>
                  <a:pt x="2002" y="666"/>
                </a:lnTo>
                <a:lnTo>
                  <a:pt x="2012" y="658"/>
                </a:lnTo>
                <a:lnTo>
                  <a:pt x="2020" y="648"/>
                </a:lnTo>
                <a:lnTo>
                  <a:pt x="2026" y="640"/>
                </a:lnTo>
                <a:lnTo>
                  <a:pt x="2026" y="634"/>
                </a:lnTo>
                <a:lnTo>
                  <a:pt x="2026" y="630"/>
                </a:lnTo>
                <a:lnTo>
                  <a:pt x="2024" y="630"/>
                </a:lnTo>
                <a:lnTo>
                  <a:pt x="2022" y="630"/>
                </a:lnTo>
                <a:lnTo>
                  <a:pt x="2018" y="630"/>
                </a:lnTo>
                <a:close/>
                <a:moveTo>
                  <a:pt x="2144" y="570"/>
                </a:moveTo>
                <a:lnTo>
                  <a:pt x="2144" y="570"/>
                </a:lnTo>
                <a:lnTo>
                  <a:pt x="2144" y="572"/>
                </a:lnTo>
                <a:lnTo>
                  <a:pt x="2148" y="574"/>
                </a:lnTo>
                <a:lnTo>
                  <a:pt x="2162" y="578"/>
                </a:lnTo>
                <a:lnTo>
                  <a:pt x="2182" y="578"/>
                </a:lnTo>
                <a:lnTo>
                  <a:pt x="2190" y="576"/>
                </a:lnTo>
                <a:lnTo>
                  <a:pt x="2198" y="574"/>
                </a:lnTo>
                <a:lnTo>
                  <a:pt x="2200" y="572"/>
                </a:lnTo>
                <a:lnTo>
                  <a:pt x="2200" y="570"/>
                </a:lnTo>
                <a:lnTo>
                  <a:pt x="2198" y="566"/>
                </a:lnTo>
                <a:lnTo>
                  <a:pt x="2190" y="564"/>
                </a:lnTo>
                <a:lnTo>
                  <a:pt x="2182" y="562"/>
                </a:lnTo>
                <a:lnTo>
                  <a:pt x="2170" y="562"/>
                </a:lnTo>
                <a:lnTo>
                  <a:pt x="2160" y="562"/>
                </a:lnTo>
                <a:lnTo>
                  <a:pt x="2150" y="566"/>
                </a:lnTo>
                <a:lnTo>
                  <a:pt x="2144" y="570"/>
                </a:lnTo>
                <a:close/>
                <a:moveTo>
                  <a:pt x="2180" y="496"/>
                </a:moveTo>
                <a:lnTo>
                  <a:pt x="2180" y="496"/>
                </a:lnTo>
                <a:lnTo>
                  <a:pt x="2190" y="496"/>
                </a:lnTo>
                <a:lnTo>
                  <a:pt x="2192" y="494"/>
                </a:lnTo>
                <a:lnTo>
                  <a:pt x="2192" y="492"/>
                </a:lnTo>
                <a:lnTo>
                  <a:pt x="2188" y="486"/>
                </a:lnTo>
                <a:lnTo>
                  <a:pt x="2178" y="476"/>
                </a:lnTo>
                <a:lnTo>
                  <a:pt x="2172" y="470"/>
                </a:lnTo>
                <a:lnTo>
                  <a:pt x="2166" y="468"/>
                </a:lnTo>
                <a:lnTo>
                  <a:pt x="2160" y="468"/>
                </a:lnTo>
                <a:lnTo>
                  <a:pt x="2154" y="468"/>
                </a:lnTo>
                <a:lnTo>
                  <a:pt x="2146" y="472"/>
                </a:lnTo>
                <a:lnTo>
                  <a:pt x="2138" y="476"/>
                </a:lnTo>
                <a:lnTo>
                  <a:pt x="2138" y="478"/>
                </a:lnTo>
                <a:lnTo>
                  <a:pt x="2138" y="482"/>
                </a:lnTo>
                <a:lnTo>
                  <a:pt x="2148" y="488"/>
                </a:lnTo>
                <a:lnTo>
                  <a:pt x="2162" y="494"/>
                </a:lnTo>
                <a:lnTo>
                  <a:pt x="2170" y="496"/>
                </a:lnTo>
                <a:lnTo>
                  <a:pt x="2180" y="496"/>
                </a:lnTo>
                <a:close/>
                <a:moveTo>
                  <a:pt x="2616" y="594"/>
                </a:moveTo>
                <a:lnTo>
                  <a:pt x="2616" y="594"/>
                </a:lnTo>
                <a:lnTo>
                  <a:pt x="2606" y="592"/>
                </a:lnTo>
                <a:lnTo>
                  <a:pt x="2600" y="588"/>
                </a:lnTo>
                <a:lnTo>
                  <a:pt x="2588" y="580"/>
                </a:lnTo>
                <a:lnTo>
                  <a:pt x="2584" y="578"/>
                </a:lnTo>
                <a:lnTo>
                  <a:pt x="2578" y="576"/>
                </a:lnTo>
                <a:lnTo>
                  <a:pt x="2572" y="576"/>
                </a:lnTo>
                <a:lnTo>
                  <a:pt x="2562" y="580"/>
                </a:lnTo>
                <a:lnTo>
                  <a:pt x="2556" y="584"/>
                </a:lnTo>
                <a:lnTo>
                  <a:pt x="2554" y="588"/>
                </a:lnTo>
                <a:lnTo>
                  <a:pt x="2556" y="592"/>
                </a:lnTo>
                <a:lnTo>
                  <a:pt x="2562" y="602"/>
                </a:lnTo>
                <a:lnTo>
                  <a:pt x="2566" y="606"/>
                </a:lnTo>
                <a:lnTo>
                  <a:pt x="2570" y="608"/>
                </a:lnTo>
                <a:lnTo>
                  <a:pt x="2582" y="608"/>
                </a:lnTo>
                <a:lnTo>
                  <a:pt x="2594" y="608"/>
                </a:lnTo>
                <a:lnTo>
                  <a:pt x="2606" y="606"/>
                </a:lnTo>
                <a:lnTo>
                  <a:pt x="2616" y="602"/>
                </a:lnTo>
                <a:lnTo>
                  <a:pt x="2624" y="600"/>
                </a:lnTo>
                <a:lnTo>
                  <a:pt x="2624" y="598"/>
                </a:lnTo>
                <a:lnTo>
                  <a:pt x="2624" y="596"/>
                </a:lnTo>
                <a:lnTo>
                  <a:pt x="2616" y="594"/>
                </a:lnTo>
                <a:close/>
                <a:moveTo>
                  <a:pt x="2638" y="612"/>
                </a:moveTo>
                <a:lnTo>
                  <a:pt x="2638" y="612"/>
                </a:lnTo>
                <a:lnTo>
                  <a:pt x="2630" y="610"/>
                </a:lnTo>
                <a:lnTo>
                  <a:pt x="2620" y="610"/>
                </a:lnTo>
                <a:lnTo>
                  <a:pt x="2592" y="614"/>
                </a:lnTo>
                <a:lnTo>
                  <a:pt x="2578" y="616"/>
                </a:lnTo>
                <a:lnTo>
                  <a:pt x="2568" y="620"/>
                </a:lnTo>
                <a:lnTo>
                  <a:pt x="2564" y="622"/>
                </a:lnTo>
                <a:lnTo>
                  <a:pt x="2562" y="624"/>
                </a:lnTo>
                <a:lnTo>
                  <a:pt x="2564" y="626"/>
                </a:lnTo>
                <a:lnTo>
                  <a:pt x="2570" y="628"/>
                </a:lnTo>
                <a:lnTo>
                  <a:pt x="2582" y="628"/>
                </a:lnTo>
                <a:lnTo>
                  <a:pt x="2610" y="624"/>
                </a:lnTo>
                <a:lnTo>
                  <a:pt x="2634" y="618"/>
                </a:lnTo>
                <a:lnTo>
                  <a:pt x="2638" y="616"/>
                </a:lnTo>
                <a:lnTo>
                  <a:pt x="2640" y="614"/>
                </a:lnTo>
                <a:lnTo>
                  <a:pt x="2638" y="612"/>
                </a:lnTo>
                <a:close/>
                <a:moveTo>
                  <a:pt x="2590" y="642"/>
                </a:moveTo>
                <a:lnTo>
                  <a:pt x="2590" y="642"/>
                </a:lnTo>
                <a:lnTo>
                  <a:pt x="2596" y="642"/>
                </a:lnTo>
                <a:lnTo>
                  <a:pt x="2604" y="642"/>
                </a:lnTo>
                <a:lnTo>
                  <a:pt x="2624" y="638"/>
                </a:lnTo>
                <a:lnTo>
                  <a:pt x="2640" y="632"/>
                </a:lnTo>
                <a:lnTo>
                  <a:pt x="2642" y="630"/>
                </a:lnTo>
                <a:lnTo>
                  <a:pt x="2642" y="628"/>
                </a:lnTo>
                <a:lnTo>
                  <a:pt x="2636" y="628"/>
                </a:lnTo>
                <a:lnTo>
                  <a:pt x="2628" y="628"/>
                </a:lnTo>
                <a:lnTo>
                  <a:pt x="2606" y="632"/>
                </a:lnTo>
                <a:lnTo>
                  <a:pt x="2590" y="636"/>
                </a:lnTo>
                <a:lnTo>
                  <a:pt x="2588" y="640"/>
                </a:lnTo>
                <a:lnTo>
                  <a:pt x="2590" y="642"/>
                </a:lnTo>
                <a:close/>
                <a:moveTo>
                  <a:pt x="2610" y="654"/>
                </a:moveTo>
                <a:lnTo>
                  <a:pt x="2610" y="654"/>
                </a:lnTo>
                <a:lnTo>
                  <a:pt x="2616" y="654"/>
                </a:lnTo>
                <a:lnTo>
                  <a:pt x="2622" y="652"/>
                </a:lnTo>
                <a:lnTo>
                  <a:pt x="2638" y="646"/>
                </a:lnTo>
                <a:lnTo>
                  <a:pt x="2650" y="640"/>
                </a:lnTo>
                <a:lnTo>
                  <a:pt x="2654" y="636"/>
                </a:lnTo>
                <a:lnTo>
                  <a:pt x="2652" y="636"/>
                </a:lnTo>
                <a:lnTo>
                  <a:pt x="2642" y="636"/>
                </a:lnTo>
                <a:lnTo>
                  <a:pt x="2624" y="642"/>
                </a:lnTo>
                <a:lnTo>
                  <a:pt x="2610" y="648"/>
                </a:lnTo>
                <a:lnTo>
                  <a:pt x="2608" y="652"/>
                </a:lnTo>
                <a:lnTo>
                  <a:pt x="2610" y="654"/>
                </a:lnTo>
                <a:close/>
                <a:moveTo>
                  <a:pt x="3342" y="390"/>
                </a:moveTo>
                <a:lnTo>
                  <a:pt x="3342" y="390"/>
                </a:lnTo>
                <a:lnTo>
                  <a:pt x="3342" y="386"/>
                </a:lnTo>
                <a:lnTo>
                  <a:pt x="3338" y="386"/>
                </a:lnTo>
                <a:lnTo>
                  <a:pt x="3324" y="386"/>
                </a:lnTo>
                <a:lnTo>
                  <a:pt x="3306" y="392"/>
                </a:lnTo>
                <a:lnTo>
                  <a:pt x="3298" y="396"/>
                </a:lnTo>
                <a:lnTo>
                  <a:pt x="3290" y="400"/>
                </a:lnTo>
                <a:lnTo>
                  <a:pt x="3288" y="404"/>
                </a:lnTo>
                <a:lnTo>
                  <a:pt x="3292" y="404"/>
                </a:lnTo>
                <a:lnTo>
                  <a:pt x="3308" y="402"/>
                </a:lnTo>
                <a:lnTo>
                  <a:pt x="3330" y="398"/>
                </a:lnTo>
                <a:lnTo>
                  <a:pt x="3338" y="394"/>
                </a:lnTo>
                <a:lnTo>
                  <a:pt x="3342" y="390"/>
                </a:lnTo>
                <a:close/>
                <a:moveTo>
                  <a:pt x="3480" y="2214"/>
                </a:moveTo>
                <a:lnTo>
                  <a:pt x="3480" y="2214"/>
                </a:lnTo>
                <a:lnTo>
                  <a:pt x="3504" y="2224"/>
                </a:lnTo>
                <a:lnTo>
                  <a:pt x="3514" y="2226"/>
                </a:lnTo>
                <a:lnTo>
                  <a:pt x="3518" y="2226"/>
                </a:lnTo>
                <a:lnTo>
                  <a:pt x="3520" y="2226"/>
                </a:lnTo>
                <a:lnTo>
                  <a:pt x="3522" y="2222"/>
                </a:lnTo>
                <a:lnTo>
                  <a:pt x="3522" y="2218"/>
                </a:lnTo>
                <a:lnTo>
                  <a:pt x="3516" y="2210"/>
                </a:lnTo>
                <a:lnTo>
                  <a:pt x="3506" y="2196"/>
                </a:lnTo>
                <a:lnTo>
                  <a:pt x="3498" y="2194"/>
                </a:lnTo>
                <a:lnTo>
                  <a:pt x="3486" y="2194"/>
                </a:lnTo>
                <a:lnTo>
                  <a:pt x="3474" y="2196"/>
                </a:lnTo>
                <a:lnTo>
                  <a:pt x="3470" y="2198"/>
                </a:lnTo>
                <a:lnTo>
                  <a:pt x="3466" y="2202"/>
                </a:lnTo>
                <a:lnTo>
                  <a:pt x="3466" y="2204"/>
                </a:lnTo>
                <a:lnTo>
                  <a:pt x="3466" y="2208"/>
                </a:lnTo>
                <a:lnTo>
                  <a:pt x="3480" y="2214"/>
                </a:lnTo>
                <a:close/>
                <a:moveTo>
                  <a:pt x="3576" y="2034"/>
                </a:moveTo>
                <a:lnTo>
                  <a:pt x="3576" y="2034"/>
                </a:lnTo>
                <a:lnTo>
                  <a:pt x="3580" y="2032"/>
                </a:lnTo>
                <a:lnTo>
                  <a:pt x="3582" y="2028"/>
                </a:lnTo>
                <a:lnTo>
                  <a:pt x="3586" y="2010"/>
                </a:lnTo>
                <a:lnTo>
                  <a:pt x="3588" y="2002"/>
                </a:lnTo>
                <a:lnTo>
                  <a:pt x="3588" y="1998"/>
                </a:lnTo>
                <a:lnTo>
                  <a:pt x="3582" y="1992"/>
                </a:lnTo>
                <a:lnTo>
                  <a:pt x="3578" y="1988"/>
                </a:lnTo>
                <a:lnTo>
                  <a:pt x="3576" y="1988"/>
                </a:lnTo>
                <a:lnTo>
                  <a:pt x="3574" y="1996"/>
                </a:lnTo>
                <a:lnTo>
                  <a:pt x="3570" y="2006"/>
                </a:lnTo>
                <a:lnTo>
                  <a:pt x="3568" y="2006"/>
                </a:lnTo>
                <a:lnTo>
                  <a:pt x="3568" y="2002"/>
                </a:lnTo>
                <a:lnTo>
                  <a:pt x="3568" y="1994"/>
                </a:lnTo>
                <a:lnTo>
                  <a:pt x="3568" y="1992"/>
                </a:lnTo>
                <a:lnTo>
                  <a:pt x="3566" y="1992"/>
                </a:lnTo>
                <a:lnTo>
                  <a:pt x="3566" y="1994"/>
                </a:lnTo>
                <a:lnTo>
                  <a:pt x="3566" y="1996"/>
                </a:lnTo>
                <a:lnTo>
                  <a:pt x="3566" y="2000"/>
                </a:lnTo>
                <a:lnTo>
                  <a:pt x="3566" y="2004"/>
                </a:lnTo>
                <a:lnTo>
                  <a:pt x="3564" y="2008"/>
                </a:lnTo>
                <a:lnTo>
                  <a:pt x="3560" y="2010"/>
                </a:lnTo>
                <a:lnTo>
                  <a:pt x="3558" y="2014"/>
                </a:lnTo>
                <a:lnTo>
                  <a:pt x="3554" y="2018"/>
                </a:lnTo>
                <a:lnTo>
                  <a:pt x="3546" y="2028"/>
                </a:lnTo>
                <a:lnTo>
                  <a:pt x="3546" y="2030"/>
                </a:lnTo>
                <a:lnTo>
                  <a:pt x="3546" y="2034"/>
                </a:lnTo>
                <a:lnTo>
                  <a:pt x="3548" y="2036"/>
                </a:lnTo>
                <a:lnTo>
                  <a:pt x="3550" y="2034"/>
                </a:lnTo>
                <a:lnTo>
                  <a:pt x="3558" y="2024"/>
                </a:lnTo>
                <a:lnTo>
                  <a:pt x="3564" y="2018"/>
                </a:lnTo>
                <a:lnTo>
                  <a:pt x="3564" y="2020"/>
                </a:lnTo>
                <a:lnTo>
                  <a:pt x="3562" y="2026"/>
                </a:lnTo>
                <a:lnTo>
                  <a:pt x="3556" y="2036"/>
                </a:lnTo>
                <a:lnTo>
                  <a:pt x="3562" y="2034"/>
                </a:lnTo>
                <a:lnTo>
                  <a:pt x="3566" y="2032"/>
                </a:lnTo>
                <a:lnTo>
                  <a:pt x="3568" y="2030"/>
                </a:lnTo>
                <a:lnTo>
                  <a:pt x="3572" y="2024"/>
                </a:lnTo>
                <a:lnTo>
                  <a:pt x="3574" y="2016"/>
                </a:lnTo>
                <a:lnTo>
                  <a:pt x="3578" y="2012"/>
                </a:lnTo>
                <a:lnTo>
                  <a:pt x="3580" y="2012"/>
                </a:lnTo>
                <a:lnTo>
                  <a:pt x="3580" y="2016"/>
                </a:lnTo>
                <a:lnTo>
                  <a:pt x="3578" y="2024"/>
                </a:lnTo>
                <a:lnTo>
                  <a:pt x="3576" y="2032"/>
                </a:lnTo>
                <a:lnTo>
                  <a:pt x="3576" y="2034"/>
                </a:lnTo>
                <a:close/>
                <a:moveTo>
                  <a:pt x="3596" y="2016"/>
                </a:moveTo>
                <a:lnTo>
                  <a:pt x="3596" y="2016"/>
                </a:lnTo>
                <a:lnTo>
                  <a:pt x="3600" y="2012"/>
                </a:lnTo>
                <a:lnTo>
                  <a:pt x="3600" y="2004"/>
                </a:lnTo>
                <a:lnTo>
                  <a:pt x="3600" y="2000"/>
                </a:lnTo>
                <a:lnTo>
                  <a:pt x="3600" y="1998"/>
                </a:lnTo>
                <a:lnTo>
                  <a:pt x="3598" y="1998"/>
                </a:lnTo>
                <a:lnTo>
                  <a:pt x="3594" y="2000"/>
                </a:lnTo>
                <a:lnTo>
                  <a:pt x="3594" y="2004"/>
                </a:lnTo>
                <a:lnTo>
                  <a:pt x="3590" y="2016"/>
                </a:lnTo>
                <a:lnTo>
                  <a:pt x="3588" y="2018"/>
                </a:lnTo>
                <a:lnTo>
                  <a:pt x="3590" y="2018"/>
                </a:lnTo>
                <a:lnTo>
                  <a:pt x="3596" y="2016"/>
                </a:lnTo>
                <a:close/>
                <a:moveTo>
                  <a:pt x="3554" y="2010"/>
                </a:moveTo>
                <a:lnTo>
                  <a:pt x="3554" y="2010"/>
                </a:lnTo>
                <a:lnTo>
                  <a:pt x="3558" y="2004"/>
                </a:lnTo>
                <a:lnTo>
                  <a:pt x="3560" y="2000"/>
                </a:lnTo>
                <a:lnTo>
                  <a:pt x="3560" y="1998"/>
                </a:lnTo>
                <a:lnTo>
                  <a:pt x="3558" y="1998"/>
                </a:lnTo>
                <a:lnTo>
                  <a:pt x="3556" y="2002"/>
                </a:lnTo>
                <a:lnTo>
                  <a:pt x="3550" y="2002"/>
                </a:lnTo>
                <a:lnTo>
                  <a:pt x="3544" y="2004"/>
                </a:lnTo>
                <a:lnTo>
                  <a:pt x="3542" y="2006"/>
                </a:lnTo>
                <a:lnTo>
                  <a:pt x="3542" y="2010"/>
                </a:lnTo>
                <a:lnTo>
                  <a:pt x="3542" y="2014"/>
                </a:lnTo>
                <a:lnTo>
                  <a:pt x="3544" y="2014"/>
                </a:lnTo>
                <a:lnTo>
                  <a:pt x="3554" y="2010"/>
                </a:lnTo>
                <a:close/>
                <a:moveTo>
                  <a:pt x="4022" y="1754"/>
                </a:moveTo>
                <a:lnTo>
                  <a:pt x="4022" y="1754"/>
                </a:lnTo>
                <a:lnTo>
                  <a:pt x="4028" y="1754"/>
                </a:lnTo>
                <a:lnTo>
                  <a:pt x="4036" y="1748"/>
                </a:lnTo>
                <a:lnTo>
                  <a:pt x="4038" y="1744"/>
                </a:lnTo>
                <a:lnTo>
                  <a:pt x="4038" y="1740"/>
                </a:lnTo>
                <a:lnTo>
                  <a:pt x="4038" y="1736"/>
                </a:lnTo>
                <a:lnTo>
                  <a:pt x="4034" y="1734"/>
                </a:lnTo>
                <a:lnTo>
                  <a:pt x="4030" y="1732"/>
                </a:lnTo>
                <a:lnTo>
                  <a:pt x="4026" y="1734"/>
                </a:lnTo>
                <a:lnTo>
                  <a:pt x="4022" y="1736"/>
                </a:lnTo>
                <a:lnTo>
                  <a:pt x="4020" y="1740"/>
                </a:lnTo>
                <a:lnTo>
                  <a:pt x="4018" y="1746"/>
                </a:lnTo>
                <a:lnTo>
                  <a:pt x="4016" y="1750"/>
                </a:lnTo>
                <a:lnTo>
                  <a:pt x="4018" y="1754"/>
                </a:lnTo>
                <a:lnTo>
                  <a:pt x="4022" y="1754"/>
                </a:lnTo>
                <a:close/>
                <a:moveTo>
                  <a:pt x="4738" y="4884"/>
                </a:moveTo>
                <a:lnTo>
                  <a:pt x="4738" y="4884"/>
                </a:lnTo>
                <a:lnTo>
                  <a:pt x="4736" y="4888"/>
                </a:lnTo>
                <a:lnTo>
                  <a:pt x="4738" y="4892"/>
                </a:lnTo>
                <a:lnTo>
                  <a:pt x="4742" y="4896"/>
                </a:lnTo>
                <a:lnTo>
                  <a:pt x="4746" y="4896"/>
                </a:lnTo>
                <a:lnTo>
                  <a:pt x="4746" y="4894"/>
                </a:lnTo>
                <a:lnTo>
                  <a:pt x="4746" y="4890"/>
                </a:lnTo>
                <a:lnTo>
                  <a:pt x="4742" y="4884"/>
                </a:lnTo>
                <a:lnTo>
                  <a:pt x="4740" y="4884"/>
                </a:lnTo>
                <a:lnTo>
                  <a:pt x="4738" y="4884"/>
                </a:lnTo>
                <a:close/>
                <a:moveTo>
                  <a:pt x="4752" y="4972"/>
                </a:moveTo>
                <a:lnTo>
                  <a:pt x="4752" y="4972"/>
                </a:lnTo>
                <a:lnTo>
                  <a:pt x="4754" y="4968"/>
                </a:lnTo>
                <a:lnTo>
                  <a:pt x="4756" y="4962"/>
                </a:lnTo>
                <a:lnTo>
                  <a:pt x="4754" y="4958"/>
                </a:lnTo>
                <a:lnTo>
                  <a:pt x="4752" y="4958"/>
                </a:lnTo>
                <a:lnTo>
                  <a:pt x="4750" y="4958"/>
                </a:lnTo>
                <a:lnTo>
                  <a:pt x="4748" y="4960"/>
                </a:lnTo>
                <a:lnTo>
                  <a:pt x="4746" y="4964"/>
                </a:lnTo>
                <a:lnTo>
                  <a:pt x="4744" y="4968"/>
                </a:lnTo>
                <a:lnTo>
                  <a:pt x="4748" y="4972"/>
                </a:lnTo>
                <a:lnTo>
                  <a:pt x="4752" y="4972"/>
                </a:lnTo>
                <a:close/>
                <a:moveTo>
                  <a:pt x="4742" y="4980"/>
                </a:moveTo>
                <a:lnTo>
                  <a:pt x="4742" y="4980"/>
                </a:lnTo>
                <a:lnTo>
                  <a:pt x="4744" y="4978"/>
                </a:lnTo>
                <a:lnTo>
                  <a:pt x="4746" y="4976"/>
                </a:lnTo>
                <a:lnTo>
                  <a:pt x="4742" y="4966"/>
                </a:lnTo>
                <a:lnTo>
                  <a:pt x="4740" y="4962"/>
                </a:lnTo>
                <a:lnTo>
                  <a:pt x="4740" y="4964"/>
                </a:lnTo>
                <a:lnTo>
                  <a:pt x="4740" y="4970"/>
                </a:lnTo>
                <a:lnTo>
                  <a:pt x="4738" y="4974"/>
                </a:lnTo>
                <a:lnTo>
                  <a:pt x="4738" y="4976"/>
                </a:lnTo>
                <a:lnTo>
                  <a:pt x="4738" y="4980"/>
                </a:lnTo>
                <a:lnTo>
                  <a:pt x="4742" y="4980"/>
                </a:lnTo>
                <a:close/>
                <a:moveTo>
                  <a:pt x="4710" y="4996"/>
                </a:moveTo>
                <a:lnTo>
                  <a:pt x="4710" y="4996"/>
                </a:lnTo>
                <a:lnTo>
                  <a:pt x="4706" y="5000"/>
                </a:lnTo>
                <a:lnTo>
                  <a:pt x="4702" y="5006"/>
                </a:lnTo>
                <a:lnTo>
                  <a:pt x="4702" y="5010"/>
                </a:lnTo>
                <a:lnTo>
                  <a:pt x="4702" y="5012"/>
                </a:lnTo>
                <a:lnTo>
                  <a:pt x="4704" y="5012"/>
                </a:lnTo>
                <a:lnTo>
                  <a:pt x="4706" y="5008"/>
                </a:lnTo>
                <a:lnTo>
                  <a:pt x="4710" y="5002"/>
                </a:lnTo>
                <a:lnTo>
                  <a:pt x="4710" y="4998"/>
                </a:lnTo>
                <a:lnTo>
                  <a:pt x="4710" y="4996"/>
                </a:lnTo>
                <a:close/>
                <a:moveTo>
                  <a:pt x="4722" y="5018"/>
                </a:moveTo>
                <a:lnTo>
                  <a:pt x="4722" y="5018"/>
                </a:lnTo>
                <a:lnTo>
                  <a:pt x="4720" y="5018"/>
                </a:lnTo>
                <a:lnTo>
                  <a:pt x="4716" y="5020"/>
                </a:lnTo>
                <a:lnTo>
                  <a:pt x="4714" y="5024"/>
                </a:lnTo>
                <a:lnTo>
                  <a:pt x="4714" y="5026"/>
                </a:lnTo>
                <a:lnTo>
                  <a:pt x="4714" y="5028"/>
                </a:lnTo>
                <a:lnTo>
                  <a:pt x="4718" y="5026"/>
                </a:lnTo>
                <a:lnTo>
                  <a:pt x="4720" y="5024"/>
                </a:lnTo>
                <a:lnTo>
                  <a:pt x="4722" y="5022"/>
                </a:lnTo>
                <a:lnTo>
                  <a:pt x="4722" y="5018"/>
                </a:lnTo>
                <a:close/>
                <a:moveTo>
                  <a:pt x="4720" y="5008"/>
                </a:moveTo>
                <a:lnTo>
                  <a:pt x="4720" y="5008"/>
                </a:lnTo>
                <a:lnTo>
                  <a:pt x="4716" y="5008"/>
                </a:lnTo>
                <a:lnTo>
                  <a:pt x="4714" y="5012"/>
                </a:lnTo>
                <a:lnTo>
                  <a:pt x="4712" y="5014"/>
                </a:lnTo>
                <a:lnTo>
                  <a:pt x="4714" y="5016"/>
                </a:lnTo>
                <a:lnTo>
                  <a:pt x="4716" y="5014"/>
                </a:lnTo>
                <a:lnTo>
                  <a:pt x="4718" y="5012"/>
                </a:lnTo>
                <a:lnTo>
                  <a:pt x="4720" y="5010"/>
                </a:lnTo>
                <a:lnTo>
                  <a:pt x="4720" y="5008"/>
                </a:lnTo>
                <a:close/>
                <a:moveTo>
                  <a:pt x="4746" y="4952"/>
                </a:moveTo>
                <a:lnTo>
                  <a:pt x="4746" y="4952"/>
                </a:lnTo>
                <a:lnTo>
                  <a:pt x="4746" y="4954"/>
                </a:lnTo>
                <a:lnTo>
                  <a:pt x="4748" y="4954"/>
                </a:lnTo>
                <a:lnTo>
                  <a:pt x="4752" y="4952"/>
                </a:lnTo>
                <a:lnTo>
                  <a:pt x="4754" y="4950"/>
                </a:lnTo>
                <a:lnTo>
                  <a:pt x="4756" y="4948"/>
                </a:lnTo>
                <a:lnTo>
                  <a:pt x="4754" y="4946"/>
                </a:lnTo>
                <a:lnTo>
                  <a:pt x="4752" y="4948"/>
                </a:lnTo>
                <a:lnTo>
                  <a:pt x="4748" y="4950"/>
                </a:lnTo>
                <a:lnTo>
                  <a:pt x="4746" y="4952"/>
                </a:lnTo>
                <a:close/>
                <a:moveTo>
                  <a:pt x="6938" y="500"/>
                </a:moveTo>
                <a:lnTo>
                  <a:pt x="6938" y="500"/>
                </a:lnTo>
                <a:lnTo>
                  <a:pt x="6940" y="502"/>
                </a:lnTo>
                <a:lnTo>
                  <a:pt x="6942" y="504"/>
                </a:lnTo>
                <a:lnTo>
                  <a:pt x="6942" y="508"/>
                </a:lnTo>
                <a:lnTo>
                  <a:pt x="6944" y="510"/>
                </a:lnTo>
                <a:lnTo>
                  <a:pt x="6946" y="510"/>
                </a:lnTo>
                <a:lnTo>
                  <a:pt x="6958" y="506"/>
                </a:lnTo>
                <a:lnTo>
                  <a:pt x="6974" y="504"/>
                </a:lnTo>
                <a:lnTo>
                  <a:pt x="6990" y="502"/>
                </a:lnTo>
                <a:lnTo>
                  <a:pt x="6996" y="502"/>
                </a:lnTo>
                <a:lnTo>
                  <a:pt x="7000" y="500"/>
                </a:lnTo>
                <a:lnTo>
                  <a:pt x="7002" y="496"/>
                </a:lnTo>
                <a:lnTo>
                  <a:pt x="7002" y="490"/>
                </a:lnTo>
                <a:lnTo>
                  <a:pt x="7000" y="484"/>
                </a:lnTo>
                <a:lnTo>
                  <a:pt x="6996" y="480"/>
                </a:lnTo>
                <a:lnTo>
                  <a:pt x="6992" y="476"/>
                </a:lnTo>
                <a:lnTo>
                  <a:pt x="6984" y="474"/>
                </a:lnTo>
                <a:lnTo>
                  <a:pt x="6968" y="474"/>
                </a:lnTo>
                <a:lnTo>
                  <a:pt x="6950" y="478"/>
                </a:lnTo>
                <a:lnTo>
                  <a:pt x="6934" y="482"/>
                </a:lnTo>
                <a:lnTo>
                  <a:pt x="6924" y="486"/>
                </a:lnTo>
                <a:lnTo>
                  <a:pt x="6922" y="488"/>
                </a:lnTo>
                <a:lnTo>
                  <a:pt x="6924" y="490"/>
                </a:lnTo>
                <a:lnTo>
                  <a:pt x="6938" y="500"/>
                </a:lnTo>
                <a:close/>
                <a:moveTo>
                  <a:pt x="7100" y="536"/>
                </a:moveTo>
                <a:lnTo>
                  <a:pt x="7100" y="536"/>
                </a:lnTo>
                <a:lnTo>
                  <a:pt x="7092" y="534"/>
                </a:lnTo>
                <a:lnTo>
                  <a:pt x="7086" y="534"/>
                </a:lnTo>
                <a:lnTo>
                  <a:pt x="7078" y="536"/>
                </a:lnTo>
                <a:lnTo>
                  <a:pt x="7072" y="538"/>
                </a:lnTo>
                <a:lnTo>
                  <a:pt x="7066" y="538"/>
                </a:lnTo>
                <a:lnTo>
                  <a:pt x="7058" y="536"/>
                </a:lnTo>
                <a:lnTo>
                  <a:pt x="7048" y="530"/>
                </a:lnTo>
                <a:lnTo>
                  <a:pt x="7040" y="526"/>
                </a:lnTo>
                <a:lnTo>
                  <a:pt x="7038" y="520"/>
                </a:lnTo>
                <a:lnTo>
                  <a:pt x="7040" y="518"/>
                </a:lnTo>
                <a:lnTo>
                  <a:pt x="7046" y="514"/>
                </a:lnTo>
                <a:lnTo>
                  <a:pt x="7054" y="510"/>
                </a:lnTo>
                <a:lnTo>
                  <a:pt x="7054" y="508"/>
                </a:lnTo>
                <a:lnTo>
                  <a:pt x="7050" y="506"/>
                </a:lnTo>
                <a:lnTo>
                  <a:pt x="7038" y="504"/>
                </a:lnTo>
                <a:lnTo>
                  <a:pt x="7020" y="504"/>
                </a:lnTo>
                <a:lnTo>
                  <a:pt x="7000" y="506"/>
                </a:lnTo>
                <a:lnTo>
                  <a:pt x="6980" y="508"/>
                </a:lnTo>
                <a:lnTo>
                  <a:pt x="6964" y="512"/>
                </a:lnTo>
                <a:lnTo>
                  <a:pt x="6958" y="514"/>
                </a:lnTo>
                <a:lnTo>
                  <a:pt x="6954" y="516"/>
                </a:lnTo>
                <a:lnTo>
                  <a:pt x="6954" y="518"/>
                </a:lnTo>
                <a:lnTo>
                  <a:pt x="6956" y="522"/>
                </a:lnTo>
                <a:lnTo>
                  <a:pt x="6960" y="526"/>
                </a:lnTo>
                <a:lnTo>
                  <a:pt x="6970" y="528"/>
                </a:lnTo>
                <a:lnTo>
                  <a:pt x="6976" y="532"/>
                </a:lnTo>
                <a:lnTo>
                  <a:pt x="6976" y="534"/>
                </a:lnTo>
                <a:lnTo>
                  <a:pt x="6976" y="536"/>
                </a:lnTo>
                <a:lnTo>
                  <a:pt x="6970" y="542"/>
                </a:lnTo>
                <a:lnTo>
                  <a:pt x="6956" y="554"/>
                </a:lnTo>
                <a:lnTo>
                  <a:pt x="6950" y="560"/>
                </a:lnTo>
                <a:lnTo>
                  <a:pt x="6946" y="564"/>
                </a:lnTo>
                <a:lnTo>
                  <a:pt x="6948" y="566"/>
                </a:lnTo>
                <a:lnTo>
                  <a:pt x="6954" y="568"/>
                </a:lnTo>
                <a:lnTo>
                  <a:pt x="6972" y="566"/>
                </a:lnTo>
                <a:lnTo>
                  <a:pt x="6998" y="564"/>
                </a:lnTo>
                <a:lnTo>
                  <a:pt x="7010" y="564"/>
                </a:lnTo>
                <a:lnTo>
                  <a:pt x="7012" y="566"/>
                </a:lnTo>
                <a:lnTo>
                  <a:pt x="7014" y="568"/>
                </a:lnTo>
                <a:lnTo>
                  <a:pt x="7014" y="572"/>
                </a:lnTo>
                <a:lnTo>
                  <a:pt x="7012" y="578"/>
                </a:lnTo>
                <a:lnTo>
                  <a:pt x="7010" y="582"/>
                </a:lnTo>
                <a:lnTo>
                  <a:pt x="7010" y="584"/>
                </a:lnTo>
                <a:lnTo>
                  <a:pt x="7012" y="584"/>
                </a:lnTo>
                <a:lnTo>
                  <a:pt x="7020" y="582"/>
                </a:lnTo>
                <a:lnTo>
                  <a:pt x="7034" y="578"/>
                </a:lnTo>
                <a:lnTo>
                  <a:pt x="7062" y="566"/>
                </a:lnTo>
                <a:lnTo>
                  <a:pt x="7088" y="556"/>
                </a:lnTo>
                <a:lnTo>
                  <a:pt x="7096" y="550"/>
                </a:lnTo>
                <a:lnTo>
                  <a:pt x="7102" y="546"/>
                </a:lnTo>
                <a:lnTo>
                  <a:pt x="7104" y="544"/>
                </a:lnTo>
                <a:lnTo>
                  <a:pt x="7104" y="540"/>
                </a:lnTo>
                <a:lnTo>
                  <a:pt x="7102" y="538"/>
                </a:lnTo>
                <a:lnTo>
                  <a:pt x="7100" y="536"/>
                </a:lnTo>
                <a:close/>
                <a:moveTo>
                  <a:pt x="13128" y="7142"/>
                </a:moveTo>
                <a:lnTo>
                  <a:pt x="13128" y="7142"/>
                </a:lnTo>
                <a:lnTo>
                  <a:pt x="13130" y="7134"/>
                </a:lnTo>
                <a:lnTo>
                  <a:pt x="13130" y="7128"/>
                </a:lnTo>
                <a:lnTo>
                  <a:pt x="13130" y="7124"/>
                </a:lnTo>
                <a:lnTo>
                  <a:pt x="13126" y="7122"/>
                </a:lnTo>
                <a:lnTo>
                  <a:pt x="13120" y="7120"/>
                </a:lnTo>
                <a:lnTo>
                  <a:pt x="13114" y="7122"/>
                </a:lnTo>
                <a:lnTo>
                  <a:pt x="13104" y="7126"/>
                </a:lnTo>
                <a:lnTo>
                  <a:pt x="13096" y="7134"/>
                </a:lnTo>
                <a:lnTo>
                  <a:pt x="13088" y="7140"/>
                </a:lnTo>
                <a:lnTo>
                  <a:pt x="13084" y="7140"/>
                </a:lnTo>
                <a:lnTo>
                  <a:pt x="13082" y="7138"/>
                </a:lnTo>
                <a:lnTo>
                  <a:pt x="13080" y="7132"/>
                </a:lnTo>
                <a:lnTo>
                  <a:pt x="13082" y="7120"/>
                </a:lnTo>
                <a:lnTo>
                  <a:pt x="13080" y="7116"/>
                </a:lnTo>
                <a:lnTo>
                  <a:pt x="13078" y="7112"/>
                </a:lnTo>
                <a:lnTo>
                  <a:pt x="13072" y="7112"/>
                </a:lnTo>
                <a:lnTo>
                  <a:pt x="13068" y="7110"/>
                </a:lnTo>
                <a:lnTo>
                  <a:pt x="13070" y="7106"/>
                </a:lnTo>
                <a:lnTo>
                  <a:pt x="13074" y="7102"/>
                </a:lnTo>
                <a:lnTo>
                  <a:pt x="13078" y="7100"/>
                </a:lnTo>
                <a:lnTo>
                  <a:pt x="13078" y="7098"/>
                </a:lnTo>
                <a:lnTo>
                  <a:pt x="13078" y="7096"/>
                </a:lnTo>
                <a:lnTo>
                  <a:pt x="13076" y="7094"/>
                </a:lnTo>
                <a:lnTo>
                  <a:pt x="13072" y="7094"/>
                </a:lnTo>
                <a:lnTo>
                  <a:pt x="13066" y="7096"/>
                </a:lnTo>
                <a:lnTo>
                  <a:pt x="13058" y="7100"/>
                </a:lnTo>
                <a:lnTo>
                  <a:pt x="13050" y="7106"/>
                </a:lnTo>
                <a:lnTo>
                  <a:pt x="13046" y="7114"/>
                </a:lnTo>
                <a:lnTo>
                  <a:pt x="13044" y="7120"/>
                </a:lnTo>
                <a:lnTo>
                  <a:pt x="13044" y="7136"/>
                </a:lnTo>
                <a:lnTo>
                  <a:pt x="13044" y="7142"/>
                </a:lnTo>
                <a:lnTo>
                  <a:pt x="13042" y="7150"/>
                </a:lnTo>
                <a:lnTo>
                  <a:pt x="13036" y="7156"/>
                </a:lnTo>
                <a:lnTo>
                  <a:pt x="13028" y="7160"/>
                </a:lnTo>
                <a:lnTo>
                  <a:pt x="13022" y="7164"/>
                </a:lnTo>
                <a:lnTo>
                  <a:pt x="13016" y="7174"/>
                </a:lnTo>
                <a:lnTo>
                  <a:pt x="13006" y="7196"/>
                </a:lnTo>
                <a:lnTo>
                  <a:pt x="12994" y="7220"/>
                </a:lnTo>
                <a:lnTo>
                  <a:pt x="12988" y="7228"/>
                </a:lnTo>
                <a:lnTo>
                  <a:pt x="12982" y="7236"/>
                </a:lnTo>
                <a:lnTo>
                  <a:pt x="12968" y="7246"/>
                </a:lnTo>
                <a:lnTo>
                  <a:pt x="12956" y="7258"/>
                </a:lnTo>
                <a:lnTo>
                  <a:pt x="12946" y="7266"/>
                </a:lnTo>
                <a:lnTo>
                  <a:pt x="12940" y="7270"/>
                </a:lnTo>
                <a:lnTo>
                  <a:pt x="12934" y="7272"/>
                </a:lnTo>
                <a:lnTo>
                  <a:pt x="12930" y="7272"/>
                </a:lnTo>
                <a:lnTo>
                  <a:pt x="12926" y="7276"/>
                </a:lnTo>
                <a:lnTo>
                  <a:pt x="12922" y="7282"/>
                </a:lnTo>
                <a:lnTo>
                  <a:pt x="12916" y="7288"/>
                </a:lnTo>
                <a:lnTo>
                  <a:pt x="12912" y="7288"/>
                </a:lnTo>
                <a:lnTo>
                  <a:pt x="12906" y="7290"/>
                </a:lnTo>
                <a:lnTo>
                  <a:pt x="12900" y="7290"/>
                </a:lnTo>
                <a:lnTo>
                  <a:pt x="12894" y="7294"/>
                </a:lnTo>
                <a:lnTo>
                  <a:pt x="12888" y="7300"/>
                </a:lnTo>
                <a:lnTo>
                  <a:pt x="12882" y="7306"/>
                </a:lnTo>
                <a:lnTo>
                  <a:pt x="12870" y="7322"/>
                </a:lnTo>
                <a:lnTo>
                  <a:pt x="12856" y="7336"/>
                </a:lnTo>
                <a:lnTo>
                  <a:pt x="12844" y="7350"/>
                </a:lnTo>
                <a:lnTo>
                  <a:pt x="12834" y="7362"/>
                </a:lnTo>
                <a:lnTo>
                  <a:pt x="12830" y="7368"/>
                </a:lnTo>
                <a:lnTo>
                  <a:pt x="12828" y="7372"/>
                </a:lnTo>
                <a:lnTo>
                  <a:pt x="12826" y="7378"/>
                </a:lnTo>
                <a:lnTo>
                  <a:pt x="12828" y="7384"/>
                </a:lnTo>
                <a:lnTo>
                  <a:pt x="12830" y="7388"/>
                </a:lnTo>
                <a:lnTo>
                  <a:pt x="12828" y="7392"/>
                </a:lnTo>
                <a:lnTo>
                  <a:pt x="12822" y="7396"/>
                </a:lnTo>
                <a:lnTo>
                  <a:pt x="12816" y="7400"/>
                </a:lnTo>
                <a:lnTo>
                  <a:pt x="12816" y="7402"/>
                </a:lnTo>
                <a:lnTo>
                  <a:pt x="12816" y="7406"/>
                </a:lnTo>
                <a:lnTo>
                  <a:pt x="12824" y="7416"/>
                </a:lnTo>
                <a:lnTo>
                  <a:pt x="12832" y="7422"/>
                </a:lnTo>
                <a:lnTo>
                  <a:pt x="12838" y="7422"/>
                </a:lnTo>
                <a:lnTo>
                  <a:pt x="12844" y="7422"/>
                </a:lnTo>
                <a:lnTo>
                  <a:pt x="12848" y="7420"/>
                </a:lnTo>
                <a:lnTo>
                  <a:pt x="12854" y="7418"/>
                </a:lnTo>
                <a:lnTo>
                  <a:pt x="12860" y="7414"/>
                </a:lnTo>
                <a:lnTo>
                  <a:pt x="12862" y="7414"/>
                </a:lnTo>
                <a:lnTo>
                  <a:pt x="12864" y="7416"/>
                </a:lnTo>
                <a:lnTo>
                  <a:pt x="12866" y="7418"/>
                </a:lnTo>
                <a:lnTo>
                  <a:pt x="12870" y="7424"/>
                </a:lnTo>
                <a:lnTo>
                  <a:pt x="12872" y="7426"/>
                </a:lnTo>
                <a:lnTo>
                  <a:pt x="12878" y="7426"/>
                </a:lnTo>
                <a:lnTo>
                  <a:pt x="12884" y="7426"/>
                </a:lnTo>
                <a:lnTo>
                  <a:pt x="12886" y="7428"/>
                </a:lnTo>
                <a:lnTo>
                  <a:pt x="12888" y="7432"/>
                </a:lnTo>
                <a:lnTo>
                  <a:pt x="12888" y="7436"/>
                </a:lnTo>
                <a:lnTo>
                  <a:pt x="12890" y="7438"/>
                </a:lnTo>
                <a:lnTo>
                  <a:pt x="12896" y="7440"/>
                </a:lnTo>
                <a:lnTo>
                  <a:pt x="12902" y="7442"/>
                </a:lnTo>
                <a:lnTo>
                  <a:pt x="12918" y="7444"/>
                </a:lnTo>
                <a:lnTo>
                  <a:pt x="12926" y="7444"/>
                </a:lnTo>
                <a:lnTo>
                  <a:pt x="12932" y="7444"/>
                </a:lnTo>
                <a:lnTo>
                  <a:pt x="12938" y="7440"/>
                </a:lnTo>
                <a:lnTo>
                  <a:pt x="12946" y="7436"/>
                </a:lnTo>
                <a:lnTo>
                  <a:pt x="12952" y="7430"/>
                </a:lnTo>
                <a:lnTo>
                  <a:pt x="12958" y="7420"/>
                </a:lnTo>
                <a:lnTo>
                  <a:pt x="12966" y="7412"/>
                </a:lnTo>
                <a:lnTo>
                  <a:pt x="12972" y="7406"/>
                </a:lnTo>
                <a:lnTo>
                  <a:pt x="12978" y="7402"/>
                </a:lnTo>
                <a:lnTo>
                  <a:pt x="12984" y="7400"/>
                </a:lnTo>
                <a:lnTo>
                  <a:pt x="12990" y="7396"/>
                </a:lnTo>
                <a:lnTo>
                  <a:pt x="12992" y="7394"/>
                </a:lnTo>
                <a:lnTo>
                  <a:pt x="12990" y="7390"/>
                </a:lnTo>
                <a:lnTo>
                  <a:pt x="12988" y="7386"/>
                </a:lnTo>
                <a:lnTo>
                  <a:pt x="12988" y="7380"/>
                </a:lnTo>
                <a:lnTo>
                  <a:pt x="12996" y="7368"/>
                </a:lnTo>
                <a:lnTo>
                  <a:pt x="13004" y="7350"/>
                </a:lnTo>
                <a:lnTo>
                  <a:pt x="13006" y="7340"/>
                </a:lnTo>
                <a:lnTo>
                  <a:pt x="13008" y="7328"/>
                </a:lnTo>
                <a:lnTo>
                  <a:pt x="13010" y="7316"/>
                </a:lnTo>
                <a:lnTo>
                  <a:pt x="13016" y="7306"/>
                </a:lnTo>
                <a:lnTo>
                  <a:pt x="13024" y="7298"/>
                </a:lnTo>
                <a:lnTo>
                  <a:pt x="13034" y="7292"/>
                </a:lnTo>
                <a:lnTo>
                  <a:pt x="13046" y="7288"/>
                </a:lnTo>
                <a:lnTo>
                  <a:pt x="13056" y="7284"/>
                </a:lnTo>
                <a:lnTo>
                  <a:pt x="13064" y="7284"/>
                </a:lnTo>
                <a:lnTo>
                  <a:pt x="13070" y="7286"/>
                </a:lnTo>
                <a:lnTo>
                  <a:pt x="13076" y="7286"/>
                </a:lnTo>
                <a:lnTo>
                  <a:pt x="13080" y="7286"/>
                </a:lnTo>
                <a:lnTo>
                  <a:pt x="13084" y="7284"/>
                </a:lnTo>
                <a:lnTo>
                  <a:pt x="13086" y="7282"/>
                </a:lnTo>
                <a:lnTo>
                  <a:pt x="13088" y="7278"/>
                </a:lnTo>
                <a:lnTo>
                  <a:pt x="13088" y="7274"/>
                </a:lnTo>
                <a:lnTo>
                  <a:pt x="13086" y="7272"/>
                </a:lnTo>
                <a:lnTo>
                  <a:pt x="13080" y="7270"/>
                </a:lnTo>
                <a:lnTo>
                  <a:pt x="13076" y="7266"/>
                </a:lnTo>
                <a:lnTo>
                  <a:pt x="13072" y="7264"/>
                </a:lnTo>
                <a:lnTo>
                  <a:pt x="13070" y="7258"/>
                </a:lnTo>
                <a:lnTo>
                  <a:pt x="13070" y="7252"/>
                </a:lnTo>
                <a:lnTo>
                  <a:pt x="13070" y="7248"/>
                </a:lnTo>
                <a:lnTo>
                  <a:pt x="13074" y="7244"/>
                </a:lnTo>
                <a:lnTo>
                  <a:pt x="13076" y="7240"/>
                </a:lnTo>
                <a:lnTo>
                  <a:pt x="13082" y="7238"/>
                </a:lnTo>
                <a:lnTo>
                  <a:pt x="13086" y="7236"/>
                </a:lnTo>
                <a:lnTo>
                  <a:pt x="13090" y="7232"/>
                </a:lnTo>
                <a:lnTo>
                  <a:pt x="13100" y="7218"/>
                </a:lnTo>
                <a:lnTo>
                  <a:pt x="13110" y="7200"/>
                </a:lnTo>
                <a:lnTo>
                  <a:pt x="13126" y="7178"/>
                </a:lnTo>
                <a:lnTo>
                  <a:pt x="13132" y="7170"/>
                </a:lnTo>
                <a:lnTo>
                  <a:pt x="13134" y="7164"/>
                </a:lnTo>
                <a:lnTo>
                  <a:pt x="13132" y="7160"/>
                </a:lnTo>
                <a:lnTo>
                  <a:pt x="13130" y="7158"/>
                </a:lnTo>
                <a:lnTo>
                  <a:pt x="13128" y="7156"/>
                </a:lnTo>
                <a:lnTo>
                  <a:pt x="13124" y="7152"/>
                </a:lnTo>
                <a:lnTo>
                  <a:pt x="13124" y="7148"/>
                </a:lnTo>
                <a:lnTo>
                  <a:pt x="13128" y="7142"/>
                </a:lnTo>
                <a:close/>
                <a:moveTo>
                  <a:pt x="13270" y="6944"/>
                </a:moveTo>
                <a:lnTo>
                  <a:pt x="13270" y="6944"/>
                </a:lnTo>
                <a:lnTo>
                  <a:pt x="13266" y="6950"/>
                </a:lnTo>
                <a:lnTo>
                  <a:pt x="13262" y="6954"/>
                </a:lnTo>
                <a:lnTo>
                  <a:pt x="13258" y="6956"/>
                </a:lnTo>
                <a:lnTo>
                  <a:pt x="13250" y="6958"/>
                </a:lnTo>
                <a:lnTo>
                  <a:pt x="13244" y="6956"/>
                </a:lnTo>
                <a:lnTo>
                  <a:pt x="13236" y="6954"/>
                </a:lnTo>
                <a:lnTo>
                  <a:pt x="13218" y="6946"/>
                </a:lnTo>
                <a:lnTo>
                  <a:pt x="13210" y="6940"/>
                </a:lnTo>
                <a:lnTo>
                  <a:pt x="13204" y="6932"/>
                </a:lnTo>
                <a:lnTo>
                  <a:pt x="13200" y="6924"/>
                </a:lnTo>
                <a:lnTo>
                  <a:pt x="13198" y="6914"/>
                </a:lnTo>
                <a:lnTo>
                  <a:pt x="13192" y="6896"/>
                </a:lnTo>
                <a:lnTo>
                  <a:pt x="13190" y="6888"/>
                </a:lnTo>
                <a:lnTo>
                  <a:pt x="13184" y="6880"/>
                </a:lnTo>
                <a:lnTo>
                  <a:pt x="13178" y="6874"/>
                </a:lnTo>
                <a:lnTo>
                  <a:pt x="13176" y="6872"/>
                </a:lnTo>
                <a:lnTo>
                  <a:pt x="13174" y="6874"/>
                </a:lnTo>
                <a:lnTo>
                  <a:pt x="13174" y="6878"/>
                </a:lnTo>
                <a:lnTo>
                  <a:pt x="13176" y="6890"/>
                </a:lnTo>
                <a:lnTo>
                  <a:pt x="13184" y="6908"/>
                </a:lnTo>
                <a:lnTo>
                  <a:pt x="13184" y="6914"/>
                </a:lnTo>
                <a:lnTo>
                  <a:pt x="13182" y="6914"/>
                </a:lnTo>
                <a:lnTo>
                  <a:pt x="13176" y="6912"/>
                </a:lnTo>
                <a:lnTo>
                  <a:pt x="13168" y="6908"/>
                </a:lnTo>
                <a:lnTo>
                  <a:pt x="13162" y="6900"/>
                </a:lnTo>
                <a:lnTo>
                  <a:pt x="13156" y="6892"/>
                </a:lnTo>
                <a:lnTo>
                  <a:pt x="13152" y="6884"/>
                </a:lnTo>
                <a:lnTo>
                  <a:pt x="13152" y="6876"/>
                </a:lnTo>
                <a:lnTo>
                  <a:pt x="13152" y="6870"/>
                </a:lnTo>
                <a:lnTo>
                  <a:pt x="13152" y="6864"/>
                </a:lnTo>
                <a:lnTo>
                  <a:pt x="13148" y="6856"/>
                </a:lnTo>
                <a:lnTo>
                  <a:pt x="13144" y="6850"/>
                </a:lnTo>
                <a:lnTo>
                  <a:pt x="13142" y="6846"/>
                </a:lnTo>
                <a:lnTo>
                  <a:pt x="13142" y="6842"/>
                </a:lnTo>
                <a:lnTo>
                  <a:pt x="13142" y="6832"/>
                </a:lnTo>
                <a:lnTo>
                  <a:pt x="13140" y="6826"/>
                </a:lnTo>
                <a:lnTo>
                  <a:pt x="13138" y="6818"/>
                </a:lnTo>
                <a:lnTo>
                  <a:pt x="13132" y="6810"/>
                </a:lnTo>
                <a:lnTo>
                  <a:pt x="13124" y="6802"/>
                </a:lnTo>
                <a:lnTo>
                  <a:pt x="13118" y="6796"/>
                </a:lnTo>
                <a:lnTo>
                  <a:pt x="13110" y="6794"/>
                </a:lnTo>
                <a:lnTo>
                  <a:pt x="13100" y="6792"/>
                </a:lnTo>
                <a:lnTo>
                  <a:pt x="13096" y="6790"/>
                </a:lnTo>
                <a:lnTo>
                  <a:pt x="13092" y="6786"/>
                </a:lnTo>
                <a:lnTo>
                  <a:pt x="13088" y="6778"/>
                </a:lnTo>
                <a:lnTo>
                  <a:pt x="13082" y="6768"/>
                </a:lnTo>
                <a:lnTo>
                  <a:pt x="13078" y="6766"/>
                </a:lnTo>
                <a:lnTo>
                  <a:pt x="13074" y="6764"/>
                </a:lnTo>
                <a:lnTo>
                  <a:pt x="13064" y="6766"/>
                </a:lnTo>
                <a:lnTo>
                  <a:pt x="13064" y="6768"/>
                </a:lnTo>
                <a:lnTo>
                  <a:pt x="13070" y="6774"/>
                </a:lnTo>
                <a:lnTo>
                  <a:pt x="13080" y="6786"/>
                </a:lnTo>
                <a:lnTo>
                  <a:pt x="13084" y="6794"/>
                </a:lnTo>
                <a:lnTo>
                  <a:pt x="13086" y="6798"/>
                </a:lnTo>
                <a:lnTo>
                  <a:pt x="13086" y="6800"/>
                </a:lnTo>
                <a:lnTo>
                  <a:pt x="13086" y="6802"/>
                </a:lnTo>
                <a:lnTo>
                  <a:pt x="13084" y="6806"/>
                </a:lnTo>
                <a:lnTo>
                  <a:pt x="13090" y="6816"/>
                </a:lnTo>
                <a:lnTo>
                  <a:pt x="13096" y="6824"/>
                </a:lnTo>
                <a:lnTo>
                  <a:pt x="13102" y="6834"/>
                </a:lnTo>
                <a:lnTo>
                  <a:pt x="13110" y="6854"/>
                </a:lnTo>
                <a:lnTo>
                  <a:pt x="13116" y="6862"/>
                </a:lnTo>
                <a:lnTo>
                  <a:pt x="13120" y="6868"/>
                </a:lnTo>
                <a:lnTo>
                  <a:pt x="13122" y="6868"/>
                </a:lnTo>
                <a:lnTo>
                  <a:pt x="13126" y="6864"/>
                </a:lnTo>
                <a:lnTo>
                  <a:pt x="13128" y="6862"/>
                </a:lnTo>
                <a:lnTo>
                  <a:pt x="13130" y="6862"/>
                </a:lnTo>
                <a:lnTo>
                  <a:pt x="13134" y="6870"/>
                </a:lnTo>
                <a:lnTo>
                  <a:pt x="13136" y="6878"/>
                </a:lnTo>
                <a:lnTo>
                  <a:pt x="13136" y="6880"/>
                </a:lnTo>
                <a:lnTo>
                  <a:pt x="13134" y="6880"/>
                </a:lnTo>
                <a:lnTo>
                  <a:pt x="13128" y="6878"/>
                </a:lnTo>
                <a:lnTo>
                  <a:pt x="13130" y="6882"/>
                </a:lnTo>
                <a:lnTo>
                  <a:pt x="13144" y="6918"/>
                </a:lnTo>
                <a:lnTo>
                  <a:pt x="13150" y="6932"/>
                </a:lnTo>
                <a:lnTo>
                  <a:pt x="13152" y="6942"/>
                </a:lnTo>
                <a:lnTo>
                  <a:pt x="13152" y="6950"/>
                </a:lnTo>
                <a:lnTo>
                  <a:pt x="13152" y="6956"/>
                </a:lnTo>
                <a:lnTo>
                  <a:pt x="13148" y="6968"/>
                </a:lnTo>
                <a:lnTo>
                  <a:pt x="13146" y="6976"/>
                </a:lnTo>
                <a:lnTo>
                  <a:pt x="13146" y="6984"/>
                </a:lnTo>
                <a:lnTo>
                  <a:pt x="13146" y="6994"/>
                </a:lnTo>
                <a:lnTo>
                  <a:pt x="13142" y="7002"/>
                </a:lnTo>
                <a:lnTo>
                  <a:pt x="13138" y="7008"/>
                </a:lnTo>
                <a:lnTo>
                  <a:pt x="13130" y="7012"/>
                </a:lnTo>
                <a:lnTo>
                  <a:pt x="13118" y="7020"/>
                </a:lnTo>
                <a:lnTo>
                  <a:pt x="13112" y="7024"/>
                </a:lnTo>
                <a:lnTo>
                  <a:pt x="13110" y="7028"/>
                </a:lnTo>
                <a:lnTo>
                  <a:pt x="13110" y="7034"/>
                </a:lnTo>
                <a:lnTo>
                  <a:pt x="13114" y="7038"/>
                </a:lnTo>
                <a:lnTo>
                  <a:pt x="13126" y="7050"/>
                </a:lnTo>
                <a:lnTo>
                  <a:pt x="13144" y="7058"/>
                </a:lnTo>
                <a:lnTo>
                  <a:pt x="13158" y="7066"/>
                </a:lnTo>
                <a:lnTo>
                  <a:pt x="13164" y="7072"/>
                </a:lnTo>
                <a:lnTo>
                  <a:pt x="13166" y="7078"/>
                </a:lnTo>
                <a:lnTo>
                  <a:pt x="13168" y="7088"/>
                </a:lnTo>
                <a:lnTo>
                  <a:pt x="13166" y="7096"/>
                </a:lnTo>
                <a:lnTo>
                  <a:pt x="13162" y="7114"/>
                </a:lnTo>
                <a:lnTo>
                  <a:pt x="13158" y="7122"/>
                </a:lnTo>
                <a:lnTo>
                  <a:pt x="13154" y="7126"/>
                </a:lnTo>
                <a:lnTo>
                  <a:pt x="13148" y="7132"/>
                </a:lnTo>
                <a:lnTo>
                  <a:pt x="13144" y="7136"/>
                </a:lnTo>
                <a:lnTo>
                  <a:pt x="13144" y="7138"/>
                </a:lnTo>
                <a:lnTo>
                  <a:pt x="13146" y="7140"/>
                </a:lnTo>
                <a:lnTo>
                  <a:pt x="13158" y="7144"/>
                </a:lnTo>
                <a:lnTo>
                  <a:pt x="13162" y="7146"/>
                </a:lnTo>
                <a:lnTo>
                  <a:pt x="13164" y="7150"/>
                </a:lnTo>
                <a:lnTo>
                  <a:pt x="13168" y="7156"/>
                </a:lnTo>
                <a:lnTo>
                  <a:pt x="13170" y="7158"/>
                </a:lnTo>
                <a:lnTo>
                  <a:pt x="13172" y="7160"/>
                </a:lnTo>
                <a:lnTo>
                  <a:pt x="13176" y="7158"/>
                </a:lnTo>
                <a:lnTo>
                  <a:pt x="13182" y="7154"/>
                </a:lnTo>
                <a:lnTo>
                  <a:pt x="13190" y="7146"/>
                </a:lnTo>
                <a:lnTo>
                  <a:pt x="13200" y="7134"/>
                </a:lnTo>
                <a:lnTo>
                  <a:pt x="13222" y="7102"/>
                </a:lnTo>
                <a:lnTo>
                  <a:pt x="13232" y="7084"/>
                </a:lnTo>
                <a:lnTo>
                  <a:pt x="13238" y="7068"/>
                </a:lnTo>
                <a:lnTo>
                  <a:pt x="13242" y="7054"/>
                </a:lnTo>
                <a:lnTo>
                  <a:pt x="13240" y="7050"/>
                </a:lnTo>
                <a:lnTo>
                  <a:pt x="13238" y="7046"/>
                </a:lnTo>
                <a:lnTo>
                  <a:pt x="13238" y="7042"/>
                </a:lnTo>
                <a:lnTo>
                  <a:pt x="13238" y="7036"/>
                </a:lnTo>
                <a:lnTo>
                  <a:pt x="13240" y="7032"/>
                </a:lnTo>
                <a:lnTo>
                  <a:pt x="13244" y="7026"/>
                </a:lnTo>
                <a:lnTo>
                  <a:pt x="13250" y="7022"/>
                </a:lnTo>
                <a:lnTo>
                  <a:pt x="13258" y="7020"/>
                </a:lnTo>
                <a:lnTo>
                  <a:pt x="13264" y="7020"/>
                </a:lnTo>
                <a:lnTo>
                  <a:pt x="13274" y="7024"/>
                </a:lnTo>
                <a:lnTo>
                  <a:pt x="13280" y="7028"/>
                </a:lnTo>
                <a:lnTo>
                  <a:pt x="13282" y="7030"/>
                </a:lnTo>
                <a:lnTo>
                  <a:pt x="13282" y="7028"/>
                </a:lnTo>
                <a:lnTo>
                  <a:pt x="13282" y="7024"/>
                </a:lnTo>
                <a:lnTo>
                  <a:pt x="13280" y="7018"/>
                </a:lnTo>
                <a:lnTo>
                  <a:pt x="13280" y="7010"/>
                </a:lnTo>
                <a:lnTo>
                  <a:pt x="13278" y="7002"/>
                </a:lnTo>
                <a:lnTo>
                  <a:pt x="13280" y="6998"/>
                </a:lnTo>
                <a:lnTo>
                  <a:pt x="13282" y="6996"/>
                </a:lnTo>
                <a:lnTo>
                  <a:pt x="13286" y="6994"/>
                </a:lnTo>
                <a:lnTo>
                  <a:pt x="13290" y="6992"/>
                </a:lnTo>
                <a:lnTo>
                  <a:pt x="13294" y="6986"/>
                </a:lnTo>
                <a:lnTo>
                  <a:pt x="13296" y="6980"/>
                </a:lnTo>
                <a:lnTo>
                  <a:pt x="13296" y="6974"/>
                </a:lnTo>
                <a:lnTo>
                  <a:pt x="13298" y="6958"/>
                </a:lnTo>
                <a:lnTo>
                  <a:pt x="13298" y="6952"/>
                </a:lnTo>
                <a:lnTo>
                  <a:pt x="13300" y="6948"/>
                </a:lnTo>
                <a:lnTo>
                  <a:pt x="13302" y="6942"/>
                </a:lnTo>
                <a:lnTo>
                  <a:pt x="13300" y="6940"/>
                </a:lnTo>
                <a:lnTo>
                  <a:pt x="13296" y="6936"/>
                </a:lnTo>
                <a:lnTo>
                  <a:pt x="13292" y="6934"/>
                </a:lnTo>
                <a:lnTo>
                  <a:pt x="13286" y="6934"/>
                </a:lnTo>
                <a:lnTo>
                  <a:pt x="13280" y="6936"/>
                </a:lnTo>
                <a:lnTo>
                  <a:pt x="13274" y="6938"/>
                </a:lnTo>
                <a:lnTo>
                  <a:pt x="13270" y="6944"/>
                </a:lnTo>
                <a:close/>
                <a:moveTo>
                  <a:pt x="8116" y="5660"/>
                </a:moveTo>
                <a:lnTo>
                  <a:pt x="8116" y="5660"/>
                </a:lnTo>
                <a:lnTo>
                  <a:pt x="8110" y="5654"/>
                </a:lnTo>
                <a:lnTo>
                  <a:pt x="8106" y="5648"/>
                </a:lnTo>
                <a:lnTo>
                  <a:pt x="8102" y="5632"/>
                </a:lnTo>
                <a:lnTo>
                  <a:pt x="8100" y="5626"/>
                </a:lnTo>
                <a:lnTo>
                  <a:pt x="8096" y="5622"/>
                </a:lnTo>
                <a:lnTo>
                  <a:pt x="8094" y="5622"/>
                </a:lnTo>
                <a:lnTo>
                  <a:pt x="8090" y="5628"/>
                </a:lnTo>
                <a:lnTo>
                  <a:pt x="8084" y="5636"/>
                </a:lnTo>
                <a:lnTo>
                  <a:pt x="8082" y="5642"/>
                </a:lnTo>
                <a:lnTo>
                  <a:pt x="8080" y="5662"/>
                </a:lnTo>
                <a:lnTo>
                  <a:pt x="8078" y="5672"/>
                </a:lnTo>
                <a:lnTo>
                  <a:pt x="8076" y="5680"/>
                </a:lnTo>
                <a:lnTo>
                  <a:pt x="8072" y="5688"/>
                </a:lnTo>
                <a:lnTo>
                  <a:pt x="8070" y="5692"/>
                </a:lnTo>
                <a:lnTo>
                  <a:pt x="8062" y="5698"/>
                </a:lnTo>
                <a:lnTo>
                  <a:pt x="8052" y="5700"/>
                </a:lnTo>
                <a:lnTo>
                  <a:pt x="8040" y="5702"/>
                </a:lnTo>
                <a:lnTo>
                  <a:pt x="8036" y="5704"/>
                </a:lnTo>
                <a:lnTo>
                  <a:pt x="8038" y="5710"/>
                </a:lnTo>
                <a:lnTo>
                  <a:pt x="8042" y="5722"/>
                </a:lnTo>
                <a:lnTo>
                  <a:pt x="8042" y="5728"/>
                </a:lnTo>
                <a:lnTo>
                  <a:pt x="8040" y="5732"/>
                </a:lnTo>
                <a:lnTo>
                  <a:pt x="8030" y="5744"/>
                </a:lnTo>
                <a:lnTo>
                  <a:pt x="8010" y="5762"/>
                </a:lnTo>
                <a:lnTo>
                  <a:pt x="8000" y="5774"/>
                </a:lnTo>
                <a:lnTo>
                  <a:pt x="7992" y="5782"/>
                </a:lnTo>
                <a:lnTo>
                  <a:pt x="7982" y="5796"/>
                </a:lnTo>
                <a:lnTo>
                  <a:pt x="7976" y="5802"/>
                </a:lnTo>
                <a:lnTo>
                  <a:pt x="7970" y="5806"/>
                </a:lnTo>
                <a:lnTo>
                  <a:pt x="7958" y="5808"/>
                </a:lnTo>
                <a:lnTo>
                  <a:pt x="7942" y="5810"/>
                </a:lnTo>
                <a:lnTo>
                  <a:pt x="7934" y="5812"/>
                </a:lnTo>
                <a:lnTo>
                  <a:pt x="7930" y="5814"/>
                </a:lnTo>
                <a:lnTo>
                  <a:pt x="7926" y="5820"/>
                </a:lnTo>
                <a:lnTo>
                  <a:pt x="7924" y="5822"/>
                </a:lnTo>
                <a:lnTo>
                  <a:pt x="7922" y="5824"/>
                </a:lnTo>
                <a:lnTo>
                  <a:pt x="7918" y="5826"/>
                </a:lnTo>
                <a:lnTo>
                  <a:pt x="7910" y="5826"/>
                </a:lnTo>
                <a:lnTo>
                  <a:pt x="7904" y="5826"/>
                </a:lnTo>
                <a:lnTo>
                  <a:pt x="7902" y="5826"/>
                </a:lnTo>
                <a:lnTo>
                  <a:pt x="7900" y="5828"/>
                </a:lnTo>
                <a:lnTo>
                  <a:pt x="7900" y="5832"/>
                </a:lnTo>
                <a:lnTo>
                  <a:pt x="7898" y="5844"/>
                </a:lnTo>
                <a:lnTo>
                  <a:pt x="7896" y="5854"/>
                </a:lnTo>
                <a:lnTo>
                  <a:pt x="7890" y="5868"/>
                </a:lnTo>
                <a:lnTo>
                  <a:pt x="7884" y="5880"/>
                </a:lnTo>
                <a:lnTo>
                  <a:pt x="7882" y="5888"/>
                </a:lnTo>
                <a:lnTo>
                  <a:pt x="7882" y="5892"/>
                </a:lnTo>
                <a:lnTo>
                  <a:pt x="7882" y="5898"/>
                </a:lnTo>
                <a:lnTo>
                  <a:pt x="7886" y="5904"/>
                </a:lnTo>
                <a:lnTo>
                  <a:pt x="7886" y="5910"/>
                </a:lnTo>
                <a:lnTo>
                  <a:pt x="7886" y="5918"/>
                </a:lnTo>
                <a:lnTo>
                  <a:pt x="7884" y="5926"/>
                </a:lnTo>
                <a:lnTo>
                  <a:pt x="7886" y="5934"/>
                </a:lnTo>
                <a:lnTo>
                  <a:pt x="7888" y="5944"/>
                </a:lnTo>
                <a:lnTo>
                  <a:pt x="7892" y="5952"/>
                </a:lnTo>
                <a:lnTo>
                  <a:pt x="7892" y="5956"/>
                </a:lnTo>
                <a:lnTo>
                  <a:pt x="7892" y="5962"/>
                </a:lnTo>
                <a:lnTo>
                  <a:pt x="7892" y="5970"/>
                </a:lnTo>
                <a:lnTo>
                  <a:pt x="7894" y="5976"/>
                </a:lnTo>
                <a:lnTo>
                  <a:pt x="7898" y="5986"/>
                </a:lnTo>
                <a:lnTo>
                  <a:pt x="7902" y="6004"/>
                </a:lnTo>
                <a:lnTo>
                  <a:pt x="7902" y="6014"/>
                </a:lnTo>
                <a:lnTo>
                  <a:pt x="7900" y="6024"/>
                </a:lnTo>
                <a:lnTo>
                  <a:pt x="7898" y="6032"/>
                </a:lnTo>
                <a:lnTo>
                  <a:pt x="7894" y="6040"/>
                </a:lnTo>
                <a:lnTo>
                  <a:pt x="7884" y="6054"/>
                </a:lnTo>
                <a:lnTo>
                  <a:pt x="7880" y="6062"/>
                </a:lnTo>
                <a:lnTo>
                  <a:pt x="7878" y="6072"/>
                </a:lnTo>
                <a:lnTo>
                  <a:pt x="7876" y="6080"/>
                </a:lnTo>
                <a:lnTo>
                  <a:pt x="7874" y="6082"/>
                </a:lnTo>
                <a:lnTo>
                  <a:pt x="7872" y="6084"/>
                </a:lnTo>
                <a:lnTo>
                  <a:pt x="7868" y="6084"/>
                </a:lnTo>
                <a:lnTo>
                  <a:pt x="7866" y="6086"/>
                </a:lnTo>
                <a:lnTo>
                  <a:pt x="7862" y="6088"/>
                </a:lnTo>
                <a:lnTo>
                  <a:pt x="7858" y="6096"/>
                </a:lnTo>
                <a:lnTo>
                  <a:pt x="7856" y="6110"/>
                </a:lnTo>
                <a:lnTo>
                  <a:pt x="7852" y="6124"/>
                </a:lnTo>
                <a:lnTo>
                  <a:pt x="7852" y="6136"/>
                </a:lnTo>
                <a:lnTo>
                  <a:pt x="7852" y="6146"/>
                </a:lnTo>
                <a:lnTo>
                  <a:pt x="7854" y="6154"/>
                </a:lnTo>
                <a:lnTo>
                  <a:pt x="7860" y="6166"/>
                </a:lnTo>
                <a:lnTo>
                  <a:pt x="7868" y="6182"/>
                </a:lnTo>
                <a:lnTo>
                  <a:pt x="7870" y="6190"/>
                </a:lnTo>
                <a:lnTo>
                  <a:pt x="7872" y="6196"/>
                </a:lnTo>
                <a:lnTo>
                  <a:pt x="7870" y="6208"/>
                </a:lnTo>
                <a:lnTo>
                  <a:pt x="7868" y="6216"/>
                </a:lnTo>
                <a:lnTo>
                  <a:pt x="7870" y="6226"/>
                </a:lnTo>
                <a:lnTo>
                  <a:pt x="7872" y="6240"/>
                </a:lnTo>
                <a:lnTo>
                  <a:pt x="7878" y="6256"/>
                </a:lnTo>
                <a:lnTo>
                  <a:pt x="7886" y="6268"/>
                </a:lnTo>
                <a:lnTo>
                  <a:pt x="7892" y="6278"/>
                </a:lnTo>
                <a:lnTo>
                  <a:pt x="7898" y="6282"/>
                </a:lnTo>
                <a:lnTo>
                  <a:pt x="7902" y="6286"/>
                </a:lnTo>
                <a:lnTo>
                  <a:pt x="7914" y="6288"/>
                </a:lnTo>
                <a:lnTo>
                  <a:pt x="7920" y="6292"/>
                </a:lnTo>
                <a:lnTo>
                  <a:pt x="7924" y="6296"/>
                </a:lnTo>
                <a:lnTo>
                  <a:pt x="7926" y="6300"/>
                </a:lnTo>
                <a:lnTo>
                  <a:pt x="7930" y="6300"/>
                </a:lnTo>
                <a:lnTo>
                  <a:pt x="7938" y="6302"/>
                </a:lnTo>
                <a:lnTo>
                  <a:pt x="7948" y="6298"/>
                </a:lnTo>
                <a:lnTo>
                  <a:pt x="7958" y="6294"/>
                </a:lnTo>
                <a:lnTo>
                  <a:pt x="7978" y="6284"/>
                </a:lnTo>
                <a:lnTo>
                  <a:pt x="7988" y="6280"/>
                </a:lnTo>
                <a:lnTo>
                  <a:pt x="7998" y="6278"/>
                </a:lnTo>
                <a:lnTo>
                  <a:pt x="8002" y="6276"/>
                </a:lnTo>
                <a:lnTo>
                  <a:pt x="8006" y="6270"/>
                </a:lnTo>
                <a:lnTo>
                  <a:pt x="8014" y="6252"/>
                </a:lnTo>
                <a:lnTo>
                  <a:pt x="8024" y="6224"/>
                </a:lnTo>
                <a:lnTo>
                  <a:pt x="8032" y="6188"/>
                </a:lnTo>
                <a:lnTo>
                  <a:pt x="8052" y="6108"/>
                </a:lnTo>
                <a:lnTo>
                  <a:pt x="8072" y="6024"/>
                </a:lnTo>
                <a:lnTo>
                  <a:pt x="8086" y="5978"/>
                </a:lnTo>
                <a:lnTo>
                  <a:pt x="8098" y="5946"/>
                </a:lnTo>
                <a:lnTo>
                  <a:pt x="8102" y="5934"/>
                </a:lnTo>
                <a:lnTo>
                  <a:pt x="8104" y="5922"/>
                </a:lnTo>
                <a:lnTo>
                  <a:pt x="8104" y="5910"/>
                </a:lnTo>
                <a:lnTo>
                  <a:pt x="8102" y="5898"/>
                </a:lnTo>
                <a:lnTo>
                  <a:pt x="8102" y="5886"/>
                </a:lnTo>
                <a:lnTo>
                  <a:pt x="8102" y="5878"/>
                </a:lnTo>
                <a:lnTo>
                  <a:pt x="8104" y="5872"/>
                </a:lnTo>
                <a:lnTo>
                  <a:pt x="8108" y="5870"/>
                </a:lnTo>
                <a:lnTo>
                  <a:pt x="8114" y="5864"/>
                </a:lnTo>
                <a:lnTo>
                  <a:pt x="8116" y="5862"/>
                </a:lnTo>
                <a:lnTo>
                  <a:pt x="8116" y="5856"/>
                </a:lnTo>
                <a:lnTo>
                  <a:pt x="8114" y="5846"/>
                </a:lnTo>
                <a:lnTo>
                  <a:pt x="8116" y="5838"/>
                </a:lnTo>
                <a:lnTo>
                  <a:pt x="8118" y="5830"/>
                </a:lnTo>
                <a:lnTo>
                  <a:pt x="8116" y="5824"/>
                </a:lnTo>
                <a:lnTo>
                  <a:pt x="8114" y="5818"/>
                </a:lnTo>
                <a:lnTo>
                  <a:pt x="8112" y="5810"/>
                </a:lnTo>
                <a:lnTo>
                  <a:pt x="8110" y="5802"/>
                </a:lnTo>
                <a:lnTo>
                  <a:pt x="8110" y="5796"/>
                </a:lnTo>
                <a:lnTo>
                  <a:pt x="8112" y="5792"/>
                </a:lnTo>
                <a:lnTo>
                  <a:pt x="8114" y="5792"/>
                </a:lnTo>
                <a:lnTo>
                  <a:pt x="8118" y="5794"/>
                </a:lnTo>
                <a:lnTo>
                  <a:pt x="8122" y="5802"/>
                </a:lnTo>
                <a:lnTo>
                  <a:pt x="8126" y="5814"/>
                </a:lnTo>
                <a:lnTo>
                  <a:pt x="8130" y="5818"/>
                </a:lnTo>
                <a:lnTo>
                  <a:pt x="8132" y="5818"/>
                </a:lnTo>
                <a:lnTo>
                  <a:pt x="8136" y="5814"/>
                </a:lnTo>
                <a:lnTo>
                  <a:pt x="8138" y="5808"/>
                </a:lnTo>
                <a:lnTo>
                  <a:pt x="8140" y="5798"/>
                </a:lnTo>
                <a:lnTo>
                  <a:pt x="8142" y="5788"/>
                </a:lnTo>
                <a:lnTo>
                  <a:pt x="8142" y="5778"/>
                </a:lnTo>
                <a:lnTo>
                  <a:pt x="8138" y="5770"/>
                </a:lnTo>
                <a:lnTo>
                  <a:pt x="8136" y="5760"/>
                </a:lnTo>
                <a:lnTo>
                  <a:pt x="8134" y="5746"/>
                </a:lnTo>
                <a:lnTo>
                  <a:pt x="8130" y="5710"/>
                </a:lnTo>
                <a:lnTo>
                  <a:pt x="8124" y="5678"/>
                </a:lnTo>
                <a:lnTo>
                  <a:pt x="8120" y="5666"/>
                </a:lnTo>
                <a:lnTo>
                  <a:pt x="8116" y="5660"/>
                </a:lnTo>
                <a:close/>
                <a:moveTo>
                  <a:pt x="11994" y="2764"/>
                </a:moveTo>
                <a:lnTo>
                  <a:pt x="11994" y="2764"/>
                </a:lnTo>
                <a:lnTo>
                  <a:pt x="11986" y="2776"/>
                </a:lnTo>
                <a:lnTo>
                  <a:pt x="11978" y="2784"/>
                </a:lnTo>
                <a:lnTo>
                  <a:pt x="11972" y="2794"/>
                </a:lnTo>
                <a:lnTo>
                  <a:pt x="11972" y="2798"/>
                </a:lnTo>
                <a:lnTo>
                  <a:pt x="11974" y="2802"/>
                </a:lnTo>
                <a:lnTo>
                  <a:pt x="11976" y="2800"/>
                </a:lnTo>
                <a:lnTo>
                  <a:pt x="11982" y="2792"/>
                </a:lnTo>
                <a:lnTo>
                  <a:pt x="11988" y="2784"/>
                </a:lnTo>
                <a:lnTo>
                  <a:pt x="11994" y="2778"/>
                </a:lnTo>
                <a:lnTo>
                  <a:pt x="12000" y="2772"/>
                </a:lnTo>
                <a:lnTo>
                  <a:pt x="12010" y="2768"/>
                </a:lnTo>
                <a:lnTo>
                  <a:pt x="12014" y="2766"/>
                </a:lnTo>
                <a:lnTo>
                  <a:pt x="12008" y="2762"/>
                </a:lnTo>
                <a:lnTo>
                  <a:pt x="12000" y="2762"/>
                </a:lnTo>
                <a:lnTo>
                  <a:pt x="11996" y="2762"/>
                </a:lnTo>
                <a:lnTo>
                  <a:pt x="11994" y="2764"/>
                </a:lnTo>
                <a:close/>
                <a:moveTo>
                  <a:pt x="12064" y="2720"/>
                </a:moveTo>
                <a:lnTo>
                  <a:pt x="12064" y="2720"/>
                </a:lnTo>
                <a:lnTo>
                  <a:pt x="12054" y="2726"/>
                </a:lnTo>
                <a:lnTo>
                  <a:pt x="12046" y="2734"/>
                </a:lnTo>
                <a:lnTo>
                  <a:pt x="12036" y="2744"/>
                </a:lnTo>
                <a:lnTo>
                  <a:pt x="12030" y="2756"/>
                </a:lnTo>
                <a:lnTo>
                  <a:pt x="12028" y="2760"/>
                </a:lnTo>
                <a:lnTo>
                  <a:pt x="12028" y="2762"/>
                </a:lnTo>
                <a:lnTo>
                  <a:pt x="12030" y="2762"/>
                </a:lnTo>
                <a:lnTo>
                  <a:pt x="12032" y="2762"/>
                </a:lnTo>
                <a:lnTo>
                  <a:pt x="12040" y="2756"/>
                </a:lnTo>
                <a:lnTo>
                  <a:pt x="12050" y="2744"/>
                </a:lnTo>
                <a:lnTo>
                  <a:pt x="12058" y="2736"/>
                </a:lnTo>
                <a:lnTo>
                  <a:pt x="12064" y="2730"/>
                </a:lnTo>
                <a:lnTo>
                  <a:pt x="12072" y="2728"/>
                </a:lnTo>
                <a:lnTo>
                  <a:pt x="12080" y="2722"/>
                </a:lnTo>
                <a:lnTo>
                  <a:pt x="12084" y="2718"/>
                </a:lnTo>
                <a:lnTo>
                  <a:pt x="12090" y="2714"/>
                </a:lnTo>
                <a:lnTo>
                  <a:pt x="12100" y="2712"/>
                </a:lnTo>
                <a:lnTo>
                  <a:pt x="12104" y="2710"/>
                </a:lnTo>
                <a:lnTo>
                  <a:pt x="12106" y="2708"/>
                </a:lnTo>
                <a:lnTo>
                  <a:pt x="12108" y="2706"/>
                </a:lnTo>
                <a:lnTo>
                  <a:pt x="12104" y="2700"/>
                </a:lnTo>
                <a:lnTo>
                  <a:pt x="12102" y="2698"/>
                </a:lnTo>
                <a:lnTo>
                  <a:pt x="12098" y="2700"/>
                </a:lnTo>
                <a:lnTo>
                  <a:pt x="12092" y="2704"/>
                </a:lnTo>
                <a:lnTo>
                  <a:pt x="12084" y="2710"/>
                </a:lnTo>
                <a:lnTo>
                  <a:pt x="12078" y="2710"/>
                </a:lnTo>
                <a:lnTo>
                  <a:pt x="12074" y="2708"/>
                </a:lnTo>
                <a:lnTo>
                  <a:pt x="12070" y="2706"/>
                </a:lnTo>
                <a:lnTo>
                  <a:pt x="12070" y="2710"/>
                </a:lnTo>
                <a:lnTo>
                  <a:pt x="12070" y="2716"/>
                </a:lnTo>
                <a:lnTo>
                  <a:pt x="12068" y="2718"/>
                </a:lnTo>
                <a:lnTo>
                  <a:pt x="12064" y="2720"/>
                </a:lnTo>
                <a:close/>
                <a:moveTo>
                  <a:pt x="12172" y="2660"/>
                </a:moveTo>
                <a:lnTo>
                  <a:pt x="12172" y="2660"/>
                </a:lnTo>
                <a:lnTo>
                  <a:pt x="12170" y="2660"/>
                </a:lnTo>
                <a:lnTo>
                  <a:pt x="12166" y="2660"/>
                </a:lnTo>
                <a:lnTo>
                  <a:pt x="12154" y="2666"/>
                </a:lnTo>
                <a:lnTo>
                  <a:pt x="12142" y="2676"/>
                </a:lnTo>
                <a:lnTo>
                  <a:pt x="12138" y="2682"/>
                </a:lnTo>
                <a:lnTo>
                  <a:pt x="12134" y="2690"/>
                </a:lnTo>
                <a:lnTo>
                  <a:pt x="12132" y="2696"/>
                </a:lnTo>
                <a:lnTo>
                  <a:pt x="12136" y="2696"/>
                </a:lnTo>
                <a:lnTo>
                  <a:pt x="12144" y="2692"/>
                </a:lnTo>
                <a:lnTo>
                  <a:pt x="12152" y="2686"/>
                </a:lnTo>
                <a:lnTo>
                  <a:pt x="12168" y="2670"/>
                </a:lnTo>
                <a:lnTo>
                  <a:pt x="12172" y="2664"/>
                </a:lnTo>
                <a:lnTo>
                  <a:pt x="12172" y="2660"/>
                </a:lnTo>
                <a:close/>
                <a:moveTo>
                  <a:pt x="12350" y="2462"/>
                </a:moveTo>
                <a:lnTo>
                  <a:pt x="12350" y="2462"/>
                </a:lnTo>
                <a:lnTo>
                  <a:pt x="12348" y="2460"/>
                </a:lnTo>
                <a:lnTo>
                  <a:pt x="12344" y="2462"/>
                </a:lnTo>
                <a:lnTo>
                  <a:pt x="12340" y="2470"/>
                </a:lnTo>
                <a:lnTo>
                  <a:pt x="12336" y="2484"/>
                </a:lnTo>
                <a:lnTo>
                  <a:pt x="12336" y="2492"/>
                </a:lnTo>
                <a:lnTo>
                  <a:pt x="12338" y="2492"/>
                </a:lnTo>
                <a:lnTo>
                  <a:pt x="12340" y="2490"/>
                </a:lnTo>
                <a:lnTo>
                  <a:pt x="12346" y="2482"/>
                </a:lnTo>
                <a:lnTo>
                  <a:pt x="12350" y="2470"/>
                </a:lnTo>
                <a:lnTo>
                  <a:pt x="12352" y="2466"/>
                </a:lnTo>
                <a:lnTo>
                  <a:pt x="12350" y="2462"/>
                </a:lnTo>
                <a:close/>
                <a:moveTo>
                  <a:pt x="12316" y="2512"/>
                </a:moveTo>
                <a:lnTo>
                  <a:pt x="12316" y="2512"/>
                </a:lnTo>
                <a:lnTo>
                  <a:pt x="12316" y="2514"/>
                </a:lnTo>
                <a:lnTo>
                  <a:pt x="12316" y="2512"/>
                </a:lnTo>
                <a:lnTo>
                  <a:pt x="12320" y="2510"/>
                </a:lnTo>
                <a:lnTo>
                  <a:pt x="12324" y="2506"/>
                </a:lnTo>
                <a:lnTo>
                  <a:pt x="12326" y="2502"/>
                </a:lnTo>
                <a:lnTo>
                  <a:pt x="12324" y="2502"/>
                </a:lnTo>
                <a:lnTo>
                  <a:pt x="12322" y="2504"/>
                </a:lnTo>
                <a:lnTo>
                  <a:pt x="12316" y="2512"/>
                </a:lnTo>
                <a:close/>
                <a:moveTo>
                  <a:pt x="12280" y="2566"/>
                </a:moveTo>
                <a:lnTo>
                  <a:pt x="12280" y="2566"/>
                </a:lnTo>
                <a:lnTo>
                  <a:pt x="12278" y="2566"/>
                </a:lnTo>
                <a:lnTo>
                  <a:pt x="12276" y="2568"/>
                </a:lnTo>
                <a:lnTo>
                  <a:pt x="12276" y="2572"/>
                </a:lnTo>
                <a:lnTo>
                  <a:pt x="12278" y="2574"/>
                </a:lnTo>
                <a:lnTo>
                  <a:pt x="12280" y="2576"/>
                </a:lnTo>
                <a:lnTo>
                  <a:pt x="12282" y="2574"/>
                </a:lnTo>
                <a:lnTo>
                  <a:pt x="12282" y="2570"/>
                </a:lnTo>
                <a:lnTo>
                  <a:pt x="12280" y="2566"/>
                </a:lnTo>
                <a:close/>
                <a:moveTo>
                  <a:pt x="12258" y="2590"/>
                </a:moveTo>
                <a:lnTo>
                  <a:pt x="12258" y="2590"/>
                </a:lnTo>
                <a:lnTo>
                  <a:pt x="12254" y="2590"/>
                </a:lnTo>
                <a:lnTo>
                  <a:pt x="12252" y="2590"/>
                </a:lnTo>
                <a:lnTo>
                  <a:pt x="12252" y="2594"/>
                </a:lnTo>
                <a:lnTo>
                  <a:pt x="12252" y="2596"/>
                </a:lnTo>
                <a:lnTo>
                  <a:pt x="12256" y="2598"/>
                </a:lnTo>
                <a:lnTo>
                  <a:pt x="12258" y="2596"/>
                </a:lnTo>
                <a:lnTo>
                  <a:pt x="12258" y="2594"/>
                </a:lnTo>
                <a:lnTo>
                  <a:pt x="12258" y="2590"/>
                </a:lnTo>
                <a:close/>
                <a:moveTo>
                  <a:pt x="12416" y="2388"/>
                </a:moveTo>
                <a:lnTo>
                  <a:pt x="12416" y="2388"/>
                </a:lnTo>
                <a:lnTo>
                  <a:pt x="12414" y="2386"/>
                </a:lnTo>
                <a:lnTo>
                  <a:pt x="12408" y="2390"/>
                </a:lnTo>
                <a:lnTo>
                  <a:pt x="12406" y="2394"/>
                </a:lnTo>
                <a:lnTo>
                  <a:pt x="12406" y="2396"/>
                </a:lnTo>
                <a:lnTo>
                  <a:pt x="12408" y="2398"/>
                </a:lnTo>
                <a:lnTo>
                  <a:pt x="12410" y="2400"/>
                </a:lnTo>
                <a:lnTo>
                  <a:pt x="12412" y="2400"/>
                </a:lnTo>
                <a:lnTo>
                  <a:pt x="12416" y="2396"/>
                </a:lnTo>
                <a:lnTo>
                  <a:pt x="12418" y="2392"/>
                </a:lnTo>
                <a:lnTo>
                  <a:pt x="12416" y="2388"/>
                </a:lnTo>
                <a:close/>
                <a:moveTo>
                  <a:pt x="11190" y="3374"/>
                </a:moveTo>
                <a:lnTo>
                  <a:pt x="11190" y="3374"/>
                </a:lnTo>
                <a:lnTo>
                  <a:pt x="11194" y="3376"/>
                </a:lnTo>
                <a:lnTo>
                  <a:pt x="11198" y="3378"/>
                </a:lnTo>
                <a:lnTo>
                  <a:pt x="11210" y="3374"/>
                </a:lnTo>
                <a:lnTo>
                  <a:pt x="11220" y="3368"/>
                </a:lnTo>
                <a:lnTo>
                  <a:pt x="11222" y="3364"/>
                </a:lnTo>
                <a:lnTo>
                  <a:pt x="11222" y="3360"/>
                </a:lnTo>
                <a:lnTo>
                  <a:pt x="11220" y="3358"/>
                </a:lnTo>
                <a:lnTo>
                  <a:pt x="11216" y="3356"/>
                </a:lnTo>
                <a:lnTo>
                  <a:pt x="11210" y="3358"/>
                </a:lnTo>
                <a:lnTo>
                  <a:pt x="11204" y="3360"/>
                </a:lnTo>
                <a:lnTo>
                  <a:pt x="11198" y="3362"/>
                </a:lnTo>
                <a:lnTo>
                  <a:pt x="11192" y="3366"/>
                </a:lnTo>
                <a:lnTo>
                  <a:pt x="11190" y="3370"/>
                </a:lnTo>
                <a:lnTo>
                  <a:pt x="11190" y="3374"/>
                </a:lnTo>
                <a:close/>
                <a:moveTo>
                  <a:pt x="11324" y="3298"/>
                </a:moveTo>
                <a:lnTo>
                  <a:pt x="11324" y="3298"/>
                </a:lnTo>
                <a:lnTo>
                  <a:pt x="11320" y="3302"/>
                </a:lnTo>
                <a:lnTo>
                  <a:pt x="11318" y="3306"/>
                </a:lnTo>
                <a:lnTo>
                  <a:pt x="11318" y="3310"/>
                </a:lnTo>
                <a:lnTo>
                  <a:pt x="11318" y="3314"/>
                </a:lnTo>
                <a:lnTo>
                  <a:pt x="11314" y="3324"/>
                </a:lnTo>
                <a:lnTo>
                  <a:pt x="11314" y="3328"/>
                </a:lnTo>
                <a:lnTo>
                  <a:pt x="11314" y="3330"/>
                </a:lnTo>
                <a:lnTo>
                  <a:pt x="11318" y="3328"/>
                </a:lnTo>
                <a:lnTo>
                  <a:pt x="11318" y="3324"/>
                </a:lnTo>
                <a:lnTo>
                  <a:pt x="11320" y="3318"/>
                </a:lnTo>
                <a:lnTo>
                  <a:pt x="11322" y="3314"/>
                </a:lnTo>
                <a:lnTo>
                  <a:pt x="11324" y="3308"/>
                </a:lnTo>
                <a:lnTo>
                  <a:pt x="11326" y="3304"/>
                </a:lnTo>
                <a:lnTo>
                  <a:pt x="11326" y="3300"/>
                </a:lnTo>
                <a:lnTo>
                  <a:pt x="11324" y="3298"/>
                </a:lnTo>
                <a:close/>
                <a:moveTo>
                  <a:pt x="11190" y="3314"/>
                </a:moveTo>
                <a:lnTo>
                  <a:pt x="11190" y="3314"/>
                </a:lnTo>
                <a:lnTo>
                  <a:pt x="11192" y="3314"/>
                </a:lnTo>
                <a:lnTo>
                  <a:pt x="11196" y="3314"/>
                </a:lnTo>
                <a:lnTo>
                  <a:pt x="11200" y="3312"/>
                </a:lnTo>
                <a:lnTo>
                  <a:pt x="11198" y="3308"/>
                </a:lnTo>
                <a:lnTo>
                  <a:pt x="11194" y="3306"/>
                </a:lnTo>
                <a:lnTo>
                  <a:pt x="11192" y="3308"/>
                </a:lnTo>
                <a:lnTo>
                  <a:pt x="11190" y="3312"/>
                </a:lnTo>
                <a:lnTo>
                  <a:pt x="11190" y="3314"/>
                </a:lnTo>
                <a:close/>
                <a:moveTo>
                  <a:pt x="11180" y="3298"/>
                </a:moveTo>
                <a:lnTo>
                  <a:pt x="11180" y="3298"/>
                </a:lnTo>
                <a:lnTo>
                  <a:pt x="11182" y="3300"/>
                </a:lnTo>
                <a:lnTo>
                  <a:pt x="11184" y="3298"/>
                </a:lnTo>
                <a:lnTo>
                  <a:pt x="11184" y="3294"/>
                </a:lnTo>
                <a:lnTo>
                  <a:pt x="11184" y="3292"/>
                </a:lnTo>
                <a:lnTo>
                  <a:pt x="11182" y="3292"/>
                </a:lnTo>
                <a:lnTo>
                  <a:pt x="11180" y="3294"/>
                </a:lnTo>
                <a:lnTo>
                  <a:pt x="11180" y="3298"/>
                </a:lnTo>
                <a:close/>
                <a:moveTo>
                  <a:pt x="11186" y="3286"/>
                </a:moveTo>
                <a:lnTo>
                  <a:pt x="11186" y="3286"/>
                </a:lnTo>
                <a:lnTo>
                  <a:pt x="11184" y="3288"/>
                </a:lnTo>
                <a:lnTo>
                  <a:pt x="11186" y="3290"/>
                </a:lnTo>
                <a:lnTo>
                  <a:pt x="11190" y="3296"/>
                </a:lnTo>
                <a:lnTo>
                  <a:pt x="11192" y="3296"/>
                </a:lnTo>
                <a:lnTo>
                  <a:pt x="11192" y="3294"/>
                </a:lnTo>
                <a:lnTo>
                  <a:pt x="11190" y="3288"/>
                </a:lnTo>
                <a:lnTo>
                  <a:pt x="11188" y="3286"/>
                </a:lnTo>
                <a:lnTo>
                  <a:pt x="11186" y="3286"/>
                </a:lnTo>
                <a:close/>
                <a:moveTo>
                  <a:pt x="11198" y="3196"/>
                </a:moveTo>
                <a:lnTo>
                  <a:pt x="11198" y="3196"/>
                </a:lnTo>
                <a:lnTo>
                  <a:pt x="11196" y="3198"/>
                </a:lnTo>
                <a:lnTo>
                  <a:pt x="11196" y="3200"/>
                </a:lnTo>
                <a:lnTo>
                  <a:pt x="11198" y="3204"/>
                </a:lnTo>
                <a:lnTo>
                  <a:pt x="11202" y="3206"/>
                </a:lnTo>
                <a:lnTo>
                  <a:pt x="11202" y="3204"/>
                </a:lnTo>
                <a:lnTo>
                  <a:pt x="11202" y="3202"/>
                </a:lnTo>
                <a:lnTo>
                  <a:pt x="11200" y="3198"/>
                </a:lnTo>
                <a:lnTo>
                  <a:pt x="11198" y="3196"/>
                </a:lnTo>
                <a:close/>
                <a:moveTo>
                  <a:pt x="11290" y="3284"/>
                </a:moveTo>
                <a:lnTo>
                  <a:pt x="11290" y="3284"/>
                </a:lnTo>
                <a:lnTo>
                  <a:pt x="11288" y="3288"/>
                </a:lnTo>
                <a:lnTo>
                  <a:pt x="11286" y="3292"/>
                </a:lnTo>
                <a:lnTo>
                  <a:pt x="11288" y="3296"/>
                </a:lnTo>
                <a:lnTo>
                  <a:pt x="11290" y="3296"/>
                </a:lnTo>
                <a:lnTo>
                  <a:pt x="11292" y="3296"/>
                </a:lnTo>
                <a:lnTo>
                  <a:pt x="11294" y="3292"/>
                </a:lnTo>
                <a:lnTo>
                  <a:pt x="11296" y="3286"/>
                </a:lnTo>
                <a:lnTo>
                  <a:pt x="11294" y="3284"/>
                </a:lnTo>
                <a:lnTo>
                  <a:pt x="11292" y="3282"/>
                </a:lnTo>
                <a:lnTo>
                  <a:pt x="11290" y="3284"/>
                </a:lnTo>
                <a:close/>
                <a:moveTo>
                  <a:pt x="11268" y="3290"/>
                </a:moveTo>
                <a:lnTo>
                  <a:pt x="11268" y="3290"/>
                </a:lnTo>
                <a:lnTo>
                  <a:pt x="11266" y="3288"/>
                </a:lnTo>
                <a:lnTo>
                  <a:pt x="11264" y="3286"/>
                </a:lnTo>
                <a:lnTo>
                  <a:pt x="11260" y="3286"/>
                </a:lnTo>
                <a:lnTo>
                  <a:pt x="11258" y="3288"/>
                </a:lnTo>
                <a:lnTo>
                  <a:pt x="11260" y="3290"/>
                </a:lnTo>
                <a:lnTo>
                  <a:pt x="11264" y="3296"/>
                </a:lnTo>
                <a:lnTo>
                  <a:pt x="11266" y="3296"/>
                </a:lnTo>
                <a:lnTo>
                  <a:pt x="11268" y="3294"/>
                </a:lnTo>
                <a:lnTo>
                  <a:pt x="11268" y="3290"/>
                </a:lnTo>
                <a:close/>
                <a:moveTo>
                  <a:pt x="11210" y="3328"/>
                </a:moveTo>
                <a:lnTo>
                  <a:pt x="11210" y="3328"/>
                </a:lnTo>
                <a:lnTo>
                  <a:pt x="11212" y="3326"/>
                </a:lnTo>
                <a:lnTo>
                  <a:pt x="11206" y="3326"/>
                </a:lnTo>
                <a:lnTo>
                  <a:pt x="11206" y="3328"/>
                </a:lnTo>
                <a:lnTo>
                  <a:pt x="11208" y="3330"/>
                </a:lnTo>
                <a:lnTo>
                  <a:pt x="11210" y="3328"/>
                </a:lnTo>
                <a:close/>
                <a:moveTo>
                  <a:pt x="11204" y="3142"/>
                </a:moveTo>
                <a:lnTo>
                  <a:pt x="11204" y="3142"/>
                </a:lnTo>
                <a:lnTo>
                  <a:pt x="11206" y="3140"/>
                </a:lnTo>
                <a:lnTo>
                  <a:pt x="11206" y="3136"/>
                </a:lnTo>
                <a:lnTo>
                  <a:pt x="11204" y="3132"/>
                </a:lnTo>
                <a:lnTo>
                  <a:pt x="11200" y="3130"/>
                </a:lnTo>
                <a:lnTo>
                  <a:pt x="11198" y="3130"/>
                </a:lnTo>
                <a:lnTo>
                  <a:pt x="11198" y="3134"/>
                </a:lnTo>
                <a:lnTo>
                  <a:pt x="11200" y="3138"/>
                </a:lnTo>
                <a:lnTo>
                  <a:pt x="11204" y="3142"/>
                </a:lnTo>
                <a:close/>
                <a:moveTo>
                  <a:pt x="11018" y="4302"/>
                </a:moveTo>
                <a:lnTo>
                  <a:pt x="11018" y="4302"/>
                </a:lnTo>
                <a:lnTo>
                  <a:pt x="11016" y="4304"/>
                </a:lnTo>
                <a:lnTo>
                  <a:pt x="11016" y="4308"/>
                </a:lnTo>
                <a:lnTo>
                  <a:pt x="11020" y="4318"/>
                </a:lnTo>
                <a:lnTo>
                  <a:pt x="11022" y="4324"/>
                </a:lnTo>
                <a:lnTo>
                  <a:pt x="11024" y="4324"/>
                </a:lnTo>
                <a:lnTo>
                  <a:pt x="11026" y="4320"/>
                </a:lnTo>
                <a:lnTo>
                  <a:pt x="11024" y="4314"/>
                </a:lnTo>
                <a:lnTo>
                  <a:pt x="11022" y="4304"/>
                </a:lnTo>
                <a:lnTo>
                  <a:pt x="11020" y="4302"/>
                </a:lnTo>
                <a:lnTo>
                  <a:pt x="11018" y="4302"/>
                </a:lnTo>
                <a:close/>
                <a:moveTo>
                  <a:pt x="11110" y="4376"/>
                </a:moveTo>
                <a:lnTo>
                  <a:pt x="11110" y="4376"/>
                </a:lnTo>
                <a:lnTo>
                  <a:pt x="11112" y="4378"/>
                </a:lnTo>
                <a:lnTo>
                  <a:pt x="11116" y="4376"/>
                </a:lnTo>
                <a:lnTo>
                  <a:pt x="11120" y="4372"/>
                </a:lnTo>
                <a:lnTo>
                  <a:pt x="11122" y="4366"/>
                </a:lnTo>
                <a:lnTo>
                  <a:pt x="11122" y="4362"/>
                </a:lnTo>
                <a:lnTo>
                  <a:pt x="11120" y="4360"/>
                </a:lnTo>
                <a:lnTo>
                  <a:pt x="11118" y="4358"/>
                </a:lnTo>
                <a:lnTo>
                  <a:pt x="11116" y="4356"/>
                </a:lnTo>
                <a:lnTo>
                  <a:pt x="11114" y="4352"/>
                </a:lnTo>
                <a:lnTo>
                  <a:pt x="11112" y="4350"/>
                </a:lnTo>
                <a:lnTo>
                  <a:pt x="11110" y="4352"/>
                </a:lnTo>
                <a:lnTo>
                  <a:pt x="11110" y="4360"/>
                </a:lnTo>
                <a:lnTo>
                  <a:pt x="11110" y="4368"/>
                </a:lnTo>
                <a:lnTo>
                  <a:pt x="11108" y="4370"/>
                </a:lnTo>
                <a:lnTo>
                  <a:pt x="11108" y="4372"/>
                </a:lnTo>
                <a:lnTo>
                  <a:pt x="11110" y="4376"/>
                </a:lnTo>
                <a:close/>
                <a:moveTo>
                  <a:pt x="11116" y="4478"/>
                </a:moveTo>
                <a:lnTo>
                  <a:pt x="11116" y="4478"/>
                </a:lnTo>
                <a:lnTo>
                  <a:pt x="11118" y="4480"/>
                </a:lnTo>
                <a:lnTo>
                  <a:pt x="11120" y="4484"/>
                </a:lnTo>
                <a:lnTo>
                  <a:pt x="11122" y="4490"/>
                </a:lnTo>
                <a:lnTo>
                  <a:pt x="11122" y="4494"/>
                </a:lnTo>
                <a:lnTo>
                  <a:pt x="11122" y="4498"/>
                </a:lnTo>
                <a:lnTo>
                  <a:pt x="11122" y="4500"/>
                </a:lnTo>
                <a:lnTo>
                  <a:pt x="11120" y="4504"/>
                </a:lnTo>
                <a:lnTo>
                  <a:pt x="11120" y="4506"/>
                </a:lnTo>
                <a:lnTo>
                  <a:pt x="11122" y="4508"/>
                </a:lnTo>
                <a:lnTo>
                  <a:pt x="11126" y="4508"/>
                </a:lnTo>
                <a:lnTo>
                  <a:pt x="11128" y="4506"/>
                </a:lnTo>
                <a:lnTo>
                  <a:pt x="11128" y="4504"/>
                </a:lnTo>
                <a:lnTo>
                  <a:pt x="11130" y="4504"/>
                </a:lnTo>
                <a:lnTo>
                  <a:pt x="11134" y="4506"/>
                </a:lnTo>
                <a:lnTo>
                  <a:pt x="11136" y="4514"/>
                </a:lnTo>
                <a:lnTo>
                  <a:pt x="11136" y="4518"/>
                </a:lnTo>
                <a:lnTo>
                  <a:pt x="11136" y="4522"/>
                </a:lnTo>
                <a:lnTo>
                  <a:pt x="11134" y="4528"/>
                </a:lnTo>
                <a:lnTo>
                  <a:pt x="11136" y="4530"/>
                </a:lnTo>
                <a:lnTo>
                  <a:pt x="11136" y="4534"/>
                </a:lnTo>
                <a:lnTo>
                  <a:pt x="11136" y="4538"/>
                </a:lnTo>
                <a:lnTo>
                  <a:pt x="11134" y="4542"/>
                </a:lnTo>
                <a:lnTo>
                  <a:pt x="11136" y="4544"/>
                </a:lnTo>
                <a:lnTo>
                  <a:pt x="11144" y="4548"/>
                </a:lnTo>
                <a:lnTo>
                  <a:pt x="11146" y="4550"/>
                </a:lnTo>
                <a:lnTo>
                  <a:pt x="11146" y="4548"/>
                </a:lnTo>
                <a:lnTo>
                  <a:pt x="11146" y="4544"/>
                </a:lnTo>
                <a:lnTo>
                  <a:pt x="11144" y="4538"/>
                </a:lnTo>
                <a:lnTo>
                  <a:pt x="11144" y="4534"/>
                </a:lnTo>
                <a:lnTo>
                  <a:pt x="11146" y="4534"/>
                </a:lnTo>
                <a:lnTo>
                  <a:pt x="11148" y="4536"/>
                </a:lnTo>
                <a:lnTo>
                  <a:pt x="11148" y="4542"/>
                </a:lnTo>
                <a:lnTo>
                  <a:pt x="11152" y="4548"/>
                </a:lnTo>
                <a:lnTo>
                  <a:pt x="11154" y="4552"/>
                </a:lnTo>
                <a:lnTo>
                  <a:pt x="11158" y="4554"/>
                </a:lnTo>
                <a:lnTo>
                  <a:pt x="11158" y="4552"/>
                </a:lnTo>
                <a:lnTo>
                  <a:pt x="11154" y="4544"/>
                </a:lnTo>
                <a:lnTo>
                  <a:pt x="11154" y="4542"/>
                </a:lnTo>
                <a:lnTo>
                  <a:pt x="11154" y="4540"/>
                </a:lnTo>
                <a:lnTo>
                  <a:pt x="11156" y="4538"/>
                </a:lnTo>
                <a:lnTo>
                  <a:pt x="11158" y="4536"/>
                </a:lnTo>
                <a:lnTo>
                  <a:pt x="11156" y="4532"/>
                </a:lnTo>
                <a:lnTo>
                  <a:pt x="11154" y="4528"/>
                </a:lnTo>
                <a:lnTo>
                  <a:pt x="11154" y="4524"/>
                </a:lnTo>
                <a:lnTo>
                  <a:pt x="11152" y="4522"/>
                </a:lnTo>
                <a:lnTo>
                  <a:pt x="11150" y="4518"/>
                </a:lnTo>
                <a:lnTo>
                  <a:pt x="11148" y="4516"/>
                </a:lnTo>
                <a:lnTo>
                  <a:pt x="11148" y="4512"/>
                </a:lnTo>
                <a:lnTo>
                  <a:pt x="11148" y="4504"/>
                </a:lnTo>
                <a:lnTo>
                  <a:pt x="11148" y="4496"/>
                </a:lnTo>
                <a:lnTo>
                  <a:pt x="11146" y="4492"/>
                </a:lnTo>
                <a:lnTo>
                  <a:pt x="11144" y="4490"/>
                </a:lnTo>
                <a:lnTo>
                  <a:pt x="11144" y="4488"/>
                </a:lnTo>
                <a:lnTo>
                  <a:pt x="11144" y="4486"/>
                </a:lnTo>
                <a:lnTo>
                  <a:pt x="11144" y="4484"/>
                </a:lnTo>
                <a:lnTo>
                  <a:pt x="11140" y="4482"/>
                </a:lnTo>
                <a:lnTo>
                  <a:pt x="11136" y="4484"/>
                </a:lnTo>
                <a:lnTo>
                  <a:pt x="11134" y="4486"/>
                </a:lnTo>
                <a:lnTo>
                  <a:pt x="11132" y="4488"/>
                </a:lnTo>
                <a:lnTo>
                  <a:pt x="11128" y="4486"/>
                </a:lnTo>
                <a:lnTo>
                  <a:pt x="11122" y="4480"/>
                </a:lnTo>
                <a:lnTo>
                  <a:pt x="11120" y="4476"/>
                </a:lnTo>
                <a:lnTo>
                  <a:pt x="11116" y="4478"/>
                </a:lnTo>
                <a:close/>
                <a:moveTo>
                  <a:pt x="11048" y="4532"/>
                </a:moveTo>
                <a:lnTo>
                  <a:pt x="11048" y="4532"/>
                </a:lnTo>
                <a:lnTo>
                  <a:pt x="11050" y="4530"/>
                </a:lnTo>
                <a:lnTo>
                  <a:pt x="11054" y="4526"/>
                </a:lnTo>
                <a:lnTo>
                  <a:pt x="11056" y="4522"/>
                </a:lnTo>
                <a:lnTo>
                  <a:pt x="11054" y="4518"/>
                </a:lnTo>
                <a:lnTo>
                  <a:pt x="11052" y="4516"/>
                </a:lnTo>
                <a:lnTo>
                  <a:pt x="11050" y="4518"/>
                </a:lnTo>
                <a:lnTo>
                  <a:pt x="11048" y="4522"/>
                </a:lnTo>
                <a:lnTo>
                  <a:pt x="11048" y="4524"/>
                </a:lnTo>
                <a:lnTo>
                  <a:pt x="11048" y="4526"/>
                </a:lnTo>
                <a:lnTo>
                  <a:pt x="11046" y="4528"/>
                </a:lnTo>
                <a:lnTo>
                  <a:pt x="11046" y="4530"/>
                </a:lnTo>
                <a:lnTo>
                  <a:pt x="11048" y="4532"/>
                </a:lnTo>
                <a:close/>
                <a:moveTo>
                  <a:pt x="11128" y="4478"/>
                </a:moveTo>
                <a:lnTo>
                  <a:pt x="11128" y="4478"/>
                </a:lnTo>
                <a:lnTo>
                  <a:pt x="11130" y="4478"/>
                </a:lnTo>
                <a:lnTo>
                  <a:pt x="11130" y="4474"/>
                </a:lnTo>
                <a:lnTo>
                  <a:pt x="11128" y="4470"/>
                </a:lnTo>
                <a:lnTo>
                  <a:pt x="11124" y="4468"/>
                </a:lnTo>
                <a:lnTo>
                  <a:pt x="11122" y="4470"/>
                </a:lnTo>
                <a:lnTo>
                  <a:pt x="11122" y="4474"/>
                </a:lnTo>
                <a:lnTo>
                  <a:pt x="11124" y="4476"/>
                </a:lnTo>
                <a:lnTo>
                  <a:pt x="11128" y="4478"/>
                </a:lnTo>
                <a:close/>
                <a:moveTo>
                  <a:pt x="11174" y="4512"/>
                </a:moveTo>
                <a:lnTo>
                  <a:pt x="11174" y="4512"/>
                </a:lnTo>
                <a:lnTo>
                  <a:pt x="11172" y="4514"/>
                </a:lnTo>
                <a:lnTo>
                  <a:pt x="11174" y="4516"/>
                </a:lnTo>
                <a:lnTo>
                  <a:pt x="11176" y="4518"/>
                </a:lnTo>
                <a:lnTo>
                  <a:pt x="11178" y="4518"/>
                </a:lnTo>
                <a:lnTo>
                  <a:pt x="11180" y="4516"/>
                </a:lnTo>
                <a:lnTo>
                  <a:pt x="11178" y="4514"/>
                </a:lnTo>
                <a:lnTo>
                  <a:pt x="11176" y="4512"/>
                </a:lnTo>
                <a:lnTo>
                  <a:pt x="11174" y="4512"/>
                </a:lnTo>
                <a:close/>
                <a:moveTo>
                  <a:pt x="11094" y="4488"/>
                </a:moveTo>
                <a:lnTo>
                  <a:pt x="11094" y="4488"/>
                </a:lnTo>
                <a:lnTo>
                  <a:pt x="11092" y="4490"/>
                </a:lnTo>
                <a:lnTo>
                  <a:pt x="11092" y="4492"/>
                </a:lnTo>
                <a:lnTo>
                  <a:pt x="11094" y="4494"/>
                </a:lnTo>
                <a:lnTo>
                  <a:pt x="11096" y="4496"/>
                </a:lnTo>
                <a:lnTo>
                  <a:pt x="11096" y="4494"/>
                </a:lnTo>
                <a:lnTo>
                  <a:pt x="11096" y="4490"/>
                </a:lnTo>
                <a:lnTo>
                  <a:pt x="11096" y="4488"/>
                </a:lnTo>
                <a:lnTo>
                  <a:pt x="11094" y="4488"/>
                </a:lnTo>
                <a:close/>
                <a:moveTo>
                  <a:pt x="11036" y="4720"/>
                </a:moveTo>
                <a:lnTo>
                  <a:pt x="11036" y="4720"/>
                </a:lnTo>
                <a:lnTo>
                  <a:pt x="11034" y="4716"/>
                </a:lnTo>
                <a:lnTo>
                  <a:pt x="11026" y="4712"/>
                </a:lnTo>
                <a:lnTo>
                  <a:pt x="11024" y="4712"/>
                </a:lnTo>
                <a:lnTo>
                  <a:pt x="11020" y="4712"/>
                </a:lnTo>
                <a:lnTo>
                  <a:pt x="11018" y="4714"/>
                </a:lnTo>
                <a:lnTo>
                  <a:pt x="11018" y="4718"/>
                </a:lnTo>
                <a:lnTo>
                  <a:pt x="11020" y="4724"/>
                </a:lnTo>
                <a:lnTo>
                  <a:pt x="11022" y="4726"/>
                </a:lnTo>
                <a:lnTo>
                  <a:pt x="11024" y="4726"/>
                </a:lnTo>
                <a:lnTo>
                  <a:pt x="11028" y="4726"/>
                </a:lnTo>
                <a:lnTo>
                  <a:pt x="11034" y="4724"/>
                </a:lnTo>
                <a:lnTo>
                  <a:pt x="11036" y="4720"/>
                </a:lnTo>
                <a:close/>
                <a:moveTo>
                  <a:pt x="10980" y="4746"/>
                </a:moveTo>
                <a:lnTo>
                  <a:pt x="10980" y="4746"/>
                </a:lnTo>
                <a:lnTo>
                  <a:pt x="10978" y="4750"/>
                </a:lnTo>
                <a:lnTo>
                  <a:pt x="10980" y="4752"/>
                </a:lnTo>
                <a:lnTo>
                  <a:pt x="10982" y="4752"/>
                </a:lnTo>
                <a:lnTo>
                  <a:pt x="10988" y="4752"/>
                </a:lnTo>
                <a:lnTo>
                  <a:pt x="10992" y="4752"/>
                </a:lnTo>
                <a:lnTo>
                  <a:pt x="10996" y="4752"/>
                </a:lnTo>
                <a:lnTo>
                  <a:pt x="11000" y="4750"/>
                </a:lnTo>
                <a:lnTo>
                  <a:pt x="11000" y="4748"/>
                </a:lnTo>
                <a:lnTo>
                  <a:pt x="10998" y="4746"/>
                </a:lnTo>
                <a:lnTo>
                  <a:pt x="10994" y="4744"/>
                </a:lnTo>
                <a:lnTo>
                  <a:pt x="10992" y="4740"/>
                </a:lnTo>
                <a:lnTo>
                  <a:pt x="10988" y="4740"/>
                </a:lnTo>
                <a:lnTo>
                  <a:pt x="10986" y="4740"/>
                </a:lnTo>
                <a:lnTo>
                  <a:pt x="10984" y="4742"/>
                </a:lnTo>
                <a:lnTo>
                  <a:pt x="10980" y="4746"/>
                </a:lnTo>
                <a:close/>
                <a:moveTo>
                  <a:pt x="11090" y="4588"/>
                </a:moveTo>
                <a:lnTo>
                  <a:pt x="11090" y="4588"/>
                </a:lnTo>
                <a:lnTo>
                  <a:pt x="11088" y="4590"/>
                </a:lnTo>
                <a:lnTo>
                  <a:pt x="11084" y="4590"/>
                </a:lnTo>
                <a:lnTo>
                  <a:pt x="11084" y="4592"/>
                </a:lnTo>
                <a:lnTo>
                  <a:pt x="11086" y="4594"/>
                </a:lnTo>
                <a:lnTo>
                  <a:pt x="11090" y="4596"/>
                </a:lnTo>
                <a:lnTo>
                  <a:pt x="11092" y="4596"/>
                </a:lnTo>
                <a:lnTo>
                  <a:pt x="11094" y="4592"/>
                </a:lnTo>
                <a:lnTo>
                  <a:pt x="11094" y="4590"/>
                </a:lnTo>
                <a:lnTo>
                  <a:pt x="11092" y="4588"/>
                </a:lnTo>
                <a:lnTo>
                  <a:pt x="11090" y="4588"/>
                </a:lnTo>
                <a:close/>
                <a:moveTo>
                  <a:pt x="11132" y="4588"/>
                </a:moveTo>
                <a:lnTo>
                  <a:pt x="11132" y="4588"/>
                </a:lnTo>
                <a:lnTo>
                  <a:pt x="11130" y="4592"/>
                </a:lnTo>
                <a:lnTo>
                  <a:pt x="11132" y="4594"/>
                </a:lnTo>
                <a:lnTo>
                  <a:pt x="11134" y="4596"/>
                </a:lnTo>
                <a:lnTo>
                  <a:pt x="11138" y="4596"/>
                </a:lnTo>
                <a:lnTo>
                  <a:pt x="11140" y="4594"/>
                </a:lnTo>
                <a:lnTo>
                  <a:pt x="11138" y="4590"/>
                </a:lnTo>
                <a:lnTo>
                  <a:pt x="11134" y="4588"/>
                </a:lnTo>
                <a:lnTo>
                  <a:pt x="11132" y="4588"/>
                </a:lnTo>
                <a:close/>
                <a:moveTo>
                  <a:pt x="11030" y="4434"/>
                </a:moveTo>
                <a:lnTo>
                  <a:pt x="11030" y="4434"/>
                </a:lnTo>
                <a:lnTo>
                  <a:pt x="11032" y="4424"/>
                </a:lnTo>
                <a:lnTo>
                  <a:pt x="11030" y="4422"/>
                </a:lnTo>
                <a:lnTo>
                  <a:pt x="11026" y="4422"/>
                </a:lnTo>
                <a:lnTo>
                  <a:pt x="11024" y="4424"/>
                </a:lnTo>
                <a:lnTo>
                  <a:pt x="11024" y="4426"/>
                </a:lnTo>
                <a:lnTo>
                  <a:pt x="11026" y="4430"/>
                </a:lnTo>
                <a:lnTo>
                  <a:pt x="11022" y="4436"/>
                </a:lnTo>
                <a:lnTo>
                  <a:pt x="11022" y="4440"/>
                </a:lnTo>
                <a:lnTo>
                  <a:pt x="11024" y="4442"/>
                </a:lnTo>
                <a:lnTo>
                  <a:pt x="11028" y="4440"/>
                </a:lnTo>
                <a:lnTo>
                  <a:pt x="11030" y="4434"/>
                </a:lnTo>
                <a:close/>
                <a:moveTo>
                  <a:pt x="11026" y="4392"/>
                </a:moveTo>
                <a:lnTo>
                  <a:pt x="11026" y="4392"/>
                </a:lnTo>
                <a:lnTo>
                  <a:pt x="11028" y="4390"/>
                </a:lnTo>
                <a:lnTo>
                  <a:pt x="11030" y="4384"/>
                </a:lnTo>
                <a:lnTo>
                  <a:pt x="11028" y="4380"/>
                </a:lnTo>
                <a:lnTo>
                  <a:pt x="11026" y="4378"/>
                </a:lnTo>
                <a:lnTo>
                  <a:pt x="11024" y="4378"/>
                </a:lnTo>
                <a:lnTo>
                  <a:pt x="11020" y="4376"/>
                </a:lnTo>
                <a:lnTo>
                  <a:pt x="11018" y="4378"/>
                </a:lnTo>
                <a:lnTo>
                  <a:pt x="11018" y="4384"/>
                </a:lnTo>
                <a:lnTo>
                  <a:pt x="11018" y="4388"/>
                </a:lnTo>
                <a:lnTo>
                  <a:pt x="11020" y="4392"/>
                </a:lnTo>
                <a:lnTo>
                  <a:pt x="11024" y="4392"/>
                </a:lnTo>
                <a:lnTo>
                  <a:pt x="11026" y="4392"/>
                </a:lnTo>
                <a:close/>
                <a:moveTo>
                  <a:pt x="11052" y="4436"/>
                </a:moveTo>
                <a:lnTo>
                  <a:pt x="11052" y="4436"/>
                </a:lnTo>
                <a:lnTo>
                  <a:pt x="11052" y="4432"/>
                </a:lnTo>
                <a:lnTo>
                  <a:pt x="11050" y="4428"/>
                </a:lnTo>
                <a:lnTo>
                  <a:pt x="11046" y="4428"/>
                </a:lnTo>
                <a:lnTo>
                  <a:pt x="11042" y="4430"/>
                </a:lnTo>
                <a:lnTo>
                  <a:pt x="11042" y="4432"/>
                </a:lnTo>
                <a:lnTo>
                  <a:pt x="11042" y="4434"/>
                </a:lnTo>
                <a:lnTo>
                  <a:pt x="11044" y="4436"/>
                </a:lnTo>
                <a:lnTo>
                  <a:pt x="11048" y="4440"/>
                </a:lnTo>
                <a:lnTo>
                  <a:pt x="11050" y="4440"/>
                </a:lnTo>
                <a:lnTo>
                  <a:pt x="11052" y="4436"/>
                </a:lnTo>
                <a:close/>
                <a:moveTo>
                  <a:pt x="11074" y="4410"/>
                </a:moveTo>
                <a:lnTo>
                  <a:pt x="11074" y="4410"/>
                </a:lnTo>
                <a:lnTo>
                  <a:pt x="11072" y="4406"/>
                </a:lnTo>
                <a:lnTo>
                  <a:pt x="11070" y="4402"/>
                </a:lnTo>
                <a:lnTo>
                  <a:pt x="11066" y="4398"/>
                </a:lnTo>
                <a:lnTo>
                  <a:pt x="11064" y="4398"/>
                </a:lnTo>
                <a:lnTo>
                  <a:pt x="11062" y="4400"/>
                </a:lnTo>
                <a:lnTo>
                  <a:pt x="11062" y="4402"/>
                </a:lnTo>
                <a:lnTo>
                  <a:pt x="11066" y="4406"/>
                </a:lnTo>
                <a:lnTo>
                  <a:pt x="11068" y="4410"/>
                </a:lnTo>
                <a:lnTo>
                  <a:pt x="11072" y="4414"/>
                </a:lnTo>
                <a:lnTo>
                  <a:pt x="11078" y="4420"/>
                </a:lnTo>
                <a:lnTo>
                  <a:pt x="11080" y="4420"/>
                </a:lnTo>
                <a:lnTo>
                  <a:pt x="11080" y="4418"/>
                </a:lnTo>
                <a:lnTo>
                  <a:pt x="11078" y="4416"/>
                </a:lnTo>
                <a:lnTo>
                  <a:pt x="11076" y="4412"/>
                </a:lnTo>
                <a:lnTo>
                  <a:pt x="11074" y="4410"/>
                </a:lnTo>
                <a:close/>
                <a:moveTo>
                  <a:pt x="11098" y="4436"/>
                </a:moveTo>
                <a:lnTo>
                  <a:pt x="11098" y="4436"/>
                </a:lnTo>
                <a:lnTo>
                  <a:pt x="11098" y="4434"/>
                </a:lnTo>
                <a:lnTo>
                  <a:pt x="11096" y="4428"/>
                </a:lnTo>
                <a:lnTo>
                  <a:pt x="11092" y="4422"/>
                </a:lnTo>
                <a:lnTo>
                  <a:pt x="11090" y="4420"/>
                </a:lnTo>
                <a:lnTo>
                  <a:pt x="11088" y="4422"/>
                </a:lnTo>
                <a:lnTo>
                  <a:pt x="11090" y="4424"/>
                </a:lnTo>
                <a:lnTo>
                  <a:pt x="11092" y="4430"/>
                </a:lnTo>
                <a:lnTo>
                  <a:pt x="11098" y="4436"/>
                </a:lnTo>
                <a:close/>
                <a:moveTo>
                  <a:pt x="10946" y="4524"/>
                </a:moveTo>
                <a:lnTo>
                  <a:pt x="10946" y="4524"/>
                </a:lnTo>
                <a:lnTo>
                  <a:pt x="10946" y="4522"/>
                </a:lnTo>
                <a:lnTo>
                  <a:pt x="10944" y="4520"/>
                </a:lnTo>
                <a:lnTo>
                  <a:pt x="10940" y="4520"/>
                </a:lnTo>
                <a:lnTo>
                  <a:pt x="10936" y="4526"/>
                </a:lnTo>
                <a:lnTo>
                  <a:pt x="10936" y="4530"/>
                </a:lnTo>
                <a:lnTo>
                  <a:pt x="10940" y="4528"/>
                </a:lnTo>
                <a:lnTo>
                  <a:pt x="10946" y="4524"/>
                </a:lnTo>
                <a:close/>
                <a:moveTo>
                  <a:pt x="11172" y="4532"/>
                </a:moveTo>
                <a:lnTo>
                  <a:pt x="11172" y="4532"/>
                </a:lnTo>
                <a:lnTo>
                  <a:pt x="11172" y="4530"/>
                </a:lnTo>
                <a:lnTo>
                  <a:pt x="11170" y="4528"/>
                </a:lnTo>
                <a:lnTo>
                  <a:pt x="11168" y="4534"/>
                </a:lnTo>
                <a:lnTo>
                  <a:pt x="11166" y="4544"/>
                </a:lnTo>
                <a:lnTo>
                  <a:pt x="11168" y="4550"/>
                </a:lnTo>
                <a:lnTo>
                  <a:pt x="11170" y="4554"/>
                </a:lnTo>
                <a:lnTo>
                  <a:pt x="11174" y="4556"/>
                </a:lnTo>
                <a:lnTo>
                  <a:pt x="11174" y="4558"/>
                </a:lnTo>
                <a:lnTo>
                  <a:pt x="11176" y="4552"/>
                </a:lnTo>
                <a:lnTo>
                  <a:pt x="11172" y="4532"/>
                </a:lnTo>
                <a:close/>
                <a:moveTo>
                  <a:pt x="11186" y="4554"/>
                </a:moveTo>
                <a:lnTo>
                  <a:pt x="11186" y="4554"/>
                </a:lnTo>
                <a:lnTo>
                  <a:pt x="11184" y="4558"/>
                </a:lnTo>
                <a:lnTo>
                  <a:pt x="11184" y="4560"/>
                </a:lnTo>
                <a:lnTo>
                  <a:pt x="11186" y="4562"/>
                </a:lnTo>
                <a:lnTo>
                  <a:pt x="11188" y="4562"/>
                </a:lnTo>
                <a:lnTo>
                  <a:pt x="11192" y="4562"/>
                </a:lnTo>
                <a:lnTo>
                  <a:pt x="11192" y="4558"/>
                </a:lnTo>
                <a:lnTo>
                  <a:pt x="11192" y="4556"/>
                </a:lnTo>
                <a:lnTo>
                  <a:pt x="11188" y="4548"/>
                </a:lnTo>
                <a:lnTo>
                  <a:pt x="11186" y="4554"/>
                </a:lnTo>
                <a:close/>
                <a:moveTo>
                  <a:pt x="11082" y="4530"/>
                </a:moveTo>
                <a:lnTo>
                  <a:pt x="11082" y="4530"/>
                </a:lnTo>
                <a:lnTo>
                  <a:pt x="11086" y="4520"/>
                </a:lnTo>
                <a:lnTo>
                  <a:pt x="11086" y="4512"/>
                </a:lnTo>
                <a:lnTo>
                  <a:pt x="11086" y="4506"/>
                </a:lnTo>
                <a:lnTo>
                  <a:pt x="11084" y="4504"/>
                </a:lnTo>
                <a:lnTo>
                  <a:pt x="11082" y="4504"/>
                </a:lnTo>
                <a:lnTo>
                  <a:pt x="11078" y="4504"/>
                </a:lnTo>
                <a:lnTo>
                  <a:pt x="11076" y="4504"/>
                </a:lnTo>
                <a:lnTo>
                  <a:pt x="11072" y="4504"/>
                </a:lnTo>
                <a:lnTo>
                  <a:pt x="11068" y="4506"/>
                </a:lnTo>
                <a:lnTo>
                  <a:pt x="11064" y="4508"/>
                </a:lnTo>
                <a:lnTo>
                  <a:pt x="11064" y="4510"/>
                </a:lnTo>
                <a:lnTo>
                  <a:pt x="11064" y="4516"/>
                </a:lnTo>
                <a:lnTo>
                  <a:pt x="11064" y="4520"/>
                </a:lnTo>
                <a:lnTo>
                  <a:pt x="11062" y="4522"/>
                </a:lnTo>
                <a:lnTo>
                  <a:pt x="11060" y="4524"/>
                </a:lnTo>
                <a:lnTo>
                  <a:pt x="11058" y="4526"/>
                </a:lnTo>
                <a:lnTo>
                  <a:pt x="11058" y="4528"/>
                </a:lnTo>
                <a:lnTo>
                  <a:pt x="11060" y="4536"/>
                </a:lnTo>
                <a:lnTo>
                  <a:pt x="11062" y="4544"/>
                </a:lnTo>
                <a:lnTo>
                  <a:pt x="11060" y="4548"/>
                </a:lnTo>
                <a:lnTo>
                  <a:pt x="11056" y="4550"/>
                </a:lnTo>
                <a:lnTo>
                  <a:pt x="11052" y="4552"/>
                </a:lnTo>
                <a:lnTo>
                  <a:pt x="11050" y="4552"/>
                </a:lnTo>
                <a:lnTo>
                  <a:pt x="11046" y="4552"/>
                </a:lnTo>
                <a:lnTo>
                  <a:pt x="11044" y="4552"/>
                </a:lnTo>
                <a:lnTo>
                  <a:pt x="11040" y="4558"/>
                </a:lnTo>
                <a:lnTo>
                  <a:pt x="11040" y="4562"/>
                </a:lnTo>
                <a:lnTo>
                  <a:pt x="11044" y="4570"/>
                </a:lnTo>
                <a:lnTo>
                  <a:pt x="11050" y="4578"/>
                </a:lnTo>
                <a:lnTo>
                  <a:pt x="11054" y="4582"/>
                </a:lnTo>
                <a:lnTo>
                  <a:pt x="11058" y="4584"/>
                </a:lnTo>
                <a:lnTo>
                  <a:pt x="11062" y="4590"/>
                </a:lnTo>
                <a:lnTo>
                  <a:pt x="11064" y="4598"/>
                </a:lnTo>
                <a:lnTo>
                  <a:pt x="11066" y="4598"/>
                </a:lnTo>
                <a:lnTo>
                  <a:pt x="11068" y="4598"/>
                </a:lnTo>
                <a:lnTo>
                  <a:pt x="11072" y="4596"/>
                </a:lnTo>
                <a:lnTo>
                  <a:pt x="11076" y="4590"/>
                </a:lnTo>
                <a:lnTo>
                  <a:pt x="11078" y="4588"/>
                </a:lnTo>
                <a:lnTo>
                  <a:pt x="11078" y="4584"/>
                </a:lnTo>
                <a:lnTo>
                  <a:pt x="11074" y="4574"/>
                </a:lnTo>
                <a:lnTo>
                  <a:pt x="11072" y="4564"/>
                </a:lnTo>
                <a:lnTo>
                  <a:pt x="11072" y="4560"/>
                </a:lnTo>
                <a:lnTo>
                  <a:pt x="11074" y="4554"/>
                </a:lnTo>
                <a:lnTo>
                  <a:pt x="11076" y="4548"/>
                </a:lnTo>
                <a:lnTo>
                  <a:pt x="11076" y="4542"/>
                </a:lnTo>
                <a:lnTo>
                  <a:pt x="11078" y="4538"/>
                </a:lnTo>
                <a:lnTo>
                  <a:pt x="11082" y="4530"/>
                </a:lnTo>
                <a:close/>
                <a:moveTo>
                  <a:pt x="11084" y="4428"/>
                </a:moveTo>
                <a:lnTo>
                  <a:pt x="11084" y="4428"/>
                </a:lnTo>
                <a:lnTo>
                  <a:pt x="11082" y="4428"/>
                </a:lnTo>
                <a:lnTo>
                  <a:pt x="11078" y="4428"/>
                </a:lnTo>
                <a:lnTo>
                  <a:pt x="11076" y="4428"/>
                </a:lnTo>
                <a:lnTo>
                  <a:pt x="11076" y="4430"/>
                </a:lnTo>
                <a:lnTo>
                  <a:pt x="11076" y="4436"/>
                </a:lnTo>
                <a:lnTo>
                  <a:pt x="11076" y="4442"/>
                </a:lnTo>
                <a:lnTo>
                  <a:pt x="11070" y="4456"/>
                </a:lnTo>
                <a:lnTo>
                  <a:pt x="11070" y="4458"/>
                </a:lnTo>
                <a:lnTo>
                  <a:pt x="11072" y="4456"/>
                </a:lnTo>
                <a:lnTo>
                  <a:pt x="11076" y="4454"/>
                </a:lnTo>
                <a:lnTo>
                  <a:pt x="11084" y="4444"/>
                </a:lnTo>
                <a:lnTo>
                  <a:pt x="11086" y="4444"/>
                </a:lnTo>
                <a:lnTo>
                  <a:pt x="11088" y="4444"/>
                </a:lnTo>
                <a:lnTo>
                  <a:pt x="11090" y="4450"/>
                </a:lnTo>
                <a:lnTo>
                  <a:pt x="11094" y="4456"/>
                </a:lnTo>
                <a:lnTo>
                  <a:pt x="11094" y="4458"/>
                </a:lnTo>
                <a:lnTo>
                  <a:pt x="11096" y="4458"/>
                </a:lnTo>
                <a:lnTo>
                  <a:pt x="11102" y="4462"/>
                </a:lnTo>
                <a:lnTo>
                  <a:pt x="11106" y="4464"/>
                </a:lnTo>
                <a:lnTo>
                  <a:pt x="11110" y="4468"/>
                </a:lnTo>
                <a:lnTo>
                  <a:pt x="11108" y="4464"/>
                </a:lnTo>
                <a:lnTo>
                  <a:pt x="11106" y="4458"/>
                </a:lnTo>
                <a:lnTo>
                  <a:pt x="11104" y="4450"/>
                </a:lnTo>
                <a:lnTo>
                  <a:pt x="11102" y="4446"/>
                </a:lnTo>
                <a:lnTo>
                  <a:pt x="11098" y="4442"/>
                </a:lnTo>
                <a:lnTo>
                  <a:pt x="11094" y="4438"/>
                </a:lnTo>
                <a:lnTo>
                  <a:pt x="11090" y="4434"/>
                </a:lnTo>
                <a:lnTo>
                  <a:pt x="11086" y="4430"/>
                </a:lnTo>
                <a:lnTo>
                  <a:pt x="11084" y="4428"/>
                </a:lnTo>
                <a:close/>
                <a:moveTo>
                  <a:pt x="11108" y="4522"/>
                </a:moveTo>
                <a:lnTo>
                  <a:pt x="11108" y="4522"/>
                </a:lnTo>
                <a:lnTo>
                  <a:pt x="11108" y="4518"/>
                </a:lnTo>
                <a:lnTo>
                  <a:pt x="11108" y="4512"/>
                </a:lnTo>
                <a:lnTo>
                  <a:pt x="11110" y="4510"/>
                </a:lnTo>
                <a:lnTo>
                  <a:pt x="11110" y="4506"/>
                </a:lnTo>
                <a:lnTo>
                  <a:pt x="11108" y="4500"/>
                </a:lnTo>
                <a:lnTo>
                  <a:pt x="11108" y="4492"/>
                </a:lnTo>
                <a:lnTo>
                  <a:pt x="11108" y="4490"/>
                </a:lnTo>
                <a:lnTo>
                  <a:pt x="11106" y="4488"/>
                </a:lnTo>
                <a:lnTo>
                  <a:pt x="11104" y="4498"/>
                </a:lnTo>
                <a:lnTo>
                  <a:pt x="11098" y="4512"/>
                </a:lnTo>
                <a:lnTo>
                  <a:pt x="11096" y="4516"/>
                </a:lnTo>
                <a:lnTo>
                  <a:pt x="11094" y="4524"/>
                </a:lnTo>
                <a:lnTo>
                  <a:pt x="11092" y="4534"/>
                </a:lnTo>
                <a:lnTo>
                  <a:pt x="11088" y="4542"/>
                </a:lnTo>
                <a:lnTo>
                  <a:pt x="11084" y="4548"/>
                </a:lnTo>
                <a:lnTo>
                  <a:pt x="11082" y="4552"/>
                </a:lnTo>
                <a:lnTo>
                  <a:pt x="11080" y="4562"/>
                </a:lnTo>
                <a:lnTo>
                  <a:pt x="11078" y="4574"/>
                </a:lnTo>
                <a:lnTo>
                  <a:pt x="11080" y="4578"/>
                </a:lnTo>
                <a:lnTo>
                  <a:pt x="11080" y="4580"/>
                </a:lnTo>
                <a:lnTo>
                  <a:pt x="11080" y="4578"/>
                </a:lnTo>
                <a:lnTo>
                  <a:pt x="11084" y="4574"/>
                </a:lnTo>
                <a:lnTo>
                  <a:pt x="11086" y="4568"/>
                </a:lnTo>
                <a:lnTo>
                  <a:pt x="11088" y="4562"/>
                </a:lnTo>
                <a:lnTo>
                  <a:pt x="11090" y="4558"/>
                </a:lnTo>
                <a:lnTo>
                  <a:pt x="11092" y="4556"/>
                </a:lnTo>
                <a:lnTo>
                  <a:pt x="11092" y="4550"/>
                </a:lnTo>
                <a:lnTo>
                  <a:pt x="11092" y="4548"/>
                </a:lnTo>
                <a:lnTo>
                  <a:pt x="11094" y="4544"/>
                </a:lnTo>
                <a:lnTo>
                  <a:pt x="11100" y="4538"/>
                </a:lnTo>
                <a:lnTo>
                  <a:pt x="11106" y="4532"/>
                </a:lnTo>
                <a:lnTo>
                  <a:pt x="11108" y="4528"/>
                </a:lnTo>
                <a:lnTo>
                  <a:pt x="11108" y="4522"/>
                </a:lnTo>
                <a:close/>
                <a:moveTo>
                  <a:pt x="11114" y="4542"/>
                </a:moveTo>
                <a:lnTo>
                  <a:pt x="11114" y="4542"/>
                </a:lnTo>
                <a:lnTo>
                  <a:pt x="11110" y="4548"/>
                </a:lnTo>
                <a:lnTo>
                  <a:pt x="11104" y="4554"/>
                </a:lnTo>
                <a:lnTo>
                  <a:pt x="11102" y="4556"/>
                </a:lnTo>
                <a:lnTo>
                  <a:pt x="11100" y="4558"/>
                </a:lnTo>
                <a:lnTo>
                  <a:pt x="11098" y="4562"/>
                </a:lnTo>
                <a:lnTo>
                  <a:pt x="11100" y="4568"/>
                </a:lnTo>
                <a:lnTo>
                  <a:pt x="11102" y="4570"/>
                </a:lnTo>
                <a:lnTo>
                  <a:pt x="11106" y="4572"/>
                </a:lnTo>
                <a:lnTo>
                  <a:pt x="11112" y="4572"/>
                </a:lnTo>
                <a:lnTo>
                  <a:pt x="11118" y="4570"/>
                </a:lnTo>
                <a:lnTo>
                  <a:pt x="11122" y="4568"/>
                </a:lnTo>
                <a:lnTo>
                  <a:pt x="11126" y="4566"/>
                </a:lnTo>
                <a:lnTo>
                  <a:pt x="11128" y="4564"/>
                </a:lnTo>
                <a:lnTo>
                  <a:pt x="11130" y="4564"/>
                </a:lnTo>
                <a:lnTo>
                  <a:pt x="11128" y="4560"/>
                </a:lnTo>
                <a:lnTo>
                  <a:pt x="11128" y="4556"/>
                </a:lnTo>
                <a:lnTo>
                  <a:pt x="11130" y="4550"/>
                </a:lnTo>
                <a:lnTo>
                  <a:pt x="11130" y="4546"/>
                </a:lnTo>
                <a:lnTo>
                  <a:pt x="11130" y="4544"/>
                </a:lnTo>
                <a:lnTo>
                  <a:pt x="11128" y="4544"/>
                </a:lnTo>
                <a:lnTo>
                  <a:pt x="11128" y="4546"/>
                </a:lnTo>
                <a:lnTo>
                  <a:pt x="11126" y="4546"/>
                </a:lnTo>
                <a:lnTo>
                  <a:pt x="11122" y="4546"/>
                </a:lnTo>
                <a:lnTo>
                  <a:pt x="11120" y="4544"/>
                </a:lnTo>
                <a:lnTo>
                  <a:pt x="11118" y="4542"/>
                </a:lnTo>
                <a:lnTo>
                  <a:pt x="11116" y="4540"/>
                </a:lnTo>
                <a:lnTo>
                  <a:pt x="11114" y="4542"/>
                </a:lnTo>
                <a:close/>
                <a:moveTo>
                  <a:pt x="11168" y="4562"/>
                </a:moveTo>
                <a:lnTo>
                  <a:pt x="11168" y="4562"/>
                </a:lnTo>
                <a:lnTo>
                  <a:pt x="11164" y="4560"/>
                </a:lnTo>
                <a:lnTo>
                  <a:pt x="11162" y="4560"/>
                </a:lnTo>
                <a:lnTo>
                  <a:pt x="11162" y="4562"/>
                </a:lnTo>
                <a:lnTo>
                  <a:pt x="11166" y="4582"/>
                </a:lnTo>
                <a:lnTo>
                  <a:pt x="11166" y="4596"/>
                </a:lnTo>
                <a:lnTo>
                  <a:pt x="11166" y="4600"/>
                </a:lnTo>
                <a:lnTo>
                  <a:pt x="11164" y="4602"/>
                </a:lnTo>
                <a:lnTo>
                  <a:pt x="11160" y="4600"/>
                </a:lnTo>
                <a:lnTo>
                  <a:pt x="11156" y="4598"/>
                </a:lnTo>
                <a:lnTo>
                  <a:pt x="11154" y="4598"/>
                </a:lnTo>
                <a:lnTo>
                  <a:pt x="11152" y="4598"/>
                </a:lnTo>
                <a:lnTo>
                  <a:pt x="11152" y="4604"/>
                </a:lnTo>
                <a:lnTo>
                  <a:pt x="11150" y="4608"/>
                </a:lnTo>
                <a:lnTo>
                  <a:pt x="11148" y="4608"/>
                </a:lnTo>
                <a:lnTo>
                  <a:pt x="11146" y="4604"/>
                </a:lnTo>
                <a:lnTo>
                  <a:pt x="11142" y="4600"/>
                </a:lnTo>
                <a:lnTo>
                  <a:pt x="11140" y="4600"/>
                </a:lnTo>
                <a:lnTo>
                  <a:pt x="11138" y="4600"/>
                </a:lnTo>
                <a:lnTo>
                  <a:pt x="11138" y="4604"/>
                </a:lnTo>
                <a:lnTo>
                  <a:pt x="11136" y="4622"/>
                </a:lnTo>
                <a:lnTo>
                  <a:pt x="11136" y="4626"/>
                </a:lnTo>
                <a:lnTo>
                  <a:pt x="11134" y="4626"/>
                </a:lnTo>
                <a:lnTo>
                  <a:pt x="11128" y="4622"/>
                </a:lnTo>
                <a:lnTo>
                  <a:pt x="11126" y="4620"/>
                </a:lnTo>
                <a:lnTo>
                  <a:pt x="11122" y="4620"/>
                </a:lnTo>
                <a:lnTo>
                  <a:pt x="11120" y="4622"/>
                </a:lnTo>
                <a:lnTo>
                  <a:pt x="11118" y="4628"/>
                </a:lnTo>
                <a:lnTo>
                  <a:pt x="11114" y="4636"/>
                </a:lnTo>
                <a:lnTo>
                  <a:pt x="11112" y="4640"/>
                </a:lnTo>
                <a:lnTo>
                  <a:pt x="11110" y="4640"/>
                </a:lnTo>
                <a:lnTo>
                  <a:pt x="11104" y="4644"/>
                </a:lnTo>
                <a:lnTo>
                  <a:pt x="11098" y="4646"/>
                </a:lnTo>
                <a:lnTo>
                  <a:pt x="11098" y="4644"/>
                </a:lnTo>
                <a:lnTo>
                  <a:pt x="11100" y="4640"/>
                </a:lnTo>
                <a:lnTo>
                  <a:pt x="11100" y="4632"/>
                </a:lnTo>
                <a:lnTo>
                  <a:pt x="11098" y="4624"/>
                </a:lnTo>
                <a:lnTo>
                  <a:pt x="11096" y="4620"/>
                </a:lnTo>
                <a:lnTo>
                  <a:pt x="11092" y="4618"/>
                </a:lnTo>
                <a:lnTo>
                  <a:pt x="11088" y="4618"/>
                </a:lnTo>
                <a:lnTo>
                  <a:pt x="11086" y="4618"/>
                </a:lnTo>
                <a:lnTo>
                  <a:pt x="11086" y="4616"/>
                </a:lnTo>
                <a:lnTo>
                  <a:pt x="11086" y="4614"/>
                </a:lnTo>
                <a:lnTo>
                  <a:pt x="11084" y="4614"/>
                </a:lnTo>
                <a:lnTo>
                  <a:pt x="11082" y="4614"/>
                </a:lnTo>
                <a:lnTo>
                  <a:pt x="11080" y="4618"/>
                </a:lnTo>
                <a:lnTo>
                  <a:pt x="11078" y="4622"/>
                </a:lnTo>
                <a:lnTo>
                  <a:pt x="11074" y="4622"/>
                </a:lnTo>
                <a:lnTo>
                  <a:pt x="11070" y="4624"/>
                </a:lnTo>
                <a:lnTo>
                  <a:pt x="11066" y="4628"/>
                </a:lnTo>
                <a:lnTo>
                  <a:pt x="11064" y="4632"/>
                </a:lnTo>
                <a:lnTo>
                  <a:pt x="11066" y="4636"/>
                </a:lnTo>
                <a:lnTo>
                  <a:pt x="11066" y="4640"/>
                </a:lnTo>
                <a:lnTo>
                  <a:pt x="11064" y="4642"/>
                </a:lnTo>
                <a:lnTo>
                  <a:pt x="11058" y="4642"/>
                </a:lnTo>
                <a:lnTo>
                  <a:pt x="11054" y="4642"/>
                </a:lnTo>
                <a:lnTo>
                  <a:pt x="11052" y="4640"/>
                </a:lnTo>
                <a:lnTo>
                  <a:pt x="11050" y="4642"/>
                </a:lnTo>
                <a:lnTo>
                  <a:pt x="11048" y="4644"/>
                </a:lnTo>
                <a:lnTo>
                  <a:pt x="11044" y="4646"/>
                </a:lnTo>
                <a:lnTo>
                  <a:pt x="11038" y="4648"/>
                </a:lnTo>
                <a:lnTo>
                  <a:pt x="11034" y="4652"/>
                </a:lnTo>
                <a:lnTo>
                  <a:pt x="11030" y="4658"/>
                </a:lnTo>
                <a:lnTo>
                  <a:pt x="11030" y="4662"/>
                </a:lnTo>
                <a:lnTo>
                  <a:pt x="11028" y="4672"/>
                </a:lnTo>
                <a:lnTo>
                  <a:pt x="11026" y="4678"/>
                </a:lnTo>
                <a:lnTo>
                  <a:pt x="11022" y="4686"/>
                </a:lnTo>
                <a:lnTo>
                  <a:pt x="11022" y="4692"/>
                </a:lnTo>
                <a:lnTo>
                  <a:pt x="11022" y="4694"/>
                </a:lnTo>
                <a:lnTo>
                  <a:pt x="11024" y="4700"/>
                </a:lnTo>
                <a:lnTo>
                  <a:pt x="11028" y="4702"/>
                </a:lnTo>
                <a:lnTo>
                  <a:pt x="11030" y="4704"/>
                </a:lnTo>
                <a:lnTo>
                  <a:pt x="11032" y="4700"/>
                </a:lnTo>
                <a:lnTo>
                  <a:pt x="11036" y="4686"/>
                </a:lnTo>
                <a:lnTo>
                  <a:pt x="11040" y="4680"/>
                </a:lnTo>
                <a:lnTo>
                  <a:pt x="11040" y="4676"/>
                </a:lnTo>
                <a:lnTo>
                  <a:pt x="11040" y="4674"/>
                </a:lnTo>
                <a:lnTo>
                  <a:pt x="11042" y="4674"/>
                </a:lnTo>
                <a:lnTo>
                  <a:pt x="11044" y="4672"/>
                </a:lnTo>
                <a:lnTo>
                  <a:pt x="11046" y="4668"/>
                </a:lnTo>
                <a:lnTo>
                  <a:pt x="11046" y="4666"/>
                </a:lnTo>
                <a:lnTo>
                  <a:pt x="11048" y="4662"/>
                </a:lnTo>
                <a:lnTo>
                  <a:pt x="11052" y="4658"/>
                </a:lnTo>
                <a:lnTo>
                  <a:pt x="11056" y="4660"/>
                </a:lnTo>
                <a:lnTo>
                  <a:pt x="11058" y="4666"/>
                </a:lnTo>
                <a:lnTo>
                  <a:pt x="11056" y="4670"/>
                </a:lnTo>
                <a:lnTo>
                  <a:pt x="11058" y="4674"/>
                </a:lnTo>
                <a:lnTo>
                  <a:pt x="11060" y="4674"/>
                </a:lnTo>
                <a:lnTo>
                  <a:pt x="11066" y="4670"/>
                </a:lnTo>
                <a:lnTo>
                  <a:pt x="11070" y="4664"/>
                </a:lnTo>
                <a:lnTo>
                  <a:pt x="11072" y="4662"/>
                </a:lnTo>
                <a:lnTo>
                  <a:pt x="11072" y="4666"/>
                </a:lnTo>
                <a:lnTo>
                  <a:pt x="11072" y="4672"/>
                </a:lnTo>
                <a:lnTo>
                  <a:pt x="11072" y="4674"/>
                </a:lnTo>
                <a:lnTo>
                  <a:pt x="11074" y="4674"/>
                </a:lnTo>
                <a:lnTo>
                  <a:pt x="11080" y="4678"/>
                </a:lnTo>
                <a:lnTo>
                  <a:pt x="11084" y="4678"/>
                </a:lnTo>
                <a:lnTo>
                  <a:pt x="11082" y="4674"/>
                </a:lnTo>
                <a:lnTo>
                  <a:pt x="11082" y="4670"/>
                </a:lnTo>
                <a:lnTo>
                  <a:pt x="11084" y="4666"/>
                </a:lnTo>
                <a:lnTo>
                  <a:pt x="11086" y="4664"/>
                </a:lnTo>
                <a:lnTo>
                  <a:pt x="11084" y="4662"/>
                </a:lnTo>
                <a:lnTo>
                  <a:pt x="11082" y="4658"/>
                </a:lnTo>
                <a:lnTo>
                  <a:pt x="11084" y="4656"/>
                </a:lnTo>
                <a:lnTo>
                  <a:pt x="11088" y="4656"/>
                </a:lnTo>
                <a:lnTo>
                  <a:pt x="11094" y="4660"/>
                </a:lnTo>
                <a:lnTo>
                  <a:pt x="11098" y="4662"/>
                </a:lnTo>
                <a:lnTo>
                  <a:pt x="11104" y="4664"/>
                </a:lnTo>
                <a:lnTo>
                  <a:pt x="11108" y="4666"/>
                </a:lnTo>
                <a:lnTo>
                  <a:pt x="11110" y="4672"/>
                </a:lnTo>
                <a:lnTo>
                  <a:pt x="11112" y="4676"/>
                </a:lnTo>
                <a:lnTo>
                  <a:pt x="11112" y="4678"/>
                </a:lnTo>
                <a:lnTo>
                  <a:pt x="11114" y="4678"/>
                </a:lnTo>
                <a:lnTo>
                  <a:pt x="11114" y="4680"/>
                </a:lnTo>
                <a:lnTo>
                  <a:pt x="11112" y="4686"/>
                </a:lnTo>
                <a:lnTo>
                  <a:pt x="11108" y="4692"/>
                </a:lnTo>
                <a:lnTo>
                  <a:pt x="11104" y="4698"/>
                </a:lnTo>
                <a:lnTo>
                  <a:pt x="11104" y="4702"/>
                </a:lnTo>
                <a:lnTo>
                  <a:pt x="11104" y="4706"/>
                </a:lnTo>
                <a:lnTo>
                  <a:pt x="11106" y="4718"/>
                </a:lnTo>
                <a:lnTo>
                  <a:pt x="11108" y="4726"/>
                </a:lnTo>
                <a:lnTo>
                  <a:pt x="11110" y="4730"/>
                </a:lnTo>
                <a:lnTo>
                  <a:pt x="11112" y="4734"/>
                </a:lnTo>
                <a:lnTo>
                  <a:pt x="11114" y="4736"/>
                </a:lnTo>
                <a:lnTo>
                  <a:pt x="11116" y="4738"/>
                </a:lnTo>
                <a:lnTo>
                  <a:pt x="11122" y="4742"/>
                </a:lnTo>
                <a:lnTo>
                  <a:pt x="11140" y="4752"/>
                </a:lnTo>
                <a:lnTo>
                  <a:pt x="11146" y="4752"/>
                </a:lnTo>
                <a:lnTo>
                  <a:pt x="11150" y="4748"/>
                </a:lnTo>
                <a:lnTo>
                  <a:pt x="11152" y="4742"/>
                </a:lnTo>
                <a:lnTo>
                  <a:pt x="11154" y="4742"/>
                </a:lnTo>
                <a:lnTo>
                  <a:pt x="11156" y="4744"/>
                </a:lnTo>
                <a:lnTo>
                  <a:pt x="11156" y="4748"/>
                </a:lnTo>
                <a:lnTo>
                  <a:pt x="11154" y="4756"/>
                </a:lnTo>
                <a:lnTo>
                  <a:pt x="11156" y="4764"/>
                </a:lnTo>
                <a:lnTo>
                  <a:pt x="11158" y="4766"/>
                </a:lnTo>
                <a:lnTo>
                  <a:pt x="11160" y="4768"/>
                </a:lnTo>
                <a:lnTo>
                  <a:pt x="11162" y="4766"/>
                </a:lnTo>
                <a:lnTo>
                  <a:pt x="11166" y="4762"/>
                </a:lnTo>
                <a:lnTo>
                  <a:pt x="11170" y="4754"/>
                </a:lnTo>
                <a:lnTo>
                  <a:pt x="11174" y="4746"/>
                </a:lnTo>
                <a:lnTo>
                  <a:pt x="11174" y="4738"/>
                </a:lnTo>
                <a:lnTo>
                  <a:pt x="11172" y="4732"/>
                </a:lnTo>
                <a:lnTo>
                  <a:pt x="11170" y="4722"/>
                </a:lnTo>
                <a:lnTo>
                  <a:pt x="11166" y="4718"/>
                </a:lnTo>
                <a:lnTo>
                  <a:pt x="11164" y="4716"/>
                </a:lnTo>
                <a:lnTo>
                  <a:pt x="11162" y="4716"/>
                </a:lnTo>
                <a:lnTo>
                  <a:pt x="11162" y="4714"/>
                </a:lnTo>
                <a:lnTo>
                  <a:pt x="11162" y="4706"/>
                </a:lnTo>
                <a:lnTo>
                  <a:pt x="11164" y="4700"/>
                </a:lnTo>
                <a:lnTo>
                  <a:pt x="11168" y="4696"/>
                </a:lnTo>
                <a:lnTo>
                  <a:pt x="11172" y="4694"/>
                </a:lnTo>
                <a:lnTo>
                  <a:pt x="11172" y="4690"/>
                </a:lnTo>
                <a:lnTo>
                  <a:pt x="11172" y="4686"/>
                </a:lnTo>
                <a:lnTo>
                  <a:pt x="11176" y="4682"/>
                </a:lnTo>
                <a:lnTo>
                  <a:pt x="11180" y="4682"/>
                </a:lnTo>
                <a:lnTo>
                  <a:pt x="11182" y="4688"/>
                </a:lnTo>
                <a:lnTo>
                  <a:pt x="11184" y="4696"/>
                </a:lnTo>
                <a:lnTo>
                  <a:pt x="11184" y="4700"/>
                </a:lnTo>
                <a:lnTo>
                  <a:pt x="11188" y="4706"/>
                </a:lnTo>
                <a:lnTo>
                  <a:pt x="11190" y="4708"/>
                </a:lnTo>
                <a:lnTo>
                  <a:pt x="11188" y="4712"/>
                </a:lnTo>
                <a:lnTo>
                  <a:pt x="11188" y="4718"/>
                </a:lnTo>
                <a:lnTo>
                  <a:pt x="11192" y="4728"/>
                </a:lnTo>
                <a:lnTo>
                  <a:pt x="11192" y="4730"/>
                </a:lnTo>
                <a:lnTo>
                  <a:pt x="11194" y="4730"/>
                </a:lnTo>
                <a:lnTo>
                  <a:pt x="11196" y="4726"/>
                </a:lnTo>
                <a:lnTo>
                  <a:pt x="11196" y="4716"/>
                </a:lnTo>
                <a:lnTo>
                  <a:pt x="11194" y="4706"/>
                </a:lnTo>
                <a:lnTo>
                  <a:pt x="11194" y="4702"/>
                </a:lnTo>
                <a:lnTo>
                  <a:pt x="11196" y="4702"/>
                </a:lnTo>
                <a:lnTo>
                  <a:pt x="11198" y="4704"/>
                </a:lnTo>
                <a:lnTo>
                  <a:pt x="11200" y="4704"/>
                </a:lnTo>
                <a:lnTo>
                  <a:pt x="11200" y="4702"/>
                </a:lnTo>
                <a:lnTo>
                  <a:pt x="11198" y="4698"/>
                </a:lnTo>
                <a:lnTo>
                  <a:pt x="11200" y="4698"/>
                </a:lnTo>
                <a:lnTo>
                  <a:pt x="11204" y="4698"/>
                </a:lnTo>
                <a:lnTo>
                  <a:pt x="11208" y="4692"/>
                </a:lnTo>
                <a:lnTo>
                  <a:pt x="11210" y="4686"/>
                </a:lnTo>
                <a:lnTo>
                  <a:pt x="11210" y="4682"/>
                </a:lnTo>
                <a:lnTo>
                  <a:pt x="11210" y="4668"/>
                </a:lnTo>
                <a:lnTo>
                  <a:pt x="11208" y="4662"/>
                </a:lnTo>
                <a:lnTo>
                  <a:pt x="11206" y="4660"/>
                </a:lnTo>
                <a:lnTo>
                  <a:pt x="11204" y="4660"/>
                </a:lnTo>
                <a:lnTo>
                  <a:pt x="11202" y="4656"/>
                </a:lnTo>
                <a:lnTo>
                  <a:pt x="11202" y="4652"/>
                </a:lnTo>
                <a:lnTo>
                  <a:pt x="11204" y="4646"/>
                </a:lnTo>
                <a:lnTo>
                  <a:pt x="11206" y="4640"/>
                </a:lnTo>
                <a:lnTo>
                  <a:pt x="11204" y="4636"/>
                </a:lnTo>
                <a:lnTo>
                  <a:pt x="11202" y="4632"/>
                </a:lnTo>
                <a:lnTo>
                  <a:pt x="11202" y="4628"/>
                </a:lnTo>
                <a:lnTo>
                  <a:pt x="11200" y="4624"/>
                </a:lnTo>
                <a:lnTo>
                  <a:pt x="11200" y="4622"/>
                </a:lnTo>
                <a:lnTo>
                  <a:pt x="11196" y="4622"/>
                </a:lnTo>
                <a:lnTo>
                  <a:pt x="11192" y="4622"/>
                </a:lnTo>
                <a:lnTo>
                  <a:pt x="11190" y="4620"/>
                </a:lnTo>
                <a:lnTo>
                  <a:pt x="11190" y="4618"/>
                </a:lnTo>
                <a:lnTo>
                  <a:pt x="11192" y="4618"/>
                </a:lnTo>
                <a:lnTo>
                  <a:pt x="11196" y="4614"/>
                </a:lnTo>
                <a:lnTo>
                  <a:pt x="11198" y="4610"/>
                </a:lnTo>
                <a:lnTo>
                  <a:pt x="11200" y="4606"/>
                </a:lnTo>
                <a:lnTo>
                  <a:pt x="11198" y="4600"/>
                </a:lnTo>
                <a:lnTo>
                  <a:pt x="11194" y="4594"/>
                </a:lnTo>
                <a:lnTo>
                  <a:pt x="11194" y="4588"/>
                </a:lnTo>
                <a:lnTo>
                  <a:pt x="11194" y="4586"/>
                </a:lnTo>
                <a:lnTo>
                  <a:pt x="11192" y="4586"/>
                </a:lnTo>
                <a:lnTo>
                  <a:pt x="11188" y="4588"/>
                </a:lnTo>
                <a:lnTo>
                  <a:pt x="11186" y="4584"/>
                </a:lnTo>
                <a:lnTo>
                  <a:pt x="11184" y="4578"/>
                </a:lnTo>
                <a:lnTo>
                  <a:pt x="11182" y="4576"/>
                </a:lnTo>
                <a:lnTo>
                  <a:pt x="11178" y="4574"/>
                </a:lnTo>
                <a:lnTo>
                  <a:pt x="11172" y="4570"/>
                </a:lnTo>
                <a:lnTo>
                  <a:pt x="11170" y="4568"/>
                </a:lnTo>
                <a:lnTo>
                  <a:pt x="11170" y="4566"/>
                </a:lnTo>
                <a:lnTo>
                  <a:pt x="11168" y="4562"/>
                </a:lnTo>
                <a:close/>
                <a:moveTo>
                  <a:pt x="11152" y="4426"/>
                </a:moveTo>
                <a:lnTo>
                  <a:pt x="11152" y="4426"/>
                </a:lnTo>
                <a:lnTo>
                  <a:pt x="11146" y="4424"/>
                </a:lnTo>
                <a:lnTo>
                  <a:pt x="11138" y="4426"/>
                </a:lnTo>
                <a:lnTo>
                  <a:pt x="11130" y="4428"/>
                </a:lnTo>
                <a:lnTo>
                  <a:pt x="11122" y="4426"/>
                </a:lnTo>
                <a:lnTo>
                  <a:pt x="11118" y="4426"/>
                </a:lnTo>
                <a:lnTo>
                  <a:pt x="11116" y="4426"/>
                </a:lnTo>
                <a:lnTo>
                  <a:pt x="11118" y="4434"/>
                </a:lnTo>
                <a:lnTo>
                  <a:pt x="11122" y="4444"/>
                </a:lnTo>
                <a:lnTo>
                  <a:pt x="11130" y="4452"/>
                </a:lnTo>
                <a:lnTo>
                  <a:pt x="11134" y="4456"/>
                </a:lnTo>
                <a:lnTo>
                  <a:pt x="11136" y="4460"/>
                </a:lnTo>
                <a:lnTo>
                  <a:pt x="11138" y="4462"/>
                </a:lnTo>
                <a:lnTo>
                  <a:pt x="11142" y="4464"/>
                </a:lnTo>
                <a:lnTo>
                  <a:pt x="11146" y="4466"/>
                </a:lnTo>
                <a:lnTo>
                  <a:pt x="11148" y="4468"/>
                </a:lnTo>
                <a:lnTo>
                  <a:pt x="11146" y="4472"/>
                </a:lnTo>
                <a:lnTo>
                  <a:pt x="11142" y="4474"/>
                </a:lnTo>
                <a:lnTo>
                  <a:pt x="11142" y="4476"/>
                </a:lnTo>
                <a:lnTo>
                  <a:pt x="11142" y="4478"/>
                </a:lnTo>
                <a:lnTo>
                  <a:pt x="11144" y="4480"/>
                </a:lnTo>
                <a:lnTo>
                  <a:pt x="11150" y="4486"/>
                </a:lnTo>
                <a:lnTo>
                  <a:pt x="11152" y="4496"/>
                </a:lnTo>
                <a:lnTo>
                  <a:pt x="11154" y="4498"/>
                </a:lnTo>
                <a:lnTo>
                  <a:pt x="11156" y="4498"/>
                </a:lnTo>
                <a:lnTo>
                  <a:pt x="11160" y="4498"/>
                </a:lnTo>
                <a:lnTo>
                  <a:pt x="11164" y="4498"/>
                </a:lnTo>
                <a:lnTo>
                  <a:pt x="11168" y="4498"/>
                </a:lnTo>
                <a:lnTo>
                  <a:pt x="11170" y="4500"/>
                </a:lnTo>
                <a:lnTo>
                  <a:pt x="11174" y="4502"/>
                </a:lnTo>
                <a:lnTo>
                  <a:pt x="11176" y="4500"/>
                </a:lnTo>
                <a:lnTo>
                  <a:pt x="11174" y="4494"/>
                </a:lnTo>
                <a:lnTo>
                  <a:pt x="11172" y="4492"/>
                </a:lnTo>
                <a:lnTo>
                  <a:pt x="11170" y="4488"/>
                </a:lnTo>
                <a:lnTo>
                  <a:pt x="11170" y="4486"/>
                </a:lnTo>
                <a:lnTo>
                  <a:pt x="11170" y="4484"/>
                </a:lnTo>
                <a:lnTo>
                  <a:pt x="11166" y="4480"/>
                </a:lnTo>
                <a:lnTo>
                  <a:pt x="11164" y="4476"/>
                </a:lnTo>
                <a:lnTo>
                  <a:pt x="11164" y="4472"/>
                </a:lnTo>
                <a:lnTo>
                  <a:pt x="11164" y="4458"/>
                </a:lnTo>
                <a:lnTo>
                  <a:pt x="11166" y="4446"/>
                </a:lnTo>
                <a:lnTo>
                  <a:pt x="11164" y="4442"/>
                </a:lnTo>
                <a:lnTo>
                  <a:pt x="11162" y="4440"/>
                </a:lnTo>
                <a:lnTo>
                  <a:pt x="11158" y="4436"/>
                </a:lnTo>
                <a:lnTo>
                  <a:pt x="11158" y="4432"/>
                </a:lnTo>
                <a:lnTo>
                  <a:pt x="11156" y="4428"/>
                </a:lnTo>
                <a:lnTo>
                  <a:pt x="11152" y="4426"/>
                </a:lnTo>
                <a:close/>
                <a:moveTo>
                  <a:pt x="11024" y="4468"/>
                </a:moveTo>
                <a:lnTo>
                  <a:pt x="11024" y="4468"/>
                </a:lnTo>
                <a:lnTo>
                  <a:pt x="11026" y="4470"/>
                </a:lnTo>
                <a:lnTo>
                  <a:pt x="11028" y="4472"/>
                </a:lnTo>
                <a:lnTo>
                  <a:pt x="11028" y="4478"/>
                </a:lnTo>
                <a:lnTo>
                  <a:pt x="11026" y="4486"/>
                </a:lnTo>
                <a:lnTo>
                  <a:pt x="11028" y="4494"/>
                </a:lnTo>
                <a:lnTo>
                  <a:pt x="11028" y="4502"/>
                </a:lnTo>
                <a:lnTo>
                  <a:pt x="11026" y="4506"/>
                </a:lnTo>
                <a:lnTo>
                  <a:pt x="11022" y="4510"/>
                </a:lnTo>
                <a:lnTo>
                  <a:pt x="11022" y="4522"/>
                </a:lnTo>
                <a:lnTo>
                  <a:pt x="11022" y="4528"/>
                </a:lnTo>
                <a:lnTo>
                  <a:pt x="11024" y="4530"/>
                </a:lnTo>
                <a:lnTo>
                  <a:pt x="11026" y="4530"/>
                </a:lnTo>
                <a:lnTo>
                  <a:pt x="11028" y="4528"/>
                </a:lnTo>
                <a:lnTo>
                  <a:pt x="11034" y="4522"/>
                </a:lnTo>
                <a:lnTo>
                  <a:pt x="11036" y="4520"/>
                </a:lnTo>
                <a:lnTo>
                  <a:pt x="11040" y="4520"/>
                </a:lnTo>
                <a:lnTo>
                  <a:pt x="11046" y="4516"/>
                </a:lnTo>
                <a:lnTo>
                  <a:pt x="11054" y="4512"/>
                </a:lnTo>
                <a:lnTo>
                  <a:pt x="11066" y="4498"/>
                </a:lnTo>
                <a:lnTo>
                  <a:pt x="11070" y="4494"/>
                </a:lnTo>
                <a:lnTo>
                  <a:pt x="11072" y="4490"/>
                </a:lnTo>
                <a:lnTo>
                  <a:pt x="11072" y="4482"/>
                </a:lnTo>
                <a:lnTo>
                  <a:pt x="11070" y="4476"/>
                </a:lnTo>
                <a:lnTo>
                  <a:pt x="11068" y="4476"/>
                </a:lnTo>
                <a:lnTo>
                  <a:pt x="11066" y="4478"/>
                </a:lnTo>
                <a:lnTo>
                  <a:pt x="11064" y="4478"/>
                </a:lnTo>
                <a:lnTo>
                  <a:pt x="11060" y="4474"/>
                </a:lnTo>
                <a:lnTo>
                  <a:pt x="11056" y="4472"/>
                </a:lnTo>
                <a:lnTo>
                  <a:pt x="11054" y="4474"/>
                </a:lnTo>
                <a:lnTo>
                  <a:pt x="11050" y="4474"/>
                </a:lnTo>
                <a:lnTo>
                  <a:pt x="11048" y="4474"/>
                </a:lnTo>
                <a:lnTo>
                  <a:pt x="11042" y="4470"/>
                </a:lnTo>
                <a:lnTo>
                  <a:pt x="11036" y="4464"/>
                </a:lnTo>
                <a:lnTo>
                  <a:pt x="11028" y="4458"/>
                </a:lnTo>
                <a:lnTo>
                  <a:pt x="11020" y="4458"/>
                </a:lnTo>
                <a:lnTo>
                  <a:pt x="11018" y="4460"/>
                </a:lnTo>
                <a:lnTo>
                  <a:pt x="11018" y="4464"/>
                </a:lnTo>
                <a:lnTo>
                  <a:pt x="11024" y="4468"/>
                </a:lnTo>
                <a:close/>
                <a:moveTo>
                  <a:pt x="10976" y="4378"/>
                </a:moveTo>
                <a:lnTo>
                  <a:pt x="10976" y="4378"/>
                </a:lnTo>
                <a:lnTo>
                  <a:pt x="10964" y="4378"/>
                </a:lnTo>
                <a:lnTo>
                  <a:pt x="10958" y="4380"/>
                </a:lnTo>
                <a:lnTo>
                  <a:pt x="10956" y="4382"/>
                </a:lnTo>
                <a:lnTo>
                  <a:pt x="10960" y="4384"/>
                </a:lnTo>
                <a:lnTo>
                  <a:pt x="10964" y="4386"/>
                </a:lnTo>
                <a:lnTo>
                  <a:pt x="10966" y="4390"/>
                </a:lnTo>
                <a:lnTo>
                  <a:pt x="10966" y="4392"/>
                </a:lnTo>
                <a:lnTo>
                  <a:pt x="10970" y="4396"/>
                </a:lnTo>
                <a:lnTo>
                  <a:pt x="10974" y="4400"/>
                </a:lnTo>
                <a:lnTo>
                  <a:pt x="10976" y="4410"/>
                </a:lnTo>
                <a:lnTo>
                  <a:pt x="10980" y="4424"/>
                </a:lnTo>
                <a:lnTo>
                  <a:pt x="10986" y="4436"/>
                </a:lnTo>
                <a:lnTo>
                  <a:pt x="10990" y="4442"/>
                </a:lnTo>
                <a:lnTo>
                  <a:pt x="10992" y="4444"/>
                </a:lnTo>
                <a:lnTo>
                  <a:pt x="10996" y="4444"/>
                </a:lnTo>
                <a:lnTo>
                  <a:pt x="11000" y="4440"/>
                </a:lnTo>
                <a:lnTo>
                  <a:pt x="11004" y="4430"/>
                </a:lnTo>
                <a:lnTo>
                  <a:pt x="11006" y="4424"/>
                </a:lnTo>
                <a:lnTo>
                  <a:pt x="11006" y="4420"/>
                </a:lnTo>
                <a:lnTo>
                  <a:pt x="11004" y="4416"/>
                </a:lnTo>
                <a:lnTo>
                  <a:pt x="11006" y="4408"/>
                </a:lnTo>
                <a:lnTo>
                  <a:pt x="11006" y="4402"/>
                </a:lnTo>
                <a:lnTo>
                  <a:pt x="11004" y="4398"/>
                </a:lnTo>
                <a:lnTo>
                  <a:pt x="11002" y="4394"/>
                </a:lnTo>
                <a:lnTo>
                  <a:pt x="11000" y="4388"/>
                </a:lnTo>
                <a:lnTo>
                  <a:pt x="10988" y="4382"/>
                </a:lnTo>
                <a:lnTo>
                  <a:pt x="10976" y="4378"/>
                </a:lnTo>
                <a:close/>
                <a:moveTo>
                  <a:pt x="10900" y="4536"/>
                </a:moveTo>
                <a:lnTo>
                  <a:pt x="10900" y="4536"/>
                </a:lnTo>
                <a:lnTo>
                  <a:pt x="10884" y="4562"/>
                </a:lnTo>
                <a:lnTo>
                  <a:pt x="10866" y="4584"/>
                </a:lnTo>
                <a:lnTo>
                  <a:pt x="10848" y="4600"/>
                </a:lnTo>
                <a:lnTo>
                  <a:pt x="10840" y="4612"/>
                </a:lnTo>
                <a:lnTo>
                  <a:pt x="10836" y="4618"/>
                </a:lnTo>
                <a:lnTo>
                  <a:pt x="10834" y="4628"/>
                </a:lnTo>
                <a:lnTo>
                  <a:pt x="10832" y="4630"/>
                </a:lnTo>
                <a:lnTo>
                  <a:pt x="10834" y="4632"/>
                </a:lnTo>
                <a:lnTo>
                  <a:pt x="10836" y="4632"/>
                </a:lnTo>
                <a:lnTo>
                  <a:pt x="10838" y="4632"/>
                </a:lnTo>
                <a:lnTo>
                  <a:pt x="10844" y="4626"/>
                </a:lnTo>
                <a:lnTo>
                  <a:pt x="10848" y="4620"/>
                </a:lnTo>
                <a:lnTo>
                  <a:pt x="10858" y="4610"/>
                </a:lnTo>
                <a:lnTo>
                  <a:pt x="10882" y="4586"/>
                </a:lnTo>
                <a:lnTo>
                  <a:pt x="10890" y="4578"/>
                </a:lnTo>
                <a:lnTo>
                  <a:pt x="10894" y="4572"/>
                </a:lnTo>
                <a:lnTo>
                  <a:pt x="10896" y="4566"/>
                </a:lnTo>
                <a:lnTo>
                  <a:pt x="10898" y="4562"/>
                </a:lnTo>
                <a:lnTo>
                  <a:pt x="10898" y="4558"/>
                </a:lnTo>
                <a:lnTo>
                  <a:pt x="10900" y="4556"/>
                </a:lnTo>
                <a:lnTo>
                  <a:pt x="10904" y="4554"/>
                </a:lnTo>
                <a:lnTo>
                  <a:pt x="10910" y="4552"/>
                </a:lnTo>
                <a:lnTo>
                  <a:pt x="10914" y="4550"/>
                </a:lnTo>
                <a:lnTo>
                  <a:pt x="10916" y="4544"/>
                </a:lnTo>
                <a:lnTo>
                  <a:pt x="10918" y="4538"/>
                </a:lnTo>
                <a:lnTo>
                  <a:pt x="10920" y="4536"/>
                </a:lnTo>
                <a:lnTo>
                  <a:pt x="10922" y="4534"/>
                </a:lnTo>
                <a:lnTo>
                  <a:pt x="10928" y="4534"/>
                </a:lnTo>
                <a:lnTo>
                  <a:pt x="10930" y="4530"/>
                </a:lnTo>
                <a:lnTo>
                  <a:pt x="10932" y="4524"/>
                </a:lnTo>
                <a:lnTo>
                  <a:pt x="10930" y="4516"/>
                </a:lnTo>
                <a:lnTo>
                  <a:pt x="10928" y="4510"/>
                </a:lnTo>
                <a:lnTo>
                  <a:pt x="10928" y="4506"/>
                </a:lnTo>
                <a:lnTo>
                  <a:pt x="10928" y="4496"/>
                </a:lnTo>
                <a:lnTo>
                  <a:pt x="10928" y="4488"/>
                </a:lnTo>
                <a:lnTo>
                  <a:pt x="10928" y="4484"/>
                </a:lnTo>
                <a:lnTo>
                  <a:pt x="10924" y="4484"/>
                </a:lnTo>
                <a:lnTo>
                  <a:pt x="10922" y="4484"/>
                </a:lnTo>
                <a:lnTo>
                  <a:pt x="10920" y="4486"/>
                </a:lnTo>
                <a:lnTo>
                  <a:pt x="10920" y="4492"/>
                </a:lnTo>
                <a:lnTo>
                  <a:pt x="10918" y="4500"/>
                </a:lnTo>
                <a:lnTo>
                  <a:pt x="10918" y="4504"/>
                </a:lnTo>
                <a:lnTo>
                  <a:pt x="10914" y="4506"/>
                </a:lnTo>
                <a:lnTo>
                  <a:pt x="10912" y="4506"/>
                </a:lnTo>
                <a:lnTo>
                  <a:pt x="10912" y="4508"/>
                </a:lnTo>
                <a:lnTo>
                  <a:pt x="10914" y="4512"/>
                </a:lnTo>
                <a:lnTo>
                  <a:pt x="10916" y="4518"/>
                </a:lnTo>
                <a:lnTo>
                  <a:pt x="10916" y="4522"/>
                </a:lnTo>
                <a:lnTo>
                  <a:pt x="10914" y="4526"/>
                </a:lnTo>
                <a:lnTo>
                  <a:pt x="10912" y="4528"/>
                </a:lnTo>
                <a:lnTo>
                  <a:pt x="10908" y="4528"/>
                </a:lnTo>
                <a:lnTo>
                  <a:pt x="10906" y="4528"/>
                </a:lnTo>
                <a:lnTo>
                  <a:pt x="10900" y="4536"/>
                </a:lnTo>
                <a:close/>
                <a:moveTo>
                  <a:pt x="10936" y="4240"/>
                </a:moveTo>
                <a:lnTo>
                  <a:pt x="10936" y="4240"/>
                </a:lnTo>
                <a:lnTo>
                  <a:pt x="10934" y="4240"/>
                </a:lnTo>
                <a:lnTo>
                  <a:pt x="10932" y="4242"/>
                </a:lnTo>
                <a:lnTo>
                  <a:pt x="10930" y="4248"/>
                </a:lnTo>
                <a:lnTo>
                  <a:pt x="10932" y="4256"/>
                </a:lnTo>
                <a:lnTo>
                  <a:pt x="10934" y="4260"/>
                </a:lnTo>
                <a:lnTo>
                  <a:pt x="10938" y="4264"/>
                </a:lnTo>
                <a:lnTo>
                  <a:pt x="10938" y="4268"/>
                </a:lnTo>
                <a:lnTo>
                  <a:pt x="10940" y="4298"/>
                </a:lnTo>
                <a:lnTo>
                  <a:pt x="10942" y="4316"/>
                </a:lnTo>
                <a:lnTo>
                  <a:pt x="10944" y="4318"/>
                </a:lnTo>
                <a:lnTo>
                  <a:pt x="10946" y="4320"/>
                </a:lnTo>
                <a:lnTo>
                  <a:pt x="10950" y="4320"/>
                </a:lnTo>
                <a:lnTo>
                  <a:pt x="10952" y="4320"/>
                </a:lnTo>
                <a:lnTo>
                  <a:pt x="10954" y="4326"/>
                </a:lnTo>
                <a:lnTo>
                  <a:pt x="10958" y="4334"/>
                </a:lnTo>
                <a:lnTo>
                  <a:pt x="10962" y="4336"/>
                </a:lnTo>
                <a:lnTo>
                  <a:pt x="10964" y="4334"/>
                </a:lnTo>
                <a:lnTo>
                  <a:pt x="10966" y="4326"/>
                </a:lnTo>
                <a:lnTo>
                  <a:pt x="10966" y="4320"/>
                </a:lnTo>
                <a:lnTo>
                  <a:pt x="10966" y="4318"/>
                </a:lnTo>
                <a:lnTo>
                  <a:pt x="10970" y="4318"/>
                </a:lnTo>
                <a:lnTo>
                  <a:pt x="10974" y="4322"/>
                </a:lnTo>
                <a:lnTo>
                  <a:pt x="10980" y="4326"/>
                </a:lnTo>
                <a:lnTo>
                  <a:pt x="10980" y="4330"/>
                </a:lnTo>
                <a:lnTo>
                  <a:pt x="10978" y="4334"/>
                </a:lnTo>
                <a:lnTo>
                  <a:pt x="10974" y="4338"/>
                </a:lnTo>
                <a:lnTo>
                  <a:pt x="10968" y="4346"/>
                </a:lnTo>
                <a:lnTo>
                  <a:pt x="10966" y="4356"/>
                </a:lnTo>
                <a:lnTo>
                  <a:pt x="10966" y="4364"/>
                </a:lnTo>
                <a:lnTo>
                  <a:pt x="10968" y="4366"/>
                </a:lnTo>
                <a:lnTo>
                  <a:pt x="10970" y="4364"/>
                </a:lnTo>
                <a:lnTo>
                  <a:pt x="10974" y="4364"/>
                </a:lnTo>
                <a:lnTo>
                  <a:pt x="10976" y="4364"/>
                </a:lnTo>
                <a:lnTo>
                  <a:pt x="10980" y="4368"/>
                </a:lnTo>
                <a:lnTo>
                  <a:pt x="10984" y="4374"/>
                </a:lnTo>
                <a:lnTo>
                  <a:pt x="10988" y="4376"/>
                </a:lnTo>
                <a:lnTo>
                  <a:pt x="10992" y="4376"/>
                </a:lnTo>
                <a:lnTo>
                  <a:pt x="11000" y="4376"/>
                </a:lnTo>
                <a:lnTo>
                  <a:pt x="11000" y="4372"/>
                </a:lnTo>
                <a:lnTo>
                  <a:pt x="11000" y="4368"/>
                </a:lnTo>
                <a:lnTo>
                  <a:pt x="11002" y="4366"/>
                </a:lnTo>
                <a:lnTo>
                  <a:pt x="11004" y="4362"/>
                </a:lnTo>
                <a:lnTo>
                  <a:pt x="11008" y="4360"/>
                </a:lnTo>
                <a:lnTo>
                  <a:pt x="11012" y="4360"/>
                </a:lnTo>
                <a:lnTo>
                  <a:pt x="11028" y="4370"/>
                </a:lnTo>
                <a:lnTo>
                  <a:pt x="11032" y="4376"/>
                </a:lnTo>
                <a:lnTo>
                  <a:pt x="11036" y="4380"/>
                </a:lnTo>
                <a:lnTo>
                  <a:pt x="11040" y="4388"/>
                </a:lnTo>
                <a:lnTo>
                  <a:pt x="11042" y="4394"/>
                </a:lnTo>
                <a:lnTo>
                  <a:pt x="11044" y="4396"/>
                </a:lnTo>
                <a:lnTo>
                  <a:pt x="11048" y="4398"/>
                </a:lnTo>
                <a:lnTo>
                  <a:pt x="11050" y="4396"/>
                </a:lnTo>
                <a:lnTo>
                  <a:pt x="11050" y="4394"/>
                </a:lnTo>
                <a:lnTo>
                  <a:pt x="11050" y="4388"/>
                </a:lnTo>
                <a:lnTo>
                  <a:pt x="11042" y="4368"/>
                </a:lnTo>
                <a:lnTo>
                  <a:pt x="11042" y="4366"/>
                </a:lnTo>
                <a:lnTo>
                  <a:pt x="11044" y="4364"/>
                </a:lnTo>
                <a:lnTo>
                  <a:pt x="11048" y="4364"/>
                </a:lnTo>
                <a:lnTo>
                  <a:pt x="11054" y="4368"/>
                </a:lnTo>
                <a:lnTo>
                  <a:pt x="11056" y="4374"/>
                </a:lnTo>
                <a:lnTo>
                  <a:pt x="11060" y="4378"/>
                </a:lnTo>
                <a:lnTo>
                  <a:pt x="11064" y="4382"/>
                </a:lnTo>
                <a:lnTo>
                  <a:pt x="11068" y="4386"/>
                </a:lnTo>
                <a:lnTo>
                  <a:pt x="11072" y="4390"/>
                </a:lnTo>
                <a:lnTo>
                  <a:pt x="11074" y="4396"/>
                </a:lnTo>
                <a:lnTo>
                  <a:pt x="11074" y="4400"/>
                </a:lnTo>
                <a:lnTo>
                  <a:pt x="11078" y="4404"/>
                </a:lnTo>
                <a:lnTo>
                  <a:pt x="11086" y="4410"/>
                </a:lnTo>
                <a:lnTo>
                  <a:pt x="11094" y="4414"/>
                </a:lnTo>
                <a:lnTo>
                  <a:pt x="11098" y="4418"/>
                </a:lnTo>
                <a:lnTo>
                  <a:pt x="11100" y="4422"/>
                </a:lnTo>
                <a:lnTo>
                  <a:pt x="11102" y="4428"/>
                </a:lnTo>
                <a:lnTo>
                  <a:pt x="11104" y="4430"/>
                </a:lnTo>
                <a:lnTo>
                  <a:pt x="11106" y="4428"/>
                </a:lnTo>
                <a:lnTo>
                  <a:pt x="11108" y="4422"/>
                </a:lnTo>
                <a:lnTo>
                  <a:pt x="11110" y="4414"/>
                </a:lnTo>
                <a:lnTo>
                  <a:pt x="11110" y="4408"/>
                </a:lnTo>
                <a:lnTo>
                  <a:pt x="11110" y="4404"/>
                </a:lnTo>
                <a:lnTo>
                  <a:pt x="11106" y="4400"/>
                </a:lnTo>
                <a:lnTo>
                  <a:pt x="11098" y="4400"/>
                </a:lnTo>
                <a:lnTo>
                  <a:pt x="11094" y="4398"/>
                </a:lnTo>
                <a:lnTo>
                  <a:pt x="11094" y="4396"/>
                </a:lnTo>
                <a:lnTo>
                  <a:pt x="11094" y="4394"/>
                </a:lnTo>
                <a:lnTo>
                  <a:pt x="11094" y="4390"/>
                </a:lnTo>
                <a:lnTo>
                  <a:pt x="11092" y="4386"/>
                </a:lnTo>
                <a:lnTo>
                  <a:pt x="11088" y="4380"/>
                </a:lnTo>
                <a:lnTo>
                  <a:pt x="11084" y="4376"/>
                </a:lnTo>
                <a:lnTo>
                  <a:pt x="11082" y="4374"/>
                </a:lnTo>
                <a:lnTo>
                  <a:pt x="11084" y="4374"/>
                </a:lnTo>
                <a:lnTo>
                  <a:pt x="11088" y="4372"/>
                </a:lnTo>
                <a:lnTo>
                  <a:pt x="11096" y="4372"/>
                </a:lnTo>
                <a:lnTo>
                  <a:pt x="11098" y="4372"/>
                </a:lnTo>
                <a:lnTo>
                  <a:pt x="11100" y="4370"/>
                </a:lnTo>
                <a:lnTo>
                  <a:pt x="11102" y="4366"/>
                </a:lnTo>
                <a:lnTo>
                  <a:pt x="11098" y="4364"/>
                </a:lnTo>
                <a:lnTo>
                  <a:pt x="11082" y="4356"/>
                </a:lnTo>
                <a:lnTo>
                  <a:pt x="11078" y="4354"/>
                </a:lnTo>
                <a:lnTo>
                  <a:pt x="11076" y="4354"/>
                </a:lnTo>
                <a:lnTo>
                  <a:pt x="11074" y="4358"/>
                </a:lnTo>
                <a:lnTo>
                  <a:pt x="11074" y="4362"/>
                </a:lnTo>
                <a:lnTo>
                  <a:pt x="11072" y="4368"/>
                </a:lnTo>
                <a:lnTo>
                  <a:pt x="11070" y="4370"/>
                </a:lnTo>
                <a:lnTo>
                  <a:pt x="11068" y="4370"/>
                </a:lnTo>
                <a:lnTo>
                  <a:pt x="11066" y="4368"/>
                </a:lnTo>
                <a:lnTo>
                  <a:pt x="11064" y="4364"/>
                </a:lnTo>
                <a:lnTo>
                  <a:pt x="11064" y="4358"/>
                </a:lnTo>
                <a:lnTo>
                  <a:pt x="11064" y="4354"/>
                </a:lnTo>
                <a:lnTo>
                  <a:pt x="11062" y="4350"/>
                </a:lnTo>
                <a:lnTo>
                  <a:pt x="11058" y="4346"/>
                </a:lnTo>
                <a:lnTo>
                  <a:pt x="11052" y="4342"/>
                </a:lnTo>
                <a:lnTo>
                  <a:pt x="11046" y="4340"/>
                </a:lnTo>
                <a:lnTo>
                  <a:pt x="11042" y="4338"/>
                </a:lnTo>
                <a:lnTo>
                  <a:pt x="11040" y="4340"/>
                </a:lnTo>
                <a:lnTo>
                  <a:pt x="11038" y="4342"/>
                </a:lnTo>
                <a:lnTo>
                  <a:pt x="11038" y="4344"/>
                </a:lnTo>
                <a:lnTo>
                  <a:pt x="11036" y="4346"/>
                </a:lnTo>
                <a:lnTo>
                  <a:pt x="11032" y="4346"/>
                </a:lnTo>
                <a:lnTo>
                  <a:pt x="11030" y="4346"/>
                </a:lnTo>
                <a:lnTo>
                  <a:pt x="11030" y="4352"/>
                </a:lnTo>
                <a:lnTo>
                  <a:pt x="11030" y="4356"/>
                </a:lnTo>
                <a:lnTo>
                  <a:pt x="11028" y="4358"/>
                </a:lnTo>
                <a:lnTo>
                  <a:pt x="11024" y="4358"/>
                </a:lnTo>
                <a:lnTo>
                  <a:pt x="11020" y="4356"/>
                </a:lnTo>
                <a:lnTo>
                  <a:pt x="11016" y="4352"/>
                </a:lnTo>
                <a:lnTo>
                  <a:pt x="11010" y="4342"/>
                </a:lnTo>
                <a:lnTo>
                  <a:pt x="11008" y="4330"/>
                </a:lnTo>
                <a:lnTo>
                  <a:pt x="11008" y="4322"/>
                </a:lnTo>
                <a:lnTo>
                  <a:pt x="11008" y="4320"/>
                </a:lnTo>
                <a:lnTo>
                  <a:pt x="11008" y="4314"/>
                </a:lnTo>
                <a:lnTo>
                  <a:pt x="11004" y="4304"/>
                </a:lnTo>
                <a:lnTo>
                  <a:pt x="11000" y="4292"/>
                </a:lnTo>
                <a:lnTo>
                  <a:pt x="11002" y="4286"/>
                </a:lnTo>
                <a:lnTo>
                  <a:pt x="11004" y="4280"/>
                </a:lnTo>
                <a:lnTo>
                  <a:pt x="11008" y="4272"/>
                </a:lnTo>
                <a:lnTo>
                  <a:pt x="11008" y="4266"/>
                </a:lnTo>
                <a:lnTo>
                  <a:pt x="11008" y="4260"/>
                </a:lnTo>
                <a:lnTo>
                  <a:pt x="11014" y="4254"/>
                </a:lnTo>
                <a:lnTo>
                  <a:pt x="11016" y="4250"/>
                </a:lnTo>
                <a:lnTo>
                  <a:pt x="11018" y="4250"/>
                </a:lnTo>
                <a:lnTo>
                  <a:pt x="11020" y="4250"/>
                </a:lnTo>
                <a:lnTo>
                  <a:pt x="11022" y="4252"/>
                </a:lnTo>
                <a:lnTo>
                  <a:pt x="11024" y="4256"/>
                </a:lnTo>
                <a:lnTo>
                  <a:pt x="11026" y="4254"/>
                </a:lnTo>
                <a:lnTo>
                  <a:pt x="11032" y="4246"/>
                </a:lnTo>
                <a:lnTo>
                  <a:pt x="11036" y="4232"/>
                </a:lnTo>
                <a:lnTo>
                  <a:pt x="11042" y="4208"/>
                </a:lnTo>
                <a:lnTo>
                  <a:pt x="11042" y="4204"/>
                </a:lnTo>
                <a:lnTo>
                  <a:pt x="11040" y="4200"/>
                </a:lnTo>
                <a:lnTo>
                  <a:pt x="11034" y="4190"/>
                </a:lnTo>
                <a:lnTo>
                  <a:pt x="11032" y="4184"/>
                </a:lnTo>
                <a:lnTo>
                  <a:pt x="11030" y="4178"/>
                </a:lnTo>
                <a:lnTo>
                  <a:pt x="11030" y="4168"/>
                </a:lnTo>
                <a:lnTo>
                  <a:pt x="11032" y="4158"/>
                </a:lnTo>
                <a:lnTo>
                  <a:pt x="11036" y="4144"/>
                </a:lnTo>
                <a:lnTo>
                  <a:pt x="11036" y="4136"/>
                </a:lnTo>
                <a:lnTo>
                  <a:pt x="11034" y="4134"/>
                </a:lnTo>
                <a:lnTo>
                  <a:pt x="11032" y="4134"/>
                </a:lnTo>
                <a:lnTo>
                  <a:pt x="11028" y="4136"/>
                </a:lnTo>
                <a:lnTo>
                  <a:pt x="11024" y="4140"/>
                </a:lnTo>
                <a:lnTo>
                  <a:pt x="11020" y="4144"/>
                </a:lnTo>
                <a:lnTo>
                  <a:pt x="11016" y="4144"/>
                </a:lnTo>
                <a:lnTo>
                  <a:pt x="11010" y="4142"/>
                </a:lnTo>
                <a:lnTo>
                  <a:pt x="11004" y="4138"/>
                </a:lnTo>
                <a:lnTo>
                  <a:pt x="10988" y="4128"/>
                </a:lnTo>
                <a:lnTo>
                  <a:pt x="10982" y="4126"/>
                </a:lnTo>
                <a:lnTo>
                  <a:pt x="10974" y="4128"/>
                </a:lnTo>
                <a:lnTo>
                  <a:pt x="10966" y="4132"/>
                </a:lnTo>
                <a:lnTo>
                  <a:pt x="10964" y="4134"/>
                </a:lnTo>
                <a:lnTo>
                  <a:pt x="10964" y="4138"/>
                </a:lnTo>
                <a:lnTo>
                  <a:pt x="10964" y="4146"/>
                </a:lnTo>
                <a:lnTo>
                  <a:pt x="10962" y="4150"/>
                </a:lnTo>
                <a:lnTo>
                  <a:pt x="10960" y="4158"/>
                </a:lnTo>
                <a:lnTo>
                  <a:pt x="10958" y="4166"/>
                </a:lnTo>
                <a:lnTo>
                  <a:pt x="10956" y="4172"/>
                </a:lnTo>
                <a:lnTo>
                  <a:pt x="10958" y="4186"/>
                </a:lnTo>
                <a:lnTo>
                  <a:pt x="10958" y="4200"/>
                </a:lnTo>
                <a:lnTo>
                  <a:pt x="10958" y="4208"/>
                </a:lnTo>
                <a:lnTo>
                  <a:pt x="10954" y="4218"/>
                </a:lnTo>
                <a:lnTo>
                  <a:pt x="10952" y="4226"/>
                </a:lnTo>
                <a:lnTo>
                  <a:pt x="10950" y="4232"/>
                </a:lnTo>
                <a:lnTo>
                  <a:pt x="10952" y="4236"/>
                </a:lnTo>
                <a:lnTo>
                  <a:pt x="10954" y="4240"/>
                </a:lnTo>
                <a:lnTo>
                  <a:pt x="10958" y="4246"/>
                </a:lnTo>
                <a:lnTo>
                  <a:pt x="10958" y="4248"/>
                </a:lnTo>
                <a:lnTo>
                  <a:pt x="10956" y="4254"/>
                </a:lnTo>
                <a:lnTo>
                  <a:pt x="10954" y="4258"/>
                </a:lnTo>
                <a:lnTo>
                  <a:pt x="10952" y="4258"/>
                </a:lnTo>
                <a:lnTo>
                  <a:pt x="10948" y="4256"/>
                </a:lnTo>
                <a:lnTo>
                  <a:pt x="10946" y="4252"/>
                </a:lnTo>
                <a:lnTo>
                  <a:pt x="10942" y="4244"/>
                </a:lnTo>
                <a:lnTo>
                  <a:pt x="10938" y="4240"/>
                </a:lnTo>
                <a:lnTo>
                  <a:pt x="10936" y="4240"/>
                </a:lnTo>
                <a:close/>
                <a:moveTo>
                  <a:pt x="9396" y="4654"/>
                </a:moveTo>
                <a:lnTo>
                  <a:pt x="9396" y="4654"/>
                </a:lnTo>
                <a:lnTo>
                  <a:pt x="9392" y="4644"/>
                </a:lnTo>
                <a:lnTo>
                  <a:pt x="9386" y="4630"/>
                </a:lnTo>
                <a:lnTo>
                  <a:pt x="9380" y="4616"/>
                </a:lnTo>
                <a:lnTo>
                  <a:pt x="9372" y="4604"/>
                </a:lnTo>
                <a:lnTo>
                  <a:pt x="9366" y="4596"/>
                </a:lnTo>
                <a:lnTo>
                  <a:pt x="9364" y="4588"/>
                </a:lnTo>
                <a:lnTo>
                  <a:pt x="9360" y="4580"/>
                </a:lnTo>
                <a:lnTo>
                  <a:pt x="9352" y="4570"/>
                </a:lnTo>
                <a:lnTo>
                  <a:pt x="9344" y="4562"/>
                </a:lnTo>
                <a:lnTo>
                  <a:pt x="9336" y="4560"/>
                </a:lnTo>
                <a:lnTo>
                  <a:pt x="9330" y="4560"/>
                </a:lnTo>
                <a:lnTo>
                  <a:pt x="9326" y="4562"/>
                </a:lnTo>
                <a:lnTo>
                  <a:pt x="9326" y="4564"/>
                </a:lnTo>
                <a:lnTo>
                  <a:pt x="9330" y="4566"/>
                </a:lnTo>
                <a:lnTo>
                  <a:pt x="9332" y="4572"/>
                </a:lnTo>
                <a:lnTo>
                  <a:pt x="9334" y="4580"/>
                </a:lnTo>
                <a:lnTo>
                  <a:pt x="9334" y="4590"/>
                </a:lnTo>
                <a:lnTo>
                  <a:pt x="9332" y="4598"/>
                </a:lnTo>
                <a:lnTo>
                  <a:pt x="9328" y="4604"/>
                </a:lnTo>
                <a:lnTo>
                  <a:pt x="9328" y="4610"/>
                </a:lnTo>
                <a:lnTo>
                  <a:pt x="9328" y="4618"/>
                </a:lnTo>
                <a:lnTo>
                  <a:pt x="9326" y="4630"/>
                </a:lnTo>
                <a:lnTo>
                  <a:pt x="9324" y="4636"/>
                </a:lnTo>
                <a:lnTo>
                  <a:pt x="9324" y="4638"/>
                </a:lnTo>
                <a:lnTo>
                  <a:pt x="9324" y="4636"/>
                </a:lnTo>
                <a:lnTo>
                  <a:pt x="9322" y="4630"/>
                </a:lnTo>
                <a:lnTo>
                  <a:pt x="9320" y="4630"/>
                </a:lnTo>
                <a:lnTo>
                  <a:pt x="9320" y="4632"/>
                </a:lnTo>
                <a:lnTo>
                  <a:pt x="9318" y="4640"/>
                </a:lnTo>
                <a:lnTo>
                  <a:pt x="9320" y="4654"/>
                </a:lnTo>
                <a:lnTo>
                  <a:pt x="9322" y="4676"/>
                </a:lnTo>
                <a:lnTo>
                  <a:pt x="9322" y="4700"/>
                </a:lnTo>
                <a:lnTo>
                  <a:pt x="9324" y="4712"/>
                </a:lnTo>
                <a:lnTo>
                  <a:pt x="9326" y="4722"/>
                </a:lnTo>
                <a:lnTo>
                  <a:pt x="9332" y="4734"/>
                </a:lnTo>
                <a:lnTo>
                  <a:pt x="9338" y="4742"/>
                </a:lnTo>
                <a:lnTo>
                  <a:pt x="9346" y="4748"/>
                </a:lnTo>
                <a:lnTo>
                  <a:pt x="9352" y="4750"/>
                </a:lnTo>
                <a:lnTo>
                  <a:pt x="9358" y="4750"/>
                </a:lnTo>
                <a:lnTo>
                  <a:pt x="9364" y="4748"/>
                </a:lnTo>
                <a:lnTo>
                  <a:pt x="9376" y="4740"/>
                </a:lnTo>
                <a:lnTo>
                  <a:pt x="9390" y="4732"/>
                </a:lnTo>
                <a:lnTo>
                  <a:pt x="9396" y="4726"/>
                </a:lnTo>
                <a:lnTo>
                  <a:pt x="9402" y="4718"/>
                </a:lnTo>
                <a:lnTo>
                  <a:pt x="9404" y="4710"/>
                </a:lnTo>
                <a:lnTo>
                  <a:pt x="9406" y="4700"/>
                </a:lnTo>
                <a:lnTo>
                  <a:pt x="9406" y="4682"/>
                </a:lnTo>
                <a:lnTo>
                  <a:pt x="9406" y="4676"/>
                </a:lnTo>
                <a:lnTo>
                  <a:pt x="9404" y="4672"/>
                </a:lnTo>
                <a:lnTo>
                  <a:pt x="9400" y="4666"/>
                </a:lnTo>
                <a:lnTo>
                  <a:pt x="9400" y="4662"/>
                </a:lnTo>
                <a:lnTo>
                  <a:pt x="9400" y="4658"/>
                </a:lnTo>
                <a:lnTo>
                  <a:pt x="9396" y="4654"/>
                </a:lnTo>
                <a:close/>
                <a:moveTo>
                  <a:pt x="9854" y="4376"/>
                </a:moveTo>
                <a:lnTo>
                  <a:pt x="9854" y="4376"/>
                </a:lnTo>
                <a:lnTo>
                  <a:pt x="9854" y="4374"/>
                </a:lnTo>
                <a:lnTo>
                  <a:pt x="9852" y="4376"/>
                </a:lnTo>
                <a:lnTo>
                  <a:pt x="9848" y="4384"/>
                </a:lnTo>
                <a:lnTo>
                  <a:pt x="9846" y="4400"/>
                </a:lnTo>
                <a:lnTo>
                  <a:pt x="9844" y="4422"/>
                </a:lnTo>
                <a:lnTo>
                  <a:pt x="9842" y="4442"/>
                </a:lnTo>
                <a:lnTo>
                  <a:pt x="9840" y="4452"/>
                </a:lnTo>
                <a:lnTo>
                  <a:pt x="9838" y="4460"/>
                </a:lnTo>
                <a:lnTo>
                  <a:pt x="9840" y="4472"/>
                </a:lnTo>
                <a:lnTo>
                  <a:pt x="9842" y="4478"/>
                </a:lnTo>
                <a:lnTo>
                  <a:pt x="9844" y="4480"/>
                </a:lnTo>
                <a:lnTo>
                  <a:pt x="9846" y="4474"/>
                </a:lnTo>
                <a:lnTo>
                  <a:pt x="9850" y="4448"/>
                </a:lnTo>
                <a:lnTo>
                  <a:pt x="9850" y="4440"/>
                </a:lnTo>
                <a:lnTo>
                  <a:pt x="9850" y="4436"/>
                </a:lnTo>
                <a:lnTo>
                  <a:pt x="9850" y="4434"/>
                </a:lnTo>
                <a:lnTo>
                  <a:pt x="9852" y="4430"/>
                </a:lnTo>
                <a:lnTo>
                  <a:pt x="9854" y="4428"/>
                </a:lnTo>
                <a:lnTo>
                  <a:pt x="9854" y="4424"/>
                </a:lnTo>
                <a:lnTo>
                  <a:pt x="9852" y="4416"/>
                </a:lnTo>
                <a:lnTo>
                  <a:pt x="9852" y="4410"/>
                </a:lnTo>
                <a:lnTo>
                  <a:pt x="9852" y="4406"/>
                </a:lnTo>
                <a:lnTo>
                  <a:pt x="9854" y="4404"/>
                </a:lnTo>
                <a:lnTo>
                  <a:pt x="9856" y="4398"/>
                </a:lnTo>
                <a:lnTo>
                  <a:pt x="9858" y="4390"/>
                </a:lnTo>
                <a:lnTo>
                  <a:pt x="9858" y="4382"/>
                </a:lnTo>
                <a:lnTo>
                  <a:pt x="9854" y="4376"/>
                </a:lnTo>
                <a:close/>
                <a:moveTo>
                  <a:pt x="9834" y="4508"/>
                </a:moveTo>
                <a:lnTo>
                  <a:pt x="9834" y="4508"/>
                </a:lnTo>
                <a:lnTo>
                  <a:pt x="9832" y="4510"/>
                </a:lnTo>
                <a:lnTo>
                  <a:pt x="9828" y="4516"/>
                </a:lnTo>
                <a:lnTo>
                  <a:pt x="9828" y="4522"/>
                </a:lnTo>
                <a:lnTo>
                  <a:pt x="9830" y="4526"/>
                </a:lnTo>
                <a:lnTo>
                  <a:pt x="9832" y="4526"/>
                </a:lnTo>
                <a:lnTo>
                  <a:pt x="9834" y="4526"/>
                </a:lnTo>
                <a:lnTo>
                  <a:pt x="9838" y="4520"/>
                </a:lnTo>
                <a:lnTo>
                  <a:pt x="9838" y="4512"/>
                </a:lnTo>
                <a:lnTo>
                  <a:pt x="9836" y="4510"/>
                </a:lnTo>
                <a:lnTo>
                  <a:pt x="9834" y="4508"/>
                </a:lnTo>
                <a:close/>
                <a:moveTo>
                  <a:pt x="9884" y="4688"/>
                </a:moveTo>
                <a:lnTo>
                  <a:pt x="9884" y="4688"/>
                </a:lnTo>
                <a:lnTo>
                  <a:pt x="9882" y="4690"/>
                </a:lnTo>
                <a:lnTo>
                  <a:pt x="9882" y="4694"/>
                </a:lnTo>
                <a:lnTo>
                  <a:pt x="9882" y="4702"/>
                </a:lnTo>
                <a:lnTo>
                  <a:pt x="9886" y="4708"/>
                </a:lnTo>
                <a:lnTo>
                  <a:pt x="9888" y="4710"/>
                </a:lnTo>
                <a:lnTo>
                  <a:pt x="9890" y="4708"/>
                </a:lnTo>
                <a:lnTo>
                  <a:pt x="9892" y="4704"/>
                </a:lnTo>
                <a:lnTo>
                  <a:pt x="9892" y="4700"/>
                </a:lnTo>
                <a:lnTo>
                  <a:pt x="9892" y="4692"/>
                </a:lnTo>
                <a:lnTo>
                  <a:pt x="9888" y="4688"/>
                </a:lnTo>
                <a:lnTo>
                  <a:pt x="9886" y="4686"/>
                </a:lnTo>
                <a:lnTo>
                  <a:pt x="9884" y="4688"/>
                </a:lnTo>
                <a:close/>
                <a:moveTo>
                  <a:pt x="9842" y="4586"/>
                </a:moveTo>
                <a:lnTo>
                  <a:pt x="9842" y="4586"/>
                </a:lnTo>
                <a:lnTo>
                  <a:pt x="9840" y="4590"/>
                </a:lnTo>
                <a:lnTo>
                  <a:pt x="9840" y="4592"/>
                </a:lnTo>
                <a:lnTo>
                  <a:pt x="9844" y="4594"/>
                </a:lnTo>
                <a:lnTo>
                  <a:pt x="9846" y="4596"/>
                </a:lnTo>
                <a:lnTo>
                  <a:pt x="9848" y="4592"/>
                </a:lnTo>
                <a:lnTo>
                  <a:pt x="9848" y="4590"/>
                </a:lnTo>
                <a:lnTo>
                  <a:pt x="9846" y="4586"/>
                </a:lnTo>
                <a:lnTo>
                  <a:pt x="9844" y="4586"/>
                </a:lnTo>
                <a:lnTo>
                  <a:pt x="9842" y="4586"/>
                </a:lnTo>
                <a:close/>
                <a:moveTo>
                  <a:pt x="9868" y="4654"/>
                </a:moveTo>
                <a:lnTo>
                  <a:pt x="9868" y="4654"/>
                </a:lnTo>
                <a:lnTo>
                  <a:pt x="9872" y="4654"/>
                </a:lnTo>
                <a:lnTo>
                  <a:pt x="9870" y="4648"/>
                </a:lnTo>
                <a:lnTo>
                  <a:pt x="9868" y="4646"/>
                </a:lnTo>
                <a:lnTo>
                  <a:pt x="9868" y="4648"/>
                </a:lnTo>
                <a:lnTo>
                  <a:pt x="9866" y="4650"/>
                </a:lnTo>
                <a:lnTo>
                  <a:pt x="9868" y="4654"/>
                </a:lnTo>
                <a:close/>
                <a:moveTo>
                  <a:pt x="7488" y="3256"/>
                </a:moveTo>
                <a:lnTo>
                  <a:pt x="7488" y="3256"/>
                </a:lnTo>
                <a:lnTo>
                  <a:pt x="7494" y="3250"/>
                </a:lnTo>
                <a:lnTo>
                  <a:pt x="7496" y="3246"/>
                </a:lnTo>
                <a:lnTo>
                  <a:pt x="7496" y="3244"/>
                </a:lnTo>
                <a:lnTo>
                  <a:pt x="7492" y="3246"/>
                </a:lnTo>
                <a:lnTo>
                  <a:pt x="7486" y="3252"/>
                </a:lnTo>
                <a:lnTo>
                  <a:pt x="7474" y="3258"/>
                </a:lnTo>
                <a:lnTo>
                  <a:pt x="7460" y="3262"/>
                </a:lnTo>
                <a:lnTo>
                  <a:pt x="7454" y="3262"/>
                </a:lnTo>
                <a:lnTo>
                  <a:pt x="7446" y="3262"/>
                </a:lnTo>
                <a:lnTo>
                  <a:pt x="7438" y="3260"/>
                </a:lnTo>
                <a:lnTo>
                  <a:pt x="7436" y="3262"/>
                </a:lnTo>
                <a:lnTo>
                  <a:pt x="7434" y="3264"/>
                </a:lnTo>
                <a:lnTo>
                  <a:pt x="7432" y="3266"/>
                </a:lnTo>
                <a:lnTo>
                  <a:pt x="7432" y="3270"/>
                </a:lnTo>
                <a:lnTo>
                  <a:pt x="7430" y="3272"/>
                </a:lnTo>
                <a:lnTo>
                  <a:pt x="7428" y="3272"/>
                </a:lnTo>
                <a:lnTo>
                  <a:pt x="7420" y="3272"/>
                </a:lnTo>
                <a:lnTo>
                  <a:pt x="7416" y="3274"/>
                </a:lnTo>
                <a:lnTo>
                  <a:pt x="7414" y="3278"/>
                </a:lnTo>
                <a:lnTo>
                  <a:pt x="7410" y="3278"/>
                </a:lnTo>
                <a:lnTo>
                  <a:pt x="7406" y="3278"/>
                </a:lnTo>
                <a:lnTo>
                  <a:pt x="7406" y="3280"/>
                </a:lnTo>
                <a:lnTo>
                  <a:pt x="7410" y="3292"/>
                </a:lnTo>
                <a:lnTo>
                  <a:pt x="7412" y="3296"/>
                </a:lnTo>
                <a:lnTo>
                  <a:pt x="7416" y="3298"/>
                </a:lnTo>
                <a:lnTo>
                  <a:pt x="7422" y="3300"/>
                </a:lnTo>
                <a:lnTo>
                  <a:pt x="7426" y="3300"/>
                </a:lnTo>
                <a:lnTo>
                  <a:pt x="7432" y="3300"/>
                </a:lnTo>
                <a:lnTo>
                  <a:pt x="7436" y="3302"/>
                </a:lnTo>
                <a:lnTo>
                  <a:pt x="7438" y="3302"/>
                </a:lnTo>
                <a:lnTo>
                  <a:pt x="7438" y="3300"/>
                </a:lnTo>
                <a:lnTo>
                  <a:pt x="7440" y="3298"/>
                </a:lnTo>
                <a:lnTo>
                  <a:pt x="7442" y="3298"/>
                </a:lnTo>
                <a:lnTo>
                  <a:pt x="7448" y="3296"/>
                </a:lnTo>
                <a:lnTo>
                  <a:pt x="7456" y="3294"/>
                </a:lnTo>
                <a:lnTo>
                  <a:pt x="7458" y="3290"/>
                </a:lnTo>
                <a:lnTo>
                  <a:pt x="7462" y="3286"/>
                </a:lnTo>
                <a:lnTo>
                  <a:pt x="7464" y="3284"/>
                </a:lnTo>
                <a:lnTo>
                  <a:pt x="7468" y="3282"/>
                </a:lnTo>
                <a:lnTo>
                  <a:pt x="7474" y="3282"/>
                </a:lnTo>
                <a:lnTo>
                  <a:pt x="7480" y="3280"/>
                </a:lnTo>
                <a:lnTo>
                  <a:pt x="7478" y="3276"/>
                </a:lnTo>
                <a:lnTo>
                  <a:pt x="7474" y="3270"/>
                </a:lnTo>
                <a:lnTo>
                  <a:pt x="7474" y="3266"/>
                </a:lnTo>
                <a:lnTo>
                  <a:pt x="7480" y="3262"/>
                </a:lnTo>
                <a:lnTo>
                  <a:pt x="7488" y="3256"/>
                </a:lnTo>
                <a:close/>
                <a:moveTo>
                  <a:pt x="6684" y="3228"/>
                </a:moveTo>
                <a:lnTo>
                  <a:pt x="6684" y="3228"/>
                </a:lnTo>
                <a:lnTo>
                  <a:pt x="6684" y="3230"/>
                </a:lnTo>
                <a:lnTo>
                  <a:pt x="6686" y="3234"/>
                </a:lnTo>
                <a:lnTo>
                  <a:pt x="6688" y="3238"/>
                </a:lnTo>
                <a:lnTo>
                  <a:pt x="6692" y="3238"/>
                </a:lnTo>
                <a:lnTo>
                  <a:pt x="6692" y="3234"/>
                </a:lnTo>
                <a:lnTo>
                  <a:pt x="6690" y="3230"/>
                </a:lnTo>
                <a:lnTo>
                  <a:pt x="6688" y="3228"/>
                </a:lnTo>
                <a:lnTo>
                  <a:pt x="6684" y="3228"/>
                </a:lnTo>
                <a:close/>
                <a:moveTo>
                  <a:pt x="6456" y="4860"/>
                </a:moveTo>
                <a:lnTo>
                  <a:pt x="6456" y="4860"/>
                </a:lnTo>
                <a:lnTo>
                  <a:pt x="6448" y="4872"/>
                </a:lnTo>
                <a:lnTo>
                  <a:pt x="6446" y="4874"/>
                </a:lnTo>
                <a:lnTo>
                  <a:pt x="6448" y="4878"/>
                </a:lnTo>
                <a:lnTo>
                  <a:pt x="6448" y="4880"/>
                </a:lnTo>
                <a:lnTo>
                  <a:pt x="6452" y="4882"/>
                </a:lnTo>
                <a:lnTo>
                  <a:pt x="6456" y="4884"/>
                </a:lnTo>
                <a:lnTo>
                  <a:pt x="6456" y="4882"/>
                </a:lnTo>
                <a:lnTo>
                  <a:pt x="6464" y="4870"/>
                </a:lnTo>
                <a:lnTo>
                  <a:pt x="6466" y="4864"/>
                </a:lnTo>
                <a:lnTo>
                  <a:pt x="6466" y="4860"/>
                </a:lnTo>
                <a:lnTo>
                  <a:pt x="6466" y="4858"/>
                </a:lnTo>
                <a:lnTo>
                  <a:pt x="6464" y="4856"/>
                </a:lnTo>
                <a:lnTo>
                  <a:pt x="6460" y="4856"/>
                </a:lnTo>
                <a:lnTo>
                  <a:pt x="6456" y="4860"/>
                </a:lnTo>
                <a:close/>
                <a:moveTo>
                  <a:pt x="6376" y="5018"/>
                </a:moveTo>
                <a:lnTo>
                  <a:pt x="6376" y="5018"/>
                </a:lnTo>
                <a:lnTo>
                  <a:pt x="6372" y="5018"/>
                </a:lnTo>
                <a:lnTo>
                  <a:pt x="6370" y="5020"/>
                </a:lnTo>
                <a:lnTo>
                  <a:pt x="6368" y="5026"/>
                </a:lnTo>
                <a:lnTo>
                  <a:pt x="6366" y="5032"/>
                </a:lnTo>
                <a:lnTo>
                  <a:pt x="6368" y="5038"/>
                </a:lnTo>
                <a:lnTo>
                  <a:pt x="6370" y="5038"/>
                </a:lnTo>
                <a:lnTo>
                  <a:pt x="6372" y="5036"/>
                </a:lnTo>
                <a:lnTo>
                  <a:pt x="6376" y="5030"/>
                </a:lnTo>
                <a:lnTo>
                  <a:pt x="6378" y="5024"/>
                </a:lnTo>
                <a:lnTo>
                  <a:pt x="6378" y="5020"/>
                </a:lnTo>
                <a:lnTo>
                  <a:pt x="6376" y="5018"/>
                </a:lnTo>
                <a:close/>
                <a:moveTo>
                  <a:pt x="5466" y="4460"/>
                </a:moveTo>
                <a:lnTo>
                  <a:pt x="5466" y="4460"/>
                </a:lnTo>
                <a:lnTo>
                  <a:pt x="5466" y="4458"/>
                </a:lnTo>
                <a:lnTo>
                  <a:pt x="5464" y="4458"/>
                </a:lnTo>
                <a:lnTo>
                  <a:pt x="5462" y="4458"/>
                </a:lnTo>
                <a:lnTo>
                  <a:pt x="5458" y="4460"/>
                </a:lnTo>
                <a:lnTo>
                  <a:pt x="5458" y="4462"/>
                </a:lnTo>
                <a:lnTo>
                  <a:pt x="5462" y="4464"/>
                </a:lnTo>
                <a:lnTo>
                  <a:pt x="5466" y="4460"/>
                </a:lnTo>
                <a:close/>
                <a:moveTo>
                  <a:pt x="5468" y="4472"/>
                </a:moveTo>
                <a:lnTo>
                  <a:pt x="5468" y="4472"/>
                </a:lnTo>
                <a:lnTo>
                  <a:pt x="5466" y="4472"/>
                </a:lnTo>
                <a:lnTo>
                  <a:pt x="5464" y="4474"/>
                </a:lnTo>
                <a:lnTo>
                  <a:pt x="5462" y="4476"/>
                </a:lnTo>
                <a:lnTo>
                  <a:pt x="5462" y="4478"/>
                </a:lnTo>
                <a:lnTo>
                  <a:pt x="5466" y="4478"/>
                </a:lnTo>
                <a:lnTo>
                  <a:pt x="5468" y="4476"/>
                </a:lnTo>
                <a:lnTo>
                  <a:pt x="5468" y="4472"/>
                </a:lnTo>
                <a:close/>
                <a:moveTo>
                  <a:pt x="5454" y="4498"/>
                </a:moveTo>
                <a:lnTo>
                  <a:pt x="5454" y="4498"/>
                </a:lnTo>
                <a:lnTo>
                  <a:pt x="5456" y="4500"/>
                </a:lnTo>
                <a:lnTo>
                  <a:pt x="5458" y="4500"/>
                </a:lnTo>
                <a:lnTo>
                  <a:pt x="5460" y="4500"/>
                </a:lnTo>
                <a:lnTo>
                  <a:pt x="5462" y="4496"/>
                </a:lnTo>
                <a:lnTo>
                  <a:pt x="5460" y="4492"/>
                </a:lnTo>
                <a:lnTo>
                  <a:pt x="5458" y="4492"/>
                </a:lnTo>
                <a:lnTo>
                  <a:pt x="5456" y="4494"/>
                </a:lnTo>
                <a:lnTo>
                  <a:pt x="5454" y="4498"/>
                </a:lnTo>
                <a:close/>
                <a:moveTo>
                  <a:pt x="5466" y="4492"/>
                </a:moveTo>
                <a:lnTo>
                  <a:pt x="5466" y="4492"/>
                </a:lnTo>
                <a:lnTo>
                  <a:pt x="5464" y="4492"/>
                </a:lnTo>
                <a:lnTo>
                  <a:pt x="5464" y="4496"/>
                </a:lnTo>
                <a:lnTo>
                  <a:pt x="5466" y="4498"/>
                </a:lnTo>
                <a:lnTo>
                  <a:pt x="5468" y="4498"/>
                </a:lnTo>
                <a:lnTo>
                  <a:pt x="5470" y="4496"/>
                </a:lnTo>
                <a:lnTo>
                  <a:pt x="5468" y="4494"/>
                </a:lnTo>
                <a:lnTo>
                  <a:pt x="5466" y="4492"/>
                </a:lnTo>
                <a:close/>
                <a:moveTo>
                  <a:pt x="5474" y="4492"/>
                </a:moveTo>
                <a:lnTo>
                  <a:pt x="5474" y="4492"/>
                </a:lnTo>
                <a:lnTo>
                  <a:pt x="5476" y="4492"/>
                </a:lnTo>
                <a:lnTo>
                  <a:pt x="5478" y="4490"/>
                </a:lnTo>
                <a:lnTo>
                  <a:pt x="5478" y="4488"/>
                </a:lnTo>
                <a:lnTo>
                  <a:pt x="5478" y="4486"/>
                </a:lnTo>
                <a:lnTo>
                  <a:pt x="5476" y="4486"/>
                </a:lnTo>
                <a:lnTo>
                  <a:pt x="5474" y="4488"/>
                </a:lnTo>
                <a:lnTo>
                  <a:pt x="5474" y="4492"/>
                </a:lnTo>
                <a:close/>
                <a:moveTo>
                  <a:pt x="5456" y="4486"/>
                </a:moveTo>
                <a:lnTo>
                  <a:pt x="5456" y="4486"/>
                </a:lnTo>
                <a:lnTo>
                  <a:pt x="5454" y="4486"/>
                </a:lnTo>
                <a:lnTo>
                  <a:pt x="5454" y="4488"/>
                </a:lnTo>
                <a:lnTo>
                  <a:pt x="5454" y="4490"/>
                </a:lnTo>
                <a:lnTo>
                  <a:pt x="5456" y="4490"/>
                </a:lnTo>
                <a:lnTo>
                  <a:pt x="5458" y="4488"/>
                </a:lnTo>
                <a:lnTo>
                  <a:pt x="5456" y="4486"/>
                </a:lnTo>
                <a:close/>
                <a:moveTo>
                  <a:pt x="5448" y="4476"/>
                </a:moveTo>
                <a:lnTo>
                  <a:pt x="5448" y="4476"/>
                </a:lnTo>
                <a:lnTo>
                  <a:pt x="5450" y="4476"/>
                </a:lnTo>
                <a:lnTo>
                  <a:pt x="5454" y="4474"/>
                </a:lnTo>
                <a:lnTo>
                  <a:pt x="5454" y="4472"/>
                </a:lnTo>
                <a:lnTo>
                  <a:pt x="5450" y="4472"/>
                </a:lnTo>
                <a:lnTo>
                  <a:pt x="5448" y="4474"/>
                </a:lnTo>
                <a:lnTo>
                  <a:pt x="5448" y="4476"/>
                </a:lnTo>
                <a:close/>
                <a:moveTo>
                  <a:pt x="5480" y="4474"/>
                </a:moveTo>
                <a:lnTo>
                  <a:pt x="5480" y="4474"/>
                </a:lnTo>
                <a:lnTo>
                  <a:pt x="5484" y="4474"/>
                </a:lnTo>
                <a:lnTo>
                  <a:pt x="5484" y="4472"/>
                </a:lnTo>
                <a:lnTo>
                  <a:pt x="5482" y="4470"/>
                </a:lnTo>
                <a:lnTo>
                  <a:pt x="5480" y="4472"/>
                </a:lnTo>
                <a:lnTo>
                  <a:pt x="5480" y="4474"/>
                </a:lnTo>
                <a:close/>
                <a:moveTo>
                  <a:pt x="6488" y="2842"/>
                </a:moveTo>
                <a:lnTo>
                  <a:pt x="6488" y="2842"/>
                </a:lnTo>
                <a:lnTo>
                  <a:pt x="6484" y="2842"/>
                </a:lnTo>
                <a:lnTo>
                  <a:pt x="6484" y="2844"/>
                </a:lnTo>
                <a:lnTo>
                  <a:pt x="6484" y="2852"/>
                </a:lnTo>
                <a:lnTo>
                  <a:pt x="6482" y="2858"/>
                </a:lnTo>
                <a:lnTo>
                  <a:pt x="6482" y="2860"/>
                </a:lnTo>
                <a:lnTo>
                  <a:pt x="6480" y="2860"/>
                </a:lnTo>
                <a:lnTo>
                  <a:pt x="6476" y="2858"/>
                </a:lnTo>
                <a:lnTo>
                  <a:pt x="6472" y="2860"/>
                </a:lnTo>
                <a:lnTo>
                  <a:pt x="6468" y="2862"/>
                </a:lnTo>
                <a:lnTo>
                  <a:pt x="6464" y="2866"/>
                </a:lnTo>
                <a:lnTo>
                  <a:pt x="6460" y="2868"/>
                </a:lnTo>
                <a:lnTo>
                  <a:pt x="6458" y="2868"/>
                </a:lnTo>
                <a:lnTo>
                  <a:pt x="6456" y="2872"/>
                </a:lnTo>
                <a:lnTo>
                  <a:pt x="6454" y="2884"/>
                </a:lnTo>
                <a:lnTo>
                  <a:pt x="6454" y="2898"/>
                </a:lnTo>
                <a:lnTo>
                  <a:pt x="6454" y="2902"/>
                </a:lnTo>
                <a:lnTo>
                  <a:pt x="6456" y="2904"/>
                </a:lnTo>
                <a:lnTo>
                  <a:pt x="6460" y="2904"/>
                </a:lnTo>
                <a:lnTo>
                  <a:pt x="6460" y="2906"/>
                </a:lnTo>
                <a:lnTo>
                  <a:pt x="6458" y="2910"/>
                </a:lnTo>
                <a:lnTo>
                  <a:pt x="6456" y="2912"/>
                </a:lnTo>
                <a:lnTo>
                  <a:pt x="6462" y="2914"/>
                </a:lnTo>
                <a:lnTo>
                  <a:pt x="6464" y="2916"/>
                </a:lnTo>
                <a:lnTo>
                  <a:pt x="6462" y="2918"/>
                </a:lnTo>
                <a:lnTo>
                  <a:pt x="6460" y="2922"/>
                </a:lnTo>
                <a:lnTo>
                  <a:pt x="6460" y="2924"/>
                </a:lnTo>
                <a:lnTo>
                  <a:pt x="6464" y="2924"/>
                </a:lnTo>
                <a:lnTo>
                  <a:pt x="6470" y="2930"/>
                </a:lnTo>
                <a:lnTo>
                  <a:pt x="6474" y="2932"/>
                </a:lnTo>
                <a:lnTo>
                  <a:pt x="6474" y="2934"/>
                </a:lnTo>
                <a:lnTo>
                  <a:pt x="6476" y="2934"/>
                </a:lnTo>
                <a:lnTo>
                  <a:pt x="6480" y="2932"/>
                </a:lnTo>
                <a:lnTo>
                  <a:pt x="6480" y="2930"/>
                </a:lnTo>
                <a:lnTo>
                  <a:pt x="6480" y="2926"/>
                </a:lnTo>
                <a:lnTo>
                  <a:pt x="6480" y="2924"/>
                </a:lnTo>
                <a:lnTo>
                  <a:pt x="6484" y="2922"/>
                </a:lnTo>
                <a:lnTo>
                  <a:pt x="6486" y="2918"/>
                </a:lnTo>
                <a:lnTo>
                  <a:pt x="6486" y="2904"/>
                </a:lnTo>
                <a:lnTo>
                  <a:pt x="6488" y="2900"/>
                </a:lnTo>
                <a:lnTo>
                  <a:pt x="6490" y="2896"/>
                </a:lnTo>
                <a:lnTo>
                  <a:pt x="6492" y="2890"/>
                </a:lnTo>
                <a:lnTo>
                  <a:pt x="6492" y="2880"/>
                </a:lnTo>
                <a:lnTo>
                  <a:pt x="6490" y="2870"/>
                </a:lnTo>
                <a:lnTo>
                  <a:pt x="6490" y="2864"/>
                </a:lnTo>
                <a:lnTo>
                  <a:pt x="6488" y="2860"/>
                </a:lnTo>
                <a:lnTo>
                  <a:pt x="6488" y="2858"/>
                </a:lnTo>
                <a:lnTo>
                  <a:pt x="6490" y="2848"/>
                </a:lnTo>
                <a:lnTo>
                  <a:pt x="6488" y="2844"/>
                </a:lnTo>
                <a:lnTo>
                  <a:pt x="6488" y="2842"/>
                </a:lnTo>
                <a:close/>
                <a:moveTo>
                  <a:pt x="6706" y="3110"/>
                </a:moveTo>
                <a:lnTo>
                  <a:pt x="6706" y="3110"/>
                </a:lnTo>
                <a:lnTo>
                  <a:pt x="6702" y="3110"/>
                </a:lnTo>
                <a:lnTo>
                  <a:pt x="6696" y="3112"/>
                </a:lnTo>
                <a:lnTo>
                  <a:pt x="6682" y="3118"/>
                </a:lnTo>
                <a:lnTo>
                  <a:pt x="6674" y="3120"/>
                </a:lnTo>
                <a:lnTo>
                  <a:pt x="6666" y="3120"/>
                </a:lnTo>
                <a:lnTo>
                  <a:pt x="6658" y="3118"/>
                </a:lnTo>
                <a:lnTo>
                  <a:pt x="6652" y="3114"/>
                </a:lnTo>
                <a:lnTo>
                  <a:pt x="6644" y="3108"/>
                </a:lnTo>
                <a:lnTo>
                  <a:pt x="6638" y="3108"/>
                </a:lnTo>
                <a:lnTo>
                  <a:pt x="6634" y="3108"/>
                </a:lnTo>
                <a:lnTo>
                  <a:pt x="6632" y="3112"/>
                </a:lnTo>
                <a:lnTo>
                  <a:pt x="6628" y="3116"/>
                </a:lnTo>
                <a:lnTo>
                  <a:pt x="6626" y="3116"/>
                </a:lnTo>
                <a:lnTo>
                  <a:pt x="6622" y="3112"/>
                </a:lnTo>
                <a:lnTo>
                  <a:pt x="6622" y="3110"/>
                </a:lnTo>
                <a:lnTo>
                  <a:pt x="6620" y="3110"/>
                </a:lnTo>
                <a:lnTo>
                  <a:pt x="6614" y="3112"/>
                </a:lnTo>
                <a:lnTo>
                  <a:pt x="6610" y="3120"/>
                </a:lnTo>
                <a:lnTo>
                  <a:pt x="6610" y="3132"/>
                </a:lnTo>
                <a:lnTo>
                  <a:pt x="6610" y="3136"/>
                </a:lnTo>
                <a:lnTo>
                  <a:pt x="6614" y="3140"/>
                </a:lnTo>
                <a:lnTo>
                  <a:pt x="6628" y="3144"/>
                </a:lnTo>
                <a:lnTo>
                  <a:pt x="6640" y="3150"/>
                </a:lnTo>
                <a:lnTo>
                  <a:pt x="6650" y="3158"/>
                </a:lnTo>
                <a:lnTo>
                  <a:pt x="6660" y="3164"/>
                </a:lnTo>
                <a:lnTo>
                  <a:pt x="6666" y="3166"/>
                </a:lnTo>
                <a:lnTo>
                  <a:pt x="6670" y="3168"/>
                </a:lnTo>
                <a:lnTo>
                  <a:pt x="6678" y="3170"/>
                </a:lnTo>
                <a:lnTo>
                  <a:pt x="6684" y="3176"/>
                </a:lnTo>
                <a:lnTo>
                  <a:pt x="6692" y="3182"/>
                </a:lnTo>
                <a:lnTo>
                  <a:pt x="6702" y="3186"/>
                </a:lnTo>
                <a:lnTo>
                  <a:pt x="6714" y="3192"/>
                </a:lnTo>
                <a:lnTo>
                  <a:pt x="6716" y="3190"/>
                </a:lnTo>
                <a:lnTo>
                  <a:pt x="6716" y="3186"/>
                </a:lnTo>
                <a:lnTo>
                  <a:pt x="6718" y="3178"/>
                </a:lnTo>
                <a:lnTo>
                  <a:pt x="6720" y="3170"/>
                </a:lnTo>
                <a:lnTo>
                  <a:pt x="6720" y="3162"/>
                </a:lnTo>
                <a:lnTo>
                  <a:pt x="6720" y="3158"/>
                </a:lnTo>
                <a:lnTo>
                  <a:pt x="6716" y="3154"/>
                </a:lnTo>
                <a:lnTo>
                  <a:pt x="6714" y="3152"/>
                </a:lnTo>
                <a:lnTo>
                  <a:pt x="6716" y="3146"/>
                </a:lnTo>
                <a:lnTo>
                  <a:pt x="6720" y="3130"/>
                </a:lnTo>
                <a:lnTo>
                  <a:pt x="6736" y="3104"/>
                </a:lnTo>
                <a:lnTo>
                  <a:pt x="6736" y="3102"/>
                </a:lnTo>
                <a:lnTo>
                  <a:pt x="6734" y="3102"/>
                </a:lnTo>
                <a:lnTo>
                  <a:pt x="6728" y="3106"/>
                </a:lnTo>
                <a:lnTo>
                  <a:pt x="6716" y="3110"/>
                </a:lnTo>
                <a:lnTo>
                  <a:pt x="6712" y="3110"/>
                </a:lnTo>
                <a:lnTo>
                  <a:pt x="6706" y="3110"/>
                </a:lnTo>
                <a:close/>
                <a:moveTo>
                  <a:pt x="6434" y="2968"/>
                </a:moveTo>
                <a:lnTo>
                  <a:pt x="6434" y="2968"/>
                </a:lnTo>
                <a:lnTo>
                  <a:pt x="6436" y="2972"/>
                </a:lnTo>
                <a:lnTo>
                  <a:pt x="6438" y="2976"/>
                </a:lnTo>
                <a:lnTo>
                  <a:pt x="6442" y="2982"/>
                </a:lnTo>
                <a:lnTo>
                  <a:pt x="6446" y="2990"/>
                </a:lnTo>
                <a:lnTo>
                  <a:pt x="6446" y="2996"/>
                </a:lnTo>
                <a:lnTo>
                  <a:pt x="6446" y="3004"/>
                </a:lnTo>
                <a:lnTo>
                  <a:pt x="6446" y="3012"/>
                </a:lnTo>
                <a:lnTo>
                  <a:pt x="6448" y="3016"/>
                </a:lnTo>
                <a:lnTo>
                  <a:pt x="6448" y="3020"/>
                </a:lnTo>
                <a:lnTo>
                  <a:pt x="6446" y="3030"/>
                </a:lnTo>
                <a:lnTo>
                  <a:pt x="6446" y="3046"/>
                </a:lnTo>
                <a:lnTo>
                  <a:pt x="6448" y="3058"/>
                </a:lnTo>
                <a:lnTo>
                  <a:pt x="6450" y="3064"/>
                </a:lnTo>
                <a:lnTo>
                  <a:pt x="6454" y="3068"/>
                </a:lnTo>
                <a:lnTo>
                  <a:pt x="6458" y="3070"/>
                </a:lnTo>
                <a:lnTo>
                  <a:pt x="6462" y="3070"/>
                </a:lnTo>
                <a:lnTo>
                  <a:pt x="6466" y="3068"/>
                </a:lnTo>
                <a:lnTo>
                  <a:pt x="6468" y="3066"/>
                </a:lnTo>
                <a:lnTo>
                  <a:pt x="6472" y="3060"/>
                </a:lnTo>
                <a:lnTo>
                  <a:pt x="6474" y="3054"/>
                </a:lnTo>
                <a:lnTo>
                  <a:pt x="6476" y="3054"/>
                </a:lnTo>
                <a:lnTo>
                  <a:pt x="6480" y="3056"/>
                </a:lnTo>
                <a:lnTo>
                  <a:pt x="6488" y="3058"/>
                </a:lnTo>
                <a:lnTo>
                  <a:pt x="6490" y="3056"/>
                </a:lnTo>
                <a:lnTo>
                  <a:pt x="6492" y="3054"/>
                </a:lnTo>
                <a:lnTo>
                  <a:pt x="6496" y="3044"/>
                </a:lnTo>
                <a:lnTo>
                  <a:pt x="6498" y="3024"/>
                </a:lnTo>
                <a:lnTo>
                  <a:pt x="6500" y="3016"/>
                </a:lnTo>
                <a:lnTo>
                  <a:pt x="6500" y="3008"/>
                </a:lnTo>
                <a:lnTo>
                  <a:pt x="6496" y="3000"/>
                </a:lnTo>
                <a:lnTo>
                  <a:pt x="6496" y="2996"/>
                </a:lnTo>
                <a:lnTo>
                  <a:pt x="6498" y="2990"/>
                </a:lnTo>
                <a:lnTo>
                  <a:pt x="6502" y="2984"/>
                </a:lnTo>
                <a:lnTo>
                  <a:pt x="6502" y="2980"/>
                </a:lnTo>
                <a:lnTo>
                  <a:pt x="6502" y="2968"/>
                </a:lnTo>
                <a:lnTo>
                  <a:pt x="6498" y="2958"/>
                </a:lnTo>
                <a:lnTo>
                  <a:pt x="6494" y="2950"/>
                </a:lnTo>
                <a:lnTo>
                  <a:pt x="6488" y="2944"/>
                </a:lnTo>
                <a:lnTo>
                  <a:pt x="6486" y="2942"/>
                </a:lnTo>
                <a:lnTo>
                  <a:pt x="6484" y="2942"/>
                </a:lnTo>
                <a:lnTo>
                  <a:pt x="6480" y="2944"/>
                </a:lnTo>
                <a:lnTo>
                  <a:pt x="6474" y="2946"/>
                </a:lnTo>
                <a:lnTo>
                  <a:pt x="6460" y="2956"/>
                </a:lnTo>
                <a:lnTo>
                  <a:pt x="6454" y="2962"/>
                </a:lnTo>
                <a:lnTo>
                  <a:pt x="6448" y="2962"/>
                </a:lnTo>
                <a:lnTo>
                  <a:pt x="6442" y="2962"/>
                </a:lnTo>
                <a:lnTo>
                  <a:pt x="6440" y="2960"/>
                </a:lnTo>
                <a:lnTo>
                  <a:pt x="6438" y="2958"/>
                </a:lnTo>
                <a:lnTo>
                  <a:pt x="6436" y="2958"/>
                </a:lnTo>
                <a:lnTo>
                  <a:pt x="6434" y="2968"/>
                </a:lnTo>
                <a:close/>
                <a:moveTo>
                  <a:pt x="6714" y="2136"/>
                </a:moveTo>
                <a:lnTo>
                  <a:pt x="6714" y="2136"/>
                </a:lnTo>
                <a:lnTo>
                  <a:pt x="6718" y="2134"/>
                </a:lnTo>
                <a:lnTo>
                  <a:pt x="6718" y="2132"/>
                </a:lnTo>
                <a:lnTo>
                  <a:pt x="6716" y="2128"/>
                </a:lnTo>
                <a:lnTo>
                  <a:pt x="6714" y="2124"/>
                </a:lnTo>
                <a:lnTo>
                  <a:pt x="6706" y="2120"/>
                </a:lnTo>
                <a:lnTo>
                  <a:pt x="6702" y="2118"/>
                </a:lnTo>
                <a:lnTo>
                  <a:pt x="6700" y="2118"/>
                </a:lnTo>
                <a:lnTo>
                  <a:pt x="6698" y="2122"/>
                </a:lnTo>
                <a:lnTo>
                  <a:pt x="6702" y="2130"/>
                </a:lnTo>
                <a:lnTo>
                  <a:pt x="6706" y="2136"/>
                </a:lnTo>
                <a:lnTo>
                  <a:pt x="6710" y="2136"/>
                </a:lnTo>
                <a:lnTo>
                  <a:pt x="6714" y="2136"/>
                </a:lnTo>
                <a:close/>
                <a:moveTo>
                  <a:pt x="6546" y="1994"/>
                </a:moveTo>
                <a:lnTo>
                  <a:pt x="6546" y="1994"/>
                </a:lnTo>
                <a:lnTo>
                  <a:pt x="6546" y="1996"/>
                </a:lnTo>
                <a:lnTo>
                  <a:pt x="6548" y="1996"/>
                </a:lnTo>
                <a:lnTo>
                  <a:pt x="6556" y="1992"/>
                </a:lnTo>
                <a:lnTo>
                  <a:pt x="6556" y="1990"/>
                </a:lnTo>
                <a:lnTo>
                  <a:pt x="6552" y="1990"/>
                </a:lnTo>
                <a:lnTo>
                  <a:pt x="6548" y="1992"/>
                </a:lnTo>
                <a:lnTo>
                  <a:pt x="6546" y="1994"/>
                </a:lnTo>
                <a:close/>
                <a:moveTo>
                  <a:pt x="6520" y="2132"/>
                </a:moveTo>
                <a:lnTo>
                  <a:pt x="6520" y="2132"/>
                </a:lnTo>
                <a:lnTo>
                  <a:pt x="6530" y="2134"/>
                </a:lnTo>
                <a:lnTo>
                  <a:pt x="6536" y="2132"/>
                </a:lnTo>
                <a:lnTo>
                  <a:pt x="6542" y="2128"/>
                </a:lnTo>
                <a:lnTo>
                  <a:pt x="6542" y="2126"/>
                </a:lnTo>
                <a:lnTo>
                  <a:pt x="6544" y="2124"/>
                </a:lnTo>
                <a:lnTo>
                  <a:pt x="6542" y="2118"/>
                </a:lnTo>
                <a:lnTo>
                  <a:pt x="6540" y="2112"/>
                </a:lnTo>
                <a:lnTo>
                  <a:pt x="6540" y="2108"/>
                </a:lnTo>
                <a:lnTo>
                  <a:pt x="6540" y="2104"/>
                </a:lnTo>
                <a:lnTo>
                  <a:pt x="6538" y="2102"/>
                </a:lnTo>
                <a:lnTo>
                  <a:pt x="6534" y="2100"/>
                </a:lnTo>
                <a:lnTo>
                  <a:pt x="6534" y="2102"/>
                </a:lnTo>
                <a:lnTo>
                  <a:pt x="6534" y="2104"/>
                </a:lnTo>
                <a:lnTo>
                  <a:pt x="6532" y="2104"/>
                </a:lnTo>
                <a:lnTo>
                  <a:pt x="6524" y="2100"/>
                </a:lnTo>
                <a:lnTo>
                  <a:pt x="6520" y="2100"/>
                </a:lnTo>
                <a:lnTo>
                  <a:pt x="6514" y="2102"/>
                </a:lnTo>
                <a:lnTo>
                  <a:pt x="6508" y="2104"/>
                </a:lnTo>
                <a:lnTo>
                  <a:pt x="6504" y="2104"/>
                </a:lnTo>
                <a:lnTo>
                  <a:pt x="6500" y="2104"/>
                </a:lnTo>
                <a:lnTo>
                  <a:pt x="6498" y="2104"/>
                </a:lnTo>
                <a:lnTo>
                  <a:pt x="6498" y="2108"/>
                </a:lnTo>
                <a:lnTo>
                  <a:pt x="6500" y="2110"/>
                </a:lnTo>
                <a:lnTo>
                  <a:pt x="6504" y="2114"/>
                </a:lnTo>
                <a:lnTo>
                  <a:pt x="6508" y="2122"/>
                </a:lnTo>
                <a:lnTo>
                  <a:pt x="6510" y="2126"/>
                </a:lnTo>
                <a:lnTo>
                  <a:pt x="6512" y="2124"/>
                </a:lnTo>
                <a:lnTo>
                  <a:pt x="6514" y="2126"/>
                </a:lnTo>
                <a:lnTo>
                  <a:pt x="6516" y="2126"/>
                </a:lnTo>
                <a:lnTo>
                  <a:pt x="6514" y="2128"/>
                </a:lnTo>
                <a:lnTo>
                  <a:pt x="6516" y="2130"/>
                </a:lnTo>
                <a:lnTo>
                  <a:pt x="6520" y="2132"/>
                </a:lnTo>
                <a:close/>
                <a:moveTo>
                  <a:pt x="6534" y="2078"/>
                </a:moveTo>
                <a:lnTo>
                  <a:pt x="6534" y="2078"/>
                </a:lnTo>
                <a:lnTo>
                  <a:pt x="6532" y="2078"/>
                </a:lnTo>
                <a:lnTo>
                  <a:pt x="6532" y="2080"/>
                </a:lnTo>
                <a:lnTo>
                  <a:pt x="6532" y="2086"/>
                </a:lnTo>
                <a:lnTo>
                  <a:pt x="6534" y="2090"/>
                </a:lnTo>
                <a:lnTo>
                  <a:pt x="6534" y="2088"/>
                </a:lnTo>
                <a:lnTo>
                  <a:pt x="6536" y="2086"/>
                </a:lnTo>
                <a:lnTo>
                  <a:pt x="6536" y="2082"/>
                </a:lnTo>
                <a:lnTo>
                  <a:pt x="6534" y="2078"/>
                </a:lnTo>
                <a:close/>
                <a:moveTo>
                  <a:pt x="6544" y="2134"/>
                </a:moveTo>
                <a:lnTo>
                  <a:pt x="6544" y="2134"/>
                </a:lnTo>
                <a:lnTo>
                  <a:pt x="6544" y="2132"/>
                </a:lnTo>
                <a:lnTo>
                  <a:pt x="6544" y="2130"/>
                </a:lnTo>
                <a:lnTo>
                  <a:pt x="6542" y="2132"/>
                </a:lnTo>
                <a:lnTo>
                  <a:pt x="6540" y="2134"/>
                </a:lnTo>
                <a:lnTo>
                  <a:pt x="6534" y="2144"/>
                </a:lnTo>
                <a:lnTo>
                  <a:pt x="6532" y="2148"/>
                </a:lnTo>
                <a:lnTo>
                  <a:pt x="6532" y="2152"/>
                </a:lnTo>
                <a:lnTo>
                  <a:pt x="6534" y="2154"/>
                </a:lnTo>
                <a:lnTo>
                  <a:pt x="6536" y="2154"/>
                </a:lnTo>
                <a:lnTo>
                  <a:pt x="6538" y="2148"/>
                </a:lnTo>
                <a:lnTo>
                  <a:pt x="6544" y="2134"/>
                </a:lnTo>
                <a:close/>
                <a:moveTo>
                  <a:pt x="6582" y="2150"/>
                </a:moveTo>
                <a:lnTo>
                  <a:pt x="6582" y="2150"/>
                </a:lnTo>
                <a:lnTo>
                  <a:pt x="6578" y="2144"/>
                </a:lnTo>
                <a:lnTo>
                  <a:pt x="6576" y="2142"/>
                </a:lnTo>
                <a:lnTo>
                  <a:pt x="6576" y="2144"/>
                </a:lnTo>
                <a:lnTo>
                  <a:pt x="6574" y="2146"/>
                </a:lnTo>
                <a:lnTo>
                  <a:pt x="6572" y="2146"/>
                </a:lnTo>
                <a:lnTo>
                  <a:pt x="6562" y="2140"/>
                </a:lnTo>
                <a:lnTo>
                  <a:pt x="6556" y="2138"/>
                </a:lnTo>
                <a:lnTo>
                  <a:pt x="6552" y="2140"/>
                </a:lnTo>
                <a:lnTo>
                  <a:pt x="6552" y="2144"/>
                </a:lnTo>
                <a:lnTo>
                  <a:pt x="6552" y="2148"/>
                </a:lnTo>
                <a:lnTo>
                  <a:pt x="6554" y="2152"/>
                </a:lnTo>
                <a:lnTo>
                  <a:pt x="6560" y="2156"/>
                </a:lnTo>
                <a:lnTo>
                  <a:pt x="6570" y="2158"/>
                </a:lnTo>
                <a:lnTo>
                  <a:pt x="6578" y="2158"/>
                </a:lnTo>
                <a:lnTo>
                  <a:pt x="6582" y="2158"/>
                </a:lnTo>
                <a:lnTo>
                  <a:pt x="6584" y="2156"/>
                </a:lnTo>
                <a:lnTo>
                  <a:pt x="6582" y="2150"/>
                </a:lnTo>
                <a:close/>
                <a:moveTo>
                  <a:pt x="6566" y="2088"/>
                </a:moveTo>
                <a:lnTo>
                  <a:pt x="6566" y="2088"/>
                </a:lnTo>
                <a:lnTo>
                  <a:pt x="6560" y="2090"/>
                </a:lnTo>
                <a:lnTo>
                  <a:pt x="6554" y="2090"/>
                </a:lnTo>
                <a:lnTo>
                  <a:pt x="6550" y="2090"/>
                </a:lnTo>
                <a:lnTo>
                  <a:pt x="6546" y="2090"/>
                </a:lnTo>
                <a:lnTo>
                  <a:pt x="6544" y="2092"/>
                </a:lnTo>
                <a:lnTo>
                  <a:pt x="6546" y="2094"/>
                </a:lnTo>
                <a:lnTo>
                  <a:pt x="6550" y="2096"/>
                </a:lnTo>
                <a:lnTo>
                  <a:pt x="6554" y="2100"/>
                </a:lnTo>
                <a:lnTo>
                  <a:pt x="6556" y="2100"/>
                </a:lnTo>
                <a:lnTo>
                  <a:pt x="6554" y="2102"/>
                </a:lnTo>
                <a:lnTo>
                  <a:pt x="6554" y="2106"/>
                </a:lnTo>
                <a:lnTo>
                  <a:pt x="6556" y="2108"/>
                </a:lnTo>
                <a:lnTo>
                  <a:pt x="6558" y="2110"/>
                </a:lnTo>
                <a:lnTo>
                  <a:pt x="6556" y="2114"/>
                </a:lnTo>
                <a:lnTo>
                  <a:pt x="6554" y="2116"/>
                </a:lnTo>
                <a:lnTo>
                  <a:pt x="6556" y="2116"/>
                </a:lnTo>
                <a:lnTo>
                  <a:pt x="6558" y="2118"/>
                </a:lnTo>
                <a:lnTo>
                  <a:pt x="6560" y="2122"/>
                </a:lnTo>
                <a:lnTo>
                  <a:pt x="6560" y="2124"/>
                </a:lnTo>
                <a:lnTo>
                  <a:pt x="6564" y="2124"/>
                </a:lnTo>
                <a:lnTo>
                  <a:pt x="6566" y="2124"/>
                </a:lnTo>
                <a:lnTo>
                  <a:pt x="6570" y="2124"/>
                </a:lnTo>
                <a:lnTo>
                  <a:pt x="6574" y="2124"/>
                </a:lnTo>
                <a:lnTo>
                  <a:pt x="6576" y="2124"/>
                </a:lnTo>
                <a:lnTo>
                  <a:pt x="6578" y="2124"/>
                </a:lnTo>
                <a:lnTo>
                  <a:pt x="6580" y="2128"/>
                </a:lnTo>
                <a:lnTo>
                  <a:pt x="6580" y="2130"/>
                </a:lnTo>
                <a:lnTo>
                  <a:pt x="6578" y="2132"/>
                </a:lnTo>
                <a:lnTo>
                  <a:pt x="6576" y="2132"/>
                </a:lnTo>
                <a:lnTo>
                  <a:pt x="6574" y="2132"/>
                </a:lnTo>
                <a:lnTo>
                  <a:pt x="6576" y="2134"/>
                </a:lnTo>
                <a:lnTo>
                  <a:pt x="6580" y="2136"/>
                </a:lnTo>
                <a:lnTo>
                  <a:pt x="6582" y="2138"/>
                </a:lnTo>
                <a:lnTo>
                  <a:pt x="6582" y="2140"/>
                </a:lnTo>
                <a:lnTo>
                  <a:pt x="6580" y="2140"/>
                </a:lnTo>
                <a:lnTo>
                  <a:pt x="6580" y="2144"/>
                </a:lnTo>
                <a:lnTo>
                  <a:pt x="6586" y="2150"/>
                </a:lnTo>
                <a:lnTo>
                  <a:pt x="6588" y="2154"/>
                </a:lnTo>
                <a:lnTo>
                  <a:pt x="6588" y="2158"/>
                </a:lnTo>
                <a:lnTo>
                  <a:pt x="6588" y="2160"/>
                </a:lnTo>
                <a:lnTo>
                  <a:pt x="6590" y="2164"/>
                </a:lnTo>
                <a:lnTo>
                  <a:pt x="6592" y="2164"/>
                </a:lnTo>
                <a:lnTo>
                  <a:pt x="6592" y="2160"/>
                </a:lnTo>
                <a:lnTo>
                  <a:pt x="6592" y="2156"/>
                </a:lnTo>
                <a:lnTo>
                  <a:pt x="6594" y="2150"/>
                </a:lnTo>
                <a:lnTo>
                  <a:pt x="6596" y="2148"/>
                </a:lnTo>
                <a:lnTo>
                  <a:pt x="6598" y="2146"/>
                </a:lnTo>
                <a:lnTo>
                  <a:pt x="6592" y="2142"/>
                </a:lnTo>
                <a:lnTo>
                  <a:pt x="6586" y="2140"/>
                </a:lnTo>
                <a:lnTo>
                  <a:pt x="6588" y="2138"/>
                </a:lnTo>
                <a:lnTo>
                  <a:pt x="6590" y="2138"/>
                </a:lnTo>
                <a:lnTo>
                  <a:pt x="6594" y="2138"/>
                </a:lnTo>
                <a:lnTo>
                  <a:pt x="6596" y="2136"/>
                </a:lnTo>
                <a:lnTo>
                  <a:pt x="6596" y="2134"/>
                </a:lnTo>
                <a:lnTo>
                  <a:pt x="6596" y="2130"/>
                </a:lnTo>
                <a:lnTo>
                  <a:pt x="6596" y="2126"/>
                </a:lnTo>
                <a:lnTo>
                  <a:pt x="6596" y="2124"/>
                </a:lnTo>
                <a:lnTo>
                  <a:pt x="6604" y="2122"/>
                </a:lnTo>
                <a:lnTo>
                  <a:pt x="6608" y="2120"/>
                </a:lnTo>
                <a:lnTo>
                  <a:pt x="6610" y="2118"/>
                </a:lnTo>
                <a:lnTo>
                  <a:pt x="6608" y="2114"/>
                </a:lnTo>
                <a:lnTo>
                  <a:pt x="6602" y="2112"/>
                </a:lnTo>
                <a:lnTo>
                  <a:pt x="6598" y="2108"/>
                </a:lnTo>
                <a:lnTo>
                  <a:pt x="6598" y="2104"/>
                </a:lnTo>
                <a:lnTo>
                  <a:pt x="6602" y="2102"/>
                </a:lnTo>
                <a:lnTo>
                  <a:pt x="6608" y="2100"/>
                </a:lnTo>
                <a:lnTo>
                  <a:pt x="6610" y="2098"/>
                </a:lnTo>
                <a:lnTo>
                  <a:pt x="6612" y="2096"/>
                </a:lnTo>
                <a:lnTo>
                  <a:pt x="6614" y="2088"/>
                </a:lnTo>
                <a:lnTo>
                  <a:pt x="6614" y="2080"/>
                </a:lnTo>
                <a:lnTo>
                  <a:pt x="6614" y="2074"/>
                </a:lnTo>
                <a:lnTo>
                  <a:pt x="6616" y="2072"/>
                </a:lnTo>
                <a:lnTo>
                  <a:pt x="6614" y="2070"/>
                </a:lnTo>
                <a:lnTo>
                  <a:pt x="6604" y="2066"/>
                </a:lnTo>
                <a:lnTo>
                  <a:pt x="6598" y="2066"/>
                </a:lnTo>
                <a:lnTo>
                  <a:pt x="6592" y="2070"/>
                </a:lnTo>
                <a:lnTo>
                  <a:pt x="6588" y="2074"/>
                </a:lnTo>
                <a:lnTo>
                  <a:pt x="6588" y="2078"/>
                </a:lnTo>
                <a:lnTo>
                  <a:pt x="6588" y="2080"/>
                </a:lnTo>
                <a:lnTo>
                  <a:pt x="6588" y="2082"/>
                </a:lnTo>
                <a:lnTo>
                  <a:pt x="6586" y="2090"/>
                </a:lnTo>
                <a:lnTo>
                  <a:pt x="6584" y="2094"/>
                </a:lnTo>
                <a:lnTo>
                  <a:pt x="6582" y="2094"/>
                </a:lnTo>
                <a:lnTo>
                  <a:pt x="6580" y="2092"/>
                </a:lnTo>
                <a:lnTo>
                  <a:pt x="6580" y="2088"/>
                </a:lnTo>
                <a:lnTo>
                  <a:pt x="6582" y="2078"/>
                </a:lnTo>
                <a:lnTo>
                  <a:pt x="6580" y="2076"/>
                </a:lnTo>
                <a:lnTo>
                  <a:pt x="6578" y="2078"/>
                </a:lnTo>
                <a:lnTo>
                  <a:pt x="6574" y="2078"/>
                </a:lnTo>
                <a:lnTo>
                  <a:pt x="6568" y="2076"/>
                </a:lnTo>
                <a:lnTo>
                  <a:pt x="6564" y="2074"/>
                </a:lnTo>
                <a:lnTo>
                  <a:pt x="6562" y="2074"/>
                </a:lnTo>
                <a:lnTo>
                  <a:pt x="6560" y="2076"/>
                </a:lnTo>
                <a:lnTo>
                  <a:pt x="6562" y="2076"/>
                </a:lnTo>
                <a:lnTo>
                  <a:pt x="6566" y="2078"/>
                </a:lnTo>
                <a:lnTo>
                  <a:pt x="6570" y="2082"/>
                </a:lnTo>
                <a:lnTo>
                  <a:pt x="6568" y="2084"/>
                </a:lnTo>
                <a:lnTo>
                  <a:pt x="6566" y="2088"/>
                </a:lnTo>
                <a:close/>
                <a:moveTo>
                  <a:pt x="6598" y="2138"/>
                </a:moveTo>
                <a:lnTo>
                  <a:pt x="6598" y="2138"/>
                </a:lnTo>
                <a:lnTo>
                  <a:pt x="6596" y="2142"/>
                </a:lnTo>
                <a:lnTo>
                  <a:pt x="6598" y="2142"/>
                </a:lnTo>
                <a:lnTo>
                  <a:pt x="6604" y="2142"/>
                </a:lnTo>
                <a:lnTo>
                  <a:pt x="6610" y="2138"/>
                </a:lnTo>
                <a:lnTo>
                  <a:pt x="6610" y="2136"/>
                </a:lnTo>
                <a:lnTo>
                  <a:pt x="6610" y="2134"/>
                </a:lnTo>
                <a:lnTo>
                  <a:pt x="6606" y="2134"/>
                </a:lnTo>
                <a:lnTo>
                  <a:pt x="6602" y="2134"/>
                </a:lnTo>
                <a:lnTo>
                  <a:pt x="6598" y="2138"/>
                </a:lnTo>
                <a:close/>
                <a:moveTo>
                  <a:pt x="6552" y="2166"/>
                </a:moveTo>
                <a:lnTo>
                  <a:pt x="6552" y="2166"/>
                </a:lnTo>
                <a:lnTo>
                  <a:pt x="6552" y="2168"/>
                </a:lnTo>
                <a:lnTo>
                  <a:pt x="6556" y="2172"/>
                </a:lnTo>
                <a:lnTo>
                  <a:pt x="6560" y="2172"/>
                </a:lnTo>
                <a:lnTo>
                  <a:pt x="6564" y="2172"/>
                </a:lnTo>
                <a:lnTo>
                  <a:pt x="6562" y="2168"/>
                </a:lnTo>
                <a:lnTo>
                  <a:pt x="6560" y="2166"/>
                </a:lnTo>
                <a:lnTo>
                  <a:pt x="6556" y="2164"/>
                </a:lnTo>
                <a:lnTo>
                  <a:pt x="6552" y="2166"/>
                </a:lnTo>
                <a:close/>
                <a:moveTo>
                  <a:pt x="6636" y="2164"/>
                </a:moveTo>
                <a:lnTo>
                  <a:pt x="6636" y="2164"/>
                </a:lnTo>
                <a:lnTo>
                  <a:pt x="6636" y="2166"/>
                </a:lnTo>
                <a:lnTo>
                  <a:pt x="6638" y="2168"/>
                </a:lnTo>
                <a:lnTo>
                  <a:pt x="6640" y="2172"/>
                </a:lnTo>
                <a:lnTo>
                  <a:pt x="6638" y="2174"/>
                </a:lnTo>
                <a:lnTo>
                  <a:pt x="6636" y="2176"/>
                </a:lnTo>
                <a:lnTo>
                  <a:pt x="6638" y="2178"/>
                </a:lnTo>
                <a:lnTo>
                  <a:pt x="6644" y="2182"/>
                </a:lnTo>
                <a:lnTo>
                  <a:pt x="6646" y="2184"/>
                </a:lnTo>
                <a:lnTo>
                  <a:pt x="6648" y="2184"/>
                </a:lnTo>
                <a:lnTo>
                  <a:pt x="6648" y="2182"/>
                </a:lnTo>
                <a:lnTo>
                  <a:pt x="6648" y="2180"/>
                </a:lnTo>
                <a:lnTo>
                  <a:pt x="6650" y="2176"/>
                </a:lnTo>
                <a:lnTo>
                  <a:pt x="6652" y="2176"/>
                </a:lnTo>
                <a:lnTo>
                  <a:pt x="6656" y="2178"/>
                </a:lnTo>
                <a:lnTo>
                  <a:pt x="6660" y="2180"/>
                </a:lnTo>
                <a:lnTo>
                  <a:pt x="6662" y="2180"/>
                </a:lnTo>
                <a:lnTo>
                  <a:pt x="6660" y="2178"/>
                </a:lnTo>
                <a:lnTo>
                  <a:pt x="6658" y="2174"/>
                </a:lnTo>
                <a:lnTo>
                  <a:pt x="6656" y="2174"/>
                </a:lnTo>
                <a:lnTo>
                  <a:pt x="6656" y="2172"/>
                </a:lnTo>
                <a:lnTo>
                  <a:pt x="6658" y="2168"/>
                </a:lnTo>
                <a:lnTo>
                  <a:pt x="6658" y="2164"/>
                </a:lnTo>
                <a:lnTo>
                  <a:pt x="6658" y="2162"/>
                </a:lnTo>
                <a:lnTo>
                  <a:pt x="6654" y="2162"/>
                </a:lnTo>
                <a:lnTo>
                  <a:pt x="6650" y="2160"/>
                </a:lnTo>
                <a:lnTo>
                  <a:pt x="6648" y="2156"/>
                </a:lnTo>
                <a:lnTo>
                  <a:pt x="6644" y="2156"/>
                </a:lnTo>
                <a:lnTo>
                  <a:pt x="6640" y="2158"/>
                </a:lnTo>
                <a:lnTo>
                  <a:pt x="6640" y="2160"/>
                </a:lnTo>
                <a:lnTo>
                  <a:pt x="6642" y="2162"/>
                </a:lnTo>
                <a:lnTo>
                  <a:pt x="6648" y="2164"/>
                </a:lnTo>
                <a:lnTo>
                  <a:pt x="6650" y="2166"/>
                </a:lnTo>
                <a:lnTo>
                  <a:pt x="6650" y="2168"/>
                </a:lnTo>
                <a:lnTo>
                  <a:pt x="6646" y="2166"/>
                </a:lnTo>
                <a:lnTo>
                  <a:pt x="6636" y="2164"/>
                </a:lnTo>
                <a:close/>
                <a:moveTo>
                  <a:pt x="6990" y="1916"/>
                </a:moveTo>
                <a:lnTo>
                  <a:pt x="6990" y="1916"/>
                </a:lnTo>
                <a:lnTo>
                  <a:pt x="6988" y="1916"/>
                </a:lnTo>
                <a:lnTo>
                  <a:pt x="6988" y="1918"/>
                </a:lnTo>
                <a:lnTo>
                  <a:pt x="6990" y="1920"/>
                </a:lnTo>
                <a:lnTo>
                  <a:pt x="6992" y="1924"/>
                </a:lnTo>
                <a:lnTo>
                  <a:pt x="6992" y="1926"/>
                </a:lnTo>
                <a:lnTo>
                  <a:pt x="6988" y="1928"/>
                </a:lnTo>
                <a:lnTo>
                  <a:pt x="6986" y="1930"/>
                </a:lnTo>
                <a:lnTo>
                  <a:pt x="6988" y="1932"/>
                </a:lnTo>
                <a:lnTo>
                  <a:pt x="6994" y="1936"/>
                </a:lnTo>
                <a:lnTo>
                  <a:pt x="7000" y="1938"/>
                </a:lnTo>
                <a:lnTo>
                  <a:pt x="7000" y="1942"/>
                </a:lnTo>
                <a:lnTo>
                  <a:pt x="6996" y="1946"/>
                </a:lnTo>
                <a:lnTo>
                  <a:pt x="6994" y="1948"/>
                </a:lnTo>
                <a:lnTo>
                  <a:pt x="6992" y="1950"/>
                </a:lnTo>
                <a:lnTo>
                  <a:pt x="6994" y="1952"/>
                </a:lnTo>
                <a:lnTo>
                  <a:pt x="6998" y="1952"/>
                </a:lnTo>
                <a:lnTo>
                  <a:pt x="7000" y="1950"/>
                </a:lnTo>
                <a:lnTo>
                  <a:pt x="7002" y="1946"/>
                </a:lnTo>
                <a:lnTo>
                  <a:pt x="7006" y="1938"/>
                </a:lnTo>
                <a:lnTo>
                  <a:pt x="7010" y="1934"/>
                </a:lnTo>
                <a:lnTo>
                  <a:pt x="7012" y="1934"/>
                </a:lnTo>
                <a:lnTo>
                  <a:pt x="7014" y="1934"/>
                </a:lnTo>
                <a:lnTo>
                  <a:pt x="7018" y="1934"/>
                </a:lnTo>
                <a:lnTo>
                  <a:pt x="7024" y="1932"/>
                </a:lnTo>
                <a:lnTo>
                  <a:pt x="7032" y="1928"/>
                </a:lnTo>
                <a:lnTo>
                  <a:pt x="7038" y="1922"/>
                </a:lnTo>
                <a:lnTo>
                  <a:pt x="7040" y="1920"/>
                </a:lnTo>
                <a:lnTo>
                  <a:pt x="7042" y="1920"/>
                </a:lnTo>
                <a:lnTo>
                  <a:pt x="7044" y="1920"/>
                </a:lnTo>
                <a:lnTo>
                  <a:pt x="7046" y="1920"/>
                </a:lnTo>
                <a:lnTo>
                  <a:pt x="7048" y="1920"/>
                </a:lnTo>
                <a:lnTo>
                  <a:pt x="7048" y="1918"/>
                </a:lnTo>
                <a:lnTo>
                  <a:pt x="7038" y="1914"/>
                </a:lnTo>
                <a:lnTo>
                  <a:pt x="7032" y="1910"/>
                </a:lnTo>
                <a:lnTo>
                  <a:pt x="7026" y="1910"/>
                </a:lnTo>
                <a:lnTo>
                  <a:pt x="7022" y="1910"/>
                </a:lnTo>
                <a:lnTo>
                  <a:pt x="7018" y="1910"/>
                </a:lnTo>
                <a:lnTo>
                  <a:pt x="7016" y="1908"/>
                </a:lnTo>
                <a:lnTo>
                  <a:pt x="7010" y="1908"/>
                </a:lnTo>
                <a:lnTo>
                  <a:pt x="7004" y="1912"/>
                </a:lnTo>
                <a:lnTo>
                  <a:pt x="7000" y="1918"/>
                </a:lnTo>
                <a:lnTo>
                  <a:pt x="6998" y="1920"/>
                </a:lnTo>
                <a:lnTo>
                  <a:pt x="6996" y="1918"/>
                </a:lnTo>
                <a:lnTo>
                  <a:pt x="6992" y="1916"/>
                </a:lnTo>
                <a:lnTo>
                  <a:pt x="6990" y="1916"/>
                </a:lnTo>
                <a:close/>
                <a:moveTo>
                  <a:pt x="7006" y="1892"/>
                </a:moveTo>
                <a:lnTo>
                  <a:pt x="7006" y="1892"/>
                </a:lnTo>
                <a:lnTo>
                  <a:pt x="7008" y="1892"/>
                </a:lnTo>
                <a:lnTo>
                  <a:pt x="7010" y="1894"/>
                </a:lnTo>
                <a:lnTo>
                  <a:pt x="7012" y="1898"/>
                </a:lnTo>
                <a:lnTo>
                  <a:pt x="7012" y="1902"/>
                </a:lnTo>
                <a:lnTo>
                  <a:pt x="7014" y="1904"/>
                </a:lnTo>
                <a:lnTo>
                  <a:pt x="7016" y="1904"/>
                </a:lnTo>
                <a:lnTo>
                  <a:pt x="7020" y="1904"/>
                </a:lnTo>
                <a:lnTo>
                  <a:pt x="7022" y="1902"/>
                </a:lnTo>
                <a:lnTo>
                  <a:pt x="7024" y="1898"/>
                </a:lnTo>
                <a:lnTo>
                  <a:pt x="7026" y="1898"/>
                </a:lnTo>
                <a:lnTo>
                  <a:pt x="7028" y="1898"/>
                </a:lnTo>
                <a:lnTo>
                  <a:pt x="7030" y="1898"/>
                </a:lnTo>
                <a:lnTo>
                  <a:pt x="7030" y="1896"/>
                </a:lnTo>
                <a:lnTo>
                  <a:pt x="7032" y="1896"/>
                </a:lnTo>
                <a:lnTo>
                  <a:pt x="7034" y="1896"/>
                </a:lnTo>
                <a:lnTo>
                  <a:pt x="7036" y="1894"/>
                </a:lnTo>
                <a:lnTo>
                  <a:pt x="7034" y="1892"/>
                </a:lnTo>
                <a:lnTo>
                  <a:pt x="7030" y="1888"/>
                </a:lnTo>
                <a:lnTo>
                  <a:pt x="7022" y="1880"/>
                </a:lnTo>
                <a:lnTo>
                  <a:pt x="7018" y="1880"/>
                </a:lnTo>
                <a:lnTo>
                  <a:pt x="7016" y="1882"/>
                </a:lnTo>
                <a:lnTo>
                  <a:pt x="7010" y="1886"/>
                </a:lnTo>
                <a:lnTo>
                  <a:pt x="7006" y="1886"/>
                </a:lnTo>
                <a:lnTo>
                  <a:pt x="7000" y="1886"/>
                </a:lnTo>
                <a:lnTo>
                  <a:pt x="6996" y="1888"/>
                </a:lnTo>
                <a:lnTo>
                  <a:pt x="6994" y="1890"/>
                </a:lnTo>
                <a:lnTo>
                  <a:pt x="6996" y="1890"/>
                </a:lnTo>
                <a:lnTo>
                  <a:pt x="7006" y="1892"/>
                </a:lnTo>
                <a:close/>
                <a:moveTo>
                  <a:pt x="7048" y="1914"/>
                </a:moveTo>
                <a:lnTo>
                  <a:pt x="7048" y="1914"/>
                </a:lnTo>
                <a:lnTo>
                  <a:pt x="7048" y="1910"/>
                </a:lnTo>
                <a:lnTo>
                  <a:pt x="7044" y="1906"/>
                </a:lnTo>
                <a:lnTo>
                  <a:pt x="7042" y="1904"/>
                </a:lnTo>
                <a:lnTo>
                  <a:pt x="7038" y="1906"/>
                </a:lnTo>
                <a:lnTo>
                  <a:pt x="7038" y="1910"/>
                </a:lnTo>
                <a:lnTo>
                  <a:pt x="7042" y="1914"/>
                </a:lnTo>
                <a:lnTo>
                  <a:pt x="7046" y="1914"/>
                </a:lnTo>
                <a:lnTo>
                  <a:pt x="7048" y="1914"/>
                </a:lnTo>
                <a:close/>
                <a:moveTo>
                  <a:pt x="7050" y="1884"/>
                </a:moveTo>
                <a:lnTo>
                  <a:pt x="7050" y="1884"/>
                </a:lnTo>
                <a:lnTo>
                  <a:pt x="7048" y="1884"/>
                </a:lnTo>
                <a:lnTo>
                  <a:pt x="7044" y="1882"/>
                </a:lnTo>
                <a:lnTo>
                  <a:pt x="7040" y="1882"/>
                </a:lnTo>
                <a:lnTo>
                  <a:pt x="7042" y="1886"/>
                </a:lnTo>
                <a:lnTo>
                  <a:pt x="7044" y="1886"/>
                </a:lnTo>
                <a:lnTo>
                  <a:pt x="7048" y="1886"/>
                </a:lnTo>
                <a:lnTo>
                  <a:pt x="7050" y="1884"/>
                </a:lnTo>
                <a:close/>
                <a:moveTo>
                  <a:pt x="6872" y="1954"/>
                </a:moveTo>
                <a:lnTo>
                  <a:pt x="6872" y="1954"/>
                </a:lnTo>
                <a:lnTo>
                  <a:pt x="6864" y="1958"/>
                </a:lnTo>
                <a:lnTo>
                  <a:pt x="6860" y="1956"/>
                </a:lnTo>
                <a:lnTo>
                  <a:pt x="6858" y="1956"/>
                </a:lnTo>
                <a:lnTo>
                  <a:pt x="6850" y="1962"/>
                </a:lnTo>
                <a:lnTo>
                  <a:pt x="6840" y="1974"/>
                </a:lnTo>
                <a:lnTo>
                  <a:pt x="6836" y="1984"/>
                </a:lnTo>
                <a:lnTo>
                  <a:pt x="6836" y="1992"/>
                </a:lnTo>
                <a:lnTo>
                  <a:pt x="6838" y="2000"/>
                </a:lnTo>
                <a:lnTo>
                  <a:pt x="6840" y="2004"/>
                </a:lnTo>
                <a:lnTo>
                  <a:pt x="6840" y="2006"/>
                </a:lnTo>
                <a:lnTo>
                  <a:pt x="6838" y="2014"/>
                </a:lnTo>
                <a:lnTo>
                  <a:pt x="6838" y="2018"/>
                </a:lnTo>
                <a:lnTo>
                  <a:pt x="6840" y="2018"/>
                </a:lnTo>
                <a:lnTo>
                  <a:pt x="6842" y="2016"/>
                </a:lnTo>
                <a:lnTo>
                  <a:pt x="6846" y="2014"/>
                </a:lnTo>
                <a:lnTo>
                  <a:pt x="6850" y="2008"/>
                </a:lnTo>
                <a:lnTo>
                  <a:pt x="6856" y="2000"/>
                </a:lnTo>
                <a:lnTo>
                  <a:pt x="6864" y="1992"/>
                </a:lnTo>
                <a:lnTo>
                  <a:pt x="6866" y="1986"/>
                </a:lnTo>
                <a:lnTo>
                  <a:pt x="6868" y="1984"/>
                </a:lnTo>
                <a:lnTo>
                  <a:pt x="6866" y="1978"/>
                </a:lnTo>
                <a:lnTo>
                  <a:pt x="6864" y="1976"/>
                </a:lnTo>
                <a:lnTo>
                  <a:pt x="6864" y="1972"/>
                </a:lnTo>
                <a:lnTo>
                  <a:pt x="6866" y="1968"/>
                </a:lnTo>
                <a:lnTo>
                  <a:pt x="6870" y="1964"/>
                </a:lnTo>
                <a:lnTo>
                  <a:pt x="6878" y="1954"/>
                </a:lnTo>
                <a:lnTo>
                  <a:pt x="6882" y="1950"/>
                </a:lnTo>
                <a:lnTo>
                  <a:pt x="6882" y="1948"/>
                </a:lnTo>
                <a:lnTo>
                  <a:pt x="6880" y="1948"/>
                </a:lnTo>
                <a:lnTo>
                  <a:pt x="6872" y="1954"/>
                </a:lnTo>
                <a:close/>
                <a:moveTo>
                  <a:pt x="6794" y="1990"/>
                </a:moveTo>
                <a:lnTo>
                  <a:pt x="6794" y="1990"/>
                </a:lnTo>
                <a:lnTo>
                  <a:pt x="6790" y="1990"/>
                </a:lnTo>
                <a:lnTo>
                  <a:pt x="6788" y="1992"/>
                </a:lnTo>
                <a:lnTo>
                  <a:pt x="6786" y="2000"/>
                </a:lnTo>
                <a:lnTo>
                  <a:pt x="6784" y="2010"/>
                </a:lnTo>
                <a:lnTo>
                  <a:pt x="6780" y="2018"/>
                </a:lnTo>
                <a:lnTo>
                  <a:pt x="6774" y="2026"/>
                </a:lnTo>
                <a:lnTo>
                  <a:pt x="6770" y="2038"/>
                </a:lnTo>
                <a:lnTo>
                  <a:pt x="6768" y="2052"/>
                </a:lnTo>
                <a:lnTo>
                  <a:pt x="6768" y="2056"/>
                </a:lnTo>
                <a:lnTo>
                  <a:pt x="6770" y="2060"/>
                </a:lnTo>
                <a:lnTo>
                  <a:pt x="6776" y="2050"/>
                </a:lnTo>
                <a:lnTo>
                  <a:pt x="6786" y="2026"/>
                </a:lnTo>
                <a:lnTo>
                  <a:pt x="6792" y="2002"/>
                </a:lnTo>
                <a:lnTo>
                  <a:pt x="6794" y="1992"/>
                </a:lnTo>
                <a:lnTo>
                  <a:pt x="6794" y="1990"/>
                </a:lnTo>
                <a:close/>
                <a:moveTo>
                  <a:pt x="6856" y="1798"/>
                </a:moveTo>
                <a:lnTo>
                  <a:pt x="6856" y="1798"/>
                </a:lnTo>
                <a:lnTo>
                  <a:pt x="6856" y="1796"/>
                </a:lnTo>
                <a:lnTo>
                  <a:pt x="6854" y="1790"/>
                </a:lnTo>
                <a:lnTo>
                  <a:pt x="6852" y="1786"/>
                </a:lnTo>
                <a:lnTo>
                  <a:pt x="6848" y="1786"/>
                </a:lnTo>
                <a:lnTo>
                  <a:pt x="6848" y="1788"/>
                </a:lnTo>
                <a:lnTo>
                  <a:pt x="6848" y="1792"/>
                </a:lnTo>
                <a:lnTo>
                  <a:pt x="6852" y="1796"/>
                </a:lnTo>
                <a:lnTo>
                  <a:pt x="6856" y="1798"/>
                </a:lnTo>
                <a:close/>
                <a:moveTo>
                  <a:pt x="7008" y="1802"/>
                </a:moveTo>
                <a:lnTo>
                  <a:pt x="7008" y="1802"/>
                </a:lnTo>
                <a:lnTo>
                  <a:pt x="7006" y="1800"/>
                </a:lnTo>
                <a:lnTo>
                  <a:pt x="7002" y="1798"/>
                </a:lnTo>
                <a:lnTo>
                  <a:pt x="6998" y="1798"/>
                </a:lnTo>
                <a:lnTo>
                  <a:pt x="6996" y="1800"/>
                </a:lnTo>
                <a:lnTo>
                  <a:pt x="6998" y="1802"/>
                </a:lnTo>
                <a:lnTo>
                  <a:pt x="7002" y="1804"/>
                </a:lnTo>
                <a:lnTo>
                  <a:pt x="7006" y="1804"/>
                </a:lnTo>
                <a:lnTo>
                  <a:pt x="7008" y="1802"/>
                </a:lnTo>
                <a:close/>
                <a:moveTo>
                  <a:pt x="6986" y="1790"/>
                </a:moveTo>
                <a:lnTo>
                  <a:pt x="6986" y="1790"/>
                </a:lnTo>
                <a:lnTo>
                  <a:pt x="6984" y="1792"/>
                </a:lnTo>
                <a:lnTo>
                  <a:pt x="6984" y="1796"/>
                </a:lnTo>
                <a:lnTo>
                  <a:pt x="6986" y="1798"/>
                </a:lnTo>
                <a:lnTo>
                  <a:pt x="6990" y="1800"/>
                </a:lnTo>
                <a:lnTo>
                  <a:pt x="6992" y="1798"/>
                </a:lnTo>
                <a:lnTo>
                  <a:pt x="6992" y="1796"/>
                </a:lnTo>
                <a:lnTo>
                  <a:pt x="6990" y="1792"/>
                </a:lnTo>
                <a:lnTo>
                  <a:pt x="6986" y="1790"/>
                </a:lnTo>
                <a:close/>
                <a:moveTo>
                  <a:pt x="6980" y="1810"/>
                </a:moveTo>
                <a:lnTo>
                  <a:pt x="6980" y="1810"/>
                </a:lnTo>
                <a:lnTo>
                  <a:pt x="6978" y="1808"/>
                </a:lnTo>
                <a:lnTo>
                  <a:pt x="6976" y="1808"/>
                </a:lnTo>
                <a:lnTo>
                  <a:pt x="6974" y="1812"/>
                </a:lnTo>
                <a:lnTo>
                  <a:pt x="6976" y="1814"/>
                </a:lnTo>
                <a:lnTo>
                  <a:pt x="6978" y="1814"/>
                </a:lnTo>
                <a:lnTo>
                  <a:pt x="6980" y="1812"/>
                </a:lnTo>
                <a:lnTo>
                  <a:pt x="6980" y="1810"/>
                </a:lnTo>
                <a:close/>
                <a:moveTo>
                  <a:pt x="6992" y="1810"/>
                </a:moveTo>
                <a:lnTo>
                  <a:pt x="6992" y="1810"/>
                </a:lnTo>
                <a:lnTo>
                  <a:pt x="6992" y="1812"/>
                </a:lnTo>
                <a:lnTo>
                  <a:pt x="6994" y="1810"/>
                </a:lnTo>
                <a:lnTo>
                  <a:pt x="6996" y="1810"/>
                </a:lnTo>
                <a:lnTo>
                  <a:pt x="6996" y="1808"/>
                </a:lnTo>
                <a:lnTo>
                  <a:pt x="6994" y="1808"/>
                </a:lnTo>
                <a:lnTo>
                  <a:pt x="6992" y="1808"/>
                </a:lnTo>
                <a:lnTo>
                  <a:pt x="6992" y="1810"/>
                </a:lnTo>
                <a:close/>
                <a:moveTo>
                  <a:pt x="6982" y="1810"/>
                </a:moveTo>
                <a:lnTo>
                  <a:pt x="6982" y="1810"/>
                </a:lnTo>
                <a:lnTo>
                  <a:pt x="6984" y="1810"/>
                </a:lnTo>
                <a:lnTo>
                  <a:pt x="6986" y="1810"/>
                </a:lnTo>
                <a:lnTo>
                  <a:pt x="6988" y="1810"/>
                </a:lnTo>
                <a:lnTo>
                  <a:pt x="6988" y="1808"/>
                </a:lnTo>
                <a:lnTo>
                  <a:pt x="6986" y="1806"/>
                </a:lnTo>
                <a:lnTo>
                  <a:pt x="6984" y="1806"/>
                </a:lnTo>
                <a:lnTo>
                  <a:pt x="6982" y="1810"/>
                </a:lnTo>
                <a:close/>
                <a:moveTo>
                  <a:pt x="6916" y="1814"/>
                </a:moveTo>
                <a:lnTo>
                  <a:pt x="6916" y="1814"/>
                </a:lnTo>
                <a:lnTo>
                  <a:pt x="6916" y="1816"/>
                </a:lnTo>
                <a:lnTo>
                  <a:pt x="6918" y="1820"/>
                </a:lnTo>
                <a:lnTo>
                  <a:pt x="6920" y="1820"/>
                </a:lnTo>
                <a:lnTo>
                  <a:pt x="6922" y="1820"/>
                </a:lnTo>
                <a:lnTo>
                  <a:pt x="6922" y="1818"/>
                </a:lnTo>
                <a:lnTo>
                  <a:pt x="6920" y="1816"/>
                </a:lnTo>
                <a:lnTo>
                  <a:pt x="6918" y="1814"/>
                </a:lnTo>
                <a:lnTo>
                  <a:pt x="6916" y="1814"/>
                </a:lnTo>
                <a:close/>
                <a:moveTo>
                  <a:pt x="6902" y="1802"/>
                </a:moveTo>
                <a:lnTo>
                  <a:pt x="6902" y="1802"/>
                </a:lnTo>
                <a:lnTo>
                  <a:pt x="6898" y="1804"/>
                </a:lnTo>
                <a:lnTo>
                  <a:pt x="6894" y="1806"/>
                </a:lnTo>
                <a:lnTo>
                  <a:pt x="6894" y="1808"/>
                </a:lnTo>
                <a:lnTo>
                  <a:pt x="6894" y="1812"/>
                </a:lnTo>
                <a:lnTo>
                  <a:pt x="6896" y="1810"/>
                </a:lnTo>
                <a:lnTo>
                  <a:pt x="6898" y="1810"/>
                </a:lnTo>
                <a:lnTo>
                  <a:pt x="6902" y="1812"/>
                </a:lnTo>
                <a:lnTo>
                  <a:pt x="6904" y="1814"/>
                </a:lnTo>
                <a:lnTo>
                  <a:pt x="6906" y="1816"/>
                </a:lnTo>
                <a:lnTo>
                  <a:pt x="6910" y="1816"/>
                </a:lnTo>
                <a:lnTo>
                  <a:pt x="6914" y="1814"/>
                </a:lnTo>
                <a:lnTo>
                  <a:pt x="6914" y="1812"/>
                </a:lnTo>
                <a:lnTo>
                  <a:pt x="6914" y="1810"/>
                </a:lnTo>
                <a:lnTo>
                  <a:pt x="6914" y="1808"/>
                </a:lnTo>
                <a:lnTo>
                  <a:pt x="6914" y="1806"/>
                </a:lnTo>
                <a:lnTo>
                  <a:pt x="6916" y="1806"/>
                </a:lnTo>
                <a:lnTo>
                  <a:pt x="6918" y="1808"/>
                </a:lnTo>
                <a:lnTo>
                  <a:pt x="6920" y="1808"/>
                </a:lnTo>
                <a:lnTo>
                  <a:pt x="6924" y="1804"/>
                </a:lnTo>
                <a:lnTo>
                  <a:pt x="6926" y="1802"/>
                </a:lnTo>
                <a:lnTo>
                  <a:pt x="6924" y="1800"/>
                </a:lnTo>
                <a:lnTo>
                  <a:pt x="6910" y="1794"/>
                </a:lnTo>
                <a:lnTo>
                  <a:pt x="6904" y="1794"/>
                </a:lnTo>
                <a:lnTo>
                  <a:pt x="6906" y="1796"/>
                </a:lnTo>
                <a:lnTo>
                  <a:pt x="6908" y="1800"/>
                </a:lnTo>
                <a:lnTo>
                  <a:pt x="6908" y="1802"/>
                </a:lnTo>
                <a:lnTo>
                  <a:pt x="6908" y="1804"/>
                </a:lnTo>
                <a:lnTo>
                  <a:pt x="6906" y="1806"/>
                </a:lnTo>
                <a:lnTo>
                  <a:pt x="6904" y="1804"/>
                </a:lnTo>
                <a:lnTo>
                  <a:pt x="6904" y="1802"/>
                </a:lnTo>
                <a:lnTo>
                  <a:pt x="6902" y="1802"/>
                </a:lnTo>
                <a:close/>
                <a:moveTo>
                  <a:pt x="7118" y="1484"/>
                </a:moveTo>
                <a:lnTo>
                  <a:pt x="7118" y="1484"/>
                </a:lnTo>
                <a:lnTo>
                  <a:pt x="7120" y="1484"/>
                </a:lnTo>
                <a:lnTo>
                  <a:pt x="7118" y="1482"/>
                </a:lnTo>
                <a:lnTo>
                  <a:pt x="7108" y="1480"/>
                </a:lnTo>
                <a:lnTo>
                  <a:pt x="7104" y="1480"/>
                </a:lnTo>
                <a:lnTo>
                  <a:pt x="7102" y="1480"/>
                </a:lnTo>
                <a:lnTo>
                  <a:pt x="7100" y="1484"/>
                </a:lnTo>
                <a:lnTo>
                  <a:pt x="7100" y="1488"/>
                </a:lnTo>
                <a:lnTo>
                  <a:pt x="7104" y="1490"/>
                </a:lnTo>
                <a:lnTo>
                  <a:pt x="7108" y="1488"/>
                </a:lnTo>
                <a:lnTo>
                  <a:pt x="7110" y="1488"/>
                </a:lnTo>
                <a:lnTo>
                  <a:pt x="7114" y="1486"/>
                </a:lnTo>
                <a:lnTo>
                  <a:pt x="7118" y="1484"/>
                </a:lnTo>
                <a:close/>
                <a:moveTo>
                  <a:pt x="6972" y="1606"/>
                </a:moveTo>
                <a:lnTo>
                  <a:pt x="6972" y="1606"/>
                </a:lnTo>
                <a:lnTo>
                  <a:pt x="6972" y="1604"/>
                </a:lnTo>
                <a:lnTo>
                  <a:pt x="6970" y="1604"/>
                </a:lnTo>
                <a:lnTo>
                  <a:pt x="6964" y="1604"/>
                </a:lnTo>
                <a:lnTo>
                  <a:pt x="6962" y="1604"/>
                </a:lnTo>
                <a:lnTo>
                  <a:pt x="6960" y="1606"/>
                </a:lnTo>
                <a:lnTo>
                  <a:pt x="6960" y="1608"/>
                </a:lnTo>
                <a:lnTo>
                  <a:pt x="6964" y="1610"/>
                </a:lnTo>
                <a:lnTo>
                  <a:pt x="6966" y="1612"/>
                </a:lnTo>
                <a:lnTo>
                  <a:pt x="6968" y="1612"/>
                </a:lnTo>
                <a:lnTo>
                  <a:pt x="6972" y="1606"/>
                </a:lnTo>
                <a:close/>
                <a:moveTo>
                  <a:pt x="6758" y="1246"/>
                </a:moveTo>
                <a:lnTo>
                  <a:pt x="6758" y="1246"/>
                </a:lnTo>
                <a:lnTo>
                  <a:pt x="6758" y="1248"/>
                </a:lnTo>
                <a:lnTo>
                  <a:pt x="6762" y="1248"/>
                </a:lnTo>
                <a:lnTo>
                  <a:pt x="6766" y="1246"/>
                </a:lnTo>
                <a:lnTo>
                  <a:pt x="6770" y="1244"/>
                </a:lnTo>
                <a:lnTo>
                  <a:pt x="6768" y="1242"/>
                </a:lnTo>
                <a:lnTo>
                  <a:pt x="6766" y="1240"/>
                </a:lnTo>
                <a:lnTo>
                  <a:pt x="6760" y="1242"/>
                </a:lnTo>
                <a:lnTo>
                  <a:pt x="6758" y="1246"/>
                </a:lnTo>
                <a:close/>
                <a:moveTo>
                  <a:pt x="6586" y="426"/>
                </a:moveTo>
                <a:lnTo>
                  <a:pt x="6586" y="426"/>
                </a:lnTo>
                <a:lnTo>
                  <a:pt x="6586" y="432"/>
                </a:lnTo>
                <a:lnTo>
                  <a:pt x="6588" y="438"/>
                </a:lnTo>
                <a:lnTo>
                  <a:pt x="6590" y="440"/>
                </a:lnTo>
                <a:lnTo>
                  <a:pt x="6594" y="444"/>
                </a:lnTo>
                <a:lnTo>
                  <a:pt x="6596" y="444"/>
                </a:lnTo>
                <a:lnTo>
                  <a:pt x="6596" y="446"/>
                </a:lnTo>
                <a:lnTo>
                  <a:pt x="6584" y="446"/>
                </a:lnTo>
                <a:lnTo>
                  <a:pt x="6570" y="448"/>
                </a:lnTo>
                <a:lnTo>
                  <a:pt x="6568" y="450"/>
                </a:lnTo>
                <a:lnTo>
                  <a:pt x="6570" y="452"/>
                </a:lnTo>
                <a:lnTo>
                  <a:pt x="6582" y="464"/>
                </a:lnTo>
                <a:lnTo>
                  <a:pt x="6608" y="488"/>
                </a:lnTo>
                <a:lnTo>
                  <a:pt x="6622" y="502"/>
                </a:lnTo>
                <a:lnTo>
                  <a:pt x="6634" y="508"/>
                </a:lnTo>
                <a:lnTo>
                  <a:pt x="6644" y="512"/>
                </a:lnTo>
                <a:lnTo>
                  <a:pt x="6654" y="510"/>
                </a:lnTo>
                <a:lnTo>
                  <a:pt x="6664" y="506"/>
                </a:lnTo>
                <a:lnTo>
                  <a:pt x="6676" y="498"/>
                </a:lnTo>
                <a:lnTo>
                  <a:pt x="6702" y="480"/>
                </a:lnTo>
                <a:lnTo>
                  <a:pt x="6722" y="470"/>
                </a:lnTo>
                <a:lnTo>
                  <a:pt x="6724" y="470"/>
                </a:lnTo>
                <a:lnTo>
                  <a:pt x="6726" y="472"/>
                </a:lnTo>
                <a:lnTo>
                  <a:pt x="6728" y="474"/>
                </a:lnTo>
                <a:lnTo>
                  <a:pt x="6732" y="478"/>
                </a:lnTo>
                <a:lnTo>
                  <a:pt x="6740" y="482"/>
                </a:lnTo>
                <a:lnTo>
                  <a:pt x="6756" y="484"/>
                </a:lnTo>
                <a:lnTo>
                  <a:pt x="6772" y="484"/>
                </a:lnTo>
                <a:lnTo>
                  <a:pt x="6780" y="486"/>
                </a:lnTo>
                <a:lnTo>
                  <a:pt x="6780" y="488"/>
                </a:lnTo>
                <a:lnTo>
                  <a:pt x="6778" y="490"/>
                </a:lnTo>
                <a:lnTo>
                  <a:pt x="6772" y="494"/>
                </a:lnTo>
                <a:lnTo>
                  <a:pt x="6742" y="504"/>
                </a:lnTo>
                <a:lnTo>
                  <a:pt x="6698" y="516"/>
                </a:lnTo>
                <a:lnTo>
                  <a:pt x="6678" y="522"/>
                </a:lnTo>
                <a:lnTo>
                  <a:pt x="6664" y="528"/>
                </a:lnTo>
                <a:lnTo>
                  <a:pt x="6656" y="534"/>
                </a:lnTo>
                <a:lnTo>
                  <a:pt x="6654" y="536"/>
                </a:lnTo>
                <a:lnTo>
                  <a:pt x="6656" y="538"/>
                </a:lnTo>
                <a:lnTo>
                  <a:pt x="6660" y="540"/>
                </a:lnTo>
                <a:lnTo>
                  <a:pt x="6674" y="542"/>
                </a:lnTo>
                <a:lnTo>
                  <a:pt x="6692" y="540"/>
                </a:lnTo>
                <a:lnTo>
                  <a:pt x="6718" y="538"/>
                </a:lnTo>
                <a:lnTo>
                  <a:pt x="6742" y="536"/>
                </a:lnTo>
                <a:lnTo>
                  <a:pt x="6756" y="538"/>
                </a:lnTo>
                <a:lnTo>
                  <a:pt x="6758" y="538"/>
                </a:lnTo>
                <a:lnTo>
                  <a:pt x="6760" y="540"/>
                </a:lnTo>
                <a:lnTo>
                  <a:pt x="6756" y="544"/>
                </a:lnTo>
                <a:lnTo>
                  <a:pt x="6748" y="550"/>
                </a:lnTo>
                <a:lnTo>
                  <a:pt x="6734" y="554"/>
                </a:lnTo>
                <a:lnTo>
                  <a:pt x="6720" y="558"/>
                </a:lnTo>
                <a:lnTo>
                  <a:pt x="6704" y="562"/>
                </a:lnTo>
                <a:lnTo>
                  <a:pt x="6678" y="568"/>
                </a:lnTo>
                <a:lnTo>
                  <a:pt x="6672" y="570"/>
                </a:lnTo>
                <a:lnTo>
                  <a:pt x="6668" y="574"/>
                </a:lnTo>
                <a:lnTo>
                  <a:pt x="6670" y="576"/>
                </a:lnTo>
                <a:lnTo>
                  <a:pt x="6676" y="580"/>
                </a:lnTo>
                <a:lnTo>
                  <a:pt x="6698" y="592"/>
                </a:lnTo>
                <a:lnTo>
                  <a:pt x="6712" y="596"/>
                </a:lnTo>
                <a:lnTo>
                  <a:pt x="6720" y="602"/>
                </a:lnTo>
                <a:lnTo>
                  <a:pt x="6732" y="614"/>
                </a:lnTo>
                <a:lnTo>
                  <a:pt x="6738" y="620"/>
                </a:lnTo>
                <a:lnTo>
                  <a:pt x="6744" y="624"/>
                </a:lnTo>
                <a:lnTo>
                  <a:pt x="6756" y="630"/>
                </a:lnTo>
                <a:lnTo>
                  <a:pt x="6774" y="636"/>
                </a:lnTo>
                <a:lnTo>
                  <a:pt x="6782" y="636"/>
                </a:lnTo>
                <a:lnTo>
                  <a:pt x="6790" y="636"/>
                </a:lnTo>
                <a:lnTo>
                  <a:pt x="6794" y="636"/>
                </a:lnTo>
                <a:lnTo>
                  <a:pt x="6798" y="632"/>
                </a:lnTo>
                <a:lnTo>
                  <a:pt x="6800" y="628"/>
                </a:lnTo>
                <a:lnTo>
                  <a:pt x="6802" y="624"/>
                </a:lnTo>
                <a:lnTo>
                  <a:pt x="6804" y="612"/>
                </a:lnTo>
                <a:lnTo>
                  <a:pt x="6804" y="598"/>
                </a:lnTo>
                <a:lnTo>
                  <a:pt x="6808" y="586"/>
                </a:lnTo>
                <a:lnTo>
                  <a:pt x="6812" y="580"/>
                </a:lnTo>
                <a:lnTo>
                  <a:pt x="6816" y="574"/>
                </a:lnTo>
                <a:lnTo>
                  <a:pt x="6822" y="570"/>
                </a:lnTo>
                <a:lnTo>
                  <a:pt x="6830" y="566"/>
                </a:lnTo>
                <a:lnTo>
                  <a:pt x="6844" y="560"/>
                </a:lnTo>
                <a:lnTo>
                  <a:pt x="6850" y="554"/>
                </a:lnTo>
                <a:lnTo>
                  <a:pt x="6850" y="548"/>
                </a:lnTo>
                <a:lnTo>
                  <a:pt x="6848" y="542"/>
                </a:lnTo>
                <a:lnTo>
                  <a:pt x="6846" y="536"/>
                </a:lnTo>
                <a:lnTo>
                  <a:pt x="6846" y="530"/>
                </a:lnTo>
                <a:lnTo>
                  <a:pt x="6848" y="528"/>
                </a:lnTo>
                <a:lnTo>
                  <a:pt x="6850" y="526"/>
                </a:lnTo>
                <a:lnTo>
                  <a:pt x="6860" y="522"/>
                </a:lnTo>
                <a:lnTo>
                  <a:pt x="6866" y="520"/>
                </a:lnTo>
                <a:lnTo>
                  <a:pt x="6872" y="516"/>
                </a:lnTo>
                <a:lnTo>
                  <a:pt x="6874" y="514"/>
                </a:lnTo>
                <a:lnTo>
                  <a:pt x="6876" y="510"/>
                </a:lnTo>
                <a:lnTo>
                  <a:pt x="6878" y="502"/>
                </a:lnTo>
                <a:lnTo>
                  <a:pt x="6878" y="494"/>
                </a:lnTo>
                <a:lnTo>
                  <a:pt x="6880" y="488"/>
                </a:lnTo>
                <a:lnTo>
                  <a:pt x="6882" y="484"/>
                </a:lnTo>
                <a:lnTo>
                  <a:pt x="6886" y="482"/>
                </a:lnTo>
                <a:lnTo>
                  <a:pt x="6890" y="478"/>
                </a:lnTo>
                <a:lnTo>
                  <a:pt x="6898" y="476"/>
                </a:lnTo>
                <a:lnTo>
                  <a:pt x="6918" y="474"/>
                </a:lnTo>
                <a:lnTo>
                  <a:pt x="6956" y="468"/>
                </a:lnTo>
                <a:lnTo>
                  <a:pt x="6968" y="466"/>
                </a:lnTo>
                <a:lnTo>
                  <a:pt x="6974" y="464"/>
                </a:lnTo>
                <a:lnTo>
                  <a:pt x="6974" y="462"/>
                </a:lnTo>
                <a:lnTo>
                  <a:pt x="6974" y="460"/>
                </a:lnTo>
                <a:lnTo>
                  <a:pt x="6970" y="456"/>
                </a:lnTo>
                <a:lnTo>
                  <a:pt x="6958" y="452"/>
                </a:lnTo>
                <a:lnTo>
                  <a:pt x="6944" y="448"/>
                </a:lnTo>
                <a:lnTo>
                  <a:pt x="6928" y="444"/>
                </a:lnTo>
                <a:lnTo>
                  <a:pt x="6920" y="440"/>
                </a:lnTo>
                <a:lnTo>
                  <a:pt x="6910" y="434"/>
                </a:lnTo>
                <a:lnTo>
                  <a:pt x="6908" y="432"/>
                </a:lnTo>
                <a:lnTo>
                  <a:pt x="6904" y="432"/>
                </a:lnTo>
                <a:lnTo>
                  <a:pt x="6886" y="430"/>
                </a:lnTo>
                <a:lnTo>
                  <a:pt x="6876" y="430"/>
                </a:lnTo>
                <a:lnTo>
                  <a:pt x="6870" y="428"/>
                </a:lnTo>
                <a:lnTo>
                  <a:pt x="6868" y="424"/>
                </a:lnTo>
                <a:lnTo>
                  <a:pt x="6868" y="418"/>
                </a:lnTo>
                <a:lnTo>
                  <a:pt x="6868" y="414"/>
                </a:lnTo>
                <a:lnTo>
                  <a:pt x="6866" y="406"/>
                </a:lnTo>
                <a:lnTo>
                  <a:pt x="6862" y="400"/>
                </a:lnTo>
                <a:lnTo>
                  <a:pt x="6856" y="394"/>
                </a:lnTo>
                <a:lnTo>
                  <a:pt x="6846" y="392"/>
                </a:lnTo>
                <a:lnTo>
                  <a:pt x="6840" y="394"/>
                </a:lnTo>
                <a:lnTo>
                  <a:pt x="6836" y="398"/>
                </a:lnTo>
                <a:lnTo>
                  <a:pt x="6832" y="404"/>
                </a:lnTo>
                <a:lnTo>
                  <a:pt x="6830" y="414"/>
                </a:lnTo>
                <a:lnTo>
                  <a:pt x="6828" y="414"/>
                </a:lnTo>
                <a:lnTo>
                  <a:pt x="6826" y="410"/>
                </a:lnTo>
                <a:lnTo>
                  <a:pt x="6824" y="402"/>
                </a:lnTo>
                <a:lnTo>
                  <a:pt x="6824" y="396"/>
                </a:lnTo>
                <a:lnTo>
                  <a:pt x="6826" y="390"/>
                </a:lnTo>
                <a:lnTo>
                  <a:pt x="6830" y="388"/>
                </a:lnTo>
                <a:lnTo>
                  <a:pt x="6834" y="382"/>
                </a:lnTo>
                <a:lnTo>
                  <a:pt x="6836" y="382"/>
                </a:lnTo>
                <a:lnTo>
                  <a:pt x="6836" y="380"/>
                </a:lnTo>
                <a:lnTo>
                  <a:pt x="6816" y="370"/>
                </a:lnTo>
                <a:lnTo>
                  <a:pt x="6808" y="368"/>
                </a:lnTo>
                <a:lnTo>
                  <a:pt x="6792" y="368"/>
                </a:lnTo>
                <a:lnTo>
                  <a:pt x="6784" y="368"/>
                </a:lnTo>
                <a:lnTo>
                  <a:pt x="6778" y="366"/>
                </a:lnTo>
                <a:lnTo>
                  <a:pt x="6768" y="360"/>
                </a:lnTo>
                <a:lnTo>
                  <a:pt x="6766" y="358"/>
                </a:lnTo>
                <a:lnTo>
                  <a:pt x="6760" y="356"/>
                </a:lnTo>
                <a:lnTo>
                  <a:pt x="6754" y="358"/>
                </a:lnTo>
                <a:lnTo>
                  <a:pt x="6746" y="362"/>
                </a:lnTo>
                <a:lnTo>
                  <a:pt x="6742" y="366"/>
                </a:lnTo>
                <a:lnTo>
                  <a:pt x="6740" y="370"/>
                </a:lnTo>
                <a:lnTo>
                  <a:pt x="6740" y="376"/>
                </a:lnTo>
                <a:lnTo>
                  <a:pt x="6740" y="382"/>
                </a:lnTo>
                <a:lnTo>
                  <a:pt x="6746" y="396"/>
                </a:lnTo>
                <a:lnTo>
                  <a:pt x="6752" y="412"/>
                </a:lnTo>
                <a:lnTo>
                  <a:pt x="6768" y="438"/>
                </a:lnTo>
                <a:lnTo>
                  <a:pt x="6770" y="446"/>
                </a:lnTo>
                <a:lnTo>
                  <a:pt x="6770" y="448"/>
                </a:lnTo>
                <a:lnTo>
                  <a:pt x="6768" y="450"/>
                </a:lnTo>
                <a:lnTo>
                  <a:pt x="6764" y="450"/>
                </a:lnTo>
                <a:lnTo>
                  <a:pt x="6760" y="446"/>
                </a:lnTo>
                <a:lnTo>
                  <a:pt x="6752" y="438"/>
                </a:lnTo>
                <a:lnTo>
                  <a:pt x="6732" y="412"/>
                </a:lnTo>
                <a:lnTo>
                  <a:pt x="6720" y="400"/>
                </a:lnTo>
                <a:lnTo>
                  <a:pt x="6710" y="388"/>
                </a:lnTo>
                <a:lnTo>
                  <a:pt x="6704" y="386"/>
                </a:lnTo>
                <a:lnTo>
                  <a:pt x="6698" y="382"/>
                </a:lnTo>
                <a:lnTo>
                  <a:pt x="6694" y="382"/>
                </a:lnTo>
                <a:lnTo>
                  <a:pt x="6688" y="382"/>
                </a:lnTo>
                <a:lnTo>
                  <a:pt x="6684" y="384"/>
                </a:lnTo>
                <a:lnTo>
                  <a:pt x="6680" y="388"/>
                </a:lnTo>
                <a:lnTo>
                  <a:pt x="6674" y="396"/>
                </a:lnTo>
                <a:lnTo>
                  <a:pt x="6672" y="406"/>
                </a:lnTo>
                <a:lnTo>
                  <a:pt x="6670" y="414"/>
                </a:lnTo>
                <a:lnTo>
                  <a:pt x="6670" y="424"/>
                </a:lnTo>
                <a:lnTo>
                  <a:pt x="6668" y="424"/>
                </a:lnTo>
                <a:lnTo>
                  <a:pt x="6666" y="416"/>
                </a:lnTo>
                <a:lnTo>
                  <a:pt x="6660" y="408"/>
                </a:lnTo>
                <a:lnTo>
                  <a:pt x="6652" y="402"/>
                </a:lnTo>
                <a:lnTo>
                  <a:pt x="6644" y="398"/>
                </a:lnTo>
                <a:lnTo>
                  <a:pt x="6638" y="396"/>
                </a:lnTo>
                <a:lnTo>
                  <a:pt x="6634" y="394"/>
                </a:lnTo>
                <a:lnTo>
                  <a:pt x="6634" y="392"/>
                </a:lnTo>
                <a:lnTo>
                  <a:pt x="6646" y="390"/>
                </a:lnTo>
                <a:lnTo>
                  <a:pt x="6656" y="386"/>
                </a:lnTo>
                <a:lnTo>
                  <a:pt x="6664" y="384"/>
                </a:lnTo>
                <a:lnTo>
                  <a:pt x="6668" y="380"/>
                </a:lnTo>
                <a:lnTo>
                  <a:pt x="6668" y="376"/>
                </a:lnTo>
                <a:lnTo>
                  <a:pt x="6668" y="374"/>
                </a:lnTo>
                <a:lnTo>
                  <a:pt x="6662" y="374"/>
                </a:lnTo>
                <a:lnTo>
                  <a:pt x="6654" y="374"/>
                </a:lnTo>
                <a:lnTo>
                  <a:pt x="6642" y="376"/>
                </a:lnTo>
                <a:lnTo>
                  <a:pt x="6630" y="380"/>
                </a:lnTo>
                <a:lnTo>
                  <a:pt x="6622" y="380"/>
                </a:lnTo>
                <a:lnTo>
                  <a:pt x="6618" y="378"/>
                </a:lnTo>
                <a:lnTo>
                  <a:pt x="6614" y="376"/>
                </a:lnTo>
                <a:lnTo>
                  <a:pt x="6612" y="374"/>
                </a:lnTo>
                <a:lnTo>
                  <a:pt x="6610" y="374"/>
                </a:lnTo>
                <a:lnTo>
                  <a:pt x="6606" y="374"/>
                </a:lnTo>
                <a:lnTo>
                  <a:pt x="6600" y="378"/>
                </a:lnTo>
                <a:lnTo>
                  <a:pt x="6594" y="382"/>
                </a:lnTo>
                <a:lnTo>
                  <a:pt x="6590" y="382"/>
                </a:lnTo>
                <a:lnTo>
                  <a:pt x="6586" y="380"/>
                </a:lnTo>
                <a:lnTo>
                  <a:pt x="6584" y="378"/>
                </a:lnTo>
                <a:lnTo>
                  <a:pt x="6580" y="376"/>
                </a:lnTo>
                <a:lnTo>
                  <a:pt x="6576" y="374"/>
                </a:lnTo>
                <a:lnTo>
                  <a:pt x="6568" y="376"/>
                </a:lnTo>
                <a:lnTo>
                  <a:pt x="6558" y="382"/>
                </a:lnTo>
                <a:lnTo>
                  <a:pt x="6548" y="388"/>
                </a:lnTo>
                <a:lnTo>
                  <a:pt x="6542" y="394"/>
                </a:lnTo>
                <a:lnTo>
                  <a:pt x="6538" y="400"/>
                </a:lnTo>
                <a:lnTo>
                  <a:pt x="6538" y="404"/>
                </a:lnTo>
                <a:lnTo>
                  <a:pt x="6542" y="410"/>
                </a:lnTo>
                <a:lnTo>
                  <a:pt x="6546" y="416"/>
                </a:lnTo>
                <a:lnTo>
                  <a:pt x="6556" y="428"/>
                </a:lnTo>
                <a:lnTo>
                  <a:pt x="6562" y="434"/>
                </a:lnTo>
                <a:lnTo>
                  <a:pt x="6568" y="434"/>
                </a:lnTo>
                <a:lnTo>
                  <a:pt x="6574" y="432"/>
                </a:lnTo>
                <a:lnTo>
                  <a:pt x="6580" y="428"/>
                </a:lnTo>
                <a:lnTo>
                  <a:pt x="6586" y="420"/>
                </a:lnTo>
                <a:lnTo>
                  <a:pt x="6588" y="420"/>
                </a:lnTo>
                <a:lnTo>
                  <a:pt x="6586" y="426"/>
                </a:lnTo>
                <a:close/>
                <a:moveTo>
                  <a:pt x="6576" y="498"/>
                </a:moveTo>
                <a:lnTo>
                  <a:pt x="6576" y="498"/>
                </a:lnTo>
                <a:lnTo>
                  <a:pt x="6590" y="504"/>
                </a:lnTo>
                <a:lnTo>
                  <a:pt x="6596" y="506"/>
                </a:lnTo>
                <a:lnTo>
                  <a:pt x="6598" y="504"/>
                </a:lnTo>
                <a:lnTo>
                  <a:pt x="6596" y="498"/>
                </a:lnTo>
                <a:lnTo>
                  <a:pt x="6590" y="492"/>
                </a:lnTo>
                <a:lnTo>
                  <a:pt x="6584" y="486"/>
                </a:lnTo>
                <a:lnTo>
                  <a:pt x="6578" y="482"/>
                </a:lnTo>
                <a:lnTo>
                  <a:pt x="6572" y="480"/>
                </a:lnTo>
                <a:lnTo>
                  <a:pt x="6566" y="478"/>
                </a:lnTo>
                <a:lnTo>
                  <a:pt x="6562" y="474"/>
                </a:lnTo>
                <a:lnTo>
                  <a:pt x="6554" y="462"/>
                </a:lnTo>
                <a:lnTo>
                  <a:pt x="6550" y="456"/>
                </a:lnTo>
                <a:lnTo>
                  <a:pt x="6546" y="452"/>
                </a:lnTo>
                <a:lnTo>
                  <a:pt x="6540" y="448"/>
                </a:lnTo>
                <a:lnTo>
                  <a:pt x="6534" y="450"/>
                </a:lnTo>
                <a:lnTo>
                  <a:pt x="6530" y="454"/>
                </a:lnTo>
                <a:lnTo>
                  <a:pt x="6532" y="458"/>
                </a:lnTo>
                <a:lnTo>
                  <a:pt x="6544" y="480"/>
                </a:lnTo>
                <a:lnTo>
                  <a:pt x="6550" y="490"/>
                </a:lnTo>
                <a:lnTo>
                  <a:pt x="6552" y="492"/>
                </a:lnTo>
                <a:lnTo>
                  <a:pt x="6554" y="490"/>
                </a:lnTo>
                <a:lnTo>
                  <a:pt x="6556" y="490"/>
                </a:lnTo>
                <a:lnTo>
                  <a:pt x="6560" y="490"/>
                </a:lnTo>
                <a:lnTo>
                  <a:pt x="6568" y="492"/>
                </a:lnTo>
                <a:lnTo>
                  <a:pt x="6576" y="498"/>
                </a:lnTo>
                <a:close/>
                <a:moveTo>
                  <a:pt x="6840" y="358"/>
                </a:moveTo>
                <a:lnTo>
                  <a:pt x="6840" y="358"/>
                </a:lnTo>
                <a:lnTo>
                  <a:pt x="6848" y="362"/>
                </a:lnTo>
                <a:lnTo>
                  <a:pt x="6850" y="364"/>
                </a:lnTo>
                <a:lnTo>
                  <a:pt x="6848" y="366"/>
                </a:lnTo>
                <a:lnTo>
                  <a:pt x="6846" y="366"/>
                </a:lnTo>
                <a:lnTo>
                  <a:pt x="6844" y="368"/>
                </a:lnTo>
                <a:lnTo>
                  <a:pt x="6846" y="370"/>
                </a:lnTo>
                <a:lnTo>
                  <a:pt x="6850" y="374"/>
                </a:lnTo>
                <a:lnTo>
                  <a:pt x="6860" y="380"/>
                </a:lnTo>
                <a:lnTo>
                  <a:pt x="6870" y="384"/>
                </a:lnTo>
                <a:lnTo>
                  <a:pt x="6880" y="386"/>
                </a:lnTo>
                <a:lnTo>
                  <a:pt x="6888" y="386"/>
                </a:lnTo>
                <a:lnTo>
                  <a:pt x="6898" y="384"/>
                </a:lnTo>
                <a:lnTo>
                  <a:pt x="6922" y="380"/>
                </a:lnTo>
                <a:lnTo>
                  <a:pt x="6936" y="378"/>
                </a:lnTo>
                <a:lnTo>
                  <a:pt x="6954" y="376"/>
                </a:lnTo>
                <a:lnTo>
                  <a:pt x="6980" y="376"/>
                </a:lnTo>
                <a:lnTo>
                  <a:pt x="6982" y="378"/>
                </a:lnTo>
                <a:lnTo>
                  <a:pt x="6980" y="380"/>
                </a:lnTo>
                <a:lnTo>
                  <a:pt x="6958" y="384"/>
                </a:lnTo>
                <a:lnTo>
                  <a:pt x="6920" y="392"/>
                </a:lnTo>
                <a:lnTo>
                  <a:pt x="6904" y="396"/>
                </a:lnTo>
                <a:lnTo>
                  <a:pt x="6900" y="398"/>
                </a:lnTo>
                <a:lnTo>
                  <a:pt x="6900" y="400"/>
                </a:lnTo>
                <a:lnTo>
                  <a:pt x="6902" y="402"/>
                </a:lnTo>
                <a:lnTo>
                  <a:pt x="6904" y="402"/>
                </a:lnTo>
                <a:lnTo>
                  <a:pt x="6916" y="406"/>
                </a:lnTo>
                <a:lnTo>
                  <a:pt x="6954" y="410"/>
                </a:lnTo>
                <a:lnTo>
                  <a:pt x="6992" y="412"/>
                </a:lnTo>
                <a:lnTo>
                  <a:pt x="7008" y="414"/>
                </a:lnTo>
                <a:lnTo>
                  <a:pt x="7022" y="418"/>
                </a:lnTo>
                <a:lnTo>
                  <a:pt x="7044" y="428"/>
                </a:lnTo>
                <a:lnTo>
                  <a:pt x="7054" y="430"/>
                </a:lnTo>
                <a:lnTo>
                  <a:pt x="7064" y="432"/>
                </a:lnTo>
                <a:lnTo>
                  <a:pt x="7074" y="430"/>
                </a:lnTo>
                <a:lnTo>
                  <a:pt x="7086" y="424"/>
                </a:lnTo>
                <a:lnTo>
                  <a:pt x="7096" y="416"/>
                </a:lnTo>
                <a:lnTo>
                  <a:pt x="7104" y="412"/>
                </a:lnTo>
                <a:lnTo>
                  <a:pt x="7108" y="412"/>
                </a:lnTo>
                <a:lnTo>
                  <a:pt x="7114" y="412"/>
                </a:lnTo>
                <a:lnTo>
                  <a:pt x="7124" y="416"/>
                </a:lnTo>
                <a:lnTo>
                  <a:pt x="7130" y="416"/>
                </a:lnTo>
                <a:lnTo>
                  <a:pt x="7140" y="414"/>
                </a:lnTo>
                <a:lnTo>
                  <a:pt x="7148" y="410"/>
                </a:lnTo>
                <a:lnTo>
                  <a:pt x="7152" y="406"/>
                </a:lnTo>
                <a:lnTo>
                  <a:pt x="7154" y="402"/>
                </a:lnTo>
                <a:lnTo>
                  <a:pt x="7154" y="398"/>
                </a:lnTo>
                <a:lnTo>
                  <a:pt x="7156" y="394"/>
                </a:lnTo>
                <a:lnTo>
                  <a:pt x="7160" y="388"/>
                </a:lnTo>
                <a:lnTo>
                  <a:pt x="7172" y="382"/>
                </a:lnTo>
                <a:lnTo>
                  <a:pt x="7190" y="376"/>
                </a:lnTo>
                <a:lnTo>
                  <a:pt x="7202" y="370"/>
                </a:lnTo>
                <a:lnTo>
                  <a:pt x="7206" y="366"/>
                </a:lnTo>
                <a:lnTo>
                  <a:pt x="7206" y="360"/>
                </a:lnTo>
                <a:lnTo>
                  <a:pt x="7202" y="356"/>
                </a:lnTo>
                <a:lnTo>
                  <a:pt x="7194" y="350"/>
                </a:lnTo>
                <a:lnTo>
                  <a:pt x="7186" y="348"/>
                </a:lnTo>
                <a:lnTo>
                  <a:pt x="7178" y="346"/>
                </a:lnTo>
                <a:lnTo>
                  <a:pt x="7168" y="346"/>
                </a:lnTo>
                <a:lnTo>
                  <a:pt x="7152" y="346"/>
                </a:lnTo>
                <a:lnTo>
                  <a:pt x="7136" y="342"/>
                </a:lnTo>
                <a:lnTo>
                  <a:pt x="7116" y="336"/>
                </a:lnTo>
                <a:lnTo>
                  <a:pt x="7090" y="330"/>
                </a:lnTo>
                <a:lnTo>
                  <a:pt x="7080" y="330"/>
                </a:lnTo>
                <a:lnTo>
                  <a:pt x="7072" y="330"/>
                </a:lnTo>
                <a:lnTo>
                  <a:pt x="7068" y="334"/>
                </a:lnTo>
                <a:lnTo>
                  <a:pt x="7066" y="338"/>
                </a:lnTo>
                <a:lnTo>
                  <a:pt x="7062" y="344"/>
                </a:lnTo>
                <a:lnTo>
                  <a:pt x="7058" y="346"/>
                </a:lnTo>
                <a:lnTo>
                  <a:pt x="7050" y="346"/>
                </a:lnTo>
                <a:lnTo>
                  <a:pt x="7044" y="344"/>
                </a:lnTo>
                <a:lnTo>
                  <a:pt x="7042" y="342"/>
                </a:lnTo>
                <a:lnTo>
                  <a:pt x="7042" y="338"/>
                </a:lnTo>
                <a:lnTo>
                  <a:pt x="7044" y="334"/>
                </a:lnTo>
                <a:lnTo>
                  <a:pt x="7046" y="326"/>
                </a:lnTo>
                <a:lnTo>
                  <a:pt x="7046" y="324"/>
                </a:lnTo>
                <a:lnTo>
                  <a:pt x="7044" y="320"/>
                </a:lnTo>
                <a:lnTo>
                  <a:pt x="7034" y="318"/>
                </a:lnTo>
                <a:lnTo>
                  <a:pt x="7028" y="318"/>
                </a:lnTo>
                <a:lnTo>
                  <a:pt x="7024" y="318"/>
                </a:lnTo>
                <a:lnTo>
                  <a:pt x="7020" y="322"/>
                </a:lnTo>
                <a:lnTo>
                  <a:pt x="7016" y="326"/>
                </a:lnTo>
                <a:lnTo>
                  <a:pt x="7012" y="332"/>
                </a:lnTo>
                <a:lnTo>
                  <a:pt x="7012" y="340"/>
                </a:lnTo>
                <a:lnTo>
                  <a:pt x="7010" y="354"/>
                </a:lnTo>
                <a:lnTo>
                  <a:pt x="7008" y="356"/>
                </a:lnTo>
                <a:lnTo>
                  <a:pt x="7006" y="358"/>
                </a:lnTo>
                <a:lnTo>
                  <a:pt x="7002" y="356"/>
                </a:lnTo>
                <a:lnTo>
                  <a:pt x="6998" y="354"/>
                </a:lnTo>
                <a:lnTo>
                  <a:pt x="6990" y="342"/>
                </a:lnTo>
                <a:lnTo>
                  <a:pt x="6984" y="336"/>
                </a:lnTo>
                <a:lnTo>
                  <a:pt x="6980" y="334"/>
                </a:lnTo>
                <a:lnTo>
                  <a:pt x="6976" y="334"/>
                </a:lnTo>
                <a:lnTo>
                  <a:pt x="6970" y="336"/>
                </a:lnTo>
                <a:lnTo>
                  <a:pt x="6964" y="336"/>
                </a:lnTo>
                <a:lnTo>
                  <a:pt x="6952" y="336"/>
                </a:lnTo>
                <a:lnTo>
                  <a:pt x="6938" y="332"/>
                </a:lnTo>
                <a:lnTo>
                  <a:pt x="6918" y="326"/>
                </a:lnTo>
                <a:lnTo>
                  <a:pt x="6900" y="320"/>
                </a:lnTo>
                <a:lnTo>
                  <a:pt x="6894" y="318"/>
                </a:lnTo>
                <a:lnTo>
                  <a:pt x="6892" y="320"/>
                </a:lnTo>
                <a:lnTo>
                  <a:pt x="6892" y="322"/>
                </a:lnTo>
                <a:lnTo>
                  <a:pt x="6896" y="328"/>
                </a:lnTo>
                <a:lnTo>
                  <a:pt x="6900" y="334"/>
                </a:lnTo>
                <a:lnTo>
                  <a:pt x="6902" y="338"/>
                </a:lnTo>
                <a:lnTo>
                  <a:pt x="6900" y="340"/>
                </a:lnTo>
                <a:lnTo>
                  <a:pt x="6898" y="338"/>
                </a:lnTo>
                <a:lnTo>
                  <a:pt x="6884" y="334"/>
                </a:lnTo>
                <a:lnTo>
                  <a:pt x="6872" y="328"/>
                </a:lnTo>
                <a:lnTo>
                  <a:pt x="6868" y="328"/>
                </a:lnTo>
                <a:lnTo>
                  <a:pt x="6868" y="332"/>
                </a:lnTo>
                <a:lnTo>
                  <a:pt x="6872" y="336"/>
                </a:lnTo>
                <a:lnTo>
                  <a:pt x="6876" y="342"/>
                </a:lnTo>
                <a:lnTo>
                  <a:pt x="6878" y="346"/>
                </a:lnTo>
                <a:lnTo>
                  <a:pt x="6878" y="348"/>
                </a:lnTo>
                <a:lnTo>
                  <a:pt x="6876" y="348"/>
                </a:lnTo>
                <a:lnTo>
                  <a:pt x="6864" y="346"/>
                </a:lnTo>
                <a:lnTo>
                  <a:pt x="6850" y="342"/>
                </a:lnTo>
                <a:lnTo>
                  <a:pt x="6840" y="342"/>
                </a:lnTo>
                <a:lnTo>
                  <a:pt x="6832" y="342"/>
                </a:lnTo>
                <a:lnTo>
                  <a:pt x="6828" y="344"/>
                </a:lnTo>
                <a:lnTo>
                  <a:pt x="6826" y="346"/>
                </a:lnTo>
                <a:lnTo>
                  <a:pt x="6828" y="350"/>
                </a:lnTo>
                <a:lnTo>
                  <a:pt x="6832" y="354"/>
                </a:lnTo>
                <a:lnTo>
                  <a:pt x="6840" y="358"/>
                </a:lnTo>
                <a:close/>
                <a:moveTo>
                  <a:pt x="7084" y="1064"/>
                </a:moveTo>
                <a:lnTo>
                  <a:pt x="7084" y="1064"/>
                </a:lnTo>
                <a:lnTo>
                  <a:pt x="7080" y="1062"/>
                </a:lnTo>
                <a:lnTo>
                  <a:pt x="7076" y="1062"/>
                </a:lnTo>
                <a:lnTo>
                  <a:pt x="7074" y="1062"/>
                </a:lnTo>
                <a:lnTo>
                  <a:pt x="7074" y="1064"/>
                </a:lnTo>
                <a:lnTo>
                  <a:pt x="7078" y="1066"/>
                </a:lnTo>
                <a:lnTo>
                  <a:pt x="7082" y="1068"/>
                </a:lnTo>
                <a:lnTo>
                  <a:pt x="7086" y="1066"/>
                </a:lnTo>
                <a:lnTo>
                  <a:pt x="7084" y="1064"/>
                </a:lnTo>
                <a:close/>
                <a:moveTo>
                  <a:pt x="6940" y="1148"/>
                </a:moveTo>
                <a:lnTo>
                  <a:pt x="6940" y="1148"/>
                </a:lnTo>
                <a:lnTo>
                  <a:pt x="6944" y="1144"/>
                </a:lnTo>
                <a:lnTo>
                  <a:pt x="6946" y="1140"/>
                </a:lnTo>
                <a:lnTo>
                  <a:pt x="6944" y="1138"/>
                </a:lnTo>
                <a:lnTo>
                  <a:pt x="6942" y="1138"/>
                </a:lnTo>
                <a:lnTo>
                  <a:pt x="6940" y="1142"/>
                </a:lnTo>
                <a:lnTo>
                  <a:pt x="6938" y="1146"/>
                </a:lnTo>
                <a:lnTo>
                  <a:pt x="6938" y="1148"/>
                </a:lnTo>
                <a:lnTo>
                  <a:pt x="6940" y="1148"/>
                </a:lnTo>
                <a:close/>
                <a:moveTo>
                  <a:pt x="6956" y="1136"/>
                </a:moveTo>
                <a:lnTo>
                  <a:pt x="6956" y="1136"/>
                </a:lnTo>
                <a:lnTo>
                  <a:pt x="6958" y="1136"/>
                </a:lnTo>
                <a:lnTo>
                  <a:pt x="6958" y="1134"/>
                </a:lnTo>
                <a:lnTo>
                  <a:pt x="6954" y="1132"/>
                </a:lnTo>
                <a:lnTo>
                  <a:pt x="6952" y="1130"/>
                </a:lnTo>
                <a:lnTo>
                  <a:pt x="6948" y="1132"/>
                </a:lnTo>
                <a:lnTo>
                  <a:pt x="6948" y="1134"/>
                </a:lnTo>
                <a:lnTo>
                  <a:pt x="6950" y="1136"/>
                </a:lnTo>
                <a:lnTo>
                  <a:pt x="6956" y="1136"/>
                </a:lnTo>
                <a:close/>
                <a:moveTo>
                  <a:pt x="6912" y="1136"/>
                </a:moveTo>
                <a:lnTo>
                  <a:pt x="6912" y="1136"/>
                </a:lnTo>
                <a:lnTo>
                  <a:pt x="6910" y="1134"/>
                </a:lnTo>
                <a:lnTo>
                  <a:pt x="6906" y="1136"/>
                </a:lnTo>
                <a:lnTo>
                  <a:pt x="6902" y="1138"/>
                </a:lnTo>
                <a:lnTo>
                  <a:pt x="6898" y="1142"/>
                </a:lnTo>
                <a:lnTo>
                  <a:pt x="6898" y="1144"/>
                </a:lnTo>
                <a:lnTo>
                  <a:pt x="6900" y="1144"/>
                </a:lnTo>
                <a:lnTo>
                  <a:pt x="6904" y="1142"/>
                </a:lnTo>
                <a:lnTo>
                  <a:pt x="6908" y="1138"/>
                </a:lnTo>
                <a:lnTo>
                  <a:pt x="6912" y="1136"/>
                </a:lnTo>
                <a:close/>
                <a:moveTo>
                  <a:pt x="6886" y="1114"/>
                </a:moveTo>
                <a:lnTo>
                  <a:pt x="6886" y="1114"/>
                </a:lnTo>
                <a:lnTo>
                  <a:pt x="6882" y="1116"/>
                </a:lnTo>
                <a:lnTo>
                  <a:pt x="6880" y="1118"/>
                </a:lnTo>
                <a:lnTo>
                  <a:pt x="6878" y="1122"/>
                </a:lnTo>
                <a:lnTo>
                  <a:pt x="6878" y="1124"/>
                </a:lnTo>
                <a:lnTo>
                  <a:pt x="6880" y="1124"/>
                </a:lnTo>
                <a:lnTo>
                  <a:pt x="6884" y="1122"/>
                </a:lnTo>
                <a:lnTo>
                  <a:pt x="6886" y="1120"/>
                </a:lnTo>
                <a:lnTo>
                  <a:pt x="6886" y="1118"/>
                </a:lnTo>
                <a:lnTo>
                  <a:pt x="6886" y="1114"/>
                </a:lnTo>
                <a:close/>
                <a:moveTo>
                  <a:pt x="6874" y="1126"/>
                </a:moveTo>
                <a:lnTo>
                  <a:pt x="6874" y="1126"/>
                </a:lnTo>
                <a:lnTo>
                  <a:pt x="6872" y="1124"/>
                </a:lnTo>
                <a:lnTo>
                  <a:pt x="6870" y="1126"/>
                </a:lnTo>
                <a:lnTo>
                  <a:pt x="6868" y="1126"/>
                </a:lnTo>
                <a:lnTo>
                  <a:pt x="6866" y="1126"/>
                </a:lnTo>
                <a:lnTo>
                  <a:pt x="6864" y="1126"/>
                </a:lnTo>
                <a:lnTo>
                  <a:pt x="6862" y="1128"/>
                </a:lnTo>
                <a:lnTo>
                  <a:pt x="6862" y="1130"/>
                </a:lnTo>
                <a:lnTo>
                  <a:pt x="6862" y="1132"/>
                </a:lnTo>
                <a:lnTo>
                  <a:pt x="6864" y="1132"/>
                </a:lnTo>
                <a:lnTo>
                  <a:pt x="6868" y="1130"/>
                </a:lnTo>
                <a:lnTo>
                  <a:pt x="6872" y="1128"/>
                </a:lnTo>
                <a:lnTo>
                  <a:pt x="6874" y="1126"/>
                </a:lnTo>
                <a:close/>
                <a:moveTo>
                  <a:pt x="6800" y="1216"/>
                </a:moveTo>
                <a:lnTo>
                  <a:pt x="6800" y="1216"/>
                </a:lnTo>
                <a:lnTo>
                  <a:pt x="6804" y="1216"/>
                </a:lnTo>
                <a:lnTo>
                  <a:pt x="6808" y="1216"/>
                </a:lnTo>
                <a:lnTo>
                  <a:pt x="6810" y="1214"/>
                </a:lnTo>
                <a:lnTo>
                  <a:pt x="6808" y="1212"/>
                </a:lnTo>
                <a:lnTo>
                  <a:pt x="6804" y="1210"/>
                </a:lnTo>
                <a:lnTo>
                  <a:pt x="6802" y="1212"/>
                </a:lnTo>
                <a:lnTo>
                  <a:pt x="6800" y="1214"/>
                </a:lnTo>
                <a:lnTo>
                  <a:pt x="6800" y="1216"/>
                </a:lnTo>
                <a:close/>
                <a:moveTo>
                  <a:pt x="6786" y="1222"/>
                </a:moveTo>
                <a:lnTo>
                  <a:pt x="6786" y="1222"/>
                </a:lnTo>
                <a:lnTo>
                  <a:pt x="6786" y="1224"/>
                </a:lnTo>
                <a:lnTo>
                  <a:pt x="6788" y="1226"/>
                </a:lnTo>
                <a:lnTo>
                  <a:pt x="6796" y="1224"/>
                </a:lnTo>
                <a:lnTo>
                  <a:pt x="6798" y="1224"/>
                </a:lnTo>
                <a:lnTo>
                  <a:pt x="6798" y="1222"/>
                </a:lnTo>
                <a:lnTo>
                  <a:pt x="6796" y="1220"/>
                </a:lnTo>
                <a:lnTo>
                  <a:pt x="6790" y="1218"/>
                </a:lnTo>
                <a:lnTo>
                  <a:pt x="6788" y="1220"/>
                </a:lnTo>
                <a:lnTo>
                  <a:pt x="6786" y="1222"/>
                </a:lnTo>
                <a:close/>
                <a:moveTo>
                  <a:pt x="6714" y="1284"/>
                </a:moveTo>
                <a:lnTo>
                  <a:pt x="6714" y="1284"/>
                </a:lnTo>
                <a:lnTo>
                  <a:pt x="6718" y="1282"/>
                </a:lnTo>
                <a:lnTo>
                  <a:pt x="6714" y="1278"/>
                </a:lnTo>
                <a:lnTo>
                  <a:pt x="6712" y="1278"/>
                </a:lnTo>
                <a:lnTo>
                  <a:pt x="6710" y="1280"/>
                </a:lnTo>
                <a:lnTo>
                  <a:pt x="6710" y="1282"/>
                </a:lnTo>
                <a:lnTo>
                  <a:pt x="6714" y="1284"/>
                </a:lnTo>
                <a:close/>
                <a:moveTo>
                  <a:pt x="6764" y="1208"/>
                </a:moveTo>
                <a:lnTo>
                  <a:pt x="6764" y="1208"/>
                </a:lnTo>
                <a:lnTo>
                  <a:pt x="6764" y="1210"/>
                </a:lnTo>
                <a:lnTo>
                  <a:pt x="6768" y="1212"/>
                </a:lnTo>
                <a:lnTo>
                  <a:pt x="6772" y="1214"/>
                </a:lnTo>
                <a:lnTo>
                  <a:pt x="6776" y="1212"/>
                </a:lnTo>
                <a:lnTo>
                  <a:pt x="6776" y="1210"/>
                </a:lnTo>
                <a:lnTo>
                  <a:pt x="6772" y="1208"/>
                </a:lnTo>
                <a:lnTo>
                  <a:pt x="6768" y="1208"/>
                </a:lnTo>
                <a:lnTo>
                  <a:pt x="6764" y="1208"/>
                </a:lnTo>
                <a:close/>
                <a:moveTo>
                  <a:pt x="6900" y="1126"/>
                </a:moveTo>
                <a:lnTo>
                  <a:pt x="6900" y="1126"/>
                </a:lnTo>
                <a:lnTo>
                  <a:pt x="6900" y="1124"/>
                </a:lnTo>
                <a:lnTo>
                  <a:pt x="6896" y="1122"/>
                </a:lnTo>
                <a:lnTo>
                  <a:pt x="6894" y="1120"/>
                </a:lnTo>
                <a:lnTo>
                  <a:pt x="6890" y="1122"/>
                </a:lnTo>
                <a:lnTo>
                  <a:pt x="6890" y="1124"/>
                </a:lnTo>
                <a:lnTo>
                  <a:pt x="6894" y="1126"/>
                </a:lnTo>
                <a:lnTo>
                  <a:pt x="6898" y="1126"/>
                </a:lnTo>
                <a:lnTo>
                  <a:pt x="6900" y="1126"/>
                </a:lnTo>
                <a:close/>
                <a:moveTo>
                  <a:pt x="6680" y="1258"/>
                </a:moveTo>
                <a:lnTo>
                  <a:pt x="6680" y="1258"/>
                </a:lnTo>
                <a:lnTo>
                  <a:pt x="6680" y="1256"/>
                </a:lnTo>
                <a:lnTo>
                  <a:pt x="6678" y="1254"/>
                </a:lnTo>
                <a:lnTo>
                  <a:pt x="6676" y="1254"/>
                </a:lnTo>
                <a:lnTo>
                  <a:pt x="6674" y="1256"/>
                </a:lnTo>
                <a:lnTo>
                  <a:pt x="6674" y="1258"/>
                </a:lnTo>
                <a:lnTo>
                  <a:pt x="6676" y="1260"/>
                </a:lnTo>
                <a:lnTo>
                  <a:pt x="6678" y="1260"/>
                </a:lnTo>
                <a:lnTo>
                  <a:pt x="6680" y="1258"/>
                </a:lnTo>
                <a:close/>
                <a:moveTo>
                  <a:pt x="7072" y="1080"/>
                </a:moveTo>
                <a:lnTo>
                  <a:pt x="7072" y="1080"/>
                </a:lnTo>
                <a:lnTo>
                  <a:pt x="7068" y="1080"/>
                </a:lnTo>
                <a:lnTo>
                  <a:pt x="7066" y="1080"/>
                </a:lnTo>
                <a:lnTo>
                  <a:pt x="7064" y="1084"/>
                </a:lnTo>
                <a:lnTo>
                  <a:pt x="7064" y="1086"/>
                </a:lnTo>
                <a:lnTo>
                  <a:pt x="7068" y="1094"/>
                </a:lnTo>
                <a:lnTo>
                  <a:pt x="7070" y="1096"/>
                </a:lnTo>
                <a:lnTo>
                  <a:pt x="7072" y="1096"/>
                </a:lnTo>
                <a:lnTo>
                  <a:pt x="7078" y="1094"/>
                </a:lnTo>
                <a:lnTo>
                  <a:pt x="7080" y="1088"/>
                </a:lnTo>
                <a:lnTo>
                  <a:pt x="7080" y="1086"/>
                </a:lnTo>
                <a:lnTo>
                  <a:pt x="7080" y="1084"/>
                </a:lnTo>
                <a:lnTo>
                  <a:pt x="7078" y="1082"/>
                </a:lnTo>
                <a:lnTo>
                  <a:pt x="7072" y="1080"/>
                </a:lnTo>
                <a:close/>
                <a:moveTo>
                  <a:pt x="7054" y="1108"/>
                </a:moveTo>
                <a:lnTo>
                  <a:pt x="7054" y="1108"/>
                </a:lnTo>
                <a:lnTo>
                  <a:pt x="7062" y="1098"/>
                </a:lnTo>
                <a:lnTo>
                  <a:pt x="7064" y="1094"/>
                </a:lnTo>
                <a:lnTo>
                  <a:pt x="7064" y="1092"/>
                </a:lnTo>
                <a:lnTo>
                  <a:pt x="7060" y="1090"/>
                </a:lnTo>
                <a:lnTo>
                  <a:pt x="7056" y="1086"/>
                </a:lnTo>
                <a:lnTo>
                  <a:pt x="7056" y="1088"/>
                </a:lnTo>
                <a:lnTo>
                  <a:pt x="7054" y="1090"/>
                </a:lnTo>
                <a:lnTo>
                  <a:pt x="7048" y="1094"/>
                </a:lnTo>
                <a:lnTo>
                  <a:pt x="7038" y="1098"/>
                </a:lnTo>
                <a:lnTo>
                  <a:pt x="7034" y="1100"/>
                </a:lnTo>
                <a:lnTo>
                  <a:pt x="7034" y="1102"/>
                </a:lnTo>
                <a:lnTo>
                  <a:pt x="7034" y="1106"/>
                </a:lnTo>
                <a:lnTo>
                  <a:pt x="7040" y="1110"/>
                </a:lnTo>
                <a:lnTo>
                  <a:pt x="7048" y="1112"/>
                </a:lnTo>
                <a:lnTo>
                  <a:pt x="7050" y="1112"/>
                </a:lnTo>
                <a:lnTo>
                  <a:pt x="7054" y="1108"/>
                </a:lnTo>
                <a:close/>
                <a:moveTo>
                  <a:pt x="7036" y="1110"/>
                </a:moveTo>
                <a:lnTo>
                  <a:pt x="7036" y="1110"/>
                </a:lnTo>
                <a:lnTo>
                  <a:pt x="7032" y="1108"/>
                </a:lnTo>
                <a:lnTo>
                  <a:pt x="7028" y="1106"/>
                </a:lnTo>
                <a:lnTo>
                  <a:pt x="7022" y="1106"/>
                </a:lnTo>
                <a:lnTo>
                  <a:pt x="7014" y="1108"/>
                </a:lnTo>
                <a:lnTo>
                  <a:pt x="7012" y="1110"/>
                </a:lnTo>
                <a:lnTo>
                  <a:pt x="7014" y="1112"/>
                </a:lnTo>
                <a:lnTo>
                  <a:pt x="7024" y="1114"/>
                </a:lnTo>
                <a:lnTo>
                  <a:pt x="7034" y="1114"/>
                </a:lnTo>
                <a:lnTo>
                  <a:pt x="7036" y="1112"/>
                </a:lnTo>
                <a:lnTo>
                  <a:pt x="7036" y="1110"/>
                </a:lnTo>
                <a:close/>
                <a:moveTo>
                  <a:pt x="7010" y="1098"/>
                </a:moveTo>
                <a:lnTo>
                  <a:pt x="7010" y="1098"/>
                </a:lnTo>
                <a:lnTo>
                  <a:pt x="7014" y="1096"/>
                </a:lnTo>
                <a:lnTo>
                  <a:pt x="7018" y="1094"/>
                </a:lnTo>
                <a:lnTo>
                  <a:pt x="7022" y="1092"/>
                </a:lnTo>
                <a:lnTo>
                  <a:pt x="7026" y="1094"/>
                </a:lnTo>
                <a:lnTo>
                  <a:pt x="7030" y="1094"/>
                </a:lnTo>
                <a:lnTo>
                  <a:pt x="7034" y="1094"/>
                </a:lnTo>
                <a:lnTo>
                  <a:pt x="7048" y="1082"/>
                </a:lnTo>
                <a:lnTo>
                  <a:pt x="7056" y="1076"/>
                </a:lnTo>
                <a:lnTo>
                  <a:pt x="7056" y="1074"/>
                </a:lnTo>
                <a:lnTo>
                  <a:pt x="7052" y="1072"/>
                </a:lnTo>
                <a:lnTo>
                  <a:pt x="7046" y="1074"/>
                </a:lnTo>
                <a:lnTo>
                  <a:pt x="7042" y="1076"/>
                </a:lnTo>
                <a:lnTo>
                  <a:pt x="7042" y="1078"/>
                </a:lnTo>
                <a:lnTo>
                  <a:pt x="7040" y="1080"/>
                </a:lnTo>
                <a:lnTo>
                  <a:pt x="7034" y="1080"/>
                </a:lnTo>
                <a:lnTo>
                  <a:pt x="7032" y="1080"/>
                </a:lnTo>
                <a:lnTo>
                  <a:pt x="7030" y="1080"/>
                </a:lnTo>
                <a:lnTo>
                  <a:pt x="7028" y="1084"/>
                </a:lnTo>
                <a:lnTo>
                  <a:pt x="7026" y="1086"/>
                </a:lnTo>
                <a:lnTo>
                  <a:pt x="7024" y="1086"/>
                </a:lnTo>
                <a:lnTo>
                  <a:pt x="7022" y="1084"/>
                </a:lnTo>
                <a:lnTo>
                  <a:pt x="7018" y="1084"/>
                </a:lnTo>
                <a:lnTo>
                  <a:pt x="7002" y="1088"/>
                </a:lnTo>
                <a:lnTo>
                  <a:pt x="6998" y="1090"/>
                </a:lnTo>
                <a:lnTo>
                  <a:pt x="7002" y="1092"/>
                </a:lnTo>
                <a:lnTo>
                  <a:pt x="7006" y="1094"/>
                </a:lnTo>
                <a:lnTo>
                  <a:pt x="7004" y="1096"/>
                </a:lnTo>
                <a:lnTo>
                  <a:pt x="7004" y="1098"/>
                </a:lnTo>
                <a:lnTo>
                  <a:pt x="7010" y="1098"/>
                </a:lnTo>
                <a:close/>
                <a:moveTo>
                  <a:pt x="6948" y="1122"/>
                </a:moveTo>
                <a:lnTo>
                  <a:pt x="6948" y="1122"/>
                </a:lnTo>
                <a:lnTo>
                  <a:pt x="6948" y="1118"/>
                </a:lnTo>
                <a:lnTo>
                  <a:pt x="6946" y="1116"/>
                </a:lnTo>
                <a:lnTo>
                  <a:pt x="6942" y="1116"/>
                </a:lnTo>
                <a:lnTo>
                  <a:pt x="6936" y="1118"/>
                </a:lnTo>
                <a:lnTo>
                  <a:pt x="6932" y="1122"/>
                </a:lnTo>
                <a:lnTo>
                  <a:pt x="6932" y="1126"/>
                </a:lnTo>
                <a:lnTo>
                  <a:pt x="6934" y="1128"/>
                </a:lnTo>
                <a:lnTo>
                  <a:pt x="6940" y="1130"/>
                </a:lnTo>
                <a:lnTo>
                  <a:pt x="6944" y="1130"/>
                </a:lnTo>
                <a:lnTo>
                  <a:pt x="6946" y="1130"/>
                </a:lnTo>
                <a:lnTo>
                  <a:pt x="6948" y="1122"/>
                </a:lnTo>
                <a:close/>
                <a:moveTo>
                  <a:pt x="6920" y="1126"/>
                </a:moveTo>
                <a:lnTo>
                  <a:pt x="6920" y="1126"/>
                </a:lnTo>
                <a:lnTo>
                  <a:pt x="6922" y="1124"/>
                </a:lnTo>
                <a:lnTo>
                  <a:pt x="6922" y="1122"/>
                </a:lnTo>
                <a:lnTo>
                  <a:pt x="6912" y="1118"/>
                </a:lnTo>
                <a:lnTo>
                  <a:pt x="6908" y="1116"/>
                </a:lnTo>
                <a:lnTo>
                  <a:pt x="6904" y="1114"/>
                </a:lnTo>
                <a:lnTo>
                  <a:pt x="6900" y="1112"/>
                </a:lnTo>
                <a:lnTo>
                  <a:pt x="6900" y="1114"/>
                </a:lnTo>
                <a:lnTo>
                  <a:pt x="6900" y="1120"/>
                </a:lnTo>
                <a:lnTo>
                  <a:pt x="6906" y="1124"/>
                </a:lnTo>
                <a:lnTo>
                  <a:pt x="6912" y="1126"/>
                </a:lnTo>
                <a:lnTo>
                  <a:pt x="6920" y="1126"/>
                </a:lnTo>
                <a:close/>
                <a:moveTo>
                  <a:pt x="6898" y="1140"/>
                </a:moveTo>
                <a:lnTo>
                  <a:pt x="6898" y="1140"/>
                </a:lnTo>
                <a:lnTo>
                  <a:pt x="6904" y="1134"/>
                </a:lnTo>
                <a:lnTo>
                  <a:pt x="6902" y="1132"/>
                </a:lnTo>
                <a:lnTo>
                  <a:pt x="6900" y="1130"/>
                </a:lnTo>
                <a:lnTo>
                  <a:pt x="6896" y="1130"/>
                </a:lnTo>
                <a:lnTo>
                  <a:pt x="6892" y="1130"/>
                </a:lnTo>
                <a:lnTo>
                  <a:pt x="6890" y="1130"/>
                </a:lnTo>
                <a:lnTo>
                  <a:pt x="6886" y="1128"/>
                </a:lnTo>
                <a:lnTo>
                  <a:pt x="6884" y="1128"/>
                </a:lnTo>
                <a:lnTo>
                  <a:pt x="6882" y="1128"/>
                </a:lnTo>
                <a:lnTo>
                  <a:pt x="6880" y="1130"/>
                </a:lnTo>
                <a:lnTo>
                  <a:pt x="6876" y="1130"/>
                </a:lnTo>
                <a:lnTo>
                  <a:pt x="6874" y="1130"/>
                </a:lnTo>
                <a:lnTo>
                  <a:pt x="6872" y="1132"/>
                </a:lnTo>
                <a:lnTo>
                  <a:pt x="6872" y="1134"/>
                </a:lnTo>
                <a:lnTo>
                  <a:pt x="6868" y="1136"/>
                </a:lnTo>
                <a:lnTo>
                  <a:pt x="6866" y="1140"/>
                </a:lnTo>
                <a:lnTo>
                  <a:pt x="6870" y="1140"/>
                </a:lnTo>
                <a:lnTo>
                  <a:pt x="6874" y="1142"/>
                </a:lnTo>
                <a:lnTo>
                  <a:pt x="6880" y="1146"/>
                </a:lnTo>
                <a:lnTo>
                  <a:pt x="6884" y="1148"/>
                </a:lnTo>
                <a:lnTo>
                  <a:pt x="6888" y="1146"/>
                </a:lnTo>
                <a:lnTo>
                  <a:pt x="6898" y="1140"/>
                </a:lnTo>
                <a:close/>
                <a:moveTo>
                  <a:pt x="6854" y="1166"/>
                </a:moveTo>
                <a:lnTo>
                  <a:pt x="6854" y="1166"/>
                </a:lnTo>
                <a:lnTo>
                  <a:pt x="6860" y="1166"/>
                </a:lnTo>
                <a:lnTo>
                  <a:pt x="6864" y="1164"/>
                </a:lnTo>
                <a:lnTo>
                  <a:pt x="6866" y="1162"/>
                </a:lnTo>
                <a:lnTo>
                  <a:pt x="6868" y="1158"/>
                </a:lnTo>
                <a:lnTo>
                  <a:pt x="6874" y="1154"/>
                </a:lnTo>
                <a:lnTo>
                  <a:pt x="6876" y="1152"/>
                </a:lnTo>
                <a:lnTo>
                  <a:pt x="6876" y="1150"/>
                </a:lnTo>
                <a:lnTo>
                  <a:pt x="6876" y="1148"/>
                </a:lnTo>
                <a:lnTo>
                  <a:pt x="6872" y="1144"/>
                </a:lnTo>
                <a:lnTo>
                  <a:pt x="6866" y="1142"/>
                </a:lnTo>
                <a:lnTo>
                  <a:pt x="6864" y="1144"/>
                </a:lnTo>
                <a:lnTo>
                  <a:pt x="6864" y="1146"/>
                </a:lnTo>
                <a:lnTo>
                  <a:pt x="6862" y="1146"/>
                </a:lnTo>
                <a:lnTo>
                  <a:pt x="6858" y="1148"/>
                </a:lnTo>
                <a:lnTo>
                  <a:pt x="6856" y="1148"/>
                </a:lnTo>
                <a:lnTo>
                  <a:pt x="6856" y="1150"/>
                </a:lnTo>
                <a:lnTo>
                  <a:pt x="6854" y="1150"/>
                </a:lnTo>
                <a:lnTo>
                  <a:pt x="6852" y="1148"/>
                </a:lnTo>
                <a:lnTo>
                  <a:pt x="6848" y="1150"/>
                </a:lnTo>
                <a:lnTo>
                  <a:pt x="6846" y="1152"/>
                </a:lnTo>
                <a:lnTo>
                  <a:pt x="6846" y="1156"/>
                </a:lnTo>
                <a:lnTo>
                  <a:pt x="6844" y="1160"/>
                </a:lnTo>
                <a:lnTo>
                  <a:pt x="6840" y="1160"/>
                </a:lnTo>
                <a:lnTo>
                  <a:pt x="6838" y="1160"/>
                </a:lnTo>
                <a:lnTo>
                  <a:pt x="6836" y="1162"/>
                </a:lnTo>
                <a:lnTo>
                  <a:pt x="6836" y="1164"/>
                </a:lnTo>
                <a:lnTo>
                  <a:pt x="6838" y="1166"/>
                </a:lnTo>
                <a:lnTo>
                  <a:pt x="6854" y="1166"/>
                </a:lnTo>
                <a:close/>
                <a:moveTo>
                  <a:pt x="6834" y="1168"/>
                </a:moveTo>
                <a:lnTo>
                  <a:pt x="6834" y="1168"/>
                </a:lnTo>
                <a:lnTo>
                  <a:pt x="6832" y="1168"/>
                </a:lnTo>
                <a:lnTo>
                  <a:pt x="6832" y="1166"/>
                </a:lnTo>
                <a:lnTo>
                  <a:pt x="6830" y="1164"/>
                </a:lnTo>
                <a:lnTo>
                  <a:pt x="6828" y="1164"/>
                </a:lnTo>
                <a:lnTo>
                  <a:pt x="6826" y="1166"/>
                </a:lnTo>
                <a:lnTo>
                  <a:pt x="6824" y="1164"/>
                </a:lnTo>
                <a:lnTo>
                  <a:pt x="6822" y="1162"/>
                </a:lnTo>
                <a:lnTo>
                  <a:pt x="6822" y="1164"/>
                </a:lnTo>
                <a:lnTo>
                  <a:pt x="6820" y="1166"/>
                </a:lnTo>
                <a:lnTo>
                  <a:pt x="6818" y="1164"/>
                </a:lnTo>
                <a:lnTo>
                  <a:pt x="6814" y="1164"/>
                </a:lnTo>
                <a:lnTo>
                  <a:pt x="6814" y="1166"/>
                </a:lnTo>
                <a:lnTo>
                  <a:pt x="6814" y="1168"/>
                </a:lnTo>
                <a:lnTo>
                  <a:pt x="6812" y="1168"/>
                </a:lnTo>
                <a:lnTo>
                  <a:pt x="6810" y="1168"/>
                </a:lnTo>
                <a:lnTo>
                  <a:pt x="6804" y="1168"/>
                </a:lnTo>
                <a:lnTo>
                  <a:pt x="6804" y="1170"/>
                </a:lnTo>
                <a:lnTo>
                  <a:pt x="6806" y="1172"/>
                </a:lnTo>
                <a:lnTo>
                  <a:pt x="6808" y="1174"/>
                </a:lnTo>
                <a:lnTo>
                  <a:pt x="6808" y="1176"/>
                </a:lnTo>
                <a:lnTo>
                  <a:pt x="6804" y="1176"/>
                </a:lnTo>
                <a:lnTo>
                  <a:pt x="6798" y="1178"/>
                </a:lnTo>
                <a:lnTo>
                  <a:pt x="6794" y="1178"/>
                </a:lnTo>
                <a:lnTo>
                  <a:pt x="6792" y="1180"/>
                </a:lnTo>
                <a:lnTo>
                  <a:pt x="6794" y="1180"/>
                </a:lnTo>
                <a:lnTo>
                  <a:pt x="6796" y="1182"/>
                </a:lnTo>
                <a:lnTo>
                  <a:pt x="6794" y="1182"/>
                </a:lnTo>
                <a:lnTo>
                  <a:pt x="6792" y="1184"/>
                </a:lnTo>
                <a:lnTo>
                  <a:pt x="6792" y="1186"/>
                </a:lnTo>
                <a:lnTo>
                  <a:pt x="6794" y="1188"/>
                </a:lnTo>
                <a:lnTo>
                  <a:pt x="6792" y="1188"/>
                </a:lnTo>
                <a:lnTo>
                  <a:pt x="6792" y="1192"/>
                </a:lnTo>
                <a:lnTo>
                  <a:pt x="6792" y="1194"/>
                </a:lnTo>
                <a:lnTo>
                  <a:pt x="6790" y="1198"/>
                </a:lnTo>
                <a:lnTo>
                  <a:pt x="6788" y="1200"/>
                </a:lnTo>
                <a:lnTo>
                  <a:pt x="6792" y="1200"/>
                </a:lnTo>
                <a:lnTo>
                  <a:pt x="6798" y="1200"/>
                </a:lnTo>
                <a:lnTo>
                  <a:pt x="6798" y="1202"/>
                </a:lnTo>
                <a:lnTo>
                  <a:pt x="6798" y="1204"/>
                </a:lnTo>
                <a:lnTo>
                  <a:pt x="6800" y="1204"/>
                </a:lnTo>
                <a:lnTo>
                  <a:pt x="6804" y="1202"/>
                </a:lnTo>
                <a:lnTo>
                  <a:pt x="6808" y="1198"/>
                </a:lnTo>
                <a:lnTo>
                  <a:pt x="6810" y="1194"/>
                </a:lnTo>
                <a:lnTo>
                  <a:pt x="6814" y="1192"/>
                </a:lnTo>
                <a:lnTo>
                  <a:pt x="6816" y="1192"/>
                </a:lnTo>
                <a:lnTo>
                  <a:pt x="6816" y="1194"/>
                </a:lnTo>
                <a:lnTo>
                  <a:pt x="6818" y="1196"/>
                </a:lnTo>
                <a:lnTo>
                  <a:pt x="6826" y="1196"/>
                </a:lnTo>
                <a:lnTo>
                  <a:pt x="6832" y="1194"/>
                </a:lnTo>
                <a:lnTo>
                  <a:pt x="6832" y="1192"/>
                </a:lnTo>
                <a:lnTo>
                  <a:pt x="6830" y="1188"/>
                </a:lnTo>
                <a:lnTo>
                  <a:pt x="6830" y="1184"/>
                </a:lnTo>
                <a:lnTo>
                  <a:pt x="6832" y="1180"/>
                </a:lnTo>
                <a:lnTo>
                  <a:pt x="6834" y="1178"/>
                </a:lnTo>
                <a:lnTo>
                  <a:pt x="6834" y="1176"/>
                </a:lnTo>
                <a:lnTo>
                  <a:pt x="6836" y="1170"/>
                </a:lnTo>
                <a:lnTo>
                  <a:pt x="6836" y="1168"/>
                </a:lnTo>
                <a:lnTo>
                  <a:pt x="6834" y="1168"/>
                </a:lnTo>
                <a:close/>
                <a:moveTo>
                  <a:pt x="6690" y="1264"/>
                </a:moveTo>
                <a:lnTo>
                  <a:pt x="6690" y="1264"/>
                </a:lnTo>
                <a:lnTo>
                  <a:pt x="6700" y="1260"/>
                </a:lnTo>
                <a:lnTo>
                  <a:pt x="6712" y="1252"/>
                </a:lnTo>
                <a:lnTo>
                  <a:pt x="6716" y="1248"/>
                </a:lnTo>
                <a:lnTo>
                  <a:pt x="6710" y="1248"/>
                </a:lnTo>
                <a:lnTo>
                  <a:pt x="6702" y="1248"/>
                </a:lnTo>
                <a:lnTo>
                  <a:pt x="6692" y="1250"/>
                </a:lnTo>
                <a:lnTo>
                  <a:pt x="6690" y="1252"/>
                </a:lnTo>
                <a:lnTo>
                  <a:pt x="6690" y="1254"/>
                </a:lnTo>
                <a:lnTo>
                  <a:pt x="6686" y="1256"/>
                </a:lnTo>
                <a:lnTo>
                  <a:pt x="6684" y="1256"/>
                </a:lnTo>
                <a:lnTo>
                  <a:pt x="6684" y="1258"/>
                </a:lnTo>
                <a:lnTo>
                  <a:pt x="6684" y="1260"/>
                </a:lnTo>
                <a:lnTo>
                  <a:pt x="6682" y="1262"/>
                </a:lnTo>
                <a:lnTo>
                  <a:pt x="6680" y="1264"/>
                </a:lnTo>
                <a:lnTo>
                  <a:pt x="6680" y="1266"/>
                </a:lnTo>
                <a:lnTo>
                  <a:pt x="6684" y="1266"/>
                </a:lnTo>
                <a:lnTo>
                  <a:pt x="6690" y="1264"/>
                </a:lnTo>
                <a:close/>
                <a:moveTo>
                  <a:pt x="6712" y="1218"/>
                </a:moveTo>
                <a:lnTo>
                  <a:pt x="6712" y="1218"/>
                </a:lnTo>
                <a:lnTo>
                  <a:pt x="6708" y="1218"/>
                </a:lnTo>
                <a:lnTo>
                  <a:pt x="6706" y="1220"/>
                </a:lnTo>
                <a:lnTo>
                  <a:pt x="6706" y="1222"/>
                </a:lnTo>
                <a:lnTo>
                  <a:pt x="6704" y="1222"/>
                </a:lnTo>
                <a:lnTo>
                  <a:pt x="6700" y="1222"/>
                </a:lnTo>
                <a:lnTo>
                  <a:pt x="6698" y="1220"/>
                </a:lnTo>
                <a:lnTo>
                  <a:pt x="6698" y="1218"/>
                </a:lnTo>
                <a:lnTo>
                  <a:pt x="6696" y="1220"/>
                </a:lnTo>
                <a:lnTo>
                  <a:pt x="6694" y="1220"/>
                </a:lnTo>
                <a:lnTo>
                  <a:pt x="6692" y="1222"/>
                </a:lnTo>
                <a:lnTo>
                  <a:pt x="6690" y="1222"/>
                </a:lnTo>
                <a:lnTo>
                  <a:pt x="6690" y="1224"/>
                </a:lnTo>
                <a:lnTo>
                  <a:pt x="6688" y="1226"/>
                </a:lnTo>
                <a:lnTo>
                  <a:pt x="6686" y="1228"/>
                </a:lnTo>
                <a:lnTo>
                  <a:pt x="6686" y="1230"/>
                </a:lnTo>
                <a:lnTo>
                  <a:pt x="6688" y="1234"/>
                </a:lnTo>
                <a:lnTo>
                  <a:pt x="6694" y="1236"/>
                </a:lnTo>
                <a:lnTo>
                  <a:pt x="6696" y="1234"/>
                </a:lnTo>
                <a:lnTo>
                  <a:pt x="6700" y="1230"/>
                </a:lnTo>
                <a:lnTo>
                  <a:pt x="6710" y="1228"/>
                </a:lnTo>
                <a:lnTo>
                  <a:pt x="6716" y="1228"/>
                </a:lnTo>
                <a:lnTo>
                  <a:pt x="6710" y="1230"/>
                </a:lnTo>
                <a:lnTo>
                  <a:pt x="6704" y="1234"/>
                </a:lnTo>
                <a:lnTo>
                  <a:pt x="6704" y="1236"/>
                </a:lnTo>
                <a:lnTo>
                  <a:pt x="6714" y="1236"/>
                </a:lnTo>
                <a:lnTo>
                  <a:pt x="6724" y="1232"/>
                </a:lnTo>
                <a:lnTo>
                  <a:pt x="6726" y="1232"/>
                </a:lnTo>
                <a:lnTo>
                  <a:pt x="6726" y="1230"/>
                </a:lnTo>
                <a:lnTo>
                  <a:pt x="6726" y="1226"/>
                </a:lnTo>
                <a:lnTo>
                  <a:pt x="6724" y="1224"/>
                </a:lnTo>
                <a:lnTo>
                  <a:pt x="6724" y="1222"/>
                </a:lnTo>
                <a:lnTo>
                  <a:pt x="6726" y="1220"/>
                </a:lnTo>
                <a:lnTo>
                  <a:pt x="6726" y="1218"/>
                </a:lnTo>
                <a:lnTo>
                  <a:pt x="6724" y="1212"/>
                </a:lnTo>
                <a:lnTo>
                  <a:pt x="6718" y="1208"/>
                </a:lnTo>
                <a:lnTo>
                  <a:pt x="6716" y="1206"/>
                </a:lnTo>
                <a:lnTo>
                  <a:pt x="6714" y="1206"/>
                </a:lnTo>
                <a:lnTo>
                  <a:pt x="6712" y="1208"/>
                </a:lnTo>
                <a:lnTo>
                  <a:pt x="6712" y="1210"/>
                </a:lnTo>
                <a:lnTo>
                  <a:pt x="6714" y="1214"/>
                </a:lnTo>
                <a:lnTo>
                  <a:pt x="6716" y="1216"/>
                </a:lnTo>
                <a:lnTo>
                  <a:pt x="6712" y="1218"/>
                </a:lnTo>
                <a:close/>
                <a:moveTo>
                  <a:pt x="6740" y="1208"/>
                </a:moveTo>
                <a:lnTo>
                  <a:pt x="6740" y="1208"/>
                </a:lnTo>
                <a:lnTo>
                  <a:pt x="6744" y="1206"/>
                </a:lnTo>
                <a:lnTo>
                  <a:pt x="6746" y="1204"/>
                </a:lnTo>
                <a:lnTo>
                  <a:pt x="6752" y="1196"/>
                </a:lnTo>
                <a:lnTo>
                  <a:pt x="6756" y="1190"/>
                </a:lnTo>
                <a:lnTo>
                  <a:pt x="6758" y="1186"/>
                </a:lnTo>
                <a:lnTo>
                  <a:pt x="6756" y="1184"/>
                </a:lnTo>
                <a:lnTo>
                  <a:pt x="6750" y="1186"/>
                </a:lnTo>
                <a:lnTo>
                  <a:pt x="6740" y="1194"/>
                </a:lnTo>
                <a:lnTo>
                  <a:pt x="6734" y="1200"/>
                </a:lnTo>
                <a:lnTo>
                  <a:pt x="6730" y="1206"/>
                </a:lnTo>
                <a:lnTo>
                  <a:pt x="6728" y="1212"/>
                </a:lnTo>
                <a:lnTo>
                  <a:pt x="6728" y="1214"/>
                </a:lnTo>
                <a:lnTo>
                  <a:pt x="6730" y="1216"/>
                </a:lnTo>
                <a:lnTo>
                  <a:pt x="6732" y="1214"/>
                </a:lnTo>
                <a:lnTo>
                  <a:pt x="6734" y="1212"/>
                </a:lnTo>
                <a:lnTo>
                  <a:pt x="6736" y="1208"/>
                </a:lnTo>
                <a:lnTo>
                  <a:pt x="6740" y="1208"/>
                </a:lnTo>
                <a:close/>
                <a:moveTo>
                  <a:pt x="6766" y="1216"/>
                </a:moveTo>
                <a:lnTo>
                  <a:pt x="6766" y="1216"/>
                </a:lnTo>
                <a:lnTo>
                  <a:pt x="6762" y="1214"/>
                </a:lnTo>
                <a:lnTo>
                  <a:pt x="6758" y="1216"/>
                </a:lnTo>
                <a:lnTo>
                  <a:pt x="6756" y="1220"/>
                </a:lnTo>
                <a:lnTo>
                  <a:pt x="6756" y="1222"/>
                </a:lnTo>
                <a:lnTo>
                  <a:pt x="6756" y="1226"/>
                </a:lnTo>
                <a:lnTo>
                  <a:pt x="6750" y="1232"/>
                </a:lnTo>
                <a:lnTo>
                  <a:pt x="6746" y="1234"/>
                </a:lnTo>
                <a:lnTo>
                  <a:pt x="6748" y="1230"/>
                </a:lnTo>
                <a:lnTo>
                  <a:pt x="6750" y="1226"/>
                </a:lnTo>
                <a:lnTo>
                  <a:pt x="6746" y="1224"/>
                </a:lnTo>
                <a:lnTo>
                  <a:pt x="6744" y="1224"/>
                </a:lnTo>
                <a:lnTo>
                  <a:pt x="6746" y="1220"/>
                </a:lnTo>
                <a:lnTo>
                  <a:pt x="6750" y="1214"/>
                </a:lnTo>
                <a:lnTo>
                  <a:pt x="6750" y="1212"/>
                </a:lnTo>
                <a:lnTo>
                  <a:pt x="6748" y="1210"/>
                </a:lnTo>
                <a:lnTo>
                  <a:pt x="6742" y="1210"/>
                </a:lnTo>
                <a:lnTo>
                  <a:pt x="6738" y="1214"/>
                </a:lnTo>
                <a:lnTo>
                  <a:pt x="6734" y="1218"/>
                </a:lnTo>
                <a:lnTo>
                  <a:pt x="6730" y="1224"/>
                </a:lnTo>
                <a:lnTo>
                  <a:pt x="6730" y="1228"/>
                </a:lnTo>
                <a:lnTo>
                  <a:pt x="6732" y="1232"/>
                </a:lnTo>
                <a:lnTo>
                  <a:pt x="6730" y="1236"/>
                </a:lnTo>
                <a:lnTo>
                  <a:pt x="6726" y="1238"/>
                </a:lnTo>
                <a:lnTo>
                  <a:pt x="6722" y="1240"/>
                </a:lnTo>
                <a:lnTo>
                  <a:pt x="6720" y="1242"/>
                </a:lnTo>
                <a:lnTo>
                  <a:pt x="6720" y="1246"/>
                </a:lnTo>
                <a:lnTo>
                  <a:pt x="6716" y="1254"/>
                </a:lnTo>
                <a:lnTo>
                  <a:pt x="6714" y="1260"/>
                </a:lnTo>
                <a:lnTo>
                  <a:pt x="6718" y="1258"/>
                </a:lnTo>
                <a:lnTo>
                  <a:pt x="6726" y="1256"/>
                </a:lnTo>
                <a:lnTo>
                  <a:pt x="6728" y="1256"/>
                </a:lnTo>
                <a:lnTo>
                  <a:pt x="6732" y="1256"/>
                </a:lnTo>
                <a:lnTo>
                  <a:pt x="6734" y="1258"/>
                </a:lnTo>
                <a:lnTo>
                  <a:pt x="6736" y="1258"/>
                </a:lnTo>
                <a:lnTo>
                  <a:pt x="6738" y="1254"/>
                </a:lnTo>
                <a:lnTo>
                  <a:pt x="6742" y="1250"/>
                </a:lnTo>
                <a:lnTo>
                  <a:pt x="6744" y="1250"/>
                </a:lnTo>
                <a:lnTo>
                  <a:pt x="6746" y="1252"/>
                </a:lnTo>
                <a:lnTo>
                  <a:pt x="6748" y="1252"/>
                </a:lnTo>
                <a:lnTo>
                  <a:pt x="6752" y="1248"/>
                </a:lnTo>
                <a:lnTo>
                  <a:pt x="6754" y="1244"/>
                </a:lnTo>
                <a:lnTo>
                  <a:pt x="6756" y="1240"/>
                </a:lnTo>
                <a:lnTo>
                  <a:pt x="6760" y="1238"/>
                </a:lnTo>
                <a:lnTo>
                  <a:pt x="6768" y="1236"/>
                </a:lnTo>
                <a:lnTo>
                  <a:pt x="6772" y="1236"/>
                </a:lnTo>
                <a:lnTo>
                  <a:pt x="6774" y="1234"/>
                </a:lnTo>
                <a:lnTo>
                  <a:pt x="6774" y="1230"/>
                </a:lnTo>
                <a:lnTo>
                  <a:pt x="6774" y="1228"/>
                </a:lnTo>
                <a:lnTo>
                  <a:pt x="6770" y="1220"/>
                </a:lnTo>
                <a:lnTo>
                  <a:pt x="6766" y="1216"/>
                </a:lnTo>
                <a:close/>
                <a:moveTo>
                  <a:pt x="6654" y="1274"/>
                </a:moveTo>
                <a:lnTo>
                  <a:pt x="6654" y="1274"/>
                </a:lnTo>
                <a:lnTo>
                  <a:pt x="6656" y="1272"/>
                </a:lnTo>
                <a:lnTo>
                  <a:pt x="6658" y="1272"/>
                </a:lnTo>
                <a:lnTo>
                  <a:pt x="6660" y="1272"/>
                </a:lnTo>
                <a:lnTo>
                  <a:pt x="6664" y="1272"/>
                </a:lnTo>
                <a:lnTo>
                  <a:pt x="6666" y="1270"/>
                </a:lnTo>
                <a:lnTo>
                  <a:pt x="6668" y="1266"/>
                </a:lnTo>
                <a:lnTo>
                  <a:pt x="6672" y="1264"/>
                </a:lnTo>
                <a:lnTo>
                  <a:pt x="6676" y="1262"/>
                </a:lnTo>
                <a:lnTo>
                  <a:pt x="6674" y="1262"/>
                </a:lnTo>
                <a:lnTo>
                  <a:pt x="6664" y="1260"/>
                </a:lnTo>
                <a:lnTo>
                  <a:pt x="6660" y="1258"/>
                </a:lnTo>
                <a:lnTo>
                  <a:pt x="6656" y="1258"/>
                </a:lnTo>
                <a:lnTo>
                  <a:pt x="6654" y="1262"/>
                </a:lnTo>
                <a:lnTo>
                  <a:pt x="6650" y="1266"/>
                </a:lnTo>
                <a:lnTo>
                  <a:pt x="6652" y="1268"/>
                </a:lnTo>
                <a:lnTo>
                  <a:pt x="6650" y="1272"/>
                </a:lnTo>
                <a:lnTo>
                  <a:pt x="6650" y="1274"/>
                </a:lnTo>
                <a:lnTo>
                  <a:pt x="6652" y="1276"/>
                </a:lnTo>
                <a:lnTo>
                  <a:pt x="6654" y="1274"/>
                </a:lnTo>
                <a:close/>
                <a:moveTo>
                  <a:pt x="6642" y="1270"/>
                </a:moveTo>
                <a:lnTo>
                  <a:pt x="6642" y="1270"/>
                </a:lnTo>
                <a:lnTo>
                  <a:pt x="6642" y="1272"/>
                </a:lnTo>
                <a:lnTo>
                  <a:pt x="6640" y="1274"/>
                </a:lnTo>
                <a:lnTo>
                  <a:pt x="6638" y="1274"/>
                </a:lnTo>
                <a:lnTo>
                  <a:pt x="6638" y="1278"/>
                </a:lnTo>
                <a:lnTo>
                  <a:pt x="6640" y="1280"/>
                </a:lnTo>
                <a:lnTo>
                  <a:pt x="6642" y="1280"/>
                </a:lnTo>
                <a:lnTo>
                  <a:pt x="6646" y="1274"/>
                </a:lnTo>
                <a:lnTo>
                  <a:pt x="6648" y="1270"/>
                </a:lnTo>
                <a:lnTo>
                  <a:pt x="6646" y="1268"/>
                </a:lnTo>
                <a:lnTo>
                  <a:pt x="6644" y="1268"/>
                </a:lnTo>
                <a:lnTo>
                  <a:pt x="6642" y="1270"/>
                </a:lnTo>
                <a:close/>
                <a:moveTo>
                  <a:pt x="6634" y="1276"/>
                </a:moveTo>
                <a:lnTo>
                  <a:pt x="6634" y="1276"/>
                </a:lnTo>
                <a:lnTo>
                  <a:pt x="6634" y="1272"/>
                </a:lnTo>
                <a:lnTo>
                  <a:pt x="6632" y="1272"/>
                </a:lnTo>
                <a:lnTo>
                  <a:pt x="6626" y="1282"/>
                </a:lnTo>
                <a:lnTo>
                  <a:pt x="6624" y="1290"/>
                </a:lnTo>
                <a:lnTo>
                  <a:pt x="6630" y="1288"/>
                </a:lnTo>
                <a:lnTo>
                  <a:pt x="6634" y="1284"/>
                </a:lnTo>
                <a:lnTo>
                  <a:pt x="6634" y="1282"/>
                </a:lnTo>
                <a:lnTo>
                  <a:pt x="6634" y="1276"/>
                </a:lnTo>
                <a:close/>
                <a:moveTo>
                  <a:pt x="6742" y="1278"/>
                </a:moveTo>
                <a:lnTo>
                  <a:pt x="6742" y="1278"/>
                </a:lnTo>
                <a:lnTo>
                  <a:pt x="6736" y="1278"/>
                </a:lnTo>
                <a:lnTo>
                  <a:pt x="6732" y="1278"/>
                </a:lnTo>
                <a:lnTo>
                  <a:pt x="6730" y="1280"/>
                </a:lnTo>
                <a:lnTo>
                  <a:pt x="6732" y="1282"/>
                </a:lnTo>
                <a:lnTo>
                  <a:pt x="6738" y="1280"/>
                </a:lnTo>
                <a:lnTo>
                  <a:pt x="6742" y="1280"/>
                </a:lnTo>
                <a:lnTo>
                  <a:pt x="6742" y="1278"/>
                </a:lnTo>
                <a:close/>
                <a:moveTo>
                  <a:pt x="6610" y="1406"/>
                </a:moveTo>
                <a:lnTo>
                  <a:pt x="6610" y="1406"/>
                </a:lnTo>
                <a:lnTo>
                  <a:pt x="6608" y="1410"/>
                </a:lnTo>
                <a:lnTo>
                  <a:pt x="6606" y="1414"/>
                </a:lnTo>
                <a:lnTo>
                  <a:pt x="6604" y="1416"/>
                </a:lnTo>
                <a:lnTo>
                  <a:pt x="6606" y="1416"/>
                </a:lnTo>
                <a:lnTo>
                  <a:pt x="6612" y="1414"/>
                </a:lnTo>
                <a:lnTo>
                  <a:pt x="6614" y="1412"/>
                </a:lnTo>
                <a:lnTo>
                  <a:pt x="6616" y="1408"/>
                </a:lnTo>
                <a:lnTo>
                  <a:pt x="6616" y="1404"/>
                </a:lnTo>
                <a:lnTo>
                  <a:pt x="6614" y="1404"/>
                </a:lnTo>
                <a:lnTo>
                  <a:pt x="6610" y="1404"/>
                </a:lnTo>
                <a:lnTo>
                  <a:pt x="6610" y="1406"/>
                </a:lnTo>
                <a:close/>
                <a:moveTo>
                  <a:pt x="6608" y="1424"/>
                </a:moveTo>
                <a:lnTo>
                  <a:pt x="6608" y="1424"/>
                </a:lnTo>
                <a:lnTo>
                  <a:pt x="6608" y="1426"/>
                </a:lnTo>
                <a:lnTo>
                  <a:pt x="6610" y="1426"/>
                </a:lnTo>
                <a:lnTo>
                  <a:pt x="6618" y="1422"/>
                </a:lnTo>
                <a:lnTo>
                  <a:pt x="6624" y="1418"/>
                </a:lnTo>
                <a:lnTo>
                  <a:pt x="6620" y="1418"/>
                </a:lnTo>
                <a:lnTo>
                  <a:pt x="6612" y="1418"/>
                </a:lnTo>
                <a:lnTo>
                  <a:pt x="6610" y="1420"/>
                </a:lnTo>
                <a:lnTo>
                  <a:pt x="6608" y="1424"/>
                </a:lnTo>
                <a:close/>
                <a:moveTo>
                  <a:pt x="6606" y="1454"/>
                </a:moveTo>
                <a:lnTo>
                  <a:pt x="6606" y="1454"/>
                </a:lnTo>
                <a:lnTo>
                  <a:pt x="6602" y="1450"/>
                </a:lnTo>
                <a:lnTo>
                  <a:pt x="6600" y="1450"/>
                </a:lnTo>
                <a:lnTo>
                  <a:pt x="6600" y="1454"/>
                </a:lnTo>
                <a:lnTo>
                  <a:pt x="6600" y="1456"/>
                </a:lnTo>
                <a:lnTo>
                  <a:pt x="6598" y="1458"/>
                </a:lnTo>
                <a:lnTo>
                  <a:pt x="6596" y="1460"/>
                </a:lnTo>
                <a:lnTo>
                  <a:pt x="6596" y="1462"/>
                </a:lnTo>
                <a:lnTo>
                  <a:pt x="6594" y="1466"/>
                </a:lnTo>
                <a:lnTo>
                  <a:pt x="6592" y="1470"/>
                </a:lnTo>
                <a:lnTo>
                  <a:pt x="6592" y="1472"/>
                </a:lnTo>
                <a:lnTo>
                  <a:pt x="6594" y="1472"/>
                </a:lnTo>
                <a:lnTo>
                  <a:pt x="6598" y="1470"/>
                </a:lnTo>
                <a:lnTo>
                  <a:pt x="6598" y="1468"/>
                </a:lnTo>
                <a:lnTo>
                  <a:pt x="6600" y="1464"/>
                </a:lnTo>
                <a:lnTo>
                  <a:pt x="6602" y="1462"/>
                </a:lnTo>
                <a:lnTo>
                  <a:pt x="6608" y="1460"/>
                </a:lnTo>
                <a:lnTo>
                  <a:pt x="6608" y="1458"/>
                </a:lnTo>
                <a:lnTo>
                  <a:pt x="6606" y="1454"/>
                </a:lnTo>
                <a:close/>
                <a:moveTo>
                  <a:pt x="6590" y="1440"/>
                </a:moveTo>
                <a:lnTo>
                  <a:pt x="6590" y="1440"/>
                </a:lnTo>
                <a:lnTo>
                  <a:pt x="6588" y="1438"/>
                </a:lnTo>
                <a:lnTo>
                  <a:pt x="6584" y="1438"/>
                </a:lnTo>
                <a:lnTo>
                  <a:pt x="6580" y="1440"/>
                </a:lnTo>
                <a:lnTo>
                  <a:pt x="6580" y="1444"/>
                </a:lnTo>
                <a:lnTo>
                  <a:pt x="6582" y="1446"/>
                </a:lnTo>
                <a:lnTo>
                  <a:pt x="6586" y="1444"/>
                </a:lnTo>
                <a:lnTo>
                  <a:pt x="6590" y="1442"/>
                </a:lnTo>
                <a:lnTo>
                  <a:pt x="6590" y="1440"/>
                </a:lnTo>
                <a:close/>
                <a:moveTo>
                  <a:pt x="6602" y="1480"/>
                </a:moveTo>
                <a:lnTo>
                  <a:pt x="6602" y="1480"/>
                </a:lnTo>
                <a:lnTo>
                  <a:pt x="6604" y="1476"/>
                </a:lnTo>
                <a:lnTo>
                  <a:pt x="6602" y="1474"/>
                </a:lnTo>
                <a:lnTo>
                  <a:pt x="6598" y="1474"/>
                </a:lnTo>
                <a:lnTo>
                  <a:pt x="6596" y="1474"/>
                </a:lnTo>
                <a:lnTo>
                  <a:pt x="6594" y="1476"/>
                </a:lnTo>
                <a:lnTo>
                  <a:pt x="6590" y="1480"/>
                </a:lnTo>
                <a:lnTo>
                  <a:pt x="6592" y="1482"/>
                </a:lnTo>
                <a:lnTo>
                  <a:pt x="6596" y="1480"/>
                </a:lnTo>
                <a:lnTo>
                  <a:pt x="6602" y="1480"/>
                </a:lnTo>
                <a:close/>
                <a:moveTo>
                  <a:pt x="6572" y="1482"/>
                </a:moveTo>
                <a:lnTo>
                  <a:pt x="6572" y="1482"/>
                </a:lnTo>
                <a:lnTo>
                  <a:pt x="6574" y="1484"/>
                </a:lnTo>
                <a:lnTo>
                  <a:pt x="6582" y="1480"/>
                </a:lnTo>
                <a:lnTo>
                  <a:pt x="6584" y="1480"/>
                </a:lnTo>
                <a:lnTo>
                  <a:pt x="6582" y="1478"/>
                </a:lnTo>
                <a:lnTo>
                  <a:pt x="6576" y="1478"/>
                </a:lnTo>
                <a:lnTo>
                  <a:pt x="6572" y="1482"/>
                </a:lnTo>
                <a:close/>
                <a:moveTo>
                  <a:pt x="6564" y="1522"/>
                </a:moveTo>
                <a:lnTo>
                  <a:pt x="6564" y="1522"/>
                </a:lnTo>
                <a:lnTo>
                  <a:pt x="6566" y="1522"/>
                </a:lnTo>
                <a:lnTo>
                  <a:pt x="6568" y="1520"/>
                </a:lnTo>
                <a:lnTo>
                  <a:pt x="6566" y="1518"/>
                </a:lnTo>
                <a:lnTo>
                  <a:pt x="6564" y="1518"/>
                </a:lnTo>
                <a:lnTo>
                  <a:pt x="6562" y="1516"/>
                </a:lnTo>
                <a:lnTo>
                  <a:pt x="6560" y="1514"/>
                </a:lnTo>
                <a:lnTo>
                  <a:pt x="6558" y="1514"/>
                </a:lnTo>
                <a:lnTo>
                  <a:pt x="6556" y="1514"/>
                </a:lnTo>
                <a:lnTo>
                  <a:pt x="6556" y="1516"/>
                </a:lnTo>
                <a:lnTo>
                  <a:pt x="6556" y="1520"/>
                </a:lnTo>
                <a:lnTo>
                  <a:pt x="6560" y="1520"/>
                </a:lnTo>
                <a:lnTo>
                  <a:pt x="6564" y="1522"/>
                </a:lnTo>
                <a:close/>
                <a:moveTo>
                  <a:pt x="6564" y="1514"/>
                </a:moveTo>
                <a:lnTo>
                  <a:pt x="6564" y="1514"/>
                </a:lnTo>
                <a:lnTo>
                  <a:pt x="6566" y="1512"/>
                </a:lnTo>
                <a:lnTo>
                  <a:pt x="6564" y="1510"/>
                </a:lnTo>
                <a:lnTo>
                  <a:pt x="6560" y="1508"/>
                </a:lnTo>
                <a:lnTo>
                  <a:pt x="6558" y="1508"/>
                </a:lnTo>
                <a:lnTo>
                  <a:pt x="6560" y="1510"/>
                </a:lnTo>
                <a:lnTo>
                  <a:pt x="6562" y="1512"/>
                </a:lnTo>
                <a:lnTo>
                  <a:pt x="6564" y="1514"/>
                </a:lnTo>
                <a:close/>
                <a:moveTo>
                  <a:pt x="6550" y="1510"/>
                </a:moveTo>
                <a:lnTo>
                  <a:pt x="6550" y="1510"/>
                </a:lnTo>
                <a:lnTo>
                  <a:pt x="6550" y="1512"/>
                </a:lnTo>
                <a:lnTo>
                  <a:pt x="6552" y="1512"/>
                </a:lnTo>
                <a:lnTo>
                  <a:pt x="6556" y="1512"/>
                </a:lnTo>
                <a:lnTo>
                  <a:pt x="6556" y="1510"/>
                </a:lnTo>
                <a:lnTo>
                  <a:pt x="6554" y="1508"/>
                </a:lnTo>
                <a:lnTo>
                  <a:pt x="6552" y="1508"/>
                </a:lnTo>
                <a:lnTo>
                  <a:pt x="6550" y="1510"/>
                </a:lnTo>
                <a:close/>
                <a:moveTo>
                  <a:pt x="6620" y="1402"/>
                </a:moveTo>
                <a:lnTo>
                  <a:pt x="6620" y="1402"/>
                </a:lnTo>
                <a:lnTo>
                  <a:pt x="6622" y="1404"/>
                </a:lnTo>
                <a:lnTo>
                  <a:pt x="6626" y="1402"/>
                </a:lnTo>
                <a:lnTo>
                  <a:pt x="6626" y="1400"/>
                </a:lnTo>
                <a:lnTo>
                  <a:pt x="6626" y="1398"/>
                </a:lnTo>
                <a:lnTo>
                  <a:pt x="6624" y="1398"/>
                </a:lnTo>
                <a:lnTo>
                  <a:pt x="6620" y="1398"/>
                </a:lnTo>
                <a:lnTo>
                  <a:pt x="6620" y="1400"/>
                </a:lnTo>
                <a:lnTo>
                  <a:pt x="6620" y="1402"/>
                </a:lnTo>
                <a:close/>
                <a:moveTo>
                  <a:pt x="6436" y="1594"/>
                </a:moveTo>
                <a:lnTo>
                  <a:pt x="6436" y="1594"/>
                </a:lnTo>
                <a:lnTo>
                  <a:pt x="6434" y="1592"/>
                </a:lnTo>
                <a:lnTo>
                  <a:pt x="6428" y="1592"/>
                </a:lnTo>
                <a:lnTo>
                  <a:pt x="6422" y="1594"/>
                </a:lnTo>
                <a:lnTo>
                  <a:pt x="6420" y="1594"/>
                </a:lnTo>
                <a:lnTo>
                  <a:pt x="6420" y="1596"/>
                </a:lnTo>
                <a:lnTo>
                  <a:pt x="6426" y="1598"/>
                </a:lnTo>
                <a:lnTo>
                  <a:pt x="6432" y="1598"/>
                </a:lnTo>
                <a:lnTo>
                  <a:pt x="6436" y="1596"/>
                </a:lnTo>
                <a:lnTo>
                  <a:pt x="6436" y="1594"/>
                </a:lnTo>
                <a:close/>
                <a:moveTo>
                  <a:pt x="6460" y="1576"/>
                </a:moveTo>
                <a:lnTo>
                  <a:pt x="6460" y="1576"/>
                </a:lnTo>
                <a:lnTo>
                  <a:pt x="6464" y="1574"/>
                </a:lnTo>
                <a:lnTo>
                  <a:pt x="6464" y="1570"/>
                </a:lnTo>
                <a:lnTo>
                  <a:pt x="6462" y="1568"/>
                </a:lnTo>
                <a:lnTo>
                  <a:pt x="6460" y="1568"/>
                </a:lnTo>
                <a:lnTo>
                  <a:pt x="6456" y="1572"/>
                </a:lnTo>
                <a:lnTo>
                  <a:pt x="6450" y="1572"/>
                </a:lnTo>
                <a:lnTo>
                  <a:pt x="6444" y="1574"/>
                </a:lnTo>
                <a:lnTo>
                  <a:pt x="6442" y="1576"/>
                </a:lnTo>
                <a:lnTo>
                  <a:pt x="6442" y="1578"/>
                </a:lnTo>
                <a:lnTo>
                  <a:pt x="6448" y="1578"/>
                </a:lnTo>
                <a:lnTo>
                  <a:pt x="6460" y="1576"/>
                </a:lnTo>
                <a:close/>
                <a:moveTo>
                  <a:pt x="6456" y="1592"/>
                </a:moveTo>
                <a:lnTo>
                  <a:pt x="6456" y="1592"/>
                </a:lnTo>
                <a:lnTo>
                  <a:pt x="6468" y="1588"/>
                </a:lnTo>
                <a:lnTo>
                  <a:pt x="6474" y="1586"/>
                </a:lnTo>
                <a:lnTo>
                  <a:pt x="6476" y="1586"/>
                </a:lnTo>
                <a:lnTo>
                  <a:pt x="6476" y="1582"/>
                </a:lnTo>
                <a:lnTo>
                  <a:pt x="6472" y="1582"/>
                </a:lnTo>
                <a:lnTo>
                  <a:pt x="6470" y="1582"/>
                </a:lnTo>
                <a:lnTo>
                  <a:pt x="6470" y="1580"/>
                </a:lnTo>
                <a:lnTo>
                  <a:pt x="6470" y="1578"/>
                </a:lnTo>
                <a:lnTo>
                  <a:pt x="6468" y="1578"/>
                </a:lnTo>
                <a:lnTo>
                  <a:pt x="6464" y="1580"/>
                </a:lnTo>
                <a:lnTo>
                  <a:pt x="6452" y="1584"/>
                </a:lnTo>
                <a:lnTo>
                  <a:pt x="6444" y="1586"/>
                </a:lnTo>
                <a:lnTo>
                  <a:pt x="6442" y="1588"/>
                </a:lnTo>
                <a:lnTo>
                  <a:pt x="6442" y="1592"/>
                </a:lnTo>
                <a:lnTo>
                  <a:pt x="6446" y="1594"/>
                </a:lnTo>
                <a:lnTo>
                  <a:pt x="6456" y="1592"/>
                </a:lnTo>
                <a:close/>
                <a:moveTo>
                  <a:pt x="6428" y="1610"/>
                </a:moveTo>
                <a:lnTo>
                  <a:pt x="6428" y="1610"/>
                </a:lnTo>
                <a:lnTo>
                  <a:pt x="6430" y="1612"/>
                </a:lnTo>
                <a:lnTo>
                  <a:pt x="6432" y="1612"/>
                </a:lnTo>
                <a:lnTo>
                  <a:pt x="6436" y="1612"/>
                </a:lnTo>
                <a:lnTo>
                  <a:pt x="6436" y="1608"/>
                </a:lnTo>
                <a:lnTo>
                  <a:pt x="6434" y="1606"/>
                </a:lnTo>
                <a:lnTo>
                  <a:pt x="6430" y="1606"/>
                </a:lnTo>
                <a:lnTo>
                  <a:pt x="6428" y="1608"/>
                </a:lnTo>
                <a:lnTo>
                  <a:pt x="6428" y="1610"/>
                </a:lnTo>
                <a:close/>
                <a:moveTo>
                  <a:pt x="6418" y="1622"/>
                </a:moveTo>
                <a:lnTo>
                  <a:pt x="6418" y="1622"/>
                </a:lnTo>
                <a:lnTo>
                  <a:pt x="6418" y="1620"/>
                </a:lnTo>
                <a:lnTo>
                  <a:pt x="6418" y="1618"/>
                </a:lnTo>
                <a:lnTo>
                  <a:pt x="6414" y="1616"/>
                </a:lnTo>
                <a:lnTo>
                  <a:pt x="6412" y="1618"/>
                </a:lnTo>
                <a:lnTo>
                  <a:pt x="6410" y="1618"/>
                </a:lnTo>
                <a:lnTo>
                  <a:pt x="6408" y="1618"/>
                </a:lnTo>
                <a:lnTo>
                  <a:pt x="6406" y="1618"/>
                </a:lnTo>
                <a:lnTo>
                  <a:pt x="6404" y="1620"/>
                </a:lnTo>
                <a:lnTo>
                  <a:pt x="6404" y="1622"/>
                </a:lnTo>
                <a:lnTo>
                  <a:pt x="6408" y="1622"/>
                </a:lnTo>
                <a:lnTo>
                  <a:pt x="6418" y="1622"/>
                </a:lnTo>
                <a:close/>
                <a:moveTo>
                  <a:pt x="6384" y="1640"/>
                </a:moveTo>
                <a:lnTo>
                  <a:pt x="6384" y="1640"/>
                </a:lnTo>
                <a:lnTo>
                  <a:pt x="6382" y="1638"/>
                </a:lnTo>
                <a:lnTo>
                  <a:pt x="6378" y="1638"/>
                </a:lnTo>
                <a:lnTo>
                  <a:pt x="6374" y="1640"/>
                </a:lnTo>
                <a:lnTo>
                  <a:pt x="6374" y="1644"/>
                </a:lnTo>
                <a:lnTo>
                  <a:pt x="6376" y="1644"/>
                </a:lnTo>
                <a:lnTo>
                  <a:pt x="6380" y="1644"/>
                </a:lnTo>
                <a:lnTo>
                  <a:pt x="6384" y="1644"/>
                </a:lnTo>
                <a:lnTo>
                  <a:pt x="6386" y="1642"/>
                </a:lnTo>
                <a:lnTo>
                  <a:pt x="6384" y="1640"/>
                </a:lnTo>
                <a:close/>
                <a:moveTo>
                  <a:pt x="6346" y="1662"/>
                </a:moveTo>
                <a:lnTo>
                  <a:pt x="6346" y="1662"/>
                </a:lnTo>
                <a:lnTo>
                  <a:pt x="6344" y="1662"/>
                </a:lnTo>
                <a:lnTo>
                  <a:pt x="6342" y="1664"/>
                </a:lnTo>
                <a:lnTo>
                  <a:pt x="6340" y="1668"/>
                </a:lnTo>
                <a:lnTo>
                  <a:pt x="6340" y="1672"/>
                </a:lnTo>
                <a:lnTo>
                  <a:pt x="6344" y="1672"/>
                </a:lnTo>
                <a:lnTo>
                  <a:pt x="6348" y="1668"/>
                </a:lnTo>
                <a:lnTo>
                  <a:pt x="6350" y="1664"/>
                </a:lnTo>
                <a:lnTo>
                  <a:pt x="6348" y="1662"/>
                </a:lnTo>
                <a:lnTo>
                  <a:pt x="6346" y="1662"/>
                </a:lnTo>
                <a:close/>
                <a:moveTo>
                  <a:pt x="6336" y="1670"/>
                </a:moveTo>
                <a:lnTo>
                  <a:pt x="6336" y="1670"/>
                </a:lnTo>
                <a:lnTo>
                  <a:pt x="6332" y="1668"/>
                </a:lnTo>
                <a:lnTo>
                  <a:pt x="6330" y="1670"/>
                </a:lnTo>
                <a:lnTo>
                  <a:pt x="6328" y="1672"/>
                </a:lnTo>
                <a:lnTo>
                  <a:pt x="6330" y="1674"/>
                </a:lnTo>
                <a:lnTo>
                  <a:pt x="6332" y="1674"/>
                </a:lnTo>
                <a:lnTo>
                  <a:pt x="6336" y="1672"/>
                </a:lnTo>
                <a:lnTo>
                  <a:pt x="6336" y="1670"/>
                </a:lnTo>
                <a:close/>
                <a:moveTo>
                  <a:pt x="6302" y="1700"/>
                </a:moveTo>
                <a:lnTo>
                  <a:pt x="6302" y="1700"/>
                </a:lnTo>
                <a:lnTo>
                  <a:pt x="6306" y="1702"/>
                </a:lnTo>
                <a:lnTo>
                  <a:pt x="6310" y="1700"/>
                </a:lnTo>
                <a:lnTo>
                  <a:pt x="6312" y="1698"/>
                </a:lnTo>
                <a:lnTo>
                  <a:pt x="6312" y="1696"/>
                </a:lnTo>
                <a:lnTo>
                  <a:pt x="6308" y="1696"/>
                </a:lnTo>
                <a:lnTo>
                  <a:pt x="6302" y="1696"/>
                </a:lnTo>
                <a:lnTo>
                  <a:pt x="6300" y="1698"/>
                </a:lnTo>
                <a:lnTo>
                  <a:pt x="6302" y="1700"/>
                </a:lnTo>
                <a:close/>
                <a:moveTo>
                  <a:pt x="6302" y="1750"/>
                </a:moveTo>
                <a:lnTo>
                  <a:pt x="6302" y="1750"/>
                </a:lnTo>
                <a:lnTo>
                  <a:pt x="6306" y="1750"/>
                </a:lnTo>
                <a:lnTo>
                  <a:pt x="6306" y="1748"/>
                </a:lnTo>
                <a:lnTo>
                  <a:pt x="6306" y="1744"/>
                </a:lnTo>
                <a:lnTo>
                  <a:pt x="6304" y="1744"/>
                </a:lnTo>
                <a:lnTo>
                  <a:pt x="6300" y="1746"/>
                </a:lnTo>
                <a:lnTo>
                  <a:pt x="6300" y="1748"/>
                </a:lnTo>
                <a:lnTo>
                  <a:pt x="6302" y="1750"/>
                </a:lnTo>
                <a:close/>
                <a:moveTo>
                  <a:pt x="6330" y="1826"/>
                </a:moveTo>
                <a:lnTo>
                  <a:pt x="6330" y="1826"/>
                </a:lnTo>
                <a:lnTo>
                  <a:pt x="6332" y="1826"/>
                </a:lnTo>
                <a:lnTo>
                  <a:pt x="6334" y="1818"/>
                </a:lnTo>
                <a:lnTo>
                  <a:pt x="6334" y="1816"/>
                </a:lnTo>
                <a:lnTo>
                  <a:pt x="6334" y="1814"/>
                </a:lnTo>
                <a:lnTo>
                  <a:pt x="6330" y="1814"/>
                </a:lnTo>
                <a:lnTo>
                  <a:pt x="6324" y="1818"/>
                </a:lnTo>
                <a:lnTo>
                  <a:pt x="6320" y="1822"/>
                </a:lnTo>
                <a:lnTo>
                  <a:pt x="6318" y="1826"/>
                </a:lnTo>
                <a:lnTo>
                  <a:pt x="6320" y="1830"/>
                </a:lnTo>
                <a:lnTo>
                  <a:pt x="6322" y="1834"/>
                </a:lnTo>
                <a:lnTo>
                  <a:pt x="6328" y="1834"/>
                </a:lnTo>
                <a:lnTo>
                  <a:pt x="6328" y="1832"/>
                </a:lnTo>
                <a:lnTo>
                  <a:pt x="6326" y="1826"/>
                </a:lnTo>
                <a:lnTo>
                  <a:pt x="6324" y="1824"/>
                </a:lnTo>
                <a:lnTo>
                  <a:pt x="6326" y="1822"/>
                </a:lnTo>
                <a:lnTo>
                  <a:pt x="6330" y="1826"/>
                </a:lnTo>
                <a:close/>
                <a:moveTo>
                  <a:pt x="6316" y="1876"/>
                </a:moveTo>
                <a:lnTo>
                  <a:pt x="6316" y="1876"/>
                </a:lnTo>
                <a:lnTo>
                  <a:pt x="6318" y="1874"/>
                </a:lnTo>
                <a:lnTo>
                  <a:pt x="6318" y="1872"/>
                </a:lnTo>
                <a:lnTo>
                  <a:pt x="6318" y="1864"/>
                </a:lnTo>
                <a:lnTo>
                  <a:pt x="6316" y="1860"/>
                </a:lnTo>
                <a:lnTo>
                  <a:pt x="6314" y="1860"/>
                </a:lnTo>
                <a:lnTo>
                  <a:pt x="6314" y="1862"/>
                </a:lnTo>
                <a:lnTo>
                  <a:pt x="6314" y="1872"/>
                </a:lnTo>
                <a:lnTo>
                  <a:pt x="6314" y="1874"/>
                </a:lnTo>
                <a:lnTo>
                  <a:pt x="6316" y="1876"/>
                </a:lnTo>
                <a:close/>
                <a:moveTo>
                  <a:pt x="6314" y="1844"/>
                </a:moveTo>
                <a:lnTo>
                  <a:pt x="6314" y="1846"/>
                </a:lnTo>
                <a:lnTo>
                  <a:pt x="6314" y="1844"/>
                </a:lnTo>
                <a:lnTo>
                  <a:pt x="6316" y="1840"/>
                </a:lnTo>
                <a:lnTo>
                  <a:pt x="6318" y="1836"/>
                </a:lnTo>
                <a:lnTo>
                  <a:pt x="6318" y="1838"/>
                </a:lnTo>
                <a:lnTo>
                  <a:pt x="6320" y="1838"/>
                </a:lnTo>
                <a:lnTo>
                  <a:pt x="6320" y="1840"/>
                </a:lnTo>
                <a:lnTo>
                  <a:pt x="6322" y="1840"/>
                </a:lnTo>
                <a:lnTo>
                  <a:pt x="6322" y="1838"/>
                </a:lnTo>
                <a:lnTo>
                  <a:pt x="6322" y="1836"/>
                </a:lnTo>
                <a:lnTo>
                  <a:pt x="6316" y="1830"/>
                </a:lnTo>
                <a:lnTo>
                  <a:pt x="6314" y="1830"/>
                </a:lnTo>
                <a:lnTo>
                  <a:pt x="6312" y="1834"/>
                </a:lnTo>
                <a:lnTo>
                  <a:pt x="6314" y="1844"/>
                </a:lnTo>
                <a:close/>
                <a:moveTo>
                  <a:pt x="6308" y="1808"/>
                </a:moveTo>
                <a:lnTo>
                  <a:pt x="6308" y="1808"/>
                </a:lnTo>
                <a:lnTo>
                  <a:pt x="6310" y="1808"/>
                </a:lnTo>
                <a:lnTo>
                  <a:pt x="6312" y="1806"/>
                </a:lnTo>
                <a:lnTo>
                  <a:pt x="6312" y="1802"/>
                </a:lnTo>
                <a:lnTo>
                  <a:pt x="6308" y="1792"/>
                </a:lnTo>
                <a:lnTo>
                  <a:pt x="6306" y="1792"/>
                </a:lnTo>
                <a:lnTo>
                  <a:pt x="6306" y="1798"/>
                </a:lnTo>
                <a:lnTo>
                  <a:pt x="6306" y="1804"/>
                </a:lnTo>
                <a:lnTo>
                  <a:pt x="6308" y="1806"/>
                </a:lnTo>
                <a:lnTo>
                  <a:pt x="6308" y="1808"/>
                </a:lnTo>
                <a:close/>
                <a:moveTo>
                  <a:pt x="6314" y="1792"/>
                </a:moveTo>
                <a:lnTo>
                  <a:pt x="6314" y="1792"/>
                </a:lnTo>
                <a:lnTo>
                  <a:pt x="6310" y="1786"/>
                </a:lnTo>
                <a:lnTo>
                  <a:pt x="6308" y="1784"/>
                </a:lnTo>
                <a:lnTo>
                  <a:pt x="6306" y="1784"/>
                </a:lnTo>
                <a:lnTo>
                  <a:pt x="6310" y="1792"/>
                </a:lnTo>
                <a:lnTo>
                  <a:pt x="6312" y="1792"/>
                </a:lnTo>
                <a:lnTo>
                  <a:pt x="6314" y="1792"/>
                </a:lnTo>
                <a:close/>
                <a:moveTo>
                  <a:pt x="6304" y="1772"/>
                </a:moveTo>
                <a:lnTo>
                  <a:pt x="6304" y="1772"/>
                </a:lnTo>
                <a:lnTo>
                  <a:pt x="6300" y="1772"/>
                </a:lnTo>
                <a:lnTo>
                  <a:pt x="6302" y="1774"/>
                </a:lnTo>
                <a:lnTo>
                  <a:pt x="6308" y="1780"/>
                </a:lnTo>
                <a:lnTo>
                  <a:pt x="6310" y="1780"/>
                </a:lnTo>
                <a:lnTo>
                  <a:pt x="6310" y="1778"/>
                </a:lnTo>
                <a:lnTo>
                  <a:pt x="6308" y="1776"/>
                </a:lnTo>
                <a:lnTo>
                  <a:pt x="6304" y="1772"/>
                </a:lnTo>
                <a:close/>
                <a:moveTo>
                  <a:pt x="6046" y="2400"/>
                </a:moveTo>
                <a:lnTo>
                  <a:pt x="6046" y="2400"/>
                </a:lnTo>
                <a:lnTo>
                  <a:pt x="6054" y="2404"/>
                </a:lnTo>
                <a:lnTo>
                  <a:pt x="6060" y="2406"/>
                </a:lnTo>
                <a:lnTo>
                  <a:pt x="6064" y="2402"/>
                </a:lnTo>
                <a:lnTo>
                  <a:pt x="6064" y="2400"/>
                </a:lnTo>
                <a:lnTo>
                  <a:pt x="6060" y="2396"/>
                </a:lnTo>
                <a:lnTo>
                  <a:pt x="6056" y="2396"/>
                </a:lnTo>
                <a:lnTo>
                  <a:pt x="6052" y="2398"/>
                </a:lnTo>
                <a:lnTo>
                  <a:pt x="6046" y="2400"/>
                </a:lnTo>
                <a:close/>
                <a:moveTo>
                  <a:pt x="5812" y="1988"/>
                </a:moveTo>
                <a:lnTo>
                  <a:pt x="5812" y="1988"/>
                </a:lnTo>
                <a:lnTo>
                  <a:pt x="5810" y="1988"/>
                </a:lnTo>
                <a:lnTo>
                  <a:pt x="5808" y="1988"/>
                </a:lnTo>
                <a:lnTo>
                  <a:pt x="5808" y="1996"/>
                </a:lnTo>
                <a:lnTo>
                  <a:pt x="5810" y="2002"/>
                </a:lnTo>
                <a:lnTo>
                  <a:pt x="5810" y="2006"/>
                </a:lnTo>
                <a:lnTo>
                  <a:pt x="5812" y="2006"/>
                </a:lnTo>
                <a:lnTo>
                  <a:pt x="5814" y="2004"/>
                </a:lnTo>
                <a:lnTo>
                  <a:pt x="5814" y="2002"/>
                </a:lnTo>
                <a:lnTo>
                  <a:pt x="5812" y="1998"/>
                </a:lnTo>
                <a:lnTo>
                  <a:pt x="5812" y="1996"/>
                </a:lnTo>
                <a:lnTo>
                  <a:pt x="5816" y="1994"/>
                </a:lnTo>
                <a:lnTo>
                  <a:pt x="5816" y="1992"/>
                </a:lnTo>
                <a:lnTo>
                  <a:pt x="5814" y="1988"/>
                </a:lnTo>
                <a:lnTo>
                  <a:pt x="5812" y="1988"/>
                </a:lnTo>
                <a:close/>
                <a:moveTo>
                  <a:pt x="5874" y="2066"/>
                </a:moveTo>
                <a:lnTo>
                  <a:pt x="5874" y="2066"/>
                </a:lnTo>
                <a:lnTo>
                  <a:pt x="5870" y="2068"/>
                </a:lnTo>
                <a:lnTo>
                  <a:pt x="5866" y="2074"/>
                </a:lnTo>
                <a:lnTo>
                  <a:pt x="5862" y="2080"/>
                </a:lnTo>
                <a:lnTo>
                  <a:pt x="5864" y="2084"/>
                </a:lnTo>
                <a:lnTo>
                  <a:pt x="5864" y="2086"/>
                </a:lnTo>
                <a:lnTo>
                  <a:pt x="5868" y="2084"/>
                </a:lnTo>
                <a:lnTo>
                  <a:pt x="5872" y="2076"/>
                </a:lnTo>
                <a:lnTo>
                  <a:pt x="5876" y="2068"/>
                </a:lnTo>
                <a:lnTo>
                  <a:pt x="5876" y="2066"/>
                </a:lnTo>
                <a:lnTo>
                  <a:pt x="5874" y="2066"/>
                </a:lnTo>
                <a:close/>
                <a:moveTo>
                  <a:pt x="5978" y="1898"/>
                </a:moveTo>
                <a:lnTo>
                  <a:pt x="5978" y="1898"/>
                </a:lnTo>
                <a:lnTo>
                  <a:pt x="5980" y="1898"/>
                </a:lnTo>
                <a:lnTo>
                  <a:pt x="5978" y="1894"/>
                </a:lnTo>
                <a:lnTo>
                  <a:pt x="5974" y="1890"/>
                </a:lnTo>
                <a:lnTo>
                  <a:pt x="5972" y="1888"/>
                </a:lnTo>
                <a:lnTo>
                  <a:pt x="5970" y="1890"/>
                </a:lnTo>
                <a:lnTo>
                  <a:pt x="5972" y="1894"/>
                </a:lnTo>
                <a:lnTo>
                  <a:pt x="5974" y="1898"/>
                </a:lnTo>
                <a:lnTo>
                  <a:pt x="5978" y="1898"/>
                </a:lnTo>
                <a:close/>
                <a:moveTo>
                  <a:pt x="5986" y="1894"/>
                </a:moveTo>
                <a:lnTo>
                  <a:pt x="5986" y="1894"/>
                </a:lnTo>
                <a:lnTo>
                  <a:pt x="5986" y="1896"/>
                </a:lnTo>
                <a:lnTo>
                  <a:pt x="5986" y="1898"/>
                </a:lnTo>
                <a:lnTo>
                  <a:pt x="5986" y="1900"/>
                </a:lnTo>
                <a:lnTo>
                  <a:pt x="5988" y="1900"/>
                </a:lnTo>
                <a:lnTo>
                  <a:pt x="5990" y="1900"/>
                </a:lnTo>
                <a:lnTo>
                  <a:pt x="5990" y="1898"/>
                </a:lnTo>
                <a:lnTo>
                  <a:pt x="5988" y="1896"/>
                </a:lnTo>
                <a:lnTo>
                  <a:pt x="5986" y="1894"/>
                </a:lnTo>
                <a:close/>
                <a:moveTo>
                  <a:pt x="6004" y="1864"/>
                </a:moveTo>
                <a:lnTo>
                  <a:pt x="6004" y="1864"/>
                </a:lnTo>
                <a:lnTo>
                  <a:pt x="6002" y="1864"/>
                </a:lnTo>
                <a:lnTo>
                  <a:pt x="6000" y="1864"/>
                </a:lnTo>
                <a:lnTo>
                  <a:pt x="5998" y="1864"/>
                </a:lnTo>
                <a:lnTo>
                  <a:pt x="5996" y="1868"/>
                </a:lnTo>
                <a:lnTo>
                  <a:pt x="5996" y="1870"/>
                </a:lnTo>
                <a:lnTo>
                  <a:pt x="5998" y="1870"/>
                </a:lnTo>
                <a:lnTo>
                  <a:pt x="6002" y="1868"/>
                </a:lnTo>
                <a:lnTo>
                  <a:pt x="6004" y="1868"/>
                </a:lnTo>
                <a:lnTo>
                  <a:pt x="6006" y="1866"/>
                </a:lnTo>
                <a:lnTo>
                  <a:pt x="6006" y="1864"/>
                </a:lnTo>
                <a:lnTo>
                  <a:pt x="6004" y="1864"/>
                </a:lnTo>
                <a:close/>
                <a:moveTo>
                  <a:pt x="5996" y="1876"/>
                </a:moveTo>
                <a:lnTo>
                  <a:pt x="5996" y="1876"/>
                </a:lnTo>
                <a:lnTo>
                  <a:pt x="5998" y="1878"/>
                </a:lnTo>
                <a:lnTo>
                  <a:pt x="6002" y="1878"/>
                </a:lnTo>
                <a:lnTo>
                  <a:pt x="6000" y="1874"/>
                </a:lnTo>
                <a:lnTo>
                  <a:pt x="5998" y="1874"/>
                </a:lnTo>
                <a:lnTo>
                  <a:pt x="5996" y="1876"/>
                </a:lnTo>
                <a:close/>
                <a:moveTo>
                  <a:pt x="5990" y="1868"/>
                </a:moveTo>
                <a:lnTo>
                  <a:pt x="5990" y="1868"/>
                </a:lnTo>
                <a:lnTo>
                  <a:pt x="5990" y="1862"/>
                </a:lnTo>
                <a:lnTo>
                  <a:pt x="5988" y="1860"/>
                </a:lnTo>
                <a:lnTo>
                  <a:pt x="5984" y="1860"/>
                </a:lnTo>
                <a:lnTo>
                  <a:pt x="5984" y="1862"/>
                </a:lnTo>
                <a:lnTo>
                  <a:pt x="5986" y="1866"/>
                </a:lnTo>
                <a:lnTo>
                  <a:pt x="5990" y="1868"/>
                </a:lnTo>
                <a:close/>
                <a:moveTo>
                  <a:pt x="6040" y="1804"/>
                </a:moveTo>
                <a:lnTo>
                  <a:pt x="6040" y="1804"/>
                </a:lnTo>
                <a:lnTo>
                  <a:pt x="6040" y="1806"/>
                </a:lnTo>
                <a:lnTo>
                  <a:pt x="6042" y="1806"/>
                </a:lnTo>
                <a:lnTo>
                  <a:pt x="6044" y="1806"/>
                </a:lnTo>
                <a:lnTo>
                  <a:pt x="6046" y="1808"/>
                </a:lnTo>
                <a:lnTo>
                  <a:pt x="6048" y="1810"/>
                </a:lnTo>
                <a:lnTo>
                  <a:pt x="6050" y="1808"/>
                </a:lnTo>
                <a:lnTo>
                  <a:pt x="6052" y="1806"/>
                </a:lnTo>
                <a:lnTo>
                  <a:pt x="6054" y="1808"/>
                </a:lnTo>
                <a:lnTo>
                  <a:pt x="6056" y="1808"/>
                </a:lnTo>
                <a:lnTo>
                  <a:pt x="6056" y="1812"/>
                </a:lnTo>
                <a:lnTo>
                  <a:pt x="6054" y="1816"/>
                </a:lnTo>
                <a:lnTo>
                  <a:pt x="6052" y="1824"/>
                </a:lnTo>
                <a:lnTo>
                  <a:pt x="6052" y="1826"/>
                </a:lnTo>
                <a:lnTo>
                  <a:pt x="6054" y="1828"/>
                </a:lnTo>
                <a:lnTo>
                  <a:pt x="6056" y="1830"/>
                </a:lnTo>
                <a:lnTo>
                  <a:pt x="6056" y="1826"/>
                </a:lnTo>
                <a:lnTo>
                  <a:pt x="6058" y="1818"/>
                </a:lnTo>
                <a:lnTo>
                  <a:pt x="6060" y="1814"/>
                </a:lnTo>
                <a:lnTo>
                  <a:pt x="6060" y="1806"/>
                </a:lnTo>
                <a:lnTo>
                  <a:pt x="6058" y="1804"/>
                </a:lnTo>
                <a:lnTo>
                  <a:pt x="6060" y="1802"/>
                </a:lnTo>
                <a:lnTo>
                  <a:pt x="6064" y="1792"/>
                </a:lnTo>
                <a:lnTo>
                  <a:pt x="6064" y="1790"/>
                </a:lnTo>
                <a:lnTo>
                  <a:pt x="6062" y="1790"/>
                </a:lnTo>
                <a:lnTo>
                  <a:pt x="6060" y="1792"/>
                </a:lnTo>
                <a:lnTo>
                  <a:pt x="6060" y="1790"/>
                </a:lnTo>
                <a:lnTo>
                  <a:pt x="6058" y="1788"/>
                </a:lnTo>
                <a:lnTo>
                  <a:pt x="6058" y="1786"/>
                </a:lnTo>
                <a:lnTo>
                  <a:pt x="6056" y="1790"/>
                </a:lnTo>
                <a:lnTo>
                  <a:pt x="6054" y="1790"/>
                </a:lnTo>
                <a:lnTo>
                  <a:pt x="6054" y="1788"/>
                </a:lnTo>
                <a:lnTo>
                  <a:pt x="6054" y="1780"/>
                </a:lnTo>
                <a:lnTo>
                  <a:pt x="6054" y="1778"/>
                </a:lnTo>
                <a:lnTo>
                  <a:pt x="6052" y="1778"/>
                </a:lnTo>
                <a:lnTo>
                  <a:pt x="6048" y="1780"/>
                </a:lnTo>
                <a:lnTo>
                  <a:pt x="6042" y="1786"/>
                </a:lnTo>
                <a:lnTo>
                  <a:pt x="6042" y="1788"/>
                </a:lnTo>
                <a:lnTo>
                  <a:pt x="6050" y="1792"/>
                </a:lnTo>
                <a:lnTo>
                  <a:pt x="6052" y="1794"/>
                </a:lnTo>
                <a:lnTo>
                  <a:pt x="6052" y="1796"/>
                </a:lnTo>
                <a:lnTo>
                  <a:pt x="6050" y="1798"/>
                </a:lnTo>
                <a:lnTo>
                  <a:pt x="6046" y="1800"/>
                </a:lnTo>
                <a:lnTo>
                  <a:pt x="6042" y="1800"/>
                </a:lnTo>
                <a:lnTo>
                  <a:pt x="6040" y="1802"/>
                </a:lnTo>
                <a:lnTo>
                  <a:pt x="6040" y="1804"/>
                </a:lnTo>
                <a:close/>
                <a:moveTo>
                  <a:pt x="6064" y="1778"/>
                </a:moveTo>
                <a:lnTo>
                  <a:pt x="6064" y="1778"/>
                </a:lnTo>
                <a:lnTo>
                  <a:pt x="6066" y="1776"/>
                </a:lnTo>
                <a:lnTo>
                  <a:pt x="6066" y="1774"/>
                </a:lnTo>
                <a:lnTo>
                  <a:pt x="6066" y="1772"/>
                </a:lnTo>
                <a:lnTo>
                  <a:pt x="6064" y="1770"/>
                </a:lnTo>
                <a:lnTo>
                  <a:pt x="6062" y="1772"/>
                </a:lnTo>
                <a:lnTo>
                  <a:pt x="6060" y="1776"/>
                </a:lnTo>
                <a:lnTo>
                  <a:pt x="6058" y="1780"/>
                </a:lnTo>
                <a:lnTo>
                  <a:pt x="6060" y="1784"/>
                </a:lnTo>
                <a:lnTo>
                  <a:pt x="6062" y="1786"/>
                </a:lnTo>
                <a:lnTo>
                  <a:pt x="6062" y="1784"/>
                </a:lnTo>
                <a:lnTo>
                  <a:pt x="6064" y="1780"/>
                </a:lnTo>
                <a:lnTo>
                  <a:pt x="6064" y="1778"/>
                </a:lnTo>
                <a:close/>
                <a:moveTo>
                  <a:pt x="6072" y="1764"/>
                </a:moveTo>
                <a:lnTo>
                  <a:pt x="6072" y="1764"/>
                </a:lnTo>
                <a:lnTo>
                  <a:pt x="6070" y="1764"/>
                </a:lnTo>
                <a:lnTo>
                  <a:pt x="6068" y="1768"/>
                </a:lnTo>
                <a:lnTo>
                  <a:pt x="6068" y="1770"/>
                </a:lnTo>
                <a:lnTo>
                  <a:pt x="6070" y="1772"/>
                </a:lnTo>
                <a:lnTo>
                  <a:pt x="6072" y="1772"/>
                </a:lnTo>
                <a:lnTo>
                  <a:pt x="6074" y="1768"/>
                </a:lnTo>
                <a:lnTo>
                  <a:pt x="6074" y="1766"/>
                </a:lnTo>
                <a:lnTo>
                  <a:pt x="6072" y="1764"/>
                </a:lnTo>
                <a:close/>
                <a:moveTo>
                  <a:pt x="5808" y="1678"/>
                </a:moveTo>
                <a:lnTo>
                  <a:pt x="5808" y="1678"/>
                </a:lnTo>
                <a:lnTo>
                  <a:pt x="5808" y="1680"/>
                </a:lnTo>
                <a:lnTo>
                  <a:pt x="5816" y="1686"/>
                </a:lnTo>
                <a:lnTo>
                  <a:pt x="5820" y="1686"/>
                </a:lnTo>
                <a:lnTo>
                  <a:pt x="5822" y="1686"/>
                </a:lnTo>
                <a:lnTo>
                  <a:pt x="5822" y="1684"/>
                </a:lnTo>
                <a:lnTo>
                  <a:pt x="5820" y="1680"/>
                </a:lnTo>
                <a:lnTo>
                  <a:pt x="5816" y="1676"/>
                </a:lnTo>
                <a:lnTo>
                  <a:pt x="5814" y="1676"/>
                </a:lnTo>
                <a:lnTo>
                  <a:pt x="5808" y="1678"/>
                </a:lnTo>
                <a:close/>
                <a:moveTo>
                  <a:pt x="5838" y="1702"/>
                </a:moveTo>
                <a:lnTo>
                  <a:pt x="5838" y="1702"/>
                </a:lnTo>
                <a:lnTo>
                  <a:pt x="5842" y="1704"/>
                </a:lnTo>
                <a:lnTo>
                  <a:pt x="5844" y="1702"/>
                </a:lnTo>
                <a:lnTo>
                  <a:pt x="5842" y="1700"/>
                </a:lnTo>
                <a:lnTo>
                  <a:pt x="5838" y="1696"/>
                </a:lnTo>
                <a:lnTo>
                  <a:pt x="5834" y="1694"/>
                </a:lnTo>
                <a:lnTo>
                  <a:pt x="5832" y="1694"/>
                </a:lnTo>
                <a:lnTo>
                  <a:pt x="5832" y="1696"/>
                </a:lnTo>
                <a:lnTo>
                  <a:pt x="5834" y="1700"/>
                </a:lnTo>
                <a:lnTo>
                  <a:pt x="5838" y="1702"/>
                </a:lnTo>
                <a:close/>
                <a:moveTo>
                  <a:pt x="5830" y="1712"/>
                </a:moveTo>
                <a:lnTo>
                  <a:pt x="5830" y="1712"/>
                </a:lnTo>
                <a:lnTo>
                  <a:pt x="5830" y="1716"/>
                </a:lnTo>
                <a:lnTo>
                  <a:pt x="5830" y="1718"/>
                </a:lnTo>
                <a:lnTo>
                  <a:pt x="5836" y="1728"/>
                </a:lnTo>
                <a:lnTo>
                  <a:pt x="5840" y="1730"/>
                </a:lnTo>
                <a:lnTo>
                  <a:pt x="5842" y="1730"/>
                </a:lnTo>
                <a:lnTo>
                  <a:pt x="5842" y="1728"/>
                </a:lnTo>
                <a:lnTo>
                  <a:pt x="5840" y="1726"/>
                </a:lnTo>
                <a:lnTo>
                  <a:pt x="5840" y="1722"/>
                </a:lnTo>
                <a:lnTo>
                  <a:pt x="5838" y="1718"/>
                </a:lnTo>
                <a:lnTo>
                  <a:pt x="5836" y="1716"/>
                </a:lnTo>
                <a:lnTo>
                  <a:pt x="5832" y="1714"/>
                </a:lnTo>
                <a:lnTo>
                  <a:pt x="5832" y="1712"/>
                </a:lnTo>
                <a:lnTo>
                  <a:pt x="5830" y="1712"/>
                </a:lnTo>
                <a:close/>
                <a:moveTo>
                  <a:pt x="5818" y="1668"/>
                </a:moveTo>
                <a:lnTo>
                  <a:pt x="5818" y="1668"/>
                </a:lnTo>
                <a:lnTo>
                  <a:pt x="5820" y="1670"/>
                </a:lnTo>
                <a:lnTo>
                  <a:pt x="5818" y="1672"/>
                </a:lnTo>
                <a:lnTo>
                  <a:pt x="5818" y="1674"/>
                </a:lnTo>
                <a:lnTo>
                  <a:pt x="5822" y="1678"/>
                </a:lnTo>
                <a:lnTo>
                  <a:pt x="5824" y="1678"/>
                </a:lnTo>
                <a:lnTo>
                  <a:pt x="5826" y="1678"/>
                </a:lnTo>
                <a:lnTo>
                  <a:pt x="5828" y="1682"/>
                </a:lnTo>
                <a:lnTo>
                  <a:pt x="5834" y="1688"/>
                </a:lnTo>
                <a:lnTo>
                  <a:pt x="5838" y="1692"/>
                </a:lnTo>
                <a:lnTo>
                  <a:pt x="5840" y="1692"/>
                </a:lnTo>
                <a:lnTo>
                  <a:pt x="5838" y="1688"/>
                </a:lnTo>
                <a:lnTo>
                  <a:pt x="5836" y="1682"/>
                </a:lnTo>
                <a:lnTo>
                  <a:pt x="5832" y="1676"/>
                </a:lnTo>
                <a:lnTo>
                  <a:pt x="5830" y="1676"/>
                </a:lnTo>
                <a:lnTo>
                  <a:pt x="5828" y="1674"/>
                </a:lnTo>
                <a:lnTo>
                  <a:pt x="5826" y="1672"/>
                </a:lnTo>
                <a:lnTo>
                  <a:pt x="5824" y="1668"/>
                </a:lnTo>
                <a:lnTo>
                  <a:pt x="5820" y="1666"/>
                </a:lnTo>
                <a:lnTo>
                  <a:pt x="5818" y="1666"/>
                </a:lnTo>
                <a:lnTo>
                  <a:pt x="5818" y="1668"/>
                </a:lnTo>
                <a:close/>
                <a:moveTo>
                  <a:pt x="5830" y="1664"/>
                </a:moveTo>
                <a:lnTo>
                  <a:pt x="5830" y="1664"/>
                </a:lnTo>
                <a:lnTo>
                  <a:pt x="5826" y="1664"/>
                </a:lnTo>
                <a:lnTo>
                  <a:pt x="5828" y="1668"/>
                </a:lnTo>
                <a:lnTo>
                  <a:pt x="5832" y="1674"/>
                </a:lnTo>
                <a:lnTo>
                  <a:pt x="5838" y="1680"/>
                </a:lnTo>
                <a:lnTo>
                  <a:pt x="5842" y="1682"/>
                </a:lnTo>
                <a:lnTo>
                  <a:pt x="5844" y="1680"/>
                </a:lnTo>
                <a:lnTo>
                  <a:pt x="5846" y="1678"/>
                </a:lnTo>
                <a:lnTo>
                  <a:pt x="5844" y="1676"/>
                </a:lnTo>
                <a:lnTo>
                  <a:pt x="5842" y="1676"/>
                </a:lnTo>
                <a:lnTo>
                  <a:pt x="5844" y="1674"/>
                </a:lnTo>
                <a:lnTo>
                  <a:pt x="5842" y="1672"/>
                </a:lnTo>
                <a:lnTo>
                  <a:pt x="5840" y="1672"/>
                </a:lnTo>
                <a:lnTo>
                  <a:pt x="5838" y="1670"/>
                </a:lnTo>
                <a:lnTo>
                  <a:pt x="5838" y="1668"/>
                </a:lnTo>
                <a:lnTo>
                  <a:pt x="5836" y="1668"/>
                </a:lnTo>
                <a:lnTo>
                  <a:pt x="5834" y="1666"/>
                </a:lnTo>
                <a:lnTo>
                  <a:pt x="5832" y="1664"/>
                </a:lnTo>
                <a:lnTo>
                  <a:pt x="5830" y="1664"/>
                </a:lnTo>
                <a:close/>
                <a:moveTo>
                  <a:pt x="5848" y="1674"/>
                </a:moveTo>
                <a:lnTo>
                  <a:pt x="5848" y="1676"/>
                </a:lnTo>
                <a:lnTo>
                  <a:pt x="5850" y="1674"/>
                </a:lnTo>
                <a:lnTo>
                  <a:pt x="5852" y="1674"/>
                </a:lnTo>
                <a:lnTo>
                  <a:pt x="5854" y="1674"/>
                </a:lnTo>
                <a:lnTo>
                  <a:pt x="5856" y="1672"/>
                </a:lnTo>
                <a:lnTo>
                  <a:pt x="5856" y="1670"/>
                </a:lnTo>
                <a:lnTo>
                  <a:pt x="5852" y="1668"/>
                </a:lnTo>
                <a:lnTo>
                  <a:pt x="5848" y="1664"/>
                </a:lnTo>
                <a:lnTo>
                  <a:pt x="5848" y="1666"/>
                </a:lnTo>
                <a:lnTo>
                  <a:pt x="5848" y="1668"/>
                </a:lnTo>
                <a:lnTo>
                  <a:pt x="5848" y="1670"/>
                </a:lnTo>
                <a:lnTo>
                  <a:pt x="5848" y="1672"/>
                </a:lnTo>
                <a:lnTo>
                  <a:pt x="5848" y="1674"/>
                </a:lnTo>
                <a:close/>
                <a:moveTo>
                  <a:pt x="5844" y="1662"/>
                </a:moveTo>
                <a:lnTo>
                  <a:pt x="5844" y="1662"/>
                </a:lnTo>
                <a:lnTo>
                  <a:pt x="5844" y="1666"/>
                </a:lnTo>
                <a:lnTo>
                  <a:pt x="5844" y="1668"/>
                </a:lnTo>
                <a:lnTo>
                  <a:pt x="5846" y="1670"/>
                </a:lnTo>
                <a:lnTo>
                  <a:pt x="5846" y="1664"/>
                </a:lnTo>
                <a:lnTo>
                  <a:pt x="5844" y="1662"/>
                </a:lnTo>
                <a:close/>
                <a:moveTo>
                  <a:pt x="5858" y="1670"/>
                </a:moveTo>
                <a:lnTo>
                  <a:pt x="5858" y="1670"/>
                </a:lnTo>
                <a:lnTo>
                  <a:pt x="5860" y="1668"/>
                </a:lnTo>
                <a:lnTo>
                  <a:pt x="5860" y="1666"/>
                </a:lnTo>
                <a:lnTo>
                  <a:pt x="5858" y="1666"/>
                </a:lnTo>
                <a:lnTo>
                  <a:pt x="5858" y="1668"/>
                </a:lnTo>
                <a:lnTo>
                  <a:pt x="5858" y="1670"/>
                </a:lnTo>
                <a:close/>
                <a:moveTo>
                  <a:pt x="6210" y="3036"/>
                </a:moveTo>
                <a:lnTo>
                  <a:pt x="6210" y="3036"/>
                </a:lnTo>
                <a:lnTo>
                  <a:pt x="6214" y="3034"/>
                </a:lnTo>
                <a:lnTo>
                  <a:pt x="6218" y="3038"/>
                </a:lnTo>
                <a:lnTo>
                  <a:pt x="6220" y="3042"/>
                </a:lnTo>
                <a:lnTo>
                  <a:pt x="6226" y="3048"/>
                </a:lnTo>
                <a:lnTo>
                  <a:pt x="6230" y="3050"/>
                </a:lnTo>
                <a:lnTo>
                  <a:pt x="6232" y="3048"/>
                </a:lnTo>
                <a:lnTo>
                  <a:pt x="6238" y="3044"/>
                </a:lnTo>
                <a:lnTo>
                  <a:pt x="6246" y="3026"/>
                </a:lnTo>
                <a:lnTo>
                  <a:pt x="6248" y="3022"/>
                </a:lnTo>
                <a:lnTo>
                  <a:pt x="6242" y="3022"/>
                </a:lnTo>
                <a:lnTo>
                  <a:pt x="6238" y="3022"/>
                </a:lnTo>
                <a:lnTo>
                  <a:pt x="6234" y="3020"/>
                </a:lnTo>
                <a:lnTo>
                  <a:pt x="6234" y="3018"/>
                </a:lnTo>
                <a:lnTo>
                  <a:pt x="6232" y="3014"/>
                </a:lnTo>
                <a:lnTo>
                  <a:pt x="6228" y="3014"/>
                </a:lnTo>
                <a:lnTo>
                  <a:pt x="6222" y="3016"/>
                </a:lnTo>
                <a:lnTo>
                  <a:pt x="6216" y="3020"/>
                </a:lnTo>
                <a:lnTo>
                  <a:pt x="6206" y="3028"/>
                </a:lnTo>
                <a:lnTo>
                  <a:pt x="6202" y="3032"/>
                </a:lnTo>
                <a:lnTo>
                  <a:pt x="6204" y="3036"/>
                </a:lnTo>
                <a:lnTo>
                  <a:pt x="6204" y="3038"/>
                </a:lnTo>
                <a:lnTo>
                  <a:pt x="6210" y="3036"/>
                </a:lnTo>
                <a:close/>
                <a:moveTo>
                  <a:pt x="6272" y="3016"/>
                </a:moveTo>
                <a:lnTo>
                  <a:pt x="6272" y="3016"/>
                </a:lnTo>
                <a:lnTo>
                  <a:pt x="6278" y="3018"/>
                </a:lnTo>
                <a:lnTo>
                  <a:pt x="6280" y="3018"/>
                </a:lnTo>
                <a:lnTo>
                  <a:pt x="6280" y="3014"/>
                </a:lnTo>
                <a:lnTo>
                  <a:pt x="6278" y="3010"/>
                </a:lnTo>
                <a:lnTo>
                  <a:pt x="6278" y="3006"/>
                </a:lnTo>
                <a:lnTo>
                  <a:pt x="6276" y="3006"/>
                </a:lnTo>
                <a:lnTo>
                  <a:pt x="6268" y="3004"/>
                </a:lnTo>
                <a:lnTo>
                  <a:pt x="6262" y="3006"/>
                </a:lnTo>
                <a:lnTo>
                  <a:pt x="6260" y="3008"/>
                </a:lnTo>
                <a:lnTo>
                  <a:pt x="6260" y="3010"/>
                </a:lnTo>
                <a:lnTo>
                  <a:pt x="6262" y="3012"/>
                </a:lnTo>
                <a:lnTo>
                  <a:pt x="6264" y="3014"/>
                </a:lnTo>
                <a:lnTo>
                  <a:pt x="6268" y="3014"/>
                </a:lnTo>
                <a:lnTo>
                  <a:pt x="6272" y="3016"/>
                </a:lnTo>
                <a:close/>
                <a:moveTo>
                  <a:pt x="6168" y="3058"/>
                </a:moveTo>
                <a:lnTo>
                  <a:pt x="6168" y="3058"/>
                </a:lnTo>
                <a:lnTo>
                  <a:pt x="6166" y="3056"/>
                </a:lnTo>
                <a:lnTo>
                  <a:pt x="6164" y="3058"/>
                </a:lnTo>
                <a:lnTo>
                  <a:pt x="6158" y="3062"/>
                </a:lnTo>
                <a:lnTo>
                  <a:pt x="6154" y="3068"/>
                </a:lnTo>
                <a:lnTo>
                  <a:pt x="6154" y="3070"/>
                </a:lnTo>
                <a:lnTo>
                  <a:pt x="6156" y="3072"/>
                </a:lnTo>
                <a:lnTo>
                  <a:pt x="6158" y="3074"/>
                </a:lnTo>
                <a:lnTo>
                  <a:pt x="6160" y="3072"/>
                </a:lnTo>
                <a:lnTo>
                  <a:pt x="6166" y="3068"/>
                </a:lnTo>
                <a:lnTo>
                  <a:pt x="6170" y="3064"/>
                </a:lnTo>
                <a:lnTo>
                  <a:pt x="6170" y="3060"/>
                </a:lnTo>
                <a:lnTo>
                  <a:pt x="6168" y="3058"/>
                </a:lnTo>
                <a:close/>
                <a:moveTo>
                  <a:pt x="11926" y="5416"/>
                </a:moveTo>
                <a:lnTo>
                  <a:pt x="11926" y="5416"/>
                </a:lnTo>
                <a:lnTo>
                  <a:pt x="11940" y="5412"/>
                </a:lnTo>
                <a:lnTo>
                  <a:pt x="11942" y="5414"/>
                </a:lnTo>
                <a:lnTo>
                  <a:pt x="11942" y="5416"/>
                </a:lnTo>
                <a:lnTo>
                  <a:pt x="11944" y="5418"/>
                </a:lnTo>
                <a:lnTo>
                  <a:pt x="11948" y="5420"/>
                </a:lnTo>
                <a:lnTo>
                  <a:pt x="11954" y="5424"/>
                </a:lnTo>
                <a:lnTo>
                  <a:pt x="11966" y="5426"/>
                </a:lnTo>
                <a:lnTo>
                  <a:pt x="11978" y="5428"/>
                </a:lnTo>
                <a:lnTo>
                  <a:pt x="11988" y="5432"/>
                </a:lnTo>
                <a:lnTo>
                  <a:pt x="11994" y="5438"/>
                </a:lnTo>
                <a:lnTo>
                  <a:pt x="12000" y="5446"/>
                </a:lnTo>
                <a:lnTo>
                  <a:pt x="12010" y="5464"/>
                </a:lnTo>
                <a:lnTo>
                  <a:pt x="12018" y="5476"/>
                </a:lnTo>
                <a:lnTo>
                  <a:pt x="12028" y="5490"/>
                </a:lnTo>
                <a:lnTo>
                  <a:pt x="12044" y="5512"/>
                </a:lnTo>
                <a:lnTo>
                  <a:pt x="12050" y="5520"/>
                </a:lnTo>
                <a:lnTo>
                  <a:pt x="12056" y="5524"/>
                </a:lnTo>
                <a:lnTo>
                  <a:pt x="12062" y="5528"/>
                </a:lnTo>
                <a:lnTo>
                  <a:pt x="12072" y="5532"/>
                </a:lnTo>
                <a:lnTo>
                  <a:pt x="12102" y="5538"/>
                </a:lnTo>
                <a:lnTo>
                  <a:pt x="12120" y="5542"/>
                </a:lnTo>
                <a:lnTo>
                  <a:pt x="12132" y="5546"/>
                </a:lnTo>
                <a:lnTo>
                  <a:pt x="12140" y="5548"/>
                </a:lnTo>
                <a:lnTo>
                  <a:pt x="12146" y="5552"/>
                </a:lnTo>
                <a:lnTo>
                  <a:pt x="12154" y="5558"/>
                </a:lnTo>
                <a:lnTo>
                  <a:pt x="12158" y="5560"/>
                </a:lnTo>
                <a:lnTo>
                  <a:pt x="12164" y="5560"/>
                </a:lnTo>
                <a:lnTo>
                  <a:pt x="12170" y="5558"/>
                </a:lnTo>
                <a:lnTo>
                  <a:pt x="12176" y="5556"/>
                </a:lnTo>
                <a:lnTo>
                  <a:pt x="12182" y="5554"/>
                </a:lnTo>
                <a:lnTo>
                  <a:pt x="12184" y="5550"/>
                </a:lnTo>
                <a:lnTo>
                  <a:pt x="12186" y="5546"/>
                </a:lnTo>
                <a:lnTo>
                  <a:pt x="12182" y="5540"/>
                </a:lnTo>
                <a:lnTo>
                  <a:pt x="12178" y="5536"/>
                </a:lnTo>
                <a:lnTo>
                  <a:pt x="12168" y="5534"/>
                </a:lnTo>
                <a:lnTo>
                  <a:pt x="12152" y="5528"/>
                </a:lnTo>
                <a:lnTo>
                  <a:pt x="12144" y="5524"/>
                </a:lnTo>
                <a:lnTo>
                  <a:pt x="12142" y="5522"/>
                </a:lnTo>
                <a:lnTo>
                  <a:pt x="12142" y="5520"/>
                </a:lnTo>
                <a:lnTo>
                  <a:pt x="12146" y="5516"/>
                </a:lnTo>
                <a:lnTo>
                  <a:pt x="12148" y="5512"/>
                </a:lnTo>
                <a:lnTo>
                  <a:pt x="12150" y="5508"/>
                </a:lnTo>
                <a:lnTo>
                  <a:pt x="12146" y="5506"/>
                </a:lnTo>
                <a:lnTo>
                  <a:pt x="12134" y="5504"/>
                </a:lnTo>
                <a:lnTo>
                  <a:pt x="12124" y="5502"/>
                </a:lnTo>
                <a:lnTo>
                  <a:pt x="12120" y="5500"/>
                </a:lnTo>
                <a:lnTo>
                  <a:pt x="12120" y="5498"/>
                </a:lnTo>
                <a:lnTo>
                  <a:pt x="12120" y="5492"/>
                </a:lnTo>
                <a:lnTo>
                  <a:pt x="12122" y="5486"/>
                </a:lnTo>
                <a:lnTo>
                  <a:pt x="12124" y="5482"/>
                </a:lnTo>
                <a:lnTo>
                  <a:pt x="12124" y="5478"/>
                </a:lnTo>
                <a:lnTo>
                  <a:pt x="12118" y="5476"/>
                </a:lnTo>
                <a:lnTo>
                  <a:pt x="12108" y="5478"/>
                </a:lnTo>
                <a:lnTo>
                  <a:pt x="12102" y="5478"/>
                </a:lnTo>
                <a:lnTo>
                  <a:pt x="12098" y="5478"/>
                </a:lnTo>
                <a:lnTo>
                  <a:pt x="12092" y="5474"/>
                </a:lnTo>
                <a:lnTo>
                  <a:pt x="12086" y="5468"/>
                </a:lnTo>
                <a:lnTo>
                  <a:pt x="12084" y="5458"/>
                </a:lnTo>
                <a:lnTo>
                  <a:pt x="12078" y="5440"/>
                </a:lnTo>
                <a:lnTo>
                  <a:pt x="12074" y="5432"/>
                </a:lnTo>
                <a:lnTo>
                  <a:pt x="12070" y="5428"/>
                </a:lnTo>
                <a:lnTo>
                  <a:pt x="12064" y="5424"/>
                </a:lnTo>
                <a:lnTo>
                  <a:pt x="12058" y="5418"/>
                </a:lnTo>
                <a:lnTo>
                  <a:pt x="12040" y="5398"/>
                </a:lnTo>
                <a:lnTo>
                  <a:pt x="12034" y="5390"/>
                </a:lnTo>
                <a:lnTo>
                  <a:pt x="12028" y="5380"/>
                </a:lnTo>
                <a:lnTo>
                  <a:pt x="12026" y="5374"/>
                </a:lnTo>
                <a:lnTo>
                  <a:pt x="12026" y="5370"/>
                </a:lnTo>
                <a:lnTo>
                  <a:pt x="12028" y="5368"/>
                </a:lnTo>
                <a:lnTo>
                  <a:pt x="12032" y="5366"/>
                </a:lnTo>
                <a:lnTo>
                  <a:pt x="12036" y="5366"/>
                </a:lnTo>
                <a:lnTo>
                  <a:pt x="12048" y="5366"/>
                </a:lnTo>
                <a:lnTo>
                  <a:pt x="12058" y="5366"/>
                </a:lnTo>
                <a:lnTo>
                  <a:pt x="12062" y="5366"/>
                </a:lnTo>
                <a:lnTo>
                  <a:pt x="12064" y="5362"/>
                </a:lnTo>
                <a:lnTo>
                  <a:pt x="12066" y="5358"/>
                </a:lnTo>
                <a:lnTo>
                  <a:pt x="12066" y="5354"/>
                </a:lnTo>
                <a:lnTo>
                  <a:pt x="12060" y="5342"/>
                </a:lnTo>
                <a:lnTo>
                  <a:pt x="12056" y="5336"/>
                </a:lnTo>
                <a:lnTo>
                  <a:pt x="12050" y="5332"/>
                </a:lnTo>
                <a:lnTo>
                  <a:pt x="12046" y="5328"/>
                </a:lnTo>
                <a:lnTo>
                  <a:pt x="12040" y="5328"/>
                </a:lnTo>
                <a:lnTo>
                  <a:pt x="12034" y="5330"/>
                </a:lnTo>
                <a:lnTo>
                  <a:pt x="12030" y="5328"/>
                </a:lnTo>
                <a:lnTo>
                  <a:pt x="12024" y="5324"/>
                </a:lnTo>
                <a:lnTo>
                  <a:pt x="12016" y="5316"/>
                </a:lnTo>
                <a:lnTo>
                  <a:pt x="12008" y="5312"/>
                </a:lnTo>
                <a:lnTo>
                  <a:pt x="11998" y="5308"/>
                </a:lnTo>
                <a:lnTo>
                  <a:pt x="11984" y="5304"/>
                </a:lnTo>
                <a:lnTo>
                  <a:pt x="11980" y="5302"/>
                </a:lnTo>
                <a:lnTo>
                  <a:pt x="11978" y="5300"/>
                </a:lnTo>
                <a:lnTo>
                  <a:pt x="11980" y="5294"/>
                </a:lnTo>
                <a:lnTo>
                  <a:pt x="11984" y="5286"/>
                </a:lnTo>
                <a:lnTo>
                  <a:pt x="11982" y="5278"/>
                </a:lnTo>
                <a:lnTo>
                  <a:pt x="11978" y="5270"/>
                </a:lnTo>
                <a:lnTo>
                  <a:pt x="11970" y="5258"/>
                </a:lnTo>
                <a:lnTo>
                  <a:pt x="11958" y="5248"/>
                </a:lnTo>
                <a:lnTo>
                  <a:pt x="11948" y="5240"/>
                </a:lnTo>
                <a:lnTo>
                  <a:pt x="11936" y="5232"/>
                </a:lnTo>
                <a:lnTo>
                  <a:pt x="11926" y="5226"/>
                </a:lnTo>
                <a:lnTo>
                  <a:pt x="11918" y="5226"/>
                </a:lnTo>
                <a:lnTo>
                  <a:pt x="11914" y="5224"/>
                </a:lnTo>
                <a:lnTo>
                  <a:pt x="11908" y="5222"/>
                </a:lnTo>
                <a:lnTo>
                  <a:pt x="11902" y="5216"/>
                </a:lnTo>
                <a:lnTo>
                  <a:pt x="11892" y="5208"/>
                </a:lnTo>
                <a:lnTo>
                  <a:pt x="11884" y="5204"/>
                </a:lnTo>
                <a:lnTo>
                  <a:pt x="11874" y="5202"/>
                </a:lnTo>
                <a:lnTo>
                  <a:pt x="11860" y="5198"/>
                </a:lnTo>
                <a:lnTo>
                  <a:pt x="11844" y="5190"/>
                </a:lnTo>
                <a:lnTo>
                  <a:pt x="11810" y="5174"/>
                </a:lnTo>
                <a:lnTo>
                  <a:pt x="11776" y="5160"/>
                </a:lnTo>
                <a:lnTo>
                  <a:pt x="11762" y="5156"/>
                </a:lnTo>
                <a:lnTo>
                  <a:pt x="11750" y="5154"/>
                </a:lnTo>
                <a:lnTo>
                  <a:pt x="11752" y="5444"/>
                </a:lnTo>
                <a:lnTo>
                  <a:pt x="11764" y="5454"/>
                </a:lnTo>
                <a:lnTo>
                  <a:pt x="11774" y="5466"/>
                </a:lnTo>
                <a:lnTo>
                  <a:pt x="11788" y="5486"/>
                </a:lnTo>
                <a:lnTo>
                  <a:pt x="11792" y="5488"/>
                </a:lnTo>
                <a:lnTo>
                  <a:pt x="11798" y="5488"/>
                </a:lnTo>
                <a:lnTo>
                  <a:pt x="11812" y="5488"/>
                </a:lnTo>
                <a:lnTo>
                  <a:pt x="11828" y="5488"/>
                </a:lnTo>
                <a:lnTo>
                  <a:pt x="11836" y="5488"/>
                </a:lnTo>
                <a:lnTo>
                  <a:pt x="11844" y="5492"/>
                </a:lnTo>
                <a:lnTo>
                  <a:pt x="11850" y="5494"/>
                </a:lnTo>
                <a:lnTo>
                  <a:pt x="11856" y="5494"/>
                </a:lnTo>
                <a:lnTo>
                  <a:pt x="11860" y="5492"/>
                </a:lnTo>
                <a:lnTo>
                  <a:pt x="11866" y="5488"/>
                </a:lnTo>
                <a:lnTo>
                  <a:pt x="11874" y="5482"/>
                </a:lnTo>
                <a:lnTo>
                  <a:pt x="11878" y="5480"/>
                </a:lnTo>
                <a:lnTo>
                  <a:pt x="11882" y="5480"/>
                </a:lnTo>
                <a:lnTo>
                  <a:pt x="11886" y="5478"/>
                </a:lnTo>
                <a:lnTo>
                  <a:pt x="11888" y="5476"/>
                </a:lnTo>
                <a:lnTo>
                  <a:pt x="11890" y="5472"/>
                </a:lnTo>
                <a:lnTo>
                  <a:pt x="11888" y="5468"/>
                </a:lnTo>
                <a:lnTo>
                  <a:pt x="11884" y="5460"/>
                </a:lnTo>
                <a:lnTo>
                  <a:pt x="11876" y="5452"/>
                </a:lnTo>
                <a:lnTo>
                  <a:pt x="11870" y="5448"/>
                </a:lnTo>
                <a:lnTo>
                  <a:pt x="11868" y="5446"/>
                </a:lnTo>
                <a:lnTo>
                  <a:pt x="11872" y="5444"/>
                </a:lnTo>
                <a:lnTo>
                  <a:pt x="11876" y="5444"/>
                </a:lnTo>
                <a:lnTo>
                  <a:pt x="11888" y="5440"/>
                </a:lnTo>
                <a:lnTo>
                  <a:pt x="11892" y="5438"/>
                </a:lnTo>
                <a:lnTo>
                  <a:pt x="11892" y="5434"/>
                </a:lnTo>
                <a:lnTo>
                  <a:pt x="11894" y="5430"/>
                </a:lnTo>
                <a:lnTo>
                  <a:pt x="11900" y="5428"/>
                </a:lnTo>
                <a:lnTo>
                  <a:pt x="11902" y="5426"/>
                </a:lnTo>
                <a:lnTo>
                  <a:pt x="11902" y="5422"/>
                </a:lnTo>
                <a:lnTo>
                  <a:pt x="11902" y="5416"/>
                </a:lnTo>
                <a:lnTo>
                  <a:pt x="11898" y="5404"/>
                </a:lnTo>
                <a:lnTo>
                  <a:pt x="11906" y="5412"/>
                </a:lnTo>
                <a:lnTo>
                  <a:pt x="11910" y="5416"/>
                </a:lnTo>
                <a:lnTo>
                  <a:pt x="11918" y="5418"/>
                </a:lnTo>
                <a:lnTo>
                  <a:pt x="11926" y="5416"/>
                </a:lnTo>
                <a:close/>
                <a:moveTo>
                  <a:pt x="10506" y="4964"/>
                </a:moveTo>
                <a:lnTo>
                  <a:pt x="10506" y="4964"/>
                </a:lnTo>
                <a:lnTo>
                  <a:pt x="10502" y="4972"/>
                </a:lnTo>
                <a:lnTo>
                  <a:pt x="10498" y="4980"/>
                </a:lnTo>
                <a:lnTo>
                  <a:pt x="10494" y="5000"/>
                </a:lnTo>
                <a:lnTo>
                  <a:pt x="10494" y="5010"/>
                </a:lnTo>
                <a:lnTo>
                  <a:pt x="10496" y="5020"/>
                </a:lnTo>
                <a:lnTo>
                  <a:pt x="10498" y="5026"/>
                </a:lnTo>
                <a:lnTo>
                  <a:pt x="10504" y="5030"/>
                </a:lnTo>
                <a:lnTo>
                  <a:pt x="10508" y="5032"/>
                </a:lnTo>
                <a:lnTo>
                  <a:pt x="10508" y="5036"/>
                </a:lnTo>
                <a:lnTo>
                  <a:pt x="10504" y="5044"/>
                </a:lnTo>
                <a:lnTo>
                  <a:pt x="10502" y="5048"/>
                </a:lnTo>
                <a:lnTo>
                  <a:pt x="10502" y="5052"/>
                </a:lnTo>
                <a:lnTo>
                  <a:pt x="10502" y="5058"/>
                </a:lnTo>
                <a:lnTo>
                  <a:pt x="10506" y="5064"/>
                </a:lnTo>
                <a:lnTo>
                  <a:pt x="10510" y="5068"/>
                </a:lnTo>
                <a:lnTo>
                  <a:pt x="10512" y="5072"/>
                </a:lnTo>
                <a:lnTo>
                  <a:pt x="10512" y="5074"/>
                </a:lnTo>
                <a:lnTo>
                  <a:pt x="10510" y="5076"/>
                </a:lnTo>
                <a:lnTo>
                  <a:pt x="10510" y="5078"/>
                </a:lnTo>
                <a:lnTo>
                  <a:pt x="10514" y="5082"/>
                </a:lnTo>
                <a:lnTo>
                  <a:pt x="10520" y="5084"/>
                </a:lnTo>
                <a:lnTo>
                  <a:pt x="10520" y="5088"/>
                </a:lnTo>
                <a:lnTo>
                  <a:pt x="10520" y="5090"/>
                </a:lnTo>
                <a:lnTo>
                  <a:pt x="10518" y="5092"/>
                </a:lnTo>
                <a:lnTo>
                  <a:pt x="10516" y="5098"/>
                </a:lnTo>
                <a:lnTo>
                  <a:pt x="10516" y="5100"/>
                </a:lnTo>
                <a:lnTo>
                  <a:pt x="10516" y="5102"/>
                </a:lnTo>
                <a:lnTo>
                  <a:pt x="10520" y="5104"/>
                </a:lnTo>
                <a:lnTo>
                  <a:pt x="10522" y="5102"/>
                </a:lnTo>
                <a:lnTo>
                  <a:pt x="10530" y="5098"/>
                </a:lnTo>
                <a:lnTo>
                  <a:pt x="10536" y="5096"/>
                </a:lnTo>
                <a:lnTo>
                  <a:pt x="10538" y="5098"/>
                </a:lnTo>
                <a:lnTo>
                  <a:pt x="10540" y="5102"/>
                </a:lnTo>
                <a:lnTo>
                  <a:pt x="10540" y="5106"/>
                </a:lnTo>
                <a:lnTo>
                  <a:pt x="10540" y="5110"/>
                </a:lnTo>
                <a:lnTo>
                  <a:pt x="10538" y="5118"/>
                </a:lnTo>
                <a:lnTo>
                  <a:pt x="10536" y="5126"/>
                </a:lnTo>
                <a:lnTo>
                  <a:pt x="10538" y="5132"/>
                </a:lnTo>
                <a:lnTo>
                  <a:pt x="10540" y="5140"/>
                </a:lnTo>
                <a:lnTo>
                  <a:pt x="10546" y="5158"/>
                </a:lnTo>
                <a:lnTo>
                  <a:pt x="10548" y="5170"/>
                </a:lnTo>
                <a:lnTo>
                  <a:pt x="10548" y="5178"/>
                </a:lnTo>
                <a:lnTo>
                  <a:pt x="10548" y="5184"/>
                </a:lnTo>
                <a:lnTo>
                  <a:pt x="10548" y="5186"/>
                </a:lnTo>
                <a:lnTo>
                  <a:pt x="10554" y="5186"/>
                </a:lnTo>
                <a:lnTo>
                  <a:pt x="10566" y="5188"/>
                </a:lnTo>
                <a:lnTo>
                  <a:pt x="10574" y="5190"/>
                </a:lnTo>
                <a:lnTo>
                  <a:pt x="10580" y="5190"/>
                </a:lnTo>
                <a:lnTo>
                  <a:pt x="10586" y="5186"/>
                </a:lnTo>
                <a:lnTo>
                  <a:pt x="10590" y="5182"/>
                </a:lnTo>
                <a:lnTo>
                  <a:pt x="10594" y="5180"/>
                </a:lnTo>
                <a:lnTo>
                  <a:pt x="10600" y="5180"/>
                </a:lnTo>
                <a:lnTo>
                  <a:pt x="10604" y="5182"/>
                </a:lnTo>
                <a:lnTo>
                  <a:pt x="10608" y="5186"/>
                </a:lnTo>
                <a:lnTo>
                  <a:pt x="10612" y="5190"/>
                </a:lnTo>
                <a:lnTo>
                  <a:pt x="10612" y="5196"/>
                </a:lnTo>
                <a:lnTo>
                  <a:pt x="10612" y="5202"/>
                </a:lnTo>
                <a:lnTo>
                  <a:pt x="10612" y="5210"/>
                </a:lnTo>
                <a:lnTo>
                  <a:pt x="10614" y="5212"/>
                </a:lnTo>
                <a:lnTo>
                  <a:pt x="10616" y="5212"/>
                </a:lnTo>
                <a:lnTo>
                  <a:pt x="10622" y="5208"/>
                </a:lnTo>
                <a:lnTo>
                  <a:pt x="10628" y="5204"/>
                </a:lnTo>
                <a:lnTo>
                  <a:pt x="10630" y="5202"/>
                </a:lnTo>
                <a:lnTo>
                  <a:pt x="10634" y="5202"/>
                </a:lnTo>
                <a:lnTo>
                  <a:pt x="10642" y="5204"/>
                </a:lnTo>
                <a:lnTo>
                  <a:pt x="10646" y="5204"/>
                </a:lnTo>
                <a:lnTo>
                  <a:pt x="10650" y="5204"/>
                </a:lnTo>
                <a:lnTo>
                  <a:pt x="10652" y="5202"/>
                </a:lnTo>
                <a:lnTo>
                  <a:pt x="10656" y="5196"/>
                </a:lnTo>
                <a:lnTo>
                  <a:pt x="10658" y="5192"/>
                </a:lnTo>
                <a:lnTo>
                  <a:pt x="10662" y="5190"/>
                </a:lnTo>
                <a:lnTo>
                  <a:pt x="10664" y="5190"/>
                </a:lnTo>
                <a:lnTo>
                  <a:pt x="10668" y="5192"/>
                </a:lnTo>
                <a:lnTo>
                  <a:pt x="10674" y="5196"/>
                </a:lnTo>
                <a:lnTo>
                  <a:pt x="10676" y="5198"/>
                </a:lnTo>
                <a:lnTo>
                  <a:pt x="10680" y="5198"/>
                </a:lnTo>
                <a:lnTo>
                  <a:pt x="10682" y="5198"/>
                </a:lnTo>
                <a:lnTo>
                  <a:pt x="10684" y="5198"/>
                </a:lnTo>
                <a:lnTo>
                  <a:pt x="10684" y="5204"/>
                </a:lnTo>
                <a:lnTo>
                  <a:pt x="10684" y="5206"/>
                </a:lnTo>
                <a:lnTo>
                  <a:pt x="10686" y="5208"/>
                </a:lnTo>
                <a:lnTo>
                  <a:pt x="10690" y="5208"/>
                </a:lnTo>
                <a:lnTo>
                  <a:pt x="10696" y="5206"/>
                </a:lnTo>
                <a:lnTo>
                  <a:pt x="10702" y="5204"/>
                </a:lnTo>
                <a:lnTo>
                  <a:pt x="10708" y="5204"/>
                </a:lnTo>
                <a:lnTo>
                  <a:pt x="10714" y="5206"/>
                </a:lnTo>
                <a:lnTo>
                  <a:pt x="10718" y="5210"/>
                </a:lnTo>
                <a:lnTo>
                  <a:pt x="10722" y="5216"/>
                </a:lnTo>
                <a:lnTo>
                  <a:pt x="10724" y="5222"/>
                </a:lnTo>
                <a:lnTo>
                  <a:pt x="10726" y="5228"/>
                </a:lnTo>
                <a:lnTo>
                  <a:pt x="10724" y="5236"/>
                </a:lnTo>
                <a:lnTo>
                  <a:pt x="10724" y="5240"/>
                </a:lnTo>
                <a:lnTo>
                  <a:pt x="10728" y="5242"/>
                </a:lnTo>
                <a:lnTo>
                  <a:pt x="10734" y="5240"/>
                </a:lnTo>
                <a:lnTo>
                  <a:pt x="10742" y="5236"/>
                </a:lnTo>
                <a:lnTo>
                  <a:pt x="10758" y="5226"/>
                </a:lnTo>
                <a:lnTo>
                  <a:pt x="10764" y="5222"/>
                </a:lnTo>
                <a:lnTo>
                  <a:pt x="10770" y="5220"/>
                </a:lnTo>
                <a:lnTo>
                  <a:pt x="10774" y="5220"/>
                </a:lnTo>
                <a:lnTo>
                  <a:pt x="10778" y="5216"/>
                </a:lnTo>
                <a:lnTo>
                  <a:pt x="10782" y="5208"/>
                </a:lnTo>
                <a:lnTo>
                  <a:pt x="10784" y="5196"/>
                </a:lnTo>
                <a:lnTo>
                  <a:pt x="10786" y="5186"/>
                </a:lnTo>
                <a:lnTo>
                  <a:pt x="10788" y="5182"/>
                </a:lnTo>
                <a:lnTo>
                  <a:pt x="10790" y="5180"/>
                </a:lnTo>
                <a:lnTo>
                  <a:pt x="10792" y="5178"/>
                </a:lnTo>
                <a:lnTo>
                  <a:pt x="10794" y="5170"/>
                </a:lnTo>
                <a:lnTo>
                  <a:pt x="10796" y="5164"/>
                </a:lnTo>
                <a:lnTo>
                  <a:pt x="10798" y="5162"/>
                </a:lnTo>
                <a:lnTo>
                  <a:pt x="10804" y="5160"/>
                </a:lnTo>
                <a:lnTo>
                  <a:pt x="10806" y="5158"/>
                </a:lnTo>
                <a:lnTo>
                  <a:pt x="10806" y="5154"/>
                </a:lnTo>
                <a:lnTo>
                  <a:pt x="10806" y="5150"/>
                </a:lnTo>
                <a:lnTo>
                  <a:pt x="10804" y="5140"/>
                </a:lnTo>
                <a:lnTo>
                  <a:pt x="10802" y="5132"/>
                </a:lnTo>
                <a:lnTo>
                  <a:pt x="10802" y="5124"/>
                </a:lnTo>
                <a:lnTo>
                  <a:pt x="10806" y="5118"/>
                </a:lnTo>
                <a:lnTo>
                  <a:pt x="10810" y="5112"/>
                </a:lnTo>
                <a:lnTo>
                  <a:pt x="10818" y="5102"/>
                </a:lnTo>
                <a:lnTo>
                  <a:pt x="10822" y="5098"/>
                </a:lnTo>
                <a:lnTo>
                  <a:pt x="10826" y="5092"/>
                </a:lnTo>
                <a:lnTo>
                  <a:pt x="10828" y="5088"/>
                </a:lnTo>
                <a:lnTo>
                  <a:pt x="10832" y="5084"/>
                </a:lnTo>
                <a:lnTo>
                  <a:pt x="10840" y="5082"/>
                </a:lnTo>
                <a:lnTo>
                  <a:pt x="10844" y="5080"/>
                </a:lnTo>
                <a:lnTo>
                  <a:pt x="10846" y="5076"/>
                </a:lnTo>
                <a:lnTo>
                  <a:pt x="10846" y="5070"/>
                </a:lnTo>
                <a:lnTo>
                  <a:pt x="10846" y="5062"/>
                </a:lnTo>
                <a:lnTo>
                  <a:pt x="10846" y="5040"/>
                </a:lnTo>
                <a:lnTo>
                  <a:pt x="10846" y="5020"/>
                </a:lnTo>
                <a:lnTo>
                  <a:pt x="10850" y="5008"/>
                </a:lnTo>
                <a:lnTo>
                  <a:pt x="10852" y="5002"/>
                </a:lnTo>
                <a:lnTo>
                  <a:pt x="10856" y="5000"/>
                </a:lnTo>
                <a:lnTo>
                  <a:pt x="10860" y="4996"/>
                </a:lnTo>
                <a:lnTo>
                  <a:pt x="10862" y="4992"/>
                </a:lnTo>
                <a:lnTo>
                  <a:pt x="10866" y="4992"/>
                </a:lnTo>
                <a:lnTo>
                  <a:pt x="10872" y="4996"/>
                </a:lnTo>
                <a:lnTo>
                  <a:pt x="10876" y="4998"/>
                </a:lnTo>
                <a:lnTo>
                  <a:pt x="10880" y="5000"/>
                </a:lnTo>
                <a:lnTo>
                  <a:pt x="10890" y="5002"/>
                </a:lnTo>
                <a:lnTo>
                  <a:pt x="10898" y="5000"/>
                </a:lnTo>
                <a:lnTo>
                  <a:pt x="10900" y="4998"/>
                </a:lnTo>
                <a:lnTo>
                  <a:pt x="10902" y="4996"/>
                </a:lnTo>
                <a:lnTo>
                  <a:pt x="10900" y="4992"/>
                </a:lnTo>
                <a:lnTo>
                  <a:pt x="10894" y="4986"/>
                </a:lnTo>
                <a:lnTo>
                  <a:pt x="10876" y="4968"/>
                </a:lnTo>
                <a:lnTo>
                  <a:pt x="10868" y="4960"/>
                </a:lnTo>
                <a:lnTo>
                  <a:pt x="10862" y="4952"/>
                </a:lnTo>
                <a:lnTo>
                  <a:pt x="10858" y="4944"/>
                </a:lnTo>
                <a:lnTo>
                  <a:pt x="10858" y="4940"/>
                </a:lnTo>
                <a:lnTo>
                  <a:pt x="10860" y="4938"/>
                </a:lnTo>
                <a:lnTo>
                  <a:pt x="10862" y="4934"/>
                </a:lnTo>
                <a:lnTo>
                  <a:pt x="10864" y="4930"/>
                </a:lnTo>
                <a:lnTo>
                  <a:pt x="10862" y="4926"/>
                </a:lnTo>
                <a:lnTo>
                  <a:pt x="10860" y="4922"/>
                </a:lnTo>
                <a:lnTo>
                  <a:pt x="10856" y="4914"/>
                </a:lnTo>
                <a:lnTo>
                  <a:pt x="10852" y="4908"/>
                </a:lnTo>
                <a:lnTo>
                  <a:pt x="10850" y="4902"/>
                </a:lnTo>
                <a:lnTo>
                  <a:pt x="10850" y="4896"/>
                </a:lnTo>
                <a:lnTo>
                  <a:pt x="10848" y="4892"/>
                </a:lnTo>
                <a:lnTo>
                  <a:pt x="10842" y="4890"/>
                </a:lnTo>
                <a:lnTo>
                  <a:pt x="10838" y="4886"/>
                </a:lnTo>
                <a:lnTo>
                  <a:pt x="10838" y="4882"/>
                </a:lnTo>
                <a:lnTo>
                  <a:pt x="10838" y="4878"/>
                </a:lnTo>
                <a:lnTo>
                  <a:pt x="10838" y="4872"/>
                </a:lnTo>
                <a:lnTo>
                  <a:pt x="10842" y="4868"/>
                </a:lnTo>
                <a:lnTo>
                  <a:pt x="10844" y="4866"/>
                </a:lnTo>
                <a:lnTo>
                  <a:pt x="10846" y="4864"/>
                </a:lnTo>
                <a:lnTo>
                  <a:pt x="10852" y="4866"/>
                </a:lnTo>
                <a:lnTo>
                  <a:pt x="10854" y="4866"/>
                </a:lnTo>
                <a:lnTo>
                  <a:pt x="10856" y="4864"/>
                </a:lnTo>
                <a:lnTo>
                  <a:pt x="10854" y="4860"/>
                </a:lnTo>
                <a:lnTo>
                  <a:pt x="10852" y="4856"/>
                </a:lnTo>
                <a:lnTo>
                  <a:pt x="10844" y="4848"/>
                </a:lnTo>
                <a:lnTo>
                  <a:pt x="10842" y="4842"/>
                </a:lnTo>
                <a:lnTo>
                  <a:pt x="10842" y="4840"/>
                </a:lnTo>
                <a:lnTo>
                  <a:pt x="10844" y="4840"/>
                </a:lnTo>
                <a:lnTo>
                  <a:pt x="10844" y="4838"/>
                </a:lnTo>
                <a:lnTo>
                  <a:pt x="10848" y="4836"/>
                </a:lnTo>
                <a:lnTo>
                  <a:pt x="10848" y="4834"/>
                </a:lnTo>
                <a:lnTo>
                  <a:pt x="10848" y="4830"/>
                </a:lnTo>
                <a:lnTo>
                  <a:pt x="10848" y="4826"/>
                </a:lnTo>
                <a:lnTo>
                  <a:pt x="10854" y="4832"/>
                </a:lnTo>
                <a:lnTo>
                  <a:pt x="10860" y="4834"/>
                </a:lnTo>
                <a:lnTo>
                  <a:pt x="10864" y="4834"/>
                </a:lnTo>
                <a:lnTo>
                  <a:pt x="10868" y="4832"/>
                </a:lnTo>
                <a:lnTo>
                  <a:pt x="10874" y="4830"/>
                </a:lnTo>
                <a:lnTo>
                  <a:pt x="10880" y="4830"/>
                </a:lnTo>
                <a:lnTo>
                  <a:pt x="10886" y="4828"/>
                </a:lnTo>
                <a:lnTo>
                  <a:pt x="10886" y="4826"/>
                </a:lnTo>
                <a:lnTo>
                  <a:pt x="10886" y="4824"/>
                </a:lnTo>
                <a:lnTo>
                  <a:pt x="10880" y="4816"/>
                </a:lnTo>
                <a:lnTo>
                  <a:pt x="10872" y="4810"/>
                </a:lnTo>
                <a:lnTo>
                  <a:pt x="10868" y="4806"/>
                </a:lnTo>
                <a:lnTo>
                  <a:pt x="10870" y="4802"/>
                </a:lnTo>
                <a:lnTo>
                  <a:pt x="10874" y="4798"/>
                </a:lnTo>
                <a:lnTo>
                  <a:pt x="10876" y="4796"/>
                </a:lnTo>
                <a:lnTo>
                  <a:pt x="10880" y="4798"/>
                </a:lnTo>
                <a:lnTo>
                  <a:pt x="10882" y="4800"/>
                </a:lnTo>
                <a:lnTo>
                  <a:pt x="10892" y="4798"/>
                </a:lnTo>
                <a:lnTo>
                  <a:pt x="10902" y="4796"/>
                </a:lnTo>
                <a:lnTo>
                  <a:pt x="10908" y="4792"/>
                </a:lnTo>
                <a:lnTo>
                  <a:pt x="10912" y="4786"/>
                </a:lnTo>
                <a:lnTo>
                  <a:pt x="10912" y="4780"/>
                </a:lnTo>
                <a:lnTo>
                  <a:pt x="10912" y="4776"/>
                </a:lnTo>
                <a:lnTo>
                  <a:pt x="10910" y="4776"/>
                </a:lnTo>
                <a:lnTo>
                  <a:pt x="10906" y="4776"/>
                </a:lnTo>
                <a:lnTo>
                  <a:pt x="10902" y="4776"/>
                </a:lnTo>
                <a:lnTo>
                  <a:pt x="10900" y="4776"/>
                </a:lnTo>
                <a:lnTo>
                  <a:pt x="10898" y="4774"/>
                </a:lnTo>
                <a:lnTo>
                  <a:pt x="10894" y="4772"/>
                </a:lnTo>
                <a:lnTo>
                  <a:pt x="10892" y="4770"/>
                </a:lnTo>
                <a:lnTo>
                  <a:pt x="10888" y="4768"/>
                </a:lnTo>
                <a:lnTo>
                  <a:pt x="10886" y="4766"/>
                </a:lnTo>
                <a:lnTo>
                  <a:pt x="10882" y="4760"/>
                </a:lnTo>
                <a:lnTo>
                  <a:pt x="10878" y="4758"/>
                </a:lnTo>
                <a:lnTo>
                  <a:pt x="10872" y="4758"/>
                </a:lnTo>
                <a:lnTo>
                  <a:pt x="10870" y="4760"/>
                </a:lnTo>
                <a:lnTo>
                  <a:pt x="10864" y="4764"/>
                </a:lnTo>
                <a:lnTo>
                  <a:pt x="10862" y="4764"/>
                </a:lnTo>
                <a:lnTo>
                  <a:pt x="10860" y="4762"/>
                </a:lnTo>
                <a:lnTo>
                  <a:pt x="10860" y="4758"/>
                </a:lnTo>
                <a:lnTo>
                  <a:pt x="10862" y="4758"/>
                </a:lnTo>
                <a:lnTo>
                  <a:pt x="10864" y="4756"/>
                </a:lnTo>
                <a:lnTo>
                  <a:pt x="10864" y="4750"/>
                </a:lnTo>
                <a:lnTo>
                  <a:pt x="10862" y="4748"/>
                </a:lnTo>
                <a:lnTo>
                  <a:pt x="10862" y="4746"/>
                </a:lnTo>
                <a:lnTo>
                  <a:pt x="10856" y="4748"/>
                </a:lnTo>
                <a:lnTo>
                  <a:pt x="10852" y="4750"/>
                </a:lnTo>
                <a:lnTo>
                  <a:pt x="10850" y="4750"/>
                </a:lnTo>
                <a:lnTo>
                  <a:pt x="10848" y="4748"/>
                </a:lnTo>
                <a:lnTo>
                  <a:pt x="10848" y="4740"/>
                </a:lnTo>
                <a:lnTo>
                  <a:pt x="10848" y="4734"/>
                </a:lnTo>
                <a:lnTo>
                  <a:pt x="10850" y="4728"/>
                </a:lnTo>
                <a:lnTo>
                  <a:pt x="10846" y="4722"/>
                </a:lnTo>
                <a:lnTo>
                  <a:pt x="10842" y="4718"/>
                </a:lnTo>
                <a:lnTo>
                  <a:pt x="10840" y="4720"/>
                </a:lnTo>
                <a:lnTo>
                  <a:pt x="10838" y="4720"/>
                </a:lnTo>
                <a:lnTo>
                  <a:pt x="10834" y="4718"/>
                </a:lnTo>
                <a:lnTo>
                  <a:pt x="10832" y="4710"/>
                </a:lnTo>
                <a:lnTo>
                  <a:pt x="10830" y="4702"/>
                </a:lnTo>
                <a:lnTo>
                  <a:pt x="10828" y="4700"/>
                </a:lnTo>
                <a:lnTo>
                  <a:pt x="10826" y="4700"/>
                </a:lnTo>
                <a:lnTo>
                  <a:pt x="10824" y="4704"/>
                </a:lnTo>
                <a:lnTo>
                  <a:pt x="10822" y="4708"/>
                </a:lnTo>
                <a:lnTo>
                  <a:pt x="10820" y="4714"/>
                </a:lnTo>
                <a:lnTo>
                  <a:pt x="10816" y="4720"/>
                </a:lnTo>
                <a:lnTo>
                  <a:pt x="10814" y="4720"/>
                </a:lnTo>
                <a:lnTo>
                  <a:pt x="10814" y="4712"/>
                </a:lnTo>
                <a:lnTo>
                  <a:pt x="10816" y="4702"/>
                </a:lnTo>
                <a:lnTo>
                  <a:pt x="10814" y="4700"/>
                </a:lnTo>
                <a:lnTo>
                  <a:pt x="10812" y="4698"/>
                </a:lnTo>
                <a:lnTo>
                  <a:pt x="10808" y="4700"/>
                </a:lnTo>
                <a:lnTo>
                  <a:pt x="10808" y="4706"/>
                </a:lnTo>
                <a:lnTo>
                  <a:pt x="10804" y="4714"/>
                </a:lnTo>
                <a:lnTo>
                  <a:pt x="10798" y="4726"/>
                </a:lnTo>
                <a:lnTo>
                  <a:pt x="10792" y="4736"/>
                </a:lnTo>
                <a:lnTo>
                  <a:pt x="10788" y="4740"/>
                </a:lnTo>
                <a:lnTo>
                  <a:pt x="10786" y="4742"/>
                </a:lnTo>
                <a:lnTo>
                  <a:pt x="10784" y="4748"/>
                </a:lnTo>
                <a:lnTo>
                  <a:pt x="10782" y="4754"/>
                </a:lnTo>
                <a:lnTo>
                  <a:pt x="10780" y="4758"/>
                </a:lnTo>
                <a:lnTo>
                  <a:pt x="10778" y="4760"/>
                </a:lnTo>
                <a:lnTo>
                  <a:pt x="10778" y="4762"/>
                </a:lnTo>
                <a:lnTo>
                  <a:pt x="10776" y="4768"/>
                </a:lnTo>
                <a:lnTo>
                  <a:pt x="10774" y="4772"/>
                </a:lnTo>
                <a:lnTo>
                  <a:pt x="10770" y="4772"/>
                </a:lnTo>
                <a:lnTo>
                  <a:pt x="10768" y="4772"/>
                </a:lnTo>
                <a:lnTo>
                  <a:pt x="10766" y="4770"/>
                </a:lnTo>
                <a:lnTo>
                  <a:pt x="10762" y="4772"/>
                </a:lnTo>
                <a:lnTo>
                  <a:pt x="10756" y="4780"/>
                </a:lnTo>
                <a:lnTo>
                  <a:pt x="10756" y="4782"/>
                </a:lnTo>
                <a:lnTo>
                  <a:pt x="10758" y="4782"/>
                </a:lnTo>
                <a:lnTo>
                  <a:pt x="10762" y="4786"/>
                </a:lnTo>
                <a:lnTo>
                  <a:pt x="10764" y="4790"/>
                </a:lnTo>
                <a:lnTo>
                  <a:pt x="10764" y="4794"/>
                </a:lnTo>
                <a:lnTo>
                  <a:pt x="10760" y="4798"/>
                </a:lnTo>
                <a:lnTo>
                  <a:pt x="10756" y="4800"/>
                </a:lnTo>
                <a:lnTo>
                  <a:pt x="10754" y="4800"/>
                </a:lnTo>
                <a:lnTo>
                  <a:pt x="10750" y="4800"/>
                </a:lnTo>
                <a:lnTo>
                  <a:pt x="10746" y="4804"/>
                </a:lnTo>
                <a:lnTo>
                  <a:pt x="10742" y="4806"/>
                </a:lnTo>
                <a:lnTo>
                  <a:pt x="10742" y="4802"/>
                </a:lnTo>
                <a:lnTo>
                  <a:pt x="10744" y="4796"/>
                </a:lnTo>
                <a:lnTo>
                  <a:pt x="10744" y="4794"/>
                </a:lnTo>
                <a:lnTo>
                  <a:pt x="10742" y="4794"/>
                </a:lnTo>
                <a:lnTo>
                  <a:pt x="10738" y="4796"/>
                </a:lnTo>
                <a:lnTo>
                  <a:pt x="10732" y="4802"/>
                </a:lnTo>
                <a:lnTo>
                  <a:pt x="10724" y="4808"/>
                </a:lnTo>
                <a:lnTo>
                  <a:pt x="10716" y="4814"/>
                </a:lnTo>
                <a:lnTo>
                  <a:pt x="10710" y="4816"/>
                </a:lnTo>
                <a:lnTo>
                  <a:pt x="10704" y="4818"/>
                </a:lnTo>
                <a:lnTo>
                  <a:pt x="10702" y="4816"/>
                </a:lnTo>
                <a:lnTo>
                  <a:pt x="10700" y="4818"/>
                </a:lnTo>
                <a:lnTo>
                  <a:pt x="10700" y="4828"/>
                </a:lnTo>
                <a:lnTo>
                  <a:pt x="10698" y="4834"/>
                </a:lnTo>
                <a:lnTo>
                  <a:pt x="10696" y="4840"/>
                </a:lnTo>
                <a:lnTo>
                  <a:pt x="10686" y="4850"/>
                </a:lnTo>
                <a:lnTo>
                  <a:pt x="10674" y="4864"/>
                </a:lnTo>
                <a:lnTo>
                  <a:pt x="10670" y="4872"/>
                </a:lnTo>
                <a:lnTo>
                  <a:pt x="10666" y="4882"/>
                </a:lnTo>
                <a:lnTo>
                  <a:pt x="10662" y="4888"/>
                </a:lnTo>
                <a:lnTo>
                  <a:pt x="10654" y="4892"/>
                </a:lnTo>
                <a:lnTo>
                  <a:pt x="10634" y="4896"/>
                </a:lnTo>
                <a:lnTo>
                  <a:pt x="10612" y="4900"/>
                </a:lnTo>
                <a:lnTo>
                  <a:pt x="10604" y="4902"/>
                </a:lnTo>
                <a:lnTo>
                  <a:pt x="10600" y="4906"/>
                </a:lnTo>
                <a:lnTo>
                  <a:pt x="10598" y="4910"/>
                </a:lnTo>
                <a:lnTo>
                  <a:pt x="10598" y="4914"/>
                </a:lnTo>
                <a:lnTo>
                  <a:pt x="10598" y="4922"/>
                </a:lnTo>
                <a:lnTo>
                  <a:pt x="10598" y="4928"/>
                </a:lnTo>
                <a:lnTo>
                  <a:pt x="10596" y="4928"/>
                </a:lnTo>
                <a:lnTo>
                  <a:pt x="10592" y="4926"/>
                </a:lnTo>
                <a:lnTo>
                  <a:pt x="10590" y="4924"/>
                </a:lnTo>
                <a:lnTo>
                  <a:pt x="10588" y="4924"/>
                </a:lnTo>
                <a:lnTo>
                  <a:pt x="10586" y="4928"/>
                </a:lnTo>
                <a:lnTo>
                  <a:pt x="10586" y="4932"/>
                </a:lnTo>
                <a:lnTo>
                  <a:pt x="10588" y="4936"/>
                </a:lnTo>
                <a:lnTo>
                  <a:pt x="10590" y="4938"/>
                </a:lnTo>
                <a:lnTo>
                  <a:pt x="10590" y="4940"/>
                </a:lnTo>
                <a:lnTo>
                  <a:pt x="10588" y="4942"/>
                </a:lnTo>
                <a:lnTo>
                  <a:pt x="10586" y="4948"/>
                </a:lnTo>
                <a:lnTo>
                  <a:pt x="10584" y="4956"/>
                </a:lnTo>
                <a:lnTo>
                  <a:pt x="10582" y="4960"/>
                </a:lnTo>
                <a:lnTo>
                  <a:pt x="10580" y="4962"/>
                </a:lnTo>
                <a:lnTo>
                  <a:pt x="10584" y="4968"/>
                </a:lnTo>
                <a:lnTo>
                  <a:pt x="10586" y="4972"/>
                </a:lnTo>
                <a:lnTo>
                  <a:pt x="10586" y="4974"/>
                </a:lnTo>
                <a:lnTo>
                  <a:pt x="10578" y="4968"/>
                </a:lnTo>
                <a:lnTo>
                  <a:pt x="10572" y="4966"/>
                </a:lnTo>
                <a:lnTo>
                  <a:pt x="10566" y="4964"/>
                </a:lnTo>
                <a:lnTo>
                  <a:pt x="10562" y="4964"/>
                </a:lnTo>
                <a:lnTo>
                  <a:pt x="10560" y="4962"/>
                </a:lnTo>
                <a:lnTo>
                  <a:pt x="10560" y="4960"/>
                </a:lnTo>
                <a:lnTo>
                  <a:pt x="10562" y="4956"/>
                </a:lnTo>
                <a:lnTo>
                  <a:pt x="10560" y="4956"/>
                </a:lnTo>
                <a:lnTo>
                  <a:pt x="10558" y="4956"/>
                </a:lnTo>
                <a:lnTo>
                  <a:pt x="10554" y="4954"/>
                </a:lnTo>
                <a:lnTo>
                  <a:pt x="10552" y="4952"/>
                </a:lnTo>
                <a:lnTo>
                  <a:pt x="10552" y="4954"/>
                </a:lnTo>
                <a:lnTo>
                  <a:pt x="10550" y="4956"/>
                </a:lnTo>
                <a:lnTo>
                  <a:pt x="10546" y="4958"/>
                </a:lnTo>
                <a:lnTo>
                  <a:pt x="10540" y="4958"/>
                </a:lnTo>
                <a:lnTo>
                  <a:pt x="10534" y="4954"/>
                </a:lnTo>
                <a:lnTo>
                  <a:pt x="10528" y="4950"/>
                </a:lnTo>
                <a:lnTo>
                  <a:pt x="10526" y="4942"/>
                </a:lnTo>
                <a:lnTo>
                  <a:pt x="10520" y="4942"/>
                </a:lnTo>
                <a:lnTo>
                  <a:pt x="10516" y="4944"/>
                </a:lnTo>
                <a:lnTo>
                  <a:pt x="10512" y="4950"/>
                </a:lnTo>
                <a:lnTo>
                  <a:pt x="10508" y="4958"/>
                </a:lnTo>
                <a:lnTo>
                  <a:pt x="10506" y="4964"/>
                </a:lnTo>
                <a:close/>
                <a:moveTo>
                  <a:pt x="12348" y="4304"/>
                </a:moveTo>
                <a:lnTo>
                  <a:pt x="12348" y="4304"/>
                </a:lnTo>
                <a:lnTo>
                  <a:pt x="12352" y="4306"/>
                </a:lnTo>
                <a:lnTo>
                  <a:pt x="12354" y="4306"/>
                </a:lnTo>
                <a:lnTo>
                  <a:pt x="12358" y="4302"/>
                </a:lnTo>
                <a:lnTo>
                  <a:pt x="12362" y="4296"/>
                </a:lnTo>
                <a:lnTo>
                  <a:pt x="12366" y="4294"/>
                </a:lnTo>
                <a:lnTo>
                  <a:pt x="12368" y="4292"/>
                </a:lnTo>
                <a:lnTo>
                  <a:pt x="12370" y="4290"/>
                </a:lnTo>
                <a:lnTo>
                  <a:pt x="12372" y="4282"/>
                </a:lnTo>
                <a:lnTo>
                  <a:pt x="12376" y="4274"/>
                </a:lnTo>
                <a:lnTo>
                  <a:pt x="12376" y="4272"/>
                </a:lnTo>
                <a:lnTo>
                  <a:pt x="12374" y="4270"/>
                </a:lnTo>
                <a:lnTo>
                  <a:pt x="12370" y="4270"/>
                </a:lnTo>
                <a:lnTo>
                  <a:pt x="12370" y="4268"/>
                </a:lnTo>
                <a:lnTo>
                  <a:pt x="12368" y="4266"/>
                </a:lnTo>
                <a:lnTo>
                  <a:pt x="12366" y="4264"/>
                </a:lnTo>
                <a:lnTo>
                  <a:pt x="12362" y="4264"/>
                </a:lnTo>
                <a:lnTo>
                  <a:pt x="12358" y="4264"/>
                </a:lnTo>
                <a:lnTo>
                  <a:pt x="12348" y="4268"/>
                </a:lnTo>
                <a:lnTo>
                  <a:pt x="12338" y="4276"/>
                </a:lnTo>
                <a:lnTo>
                  <a:pt x="12336" y="4280"/>
                </a:lnTo>
                <a:lnTo>
                  <a:pt x="12336" y="4282"/>
                </a:lnTo>
                <a:lnTo>
                  <a:pt x="12334" y="4288"/>
                </a:lnTo>
                <a:lnTo>
                  <a:pt x="12332" y="4294"/>
                </a:lnTo>
                <a:lnTo>
                  <a:pt x="12328" y="4298"/>
                </a:lnTo>
                <a:lnTo>
                  <a:pt x="12326" y="4304"/>
                </a:lnTo>
                <a:lnTo>
                  <a:pt x="12328" y="4306"/>
                </a:lnTo>
                <a:lnTo>
                  <a:pt x="12332" y="4304"/>
                </a:lnTo>
                <a:lnTo>
                  <a:pt x="12338" y="4302"/>
                </a:lnTo>
                <a:lnTo>
                  <a:pt x="12348" y="4304"/>
                </a:lnTo>
                <a:close/>
                <a:moveTo>
                  <a:pt x="10758" y="5378"/>
                </a:moveTo>
                <a:lnTo>
                  <a:pt x="10758" y="5378"/>
                </a:lnTo>
                <a:lnTo>
                  <a:pt x="10760" y="5376"/>
                </a:lnTo>
                <a:lnTo>
                  <a:pt x="10762" y="5378"/>
                </a:lnTo>
                <a:lnTo>
                  <a:pt x="10764" y="5378"/>
                </a:lnTo>
                <a:lnTo>
                  <a:pt x="10766" y="5376"/>
                </a:lnTo>
                <a:lnTo>
                  <a:pt x="10766" y="5374"/>
                </a:lnTo>
                <a:lnTo>
                  <a:pt x="10764" y="5372"/>
                </a:lnTo>
                <a:lnTo>
                  <a:pt x="10760" y="5372"/>
                </a:lnTo>
                <a:lnTo>
                  <a:pt x="10754" y="5372"/>
                </a:lnTo>
                <a:lnTo>
                  <a:pt x="10752" y="5374"/>
                </a:lnTo>
                <a:lnTo>
                  <a:pt x="10752" y="5376"/>
                </a:lnTo>
                <a:lnTo>
                  <a:pt x="10754" y="5378"/>
                </a:lnTo>
                <a:lnTo>
                  <a:pt x="10758" y="5378"/>
                </a:lnTo>
                <a:close/>
                <a:moveTo>
                  <a:pt x="10962" y="5352"/>
                </a:moveTo>
                <a:lnTo>
                  <a:pt x="10962" y="5352"/>
                </a:lnTo>
                <a:lnTo>
                  <a:pt x="10964" y="5354"/>
                </a:lnTo>
                <a:lnTo>
                  <a:pt x="10966" y="5344"/>
                </a:lnTo>
                <a:lnTo>
                  <a:pt x="10966" y="5332"/>
                </a:lnTo>
                <a:lnTo>
                  <a:pt x="10964" y="5322"/>
                </a:lnTo>
                <a:lnTo>
                  <a:pt x="10962" y="5322"/>
                </a:lnTo>
                <a:lnTo>
                  <a:pt x="10962" y="5330"/>
                </a:lnTo>
                <a:lnTo>
                  <a:pt x="10960" y="5340"/>
                </a:lnTo>
                <a:lnTo>
                  <a:pt x="10962" y="5352"/>
                </a:lnTo>
                <a:close/>
                <a:moveTo>
                  <a:pt x="11064" y="5452"/>
                </a:moveTo>
                <a:lnTo>
                  <a:pt x="11064" y="5452"/>
                </a:lnTo>
                <a:lnTo>
                  <a:pt x="11060" y="5454"/>
                </a:lnTo>
                <a:lnTo>
                  <a:pt x="11060" y="5456"/>
                </a:lnTo>
                <a:lnTo>
                  <a:pt x="11064" y="5456"/>
                </a:lnTo>
                <a:lnTo>
                  <a:pt x="11068" y="5454"/>
                </a:lnTo>
                <a:lnTo>
                  <a:pt x="11070" y="5452"/>
                </a:lnTo>
                <a:lnTo>
                  <a:pt x="11070" y="5450"/>
                </a:lnTo>
                <a:lnTo>
                  <a:pt x="11064" y="5452"/>
                </a:lnTo>
                <a:close/>
                <a:moveTo>
                  <a:pt x="11078" y="5444"/>
                </a:moveTo>
                <a:lnTo>
                  <a:pt x="11078" y="5444"/>
                </a:lnTo>
                <a:lnTo>
                  <a:pt x="11076" y="5440"/>
                </a:lnTo>
                <a:lnTo>
                  <a:pt x="11074" y="5440"/>
                </a:lnTo>
                <a:lnTo>
                  <a:pt x="11070" y="5440"/>
                </a:lnTo>
                <a:lnTo>
                  <a:pt x="11068" y="5444"/>
                </a:lnTo>
                <a:lnTo>
                  <a:pt x="11066" y="5446"/>
                </a:lnTo>
                <a:lnTo>
                  <a:pt x="11066" y="5448"/>
                </a:lnTo>
                <a:lnTo>
                  <a:pt x="11072" y="5448"/>
                </a:lnTo>
                <a:lnTo>
                  <a:pt x="11076" y="5448"/>
                </a:lnTo>
                <a:lnTo>
                  <a:pt x="11078" y="5444"/>
                </a:lnTo>
                <a:close/>
                <a:moveTo>
                  <a:pt x="11112" y="5442"/>
                </a:moveTo>
                <a:lnTo>
                  <a:pt x="11112" y="5442"/>
                </a:lnTo>
                <a:lnTo>
                  <a:pt x="11108" y="5446"/>
                </a:lnTo>
                <a:lnTo>
                  <a:pt x="11106" y="5444"/>
                </a:lnTo>
                <a:lnTo>
                  <a:pt x="11104" y="5444"/>
                </a:lnTo>
                <a:lnTo>
                  <a:pt x="11102" y="5446"/>
                </a:lnTo>
                <a:lnTo>
                  <a:pt x="11102" y="5450"/>
                </a:lnTo>
                <a:lnTo>
                  <a:pt x="11106" y="5454"/>
                </a:lnTo>
                <a:lnTo>
                  <a:pt x="11108" y="5454"/>
                </a:lnTo>
                <a:lnTo>
                  <a:pt x="11110" y="5454"/>
                </a:lnTo>
                <a:lnTo>
                  <a:pt x="11112" y="5452"/>
                </a:lnTo>
                <a:lnTo>
                  <a:pt x="11116" y="5444"/>
                </a:lnTo>
                <a:lnTo>
                  <a:pt x="11116" y="5440"/>
                </a:lnTo>
                <a:lnTo>
                  <a:pt x="11116" y="5438"/>
                </a:lnTo>
                <a:lnTo>
                  <a:pt x="11112" y="5442"/>
                </a:lnTo>
                <a:close/>
                <a:moveTo>
                  <a:pt x="11080" y="5560"/>
                </a:moveTo>
                <a:lnTo>
                  <a:pt x="11080" y="5560"/>
                </a:lnTo>
                <a:lnTo>
                  <a:pt x="11082" y="5556"/>
                </a:lnTo>
                <a:lnTo>
                  <a:pt x="11082" y="5552"/>
                </a:lnTo>
                <a:lnTo>
                  <a:pt x="11080" y="5550"/>
                </a:lnTo>
                <a:lnTo>
                  <a:pt x="11078" y="5550"/>
                </a:lnTo>
                <a:lnTo>
                  <a:pt x="11076" y="5550"/>
                </a:lnTo>
                <a:lnTo>
                  <a:pt x="11074" y="5554"/>
                </a:lnTo>
                <a:lnTo>
                  <a:pt x="11068" y="5560"/>
                </a:lnTo>
                <a:lnTo>
                  <a:pt x="11062" y="5562"/>
                </a:lnTo>
                <a:lnTo>
                  <a:pt x="11058" y="5564"/>
                </a:lnTo>
                <a:lnTo>
                  <a:pt x="11056" y="5570"/>
                </a:lnTo>
                <a:lnTo>
                  <a:pt x="11056" y="5572"/>
                </a:lnTo>
                <a:lnTo>
                  <a:pt x="11058" y="5572"/>
                </a:lnTo>
                <a:lnTo>
                  <a:pt x="11066" y="5570"/>
                </a:lnTo>
                <a:lnTo>
                  <a:pt x="11080" y="5560"/>
                </a:lnTo>
                <a:close/>
                <a:moveTo>
                  <a:pt x="11070" y="5096"/>
                </a:moveTo>
                <a:lnTo>
                  <a:pt x="11070" y="5096"/>
                </a:lnTo>
                <a:lnTo>
                  <a:pt x="11064" y="5096"/>
                </a:lnTo>
                <a:lnTo>
                  <a:pt x="11060" y="5098"/>
                </a:lnTo>
                <a:lnTo>
                  <a:pt x="11058" y="5106"/>
                </a:lnTo>
                <a:lnTo>
                  <a:pt x="11060" y="5116"/>
                </a:lnTo>
                <a:lnTo>
                  <a:pt x="11062" y="5114"/>
                </a:lnTo>
                <a:lnTo>
                  <a:pt x="11068" y="5108"/>
                </a:lnTo>
                <a:lnTo>
                  <a:pt x="11072" y="5100"/>
                </a:lnTo>
                <a:lnTo>
                  <a:pt x="11072" y="5096"/>
                </a:lnTo>
                <a:lnTo>
                  <a:pt x="11070" y="5096"/>
                </a:lnTo>
                <a:close/>
                <a:moveTo>
                  <a:pt x="11084" y="5112"/>
                </a:moveTo>
                <a:lnTo>
                  <a:pt x="11084" y="5112"/>
                </a:lnTo>
                <a:lnTo>
                  <a:pt x="11086" y="5108"/>
                </a:lnTo>
                <a:lnTo>
                  <a:pt x="11088" y="5104"/>
                </a:lnTo>
                <a:lnTo>
                  <a:pt x="11086" y="5100"/>
                </a:lnTo>
                <a:lnTo>
                  <a:pt x="11080" y="5100"/>
                </a:lnTo>
                <a:lnTo>
                  <a:pt x="11078" y="5102"/>
                </a:lnTo>
                <a:lnTo>
                  <a:pt x="11078" y="5104"/>
                </a:lnTo>
                <a:lnTo>
                  <a:pt x="11078" y="5108"/>
                </a:lnTo>
                <a:lnTo>
                  <a:pt x="11080" y="5112"/>
                </a:lnTo>
                <a:lnTo>
                  <a:pt x="11082" y="5112"/>
                </a:lnTo>
                <a:lnTo>
                  <a:pt x="11084" y="5112"/>
                </a:lnTo>
                <a:close/>
                <a:moveTo>
                  <a:pt x="10794" y="5226"/>
                </a:moveTo>
                <a:lnTo>
                  <a:pt x="10794" y="5226"/>
                </a:lnTo>
                <a:lnTo>
                  <a:pt x="10796" y="5216"/>
                </a:lnTo>
                <a:lnTo>
                  <a:pt x="10794" y="5206"/>
                </a:lnTo>
                <a:lnTo>
                  <a:pt x="10792" y="5200"/>
                </a:lnTo>
                <a:lnTo>
                  <a:pt x="10790" y="5200"/>
                </a:lnTo>
                <a:lnTo>
                  <a:pt x="10788" y="5202"/>
                </a:lnTo>
                <a:lnTo>
                  <a:pt x="10786" y="5210"/>
                </a:lnTo>
                <a:lnTo>
                  <a:pt x="10786" y="5216"/>
                </a:lnTo>
                <a:lnTo>
                  <a:pt x="10786" y="5224"/>
                </a:lnTo>
                <a:lnTo>
                  <a:pt x="10784" y="5236"/>
                </a:lnTo>
                <a:lnTo>
                  <a:pt x="10784" y="5238"/>
                </a:lnTo>
                <a:lnTo>
                  <a:pt x="10788" y="5238"/>
                </a:lnTo>
                <a:lnTo>
                  <a:pt x="10790" y="5234"/>
                </a:lnTo>
                <a:lnTo>
                  <a:pt x="10794" y="5226"/>
                </a:lnTo>
                <a:close/>
                <a:moveTo>
                  <a:pt x="10466" y="4862"/>
                </a:moveTo>
                <a:lnTo>
                  <a:pt x="10466" y="4862"/>
                </a:lnTo>
                <a:lnTo>
                  <a:pt x="10470" y="4862"/>
                </a:lnTo>
                <a:lnTo>
                  <a:pt x="10472" y="4860"/>
                </a:lnTo>
                <a:lnTo>
                  <a:pt x="10474" y="4850"/>
                </a:lnTo>
                <a:lnTo>
                  <a:pt x="10472" y="4840"/>
                </a:lnTo>
                <a:lnTo>
                  <a:pt x="10470" y="4834"/>
                </a:lnTo>
                <a:lnTo>
                  <a:pt x="10466" y="4834"/>
                </a:lnTo>
                <a:lnTo>
                  <a:pt x="10462" y="4840"/>
                </a:lnTo>
                <a:lnTo>
                  <a:pt x="10460" y="4846"/>
                </a:lnTo>
                <a:lnTo>
                  <a:pt x="10460" y="4848"/>
                </a:lnTo>
                <a:lnTo>
                  <a:pt x="10462" y="4852"/>
                </a:lnTo>
                <a:lnTo>
                  <a:pt x="10466" y="4854"/>
                </a:lnTo>
                <a:lnTo>
                  <a:pt x="10464" y="4858"/>
                </a:lnTo>
                <a:lnTo>
                  <a:pt x="10462" y="4860"/>
                </a:lnTo>
                <a:lnTo>
                  <a:pt x="10466" y="4862"/>
                </a:lnTo>
                <a:close/>
                <a:moveTo>
                  <a:pt x="10118" y="5140"/>
                </a:moveTo>
                <a:lnTo>
                  <a:pt x="10118" y="5140"/>
                </a:lnTo>
                <a:lnTo>
                  <a:pt x="10118" y="5144"/>
                </a:lnTo>
                <a:lnTo>
                  <a:pt x="10118" y="5146"/>
                </a:lnTo>
                <a:lnTo>
                  <a:pt x="10122" y="5152"/>
                </a:lnTo>
                <a:lnTo>
                  <a:pt x="10128" y="5156"/>
                </a:lnTo>
                <a:lnTo>
                  <a:pt x="10130" y="5156"/>
                </a:lnTo>
                <a:lnTo>
                  <a:pt x="10132" y="5154"/>
                </a:lnTo>
                <a:lnTo>
                  <a:pt x="10132" y="5152"/>
                </a:lnTo>
                <a:lnTo>
                  <a:pt x="10132" y="5148"/>
                </a:lnTo>
                <a:lnTo>
                  <a:pt x="10130" y="5142"/>
                </a:lnTo>
                <a:lnTo>
                  <a:pt x="10124" y="5138"/>
                </a:lnTo>
                <a:lnTo>
                  <a:pt x="10122" y="5140"/>
                </a:lnTo>
                <a:lnTo>
                  <a:pt x="10118" y="5140"/>
                </a:lnTo>
                <a:close/>
                <a:moveTo>
                  <a:pt x="10136" y="5164"/>
                </a:moveTo>
                <a:lnTo>
                  <a:pt x="10136" y="5164"/>
                </a:lnTo>
                <a:lnTo>
                  <a:pt x="10134" y="5168"/>
                </a:lnTo>
                <a:lnTo>
                  <a:pt x="10134" y="5172"/>
                </a:lnTo>
                <a:lnTo>
                  <a:pt x="10136" y="5176"/>
                </a:lnTo>
                <a:lnTo>
                  <a:pt x="10140" y="5176"/>
                </a:lnTo>
                <a:lnTo>
                  <a:pt x="10142" y="5178"/>
                </a:lnTo>
                <a:lnTo>
                  <a:pt x="10144" y="5180"/>
                </a:lnTo>
                <a:lnTo>
                  <a:pt x="10148" y="5188"/>
                </a:lnTo>
                <a:lnTo>
                  <a:pt x="10150" y="5196"/>
                </a:lnTo>
                <a:lnTo>
                  <a:pt x="10152" y="5196"/>
                </a:lnTo>
                <a:lnTo>
                  <a:pt x="10154" y="5194"/>
                </a:lnTo>
                <a:lnTo>
                  <a:pt x="10154" y="5190"/>
                </a:lnTo>
                <a:lnTo>
                  <a:pt x="10154" y="5184"/>
                </a:lnTo>
                <a:lnTo>
                  <a:pt x="10148" y="5172"/>
                </a:lnTo>
                <a:lnTo>
                  <a:pt x="10142" y="5164"/>
                </a:lnTo>
                <a:lnTo>
                  <a:pt x="10138" y="5162"/>
                </a:lnTo>
                <a:lnTo>
                  <a:pt x="10136" y="5164"/>
                </a:lnTo>
                <a:close/>
                <a:moveTo>
                  <a:pt x="10316" y="5070"/>
                </a:moveTo>
                <a:lnTo>
                  <a:pt x="10316" y="5070"/>
                </a:lnTo>
                <a:lnTo>
                  <a:pt x="10320" y="5066"/>
                </a:lnTo>
                <a:lnTo>
                  <a:pt x="10322" y="5062"/>
                </a:lnTo>
                <a:lnTo>
                  <a:pt x="10322" y="5058"/>
                </a:lnTo>
                <a:lnTo>
                  <a:pt x="10320" y="5056"/>
                </a:lnTo>
                <a:lnTo>
                  <a:pt x="10318" y="5056"/>
                </a:lnTo>
                <a:lnTo>
                  <a:pt x="10314" y="5056"/>
                </a:lnTo>
                <a:lnTo>
                  <a:pt x="10312" y="5058"/>
                </a:lnTo>
                <a:lnTo>
                  <a:pt x="10308" y="5066"/>
                </a:lnTo>
                <a:lnTo>
                  <a:pt x="10308" y="5068"/>
                </a:lnTo>
                <a:lnTo>
                  <a:pt x="10310" y="5070"/>
                </a:lnTo>
                <a:lnTo>
                  <a:pt x="10312" y="5072"/>
                </a:lnTo>
                <a:lnTo>
                  <a:pt x="10316" y="5070"/>
                </a:lnTo>
                <a:close/>
                <a:moveTo>
                  <a:pt x="10338" y="5052"/>
                </a:moveTo>
                <a:lnTo>
                  <a:pt x="10338" y="5052"/>
                </a:lnTo>
                <a:lnTo>
                  <a:pt x="10332" y="5048"/>
                </a:lnTo>
                <a:lnTo>
                  <a:pt x="10322" y="5038"/>
                </a:lnTo>
                <a:lnTo>
                  <a:pt x="10318" y="5036"/>
                </a:lnTo>
                <a:lnTo>
                  <a:pt x="10316" y="5036"/>
                </a:lnTo>
                <a:lnTo>
                  <a:pt x="10318" y="5046"/>
                </a:lnTo>
                <a:lnTo>
                  <a:pt x="10318" y="5048"/>
                </a:lnTo>
                <a:lnTo>
                  <a:pt x="10320" y="5050"/>
                </a:lnTo>
                <a:lnTo>
                  <a:pt x="10328" y="5052"/>
                </a:lnTo>
                <a:lnTo>
                  <a:pt x="10334" y="5054"/>
                </a:lnTo>
                <a:lnTo>
                  <a:pt x="10338" y="5052"/>
                </a:lnTo>
                <a:close/>
                <a:moveTo>
                  <a:pt x="10204" y="4934"/>
                </a:moveTo>
                <a:lnTo>
                  <a:pt x="10204" y="4934"/>
                </a:lnTo>
                <a:lnTo>
                  <a:pt x="10202" y="4934"/>
                </a:lnTo>
                <a:lnTo>
                  <a:pt x="10198" y="4936"/>
                </a:lnTo>
                <a:lnTo>
                  <a:pt x="10196" y="4940"/>
                </a:lnTo>
                <a:lnTo>
                  <a:pt x="10194" y="4946"/>
                </a:lnTo>
                <a:lnTo>
                  <a:pt x="10196" y="4948"/>
                </a:lnTo>
                <a:lnTo>
                  <a:pt x="10198" y="4950"/>
                </a:lnTo>
                <a:lnTo>
                  <a:pt x="10200" y="4952"/>
                </a:lnTo>
                <a:lnTo>
                  <a:pt x="10202" y="4950"/>
                </a:lnTo>
                <a:lnTo>
                  <a:pt x="10206" y="4946"/>
                </a:lnTo>
                <a:lnTo>
                  <a:pt x="10208" y="4938"/>
                </a:lnTo>
                <a:lnTo>
                  <a:pt x="10206" y="4936"/>
                </a:lnTo>
                <a:lnTo>
                  <a:pt x="10204" y="4934"/>
                </a:lnTo>
                <a:close/>
                <a:moveTo>
                  <a:pt x="10274" y="4996"/>
                </a:moveTo>
                <a:lnTo>
                  <a:pt x="10274" y="4996"/>
                </a:lnTo>
                <a:lnTo>
                  <a:pt x="10272" y="4998"/>
                </a:lnTo>
                <a:lnTo>
                  <a:pt x="10272" y="5002"/>
                </a:lnTo>
                <a:lnTo>
                  <a:pt x="10274" y="5004"/>
                </a:lnTo>
                <a:lnTo>
                  <a:pt x="10278" y="5006"/>
                </a:lnTo>
                <a:lnTo>
                  <a:pt x="10280" y="5004"/>
                </a:lnTo>
                <a:lnTo>
                  <a:pt x="10280" y="5000"/>
                </a:lnTo>
                <a:lnTo>
                  <a:pt x="10276" y="4998"/>
                </a:lnTo>
                <a:lnTo>
                  <a:pt x="10274" y="4996"/>
                </a:lnTo>
                <a:close/>
                <a:moveTo>
                  <a:pt x="10218" y="4960"/>
                </a:moveTo>
                <a:lnTo>
                  <a:pt x="10218" y="4960"/>
                </a:lnTo>
                <a:lnTo>
                  <a:pt x="10220" y="4962"/>
                </a:lnTo>
                <a:lnTo>
                  <a:pt x="10222" y="4964"/>
                </a:lnTo>
                <a:lnTo>
                  <a:pt x="10230" y="4970"/>
                </a:lnTo>
                <a:lnTo>
                  <a:pt x="10236" y="4974"/>
                </a:lnTo>
                <a:lnTo>
                  <a:pt x="10238" y="4972"/>
                </a:lnTo>
                <a:lnTo>
                  <a:pt x="10238" y="4970"/>
                </a:lnTo>
                <a:lnTo>
                  <a:pt x="10238" y="4966"/>
                </a:lnTo>
                <a:lnTo>
                  <a:pt x="10236" y="4964"/>
                </a:lnTo>
                <a:lnTo>
                  <a:pt x="10228" y="4960"/>
                </a:lnTo>
                <a:lnTo>
                  <a:pt x="10222" y="4958"/>
                </a:lnTo>
                <a:lnTo>
                  <a:pt x="10220" y="4958"/>
                </a:lnTo>
                <a:lnTo>
                  <a:pt x="10218" y="4960"/>
                </a:lnTo>
                <a:close/>
                <a:moveTo>
                  <a:pt x="10232" y="4974"/>
                </a:moveTo>
                <a:lnTo>
                  <a:pt x="10232" y="4974"/>
                </a:lnTo>
                <a:lnTo>
                  <a:pt x="10230" y="4972"/>
                </a:lnTo>
                <a:lnTo>
                  <a:pt x="10228" y="4972"/>
                </a:lnTo>
                <a:lnTo>
                  <a:pt x="10226" y="4974"/>
                </a:lnTo>
                <a:lnTo>
                  <a:pt x="10226" y="4976"/>
                </a:lnTo>
                <a:lnTo>
                  <a:pt x="10230" y="4984"/>
                </a:lnTo>
                <a:lnTo>
                  <a:pt x="10232" y="4990"/>
                </a:lnTo>
                <a:lnTo>
                  <a:pt x="10234" y="4992"/>
                </a:lnTo>
                <a:lnTo>
                  <a:pt x="10236" y="4992"/>
                </a:lnTo>
                <a:lnTo>
                  <a:pt x="10236" y="4986"/>
                </a:lnTo>
                <a:lnTo>
                  <a:pt x="10236" y="4980"/>
                </a:lnTo>
                <a:lnTo>
                  <a:pt x="10234" y="4976"/>
                </a:lnTo>
                <a:lnTo>
                  <a:pt x="10232" y="4974"/>
                </a:lnTo>
                <a:close/>
                <a:moveTo>
                  <a:pt x="10242" y="4986"/>
                </a:moveTo>
                <a:lnTo>
                  <a:pt x="10242" y="4986"/>
                </a:lnTo>
                <a:lnTo>
                  <a:pt x="10240" y="4984"/>
                </a:lnTo>
                <a:lnTo>
                  <a:pt x="10238" y="4992"/>
                </a:lnTo>
                <a:lnTo>
                  <a:pt x="10236" y="4996"/>
                </a:lnTo>
                <a:lnTo>
                  <a:pt x="10238" y="4998"/>
                </a:lnTo>
                <a:lnTo>
                  <a:pt x="10240" y="5000"/>
                </a:lnTo>
                <a:lnTo>
                  <a:pt x="10246" y="5000"/>
                </a:lnTo>
                <a:lnTo>
                  <a:pt x="10254" y="5002"/>
                </a:lnTo>
                <a:lnTo>
                  <a:pt x="10258" y="5004"/>
                </a:lnTo>
                <a:lnTo>
                  <a:pt x="10262" y="5004"/>
                </a:lnTo>
                <a:lnTo>
                  <a:pt x="10262" y="5000"/>
                </a:lnTo>
                <a:lnTo>
                  <a:pt x="10260" y="4998"/>
                </a:lnTo>
                <a:lnTo>
                  <a:pt x="10258" y="4996"/>
                </a:lnTo>
                <a:lnTo>
                  <a:pt x="10252" y="4992"/>
                </a:lnTo>
                <a:lnTo>
                  <a:pt x="10246" y="4990"/>
                </a:lnTo>
                <a:lnTo>
                  <a:pt x="10242" y="4986"/>
                </a:lnTo>
                <a:close/>
                <a:moveTo>
                  <a:pt x="10264" y="4990"/>
                </a:moveTo>
                <a:lnTo>
                  <a:pt x="10264" y="4990"/>
                </a:lnTo>
                <a:lnTo>
                  <a:pt x="10260" y="4986"/>
                </a:lnTo>
                <a:lnTo>
                  <a:pt x="10254" y="4982"/>
                </a:lnTo>
                <a:lnTo>
                  <a:pt x="10248" y="4982"/>
                </a:lnTo>
                <a:lnTo>
                  <a:pt x="10246" y="4982"/>
                </a:lnTo>
                <a:lnTo>
                  <a:pt x="10246" y="4984"/>
                </a:lnTo>
                <a:lnTo>
                  <a:pt x="10246" y="4988"/>
                </a:lnTo>
                <a:lnTo>
                  <a:pt x="10252" y="4990"/>
                </a:lnTo>
                <a:lnTo>
                  <a:pt x="10260" y="4994"/>
                </a:lnTo>
                <a:lnTo>
                  <a:pt x="10262" y="4994"/>
                </a:lnTo>
                <a:lnTo>
                  <a:pt x="10264" y="4990"/>
                </a:lnTo>
                <a:close/>
                <a:moveTo>
                  <a:pt x="10266" y="5004"/>
                </a:moveTo>
                <a:lnTo>
                  <a:pt x="10266" y="5004"/>
                </a:lnTo>
                <a:lnTo>
                  <a:pt x="10264" y="5006"/>
                </a:lnTo>
                <a:lnTo>
                  <a:pt x="10264" y="5008"/>
                </a:lnTo>
                <a:lnTo>
                  <a:pt x="10264" y="5012"/>
                </a:lnTo>
                <a:lnTo>
                  <a:pt x="10268" y="5014"/>
                </a:lnTo>
                <a:lnTo>
                  <a:pt x="10270" y="5012"/>
                </a:lnTo>
                <a:lnTo>
                  <a:pt x="10270" y="5010"/>
                </a:lnTo>
                <a:lnTo>
                  <a:pt x="10268" y="5006"/>
                </a:lnTo>
                <a:lnTo>
                  <a:pt x="10266" y="5004"/>
                </a:lnTo>
                <a:close/>
                <a:moveTo>
                  <a:pt x="11334" y="5430"/>
                </a:moveTo>
                <a:lnTo>
                  <a:pt x="11334" y="5430"/>
                </a:lnTo>
                <a:lnTo>
                  <a:pt x="11336" y="5430"/>
                </a:lnTo>
                <a:lnTo>
                  <a:pt x="11338" y="5430"/>
                </a:lnTo>
                <a:lnTo>
                  <a:pt x="11340" y="5426"/>
                </a:lnTo>
                <a:lnTo>
                  <a:pt x="11340" y="5422"/>
                </a:lnTo>
                <a:lnTo>
                  <a:pt x="11336" y="5418"/>
                </a:lnTo>
                <a:lnTo>
                  <a:pt x="11332" y="5418"/>
                </a:lnTo>
                <a:lnTo>
                  <a:pt x="11330" y="5418"/>
                </a:lnTo>
                <a:lnTo>
                  <a:pt x="11328" y="5420"/>
                </a:lnTo>
                <a:lnTo>
                  <a:pt x="11330" y="5424"/>
                </a:lnTo>
                <a:lnTo>
                  <a:pt x="11334" y="5430"/>
                </a:lnTo>
                <a:close/>
                <a:moveTo>
                  <a:pt x="11454" y="5328"/>
                </a:moveTo>
                <a:lnTo>
                  <a:pt x="11454" y="5328"/>
                </a:lnTo>
                <a:lnTo>
                  <a:pt x="11456" y="5330"/>
                </a:lnTo>
                <a:lnTo>
                  <a:pt x="11458" y="5328"/>
                </a:lnTo>
                <a:lnTo>
                  <a:pt x="11460" y="5326"/>
                </a:lnTo>
                <a:lnTo>
                  <a:pt x="11460" y="5322"/>
                </a:lnTo>
                <a:lnTo>
                  <a:pt x="11458" y="5316"/>
                </a:lnTo>
                <a:lnTo>
                  <a:pt x="11454" y="5314"/>
                </a:lnTo>
                <a:lnTo>
                  <a:pt x="11452" y="5316"/>
                </a:lnTo>
                <a:lnTo>
                  <a:pt x="11454" y="5328"/>
                </a:lnTo>
                <a:close/>
                <a:moveTo>
                  <a:pt x="11464" y="5332"/>
                </a:moveTo>
                <a:lnTo>
                  <a:pt x="11464" y="5332"/>
                </a:lnTo>
                <a:lnTo>
                  <a:pt x="11470" y="5316"/>
                </a:lnTo>
                <a:lnTo>
                  <a:pt x="11476" y="5304"/>
                </a:lnTo>
                <a:lnTo>
                  <a:pt x="11476" y="5296"/>
                </a:lnTo>
                <a:lnTo>
                  <a:pt x="11476" y="5294"/>
                </a:lnTo>
                <a:lnTo>
                  <a:pt x="11474" y="5296"/>
                </a:lnTo>
                <a:lnTo>
                  <a:pt x="11468" y="5304"/>
                </a:lnTo>
                <a:lnTo>
                  <a:pt x="11464" y="5316"/>
                </a:lnTo>
                <a:lnTo>
                  <a:pt x="11464" y="5332"/>
                </a:lnTo>
                <a:close/>
                <a:moveTo>
                  <a:pt x="11260" y="5438"/>
                </a:moveTo>
                <a:lnTo>
                  <a:pt x="11260" y="5438"/>
                </a:lnTo>
                <a:lnTo>
                  <a:pt x="11264" y="5442"/>
                </a:lnTo>
                <a:lnTo>
                  <a:pt x="11268" y="5440"/>
                </a:lnTo>
                <a:lnTo>
                  <a:pt x="11268" y="5438"/>
                </a:lnTo>
                <a:lnTo>
                  <a:pt x="11266" y="5436"/>
                </a:lnTo>
                <a:lnTo>
                  <a:pt x="11262" y="5434"/>
                </a:lnTo>
                <a:lnTo>
                  <a:pt x="11258" y="5434"/>
                </a:lnTo>
                <a:lnTo>
                  <a:pt x="11258" y="5436"/>
                </a:lnTo>
                <a:lnTo>
                  <a:pt x="11260" y="5438"/>
                </a:lnTo>
                <a:close/>
                <a:moveTo>
                  <a:pt x="11524" y="5346"/>
                </a:moveTo>
                <a:lnTo>
                  <a:pt x="11524" y="5346"/>
                </a:lnTo>
                <a:lnTo>
                  <a:pt x="11518" y="5342"/>
                </a:lnTo>
                <a:lnTo>
                  <a:pt x="11516" y="5338"/>
                </a:lnTo>
                <a:lnTo>
                  <a:pt x="11516" y="5334"/>
                </a:lnTo>
                <a:lnTo>
                  <a:pt x="11514" y="5336"/>
                </a:lnTo>
                <a:lnTo>
                  <a:pt x="11514" y="5340"/>
                </a:lnTo>
                <a:lnTo>
                  <a:pt x="11516" y="5344"/>
                </a:lnTo>
                <a:lnTo>
                  <a:pt x="11522" y="5348"/>
                </a:lnTo>
                <a:lnTo>
                  <a:pt x="11528" y="5356"/>
                </a:lnTo>
                <a:lnTo>
                  <a:pt x="11530" y="5354"/>
                </a:lnTo>
                <a:lnTo>
                  <a:pt x="11528" y="5350"/>
                </a:lnTo>
                <a:lnTo>
                  <a:pt x="11524" y="5346"/>
                </a:lnTo>
                <a:close/>
                <a:moveTo>
                  <a:pt x="11702" y="5450"/>
                </a:moveTo>
                <a:lnTo>
                  <a:pt x="11702" y="5450"/>
                </a:lnTo>
                <a:lnTo>
                  <a:pt x="11706" y="5448"/>
                </a:lnTo>
                <a:lnTo>
                  <a:pt x="11706" y="5446"/>
                </a:lnTo>
                <a:lnTo>
                  <a:pt x="11704" y="5442"/>
                </a:lnTo>
                <a:lnTo>
                  <a:pt x="11702" y="5438"/>
                </a:lnTo>
                <a:lnTo>
                  <a:pt x="11702" y="5436"/>
                </a:lnTo>
                <a:lnTo>
                  <a:pt x="11700" y="5436"/>
                </a:lnTo>
                <a:lnTo>
                  <a:pt x="11698" y="5440"/>
                </a:lnTo>
                <a:lnTo>
                  <a:pt x="11694" y="5442"/>
                </a:lnTo>
                <a:lnTo>
                  <a:pt x="11694" y="5446"/>
                </a:lnTo>
                <a:lnTo>
                  <a:pt x="11696" y="5448"/>
                </a:lnTo>
                <a:lnTo>
                  <a:pt x="11702" y="5450"/>
                </a:lnTo>
                <a:close/>
                <a:moveTo>
                  <a:pt x="11672" y="5114"/>
                </a:moveTo>
                <a:lnTo>
                  <a:pt x="11672" y="5114"/>
                </a:lnTo>
                <a:lnTo>
                  <a:pt x="11666" y="5112"/>
                </a:lnTo>
                <a:lnTo>
                  <a:pt x="11658" y="5112"/>
                </a:lnTo>
                <a:lnTo>
                  <a:pt x="11652" y="5114"/>
                </a:lnTo>
                <a:lnTo>
                  <a:pt x="11646" y="5116"/>
                </a:lnTo>
                <a:lnTo>
                  <a:pt x="11642" y="5120"/>
                </a:lnTo>
                <a:lnTo>
                  <a:pt x="11638" y="5124"/>
                </a:lnTo>
                <a:lnTo>
                  <a:pt x="11636" y="5128"/>
                </a:lnTo>
                <a:lnTo>
                  <a:pt x="11636" y="5132"/>
                </a:lnTo>
                <a:lnTo>
                  <a:pt x="11636" y="5136"/>
                </a:lnTo>
                <a:lnTo>
                  <a:pt x="11634" y="5140"/>
                </a:lnTo>
                <a:lnTo>
                  <a:pt x="11626" y="5146"/>
                </a:lnTo>
                <a:lnTo>
                  <a:pt x="11618" y="5148"/>
                </a:lnTo>
                <a:lnTo>
                  <a:pt x="11612" y="5148"/>
                </a:lnTo>
                <a:lnTo>
                  <a:pt x="11610" y="5148"/>
                </a:lnTo>
                <a:lnTo>
                  <a:pt x="11608" y="5148"/>
                </a:lnTo>
                <a:lnTo>
                  <a:pt x="11604" y="5150"/>
                </a:lnTo>
                <a:lnTo>
                  <a:pt x="11598" y="5156"/>
                </a:lnTo>
                <a:lnTo>
                  <a:pt x="11584" y="5176"/>
                </a:lnTo>
                <a:lnTo>
                  <a:pt x="11576" y="5188"/>
                </a:lnTo>
                <a:lnTo>
                  <a:pt x="11568" y="5196"/>
                </a:lnTo>
                <a:lnTo>
                  <a:pt x="11560" y="5202"/>
                </a:lnTo>
                <a:lnTo>
                  <a:pt x="11556" y="5204"/>
                </a:lnTo>
                <a:lnTo>
                  <a:pt x="11552" y="5202"/>
                </a:lnTo>
                <a:lnTo>
                  <a:pt x="11546" y="5200"/>
                </a:lnTo>
                <a:lnTo>
                  <a:pt x="11542" y="5194"/>
                </a:lnTo>
                <a:lnTo>
                  <a:pt x="11540" y="5190"/>
                </a:lnTo>
                <a:lnTo>
                  <a:pt x="11538" y="5184"/>
                </a:lnTo>
                <a:lnTo>
                  <a:pt x="11534" y="5170"/>
                </a:lnTo>
                <a:lnTo>
                  <a:pt x="11532" y="5164"/>
                </a:lnTo>
                <a:lnTo>
                  <a:pt x="11530" y="5160"/>
                </a:lnTo>
                <a:lnTo>
                  <a:pt x="11526" y="5156"/>
                </a:lnTo>
                <a:lnTo>
                  <a:pt x="11524" y="5158"/>
                </a:lnTo>
                <a:lnTo>
                  <a:pt x="11524" y="5164"/>
                </a:lnTo>
                <a:lnTo>
                  <a:pt x="11522" y="5166"/>
                </a:lnTo>
                <a:lnTo>
                  <a:pt x="11516" y="5154"/>
                </a:lnTo>
                <a:lnTo>
                  <a:pt x="11514" y="5142"/>
                </a:lnTo>
                <a:lnTo>
                  <a:pt x="11512" y="5132"/>
                </a:lnTo>
                <a:lnTo>
                  <a:pt x="11514" y="5126"/>
                </a:lnTo>
                <a:lnTo>
                  <a:pt x="11514" y="5120"/>
                </a:lnTo>
                <a:lnTo>
                  <a:pt x="11518" y="5106"/>
                </a:lnTo>
                <a:lnTo>
                  <a:pt x="11516" y="5098"/>
                </a:lnTo>
                <a:lnTo>
                  <a:pt x="11514" y="5088"/>
                </a:lnTo>
                <a:lnTo>
                  <a:pt x="11512" y="5080"/>
                </a:lnTo>
                <a:lnTo>
                  <a:pt x="11508" y="5076"/>
                </a:lnTo>
                <a:lnTo>
                  <a:pt x="11504" y="5074"/>
                </a:lnTo>
                <a:lnTo>
                  <a:pt x="11502" y="5074"/>
                </a:lnTo>
                <a:lnTo>
                  <a:pt x="11496" y="5076"/>
                </a:lnTo>
                <a:lnTo>
                  <a:pt x="11490" y="5074"/>
                </a:lnTo>
                <a:lnTo>
                  <a:pt x="11480" y="5072"/>
                </a:lnTo>
                <a:lnTo>
                  <a:pt x="11468" y="5064"/>
                </a:lnTo>
                <a:lnTo>
                  <a:pt x="11456" y="5058"/>
                </a:lnTo>
                <a:lnTo>
                  <a:pt x="11448" y="5056"/>
                </a:lnTo>
                <a:lnTo>
                  <a:pt x="11440" y="5056"/>
                </a:lnTo>
                <a:lnTo>
                  <a:pt x="11434" y="5058"/>
                </a:lnTo>
                <a:lnTo>
                  <a:pt x="11426" y="5068"/>
                </a:lnTo>
                <a:lnTo>
                  <a:pt x="11422" y="5072"/>
                </a:lnTo>
                <a:lnTo>
                  <a:pt x="11420" y="5074"/>
                </a:lnTo>
                <a:lnTo>
                  <a:pt x="11410" y="5076"/>
                </a:lnTo>
                <a:lnTo>
                  <a:pt x="11404" y="5076"/>
                </a:lnTo>
                <a:lnTo>
                  <a:pt x="11398" y="5080"/>
                </a:lnTo>
                <a:lnTo>
                  <a:pt x="11396" y="5082"/>
                </a:lnTo>
                <a:lnTo>
                  <a:pt x="11396" y="5084"/>
                </a:lnTo>
                <a:lnTo>
                  <a:pt x="11396" y="5088"/>
                </a:lnTo>
                <a:lnTo>
                  <a:pt x="11394" y="5094"/>
                </a:lnTo>
                <a:lnTo>
                  <a:pt x="11388" y="5102"/>
                </a:lnTo>
                <a:lnTo>
                  <a:pt x="11386" y="5106"/>
                </a:lnTo>
                <a:lnTo>
                  <a:pt x="11386" y="5110"/>
                </a:lnTo>
                <a:lnTo>
                  <a:pt x="11390" y="5110"/>
                </a:lnTo>
                <a:lnTo>
                  <a:pt x="11398" y="5112"/>
                </a:lnTo>
                <a:lnTo>
                  <a:pt x="11408" y="5112"/>
                </a:lnTo>
                <a:lnTo>
                  <a:pt x="11412" y="5114"/>
                </a:lnTo>
                <a:lnTo>
                  <a:pt x="11416" y="5116"/>
                </a:lnTo>
                <a:lnTo>
                  <a:pt x="11422" y="5126"/>
                </a:lnTo>
                <a:lnTo>
                  <a:pt x="11430" y="5142"/>
                </a:lnTo>
                <a:lnTo>
                  <a:pt x="11432" y="5146"/>
                </a:lnTo>
                <a:lnTo>
                  <a:pt x="11436" y="5148"/>
                </a:lnTo>
                <a:lnTo>
                  <a:pt x="11444" y="5150"/>
                </a:lnTo>
                <a:lnTo>
                  <a:pt x="11456" y="5150"/>
                </a:lnTo>
                <a:lnTo>
                  <a:pt x="11468" y="5148"/>
                </a:lnTo>
                <a:lnTo>
                  <a:pt x="11480" y="5148"/>
                </a:lnTo>
                <a:lnTo>
                  <a:pt x="11490" y="5148"/>
                </a:lnTo>
                <a:lnTo>
                  <a:pt x="11498" y="5150"/>
                </a:lnTo>
                <a:lnTo>
                  <a:pt x="11500" y="5152"/>
                </a:lnTo>
                <a:lnTo>
                  <a:pt x="11500" y="5154"/>
                </a:lnTo>
                <a:lnTo>
                  <a:pt x="11500" y="5160"/>
                </a:lnTo>
                <a:lnTo>
                  <a:pt x="11496" y="5162"/>
                </a:lnTo>
                <a:lnTo>
                  <a:pt x="11492" y="5162"/>
                </a:lnTo>
                <a:lnTo>
                  <a:pt x="11486" y="5160"/>
                </a:lnTo>
                <a:lnTo>
                  <a:pt x="11480" y="5158"/>
                </a:lnTo>
                <a:lnTo>
                  <a:pt x="11474" y="5158"/>
                </a:lnTo>
                <a:lnTo>
                  <a:pt x="11468" y="5160"/>
                </a:lnTo>
                <a:lnTo>
                  <a:pt x="11466" y="5164"/>
                </a:lnTo>
                <a:lnTo>
                  <a:pt x="11462" y="5170"/>
                </a:lnTo>
                <a:lnTo>
                  <a:pt x="11456" y="5172"/>
                </a:lnTo>
                <a:lnTo>
                  <a:pt x="11448" y="5172"/>
                </a:lnTo>
                <a:lnTo>
                  <a:pt x="11442" y="5170"/>
                </a:lnTo>
                <a:lnTo>
                  <a:pt x="11436" y="5170"/>
                </a:lnTo>
                <a:lnTo>
                  <a:pt x="11430" y="5170"/>
                </a:lnTo>
                <a:lnTo>
                  <a:pt x="11426" y="5172"/>
                </a:lnTo>
                <a:lnTo>
                  <a:pt x="11426" y="5178"/>
                </a:lnTo>
                <a:lnTo>
                  <a:pt x="11428" y="5182"/>
                </a:lnTo>
                <a:lnTo>
                  <a:pt x="11432" y="5184"/>
                </a:lnTo>
                <a:lnTo>
                  <a:pt x="11438" y="5186"/>
                </a:lnTo>
                <a:lnTo>
                  <a:pt x="11450" y="5196"/>
                </a:lnTo>
                <a:lnTo>
                  <a:pt x="11456" y="5204"/>
                </a:lnTo>
                <a:lnTo>
                  <a:pt x="11460" y="5208"/>
                </a:lnTo>
                <a:lnTo>
                  <a:pt x="11460" y="5212"/>
                </a:lnTo>
                <a:lnTo>
                  <a:pt x="11460" y="5214"/>
                </a:lnTo>
                <a:lnTo>
                  <a:pt x="11454" y="5220"/>
                </a:lnTo>
                <a:lnTo>
                  <a:pt x="11454" y="5222"/>
                </a:lnTo>
                <a:lnTo>
                  <a:pt x="11456" y="5228"/>
                </a:lnTo>
                <a:lnTo>
                  <a:pt x="11458" y="5232"/>
                </a:lnTo>
                <a:lnTo>
                  <a:pt x="11462" y="5236"/>
                </a:lnTo>
                <a:lnTo>
                  <a:pt x="11468" y="5238"/>
                </a:lnTo>
                <a:lnTo>
                  <a:pt x="11472" y="5238"/>
                </a:lnTo>
                <a:lnTo>
                  <a:pt x="11476" y="5236"/>
                </a:lnTo>
                <a:lnTo>
                  <a:pt x="11480" y="5232"/>
                </a:lnTo>
                <a:lnTo>
                  <a:pt x="11484" y="5226"/>
                </a:lnTo>
                <a:lnTo>
                  <a:pt x="11486" y="5216"/>
                </a:lnTo>
                <a:lnTo>
                  <a:pt x="11492" y="5198"/>
                </a:lnTo>
                <a:lnTo>
                  <a:pt x="11496" y="5190"/>
                </a:lnTo>
                <a:lnTo>
                  <a:pt x="11498" y="5190"/>
                </a:lnTo>
                <a:lnTo>
                  <a:pt x="11498" y="5192"/>
                </a:lnTo>
                <a:lnTo>
                  <a:pt x="11494" y="5206"/>
                </a:lnTo>
                <a:lnTo>
                  <a:pt x="11494" y="5212"/>
                </a:lnTo>
                <a:lnTo>
                  <a:pt x="11494" y="5216"/>
                </a:lnTo>
                <a:lnTo>
                  <a:pt x="11498" y="5220"/>
                </a:lnTo>
                <a:lnTo>
                  <a:pt x="11502" y="5222"/>
                </a:lnTo>
                <a:lnTo>
                  <a:pt x="11516" y="5228"/>
                </a:lnTo>
                <a:lnTo>
                  <a:pt x="11522" y="5232"/>
                </a:lnTo>
                <a:lnTo>
                  <a:pt x="11530" y="5238"/>
                </a:lnTo>
                <a:lnTo>
                  <a:pt x="11540" y="5246"/>
                </a:lnTo>
                <a:lnTo>
                  <a:pt x="11548" y="5252"/>
                </a:lnTo>
                <a:lnTo>
                  <a:pt x="11556" y="5254"/>
                </a:lnTo>
                <a:lnTo>
                  <a:pt x="11562" y="5256"/>
                </a:lnTo>
                <a:lnTo>
                  <a:pt x="11578" y="5258"/>
                </a:lnTo>
                <a:lnTo>
                  <a:pt x="11586" y="5260"/>
                </a:lnTo>
                <a:lnTo>
                  <a:pt x="11596" y="5264"/>
                </a:lnTo>
                <a:lnTo>
                  <a:pt x="11612" y="5272"/>
                </a:lnTo>
                <a:lnTo>
                  <a:pt x="11624" y="5276"/>
                </a:lnTo>
                <a:lnTo>
                  <a:pt x="11636" y="5282"/>
                </a:lnTo>
                <a:lnTo>
                  <a:pt x="11650" y="5290"/>
                </a:lnTo>
                <a:lnTo>
                  <a:pt x="11658" y="5298"/>
                </a:lnTo>
                <a:lnTo>
                  <a:pt x="11664" y="5304"/>
                </a:lnTo>
                <a:lnTo>
                  <a:pt x="11676" y="5322"/>
                </a:lnTo>
                <a:lnTo>
                  <a:pt x="11684" y="5342"/>
                </a:lnTo>
                <a:lnTo>
                  <a:pt x="11694" y="5358"/>
                </a:lnTo>
                <a:lnTo>
                  <a:pt x="11698" y="5364"/>
                </a:lnTo>
                <a:lnTo>
                  <a:pt x="11700" y="5368"/>
                </a:lnTo>
                <a:lnTo>
                  <a:pt x="11700" y="5370"/>
                </a:lnTo>
                <a:lnTo>
                  <a:pt x="11698" y="5372"/>
                </a:lnTo>
                <a:lnTo>
                  <a:pt x="11692" y="5374"/>
                </a:lnTo>
                <a:lnTo>
                  <a:pt x="11692" y="5378"/>
                </a:lnTo>
                <a:lnTo>
                  <a:pt x="11692" y="5382"/>
                </a:lnTo>
                <a:lnTo>
                  <a:pt x="11694" y="5390"/>
                </a:lnTo>
                <a:lnTo>
                  <a:pt x="11698" y="5394"/>
                </a:lnTo>
                <a:lnTo>
                  <a:pt x="11706" y="5400"/>
                </a:lnTo>
                <a:lnTo>
                  <a:pt x="11710" y="5402"/>
                </a:lnTo>
                <a:lnTo>
                  <a:pt x="11714" y="5406"/>
                </a:lnTo>
                <a:lnTo>
                  <a:pt x="11714" y="5412"/>
                </a:lnTo>
                <a:lnTo>
                  <a:pt x="11712" y="5420"/>
                </a:lnTo>
                <a:lnTo>
                  <a:pt x="11706" y="5434"/>
                </a:lnTo>
                <a:lnTo>
                  <a:pt x="11706" y="5436"/>
                </a:lnTo>
                <a:lnTo>
                  <a:pt x="11708" y="5436"/>
                </a:lnTo>
                <a:lnTo>
                  <a:pt x="11714" y="5434"/>
                </a:lnTo>
                <a:lnTo>
                  <a:pt x="11718" y="5434"/>
                </a:lnTo>
                <a:lnTo>
                  <a:pt x="11720" y="5436"/>
                </a:lnTo>
                <a:lnTo>
                  <a:pt x="11722" y="5438"/>
                </a:lnTo>
                <a:lnTo>
                  <a:pt x="11724" y="5438"/>
                </a:lnTo>
                <a:lnTo>
                  <a:pt x="11730" y="5438"/>
                </a:lnTo>
                <a:lnTo>
                  <a:pt x="11740" y="5438"/>
                </a:lnTo>
                <a:lnTo>
                  <a:pt x="11744" y="5440"/>
                </a:lnTo>
                <a:lnTo>
                  <a:pt x="11752" y="5444"/>
                </a:lnTo>
                <a:lnTo>
                  <a:pt x="11750" y="5154"/>
                </a:lnTo>
                <a:lnTo>
                  <a:pt x="11740" y="5154"/>
                </a:lnTo>
                <a:lnTo>
                  <a:pt x="11730" y="5150"/>
                </a:lnTo>
                <a:lnTo>
                  <a:pt x="11708" y="5138"/>
                </a:lnTo>
                <a:lnTo>
                  <a:pt x="11672" y="5114"/>
                </a:lnTo>
                <a:close/>
                <a:moveTo>
                  <a:pt x="11698" y="5436"/>
                </a:moveTo>
                <a:lnTo>
                  <a:pt x="11698" y="5436"/>
                </a:lnTo>
                <a:lnTo>
                  <a:pt x="11702" y="5434"/>
                </a:lnTo>
                <a:lnTo>
                  <a:pt x="11704" y="5430"/>
                </a:lnTo>
                <a:lnTo>
                  <a:pt x="11706" y="5420"/>
                </a:lnTo>
                <a:lnTo>
                  <a:pt x="11710" y="5412"/>
                </a:lnTo>
                <a:lnTo>
                  <a:pt x="11710" y="5410"/>
                </a:lnTo>
                <a:lnTo>
                  <a:pt x="11708" y="5408"/>
                </a:lnTo>
                <a:lnTo>
                  <a:pt x="11704" y="5406"/>
                </a:lnTo>
                <a:lnTo>
                  <a:pt x="11702" y="5404"/>
                </a:lnTo>
                <a:lnTo>
                  <a:pt x="11702" y="5402"/>
                </a:lnTo>
                <a:lnTo>
                  <a:pt x="11700" y="5400"/>
                </a:lnTo>
                <a:lnTo>
                  <a:pt x="11694" y="5398"/>
                </a:lnTo>
                <a:lnTo>
                  <a:pt x="11690" y="5398"/>
                </a:lnTo>
                <a:lnTo>
                  <a:pt x="11678" y="5404"/>
                </a:lnTo>
                <a:lnTo>
                  <a:pt x="11668" y="5414"/>
                </a:lnTo>
                <a:lnTo>
                  <a:pt x="11664" y="5418"/>
                </a:lnTo>
                <a:lnTo>
                  <a:pt x="11664" y="5422"/>
                </a:lnTo>
                <a:lnTo>
                  <a:pt x="11662" y="5428"/>
                </a:lnTo>
                <a:lnTo>
                  <a:pt x="11658" y="5436"/>
                </a:lnTo>
                <a:lnTo>
                  <a:pt x="11656" y="5442"/>
                </a:lnTo>
                <a:lnTo>
                  <a:pt x="11654" y="5448"/>
                </a:lnTo>
                <a:lnTo>
                  <a:pt x="11654" y="5450"/>
                </a:lnTo>
                <a:lnTo>
                  <a:pt x="11658" y="5448"/>
                </a:lnTo>
                <a:lnTo>
                  <a:pt x="11666" y="5448"/>
                </a:lnTo>
                <a:lnTo>
                  <a:pt x="11672" y="5448"/>
                </a:lnTo>
                <a:lnTo>
                  <a:pt x="11678" y="5450"/>
                </a:lnTo>
                <a:lnTo>
                  <a:pt x="11682" y="5450"/>
                </a:lnTo>
                <a:lnTo>
                  <a:pt x="11686" y="5450"/>
                </a:lnTo>
                <a:lnTo>
                  <a:pt x="11690" y="5446"/>
                </a:lnTo>
                <a:lnTo>
                  <a:pt x="11694" y="5440"/>
                </a:lnTo>
                <a:lnTo>
                  <a:pt x="11698" y="5436"/>
                </a:lnTo>
                <a:close/>
                <a:moveTo>
                  <a:pt x="10850" y="5438"/>
                </a:moveTo>
                <a:lnTo>
                  <a:pt x="10850" y="5438"/>
                </a:lnTo>
                <a:lnTo>
                  <a:pt x="10850" y="5436"/>
                </a:lnTo>
                <a:lnTo>
                  <a:pt x="10846" y="5436"/>
                </a:lnTo>
                <a:lnTo>
                  <a:pt x="10842" y="5438"/>
                </a:lnTo>
                <a:lnTo>
                  <a:pt x="10842" y="5442"/>
                </a:lnTo>
                <a:lnTo>
                  <a:pt x="10844" y="5446"/>
                </a:lnTo>
                <a:lnTo>
                  <a:pt x="10846" y="5446"/>
                </a:lnTo>
                <a:lnTo>
                  <a:pt x="10850" y="5438"/>
                </a:lnTo>
                <a:close/>
                <a:moveTo>
                  <a:pt x="10926" y="5458"/>
                </a:moveTo>
                <a:lnTo>
                  <a:pt x="10926" y="5458"/>
                </a:lnTo>
                <a:lnTo>
                  <a:pt x="10928" y="5458"/>
                </a:lnTo>
                <a:lnTo>
                  <a:pt x="10928" y="5456"/>
                </a:lnTo>
                <a:lnTo>
                  <a:pt x="10928" y="5452"/>
                </a:lnTo>
                <a:lnTo>
                  <a:pt x="10926" y="5452"/>
                </a:lnTo>
                <a:lnTo>
                  <a:pt x="10922" y="5450"/>
                </a:lnTo>
                <a:lnTo>
                  <a:pt x="10920" y="5450"/>
                </a:lnTo>
                <a:lnTo>
                  <a:pt x="10920" y="5452"/>
                </a:lnTo>
                <a:lnTo>
                  <a:pt x="10920" y="5456"/>
                </a:lnTo>
                <a:lnTo>
                  <a:pt x="10920" y="5462"/>
                </a:lnTo>
                <a:lnTo>
                  <a:pt x="10920" y="5464"/>
                </a:lnTo>
                <a:lnTo>
                  <a:pt x="10922" y="5462"/>
                </a:lnTo>
                <a:lnTo>
                  <a:pt x="10924" y="5460"/>
                </a:lnTo>
                <a:lnTo>
                  <a:pt x="10926" y="5458"/>
                </a:lnTo>
                <a:close/>
                <a:moveTo>
                  <a:pt x="10930" y="5468"/>
                </a:moveTo>
                <a:lnTo>
                  <a:pt x="10930" y="5468"/>
                </a:lnTo>
                <a:lnTo>
                  <a:pt x="10932" y="5466"/>
                </a:lnTo>
                <a:lnTo>
                  <a:pt x="10934" y="5464"/>
                </a:lnTo>
                <a:lnTo>
                  <a:pt x="10934" y="5460"/>
                </a:lnTo>
                <a:lnTo>
                  <a:pt x="10930" y="5460"/>
                </a:lnTo>
                <a:lnTo>
                  <a:pt x="10928" y="5462"/>
                </a:lnTo>
                <a:lnTo>
                  <a:pt x="10928" y="5464"/>
                </a:lnTo>
                <a:lnTo>
                  <a:pt x="10928" y="5468"/>
                </a:lnTo>
                <a:lnTo>
                  <a:pt x="10930" y="5468"/>
                </a:lnTo>
                <a:close/>
                <a:moveTo>
                  <a:pt x="10910" y="5150"/>
                </a:moveTo>
                <a:lnTo>
                  <a:pt x="10910" y="5150"/>
                </a:lnTo>
                <a:lnTo>
                  <a:pt x="10908" y="5158"/>
                </a:lnTo>
                <a:lnTo>
                  <a:pt x="10906" y="5164"/>
                </a:lnTo>
                <a:lnTo>
                  <a:pt x="10902" y="5166"/>
                </a:lnTo>
                <a:lnTo>
                  <a:pt x="10900" y="5168"/>
                </a:lnTo>
                <a:lnTo>
                  <a:pt x="10894" y="5170"/>
                </a:lnTo>
                <a:lnTo>
                  <a:pt x="10894" y="5172"/>
                </a:lnTo>
                <a:lnTo>
                  <a:pt x="10896" y="5176"/>
                </a:lnTo>
                <a:lnTo>
                  <a:pt x="10898" y="5184"/>
                </a:lnTo>
                <a:lnTo>
                  <a:pt x="10896" y="5186"/>
                </a:lnTo>
                <a:lnTo>
                  <a:pt x="10894" y="5190"/>
                </a:lnTo>
                <a:lnTo>
                  <a:pt x="10896" y="5202"/>
                </a:lnTo>
                <a:lnTo>
                  <a:pt x="10900" y="5208"/>
                </a:lnTo>
                <a:lnTo>
                  <a:pt x="10902" y="5210"/>
                </a:lnTo>
                <a:lnTo>
                  <a:pt x="10906" y="5210"/>
                </a:lnTo>
                <a:lnTo>
                  <a:pt x="10908" y="5210"/>
                </a:lnTo>
                <a:lnTo>
                  <a:pt x="10912" y="5208"/>
                </a:lnTo>
                <a:lnTo>
                  <a:pt x="10916" y="5210"/>
                </a:lnTo>
                <a:lnTo>
                  <a:pt x="10920" y="5214"/>
                </a:lnTo>
                <a:lnTo>
                  <a:pt x="10924" y="5222"/>
                </a:lnTo>
                <a:lnTo>
                  <a:pt x="10928" y="5232"/>
                </a:lnTo>
                <a:lnTo>
                  <a:pt x="10928" y="5244"/>
                </a:lnTo>
                <a:lnTo>
                  <a:pt x="10926" y="5256"/>
                </a:lnTo>
                <a:lnTo>
                  <a:pt x="10924" y="5268"/>
                </a:lnTo>
                <a:lnTo>
                  <a:pt x="10920" y="5280"/>
                </a:lnTo>
                <a:lnTo>
                  <a:pt x="10918" y="5292"/>
                </a:lnTo>
                <a:lnTo>
                  <a:pt x="10920" y="5302"/>
                </a:lnTo>
                <a:lnTo>
                  <a:pt x="10922" y="5310"/>
                </a:lnTo>
                <a:lnTo>
                  <a:pt x="10926" y="5314"/>
                </a:lnTo>
                <a:lnTo>
                  <a:pt x="10930" y="5316"/>
                </a:lnTo>
                <a:lnTo>
                  <a:pt x="10934" y="5316"/>
                </a:lnTo>
                <a:lnTo>
                  <a:pt x="10938" y="5316"/>
                </a:lnTo>
                <a:lnTo>
                  <a:pt x="10946" y="5312"/>
                </a:lnTo>
                <a:lnTo>
                  <a:pt x="10956" y="5312"/>
                </a:lnTo>
                <a:lnTo>
                  <a:pt x="10960" y="5312"/>
                </a:lnTo>
                <a:lnTo>
                  <a:pt x="10962" y="5308"/>
                </a:lnTo>
                <a:lnTo>
                  <a:pt x="10960" y="5300"/>
                </a:lnTo>
                <a:lnTo>
                  <a:pt x="10956" y="5286"/>
                </a:lnTo>
                <a:lnTo>
                  <a:pt x="10956" y="5280"/>
                </a:lnTo>
                <a:lnTo>
                  <a:pt x="10958" y="5274"/>
                </a:lnTo>
                <a:lnTo>
                  <a:pt x="10962" y="5270"/>
                </a:lnTo>
                <a:lnTo>
                  <a:pt x="10962" y="5264"/>
                </a:lnTo>
                <a:lnTo>
                  <a:pt x="10962" y="5250"/>
                </a:lnTo>
                <a:lnTo>
                  <a:pt x="10960" y="5234"/>
                </a:lnTo>
                <a:lnTo>
                  <a:pt x="10962" y="5214"/>
                </a:lnTo>
                <a:lnTo>
                  <a:pt x="10962" y="5204"/>
                </a:lnTo>
                <a:lnTo>
                  <a:pt x="10962" y="5196"/>
                </a:lnTo>
                <a:lnTo>
                  <a:pt x="10956" y="5190"/>
                </a:lnTo>
                <a:lnTo>
                  <a:pt x="10956" y="5186"/>
                </a:lnTo>
                <a:lnTo>
                  <a:pt x="10956" y="5184"/>
                </a:lnTo>
                <a:lnTo>
                  <a:pt x="10964" y="5174"/>
                </a:lnTo>
                <a:lnTo>
                  <a:pt x="10972" y="5168"/>
                </a:lnTo>
                <a:lnTo>
                  <a:pt x="10978" y="5166"/>
                </a:lnTo>
                <a:lnTo>
                  <a:pt x="10982" y="5168"/>
                </a:lnTo>
                <a:lnTo>
                  <a:pt x="10986" y="5170"/>
                </a:lnTo>
                <a:lnTo>
                  <a:pt x="10988" y="5176"/>
                </a:lnTo>
                <a:lnTo>
                  <a:pt x="10988" y="5182"/>
                </a:lnTo>
                <a:lnTo>
                  <a:pt x="10986" y="5188"/>
                </a:lnTo>
                <a:lnTo>
                  <a:pt x="10982" y="5196"/>
                </a:lnTo>
                <a:lnTo>
                  <a:pt x="10980" y="5202"/>
                </a:lnTo>
                <a:lnTo>
                  <a:pt x="10978" y="5208"/>
                </a:lnTo>
                <a:lnTo>
                  <a:pt x="10980" y="5212"/>
                </a:lnTo>
                <a:lnTo>
                  <a:pt x="10982" y="5216"/>
                </a:lnTo>
                <a:lnTo>
                  <a:pt x="10990" y="5224"/>
                </a:lnTo>
                <a:lnTo>
                  <a:pt x="11000" y="5232"/>
                </a:lnTo>
                <a:lnTo>
                  <a:pt x="11004" y="5238"/>
                </a:lnTo>
                <a:lnTo>
                  <a:pt x="11004" y="5246"/>
                </a:lnTo>
                <a:lnTo>
                  <a:pt x="11002" y="5260"/>
                </a:lnTo>
                <a:lnTo>
                  <a:pt x="11002" y="5268"/>
                </a:lnTo>
                <a:lnTo>
                  <a:pt x="11004" y="5272"/>
                </a:lnTo>
                <a:lnTo>
                  <a:pt x="11010" y="5276"/>
                </a:lnTo>
                <a:lnTo>
                  <a:pt x="11018" y="5278"/>
                </a:lnTo>
                <a:lnTo>
                  <a:pt x="11024" y="5276"/>
                </a:lnTo>
                <a:lnTo>
                  <a:pt x="11028" y="5274"/>
                </a:lnTo>
                <a:lnTo>
                  <a:pt x="11028" y="5272"/>
                </a:lnTo>
                <a:lnTo>
                  <a:pt x="11028" y="5268"/>
                </a:lnTo>
                <a:lnTo>
                  <a:pt x="11028" y="5262"/>
                </a:lnTo>
                <a:lnTo>
                  <a:pt x="11032" y="5258"/>
                </a:lnTo>
                <a:lnTo>
                  <a:pt x="11036" y="5256"/>
                </a:lnTo>
                <a:lnTo>
                  <a:pt x="11040" y="5254"/>
                </a:lnTo>
                <a:lnTo>
                  <a:pt x="11046" y="5254"/>
                </a:lnTo>
                <a:lnTo>
                  <a:pt x="11052" y="5256"/>
                </a:lnTo>
                <a:lnTo>
                  <a:pt x="11054" y="5256"/>
                </a:lnTo>
                <a:lnTo>
                  <a:pt x="11056" y="5256"/>
                </a:lnTo>
                <a:lnTo>
                  <a:pt x="11060" y="5246"/>
                </a:lnTo>
                <a:lnTo>
                  <a:pt x="11060" y="5240"/>
                </a:lnTo>
                <a:lnTo>
                  <a:pt x="11058" y="5236"/>
                </a:lnTo>
                <a:lnTo>
                  <a:pt x="11052" y="5232"/>
                </a:lnTo>
                <a:lnTo>
                  <a:pt x="11046" y="5228"/>
                </a:lnTo>
                <a:lnTo>
                  <a:pt x="11042" y="5224"/>
                </a:lnTo>
                <a:lnTo>
                  <a:pt x="11036" y="5220"/>
                </a:lnTo>
                <a:lnTo>
                  <a:pt x="11036" y="5216"/>
                </a:lnTo>
                <a:lnTo>
                  <a:pt x="11038" y="5210"/>
                </a:lnTo>
                <a:lnTo>
                  <a:pt x="11040" y="5204"/>
                </a:lnTo>
                <a:lnTo>
                  <a:pt x="11040" y="5196"/>
                </a:lnTo>
                <a:lnTo>
                  <a:pt x="11038" y="5188"/>
                </a:lnTo>
                <a:lnTo>
                  <a:pt x="11036" y="5180"/>
                </a:lnTo>
                <a:lnTo>
                  <a:pt x="11024" y="5162"/>
                </a:lnTo>
                <a:lnTo>
                  <a:pt x="11012" y="5146"/>
                </a:lnTo>
                <a:lnTo>
                  <a:pt x="11006" y="5140"/>
                </a:lnTo>
                <a:lnTo>
                  <a:pt x="11006" y="5134"/>
                </a:lnTo>
                <a:lnTo>
                  <a:pt x="11010" y="5130"/>
                </a:lnTo>
                <a:lnTo>
                  <a:pt x="11018" y="5126"/>
                </a:lnTo>
                <a:lnTo>
                  <a:pt x="11034" y="5114"/>
                </a:lnTo>
                <a:lnTo>
                  <a:pt x="11042" y="5106"/>
                </a:lnTo>
                <a:lnTo>
                  <a:pt x="11050" y="5096"/>
                </a:lnTo>
                <a:lnTo>
                  <a:pt x="11056" y="5088"/>
                </a:lnTo>
                <a:lnTo>
                  <a:pt x="11060" y="5084"/>
                </a:lnTo>
                <a:lnTo>
                  <a:pt x="11066" y="5084"/>
                </a:lnTo>
                <a:lnTo>
                  <a:pt x="11068" y="5084"/>
                </a:lnTo>
                <a:lnTo>
                  <a:pt x="11076" y="5090"/>
                </a:lnTo>
                <a:lnTo>
                  <a:pt x="11078" y="5090"/>
                </a:lnTo>
                <a:lnTo>
                  <a:pt x="11080" y="5088"/>
                </a:lnTo>
                <a:lnTo>
                  <a:pt x="11084" y="5080"/>
                </a:lnTo>
                <a:lnTo>
                  <a:pt x="11084" y="5076"/>
                </a:lnTo>
                <a:lnTo>
                  <a:pt x="11084" y="5074"/>
                </a:lnTo>
                <a:lnTo>
                  <a:pt x="11080" y="5072"/>
                </a:lnTo>
                <a:lnTo>
                  <a:pt x="11076" y="5070"/>
                </a:lnTo>
                <a:lnTo>
                  <a:pt x="11058" y="5070"/>
                </a:lnTo>
                <a:lnTo>
                  <a:pt x="11048" y="5072"/>
                </a:lnTo>
                <a:lnTo>
                  <a:pt x="11042" y="5074"/>
                </a:lnTo>
                <a:lnTo>
                  <a:pt x="11032" y="5080"/>
                </a:lnTo>
                <a:lnTo>
                  <a:pt x="11024" y="5084"/>
                </a:lnTo>
                <a:lnTo>
                  <a:pt x="11020" y="5084"/>
                </a:lnTo>
                <a:lnTo>
                  <a:pt x="11012" y="5082"/>
                </a:lnTo>
                <a:lnTo>
                  <a:pt x="11006" y="5082"/>
                </a:lnTo>
                <a:lnTo>
                  <a:pt x="11000" y="5084"/>
                </a:lnTo>
                <a:lnTo>
                  <a:pt x="10998" y="5088"/>
                </a:lnTo>
                <a:lnTo>
                  <a:pt x="10994" y="5094"/>
                </a:lnTo>
                <a:lnTo>
                  <a:pt x="10992" y="5100"/>
                </a:lnTo>
                <a:lnTo>
                  <a:pt x="10988" y="5104"/>
                </a:lnTo>
                <a:lnTo>
                  <a:pt x="10984" y="5108"/>
                </a:lnTo>
                <a:lnTo>
                  <a:pt x="10976" y="5108"/>
                </a:lnTo>
                <a:lnTo>
                  <a:pt x="10970" y="5106"/>
                </a:lnTo>
                <a:lnTo>
                  <a:pt x="10966" y="5104"/>
                </a:lnTo>
                <a:lnTo>
                  <a:pt x="10966" y="5102"/>
                </a:lnTo>
                <a:lnTo>
                  <a:pt x="10966" y="5098"/>
                </a:lnTo>
                <a:lnTo>
                  <a:pt x="10964" y="5090"/>
                </a:lnTo>
                <a:lnTo>
                  <a:pt x="10962" y="5086"/>
                </a:lnTo>
                <a:lnTo>
                  <a:pt x="10956" y="5082"/>
                </a:lnTo>
                <a:lnTo>
                  <a:pt x="10952" y="5080"/>
                </a:lnTo>
                <a:lnTo>
                  <a:pt x="10950" y="5076"/>
                </a:lnTo>
                <a:lnTo>
                  <a:pt x="10946" y="5064"/>
                </a:lnTo>
                <a:lnTo>
                  <a:pt x="10946" y="5052"/>
                </a:lnTo>
                <a:lnTo>
                  <a:pt x="10950" y="5038"/>
                </a:lnTo>
                <a:lnTo>
                  <a:pt x="10954" y="5026"/>
                </a:lnTo>
                <a:lnTo>
                  <a:pt x="10960" y="5018"/>
                </a:lnTo>
                <a:lnTo>
                  <a:pt x="10962" y="5016"/>
                </a:lnTo>
                <a:lnTo>
                  <a:pt x="10966" y="5014"/>
                </a:lnTo>
                <a:lnTo>
                  <a:pt x="10970" y="5014"/>
                </a:lnTo>
                <a:lnTo>
                  <a:pt x="10974" y="5016"/>
                </a:lnTo>
                <a:lnTo>
                  <a:pt x="10980" y="5018"/>
                </a:lnTo>
                <a:lnTo>
                  <a:pt x="10984" y="5018"/>
                </a:lnTo>
                <a:lnTo>
                  <a:pt x="10994" y="5018"/>
                </a:lnTo>
                <a:lnTo>
                  <a:pt x="11004" y="5016"/>
                </a:lnTo>
                <a:lnTo>
                  <a:pt x="11010" y="5016"/>
                </a:lnTo>
                <a:lnTo>
                  <a:pt x="11014" y="5018"/>
                </a:lnTo>
                <a:lnTo>
                  <a:pt x="11020" y="5018"/>
                </a:lnTo>
                <a:lnTo>
                  <a:pt x="11028" y="5018"/>
                </a:lnTo>
                <a:lnTo>
                  <a:pt x="11046" y="5016"/>
                </a:lnTo>
                <a:lnTo>
                  <a:pt x="11062" y="5016"/>
                </a:lnTo>
                <a:lnTo>
                  <a:pt x="11068" y="5016"/>
                </a:lnTo>
                <a:lnTo>
                  <a:pt x="11070" y="5018"/>
                </a:lnTo>
                <a:lnTo>
                  <a:pt x="11074" y="5022"/>
                </a:lnTo>
                <a:lnTo>
                  <a:pt x="11080" y="5024"/>
                </a:lnTo>
                <a:lnTo>
                  <a:pt x="11088" y="5026"/>
                </a:lnTo>
                <a:lnTo>
                  <a:pt x="11096" y="5026"/>
                </a:lnTo>
                <a:lnTo>
                  <a:pt x="11106" y="5024"/>
                </a:lnTo>
                <a:lnTo>
                  <a:pt x="11114" y="5020"/>
                </a:lnTo>
                <a:lnTo>
                  <a:pt x="11122" y="5016"/>
                </a:lnTo>
                <a:lnTo>
                  <a:pt x="11128" y="5010"/>
                </a:lnTo>
                <a:lnTo>
                  <a:pt x="11148" y="4980"/>
                </a:lnTo>
                <a:lnTo>
                  <a:pt x="11150" y="4974"/>
                </a:lnTo>
                <a:lnTo>
                  <a:pt x="11152" y="4970"/>
                </a:lnTo>
                <a:lnTo>
                  <a:pt x="11152" y="4964"/>
                </a:lnTo>
                <a:lnTo>
                  <a:pt x="11150" y="4958"/>
                </a:lnTo>
                <a:lnTo>
                  <a:pt x="11146" y="4956"/>
                </a:lnTo>
                <a:lnTo>
                  <a:pt x="11142" y="4956"/>
                </a:lnTo>
                <a:lnTo>
                  <a:pt x="11138" y="4958"/>
                </a:lnTo>
                <a:lnTo>
                  <a:pt x="11134" y="4962"/>
                </a:lnTo>
                <a:lnTo>
                  <a:pt x="11124" y="4976"/>
                </a:lnTo>
                <a:lnTo>
                  <a:pt x="11116" y="4990"/>
                </a:lnTo>
                <a:lnTo>
                  <a:pt x="11110" y="4996"/>
                </a:lnTo>
                <a:lnTo>
                  <a:pt x="11104" y="4998"/>
                </a:lnTo>
                <a:lnTo>
                  <a:pt x="11096" y="4998"/>
                </a:lnTo>
                <a:lnTo>
                  <a:pt x="11086" y="4996"/>
                </a:lnTo>
                <a:lnTo>
                  <a:pt x="11072" y="4994"/>
                </a:lnTo>
                <a:lnTo>
                  <a:pt x="11066" y="4994"/>
                </a:lnTo>
                <a:lnTo>
                  <a:pt x="11062" y="4994"/>
                </a:lnTo>
                <a:lnTo>
                  <a:pt x="11060" y="4996"/>
                </a:lnTo>
                <a:lnTo>
                  <a:pt x="11056" y="4996"/>
                </a:lnTo>
                <a:lnTo>
                  <a:pt x="11048" y="4994"/>
                </a:lnTo>
                <a:lnTo>
                  <a:pt x="11034" y="4990"/>
                </a:lnTo>
                <a:lnTo>
                  <a:pt x="11028" y="4990"/>
                </a:lnTo>
                <a:lnTo>
                  <a:pt x="11018" y="4990"/>
                </a:lnTo>
                <a:lnTo>
                  <a:pt x="11010" y="4990"/>
                </a:lnTo>
                <a:lnTo>
                  <a:pt x="11006" y="4988"/>
                </a:lnTo>
                <a:lnTo>
                  <a:pt x="11004" y="4986"/>
                </a:lnTo>
                <a:lnTo>
                  <a:pt x="11004" y="4984"/>
                </a:lnTo>
                <a:lnTo>
                  <a:pt x="11004" y="4980"/>
                </a:lnTo>
                <a:lnTo>
                  <a:pt x="11002" y="4978"/>
                </a:lnTo>
                <a:lnTo>
                  <a:pt x="11000" y="4978"/>
                </a:lnTo>
                <a:lnTo>
                  <a:pt x="10992" y="4978"/>
                </a:lnTo>
                <a:lnTo>
                  <a:pt x="10986" y="4976"/>
                </a:lnTo>
                <a:lnTo>
                  <a:pt x="10980" y="4976"/>
                </a:lnTo>
                <a:lnTo>
                  <a:pt x="10978" y="4976"/>
                </a:lnTo>
                <a:lnTo>
                  <a:pt x="10976" y="4980"/>
                </a:lnTo>
                <a:lnTo>
                  <a:pt x="10974" y="4988"/>
                </a:lnTo>
                <a:lnTo>
                  <a:pt x="10968" y="4996"/>
                </a:lnTo>
                <a:lnTo>
                  <a:pt x="10966" y="4998"/>
                </a:lnTo>
                <a:lnTo>
                  <a:pt x="10962" y="5000"/>
                </a:lnTo>
                <a:lnTo>
                  <a:pt x="10960" y="4998"/>
                </a:lnTo>
                <a:lnTo>
                  <a:pt x="10958" y="4996"/>
                </a:lnTo>
                <a:lnTo>
                  <a:pt x="10954" y="4992"/>
                </a:lnTo>
                <a:lnTo>
                  <a:pt x="10952" y="4992"/>
                </a:lnTo>
                <a:lnTo>
                  <a:pt x="10950" y="4998"/>
                </a:lnTo>
                <a:lnTo>
                  <a:pt x="10946" y="5008"/>
                </a:lnTo>
                <a:lnTo>
                  <a:pt x="10940" y="5020"/>
                </a:lnTo>
                <a:lnTo>
                  <a:pt x="10936" y="5024"/>
                </a:lnTo>
                <a:lnTo>
                  <a:pt x="10936" y="5028"/>
                </a:lnTo>
                <a:lnTo>
                  <a:pt x="10936" y="5034"/>
                </a:lnTo>
                <a:lnTo>
                  <a:pt x="10936" y="5038"/>
                </a:lnTo>
                <a:lnTo>
                  <a:pt x="10936" y="5040"/>
                </a:lnTo>
                <a:lnTo>
                  <a:pt x="10932" y="5040"/>
                </a:lnTo>
                <a:lnTo>
                  <a:pt x="10928" y="5044"/>
                </a:lnTo>
                <a:lnTo>
                  <a:pt x="10930" y="5046"/>
                </a:lnTo>
                <a:lnTo>
                  <a:pt x="10932" y="5054"/>
                </a:lnTo>
                <a:lnTo>
                  <a:pt x="10932" y="5064"/>
                </a:lnTo>
                <a:lnTo>
                  <a:pt x="10928" y="5076"/>
                </a:lnTo>
                <a:lnTo>
                  <a:pt x="10922" y="5086"/>
                </a:lnTo>
                <a:lnTo>
                  <a:pt x="10918" y="5098"/>
                </a:lnTo>
                <a:lnTo>
                  <a:pt x="10918" y="5106"/>
                </a:lnTo>
                <a:lnTo>
                  <a:pt x="10918" y="5118"/>
                </a:lnTo>
                <a:lnTo>
                  <a:pt x="10918" y="5132"/>
                </a:lnTo>
                <a:lnTo>
                  <a:pt x="10916" y="5134"/>
                </a:lnTo>
                <a:lnTo>
                  <a:pt x="10916" y="5136"/>
                </a:lnTo>
                <a:lnTo>
                  <a:pt x="10914" y="5136"/>
                </a:lnTo>
                <a:lnTo>
                  <a:pt x="10912" y="5138"/>
                </a:lnTo>
                <a:lnTo>
                  <a:pt x="10910" y="5142"/>
                </a:lnTo>
                <a:lnTo>
                  <a:pt x="10910" y="5150"/>
                </a:lnTo>
                <a:close/>
                <a:moveTo>
                  <a:pt x="11186" y="5194"/>
                </a:moveTo>
                <a:lnTo>
                  <a:pt x="11186" y="5194"/>
                </a:lnTo>
                <a:lnTo>
                  <a:pt x="11188" y="5202"/>
                </a:lnTo>
                <a:lnTo>
                  <a:pt x="11192" y="5208"/>
                </a:lnTo>
                <a:lnTo>
                  <a:pt x="11200" y="5216"/>
                </a:lnTo>
                <a:lnTo>
                  <a:pt x="11210" y="5224"/>
                </a:lnTo>
                <a:lnTo>
                  <a:pt x="11214" y="5226"/>
                </a:lnTo>
                <a:lnTo>
                  <a:pt x="11220" y="5224"/>
                </a:lnTo>
                <a:lnTo>
                  <a:pt x="11226" y="5222"/>
                </a:lnTo>
                <a:lnTo>
                  <a:pt x="11230" y="5220"/>
                </a:lnTo>
                <a:lnTo>
                  <a:pt x="11232" y="5214"/>
                </a:lnTo>
                <a:lnTo>
                  <a:pt x="11234" y="5210"/>
                </a:lnTo>
                <a:lnTo>
                  <a:pt x="11234" y="5204"/>
                </a:lnTo>
                <a:lnTo>
                  <a:pt x="11230" y="5198"/>
                </a:lnTo>
                <a:lnTo>
                  <a:pt x="11226" y="5192"/>
                </a:lnTo>
                <a:lnTo>
                  <a:pt x="11218" y="5188"/>
                </a:lnTo>
                <a:lnTo>
                  <a:pt x="11212" y="5186"/>
                </a:lnTo>
                <a:lnTo>
                  <a:pt x="11204" y="5186"/>
                </a:lnTo>
                <a:lnTo>
                  <a:pt x="11198" y="5186"/>
                </a:lnTo>
                <a:lnTo>
                  <a:pt x="11192" y="5188"/>
                </a:lnTo>
                <a:lnTo>
                  <a:pt x="11188" y="5190"/>
                </a:lnTo>
                <a:lnTo>
                  <a:pt x="11186" y="5194"/>
                </a:lnTo>
                <a:close/>
                <a:moveTo>
                  <a:pt x="11302" y="5178"/>
                </a:moveTo>
                <a:lnTo>
                  <a:pt x="11302" y="5178"/>
                </a:lnTo>
                <a:lnTo>
                  <a:pt x="11294" y="5178"/>
                </a:lnTo>
                <a:lnTo>
                  <a:pt x="11284" y="5178"/>
                </a:lnTo>
                <a:lnTo>
                  <a:pt x="11278" y="5178"/>
                </a:lnTo>
                <a:lnTo>
                  <a:pt x="11272" y="5182"/>
                </a:lnTo>
                <a:lnTo>
                  <a:pt x="11268" y="5186"/>
                </a:lnTo>
                <a:lnTo>
                  <a:pt x="11264" y="5190"/>
                </a:lnTo>
                <a:lnTo>
                  <a:pt x="11262" y="5196"/>
                </a:lnTo>
                <a:lnTo>
                  <a:pt x="11262" y="5202"/>
                </a:lnTo>
                <a:lnTo>
                  <a:pt x="11264" y="5208"/>
                </a:lnTo>
                <a:lnTo>
                  <a:pt x="11266" y="5204"/>
                </a:lnTo>
                <a:lnTo>
                  <a:pt x="11270" y="5196"/>
                </a:lnTo>
                <a:lnTo>
                  <a:pt x="11272" y="5194"/>
                </a:lnTo>
                <a:lnTo>
                  <a:pt x="11272" y="5192"/>
                </a:lnTo>
                <a:lnTo>
                  <a:pt x="11274" y="5192"/>
                </a:lnTo>
                <a:lnTo>
                  <a:pt x="11276" y="5194"/>
                </a:lnTo>
                <a:lnTo>
                  <a:pt x="11282" y="5200"/>
                </a:lnTo>
                <a:lnTo>
                  <a:pt x="11284" y="5202"/>
                </a:lnTo>
                <a:lnTo>
                  <a:pt x="11288" y="5202"/>
                </a:lnTo>
                <a:lnTo>
                  <a:pt x="11292" y="5202"/>
                </a:lnTo>
                <a:lnTo>
                  <a:pt x="11296" y="5200"/>
                </a:lnTo>
                <a:lnTo>
                  <a:pt x="11302" y="5198"/>
                </a:lnTo>
                <a:lnTo>
                  <a:pt x="11306" y="5198"/>
                </a:lnTo>
                <a:lnTo>
                  <a:pt x="11316" y="5202"/>
                </a:lnTo>
                <a:lnTo>
                  <a:pt x="11324" y="5206"/>
                </a:lnTo>
                <a:lnTo>
                  <a:pt x="11328" y="5206"/>
                </a:lnTo>
                <a:lnTo>
                  <a:pt x="11330" y="5204"/>
                </a:lnTo>
                <a:lnTo>
                  <a:pt x="11332" y="5202"/>
                </a:lnTo>
                <a:lnTo>
                  <a:pt x="11334" y="5202"/>
                </a:lnTo>
                <a:lnTo>
                  <a:pt x="11344" y="5204"/>
                </a:lnTo>
                <a:lnTo>
                  <a:pt x="11356" y="5212"/>
                </a:lnTo>
                <a:lnTo>
                  <a:pt x="11370" y="5222"/>
                </a:lnTo>
                <a:lnTo>
                  <a:pt x="11376" y="5226"/>
                </a:lnTo>
                <a:lnTo>
                  <a:pt x="11380" y="5226"/>
                </a:lnTo>
                <a:lnTo>
                  <a:pt x="11384" y="5226"/>
                </a:lnTo>
                <a:lnTo>
                  <a:pt x="11384" y="5222"/>
                </a:lnTo>
                <a:lnTo>
                  <a:pt x="11382" y="5210"/>
                </a:lnTo>
                <a:lnTo>
                  <a:pt x="11372" y="5194"/>
                </a:lnTo>
                <a:lnTo>
                  <a:pt x="11368" y="5186"/>
                </a:lnTo>
                <a:lnTo>
                  <a:pt x="11364" y="5184"/>
                </a:lnTo>
                <a:lnTo>
                  <a:pt x="11360" y="5182"/>
                </a:lnTo>
                <a:lnTo>
                  <a:pt x="11358" y="5182"/>
                </a:lnTo>
                <a:lnTo>
                  <a:pt x="11352" y="5184"/>
                </a:lnTo>
                <a:lnTo>
                  <a:pt x="11346" y="5182"/>
                </a:lnTo>
                <a:lnTo>
                  <a:pt x="11340" y="5178"/>
                </a:lnTo>
                <a:lnTo>
                  <a:pt x="11328" y="5174"/>
                </a:lnTo>
                <a:lnTo>
                  <a:pt x="11326" y="5174"/>
                </a:lnTo>
                <a:lnTo>
                  <a:pt x="11324" y="5176"/>
                </a:lnTo>
                <a:lnTo>
                  <a:pt x="11318" y="5178"/>
                </a:lnTo>
                <a:lnTo>
                  <a:pt x="11312" y="5178"/>
                </a:lnTo>
                <a:lnTo>
                  <a:pt x="11302" y="5178"/>
                </a:lnTo>
                <a:close/>
                <a:moveTo>
                  <a:pt x="11158" y="5128"/>
                </a:moveTo>
                <a:lnTo>
                  <a:pt x="11158" y="5128"/>
                </a:lnTo>
                <a:lnTo>
                  <a:pt x="11156" y="5126"/>
                </a:lnTo>
                <a:lnTo>
                  <a:pt x="11152" y="5122"/>
                </a:lnTo>
                <a:lnTo>
                  <a:pt x="11138" y="5118"/>
                </a:lnTo>
                <a:lnTo>
                  <a:pt x="11132" y="5118"/>
                </a:lnTo>
                <a:lnTo>
                  <a:pt x="11126" y="5120"/>
                </a:lnTo>
                <a:lnTo>
                  <a:pt x="11120" y="5124"/>
                </a:lnTo>
                <a:lnTo>
                  <a:pt x="11118" y="5128"/>
                </a:lnTo>
                <a:lnTo>
                  <a:pt x="11120" y="5132"/>
                </a:lnTo>
                <a:lnTo>
                  <a:pt x="11124" y="5136"/>
                </a:lnTo>
                <a:lnTo>
                  <a:pt x="11132" y="5136"/>
                </a:lnTo>
                <a:lnTo>
                  <a:pt x="11138" y="5136"/>
                </a:lnTo>
                <a:lnTo>
                  <a:pt x="11152" y="5132"/>
                </a:lnTo>
                <a:lnTo>
                  <a:pt x="11156" y="5130"/>
                </a:lnTo>
                <a:lnTo>
                  <a:pt x="11158" y="5128"/>
                </a:lnTo>
                <a:close/>
                <a:moveTo>
                  <a:pt x="11162" y="5130"/>
                </a:moveTo>
                <a:lnTo>
                  <a:pt x="11162" y="5130"/>
                </a:lnTo>
                <a:lnTo>
                  <a:pt x="11162" y="5132"/>
                </a:lnTo>
                <a:lnTo>
                  <a:pt x="11166" y="5134"/>
                </a:lnTo>
                <a:lnTo>
                  <a:pt x="11176" y="5132"/>
                </a:lnTo>
                <a:lnTo>
                  <a:pt x="11200" y="5128"/>
                </a:lnTo>
                <a:lnTo>
                  <a:pt x="11200" y="5126"/>
                </a:lnTo>
                <a:lnTo>
                  <a:pt x="11198" y="5124"/>
                </a:lnTo>
                <a:lnTo>
                  <a:pt x="11184" y="5124"/>
                </a:lnTo>
                <a:lnTo>
                  <a:pt x="11170" y="5124"/>
                </a:lnTo>
                <a:lnTo>
                  <a:pt x="11164" y="5126"/>
                </a:lnTo>
                <a:lnTo>
                  <a:pt x="11162" y="5130"/>
                </a:lnTo>
                <a:close/>
                <a:moveTo>
                  <a:pt x="11242" y="5116"/>
                </a:moveTo>
                <a:lnTo>
                  <a:pt x="11242" y="5116"/>
                </a:lnTo>
                <a:lnTo>
                  <a:pt x="11242" y="5122"/>
                </a:lnTo>
                <a:lnTo>
                  <a:pt x="11246" y="5122"/>
                </a:lnTo>
                <a:lnTo>
                  <a:pt x="11254" y="5122"/>
                </a:lnTo>
                <a:lnTo>
                  <a:pt x="11270" y="5122"/>
                </a:lnTo>
                <a:lnTo>
                  <a:pt x="11272" y="5120"/>
                </a:lnTo>
                <a:lnTo>
                  <a:pt x="11268" y="5112"/>
                </a:lnTo>
                <a:lnTo>
                  <a:pt x="11262" y="5108"/>
                </a:lnTo>
                <a:lnTo>
                  <a:pt x="11258" y="5106"/>
                </a:lnTo>
                <a:lnTo>
                  <a:pt x="11254" y="5104"/>
                </a:lnTo>
                <a:lnTo>
                  <a:pt x="11250" y="5104"/>
                </a:lnTo>
                <a:lnTo>
                  <a:pt x="11246" y="5106"/>
                </a:lnTo>
                <a:lnTo>
                  <a:pt x="11244" y="5108"/>
                </a:lnTo>
                <a:lnTo>
                  <a:pt x="11242" y="5110"/>
                </a:lnTo>
                <a:lnTo>
                  <a:pt x="11242" y="5116"/>
                </a:lnTo>
                <a:close/>
                <a:moveTo>
                  <a:pt x="11340" y="5134"/>
                </a:moveTo>
                <a:lnTo>
                  <a:pt x="11340" y="5134"/>
                </a:lnTo>
                <a:lnTo>
                  <a:pt x="11344" y="5138"/>
                </a:lnTo>
                <a:lnTo>
                  <a:pt x="11352" y="5140"/>
                </a:lnTo>
                <a:lnTo>
                  <a:pt x="11358" y="5140"/>
                </a:lnTo>
                <a:lnTo>
                  <a:pt x="11360" y="5136"/>
                </a:lnTo>
                <a:lnTo>
                  <a:pt x="11362" y="5134"/>
                </a:lnTo>
                <a:lnTo>
                  <a:pt x="11362" y="5126"/>
                </a:lnTo>
                <a:lnTo>
                  <a:pt x="11360" y="5122"/>
                </a:lnTo>
                <a:lnTo>
                  <a:pt x="11354" y="5122"/>
                </a:lnTo>
                <a:lnTo>
                  <a:pt x="11346" y="5124"/>
                </a:lnTo>
                <a:lnTo>
                  <a:pt x="11336" y="5130"/>
                </a:lnTo>
                <a:lnTo>
                  <a:pt x="11336" y="5132"/>
                </a:lnTo>
                <a:lnTo>
                  <a:pt x="11340" y="5134"/>
                </a:lnTo>
                <a:close/>
                <a:moveTo>
                  <a:pt x="11380" y="5104"/>
                </a:moveTo>
                <a:lnTo>
                  <a:pt x="11380" y="5104"/>
                </a:lnTo>
                <a:lnTo>
                  <a:pt x="11382" y="5104"/>
                </a:lnTo>
                <a:lnTo>
                  <a:pt x="11384" y="5102"/>
                </a:lnTo>
                <a:lnTo>
                  <a:pt x="11386" y="5096"/>
                </a:lnTo>
                <a:lnTo>
                  <a:pt x="11386" y="5090"/>
                </a:lnTo>
                <a:lnTo>
                  <a:pt x="11386" y="5086"/>
                </a:lnTo>
                <a:lnTo>
                  <a:pt x="11386" y="5084"/>
                </a:lnTo>
                <a:lnTo>
                  <a:pt x="11380" y="5084"/>
                </a:lnTo>
                <a:lnTo>
                  <a:pt x="11374" y="5084"/>
                </a:lnTo>
                <a:lnTo>
                  <a:pt x="11370" y="5086"/>
                </a:lnTo>
                <a:lnTo>
                  <a:pt x="11370" y="5088"/>
                </a:lnTo>
                <a:lnTo>
                  <a:pt x="11370" y="5090"/>
                </a:lnTo>
                <a:lnTo>
                  <a:pt x="11374" y="5096"/>
                </a:lnTo>
                <a:lnTo>
                  <a:pt x="11380" y="5104"/>
                </a:lnTo>
                <a:close/>
                <a:moveTo>
                  <a:pt x="11362" y="5052"/>
                </a:moveTo>
                <a:lnTo>
                  <a:pt x="11362" y="5052"/>
                </a:lnTo>
                <a:lnTo>
                  <a:pt x="11368" y="5054"/>
                </a:lnTo>
                <a:lnTo>
                  <a:pt x="11372" y="5056"/>
                </a:lnTo>
                <a:lnTo>
                  <a:pt x="11378" y="5060"/>
                </a:lnTo>
                <a:lnTo>
                  <a:pt x="11384" y="5060"/>
                </a:lnTo>
                <a:lnTo>
                  <a:pt x="11386" y="5058"/>
                </a:lnTo>
                <a:lnTo>
                  <a:pt x="11382" y="5054"/>
                </a:lnTo>
                <a:lnTo>
                  <a:pt x="11380" y="5052"/>
                </a:lnTo>
                <a:lnTo>
                  <a:pt x="11380" y="5050"/>
                </a:lnTo>
                <a:lnTo>
                  <a:pt x="11384" y="5052"/>
                </a:lnTo>
                <a:lnTo>
                  <a:pt x="11388" y="5056"/>
                </a:lnTo>
                <a:lnTo>
                  <a:pt x="11394" y="5058"/>
                </a:lnTo>
                <a:lnTo>
                  <a:pt x="11398" y="5056"/>
                </a:lnTo>
                <a:lnTo>
                  <a:pt x="11400" y="5054"/>
                </a:lnTo>
                <a:lnTo>
                  <a:pt x="11400" y="5052"/>
                </a:lnTo>
                <a:lnTo>
                  <a:pt x="11394" y="5046"/>
                </a:lnTo>
                <a:lnTo>
                  <a:pt x="11384" y="5040"/>
                </a:lnTo>
                <a:lnTo>
                  <a:pt x="11378" y="5040"/>
                </a:lnTo>
                <a:lnTo>
                  <a:pt x="11372" y="5040"/>
                </a:lnTo>
                <a:lnTo>
                  <a:pt x="11364" y="5044"/>
                </a:lnTo>
                <a:lnTo>
                  <a:pt x="11358" y="5046"/>
                </a:lnTo>
                <a:lnTo>
                  <a:pt x="11358" y="5050"/>
                </a:lnTo>
                <a:lnTo>
                  <a:pt x="11362" y="5052"/>
                </a:lnTo>
                <a:close/>
                <a:moveTo>
                  <a:pt x="11246" y="4990"/>
                </a:moveTo>
                <a:lnTo>
                  <a:pt x="11246" y="4990"/>
                </a:lnTo>
                <a:lnTo>
                  <a:pt x="11248" y="4998"/>
                </a:lnTo>
                <a:lnTo>
                  <a:pt x="11246" y="5006"/>
                </a:lnTo>
                <a:lnTo>
                  <a:pt x="11246" y="5012"/>
                </a:lnTo>
                <a:lnTo>
                  <a:pt x="11248" y="5016"/>
                </a:lnTo>
                <a:lnTo>
                  <a:pt x="11250" y="5020"/>
                </a:lnTo>
                <a:lnTo>
                  <a:pt x="11252" y="5024"/>
                </a:lnTo>
                <a:lnTo>
                  <a:pt x="11254" y="5028"/>
                </a:lnTo>
                <a:lnTo>
                  <a:pt x="11252" y="5038"/>
                </a:lnTo>
                <a:lnTo>
                  <a:pt x="11252" y="5046"/>
                </a:lnTo>
                <a:lnTo>
                  <a:pt x="11254" y="5050"/>
                </a:lnTo>
                <a:lnTo>
                  <a:pt x="11256" y="5056"/>
                </a:lnTo>
                <a:lnTo>
                  <a:pt x="11270" y="5074"/>
                </a:lnTo>
                <a:lnTo>
                  <a:pt x="11276" y="5080"/>
                </a:lnTo>
                <a:lnTo>
                  <a:pt x="11278" y="5082"/>
                </a:lnTo>
                <a:lnTo>
                  <a:pt x="11282" y="5082"/>
                </a:lnTo>
                <a:lnTo>
                  <a:pt x="11284" y="5082"/>
                </a:lnTo>
                <a:lnTo>
                  <a:pt x="11282" y="5080"/>
                </a:lnTo>
                <a:lnTo>
                  <a:pt x="11278" y="5076"/>
                </a:lnTo>
                <a:lnTo>
                  <a:pt x="11272" y="5068"/>
                </a:lnTo>
                <a:lnTo>
                  <a:pt x="11268" y="5058"/>
                </a:lnTo>
                <a:lnTo>
                  <a:pt x="11264" y="5046"/>
                </a:lnTo>
                <a:lnTo>
                  <a:pt x="11262" y="5036"/>
                </a:lnTo>
                <a:lnTo>
                  <a:pt x="11262" y="5026"/>
                </a:lnTo>
                <a:lnTo>
                  <a:pt x="11266" y="5018"/>
                </a:lnTo>
                <a:lnTo>
                  <a:pt x="11268" y="5018"/>
                </a:lnTo>
                <a:lnTo>
                  <a:pt x="11270" y="5016"/>
                </a:lnTo>
                <a:lnTo>
                  <a:pt x="11278" y="5018"/>
                </a:lnTo>
                <a:lnTo>
                  <a:pt x="11290" y="5024"/>
                </a:lnTo>
                <a:lnTo>
                  <a:pt x="11294" y="5026"/>
                </a:lnTo>
                <a:lnTo>
                  <a:pt x="11298" y="5026"/>
                </a:lnTo>
                <a:lnTo>
                  <a:pt x="11298" y="5024"/>
                </a:lnTo>
                <a:lnTo>
                  <a:pt x="11298" y="5022"/>
                </a:lnTo>
                <a:lnTo>
                  <a:pt x="11294" y="5014"/>
                </a:lnTo>
                <a:lnTo>
                  <a:pt x="11288" y="5012"/>
                </a:lnTo>
                <a:lnTo>
                  <a:pt x="11282" y="5008"/>
                </a:lnTo>
                <a:lnTo>
                  <a:pt x="11278" y="5006"/>
                </a:lnTo>
                <a:lnTo>
                  <a:pt x="11276" y="5004"/>
                </a:lnTo>
                <a:lnTo>
                  <a:pt x="11274" y="5002"/>
                </a:lnTo>
                <a:lnTo>
                  <a:pt x="11276" y="5000"/>
                </a:lnTo>
                <a:lnTo>
                  <a:pt x="11282" y="4994"/>
                </a:lnTo>
                <a:lnTo>
                  <a:pt x="11290" y="4990"/>
                </a:lnTo>
                <a:lnTo>
                  <a:pt x="11292" y="4988"/>
                </a:lnTo>
                <a:lnTo>
                  <a:pt x="11294" y="4984"/>
                </a:lnTo>
                <a:lnTo>
                  <a:pt x="11296" y="4974"/>
                </a:lnTo>
                <a:lnTo>
                  <a:pt x="11294" y="4970"/>
                </a:lnTo>
                <a:lnTo>
                  <a:pt x="11292" y="4966"/>
                </a:lnTo>
                <a:lnTo>
                  <a:pt x="11290" y="4964"/>
                </a:lnTo>
                <a:lnTo>
                  <a:pt x="11284" y="4964"/>
                </a:lnTo>
                <a:lnTo>
                  <a:pt x="11278" y="4968"/>
                </a:lnTo>
                <a:lnTo>
                  <a:pt x="11274" y="4974"/>
                </a:lnTo>
                <a:lnTo>
                  <a:pt x="11266" y="4988"/>
                </a:lnTo>
                <a:lnTo>
                  <a:pt x="11262" y="4998"/>
                </a:lnTo>
                <a:lnTo>
                  <a:pt x="11260" y="5000"/>
                </a:lnTo>
                <a:lnTo>
                  <a:pt x="11258" y="4998"/>
                </a:lnTo>
                <a:lnTo>
                  <a:pt x="11256" y="4992"/>
                </a:lnTo>
                <a:lnTo>
                  <a:pt x="11258" y="4988"/>
                </a:lnTo>
                <a:lnTo>
                  <a:pt x="11262" y="4982"/>
                </a:lnTo>
                <a:lnTo>
                  <a:pt x="11266" y="4972"/>
                </a:lnTo>
                <a:lnTo>
                  <a:pt x="11268" y="4966"/>
                </a:lnTo>
                <a:lnTo>
                  <a:pt x="11268" y="4962"/>
                </a:lnTo>
                <a:lnTo>
                  <a:pt x="11264" y="4954"/>
                </a:lnTo>
                <a:lnTo>
                  <a:pt x="11262" y="4950"/>
                </a:lnTo>
                <a:lnTo>
                  <a:pt x="11262" y="4946"/>
                </a:lnTo>
                <a:lnTo>
                  <a:pt x="11262" y="4944"/>
                </a:lnTo>
                <a:lnTo>
                  <a:pt x="11266" y="4932"/>
                </a:lnTo>
                <a:lnTo>
                  <a:pt x="11258" y="4936"/>
                </a:lnTo>
                <a:lnTo>
                  <a:pt x="11254" y="4940"/>
                </a:lnTo>
                <a:lnTo>
                  <a:pt x="11250" y="4946"/>
                </a:lnTo>
                <a:lnTo>
                  <a:pt x="11246" y="4960"/>
                </a:lnTo>
                <a:lnTo>
                  <a:pt x="11244" y="4976"/>
                </a:lnTo>
                <a:lnTo>
                  <a:pt x="11244" y="4984"/>
                </a:lnTo>
                <a:lnTo>
                  <a:pt x="11246" y="4990"/>
                </a:lnTo>
                <a:close/>
                <a:moveTo>
                  <a:pt x="11276" y="4936"/>
                </a:moveTo>
                <a:lnTo>
                  <a:pt x="11276" y="4936"/>
                </a:lnTo>
                <a:lnTo>
                  <a:pt x="11276" y="4940"/>
                </a:lnTo>
                <a:lnTo>
                  <a:pt x="11280" y="4942"/>
                </a:lnTo>
                <a:lnTo>
                  <a:pt x="11284" y="4940"/>
                </a:lnTo>
                <a:lnTo>
                  <a:pt x="11288" y="4936"/>
                </a:lnTo>
                <a:lnTo>
                  <a:pt x="11290" y="4930"/>
                </a:lnTo>
                <a:lnTo>
                  <a:pt x="11292" y="4924"/>
                </a:lnTo>
                <a:lnTo>
                  <a:pt x="11294" y="4918"/>
                </a:lnTo>
                <a:lnTo>
                  <a:pt x="11292" y="4914"/>
                </a:lnTo>
                <a:lnTo>
                  <a:pt x="11288" y="4912"/>
                </a:lnTo>
                <a:lnTo>
                  <a:pt x="11286" y="4912"/>
                </a:lnTo>
                <a:lnTo>
                  <a:pt x="11282" y="4912"/>
                </a:lnTo>
                <a:lnTo>
                  <a:pt x="11280" y="4916"/>
                </a:lnTo>
                <a:lnTo>
                  <a:pt x="11276" y="4926"/>
                </a:lnTo>
                <a:lnTo>
                  <a:pt x="11276" y="4936"/>
                </a:lnTo>
                <a:close/>
                <a:moveTo>
                  <a:pt x="11022" y="5302"/>
                </a:moveTo>
                <a:lnTo>
                  <a:pt x="11022" y="5302"/>
                </a:lnTo>
                <a:lnTo>
                  <a:pt x="11024" y="5306"/>
                </a:lnTo>
                <a:lnTo>
                  <a:pt x="11026" y="5302"/>
                </a:lnTo>
                <a:lnTo>
                  <a:pt x="11026" y="5296"/>
                </a:lnTo>
                <a:lnTo>
                  <a:pt x="11022" y="5288"/>
                </a:lnTo>
                <a:lnTo>
                  <a:pt x="11020" y="5284"/>
                </a:lnTo>
                <a:lnTo>
                  <a:pt x="11018" y="5288"/>
                </a:lnTo>
                <a:lnTo>
                  <a:pt x="11018" y="5294"/>
                </a:lnTo>
                <a:lnTo>
                  <a:pt x="11022" y="5302"/>
                </a:lnTo>
                <a:close/>
                <a:moveTo>
                  <a:pt x="11040" y="5304"/>
                </a:moveTo>
                <a:lnTo>
                  <a:pt x="11040" y="5304"/>
                </a:lnTo>
                <a:lnTo>
                  <a:pt x="11048" y="5300"/>
                </a:lnTo>
                <a:lnTo>
                  <a:pt x="11050" y="5296"/>
                </a:lnTo>
                <a:lnTo>
                  <a:pt x="11050" y="5292"/>
                </a:lnTo>
                <a:lnTo>
                  <a:pt x="11050" y="5288"/>
                </a:lnTo>
                <a:lnTo>
                  <a:pt x="11050" y="5284"/>
                </a:lnTo>
                <a:lnTo>
                  <a:pt x="11052" y="5278"/>
                </a:lnTo>
                <a:lnTo>
                  <a:pt x="11054" y="5270"/>
                </a:lnTo>
                <a:lnTo>
                  <a:pt x="11054" y="5266"/>
                </a:lnTo>
                <a:lnTo>
                  <a:pt x="11052" y="5264"/>
                </a:lnTo>
                <a:lnTo>
                  <a:pt x="11048" y="5264"/>
                </a:lnTo>
                <a:lnTo>
                  <a:pt x="11046" y="5264"/>
                </a:lnTo>
                <a:lnTo>
                  <a:pt x="11040" y="5270"/>
                </a:lnTo>
                <a:lnTo>
                  <a:pt x="11038" y="5274"/>
                </a:lnTo>
                <a:lnTo>
                  <a:pt x="11038" y="5278"/>
                </a:lnTo>
                <a:lnTo>
                  <a:pt x="11038" y="5288"/>
                </a:lnTo>
                <a:lnTo>
                  <a:pt x="11036" y="5298"/>
                </a:lnTo>
                <a:lnTo>
                  <a:pt x="11036" y="5304"/>
                </a:lnTo>
                <a:lnTo>
                  <a:pt x="11038" y="5304"/>
                </a:lnTo>
                <a:lnTo>
                  <a:pt x="11040" y="5304"/>
                </a:lnTo>
                <a:close/>
                <a:moveTo>
                  <a:pt x="11052" y="5316"/>
                </a:moveTo>
                <a:lnTo>
                  <a:pt x="11052" y="5316"/>
                </a:lnTo>
                <a:lnTo>
                  <a:pt x="11056" y="5318"/>
                </a:lnTo>
                <a:lnTo>
                  <a:pt x="11058" y="5316"/>
                </a:lnTo>
                <a:lnTo>
                  <a:pt x="11060" y="5308"/>
                </a:lnTo>
                <a:lnTo>
                  <a:pt x="11062" y="5306"/>
                </a:lnTo>
                <a:lnTo>
                  <a:pt x="11066" y="5304"/>
                </a:lnTo>
                <a:lnTo>
                  <a:pt x="11072" y="5302"/>
                </a:lnTo>
                <a:lnTo>
                  <a:pt x="11074" y="5302"/>
                </a:lnTo>
                <a:lnTo>
                  <a:pt x="11074" y="5300"/>
                </a:lnTo>
                <a:lnTo>
                  <a:pt x="11068" y="5292"/>
                </a:lnTo>
                <a:lnTo>
                  <a:pt x="11064" y="5286"/>
                </a:lnTo>
                <a:lnTo>
                  <a:pt x="11064" y="5282"/>
                </a:lnTo>
                <a:lnTo>
                  <a:pt x="11064" y="5278"/>
                </a:lnTo>
                <a:lnTo>
                  <a:pt x="11068" y="5274"/>
                </a:lnTo>
                <a:lnTo>
                  <a:pt x="11072" y="5268"/>
                </a:lnTo>
                <a:lnTo>
                  <a:pt x="11072" y="5264"/>
                </a:lnTo>
                <a:lnTo>
                  <a:pt x="11070" y="5258"/>
                </a:lnTo>
                <a:lnTo>
                  <a:pt x="11068" y="5254"/>
                </a:lnTo>
                <a:lnTo>
                  <a:pt x="11066" y="5252"/>
                </a:lnTo>
                <a:lnTo>
                  <a:pt x="11064" y="5252"/>
                </a:lnTo>
                <a:lnTo>
                  <a:pt x="11062" y="5256"/>
                </a:lnTo>
                <a:lnTo>
                  <a:pt x="11058" y="5270"/>
                </a:lnTo>
                <a:lnTo>
                  <a:pt x="11056" y="5286"/>
                </a:lnTo>
                <a:lnTo>
                  <a:pt x="11056" y="5294"/>
                </a:lnTo>
                <a:lnTo>
                  <a:pt x="11052" y="5300"/>
                </a:lnTo>
                <a:lnTo>
                  <a:pt x="11048" y="5306"/>
                </a:lnTo>
                <a:lnTo>
                  <a:pt x="11046" y="5310"/>
                </a:lnTo>
                <a:lnTo>
                  <a:pt x="11046" y="5312"/>
                </a:lnTo>
                <a:lnTo>
                  <a:pt x="11052" y="5316"/>
                </a:lnTo>
                <a:close/>
                <a:moveTo>
                  <a:pt x="11240" y="5058"/>
                </a:moveTo>
                <a:lnTo>
                  <a:pt x="11240" y="5058"/>
                </a:lnTo>
                <a:lnTo>
                  <a:pt x="11240" y="5062"/>
                </a:lnTo>
                <a:lnTo>
                  <a:pt x="11242" y="5068"/>
                </a:lnTo>
                <a:lnTo>
                  <a:pt x="11246" y="5074"/>
                </a:lnTo>
                <a:lnTo>
                  <a:pt x="11250" y="5076"/>
                </a:lnTo>
                <a:lnTo>
                  <a:pt x="11252" y="5072"/>
                </a:lnTo>
                <a:lnTo>
                  <a:pt x="11252" y="5064"/>
                </a:lnTo>
                <a:lnTo>
                  <a:pt x="11250" y="5058"/>
                </a:lnTo>
                <a:lnTo>
                  <a:pt x="11248" y="5054"/>
                </a:lnTo>
                <a:lnTo>
                  <a:pt x="11244" y="5054"/>
                </a:lnTo>
                <a:lnTo>
                  <a:pt x="11240" y="5058"/>
                </a:lnTo>
                <a:close/>
                <a:moveTo>
                  <a:pt x="11412" y="5392"/>
                </a:moveTo>
                <a:lnTo>
                  <a:pt x="11412" y="5392"/>
                </a:lnTo>
                <a:lnTo>
                  <a:pt x="11412" y="5390"/>
                </a:lnTo>
                <a:lnTo>
                  <a:pt x="11410" y="5390"/>
                </a:lnTo>
                <a:lnTo>
                  <a:pt x="11406" y="5392"/>
                </a:lnTo>
                <a:lnTo>
                  <a:pt x="11402" y="5398"/>
                </a:lnTo>
                <a:lnTo>
                  <a:pt x="11398" y="5406"/>
                </a:lnTo>
                <a:lnTo>
                  <a:pt x="11394" y="5420"/>
                </a:lnTo>
                <a:lnTo>
                  <a:pt x="11394" y="5426"/>
                </a:lnTo>
                <a:lnTo>
                  <a:pt x="11396" y="5426"/>
                </a:lnTo>
                <a:lnTo>
                  <a:pt x="11406" y="5420"/>
                </a:lnTo>
                <a:lnTo>
                  <a:pt x="11412" y="5412"/>
                </a:lnTo>
                <a:lnTo>
                  <a:pt x="11414" y="5402"/>
                </a:lnTo>
                <a:lnTo>
                  <a:pt x="11412" y="5392"/>
                </a:lnTo>
                <a:close/>
                <a:moveTo>
                  <a:pt x="11514" y="5376"/>
                </a:moveTo>
                <a:lnTo>
                  <a:pt x="11514" y="5376"/>
                </a:lnTo>
                <a:lnTo>
                  <a:pt x="11522" y="5372"/>
                </a:lnTo>
                <a:lnTo>
                  <a:pt x="11526" y="5366"/>
                </a:lnTo>
                <a:lnTo>
                  <a:pt x="11526" y="5360"/>
                </a:lnTo>
                <a:lnTo>
                  <a:pt x="11520" y="5352"/>
                </a:lnTo>
                <a:lnTo>
                  <a:pt x="11516" y="5346"/>
                </a:lnTo>
                <a:lnTo>
                  <a:pt x="11512" y="5346"/>
                </a:lnTo>
                <a:lnTo>
                  <a:pt x="11510" y="5350"/>
                </a:lnTo>
                <a:lnTo>
                  <a:pt x="11510" y="5356"/>
                </a:lnTo>
                <a:lnTo>
                  <a:pt x="11510" y="5370"/>
                </a:lnTo>
                <a:lnTo>
                  <a:pt x="11512" y="5374"/>
                </a:lnTo>
                <a:lnTo>
                  <a:pt x="11514" y="5376"/>
                </a:lnTo>
                <a:close/>
                <a:moveTo>
                  <a:pt x="10442" y="5192"/>
                </a:moveTo>
                <a:lnTo>
                  <a:pt x="10442" y="5192"/>
                </a:lnTo>
                <a:lnTo>
                  <a:pt x="10446" y="5198"/>
                </a:lnTo>
                <a:lnTo>
                  <a:pt x="10448" y="5198"/>
                </a:lnTo>
                <a:lnTo>
                  <a:pt x="10450" y="5194"/>
                </a:lnTo>
                <a:lnTo>
                  <a:pt x="10452" y="5192"/>
                </a:lnTo>
                <a:lnTo>
                  <a:pt x="10454" y="5192"/>
                </a:lnTo>
                <a:lnTo>
                  <a:pt x="10458" y="5194"/>
                </a:lnTo>
                <a:lnTo>
                  <a:pt x="10462" y="5194"/>
                </a:lnTo>
                <a:lnTo>
                  <a:pt x="10468" y="5188"/>
                </a:lnTo>
                <a:lnTo>
                  <a:pt x="10470" y="5180"/>
                </a:lnTo>
                <a:lnTo>
                  <a:pt x="10470" y="5176"/>
                </a:lnTo>
                <a:lnTo>
                  <a:pt x="10470" y="5174"/>
                </a:lnTo>
                <a:lnTo>
                  <a:pt x="10464" y="5168"/>
                </a:lnTo>
                <a:lnTo>
                  <a:pt x="10456" y="5164"/>
                </a:lnTo>
                <a:lnTo>
                  <a:pt x="10450" y="5162"/>
                </a:lnTo>
                <a:lnTo>
                  <a:pt x="10448" y="5164"/>
                </a:lnTo>
                <a:lnTo>
                  <a:pt x="10444" y="5166"/>
                </a:lnTo>
                <a:lnTo>
                  <a:pt x="10442" y="5170"/>
                </a:lnTo>
                <a:lnTo>
                  <a:pt x="10440" y="5182"/>
                </a:lnTo>
                <a:lnTo>
                  <a:pt x="10440" y="5186"/>
                </a:lnTo>
                <a:lnTo>
                  <a:pt x="10442" y="5192"/>
                </a:lnTo>
                <a:close/>
                <a:moveTo>
                  <a:pt x="10396" y="5160"/>
                </a:moveTo>
                <a:lnTo>
                  <a:pt x="10396" y="5160"/>
                </a:lnTo>
                <a:lnTo>
                  <a:pt x="10392" y="5156"/>
                </a:lnTo>
                <a:lnTo>
                  <a:pt x="10388" y="5150"/>
                </a:lnTo>
                <a:lnTo>
                  <a:pt x="10386" y="5132"/>
                </a:lnTo>
                <a:lnTo>
                  <a:pt x="10382" y="5124"/>
                </a:lnTo>
                <a:lnTo>
                  <a:pt x="10380" y="5116"/>
                </a:lnTo>
                <a:lnTo>
                  <a:pt x="10372" y="5112"/>
                </a:lnTo>
                <a:lnTo>
                  <a:pt x="10364" y="5112"/>
                </a:lnTo>
                <a:lnTo>
                  <a:pt x="10356" y="5116"/>
                </a:lnTo>
                <a:lnTo>
                  <a:pt x="10352" y="5120"/>
                </a:lnTo>
                <a:lnTo>
                  <a:pt x="10352" y="5124"/>
                </a:lnTo>
                <a:lnTo>
                  <a:pt x="10352" y="5128"/>
                </a:lnTo>
                <a:lnTo>
                  <a:pt x="10348" y="5130"/>
                </a:lnTo>
                <a:lnTo>
                  <a:pt x="10344" y="5134"/>
                </a:lnTo>
                <a:lnTo>
                  <a:pt x="10342" y="5138"/>
                </a:lnTo>
                <a:lnTo>
                  <a:pt x="10344" y="5140"/>
                </a:lnTo>
                <a:lnTo>
                  <a:pt x="10346" y="5142"/>
                </a:lnTo>
                <a:lnTo>
                  <a:pt x="10354" y="5142"/>
                </a:lnTo>
                <a:lnTo>
                  <a:pt x="10362" y="5142"/>
                </a:lnTo>
                <a:lnTo>
                  <a:pt x="10366" y="5144"/>
                </a:lnTo>
                <a:lnTo>
                  <a:pt x="10368" y="5146"/>
                </a:lnTo>
                <a:lnTo>
                  <a:pt x="10372" y="5158"/>
                </a:lnTo>
                <a:lnTo>
                  <a:pt x="10376" y="5170"/>
                </a:lnTo>
                <a:lnTo>
                  <a:pt x="10378" y="5176"/>
                </a:lnTo>
                <a:lnTo>
                  <a:pt x="10384" y="5178"/>
                </a:lnTo>
                <a:lnTo>
                  <a:pt x="10392" y="5182"/>
                </a:lnTo>
                <a:lnTo>
                  <a:pt x="10396" y="5186"/>
                </a:lnTo>
                <a:lnTo>
                  <a:pt x="10400" y="5190"/>
                </a:lnTo>
                <a:lnTo>
                  <a:pt x="10404" y="5190"/>
                </a:lnTo>
                <a:lnTo>
                  <a:pt x="10406" y="5188"/>
                </a:lnTo>
                <a:lnTo>
                  <a:pt x="10408" y="5186"/>
                </a:lnTo>
                <a:lnTo>
                  <a:pt x="10406" y="5182"/>
                </a:lnTo>
                <a:lnTo>
                  <a:pt x="10404" y="5178"/>
                </a:lnTo>
                <a:lnTo>
                  <a:pt x="10404" y="5176"/>
                </a:lnTo>
                <a:lnTo>
                  <a:pt x="10404" y="5172"/>
                </a:lnTo>
                <a:lnTo>
                  <a:pt x="10406" y="5168"/>
                </a:lnTo>
                <a:lnTo>
                  <a:pt x="10406" y="5166"/>
                </a:lnTo>
                <a:lnTo>
                  <a:pt x="10402" y="5162"/>
                </a:lnTo>
                <a:lnTo>
                  <a:pt x="10396" y="5160"/>
                </a:lnTo>
                <a:close/>
                <a:moveTo>
                  <a:pt x="10682" y="5374"/>
                </a:moveTo>
                <a:lnTo>
                  <a:pt x="10682" y="5374"/>
                </a:lnTo>
                <a:lnTo>
                  <a:pt x="10670" y="5374"/>
                </a:lnTo>
                <a:lnTo>
                  <a:pt x="10658" y="5376"/>
                </a:lnTo>
                <a:lnTo>
                  <a:pt x="10652" y="5378"/>
                </a:lnTo>
                <a:lnTo>
                  <a:pt x="10652" y="5382"/>
                </a:lnTo>
                <a:lnTo>
                  <a:pt x="10652" y="5384"/>
                </a:lnTo>
                <a:lnTo>
                  <a:pt x="10656" y="5388"/>
                </a:lnTo>
                <a:lnTo>
                  <a:pt x="10668" y="5390"/>
                </a:lnTo>
                <a:lnTo>
                  <a:pt x="10680" y="5392"/>
                </a:lnTo>
                <a:lnTo>
                  <a:pt x="10684" y="5390"/>
                </a:lnTo>
                <a:lnTo>
                  <a:pt x="10686" y="5390"/>
                </a:lnTo>
                <a:lnTo>
                  <a:pt x="10692" y="5386"/>
                </a:lnTo>
                <a:lnTo>
                  <a:pt x="10700" y="5382"/>
                </a:lnTo>
                <a:lnTo>
                  <a:pt x="10706" y="5378"/>
                </a:lnTo>
                <a:lnTo>
                  <a:pt x="10706" y="5376"/>
                </a:lnTo>
                <a:lnTo>
                  <a:pt x="10702" y="5374"/>
                </a:lnTo>
                <a:lnTo>
                  <a:pt x="10700" y="5374"/>
                </a:lnTo>
                <a:lnTo>
                  <a:pt x="10694" y="5374"/>
                </a:lnTo>
                <a:lnTo>
                  <a:pt x="10682" y="5374"/>
                </a:lnTo>
                <a:close/>
                <a:moveTo>
                  <a:pt x="11090" y="5452"/>
                </a:moveTo>
                <a:lnTo>
                  <a:pt x="11090" y="5452"/>
                </a:lnTo>
                <a:lnTo>
                  <a:pt x="11092" y="5450"/>
                </a:lnTo>
                <a:lnTo>
                  <a:pt x="11094" y="5448"/>
                </a:lnTo>
                <a:lnTo>
                  <a:pt x="11096" y="5446"/>
                </a:lnTo>
                <a:lnTo>
                  <a:pt x="11098" y="5444"/>
                </a:lnTo>
                <a:lnTo>
                  <a:pt x="11102" y="5440"/>
                </a:lnTo>
                <a:lnTo>
                  <a:pt x="11100" y="5440"/>
                </a:lnTo>
                <a:lnTo>
                  <a:pt x="11096" y="5438"/>
                </a:lnTo>
                <a:lnTo>
                  <a:pt x="11086" y="5440"/>
                </a:lnTo>
                <a:lnTo>
                  <a:pt x="11082" y="5442"/>
                </a:lnTo>
                <a:lnTo>
                  <a:pt x="11082" y="5444"/>
                </a:lnTo>
                <a:lnTo>
                  <a:pt x="11082" y="5446"/>
                </a:lnTo>
                <a:lnTo>
                  <a:pt x="11082" y="5448"/>
                </a:lnTo>
                <a:lnTo>
                  <a:pt x="11076" y="5452"/>
                </a:lnTo>
                <a:lnTo>
                  <a:pt x="11074" y="5454"/>
                </a:lnTo>
                <a:lnTo>
                  <a:pt x="11074" y="5456"/>
                </a:lnTo>
                <a:lnTo>
                  <a:pt x="11086" y="5456"/>
                </a:lnTo>
                <a:lnTo>
                  <a:pt x="11088" y="5456"/>
                </a:lnTo>
                <a:lnTo>
                  <a:pt x="11088" y="5454"/>
                </a:lnTo>
                <a:lnTo>
                  <a:pt x="11088" y="5452"/>
                </a:lnTo>
                <a:lnTo>
                  <a:pt x="11090" y="5452"/>
                </a:lnTo>
                <a:close/>
                <a:moveTo>
                  <a:pt x="11138" y="5436"/>
                </a:moveTo>
                <a:lnTo>
                  <a:pt x="11138" y="5436"/>
                </a:lnTo>
                <a:lnTo>
                  <a:pt x="11130" y="5436"/>
                </a:lnTo>
                <a:lnTo>
                  <a:pt x="11126" y="5434"/>
                </a:lnTo>
                <a:lnTo>
                  <a:pt x="11124" y="5434"/>
                </a:lnTo>
                <a:lnTo>
                  <a:pt x="11122" y="5434"/>
                </a:lnTo>
                <a:lnTo>
                  <a:pt x="11120" y="5442"/>
                </a:lnTo>
                <a:lnTo>
                  <a:pt x="11118" y="5448"/>
                </a:lnTo>
                <a:lnTo>
                  <a:pt x="11120" y="5450"/>
                </a:lnTo>
                <a:lnTo>
                  <a:pt x="11122" y="5450"/>
                </a:lnTo>
                <a:lnTo>
                  <a:pt x="11132" y="5448"/>
                </a:lnTo>
                <a:lnTo>
                  <a:pt x="11146" y="5446"/>
                </a:lnTo>
                <a:lnTo>
                  <a:pt x="11148" y="5446"/>
                </a:lnTo>
                <a:lnTo>
                  <a:pt x="11152" y="5444"/>
                </a:lnTo>
                <a:lnTo>
                  <a:pt x="11152" y="5442"/>
                </a:lnTo>
                <a:lnTo>
                  <a:pt x="11152" y="5440"/>
                </a:lnTo>
                <a:lnTo>
                  <a:pt x="11146" y="5438"/>
                </a:lnTo>
                <a:lnTo>
                  <a:pt x="11142" y="5436"/>
                </a:lnTo>
                <a:lnTo>
                  <a:pt x="11138" y="5436"/>
                </a:lnTo>
                <a:close/>
                <a:moveTo>
                  <a:pt x="10372" y="5326"/>
                </a:moveTo>
                <a:lnTo>
                  <a:pt x="10372" y="5326"/>
                </a:lnTo>
                <a:lnTo>
                  <a:pt x="10374" y="5322"/>
                </a:lnTo>
                <a:lnTo>
                  <a:pt x="10374" y="5318"/>
                </a:lnTo>
                <a:lnTo>
                  <a:pt x="10376" y="5306"/>
                </a:lnTo>
                <a:lnTo>
                  <a:pt x="10376" y="5292"/>
                </a:lnTo>
                <a:lnTo>
                  <a:pt x="10376" y="5274"/>
                </a:lnTo>
                <a:lnTo>
                  <a:pt x="10376" y="5262"/>
                </a:lnTo>
                <a:lnTo>
                  <a:pt x="10374" y="5254"/>
                </a:lnTo>
                <a:lnTo>
                  <a:pt x="10374" y="5250"/>
                </a:lnTo>
                <a:lnTo>
                  <a:pt x="10376" y="5238"/>
                </a:lnTo>
                <a:lnTo>
                  <a:pt x="10376" y="5226"/>
                </a:lnTo>
                <a:lnTo>
                  <a:pt x="10376" y="5220"/>
                </a:lnTo>
                <a:lnTo>
                  <a:pt x="10376" y="5214"/>
                </a:lnTo>
                <a:lnTo>
                  <a:pt x="10380" y="5204"/>
                </a:lnTo>
                <a:lnTo>
                  <a:pt x="10382" y="5198"/>
                </a:lnTo>
                <a:lnTo>
                  <a:pt x="10384" y="5192"/>
                </a:lnTo>
                <a:lnTo>
                  <a:pt x="10382" y="5190"/>
                </a:lnTo>
                <a:lnTo>
                  <a:pt x="10380" y="5186"/>
                </a:lnTo>
                <a:lnTo>
                  <a:pt x="10374" y="5180"/>
                </a:lnTo>
                <a:lnTo>
                  <a:pt x="10372" y="5176"/>
                </a:lnTo>
                <a:lnTo>
                  <a:pt x="10368" y="5172"/>
                </a:lnTo>
                <a:lnTo>
                  <a:pt x="10364" y="5160"/>
                </a:lnTo>
                <a:lnTo>
                  <a:pt x="10360" y="5154"/>
                </a:lnTo>
                <a:lnTo>
                  <a:pt x="10356" y="5154"/>
                </a:lnTo>
                <a:lnTo>
                  <a:pt x="10348" y="5156"/>
                </a:lnTo>
                <a:lnTo>
                  <a:pt x="10344" y="5158"/>
                </a:lnTo>
                <a:lnTo>
                  <a:pt x="10342" y="5156"/>
                </a:lnTo>
                <a:lnTo>
                  <a:pt x="10338" y="5154"/>
                </a:lnTo>
                <a:lnTo>
                  <a:pt x="10334" y="5158"/>
                </a:lnTo>
                <a:lnTo>
                  <a:pt x="10330" y="5162"/>
                </a:lnTo>
                <a:lnTo>
                  <a:pt x="10328" y="5162"/>
                </a:lnTo>
                <a:lnTo>
                  <a:pt x="10330" y="5154"/>
                </a:lnTo>
                <a:lnTo>
                  <a:pt x="10334" y="5144"/>
                </a:lnTo>
                <a:lnTo>
                  <a:pt x="10334" y="5142"/>
                </a:lnTo>
                <a:lnTo>
                  <a:pt x="10330" y="5140"/>
                </a:lnTo>
                <a:lnTo>
                  <a:pt x="10326" y="5136"/>
                </a:lnTo>
                <a:lnTo>
                  <a:pt x="10324" y="5130"/>
                </a:lnTo>
                <a:lnTo>
                  <a:pt x="10320" y="5114"/>
                </a:lnTo>
                <a:lnTo>
                  <a:pt x="10316" y="5104"/>
                </a:lnTo>
                <a:lnTo>
                  <a:pt x="10314" y="5096"/>
                </a:lnTo>
                <a:lnTo>
                  <a:pt x="10310" y="5092"/>
                </a:lnTo>
                <a:lnTo>
                  <a:pt x="10308" y="5090"/>
                </a:lnTo>
                <a:lnTo>
                  <a:pt x="10304" y="5090"/>
                </a:lnTo>
                <a:lnTo>
                  <a:pt x="10298" y="5090"/>
                </a:lnTo>
                <a:lnTo>
                  <a:pt x="10292" y="5088"/>
                </a:lnTo>
                <a:lnTo>
                  <a:pt x="10282" y="5084"/>
                </a:lnTo>
                <a:lnTo>
                  <a:pt x="10278" y="5080"/>
                </a:lnTo>
                <a:lnTo>
                  <a:pt x="10276" y="5076"/>
                </a:lnTo>
                <a:lnTo>
                  <a:pt x="10276" y="5072"/>
                </a:lnTo>
                <a:lnTo>
                  <a:pt x="10278" y="5066"/>
                </a:lnTo>
                <a:lnTo>
                  <a:pt x="10280" y="5062"/>
                </a:lnTo>
                <a:lnTo>
                  <a:pt x="10280" y="5058"/>
                </a:lnTo>
                <a:lnTo>
                  <a:pt x="10278" y="5052"/>
                </a:lnTo>
                <a:lnTo>
                  <a:pt x="10278" y="5048"/>
                </a:lnTo>
                <a:lnTo>
                  <a:pt x="10280" y="5046"/>
                </a:lnTo>
                <a:lnTo>
                  <a:pt x="10284" y="5044"/>
                </a:lnTo>
                <a:lnTo>
                  <a:pt x="10288" y="5040"/>
                </a:lnTo>
                <a:lnTo>
                  <a:pt x="10290" y="5036"/>
                </a:lnTo>
                <a:lnTo>
                  <a:pt x="10290" y="5030"/>
                </a:lnTo>
                <a:lnTo>
                  <a:pt x="10288" y="5026"/>
                </a:lnTo>
                <a:lnTo>
                  <a:pt x="10284" y="5020"/>
                </a:lnTo>
                <a:lnTo>
                  <a:pt x="10280" y="5018"/>
                </a:lnTo>
                <a:lnTo>
                  <a:pt x="10274" y="5016"/>
                </a:lnTo>
                <a:lnTo>
                  <a:pt x="10270" y="5018"/>
                </a:lnTo>
                <a:lnTo>
                  <a:pt x="10264" y="5020"/>
                </a:lnTo>
                <a:lnTo>
                  <a:pt x="10262" y="5018"/>
                </a:lnTo>
                <a:lnTo>
                  <a:pt x="10262" y="5014"/>
                </a:lnTo>
                <a:lnTo>
                  <a:pt x="10260" y="5010"/>
                </a:lnTo>
                <a:lnTo>
                  <a:pt x="10258" y="5008"/>
                </a:lnTo>
                <a:lnTo>
                  <a:pt x="10252" y="5004"/>
                </a:lnTo>
                <a:lnTo>
                  <a:pt x="10244" y="5004"/>
                </a:lnTo>
                <a:lnTo>
                  <a:pt x="10236" y="5000"/>
                </a:lnTo>
                <a:lnTo>
                  <a:pt x="10232" y="4996"/>
                </a:lnTo>
                <a:lnTo>
                  <a:pt x="10228" y="4990"/>
                </a:lnTo>
                <a:lnTo>
                  <a:pt x="10226" y="4982"/>
                </a:lnTo>
                <a:lnTo>
                  <a:pt x="10224" y="4974"/>
                </a:lnTo>
                <a:lnTo>
                  <a:pt x="10220" y="4968"/>
                </a:lnTo>
                <a:lnTo>
                  <a:pt x="10212" y="4962"/>
                </a:lnTo>
                <a:lnTo>
                  <a:pt x="10202" y="4958"/>
                </a:lnTo>
                <a:lnTo>
                  <a:pt x="10196" y="4956"/>
                </a:lnTo>
                <a:lnTo>
                  <a:pt x="10194" y="4952"/>
                </a:lnTo>
                <a:lnTo>
                  <a:pt x="10190" y="4948"/>
                </a:lnTo>
                <a:lnTo>
                  <a:pt x="10190" y="4940"/>
                </a:lnTo>
                <a:lnTo>
                  <a:pt x="10188" y="4936"/>
                </a:lnTo>
                <a:lnTo>
                  <a:pt x="10184" y="4932"/>
                </a:lnTo>
                <a:lnTo>
                  <a:pt x="10176" y="4928"/>
                </a:lnTo>
                <a:lnTo>
                  <a:pt x="10172" y="4926"/>
                </a:lnTo>
                <a:lnTo>
                  <a:pt x="10172" y="4928"/>
                </a:lnTo>
                <a:lnTo>
                  <a:pt x="10170" y="4932"/>
                </a:lnTo>
                <a:lnTo>
                  <a:pt x="10172" y="4940"/>
                </a:lnTo>
                <a:lnTo>
                  <a:pt x="10170" y="4940"/>
                </a:lnTo>
                <a:lnTo>
                  <a:pt x="10168" y="4938"/>
                </a:lnTo>
                <a:lnTo>
                  <a:pt x="10162" y="4934"/>
                </a:lnTo>
                <a:lnTo>
                  <a:pt x="10158" y="4932"/>
                </a:lnTo>
                <a:lnTo>
                  <a:pt x="10154" y="4928"/>
                </a:lnTo>
                <a:lnTo>
                  <a:pt x="10150" y="4918"/>
                </a:lnTo>
                <a:lnTo>
                  <a:pt x="10146" y="4908"/>
                </a:lnTo>
                <a:lnTo>
                  <a:pt x="10144" y="4908"/>
                </a:lnTo>
                <a:lnTo>
                  <a:pt x="10140" y="4908"/>
                </a:lnTo>
                <a:lnTo>
                  <a:pt x="10138" y="4902"/>
                </a:lnTo>
                <a:lnTo>
                  <a:pt x="10132" y="4892"/>
                </a:lnTo>
                <a:lnTo>
                  <a:pt x="10122" y="4880"/>
                </a:lnTo>
                <a:lnTo>
                  <a:pt x="10110" y="4868"/>
                </a:lnTo>
                <a:lnTo>
                  <a:pt x="10104" y="4866"/>
                </a:lnTo>
                <a:lnTo>
                  <a:pt x="10098" y="4862"/>
                </a:lnTo>
                <a:lnTo>
                  <a:pt x="10092" y="4860"/>
                </a:lnTo>
                <a:lnTo>
                  <a:pt x="10088" y="4858"/>
                </a:lnTo>
                <a:lnTo>
                  <a:pt x="10084" y="4852"/>
                </a:lnTo>
                <a:lnTo>
                  <a:pt x="10080" y="4844"/>
                </a:lnTo>
                <a:lnTo>
                  <a:pt x="10078" y="4842"/>
                </a:lnTo>
                <a:lnTo>
                  <a:pt x="10074" y="4842"/>
                </a:lnTo>
                <a:lnTo>
                  <a:pt x="10070" y="4840"/>
                </a:lnTo>
                <a:lnTo>
                  <a:pt x="10068" y="4838"/>
                </a:lnTo>
                <a:lnTo>
                  <a:pt x="10068" y="4832"/>
                </a:lnTo>
                <a:lnTo>
                  <a:pt x="10068" y="4826"/>
                </a:lnTo>
                <a:lnTo>
                  <a:pt x="10066" y="4824"/>
                </a:lnTo>
                <a:lnTo>
                  <a:pt x="10062" y="4822"/>
                </a:lnTo>
                <a:lnTo>
                  <a:pt x="10058" y="4820"/>
                </a:lnTo>
                <a:lnTo>
                  <a:pt x="10056" y="4818"/>
                </a:lnTo>
                <a:lnTo>
                  <a:pt x="10056" y="4812"/>
                </a:lnTo>
                <a:lnTo>
                  <a:pt x="10054" y="4804"/>
                </a:lnTo>
                <a:lnTo>
                  <a:pt x="10050" y="4798"/>
                </a:lnTo>
                <a:lnTo>
                  <a:pt x="10046" y="4790"/>
                </a:lnTo>
                <a:lnTo>
                  <a:pt x="10038" y="4782"/>
                </a:lnTo>
                <a:lnTo>
                  <a:pt x="10036" y="4782"/>
                </a:lnTo>
                <a:lnTo>
                  <a:pt x="10034" y="4782"/>
                </a:lnTo>
                <a:lnTo>
                  <a:pt x="10030" y="4786"/>
                </a:lnTo>
                <a:lnTo>
                  <a:pt x="10028" y="4786"/>
                </a:lnTo>
                <a:lnTo>
                  <a:pt x="10024" y="4784"/>
                </a:lnTo>
                <a:lnTo>
                  <a:pt x="10020" y="4780"/>
                </a:lnTo>
                <a:lnTo>
                  <a:pt x="10016" y="4780"/>
                </a:lnTo>
                <a:lnTo>
                  <a:pt x="10010" y="4782"/>
                </a:lnTo>
                <a:lnTo>
                  <a:pt x="10002" y="4784"/>
                </a:lnTo>
                <a:lnTo>
                  <a:pt x="9996" y="4784"/>
                </a:lnTo>
                <a:lnTo>
                  <a:pt x="9988" y="4784"/>
                </a:lnTo>
                <a:lnTo>
                  <a:pt x="9976" y="4780"/>
                </a:lnTo>
                <a:lnTo>
                  <a:pt x="9974" y="4778"/>
                </a:lnTo>
                <a:lnTo>
                  <a:pt x="9972" y="4776"/>
                </a:lnTo>
                <a:lnTo>
                  <a:pt x="9970" y="4770"/>
                </a:lnTo>
                <a:lnTo>
                  <a:pt x="9966" y="4768"/>
                </a:lnTo>
                <a:lnTo>
                  <a:pt x="9960" y="4764"/>
                </a:lnTo>
                <a:lnTo>
                  <a:pt x="9952" y="4764"/>
                </a:lnTo>
                <a:lnTo>
                  <a:pt x="9946" y="4764"/>
                </a:lnTo>
                <a:lnTo>
                  <a:pt x="9944" y="4770"/>
                </a:lnTo>
                <a:lnTo>
                  <a:pt x="9944" y="4776"/>
                </a:lnTo>
                <a:lnTo>
                  <a:pt x="9946" y="4784"/>
                </a:lnTo>
                <a:lnTo>
                  <a:pt x="9950" y="4792"/>
                </a:lnTo>
                <a:lnTo>
                  <a:pt x="9958" y="4812"/>
                </a:lnTo>
                <a:lnTo>
                  <a:pt x="9968" y="4826"/>
                </a:lnTo>
                <a:lnTo>
                  <a:pt x="9976" y="4834"/>
                </a:lnTo>
                <a:lnTo>
                  <a:pt x="9982" y="4840"/>
                </a:lnTo>
                <a:lnTo>
                  <a:pt x="9990" y="4850"/>
                </a:lnTo>
                <a:lnTo>
                  <a:pt x="9994" y="4854"/>
                </a:lnTo>
                <a:lnTo>
                  <a:pt x="9996" y="4856"/>
                </a:lnTo>
                <a:lnTo>
                  <a:pt x="10002" y="4856"/>
                </a:lnTo>
                <a:lnTo>
                  <a:pt x="10004" y="4858"/>
                </a:lnTo>
                <a:lnTo>
                  <a:pt x="10008" y="4860"/>
                </a:lnTo>
                <a:lnTo>
                  <a:pt x="10012" y="4864"/>
                </a:lnTo>
                <a:lnTo>
                  <a:pt x="10018" y="4872"/>
                </a:lnTo>
                <a:lnTo>
                  <a:pt x="10026" y="4884"/>
                </a:lnTo>
                <a:lnTo>
                  <a:pt x="10026" y="4890"/>
                </a:lnTo>
                <a:lnTo>
                  <a:pt x="10028" y="4892"/>
                </a:lnTo>
                <a:lnTo>
                  <a:pt x="10034" y="4896"/>
                </a:lnTo>
                <a:lnTo>
                  <a:pt x="10040" y="4902"/>
                </a:lnTo>
                <a:lnTo>
                  <a:pt x="10042" y="4906"/>
                </a:lnTo>
                <a:lnTo>
                  <a:pt x="10042" y="4914"/>
                </a:lnTo>
                <a:lnTo>
                  <a:pt x="10044" y="4920"/>
                </a:lnTo>
                <a:lnTo>
                  <a:pt x="10046" y="4924"/>
                </a:lnTo>
                <a:lnTo>
                  <a:pt x="10050" y="4930"/>
                </a:lnTo>
                <a:lnTo>
                  <a:pt x="10060" y="4934"/>
                </a:lnTo>
                <a:lnTo>
                  <a:pt x="10070" y="4940"/>
                </a:lnTo>
                <a:lnTo>
                  <a:pt x="10080" y="4948"/>
                </a:lnTo>
                <a:lnTo>
                  <a:pt x="10086" y="4954"/>
                </a:lnTo>
                <a:lnTo>
                  <a:pt x="10088" y="4958"/>
                </a:lnTo>
                <a:lnTo>
                  <a:pt x="10088" y="4962"/>
                </a:lnTo>
                <a:lnTo>
                  <a:pt x="10086" y="4966"/>
                </a:lnTo>
                <a:lnTo>
                  <a:pt x="10088" y="4970"/>
                </a:lnTo>
                <a:lnTo>
                  <a:pt x="10096" y="4994"/>
                </a:lnTo>
                <a:lnTo>
                  <a:pt x="10102" y="5020"/>
                </a:lnTo>
                <a:lnTo>
                  <a:pt x="10106" y="5026"/>
                </a:lnTo>
                <a:lnTo>
                  <a:pt x="10116" y="5032"/>
                </a:lnTo>
                <a:lnTo>
                  <a:pt x="10122" y="5038"/>
                </a:lnTo>
                <a:lnTo>
                  <a:pt x="10124" y="5044"/>
                </a:lnTo>
                <a:lnTo>
                  <a:pt x="10130" y="5054"/>
                </a:lnTo>
                <a:lnTo>
                  <a:pt x="10144" y="5070"/>
                </a:lnTo>
                <a:lnTo>
                  <a:pt x="10148" y="5076"/>
                </a:lnTo>
                <a:lnTo>
                  <a:pt x="10152" y="5080"/>
                </a:lnTo>
                <a:lnTo>
                  <a:pt x="10152" y="5086"/>
                </a:lnTo>
                <a:lnTo>
                  <a:pt x="10152" y="5090"/>
                </a:lnTo>
                <a:lnTo>
                  <a:pt x="10150" y="5096"/>
                </a:lnTo>
                <a:lnTo>
                  <a:pt x="10152" y="5100"/>
                </a:lnTo>
                <a:lnTo>
                  <a:pt x="10154" y="5104"/>
                </a:lnTo>
                <a:lnTo>
                  <a:pt x="10162" y="5112"/>
                </a:lnTo>
                <a:lnTo>
                  <a:pt x="10166" y="5122"/>
                </a:lnTo>
                <a:lnTo>
                  <a:pt x="10170" y="5132"/>
                </a:lnTo>
                <a:lnTo>
                  <a:pt x="10174" y="5146"/>
                </a:lnTo>
                <a:lnTo>
                  <a:pt x="10178" y="5160"/>
                </a:lnTo>
                <a:lnTo>
                  <a:pt x="10188" y="5176"/>
                </a:lnTo>
                <a:lnTo>
                  <a:pt x="10200" y="5192"/>
                </a:lnTo>
                <a:lnTo>
                  <a:pt x="10214" y="5206"/>
                </a:lnTo>
                <a:lnTo>
                  <a:pt x="10224" y="5218"/>
                </a:lnTo>
                <a:lnTo>
                  <a:pt x="10230" y="5226"/>
                </a:lnTo>
                <a:lnTo>
                  <a:pt x="10238" y="5238"/>
                </a:lnTo>
                <a:lnTo>
                  <a:pt x="10252" y="5254"/>
                </a:lnTo>
                <a:lnTo>
                  <a:pt x="10270" y="5272"/>
                </a:lnTo>
                <a:lnTo>
                  <a:pt x="10282" y="5284"/>
                </a:lnTo>
                <a:lnTo>
                  <a:pt x="10294" y="5294"/>
                </a:lnTo>
                <a:lnTo>
                  <a:pt x="10304" y="5306"/>
                </a:lnTo>
                <a:lnTo>
                  <a:pt x="10314" y="5322"/>
                </a:lnTo>
                <a:lnTo>
                  <a:pt x="10322" y="5332"/>
                </a:lnTo>
                <a:lnTo>
                  <a:pt x="10326" y="5334"/>
                </a:lnTo>
                <a:lnTo>
                  <a:pt x="10326" y="5332"/>
                </a:lnTo>
                <a:lnTo>
                  <a:pt x="10324" y="5320"/>
                </a:lnTo>
                <a:lnTo>
                  <a:pt x="10322" y="5312"/>
                </a:lnTo>
                <a:lnTo>
                  <a:pt x="10322" y="5310"/>
                </a:lnTo>
                <a:lnTo>
                  <a:pt x="10326" y="5310"/>
                </a:lnTo>
                <a:lnTo>
                  <a:pt x="10332" y="5314"/>
                </a:lnTo>
                <a:lnTo>
                  <a:pt x="10338" y="5316"/>
                </a:lnTo>
                <a:lnTo>
                  <a:pt x="10342" y="5318"/>
                </a:lnTo>
                <a:lnTo>
                  <a:pt x="10348" y="5318"/>
                </a:lnTo>
                <a:lnTo>
                  <a:pt x="10348" y="5312"/>
                </a:lnTo>
                <a:lnTo>
                  <a:pt x="10350" y="5308"/>
                </a:lnTo>
                <a:lnTo>
                  <a:pt x="10352" y="5308"/>
                </a:lnTo>
                <a:lnTo>
                  <a:pt x="10358" y="5314"/>
                </a:lnTo>
                <a:lnTo>
                  <a:pt x="10366" y="5324"/>
                </a:lnTo>
                <a:lnTo>
                  <a:pt x="10368" y="5328"/>
                </a:lnTo>
                <a:lnTo>
                  <a:pt x="10372" y="5326"/>
                </a:lnTo>
                <a:close/>
                <a:moveTo>
                  <a:pt x="10716" y="5464"/>
                </a:moveTo>
                <a:lnTo>
                  <a:pt x="10716" y="5464"/>
                </a:lnTo>
                <a:lnTo>
                  <a:pt x="10722" y="5468"/>
                </a:lnTo>
                <a:lnTo>
                  <a:pt x="10724" y="5466"/>
                </a:lnTo>
                <a:lnTo>
                  <a:pt x="10726" y="5466"/>
                </a:lnTo>
                <a:lnTo>
                  <a:pt x="10724" y="5462"/>
                </a:lnTo>
                <a:lnTo>
                  <a:pt x="10722" y="5458"/>
                </a:lnTo>
                <a:lnTo>
                  <a:pt x="10718" y="5454"/>
                </a:lnTo>
                <a:lnTo>
                  <a:pt x="10716" y="5448"/>
                </a:lnTo>
                <a:lnTo>
                  <a:pt x="10720" y="5432"/>
                </a:lnTo>
                <a:lnTo>
                  <a:pt x="10720" y="5426"/>
                </a:lnTo>
                <a:lnTo>
                  <a:pt x="10720" y="5418"/>
                </a:lnTo>
                <a:lnTo>
                  <a:pt x="10716" y="5414"/>
                </a:lnTo>
                <a:lnTo>
                  <a:pt x="10708" y="5410"/>
                </a:lnTo>
                <a:lnTo>
                  <a:pt x="10696" y="5412"/>
                </a:lnTo>
                <a:lnTo>
                  <a:pt x="10686" y="5414"/>
                </a:lnTo>
                <a:lnTo>
                  <a:pt x="10676" y="5416"/>
                </a:lnTo>
                <a:lnTo>
                  <a:pt x="10668" y="5414"/>
                </a:lnTo>
                <a:lnTo>
                  <a:pt x="10660" y="5412"/>
                </a:lnTo>
                <a:lnTo>
                  <a:pt x="10650" y="5406"/>
                </a:lnTo>
                <a:lnTo>
                  <a:pt x="10650" y="5404"/>
                </a:lnTo>
                <a:lnTo>
                  <a:pt x="10650" y="5402"/>
                </a:lnTo>
                <a:lnTo>
                  <a:pt x="10652" y="5396"/>
                </a:lnTo>
                <a:lnTo>
                  <a:pt x="10650" y="5390"/>
                </a:lnTo>
                <a:lnTo>
                  <a:pt x="10648" y="5382"/>
                </a:lnTo>
                <a:lnTo>
                  <a:pt x="10644" y="5376"/>
                </a:lnTo>
                <a:lnTo>
                  <a:pt x="10640" y="5374"/>
                </a:lnTo>
                <a:lnTo>
                  <a:pt x="10636" y="5374"/>
                </a:lnTo>
                <a:lnTo>
                  <a:pt x="10634" y="5374"/>
                </a:lnTo>
                <a:lnTo>
                  <a:pt x="10630" y="5378"/>
                </a:lnTo>
                <a:lnTo>
                  <a:pt x="10626" y="5376"/>
                </a:lnTo>
                <a:lnTo>
                  <a:pt x="10624" y="5374"/>
                </a:lnTo>
                <a:lnTo>
                  <a:pt x="10618" y="5368"/>
                </a:lnTo>
                <a:lnTo>
                  <a:pt x="10616" y="5368"/>
                </a:lnTo>
                <a:lnTo>
                  <a:pt x="10614" y="5370"/>
                </a:lnTo>
                <a:lnTo>
                  <a:pt x="10608" y="5366"/>
                </a:lnTo>
                <a:lnTo>
                  <a:pt x="10606" y="5362"/>
                </a:lnTo>
                <a:lnTo>
                  <a:pt x="10602" y="5362"/>
                </a:lnTo>
                <a:lnTo>
                  <a:pt x="10596" y="5364"/>
                </a:lnTo>
                <a:lnTo>
                  <a:pt x="10592" y="5366"/>
                </a:lnTo>
                <a:lnTo>
                  <a:pt x="10590" y="5366"/>
                </a:lnTo>
                <a:lnTo>
                  <a:pt x="10588" y="5362"/>
                </a:lnTo>
                <a:lnTo>
                  <a:pt x="10582" y="5352"/>
                </a:lnTo>
                <a:lnTo>
                  <a:pt x="10580" y="5350"/>
                </a:lnTo>
                <a:lnTo>
                  <a:pt x="10578" y="5348"/>
                </a:lnTo>
                <a:lnTo>
                  <a:pt x="10574" y="5348"/>
                </a:lnTo>
                <a:lnTo>
                  <a:pt x="10572" y="5352"/>
                </a:lnTo>
                <a:lnTo>
                  <a:pt x="10568" y="5356"/>
                </a:lnTo>
                <a:lnTo>
                  <a:pt x="10564" y="5364"/>
                </a:lnTo>
                <a:lnTo>
                  <a:pt x="10560" y="5378"/>
                </a:lnTo>
                <a:lnTo>
                  <a:pt x="10556" y="5380"/>
                </a:lnTo>
                <a:lnTo>
                  <a:pt x="10554" y="5380"/>
                </a:lnTo>
                <a:lnTo>
                  <a:pt x="10548" y="5376"/>
                </a:lnTo>
                <a:lnTo>
                  <a:pt x="10542" y="5374"/>
                </a:lnTo>
                <a:lnTo>
                  <a:pt x="10536" y="5372"/>
                </a:lnTo>
                <a:lnTo>
                  <a:pt x="10524" y="5372"/>
                </a:lnTo>
                <a:lnTo>
                  <a:pt x="10518" y="5374"/>
                </a:lnTo>
                <a:lnTo>
                  <a:pt x="10514" y="5374"/>
                </a:lnTo>
                <a:lnTo>
                  <a:pt x="10508" y="5374"/>
                </a:lnTo>
                <a:lnTo>
                  <a:pt x="10500" y="5372"/>
                </a:lnTo>
                <a:lnTo>
                  <a:pt x="10492" y="5372"/>
                </a:lnTo>
                <a:lnTo>
                  <a:pt x="10488" y="5370"/>
                </a:lnTo>
                <a:lnTo>
                  <a:pt x="10484" y="5366"/>
                </a:lnTo>
                <a:lnTo>
                  <a:pt x="10482" y="5362"/>
                </a:lnTo>
                <a:lnTo>
                  <a:pt x="10478" y="5352"/>
                </a:lnTo>
                <a:lnTo>
                  <a:pt x="10476" y="5346"/>
                </a:lnTo>
                <a:lnTo>
                  <a:pt x="10474" y="5344"/>
                </a:lnTo>
                <a:lnTo>
                  <a:pt x="10472" y="5342"/>
                </a:lnTo>
                <a:lnTo>
                  <a:pt x="10470" y="5342"/>
                </a:lnTo>
                <a:lnTo>
                  <a:pt x="10464" y="5344"/>
                </a:lnTo>
                <a:lnTo>
                  <a:pt x="10462" y="5344"/>
                </a:lnTo>
                <a:lnTo>
                  <a:pt x="10458" y="5342"/>
                </a:lnTo>
                <a:lnTo>
                  <a:pt x="10454" y="5340"/>
                </a:lnTo>
                <a:lnTo>
                  <a:pt x="10452" y="5338"/>
                </a:lnTo>
                <a:lnTo>
                  <a:pt x="10446" y="5340"/>
                </a:lnTo>
                <a:lnTo>
                  <a:pt x="10442" y="5340"/>
                </a:lnTo>
                <a:lnTo>
                  <a:pt x="10440" y="5340"/>
                </a:lnTo>
                <a:lnTo>
                  <a:pt x="10438" y="5336"/>
                </a:lnTo>
                <a:lnTo>
                  <a:pt x="10432" y="5330"/>
                </a:lnTo>
                <a:lnTo>
                  <a:pt x="10426" y="5326"/>
                </a:lnTo>
                <a:lnTo>
                  <a:pt x="10420" y="5326"/>
                </a:lnTo>
                <a:lnTo>
                  <a:pt x="10418" y="5328"/>
                </a:lnTo>
                <a:lnTo>
                  <a:pt x="10418" y="5332"/>
                </a:lnTo>
                <a:lnTo>
                  <a:pt x="10416" y="5334"/>
                </a:lnTo>
                <a:lnTo>
                  <a:pt x="10414" y="5336"/>
                </a:lnTo>
                <a:lnTo>
                  <a:pt x="10410" y="5334"/>
                </a:lnTo>
                <a:lnTo>
                  <a:pt x="10400" y="5332"/>
                </a:lnTo>
                <a:lnTo>
                  <a:pt x="10386" y="5328"/>
                </a:lnTo>
                <a:lnTo>
                  <a:pt x="10380" y="5328"/>
                </a:lnTo>
                <a:lnTo>
                  <a:pt x="10376" y="5330"/>
                </a:lnTo>
                <a:lnTo>
                  <a:pt x="10374" y="5334"/>
                </a:lnTo>
                <a:lnTo>
                  <a:pt x="10372" y="5340"/>
                </a:lnTo>
                <a:lnTo>
                  <a:pt x="10370" y="5348"/>
                </a:lnTo>
                <a:lnTo>
                  <a:pt x="10368" y="5352"/>
                </a:lnTo>
                <a:lnTo>
                  <a:pt x="10366" y="5354"/>
                </a:lnTo>
                <a:lnTo>
                  <a:pt x="10362" y="5356"/>
                </a:lnTo>
                <a:lnTo>
                  <a:pt x="10362" y="5360"/>
                </a:lnTo>
                <a:lnTo>
                  <a:pt x="10360" y="5362"/>
                </a:lnTo>
                <a:lnTo>
                  <a:pt x="10354" y="5364"/>
                </a:lnTo>
                <a:lnTo>
                  <a:pt x="10350" y="5366"/>
                </a:lnTo>
                <a:lnTo>
                  <a:pt x="10348" y="5368"/>
                </a:lnTo>
                <a:lnTo>
                  <a:pt x="10348" y="5370"/>
                </a:lnTo>
                <a:lnTo>
                  <a:pt x="10354" y="5374"/>
                </a:lnTo>
                <a:lnTo>
                  <a:pt x="10362" y="5374"/>
                </a:lnTo>
                <a:lnTo>
                  <a:pt x="10370" y="5372"/>
                </a:lnTo>
                <a:lnTo>
                  <a:pt x="10378" y="5372"/>
                </a:lnTo>
                <a:lnTo>
                  <a:pt x="10382" y="5374"/>
                </a:lnTo>
                <a:lnTo>
                  <a:pt x="10386" y="5376"/>
                </a:lnTo>
                <a:lnTo>
                  <a:pt x="10388" y="5380"/>
                </a:lnTo>
                <a:lnTo>
                  <a:pt x="10392" y="5380"/>
                </a:lnTo>
                <a:lnTo>
                  <a:pt x="10398" y="5378"/>
                </a:lnTo>
                <a:lnTo>
                  <a:pt x="10400" y="5378"/>
                </a:lnTo>
                <a:lnTo>
                  <a:pt x="10400" y="5380"/>
                </a:lnTo>
                <a:lnTo>
                  <a:pt x="10398" y="5388"/>
                </a:lnTo>
                <a:lnTo>
                  <a:pt x="10396" y="5394"/>
                </a:lnTo>
                <a:lnTo>
                  <a:pt x="10396" y="5396"/>
                </a:lnTo>
                <a:lnTo>
                  <a:pt x="10398" y="5398"/>
                </a:lnTo>
                <a:lnTo>
                  <a:pt x="10404" y="5400"/>
                </a:lnTo>
                <a:lnTo>
                  <a:pt x="10424" y="5404"/>
                </a:lnTo>
                <a:lnTo>
                  <a:pt x="10440" y="5408"/>
                </a:lnTo>
                <a:lnTo>
                  <a:pt x="10458" y="5416"/>
                </a:lnTo>
                <a:lnTo>
                  <a:pt x="10464" y="5420"/>
                </a:lnTo>
                <a:lnTo>
                  <a:pt x="10472" y="5420"/>
                </a:lnTo>
                <a:lnTo>
                  <a:pt x="10478" y="5418"/>
                </a:lnTo>
                <a:lnTo>
                  <a:pt x="10482" y="5416"/>
                </a:lnTo>
                <a:lnTo>
                  <a:pt x="10490" y="5412"/>
                </a:lnTo>
                <a:lnTo>
                  <a:pt x="10494" y="5412"/>
                </a:lnTo>
                <a:lnTo>
                  <a:pt x="10496" y="5414"/>
                </a:lnTo>
                <a:lnTo>
                  <a:pt x="10502" y="5416"/>
                </a:lnTo>
                <a:lnTo>
                  <a:pt x="10508" y="5416"/>
                </a:lnTo>
                <a:lnTo>
                  <a:pt x="10516" y="5416"/>
                </a:lnTo>
                <a:lnTo>
                  <a:pt x="10530" y="5418"/>
                </a:lnTo>
                <a:lnTo>
                  <a:pt x="10536" y="5420"/>
                </a:lnTo>
                <a:lnTo>
                  <a:pt x="10542" y="5422"/>
                </a:lnTo>
                <a:lnTo>
                  <a:pt x="10550" y="5430"/>
                </a:lnTo>
                <a:lnTo>
                  <a:pt x="10556" y="5434"/>
                </a:lnTo>
                <a:lnTo>
                  <a:pt x="10566" y="5438"/>
                </a:lnTo>
                <a:lnTo>
                  <a:pt x="10578" y="5440"/>
                </a:lnTo>
                <a:lnTo>
                  <a:pt x="10594" y="5444"/>
                </a:lnTo>
                <a:lnTo>
                  <a:pt x="10610" y="5446"/>
                </a:lnTo>
                <a:lnTo>
                  <a:pt x="10614" y="5444"/>
                </a:lnTo>
                <a:lnTo>
                  <a:pt x="10616" y="5444"/>
                </a:lnTo>
                <a:lnTo>
                  <a:pt x="10620" y="5444"/>
                </a:lnTo>
                <a:lnTo>
                  <a:pt x="10640" y="5446"/>
                </a:lnTo>
                <a:lnTo>
                  <a:pt x="10652" y="5448"/>
                </a:lnTo>
                <a:lnTo>
                  <a:pt x="10658" y="5448"/>
                </a:lnTo>
                <a:lnTo>
                  <a:pt x="10662" y="5446"/>
                </a:lnTo>
                <a:lnTo>
                  <a:pt x="10662" y="5444"/>
                </a:lnTo>
                <a:lnTo>
                  <a:pt x="10662" y="5442"/>
                </a:lnTo>
                <a:lnTo>
                  <a:pt x="10664" y="5442"/>
                </a:lnTo>
                <a:lnTo>
                  <a:pt x="10682" y="5450"/>
                </a:lnTo>
                <a:lnTo>
                  <a:pt x="10694" y="5456"/>
                </a:lnTo>
                <a:lnTo>
                  <a:pt x="10702" y="5458"/>
                </a:lnTo>
                <a:lnTo>
                  <a:pt x="10708" y="5460"/>
                </a:lnTo>
                <a:lnTo>
                  <a:pt x="10716" y="5464"/>
                </a:lnTo>
                <a:close/>
                <a:moveTo>
                  <a:pt x="10750" y="5470"/>
                </a:moveTo>
                <a:lnTo>
                  <a:pt x="10750" y="5470"/>
                </a:lnTo>
                <a:lnTo>
                  <a:pt x="10754" y="5468"/>
                </a:lnTo>
                <a:lnTo>
                  <a:pt x="10756" y="5464"/>
                </a:lnTo>
                <a:lnTo>
                  <a:pt x="10760" y="5460"/>
                </a:lnTo>
                <a:lnTo>
                  <a:pt x="10766" y="5454"/>
                </a:lnTo>
                <a:lnTo>
                  <a:pt x="10770" y="5448"/>
                </a:lnTo>
                <a:lnTo>
                  <a:pt x="10770" y="5446"/>
                </a:lnTo>
                <a:lnTo>
                  <a:pt x="10770" y="5444"/>
                </a:lnTo>
                <a:lnTo>
                  <a:pt x="10764" y="5440"/>
                </a:lnTo>
                <a:lnTo>
                  <a:pt x="10758" y="5434"/>
                </a:lnTo>
                <a:lnTo>
                  <a:pt x="10754" y="5432"/>
                </a:lnTo>
                <a:lnTo>
                  <a:pt x="10752" y="5432"/>
                </a:lnTo>
                <a:lnTo>
                  <a:pt x="10748" y="5434"/>
                </a:lnTo>
                <a:lnTo>
                  <a:pt x="10742" y="5436"/>
                </a:lnTo>
                <a:lnTo>
                  <a:pt x="10738" y="5436"/>
                </a:lnTo>
                <a:lnTo>
                  <a:pt x="10734" y="5436"/>
                </a:lnTo>
                <a:lnTo>
                  <a:pt x="10726" y="5432"/>
                </a:lnTo>
                <a:lnTo>
                  <a:pt x="10724" y="5434"/>
                </a:lnTo>
                <a:lnTo>
                  <a:pt x="10722" y="5434"/>
                </a:lnTo>
                <a:lnTo>
                  <a:pt x="10724" y="5440"/>
                </a:lnTo>
                <a:lnTo>
                  <a:pt x="10726" y="5446"/>
                </a:lnTo>
                <a:lnTo>
                  <a:pt x="10728" y="5448"/>
                </a:lnTo>
                <a:lnTo>
                  <a:pt x="10732" y="5448"/>
                </a:lnTo>
                <a:lnTo>
                  <a:pt x="10738" y="5450"/>
                </a:lnTo>
                <a:lnTo>
                  <a:pt x="10744" y="5456"/>
                </a:lnTo>
                <a:lnTo>
                  <a:pt x="10748" y="5462"/>
                </a:lnTo>
                <a:lnTo>
                  <a:pt x="10748" y="5466"/>
                </a:lnTo>
                <a:lnTo>
                  <a:pt x="10748" y="5468"/>
                </a:lnTo>
                <a:lnTo>
                  <a:pt x="10750" y="5470"/>
                </a:lnTo>
                <a:close/>
                <a:moveTo>
                  <a:pt x="10784" y="5464"/>
                </a:moveTo>
                <a:lnTo>
                  <a:pt x="10784" y="5464"/>
                </a:lnTo>
                <a:lnTo>
                  <a:pt x="10778" y="5466"/>
                </a:lnTo>
                <a:lnTo>
                  <a:pt x="10778" y="5468"/>
                </a:lnTo>
                <a:lnTo>
                  <a:pt x="10782" y="5472"/>
                </a:lnTo>
                <a:lnTo>
                  <a:pt x="10792" y="5474"/>
                </a:lnTo>
                <a:lnTo>
                  <a:pt x="10802" y="5474"/>
                </a:lnTo>
                <a:lnTo>
                  <a:pt x="10804" y="5472"/>
                </a:lnTo>
                <a:lnTo>
                  <a:pt x="10806" y="5470"/>
                </a:lnTo>
                <a:lnTo>
                  <a:pt x="10806" y="5466"/>
                </a:lnTo>
                <a:lnTo>
                  <a:pt x="10810" y="5456"/>
                </a:lnTo>
                <a:lnTo>
                  <a:pt x="10812" y="5448"/>
                </a:lnTo>
                <a:lnTo>
                  <a:pt x="10814" y="5444"/>
                </a:lnTo>
                <a:lnTo>
                  <a:pt x="10810" y="5442"/>
                </a:lnTo>
                <a:lnTo>
                  <a:pt x="10804" y="5440"/>
                </a:lnTo>
                <a:lnTo>
                  <a:pt x="10800" y="5440"/>
                </a:lnTo>
                <a:lnTo>
                  <a:pt x="10796" y="5440"/>
                </a:lnTo>
                <a:lnTo>
                  <a:pt x="10790" y="5442"/>
                </a:lnTo>
                <a:lnTo>
                  <a:pt x="10786" y="5448"/>
                </a:lnTo>
                <a:lnTo>
                  <a:pt x="10784" y="5452"/>
                </a:lnTo>
                <a:lnTo>
                  <a:pt x="10786" y="5460"/>
                </a:lnTo>
                <a:lnTo>
                  <a:pt x="10784" y="5464"/>
                </a:lnTo>
                <a:close/>
                <a:moveTo>
                  <a:pt x="10826" y="5482"/>
                </a:moveTo>
                <a:lnTo>
                  <a:pt x="10826" y="5482"/>
                </a:lnTo>
                <a:lnTo>
                  <a:pt x="10836" y="5480"/>
                </a:lnTo>
                <a:lnTo>
                  <a:pt x="10848" y="5476"/>
                </a:lnTo>
                <a:lnTo>
                  <a:pt x="10860" y="5472"/>
                </a:lnTo>
                <a:lnTo>
                  <a:pt x="10866" y="5472"/>
                </a:lnTo>
                <a:lnTo>
                  <a:pt x="10872" y="5470"/>
                </a:lnTo>
                <a:lnTo>
                  <a:pt x="10874" y="5468"/>
                </a:lnTo>
                <a:lnTo>
                  <a:pt x="10878" y="5466"/>
                </a:lnTo>
                <a:lnTo>
                  <a:pt x="10878" y="5468"/>
                </a:lnTo>
                <a:lnTo>
                  <a:pt x="10880" y="5470"/>
                </a:lnTo>
                <a:lnTo>
                  <a:pt x="10884" y="5470"/>
                </a:lnTo>
                <a:lnTo>
                  <a:pt x="10888" y="5468"/>
                </a:lnTo>
                <a:lnTo>
                  <a:pt x="10892" y="5470"/>
                </a:lnTo>
                <a:lnTo>
                  <a:pt x="10902" y="5472"/>
                </a:lnTo>
                <a:lnTo>
                  <a:pt x="10904" y="5470"/>
                </a:lnTo>
                <a:lnTo>
                  <a:pt x="10902" y="5468"/>
                </a:lnTo>
                <a:lnTo>
                  <a:pt x="10896" y="5466"/>
                </a:lnTo>
                <a:lnTo>
                  <a:pt x="10894" y="5464"/>
                </a:lnTo>
                <a:lnTo>
                  <a:pt x="10896" y="5462"/>
                </a:lnTo>
                <a:lnTo>
                  <a:pt x="10900" y="5462"/>
                </a:lnTo>
                <a:lnTo>
                  <a:pt x="10908" y="5466"/>
                </a:lnTo>
                <a:lnTo>
                  <a:pt x="10910" y="5464"/>
                </a:lnTo>
                <a:lnTo>
                  <a:pt x="10912" y="5462"/>
                </a:lnTo>
                <a:lnTo>
                  <a:pt x="10910" y="5458"/>
                </a:lnTo>
                <a:lnTo>
                  <a:pt x="10908" y="5450"/>
                </a:lnTo>
                <a:lnTo>
                  <a:pt x="10902" y="5444"/>
                </a:lnTo>
                <a:lnTo>
                  <a:pt x="10900" y="5442"/>
                </a:lnTo>
                <a:lnTo>
                  <a:pt x="10896" y="5444"/>
                </a:lnTo>
                <a:lnTo>
                  <a:pt x="10894" y="5444"/>
                </a:lnTo>
                <a:lnTo>
                  <a:pt x="10892" y="5444"/>
                </a:lnTo>
                <a:lnTo>
                  <a:pt x="10888" y="5442"/>
                </a:lnTo>
                <a:lnTo>
                  <a:pt x="10886" y="5440"/>
                </a:lnTo>
                <a:lnTo>
                  <a:pt x="10884" y="5440"/>
                </a:lnTo>
                <a:lnTo>
                  <a:pt x="10880" y="5442"/>
                </a:lnTo>
                <a:lnTo>
                  <a:pt x="10878" y="5444"/>
                </a:lnTo>
                <a:lnTo>
                  <a:pt x="10874" y="5444"/>
                </a:lnTo>
                <a:lnTo>
                  <a:pt x="10870" y="5440"/>
                </a:lnTo>
                <a:lnTo>
                  <a:pt x="10866" y="5434"/>
                </a:lnTo>
                <a:lnTo>
                  <a:pt x="10862" y="5434"/>
                </a:lnTo>
                <a:lnTo>
                  <a:pt x="10858" y="5434"/>
                </a:lnTo>
                <a:lnTo>
                  <a:pt x="10854" y="5434"/>
                </a:lnTo>
                <a:lnTo>
                  <a:pt x="10852" y="5436"/>
                </a:lnTo>
                <a:lnTo>
                  <a:pt x="10852" y="5440"/>
                </a:lnTo>
                <a:lnTo>
                  <a:pt x="10854" y="5444"/>
                </a:lnTo>
                <a:lnTo>
                  <a:pt x="10858" y="5450"/>
                </a:lnTo>
                <a:lnTo>
                  <a:pt x="10862" y="5450"/>
                </a:lnTo>
                <a:lnTo>
                  <a:pt x="10866" y="5452"/>
                </a:lnTo>
                <a:lnTo>
                  <a:pt x="10872" y="5454"/>
                </a:lnTo>
                <a:lnTo>
                  <a:pt x="10874" y="5458"/>
                </a:lnTo>
                <a:lnTo>
                  <a:pt x="10874" y="5460"/>
                </a:lnTo>
                <a:lnTo>
                  <a:pt x="10870" y="5460"/>
                </a:lnTo>
                <a:lnTo>
                  <a:pt x="10864" y="5460"/>
                </a:lnTo>
                <a:lnTo>
                  <a:pt x="10862" y="5462"/>
                </a:lnTo>
                <a:lnTo>
                  <a:pt x="10858" y="5464"/>
                </a:lnTo>
                <a:lnTo>
                  <a:pt x="10854" y="5460"/>
                </a:lnTo>
                <a:lnTo>
                  <a:pt x="10848" y="5452"/>
                </a:lnTo>
                <a:lnTo>
                  <a:pt x="10846" y="5450"/>
                </a:lnTo>
                <a:lnTo>
                  <a:pt x="10842" y="5450"/>
                </a:lnTo>
                <a:lnTo>
                  <a:pt x="10838" y="5450"/>
                </a:lnTo>
                <a:lnTo>
                  <a:pt x="10832" y="5448"/>
                </a:lnTo>
                <a:lnTo>
                  <a:pt x="10828" y="5446"/>
                </a:lnTo>
                <a:lnTo>
                  <a:pt x="10826" y="5446"/>
                </a:lnTo>
                <a:lnTo>
                  <a:pt x="10824" y="5448"/>
                </a:lnTo>
                <a:lnTo>
                  <a:pt x="10820" y="5452"/>
                </a:lnTo>
                <a:lnTo>
                  <a:pt x="10818" y="5456"/>
                </a:lnTo>
                <a:lnTo>
                  <a:pt x="10814" y="5458"/>
                </a:lnTo>
                <a:lnTo>
                  <a:pt x="10814" y="5464"/>
                </a:lnTo>
                <a:lnTo>
                  <a:pt x="10814" y="5470"/>
                </a:lnTo>
                <a:lnTo>
                  <a:pt x="10814" y="5474"/>
                </a:lnTo>
                <a:lnTo>
                  <a:pt x="10814" y="5476"/>
                </a:lnTo>
                <a:lnTo>
                  <a:pt x="10816" y="5480"/>
                </a:lnTo>
                <a:lnTo>
                  <a:pt x="10826" y="5482"/>
                </a:lnTo>
                <a:close/>
                <a:moveTo>
                  <a:pt x="10994" y="5474"/>
                </a:moveTo>
                <a:lnTo>
                  <a:pt x="10994" y="5474"/>
                </a:lnTo>
                <a:lnTo>
                  <a:pt x="10996" y="5474"/>
                </a:lnTo>
                <a:lnTo>
                  <a:pt x="10998" y="5472"/>
                </a:lnTo>
                <a:lnTo>
                  <a:pt x="11000" y="5470"/>
                </a:lnTo>
                <a:lnTo>
                  <a:pt x="11008" y="5470"/>
                </a:lnTo>
                <a:lnTo>
                  <a:pt x="11012" y="5472"/>
                </a:lnTo>
                <a:lnTo>
                  <a:pt x="11016" y="5472"/>
                </a:lnTo>
                <a:lnTo>
                  <a:pt x="11022" y="5470"/>
                </a:lnTo>
                <a:lnTo>
                  <a:pt x="11028" y="5466"/>
                </a:lnTo>
                <a:lnTo>
                  <a:pt x="11032" y="5466"/>
                </a:lnTo>
                <a:lnTo>
                  <a:pt x="11038" y="5466"/>
                </a:lnTo>
                <a:lnTo>
                  <a:pt x="11046" y="5462"/>
                </a:lnTo>
                <a:lnTo>
                  <a:pt x="11054" y="5458"/>
                </a:lnTo>
                <a:lnTo>
                  <a:pt x="11058" y="5456"/>
                </a:lnTo>
                <a:lnTo>
                  <a:pt x="11058" y="5454"/>
                </a:lnTo>
                <a:lnTo>
                  <a:pt x="11058" y="5450"/>
                </a:lnTo>
                <a:lnTo>
                  <a:pt x="11062" y="5448"/>
                </a:lnTo>
                <a:lnTo>
                  <a:pt x="11064" y="5444"/>
                </a:lnTo>
                <a:lnTo>
                  <a:pt x="11064" y="5436"/>
                </a:lnTo>
                <a:lnTo>
                  <a:pt x="11062" y="5434"/>
                </a:lnTo>
                <a:lnTo>
                  <a:pt x="11060" y="5432"/>
                </a:lnTo>
                <a:lnTo>
                  <a:pt x="11056" y="5434"/>
                </a:lnTo>
                <a:lnTo>
                  <a:pt x="11054" y="5438"/>
                </a:lnTo>
                <a:lnTo>
                  <a:pt x="11056" y="5440"/>
                </a:lnTo>
                <a:lnTo>
                  <a:pt x="11058" y="5440"/>
                </a:lnTo>
                <a:lnTo>
                  <a:pt x="11058" y="5442"/>
                </a:lnTo>
                <a:lnTo>
                  <a:pt x="11056" y="5444"/>
                </a:lnTo>
                <a:lnTo>
                  <a:pt x="11050" y="5448"/>
                </a:lnTo>
                <a:lnTo>
                  <a:pt x="11044" y="5452"/>
                </a:lnTo>
                <a:lnTo>
                  <a:pt x="11044" y="5454"/>
                </a:lnTo>
                <a:lnTo>
                  <a:pt x="11044" y="5456"/>
                </a:lnTo>
                <a:lnTo>
                  <a:pt x="11040" y="5460"/>
                </a:lnTo>
                <a:lnTo>
                  <a:pt x="11036" y="5460"/>
                </a:lnTo>
                <a:lnTo>
                  <a:pt x="11034" y="5458"/>
                </a:lnTo>
                <a:lnTo>
                  <a:pt x="11030" y="5454"/>
                </a:lnTo>
                <a:lnTo>
                  <a:pt x="11026" y="5450"/>
                </a:lnTo>
                <a:lnTo>
                  <a:pt x="11024" y="5450"/>
                </a:lnTo>
                <a:lnTo>
                  <a:pt x="11020" y="5450"/>
                </a:lnTo>
                <a:lnTo>
                  <a:pt x="11016" y="5454"/>
                </a:lnTo>
                <a:lnTo>
                  <a:pt x="11012" y="5454"/>
                </a:lnTo>
                <a:lnTo>
                  <a:pt x="11010" y="5454"/>
                </a:lnTo>
                <a:lnTo>
                  <a:pt x="11006" y="5456"/>
                </a:lnTo>
                <a:lnTo>
                  <a:pt x="11002" y="5456"/>
                </a:lnTo>
                <a:lnTo>
                  <a:pt x="11000" y="5456"/>
                </a:lnTo>
                <a:lnTo>
                  <a:pt x="10994" y="5452"/>
                </a:lnTo>
                <a:lnTo>
                  <a:pt x="10988" y="5448"/>
                </a:lnTo>
                <a:lnTo>
                  <a:pt x="10980" y="5446"/>
                </a:lnTo>
                <a:lnTo>
                  <a:pt x="10966" y="5440"/>
                </a:lnTo>
                <a:lnTo>
                  <a:pt x="10956" y="5440"/>
                </a:lnTo>
                <a:lnTo>
                  <a:pt x="10952" y="5442"/>
                </a:lnTo>
                <a:lnTo>
                  <a:pt x="10948" y="5446"/>
                </a:lnTo>
                <a:lnTo>
                  <a:pt x="10944" y="5448"/>
                </a:lnTo>
                <a:lnTo>
                  <a:pt x="10940" y="5452"/>
                </a:lnTo>
                <a:lnTo>
                  <a:pt x="10936" y="5454"/>
                </a:lnTo>
                <a:lnTo>
                  <a:pt x="10936" y="5462"/>
                </a:lnTo>
                <a:lnTo>
                  <a:pt x="10938" y="5470"/>
                </a:lnTo>
                <a:lnTo>
                  <a:pt x="10940" y="5470"/>
                </a:lnTo>
                <a:lnTo>
                  <a:pt x="10944" y="5468"/>
                </a:lnTo>
                <a:lnTo>
                  <a:pt x="10950" y="5468"/>
                </a:lnTo>
                <a:lnTo>
                  <a:pt x="10966" y="5470"/>
                </a:lnTo>
                <a:lnTo>
                  <a:pt x="10974" y="5470"/>
                </a:lnTo>
                <a:lnTo>
                  <a:pt x="10980" y="5474"/>
                </a:lnTo>
                <a:lnTo>
                  <a:pt x="10984" y="5476"/>
                </a:lnTo>
                <a:lnTo>
                  <a:pt x="10988" y="5476"/>
                </a:lnTo>
                <a:lnTo>
                  <a:pt x="10990" y="5474"/>
                </a:lnTo>
                <a:lnTo>
                  <a:pt x="10994" y="5474"/>
                </a:lnTo>
                <a:close/>
                <a:moveTo>
                  <a:pt x="10934" y="5522"/>
                </a:moveTo>
                <a:lnTo>
                  <a:pt x="10934" y="5522"/>
                </a:lnTo>
                <a:lnTo>
                  <a:pt x="10942" y="5528"/>
                </a:lnTo>
                <a:lnTo>
                  <a:pt x="10946" y="5534"/>
                </a:lnTo>
                <a:lnTo>
                  <a:pt x="10950" y="5538"/>
                </a:lnTo>
                <a:lnTo>
                  <a:pt x="10952" y="5538"/>
                </a:lnTo>
                <a:lnTo>
                  <a:pt x="10956" y="5540"/>
                </a:lnTo>
                <a:lnTo>
                  <a:pt x="10958" y="5540"/>
                </a:lnTo>
                <a:lnTo>
                  <a:pt x="10962" y="5542"/>
                </a:lnTo>
                <a:lnTo>
                  <a:pt x="10964" y="5540"/>
                </a:lnTo>
                <a:lnTo>
                  <a:pt x="10966" y="5538"/>
                </a:lnTo>
                <a:lnTo>
                  <a:pt x="10968" y="5536"/>
                </a:lnTo>
                <a:lnTo>
                  <a:pt x="10970" y="5536"/>
                </a:lnTo>
                <a:lnTo>
                  <a:pt x="10974" y="5532"/>
                </a:lnTo>
                <a:lnTo>
                  <a:pt x="10974" y="5530"/>
                </a:lnTo>
                <a:lnTo>
                  <a:pt x="10974" y="5526"/>
                </a:lnTo>
                <a:lnTo>
                  <a:pt x="10970" y="5518"/>
                </a:lnTo>
                <a:lnTo>
                  <a:pt x="10964" y="5512"/>
                </a:lnTo>
                <a:lnTo>
                  <a:pt x="10958" y="5508"/>
                </a:lnTo>
                <a:lnTo>
                  <a:pt x="10956" y="5508"/>
                </a:lnTo>
                <a:lnTo>
                  <a:pt x="10954" y="5506"/>
                </a:lnTo>
                <a:lnTo>
                  <a:pt x="10952" y="5502"/>
                </a:lnTo>
                <a:lnTo>
                  <a:pt x="10948" y="5498"/>
                </a:lnTo>
                <a:lnTo>
                  <a:pt x="10942" y="5494"/>
                </a:lnTo>
                <a:lnTo>
                  <a:pt x="10938" y="5494"/>
                </a:lnTo>
                <a:lnTo>
                  <a:pt x="10934" y="5494"/>
                </a:lnTo>
                <a:lnTo>
                  <a:pt x="10930" y="5494"/>
                </a:lnTo>
                <a:lnTo>
                  <a:pt x="10924" y="5494"/>
                </a:lnTo>
                <a:lnTo>
                  <a:pt x="10914" y="5494"/>
                </a:lnTo>
                <a:lnTo>
                  <a:pt x="10910" y="5496"/>
                </a:lnTo>
                <a:lnTo>
                  <a:pt x="10906" y="5498"/>
                </a:lnTo>
                <a:lnTo>
                  <a:pt x="10902" y="5500"/>
                </a:lnTo>
                <a:lnTo>
                  <a:pt x="10902" y="5506"/>
                </a:lnTo>
                <a:lnTo>
                  <a:pt x="10902" y="5508"/>
                </a:lnTo>
                <a:lnTo>
                  <a:pt x="10906" y="5512"/>
                </a:lnTo>
                <a:lnTo>
                  <a:pt x="10914" y="5514"/>
                </a:lnTo>
                <a:lnTo>
                  <a:pt x="10924" y="5518"/>
                </a:lnTo>
                <a:lnTo>
                  <a:pt x="10934" y="5522"/>
                </a:lnTo>
                <a:close/>
                <a:moveTo>
                  <a:pt x="11090" y="5546"/>
                </a:moveTo>
                <a:lnTo>
                  <a:pt x="11090" y="5546"/>
                </a:lnTo>
                <a:lnTo>
                  <a:pt x="11094" y="5544"/>
                </a:lnTo>
                <a:lnTo>
                  <a:pt x="11098" y="5544"/>
                </a:lnTo>
                <a:lnTo>
                  <a:pt x="11104" y="5540"/>
                </a:lnTo>
                <a:lnTo>
                  <a:pt x="11108" y="5536"/>
                </a:lnTo>
                <a:lnTo>
                  <a:pt x="11112" y="5534"/>
                </a:lnTo>
                <a:lnTo>
                  <a:pt x="11114" y="5534"/>
                </a:lnTo>
                <a:lnTo>
                  <a:pt x="11118" y="5536"/>
                </a:lnTo>
                <a:lnTo>
                  <a:pt x="11122" y="5534"/>
                </a:lnTo>
                <a:lnTo>
                  <a:pt x="11134" y="5520"/>
                </a:lnTo>
                <a:lnTo>
                  <a:pt x="11140" y="5512"/>
                </a:lnTo>
                <a:lnTo>
                  <a:pt x="11144" y="5506"/>
                </a:lnTo>
                <a:lnTo>
                  <a:pt x="11148" y="5500"/>
                </a:lnTo>
                <a:lnTo>
                  <a:pt x="11156" y="5494"/>
                </a:lnTo>
                <a:lnTo>
                  <a:pt x="11168" y="5488"/>
                </a:lnTo>
                <a:lnTo>
                  <a:pt x="11176" y="5484"/>
                </a:lnTo>
                <a:lnTo>
                  <a:pt x="11182" y="5484"/>
                </a:lnTo>
                <a:lnTo>
                  <a:pt x="11188" y="5480"/>
                </a:lnTo>
                <a:lnTo>
                  <a:pt x="11192" y="5476"/>
                </a:lnTo>
                <a:lnTo>
                  <a:pt x="11196" y="5476"/>
                </a:lnTo>
                <a:lnTo>
                  <a:pt x="11202" y="5476"/>
                </a:lnTo>
                <a:lnTo>
                  <a:pt x="11206" y="5470"/>
                </a:lnTo>
                <a:lnTo>
                  <a:pt x="11212" y="5466"/>
                </a:lnTo>
                <a:lnTo>
                  <a:pt x="11218" y="5464"/>
                </a:lnTo>
                <a:lnTo>
                  <a:pt x="11222" y="5464"/>
                </a:lnTo>
                <a:lnTo>
                  <a:pt x="11228" y="5460"/>
                </a:lnTo>
                <a:lnTo>
                  <a:pt x="11236" y="5450"/>
                </a:lnTo>
                <a:lnTo>
                  <a:pt x="11238" y="5448"/>
                </a:lnTo>
                <a:lnTo>
                  <a:pt x="11232" y="5444"/>
                </a:lnTo>
                <a:lnTo>
                  <a:pt x="11230" y="5444"/>
                </a:lnTo>
                <a:lnTo>
                  <a:pt x="11226" y="5444"/>
                </a:lnTo>
                <a:lnTo>
                  <a:pt x="11218" y="5446"/>
                </a:lnTo>
                <a:lnTo>
                  <a:pt x="11210" y="5450"/>
                </a:lnTo>
                <a:lnTo>
                  <a:pt x="11204" y="5450"/>
                </a:lnTo>
                <a:lnTo>
                  <a:pt x="11200" y="5450"/>
                </a:lnTo>
                <a:lnTo>
                  <a:pt x="11194" y="5452"/>
                </a:lnTo>
                <a:lnTo>
                  <a:pt x="11188" y="5454"/>
                </a:lnTo>
                <a:lnTo>
                  <a:pt x="11184" y="5454"/>
                </a:lnTo>
                <a:lnTo>
                  <a:pt x="11180" y="5452"/>
                </a:lnTo>
                <a:lnTo>
                  <a:pt x="11176" y="5452"/>
                </a:lnTo>
                <a:lnTo>
                  <a:pt x="11158" y="5458"/>
                </a:lnTo>
                <a:lnTo>
                  <a:pt x="11150" y="5460"/>
                </a:lnTo>
                <a:lnTo>
                  <a:pt x="11146" y="5466"/>
                </a:lnTo>
                <a:lnTo>
                  <a:pt x="11144" y="5470"/>
                </a:lnTo>
                <a:lnTo>
                  <a:pt x="11138" y="5478"/>
                </a:lnTo>
                <a:lnTo>
                  <a:pt x="11128" y="5484"/>
                </a:lnTo>
                <a:lnTo>
                  <a:pt x="11122" y="5486"/>
                </a:lnTo>
                <a:lnTo>
                  <a:pt x="11114" y="5488"/>
                </a:lnTo>
                <a:lnTo>
                  <a:pt x="11104" y="5496"/>
                </a:lnTo>
                <a:lnTo>
                  <a:pt x="11094" y="5504"/>
                </a:lnTo>
                <a:lnTo>
                  <a:pt x="11090" y="5510"/>
                </a:lnTo>
                <a:lnTo>
                  <a:pt x="11088" y="5522"/>
                </a:lnTo>
                <a:lnTo>
                  <a:pt x="11088" y="5524"/>
                </a:lnTo>
                <a:lnTo>
                  <a:pt x="11088" y="5526"/>
                </a:lnTo>
                <a:lnTo>
                  <a:pt x="11092" y="5528"/>
                </a:lnTo>
                <a:lnTo>
                  <a:pt x="11094" y="5530"/>
                </a:lnTo>
                <a:lnTo>
                  <a:pt x="11092" y="5532"/>
                </a:lnTo>
                <a:lnTo>
                  <a:pt x="11086" y="5536"/>
                </a:lnTo>
                <a:lnTo>
                  <a:pt x="11082" y="5540"/>
                </a:lnTo>
                <a:lnTo>
                  <a:pt x="11082" y="5542"/>
                </a:lnTo>
                <a:lnTo>
                  <a:pt x="11090" y="5546"/>
                </a:lnTo>
                <a:close/>
                <a:moveTo>
                  <a:pt x="11218" y="5414"/>
                </a:moveTo>
                <a:lnTo>
                  <a:pt x="11218" y="5414"/>
                </a:lnTo>
                <a:lnTo>
                  <a:pt x="11218" y="5412"/>
                </a:lnTo>
                <a:lnTo>
                  <a:pt x="11214" y="5410"/>
                </a:lnTo>
                <a:lnTo>
                  <a:pt x="11202" y="5410"/>
                </a:lnTo>
                <a:lnTo>
                  <a:pt x="11190" y="5414"/>
                </a:lnTo>
                <a:lnTo>
                  <a:pt x="11184" y="5416"/>
                </a:lnTo>
                <a:lnTo>
                  <a:pt x="11180" y="5420"/>
                </a:lnTo>
                <a:lnTo>
                  <a:pt x="11178" y="5422"/>
                </a:lnTo>
                <a:lnTo>
                  <a:pt x="11180" y="5424"/>
                </a:lnTo>
                <a:lnTo>
                  <a:pt x="11194" y="5424"/>
                </a:lnTo>
                <a:lnTo>
                  <a:pt x="11210" y="5418"/>
                </a:lnTo>
                <a:lnTo>
                  <a:pt x="11216" y="5416"/>
                </a:lnTo>
                <a:lnTo>
                  <a:pt x="11218" y="5414"/>
                </a:lnTo>
                <a:close/>
                <a:moveTo>
                  <a:pt x="9966" y="4902"/>
                </a:moveTo>
                <a:lnTo>
                  <a:pt x="9966" y="4902"/>
                </a:lnTo>
                <a:lnTo>
                  <a:pt x="9966" y="4906"/>
                </a:lnTo>
                <a:lnTo>
                  <a:pt x="9968" y="4910"/>
                </a:lnTo>
                <a:lnTo>
                  <a:pt x="9972" y="4914"/>
                </a:lnTo>
                <a:lnTo>
                  <a:pt x="9980" y="4918"/>
                </a:lnTo>
                <a:lnTo>
                  <a:pt x="9990" y="4928"/>
                </a:lnTo>
                <a:lnTo>
                  <a:pt x="9994" y="4928"/>
                </a:lnTo>
                <a:lnTo>
                  <a:pt x="9994" y="4926"/>
                </a:lnTo>
                <a:lnTo>
                  <a:pt x="9990" y="4916"/>
                </a:lnTo>
                <a:lnTo>
                  <a:pt x="9982" y="4906"/>
                </a:lnTo>
                <a:lnTo>
                  <a:pt x="9972" y="4900"/>
                </a:lnTo>
                <a:lnTo>
                  <a:pt x="9970" y="4900"/>
                </a:lnTo>
                <a:lnTo>
                  <a:pt x="9966" y="4902"/>
                </a:lnTo>
                <a:close/>
                <a:moveTo>
                  <a:pt x="10026" y="4966"/>
                </a:moveTo>
                <a:lnTo>
                  <a:pt x="10026" y="4966"/>
                </a:lnTo>
                <a:lnTo>
                  <a:pt x="10022" y="4968"/>
                </a:lnTo>
                <a:lnTo>
                  <a:pt x="10022" y="4970"/>
                </a:lnTo>
                <a:lnTo>
                  <a:pt x="10026" y="4980"/>
                </a:lnTo>
                <a:lnTo>
                  <a:pt x="10044" y="5006"/>
                </a:lnTo>
                <a:lnTo>
                  <a:pt x="10046" y="5010"/>
                </a:lnTo>
                <a:lnTo>
                  <a:pt x="10050" y="5012"/>
                </a:lnTo>
                <a:lnTo>
                  <a:pt x="10052" y="5008"/>
                </a:lnTo>
                <a:lnTo>
                  <a:pt x="10054" y="5004"/>
                </a:lnTo>
                <a:lnTo>
                  <a:pt x="10054" y="4994"/>
                </a:lnTo>
                <a:lnTo>
                  <a:pt x="10052" y="4988"/>
                </a:lnTo>
                <a:lnTo>
                  <a:pt x="10050" y="4984"/>
                </a:lnTo>
                <a:lnTo>
                  <a:pt x="10044" y="4978"/>
                </a:lnTo>
                <a:lnTo>
                  <a:pt x="10038" y="4972"/>
                </a:lnTo>
                <a:lnTo>
                  <a:pt x="10032" y="4966"/>
                </a:lnTo>
                <a:lnTo>
                  <a:pt x="10030" y="4966"/>
                </a:lnTo>
                <a:lnTo>
                  <a:pt x="10026" y="4966"/>
                </a:lnTo>
                <a:close/>
                <a:moveTo>
                  <a:pt x="10084" y="5086"/>
                </a:moveTo>
                <a:lnTo>
                  <a:pt x="10084" y="5086"/>
                </a:lnTo>
                <a:lnTo>
                  <a:pt x="10080" y="5090"/>
                </a:lnTo>
                <a:lnTo>
                  <a:pt x="10080" y="5096"/>
                </a:lnTo>
                <a:lnTo>
                  <a:pt x="10082" y="5102"/>
                </a:lnTo>
                <a:lnTo>
                  <a:pt x="10086" y="5110"/>
                </a:lnTo>
                <a:lnTo>
                  <a:pt x="10098" y="5120"/>
                </a:lnTo>
                <a:lnTo>
                  <a:pt x="10102" y="5122"/>
                </a:lnTo>
                <a:lnTo>
                  <a:pt x="10106" y="5122"/>
                </a:lnTo>
                <a:lnTo>
                  <a:pt x="10108" y="5120"/>
                </a:lnTo>
                <a:lnTo>
                  <a:pt x="10108" y="5114"/>
                </a:lnTo>
                <a:lnTo>
                  <a:pt x="10102" y="5100"/>
                </a:lnTo>
                <a:lnTo>
                  <a:pt x="10098" y="5092"/>
                </a:lnTo>
                <a:lnTo>
                  <a:pt x="10092" y="5088"/>
                </a:lnTo>
                <a:lnTo>
                  <a:pt x="10088" y="5084"/>
                </a:lnTo>
                <a:lnTo>
                  <a:pt x="10084" y="5086"/>
                </a:lnTo>
                <a:close/>
                <a:moveTo>
                  <a:pt x="10070" y="5066"/>
                </a:moveTo>
                <a:lnTo>
                  <a:pt x="10070" y="5066"/>
                </a:lnTo>
                <a:lnTo>
                  <a:pt x="10072" y="5066"/>
                </a:lnTo>
                <a:lnTo>
                  <a:pt x="10074" y="5066"/>
                </a:lnTo>
                <a:lnTo>
                  <a:pt x="10076" y="5060"/>
                </a:lnTo>
                <a:lnTo>
                  <a:pt x="10076" y="5054"/>
                </a:lnTo>
                <a:lnTo>
                  <a:pt x="10074" y="5050"/>
                </a:lnTo>
                <a:lnTo>
                  <a:pt x="10072" y="5048"/>
                </a:lnTo>
                <a:lnTo>
                  <a:pt x="10070" y="5048"/>
                </a:lnTo>
                <a:lnTo>
                  <a:pt x="10068" y="5054"/>
                </a:lnTo>
                <a:lnTo>
                  <a:pt x="10068" y="5060"/>
                </a:lnTo>
                <a:lnTo>
                  <a:pt x="10068" y="5062"/>
                </a:lnTo>
                <a:lnTo>
                  <a:pt x="10070" y="5066"/>
                </a:lnTo>
                <a:close/>
                <a:moveTo>
                  <a:pt x="11590" y="5128"/>
                </a:moveTo>
                <a:lnTo>
                  <a:pt x="11590" y="5128"/>
                </a:lnTo>
                <a:lnTo>
                  <a:pt x="11592" y="5130"/>
                </a:lnTo>
                <a:lnTo>
                  <a:pt x="11598" y="5130"/>
                </a:lnTo>
                <a:lnTo>
                  <a:pt x="11618" y="5128"/>
                </a:lnTo>
                <a:lnTo>
                  <a:pt x="11628" y="5124"/>
                </a:lnTo>
                <a:lnTo>
                  <a:pt x="11628" y="5122"/>
                </a:lnTo>
                <a:lnTo>
                  <a:pt x="11624" y="5122"/>
                </a:lnTo>
                <a:lnTo>
                  <a:pt x="11590" y="5118"/>
                </a:lnTo>
                <a:lnTo>
                  <a:pt x="11576" y="5116"/>
                </a:lnTo>
                <a:lnTo>
                  <a:pt x="11572" y="5116"/>
                </a:lnTo>
                <a:lnTo>
                  <a:pt x="11578" y="5120"/>
                </a:lnTo>
                <a:lnTo>
                  <a:pt x="11590" y="5128"/>
                </a:lnTo>
                <a:close/>
                <a:moveTo>
                  <a:pt x="11600" y="5086"/>
                </a:moveTo>
                <a:lnTo>
                  <a:pt x="11600" y="5086"/>
                </a:lnTo>
                <a:lnTo>
                  <a:pt x="11594" y="5082"/>
                </a:lnTo>
                <a:lnTo>
                  <a:pt x="11592" y="5078"/>
                </a:lnTo>
                <a:lnTo>
                  <a:pt x="11586" y="5074"/>
                </a:lnTo>
                <a:lnTo>
                  <a:pt x="11576" y="5070"/>
                </a:lnTo>
                <a:lnTo>
                  <a:pt x="11566" y="5068"/>
                </a:lnTo>
                <a:lnTo>
                  <a:pt x="11566" y="5070"/>
                </a:lnTo>
                <a:lnTo>
                  <a:pt x="11566" y="5072"/>
                </a:lnTo>
                <a:lnTo>
                  <a:pt x="11572" y="5078"/>
                </a:lnTo>
                <a:lnTo>
                  <a:pt x="11580" y="5082"/>
                </a:lnTo>
                <a:lnTo>
                  <a:pt x="11582" y="5084"/>
                </a:lnTo>
                <a:lnTo>
                  <a:pt x="11584" y="5088"/>
                </a:lnTo>
                <a:lnTo>
                  <a:pt x="11584" y="5092"/>
                </a:lnTo>
                <a:lnTo>
                  <a:pt x="11586" y="5094"/>
                </a:lnTo>
                <a:lnTo>
                  <a:pt x="11588" y="5096"/>
                </a:lnTo>
                <a:lnTo>
                  <a:pt x="11592" y="5096"/>
                </a:lnTo>
                <a:lnTo>
                  <a:pt x="11600" y="5096"/>
                </a:lnTo>
                <a:lnTo>
                  <a:pt x="11606" y="5094"/>
                </a:lnTo>
                <a:lnTo>
                  <a:pt x="11608" y="5092"/>
                </a:lnTo>
                <a:lnTo>
                  <a:pt x="11606" y="5090"/>
                </a:lnTo>
                <a:lnTo>
                  <a:pt x="11600" y="5086"/>
                </a:lnTo>
                <a:close/>
                <a:moveTo>
                  <a:pt x="11538" y="5324"/>
                </a:moveTo>
                <a:lnTo>
                  <a:pt x="11538" y="5324"/>
                </a:lnTo>
                <a:lnTo>
                  <a:pt x="11536" y="5310"/>
                </a:lnTo>
                <a:lnTo>
                  <a:pt x="11532" y="5304"/>
                </a:lnTo>
                <a:lnTo>
                  <a:pt x="11530" y="5304"/>
                </a:lnTo>
                <a:lnTo>
                  <a:pt x="11528" y="5304"/>
                </a:lnTo>
                <a:lnTo>
                  <a:pt x="11526" y="5310"/>
                </a:lnTo>
                <a:lnTo>
                  <a:pt x="11524" y="5316"/>
                </a:lnTo>
                <a:lnTo>
                  <a:pt x="11520" y="5316"/>
                </a:lnTo>
                <a:lnTo>
                  <a:pt x="11518" y="5316"/>
                </a:lnTo>
                <a:lnTo>
                  <a:pt x="11518" y="5318"/>
                </a:lnTo>
                <a:lnTo>
                  <a:pt x="11518" y="5320"/>
                </a:lnTo>
                <a:lnTo>
                  <a:pt x="11520" y="5320"/>
                </a:lnTo>
                <a:lnTo>
                  <a:pt x="11520" y="5322"/>
                </a:lnTo>
                <a:lnTo>
                  <a:pt x="11520" y="5328"/>
                </a:lnTo>
                <a:lnTo>
                  <a:pt x="11520" y="5334"/>
                </a:lnTo>
                <a:lnTo>
                  <a:pt x="11522" y="5340"/>
                </a:lnTo>
                <a:lnTo>
                  <a:pt x="11530" y="5348"/>
                </a:lnTo>
                <a:lnTo>
                  <a:pt x="11534" y="5348"/>
                </a:lnTo>
                <a:lnTo>
                  <a:pt x="11536" y="5344"/>
                </a:lnTo>
                <a:lnTo>
                  <a:pt x="11538" y="5336"/>
                </a:lnTo>
                <a:lnTo>
                  <a:pt x="11538" y="5324"/>
                </a:lnTo>
                <a:close/>
                <a:moveTo>
                  <a:pt x="11188" y="5150"/>
                </a:moveTo>
                <a:lnTo>
                  <a:pt x="11188" y="5150"/>
                </a:lnTo>
                <a:lnTo>
                  <a:pt x="11186" y="5144"/>
                </a:lnTo>
                <a:lnTo>
                  <a:pt x="11186" y="5138"/>
                </a:lnTo>
                <a:lnTo>
                  <a:pt x="11184" y="5136"/>
                </a:lnTo>
                <a:lnTo>
                  <a:pt x="11182" y="5136"/>
                </a:lnTo>
                <a:lnTo>
                  <a:pt x="11180" y="5138"/>
                </a:lnTo>
                <a:lnTo>
                  <a:pt x="11180" y="5142"/>
                </a:lnTo>
                <a:lnTo>
                  <a:pt x="11184" y="5154"/>
                </a:lnTo>
                <a:lnTo>
                  <a:pt x="11186" y="5160"/>
                </a:lnTo>
                <a:lnTo>
                  <a:pt x="11188" y="5160"/>
                </a:lnTo>
                <a:lnTo>
                  <a:pt x="11188" y="5156"/>
                </a:lnTo>
                <a:lnTo>
                  <a:pt x="11188" y="5150"/>
                </a:lnTo>
                <a:close/>
                <a:moveTo>
                  <a:pt x="11232" y="5052"/>
                </a:moveTo>
                <a:lnTo>
                  <a:pt x="11232" y="5052"/>
                </a:lnTo>
                <a:lnTo>
                  <a:pt x="11232" y="5054"/>
                </a:lnTo>
                <a:lnTo>
                  <a:pt x="11230" y="5060"/>
                </a:lnTo>
                <a:lnTo>
                  <a:pt x="11232" y="5064"/>
                </a:lnTo>
                <a:lnTo>
                  <a:pt x="11234" y="5064"/>
                </a:lnTo>
                <a:lnTo>
                  <a:pt x="11236" y="5062"/>
                </a:lnTo>
                <a:lnTo>
                  <a:pt x="11238" y="5056"/>
                </a:lnTo>
                <a:lnTo>
                  <a:pt x="11236" y="5052"/>
                </a:lnTo>
                <a:lnTo>
                  <a:pt x="11234" y="5052"/>
                </a:lnTo>
                <a:lnTo>
                  <a:pt x="11232" y="5052"/>
                </a:lnTo>
                <a:close/>
                <a:moveTo>
                  <a:pt x="11262" y="5078"/>
                </a:moveTo>
                <a:lnTo>
                  <a:pt x="11262" y="5078"/>
                </a:lnTo>
                <a:lnTo>
                  <a:pt x="11262" y="5076"/>
                </a:lnTo>
                <a:lnTo>
                  <a:pt x="11260" y="5072"/>
                </a:lnTo>
                <a:lnTo>
                  <a:pt x="11256" y="5072"/>
                </a:lnTo>
                <a:lnTo>
                  <a:pt x="11254" y="5076"/>
                </a:lnTo>
                <a:lnTo>
                  <a:pt x="11254" y="5078"/>
                </a:lnTo>
                <a:lnTo>
                  <a:pt x="11256" y="5080"/>
                </a:lnTo>
                <a:lnTo>
                  <a:pt x="11258" y="5080"/>
                </a:lnTo>
                <a:lnTo>
                  <a:pt x="11262" y="5078"/>
                </a:lnTo>
                <a:close/>
                <a:moveTo>
                  <a:pt x="11280" y="5212"/>
                </a:moveTo>
                <a:lnTo>
                  <a:pt x="11280" y="5212"/>
                </a:lnTo>
                <a:lnTo>
                  <a:pt x="11278" y="5210"/>
                </a:lnTo>
                <a:lnTo>
                  <a:pt x="11276" y="5210"/>
                </a:lnTo>
                <a:lnTo>
                  <a:pt x="11270" y="5212"/>
                </a:lnTo>
                <a:lnTo>
                  <a:pt x="11264" y="5218"/>
                </a:lnTo>
                <a:lnTo>
                  <a:pt x="11262" y="5220"/>
                </a:lnTo>
                <a:lnTo>
                  <a:pt x="11264" y="5222"/>
                </a:lnTo>
                <a:lnTo>
                  <a:pt x="11266" y="5222"/>
                </a:lnTo>
                <a:lnTo>
                  <a:pt x="11272" y="5222"/>
                </a:lnTo>
                <a:lnTo>
                  <a:pt x="11276" y="5218"/>
                </a:lnTo>
                <a:lnTo>
                  <a:pt x="11280" y="5212"/>
                </a:lnTo>
                <a:close/>
                <a:moveTo>
                  <a:pt x="11234" y="5078"/>
                </a:moveTo>
                <a:lnTo>
                  <a:pt x="11234" y="5078"/>
                </a:lnTo>
                <a:lnTo>
                  <a:pt x="11238" y="5078"/>
                </a:lnTo>
                <a:lnTo>
                  <a:pt x="11240" y="5076"/>
                </a:lnTo>
                <a:lnTo>
                  <a:pt x="11238" y="5074"/>
                </a:lnTo>
                <a:lnTo>
                  <a:pt x="11236" y="5072"/>
                </a:lnTo>
                <a:lnTo>
                  <a:pt x="11234" y="5070"/>
                </a:lnTo>
                <a:lnTo>
                  <a:pt x="11232" y="5072"/>
                </a:lnTo>
                <a:lnTo>
                  <a:pt x="11232" y="5076"/>
                </a:lnTo>
                <a:lnTo>
                  <a:pt x="11234" y="5078"/>
                </a:lnTo>
                <a:close/>
                <a:moveTo>
                  <a:pt x="11378" y="5078"/>
                </a:moveTo>
                <a:lnTo>
                  <a:pt x="11378" y="5078"/>
                </a:lnTo>
                <a:lnTo>
                  <a:pt x="11366" y="5078"/>
                </a:lnTo>
                <a:lnTo>
                  <a:pt x="11360" y="5080"/>
                </a:lnTo>
                <a:lnTo>
                  <a:pt x="11360" y="5082"/>
                </a:lnTo>
                <a:lnTo>
                  <a:pt x="11362" y="5084"/>
                </a:lnTo>
                <a:lnTo>
                  <a:pt x="11364" y="5084"/>
                </a:lnTo>
                <a:lnTo>
                  <a:pt x="11372" y="5082"/>
                </a:lnTo>
                <a:lnTo>
                  <a:pt x="11378" y="5078"/>
                </a:lnTo>
                <a:close/>
                <a:moveTo>
                  <a:pt x="11216" y="4816"/>
                </a:moveTo>
                <a:lnTo>
                  <a:pt x="11216" y="4816"/>
                </a:lnTo>
                <a:lnTo>
                  <a:pt x="11214" y="4820"/>
                </a:lnTo>
                <a:lnTo>
                  <a:pt x="11214" y="4828"/>
                </a:lnTo>
                <a:lnTo>
                  <a:pt x="11214" y="4830"/>
                </a:lnTo>
                <a:lnTo>
                  <a:pt x="11216" y="4830"/>
                </a:lnTo>
                <a:lnTo>
                  <a:pt x="11216" y="4834"/>
                </a:lnTo>
                <a:lnTo>
                  <a:pt x="11214" y="4838"/>
                </a:lnTo>
                <a:lnTo>
                  <a:pt x="11212" y="4842"/>
                </a:lnTo>
                <a:lnTo>
                  <a:pt x="11214" y="4844"/>
                </a:lnTo>
                <a:lnTo>
                  <a:pt x="11218" y="4842"/>
                </a:lnTo>
                <a:lnTo>
                  <a:pt x="11220" y="4838"/>
                </a:lnTo>
                <a:lnTo>
                  <a:pt x="11220" y="4836"/>
                </a:lnTo>
                <a:lnTo>
                  <a:pt x="11222" y="4832"/>
                </a:lnTo>
                <a:lnTo>
                  <a:pt x="11222" y="4830"/>
                </a:lnTo>
                <a:lnTo>
                  <a:pt x="11222" y="4826"/>
                </a:lnTo>
                <a:lnTo>
                  <a:pt x="11220" y="4824"/>
                </a:lnTo>
                <a:lnTo>
                  <a:pt x="11220" y="4820"/>
                </a:lnTo>
                <a:lnTo>
                  <a:pt x="11220" y="4816"/>
                </a:lnTo>
                <a:lnTo>
                  <a:pt x="11216" y="4816"/>
                </a:lnTo>
                <a:close/>
                <a:moveTo>
                  <a:pt x="13306" y="5908"/>
                </a:moveTo>
                <a:lnTo>
                  <a:pt x="13306" y="5908"/>
                </a:lnTo>
                <a:lnTo>
                  <a:pt x="13306" y="5902"/>
                </a:lnTo>
                <a:lnTo>
                  <a:pt x="13304" y="5898"/>
                </a:lnTo>
                <a:lnTo>
                  <a:pt x="13302" y="5896"/>
                </a:lnTo>
                <a:lnTo>
                  <a:pt x="13296" y="5892"/>
                </a:lnTo>
                <a:lnTo>
                  <a:pt x="13286" y="5890"/>
                </a:lnTo>
                <a:lnTo>
                  <a:pt x="13278" y="5890"/>
                </a:lnTo>
                <a:lnTo>
                  <a:pt x="13266" y="5898"/>
                </a:lnTo>
                <a:lnTo>
                  <a:pt x="13260" y="5904"/>
                </a:lnTo>
                <a:lnTo>
                  <a:pt x="13254" y="5910"/>
                </a:lnTo>
                <a:lnTo>
                  <a:pt x="13250" y="5916"/>
                </a:lnTo>
                <a:lnTo>
                  <a:pt x="13250" y="5918"/>
                </a:lnTo>
                <a:lnTo>
                  <a:pt x="13250" y="5922"/>
                </a:lnTo>
                <a:lnTo>
                  <a:pt x="13252" y="5924"/>
                </a:lnTo>
                <a:lnTo>
                  <a:pt x="13256" y="5928"/>
                </a:lnTo>
                <a:lnTo>
                  <a:pt x="13270" y="5932"/>
                </a:lnTo>
                <a:lnTo>
                  <a:pt x="13280" y="5934"/>
                </a:lnTo>
                <a:lnTo>
                  <a:pt x="13286" y="5934"/>
                </a:lnTo>
                <a:lnTo>
                  <a:pt x="13292" y="5930"/>
                </a:lnTo>
                <a:lnTo>
                  <a:pt x="13294" y="5926"/>
                </a:lnTo>
                <a:lnTo>
                  <a:pt x="13296" y="5926"/>
                </a:lnTo>
                <a:lnTo>
                  <a:pt x="13302" y="5926"/>
                </a:lnTo>
                <a:lnTo>
                  <a:pt x="13306" y="5930"/>
                </a:lnTo>
                <a:lnTo>
                  <a:pt x="13308" y="5930"/>
                </a:lnTo>
                <a:lnTo>
                  <a:pt x="13312" y="5928"/>
                </a:lnTo>
                <a:lnTo>
                  <a:pt x="13312" y="5926"/>
                </a:lnTo>
                <a:lnTo>
                  <a:pt x="13312" y="5924"/>
                </a:lnTo>
                <a:lnTo>
                  <a:pt x="13310" y="5920"/>
                </a:lnTo>
                <a:lnTo>
                  <a:pt x="13308" y="5914"/>
                </a:lnTo>
                <a:lnTo>
                  <a:pt x="13306" y="5912"/>
                </a:lnTo>
                <a:lnTo>
                  <a:pt x="13306" y="5908"/>
                </a:lnTo>
                <a:close/>
                <a:moveTo>
                  <a:pt x="13336" y="5840"/>
                </a:moveTo>
                <a:lnTo>
                  <a:pt x="13336" y="5840"/>
                </a:lnTo>
                <a:lnTo>
                  <a:pt x="13328" y="5844"/>
                </a:lnTo>
                <a:lnTo>
                  <a:pt x="13322" y="5844"/>
                </a:lnTo>
                <a:lnTo>
                  <a:pt x="13318" y="5846"/>
                </a:lnTo>
                <a:lnTo>
                  <a:pt x="13316" y="5850"/>
                </a:lnTo>
                <a:lnTo>
                  <a:pt x="13314" y="5854"/>
                </a:lnTo>
                <a:lnTo>
                  <a:pt x="13312" y="5854"/>
                </a:lnTo>
                <a:lnTo>
                  <a:pt x="13306" y="5854"/>
                </a:lnTo>
                <a:lnTo>
                  <a:pt x="13304" y="5854"/>
                </a:lnTo>
                <a:lnTo>
                  <a:pt x="13306" y="5864"/>
                </a:lnTo>
                <a:lnTo>
                  <a:pt x="13310" y="5870"/>
                </a:lnTo>
                <a:lnTo>
                  <a:pt x="13312" y="5872"/>
                </a:lnTo>
                <a:lnTo>
                  <a:pt x="13326" y="5862"/>
                </a:lnTo>
                <a:lnTo>
                  <a:pt x="13330" y="5860"/>
                </a:lnTo>
                <a:lnTo>
                  <a:pt x="13334" y="5858"/>
                </a:lnTo>
                <a:lnTo>
                  <a:pt x="13336" y="5860"/>
                </a:lnTo>
                <a:lnTo>
                  <a:pt x="13338" y="5864"/>
                </a:lnTo>
                <a:lnTo>
                  <a:pt x="13340" y="5862"/>
                </a:lnTo>
                <a:lnTo>
                  <a:pt x="13348" y="5860"/>
                </a:lnTo>
                <a:lnTo>
                  <a:pt x="13354" y="5858"/>
                </a:lnTo>
                <a:lnTo>
                  <a:pt x="13360" y="5860"/>
                </a:lnTo>
                <a:lnTo>
                  <a:pt x="13360" y="5858"/>
                </a:lnTo>
                <a:lnTo>
                  <a:pt x="13358" y="5854"/>
                </a:lnTo>
                <a:lnTo>
                  <a:pt x="13360" y="5848"/>
                </a:lnTo>
                <a:lnTo>
                  <a:pt x="13358" y="5846"/>
                </a:lnTo>
                <a:lnTo>
                  <a:pt x="13354" y="5848"/>
                </a:lnTo>
                <a:lnTo>
                  <a:pt x="13350" y="5850"/>
                </a:lnTo>
                <a:lnTo>
                  <a:pt x="13350" y="5848"/>
                </a:lnTo>
                <a:lnTo>
                  <a:pt x="13352" y="5842"/>
                </a:lnTo>
                <a:lnTo>
                  <a:pt x="13358" y="5834"/>
                </a:lnTo>
                <a:lnTo>
                  <a:pt x="13360" y="5830"/>
                </a:lnTo>
                <a:lnTo>
                  <a:pt x="13360" y="5828"/>
                </a:lnTo>
                <a:lnTo>
                  <a:pt x="13358" y="5828"/>
                </a:lnTo>
                <a:lnTo>
                  <a:pt x="13356" y="5828"/>
                </a:lnTo>
                <a:lnTo>
                  <a:pt x="13346" y="5832"/>
                </a:lnTo>
                <a:lnTo>
                  <a:pt x="13336" y="5840"/>
                </a:lnTo>
                <a:close/>
                <a:moveTo>
                  <a:pt x="12084" y="5310"/>
                </a:moveTo>
                <a:lnTo>
                  <a:pt x="12084" y="5310"/>
                </a:lnTo>
                <a:lnTo>
                  <a:pt x="12086" y="5316"/>
                </a:lnTo>
                <a:lnTo>
                  <a:pt x="12090" y="5320"/>
                </a:lnTo>
                <a:lnTo>
                  <a:pt x="12098" y="5324"/>
                </a:lnTo>
                <a:lnTo>
                  <a:pt x="12106" y="5330"/>
                </a:lnTo>
                <a:lnTo>
                  <a:pt x="12112" y="5336"/>
                </a:lnTo>
                <a:lnTo>
                  <a:pt x="12116" y="5338"/>
                </a:lnTo>
                <a:lnTo>
                  <a:pt x="12120" y="5338"/>
                </a:lnTo>
                <a:lnTo>
                  <a:pt x="12122" y="5336"/>
                </a:lnTo>
                <a:lnTo>
                  <a:pt x="12124" y="5336"/>
                </a:lnTo>
                <a:lnTo>
                  <a:pt x="12126" y="5336"/>
                </a:lnTo>
                <a:lnTo>
                  <a:pt x="12128" y="5336"/>
                </a:lnTo>
                <a:lnTo>
                  <a:pt x="12132" y="5342"/>
                </a:lnTo>
                <a:lnTo>
                  <a:pt x="12140" y="5346"/>
                </a:lnTo>
                <a:lnTo>
                  <a:pt x="12148" y="5346"/>
                </a:lnTo>
                <a:lnTo>
                  <a:pt x="12160" y="5346"/>
                </a:lnTo>
                <a:lnTo>
                  <a:pt x="12172" y="5342"/>
                </a:lnTo>
                <a:lnTo>
                  <a:pt x="12184" y="5336"/>
                </a:lnTo>
                <a:lnTo>
                  <a:pt x="12196" y="5330"/>
                </a:lnTo>
                <a:lnTo>
                  <a:pt x="12204" y="5324"/>
                </a:lnTo>
                <a:lnTo>
                  <a:pt x="12208" y="5318"/>
                </a:lnTo>
                <a:lnTo>
                  <a:pt x="12212" y="5312"/>
                </a:lnTo>
                <a:lnTo>
                  <a:pt x="12214" y="5310"/>
                </a:lnTo>
                <a:lnTo>
                  <a:pt x="12218" y="5308"/>
                </a:lnTo>
                <a:lnTo>
                  <a:pt x="12220" y="5310"/>
                </a:lnTo>
                <a:lnTo>
                  <a:pt x="12228" y="5310"/>
                </a:lnTo>
                <a:lnTo>
                  <a:pt x="12232" y="5310"/>
                </a:lnTo>
                <a:lnTo>
                  <a:pt x="12236" y="5306"/>
                </a:lnTo>
                <a:lnTo>
                  <a:pt x="12238" y="5302"/>
                </a:lnTo>
                <a:lnTo>
                  <a:pt x="12240" y="5298"/>
                </a:lnTo>
                <a:lnTo>
                  <a:pt x="12236" y="5290"/>
                </a:lnTo>
                <a:lnTo>
                  <a:pt x="12234" y="5284"/>
                </a:lnTo>
                <a:lnTo>
                  <a:pt x="12234" y="5282"/>
                </a:lnTo>
                <a:lnTo>
                  <a:pt x="12238" y="5282"/>
                </a:lnTo>
                <a:lnTo>
                  <a:pt x="12242" y="5280"/>
                </a:lnTo>
                <a:lnTo>
                  <a:pt x="12246" y="5276"/>
                </a:lnTo>
                <a:lnTo>
                  <a:pt x="12250" y="5266"/>
                </a:lnTo>
                <a:lnTo>
                  <a:pt x="12250" y="5256"/>
                </a:lnTo>
                <a:lnTo>
                  <a:pt x="12250" y="5250"/>
                </a:lnTo>
                <a:lnTo>
                  <a:pt x="12246" y="5246"/>
                </a:lnTo>
                <a:lnTo>
                  <a:pt x="12242" y="5242"/>
                </a:lnTo>
                <a:lnTo>
                  <a:pt x="12236" y="5240"/>
                </a:lnTo>
                <a:lnTo>
                  <a:pt x="12218" y="5242"/>
                </a:lnTo>
                <a:lnTo>
                  <a:pt x="12216" y="5242"/>
                </a:lnTo>
                <a:lnTo>
                  <a:pt x="12214" y="5244"/>
                </a:lnTo>
                <a:lnTo>
                  <a:pt x="12212" y="5250"/>
                </a:lnTo>
                <a:lnTo>
                  <a:pt x="12216" y="5264"/>
                </a:lnTo>
                <a:lnTo>
                  <a:pt x="12220" y="5276"/>
                </a:lnTo>
                <a:lnTo>
                  <a:pt x="12218" y="5280"/>
                </a:lnTo>
                <a:lnTo>
                  <a:pt x="12214" y="5278"/>
                </a:lnTo>
                <a:lnTo>
                  <a:pt x="12206" y="5278"/>
                </a:lnTo>
                <a:lnTo>
                  <a:pt x="12202" y="5282"/>
                </a:lnTo>
                <a:lnTo>
                  <a:pt x="12196" y="5286"/>
                </a:lnTo>
                <a:lnTo>
                  <a:pt x="12194" y="5294"/>
                </a:lnTo>
                <a:lnTo>
                  <a:pt x="12190" y="5300"/>
                </a:lnTo>
                <a:lnTo>
                  <a:pt x="12186" y="5306"/>
                </a:lnTo>
                <a:lnTo>
                  <a:pt x="12180" y="5308"/>
                </a:lnTo>
                <a:lnTo>
                  <a:pt x="12174" y="5306"/>
                </a:lnTo>
                <a:lnTo>
                  <a:pt x="12170" y="5304"/>
                </a:lnTo>
                <a:lnTo>
                  <a:pt x="12168" y="5304"/>
                </a:lnTo>
                <a:lnTo>
                  <a:pt x="12164" y="5306"/>
                </a:lnTo>
                <a:lnTo>
                  <a:pt x="12162" y="5308"/>
                </a:lnTo>
                <a:lnTo>
                  <a:pt x="12158" y="5302"/>
                </a:lnTo>
                <a:lnTo>
                  <a:pt x="12156" y="5294"/>
                </a:lnTo>
                <a:lnTo>
                  <a:pt x="12158" y="5290"/>
                </a:lnTo>
                <a:lnTo>
                  <a:pt x="12160" y="5288"/>
                </a:lnTo>
                <a:lnTo>
                  <a:pt x="12160" y="5284"/>
                </a:lnTo>
                <a:lnTo>
                  <a:pt x="12160" y="5282"/>
                </a:lnTo>
                <a:lnTo>
                  <a:pt x="12158" y="5282"/>
                </a:lnTo>
                <a:lnTo>
                  <a:pt x="12154" y="5284"/>
                </a:lnTo>
                <a:lnTo>
                  <a:pt x="12150" y="5290"/>
                </a:lnTo>
                <a:lnTo>
                  <a:pt x="12150" y="5302"/>
                </a:lnTo>
                <a:lnTo>
                  <a:pt x="12150" y="5304"/>
                </a:lnTo>
                <a:lnTo>
                  <a:pt x="12148" y="5306"/>
                </a:lnTo>
                <a:lnTo>
                  <a:pt x="12140" y="5308"/>
                </a:lnTo>
                <a:lnTo>
                  <a:pt x="12130" y="5308"/>
                </a:lnTo>
                <a:lnTo>
                  <a:pt x="12118" y="5306"/>
                </a:lnTo>
                <a:lnTo>
                  <a:pt x="12106" y="5304"/>
                </a:lnTo>
                <a:lnTo>
                  <a:pt x="12094" y="5304"/>
                </a:lnTo>
                <a:lnTo>
                  <a:pt x="12088" y="5306"/>
                </a:lnTo>
                <a:lnTo>
                  <a:pt x="12086" y="5308"/>
                </a:lnTo>
                <a:lnTo>
                  <a:pt x="12084" y="5310"/>
                </a:lnTo>
                <a:close/>
                <a:moveTo>
                  <a:pt x="12010" y="5142"/>
                </a:moveTo>
                <a:lnTo>
                  <a:pt x="12010" y="5142"/>
                </a:lnTo>
                <a:lnTo>
                  <a:pt x="12010" y="5148"/>
                </a:lnTo>
                <a:lnTo>
                  <a:pt x="12014" y="5148"/>
                </a:lnTo>
                <a:lnTo>
                  <a:pt x="12022" y="5146"/>
                </a:lnTo>
                <a:lnTo>
                  <a:pt x="12032" y="5146"/>
                </a:lnTo>
                <a:lnTo>
                  <a:pt x="12040" y="5146"/>
                </a:lnTo>
                <a:lnTo>
                  <a:pt x="12046" y="5142"/>
                </a:lnTo>
                <a:lnTo>
                  <a:pt x="12046" y="5140"/>
                </a:lnTo>
                <a:lnTo>
                  <a:pt x="12046" y="5138"/>
                </a:lnTo>
                <a:lnTo>
                  <a:pt x="12044" y="5136"/>
                </a:lnTo>
                <a:lnTo>
                  <a:pt x="12042" y="5136"/>
                </a:lnTo>
                <a:lnTo>
                  <a:pt x="12032" y="5134"/>
                </a:lnTo>
                <a:lnTo>
                  <a:pt x="12022" y="5134"/>
                </a:lnTo>
                <a:lnTo>
                  <a:pt x="12014" y="5136"/>
                </a:lnTo>
                <a:lnTo>
                  <a:pt x="12012" y="5138"/>
                </a:lnTo>
                <a:lnTo>
                  <a:pt x="12010" y="5142"/>
                </a:lnTo>
                <a:close/>
                <a:moveTo>
                  <a:pt x="12154" y="5158"/>
                </a:moveTo>
                <a:lnTo>
                  <a:pt x="12154" y="5158"/>
                </a:lnTo>
                <a:lnTo>
                  <a:pt x="12154" y="5160"/>
                </a:lnTo>
                <a:lnTo>
                  <a:pt x="12154" y="5164"/>
                </a:lnTo>
                <a:lnTo>
                  <a:pt x="12158" y="5168"/>
                </a:lnTo>
                <a:lnTo>
                  <a:pt x="12166" y="5170"/>
                </a:lnTo>
                <a:lnTo>
                  <a:pt x="12168" y="5168"/>
                </a:lnTo>
                <a:lnTo>
                  <a:pt x="12170" y="5168"/>
                </a:lnTo>
                <a:lnTo>
                  <a:pt x="12172" y="5164"/>
                </a:lnTo>
                <a:lnTo>
                  <a:pt x="12172" y="5162"/>
                </a:lnTo>
                <a:lnTo>
                  <a:pt x="12166" y="5156"/>
                </a:lnTo>
                <a:lnTo>
                  <a:pt x="12164" y="5154"/>
                </a:lnTo>
                <a:lnTo>
                  <a:pt x="12160" y="5152"/>
                </a:lnTo>
                <a:lnTo>
                  <a:pt x="12156" y="5154"/>
                </a:lnTo>
                <a:lnTo>
                  <a:pt x="12154" y="5158"/>
                </a:lnTo>
                <a:close/>
                <a:moveTo>
                  <a:pt x="12228" y="5192"/>
                </a:moveTo>
                <a:lnTo>
                  <a:pt x="12228" y="5192"/>
                </a:lnTo>
                <a:lnTo>
                  <a:pt x="12208" y="5182"/>
                </a:lnTo>
                <a:lnTo>
                  <a:pt x="12196" y="5172"/>
                </a:lnTo>
                <a:lnTo>
                  <a:pt x="12190" y="5166"/>
                </a:lnTo>
                <a:lnTo>
                  <a:pt x="12186" y="5166"/>
                </a:lnTo>
                <a:lnTo>
                  <a:pt x="12186" y="5168"/>
                </a:lnTo>
                <a:lnTo>
                  <a:pt x="12180" y="5170"/>
                </a:lnTo>
                <a:lnTo>
                  <a:pt x="12178" y="5172"/>
                </a:lnTo>
                <a:lnTo>
                  <a:pt x="12182" y="5174"/>
                </a:lnTo>
                <a:lnTo>
                  <a:pt x="12186" y="5178"/>
                </a:lnTo>
                <a:lnTo>
                  <a:pt x="12200" y="5184"/>
                </a:lnTo>
                <a:lnTo>
                  <a:pt x="12208" y="5190"/>
                </a:lnTo>
                <a:lnTo>
                  <a:pt x="12216" y="5196"/>
                </a:lnTo>
                <a:lnTo>
                  <a:pt x="12222" y="5202"/>
                </a:lnTo>
                <a:lnTo>
                  <a:pt x="12232" y="5210"/>
                </a:lnTo>
                <a:lnTo>
                  <a:pt x="12242" y="5218"/>
                </a:lnTo>
                <a:lnTo>
                  <a:pt x="12254" y="5230"/>
                </a:lnTo>
                <a:lnTo>
                  <a:pt x="12258" y="5236"/>
                </a:lnTo>
                <a:lnTo>
                  <a:pt x="12260" y="5242"/>
                </a:lnTo>
                <a:lnTo>
                  <a:pt x="12260" y="5250"/>
                </a:lnTo>
                <a:lnTo>
                  <a:pt x="12260" y="5258"/>
                </a:lnTo>
                <a:lnTo>
                  <a:pt x="12262" y="5264"/>
                </a:lnTo>
                <a:lnTo>
                  <a:pt x="12264" y="5272"/>
                </a:lnTo>
                <a:lnTo>
                  <a:pt x="12268" y="5274"/>
                </a:lnTo>
                <a:lnTo>
                  <a:pt x="12272" y="5274"/>
                </a:lnTo>
                <a:lnTo>
                  <a:pt x="12276" y="5270"/>
                </a:lnTo>
                <a:lnTo>
                  <a:pt x="12278" y="5262"/>
                </a:lnTo>
                <a:lnTo>
                  <a:pt x="12278" y="5254"/>
                </a:lnTo>
                <a:lnTo>
                  <a:pt x="12278" y="5244"/>
                </a:lnTo>
                <a:lnTo>
                  <a:pt x="12274" y="5236"/>
                </a:lnTo>
                <a:lnTo>
                  <a:pt x="12266" y="5230"/>
                </a:lnTo>
                <a:lnTo>
                  <a:pt x="12252" y="5218"/>
                </a:lnTo>
                <a:lnTo>
                  <a:pt x="12244" y="5208"/>
                </a:lnTo>
                <a:lnTo>
                  <a:pt x="12236" y="5200"/>
                </a:lnTo>
                <a:lnTo>
                  <a:pt x="12228" y="5192"/>
                </a:lnTo>
                <a:close/>
                <a:moveTo>
                  <a:pt x="12134" y="5108"/>
                </a:moveTo>
                <a:lnTo>
                  <a:pt x="12134" y="5108"/>
                </a:lnTo>
                <a:lnTo>
                  <a:pt x="12134" y="5112"/>
                </a:lnTo>
                <a:lnTo>
                  <a:pt x="12136" y="5116"/>
                </a:lnTo>
                <a:lnTo>
                  <a:pt x="12138" y="5118"/>
                </a:lnTo>
                <a:lnTo>
                  <a:pt x="12144" y="5120"/>
                </a:lnTo>
                <a:lnTo>
                  <a:pt x="12146" y="5118"/>
                </a:lnTo>
                <a:lnTo>
                  <a:pt x="12144" y="5112"/>
                </a:lnTo>
                <a:lnTo>
                  <a:pt x="12140" y="5108"/>
                </a:lnTo>
                <a:lnTo>
                  <a:pt x="12136" y="5106"/>
                </a:lnTo>
                <a:lnTo>
                  <a:pt x="12134" y="5108"/>
                </a:lnTo>
                <a:close/>
                <a:moveTo>
                  <a:pt x="12378" y="5340"/>
                </a:moveTo>
                <a:lnTo>
                  <a:pt x="12378" y="5340"/>
                </a:lnTo>
                <a:lnTo>
                  <a:pt x="12374" y="5338"/>
                </a:lnTo>
                <a:lnTo>
                  <a:pt x="12370" y="5334"/>
                </a:lnTo>
                <a:lnTo>
                  <a:pt x="12364" y="5324"/>
                </a:lnTo>
                <a:lnTo>
                  <a:pt x="12360" y="5314"/>
                </a:lnTo>
                <a:lnTo>
                  <a:pt x="12356" y="5310"/>
                </a:lnTo>
                <a:lnTo>
                  <a:pt x="12352" y="5308"/>
                </a:lnTo>
                <a:lnTo>
                  <a:pt x="12348" y="5306"/>
                </a:lnTo>
                <a:lnTo>
                  <a:pt x="12346" y="5302"/>
                </a:lnTo>
                <a:lnTo>
                  <a:pt x="12342" y="5290"/>
                </a:lnTo>
                <a:lnTo>
                  <a:pt x="12340" y="5284"/>
                </a:lnTo>
                <a:lnTo>
                  <a:pt x="12338" y="5282"/>
                </a:lnTo>
                <a:lnTo>
                  <a:pt x="12334" y="5284"/>
                </a:lnTo>
                <a:lnTo>
                  <a:pt x="12334" y="5288"/>
                </a:lnTo>
                <a:lnTo>
                  <a:pt x="12334" y="5290"/>
                </a:lnTo>
                <a:lnTo>
                  <a:pt x="12336" y="5296"/>
                </a:lnTo>
                <a:lnTo>
                  <a:pt x="12342" y="5304"/>
                </a:lnTo>
                <a:lnTo>
                  <a:pt x="12342" y="5308"/>
                </a:lnTo>
                <a:lnTo>
                  <a:pt x="12342" y="5314"/>
                </a:lnTo>
                <a:lnTo>
                  <a:pt x="12342" y="5322"/>
                </a:lnTo>
                <a:lnTo>
                  <a:pt x="12344" y="5328"/>
                </a:lnTo>
                <a:lnTo>
                  <a:pt x="12350" y="5336"/>
                </a:lnTo>
                <a:lnTo>
                  <a:pt x="12358" y="5346"/>
                </a:lnTo>
                <a:lnTo>
                  <a:pt x="12362" y="5350"/>
                </a:lnTo>
                <a:lnTo>
                  <a:pt x="12362" y="5354"/>
                </a:lnTo>
                <a:lnTo>
                  <a:pt x="12364" y="5364"/>
                </a:lnTo>
                <a:lnTo>
                  <a:pt x="12370" y="5368"/>
                </a:lnTo>
                <a:lnTo>
                  <a:pt x="12378" y="5370"/>
                </a:lnTo>
                <a:lnTo>
                  <a:pt x="12388" y="5370"/>
                </a:lnTo>
                <a:lnTo>
                  <a:pt x="12390" y="5368"/>
                </a:lnTo>
                <a:lnTo>
                  <a:pt x="12392" y="5364"/>
                </a:lnTo>
                <a:lnTo>
                  <a:pt x="12392" y="5360"/>
                </a:lnTo>
                <a:lnTo>
                  <a:pt x="12392" y="5356"/>
                </a:lnTo>
                <a:lnTo>
                  <a:pt x="12386" y="5346"/>
                </a:lnTo>
                <a:lnTo>
                  <a:pt x="12382" y="5342"/>
                </a:lnTo>
                <a:lnTo>
                  <a:pt x="12378" y="5340"/>
                </a:lnTo>
                <a:close/>
                <a:moveTo>
                  <a:pt x="12070" y="5308"/>
                </a:moveTo>
                <a:lnTo>
                  <a:pt x="12070" y="5308"/>
                </a:lnTo>
                <a:lnTo>
                  <a:pt x="12064" y="5304"/>
                </a:lnTo>
                <a:lnTo>
                  <a:pt x="12062" y="5304"/>
                </a:lnTo>
                <a:lnTo>
                  <a:pt x="12062" y="5306"/>
                </a:lnTo>
                <a:lnTo>
                  <a:pt x="12062" y="5310"/>
                </a:lnTo>
                <a:lnTo>
                  <a:pt x="12066" y="5320"/>
                </a:lnTo>
                <a:lnTo>
                  <a:pt x="12068" y="5322"/>
                </a:lnTo>
                <a:lnTo>
                  <a:pt x="12070" y="5322"/>
                </a:lnTo>
                <a:lnTo>
                  <a:pt x="12072" y="5322"/>
                </a:lnTo>
                <a:lnTo>
                  <a:pt x="12074" y="5320"/>
                </a:lnTo>
                <a:lnTo>
                  <a:pt x="12074" y="5314"/>
                </a:lnTo>
                <a:lnTo>
                  <a:pt x="12074" y="5310"/>
                </a:lnTo>
                <a:lnTo>
                  <a:pt x="12070" y="5308"/>
                </a:lnTo>
                <a:close/>
                <a:moveTo>
                  <a:pt x="12042" y="5304"/>
                </a:moveTo>
                <a:lnTo>
                  <a:pt x="12042" y="5304"/>
                </a:lnTo>
                <a:lnTo>
                  <a:pt x="12044" y="5302"/>
                </a:lnTo>
                <a:lnTo>
                  <a:pt x="12044" y="5300"/>
                </a:lnTo>
                <a:lnTo>
                  <a:pt x="12040" y="5294"/>
                </a:lnTo>
                <a:lnTo>
                  <a:pt x="12036" y="5290"/>
                </a:lnTo>
                <a:lnTo>
                  <a:pt x="12034" y="5292"/>
                </a:lnTo>
                <a:lnTo>
                  <a:pt x="12032" y="5292"/>
                </a:lnTo>
                <a:lnTo>
                  <a:pt x="12030" y="5296"/>
                </a:lnTo>
                <a:lnTo>
                  <a:pt x="12030" y="5298"/>
                </a:lnTo>
                <a:lnTo>
                  <a:pt x="12032" y="5304"/>
                </a:lnTo>
                <a:lnTo>
                  <a:pt x="12038" y="5306"/>
                </a:lnTo>
                <a:lnTo>
                  <a:pt x="12042" y="5304"/>
                </a:lnTo>
                <a:close/>
                <a:moveTo>
                  <a:pt x="11990" y="5256"/>
                </a:moveTo>
                <a:lnTo>
                  <a:pt x="11990" y="5256"/>
                </a:lnTo>
                <a:lnTo>
                  <a:pt x="11988" y="5256"/>
                </a:lnTo>
                <a:lnTo>
                  <a:pt x="11986" y="5256"/>
                </a:lnTo>
                <a:lnTo>
                  <a:pt x="11984" y="5260"/>
                </a:lnTo>
                <a:lnTo>
                  <a:pt x="11984" y="5266"/>
                </a:lnTo>
                <a:lnTo>
                  <a:pt x="11986" y="5270"/>
                </a:lnTo>
                <a:lnTo>
                  <a:pt x="11988" y="5272"/>
                </a:lnTo>
                <a:lnTo>
                  <a:pt x="11990" y="5272"/>
                </a:lnTo>
                <a:lnTo>
                  <a:pt x="11994" y="5268"/>
                </a:lnTo>
                <a:lnTo>
                  <a:pt x="11994" y="5262"/>
                </a:lnTo>
                <a:lnTo>
                  <a:pt x="11994" y="5260"/>
                </a:lnTo>
                <a:lnTo>
                  <a:pt x="11990" y="5256"/>
                </a:lnTo>
                <a:close/>
                <a:moveTo>
                  <a:pt x="12272" y="5478"/>
                </a:moveTo>
                <a:lnTo>
                  <a:pt x="12272" y="5478"/>
                </a:lnTo>
                <a:lnTo>
                  <a:pt x="12264" y="5474"/>
                </a:lnTo>
                <a:lnTo>
                  <a:pt x="12258" y="5474"/>
                </a:lnTo>
                <a:lnTo>
                  <a:pt x="12256" y="5476"/>
                </a:lnTo>
                <a:lnTo>
                  <a:pt x="12258" y="5478"/>
                </a:lnTo>
                <a:lnTo>
                  <a:pt x="12260" y="5480"/>
                </a:lnTo>
                <a:lnTo>
                  <a:pt x="12260" y="5482"/>
                </a:lnTo>
                <a:lnTo>
                  <a:pt x="12262" y="5486"/>
                </a:lnTo>
                <a:lnTo>
                  <a:pt x="12266" y="5486"/>
                </a:lnTo>
                <a:lnTo>
                  <a:pt x="12270" y="5488"/>
                </a:lnTo>
                <a:lnTo>
                  <a:pt x="12274" y="5486"/>
                </a:lnTo>
                <a:lnTo>
                  <a:pt x="12276" y="5482"/>
                </a:lnTo>
                <a:lnTo>
                  <a:pt x="12272" y="5478"/>
                </a:lnTo>
                <a:close/>
                <a:moveTo>
                  <a:pt x="12280" y="5594"/>
                </a:moveTo>
                <a:lnTo>
                  <a:pt x="12280" y="5594"/>
                </a:lnTo>
                <a:lnTo>
                  <a:pt x="12286" y="5598"/>
                </a:lnTo>
                <a:lnTo>
                  <a:pt x="12296" y="5602"/>
                </a:lnTo>
                <a:lnTo>
                  <a:pt x="12302" y="5604"/>
                </a:lnTo>
                <a:lnTo>
                  <a:pt x="12304" y="5604"/>
                </a:lnTo>
                <a:lnTo>
                  <a:pt x="12304" y="5602"/>
                </a:lnTo>
                <a:lnTo>
                  <a:pt x="12298" y="5596"/>
                </a:lnTo>
                <a:lnTo>
                  <a:pt x="12288" y="5592"/>
                </a:lnTo>
                <a:lnTo>
                  <a:pt x="12280" y="5590"/>
                </a:lnTo>
                <a:lnTo>
                  <a:pt x="12280" y="5594"/>
                </a:lnTo>
                <a:close/>
                <a:moveTo>
                  <a:pt x="12164" y="5488"/>
                </a:moveTo>
                <a:lnTo>
                  <a:pt x="12164" y="5488"/>
                </a:lnTo>
                <a:lnTo>
                  <a:pt x="12160" y="5486"/>
                </a:lnTo>
                <a:lnTo>
                  <a:pt x="12158" y="5486"/>
                </a:lnTo>
                <a:lnTo>
                  <a:pt x="12156" y="5492"/>
                </a:lnTo>
                <a:lnTo>
                  <a:pt x="12160" y="5498"/>
                </a:lnTo>
                <a:lnTo>
                  <a:pt x="12164" y="5502"/>
                </a:lnTo>
                <a:lnTo>
                  <a:pt x="12166" y="5502"/>
                </a:lnTo>
                <a:lnTo>
                  <a:pt x="12168" y="5500"/>
                </a:lnTo>
                <a:lnTo>
                  <a:pt x="12168" y="5494"/>
                </a:lnTo>
                <a:lnTo>
                  <a:pt x="12164" y="5488"/>
                </a:lnTo>
                <a:close/>
                <a:moveTo>
                  <a:pt x="12190" y="5504"/>
                </a:moveTo>
                <a:lnTo>
                  <a:pt x="12190" y="5504"/>
                </a:lnTo>
                <a:lnTo>
                  <a:pt x="12188" y="5498"/>
                </a:lnTo>
                <a:lnTo>
                  <a:pt x="12182" y="5494"/>
                </a:lnTo>
                <a:lnTo>
                  <a:pt x="12178" y="5494"/>
                </a:lnTo>
                <a:lnTo>
                  <a:pt x="12176" y="5494"/>
                </a:lnTo>
                <a:lnTo>
                  <a:pt x="12174" y="5496"/>
                </a:lnTo>
                <a:lnTo>
                  <a:pt x="12172" y="5500"/>
                </a:lnTo>
                <a:lnTo>
                  <a:pt x="12170" y="5506"/>
                </a:lnTo>
                <a:lnTo>
                  <a:pt x="12170" y="5508"/>
                </a:lnTo>
                <a:lnTo>
                  <a:pt x="12174" y="5510"/>
                </a:lnTo>
                <a:lnTo>
                  <a:pt x="12186" y="5510"/>
                </a:lnTo>
                <a:lnTo>
                  <a:pt x="12188" y="5510"/>
                </a:lnTo>
                <a:lnTo>
                  <a:pt x="12190" y="5504"/>
                </a:lnTo>
                <a:close/>
                <a:moveTo>
                  <a:pt x="12204" y="5532"/>
                </a:moveTo>
                <a:lnTo>
                  <a:pt x="12204" y="5532"/>
                </a:lnTo>
                <a:lnTo>
                  <a:pt x="12206" y="5526"/>
                </a:lnTo>
                <a:lnTo>
                  <a:pt x="12204" y="5522"/>
                </a:lnTo>
                <a:lnTo>
                  <a:pt x="12202" y="5520"/>
                </a:lnTo>
                <a:lnTo>
                  <a:pt x="12200" y="5522"/>
                </a:lnTo>
                <a:lnTo>
                  <a:pt x="12198" y="5524"/>
                </a:lnTo>
                <a:lnTo>
                  <a:pt x="12196" y="5524"/>
                </a:lnTo>
                <a:lnTo>
                  <a:pt x="12192" y="5520"/>
                </a:lnTo>
                <a:lnTo>
                  <a:pt x="12188" y="5516"/>
                </a:lnTo>
                <a:lnTo>
                  <a:pt x="12186" y="5518"/>
                </a:lnTo>
                <a:lnTo>
                  <a:pt x="12188" y="5526"/>
                </a:lnTo>
                <a:lnTo>
                  <a:pt x="12194" y="5532"/>
                </a:lnTo>
                <a:lnTo>
                  <a:pt x="12198" y="5536"/>
                </a:lnTo>
                <a:lnTo>
                  <a:pt x="12202" y="5534"/>
                </a:lnTo>
                <a:lnTo>
                  <a:pt x="12204" y="5532"/>
                </a:lnTo>
                <a:close/>
                <a:moveTo>
                  <a:pt x="12424" y="5380"/>
                </a:moveTo>
                <a:lnTo>
                  <a:pt x="12424" y="5380"/>
                </a:lnTo>
                <a:lnTo>
                  <a:pt x="12430" y="5386"/>
                </a:lnTo>
                <a:lnTo>
                  <a:pt x="12436" y="5394"/>
                </a:lnTo>
                <a:lnTo>
                  <a:pt x="12446" y="5398"/>
                </a:lnTo>
                <a:lnTo>
                  <a:pt x="12450" y="5400"/>
                </a:lnTo>
                <a:lnTo>
                  <a:pt x="12454" y="5400"/>
                </a:lnTo>
                <a:lnTo>
                  <a:pt x="12458" y="5398"/>
                </a:lnTo>
                <a:lnTo>
                  <a:pt x="12454" y="5394"/>
                </a:lnTo>
                <a:lnTo>
                  <a:pt x="12446" y="5390"/>
                </a:lnTo>
                <a:lnTo>
                  <a:pt x="12444" y="5388"/>
                </a:lnTo>
                <a:lnTo>
                  <a:pt x="12442" y="5384"/>
                </a:lnTo>
                <a:lnTo>
                  <a:pt x="12438" y="5376"/>
                </a:lnTo>
                <a:lnTo>
                  <a:pt x="12434" y="5372"/>
                </a:lnTo>
                <a:lnTo>
                  <a:pt x="12416" y="5360"/>
                </a:lnTo>
                <a:lnTo>
                  <a:pt x="12412" y="5358"/>
                </a:lnTo>
                <a:lnTo>
                  <a:pt x="12410" y="5358"/>
                </a:lnTo>
                <a:lnTo>
                  <a:pt x="12412" y="5366"/>
                </a:lnTo>
                <a:lnTo>
                  <a:pt x="12414" y="5370"/>
                </a:lnTo>
                <a:lnTo>
                  <a:pt x="12418" y="5372"/>
                </a:lnTo>
                <a:lnTo>
                  <a:pt x="12422" y="5376"/>
                </a:lnTo>
                <a:lnTo>
                  <a:pt x="12424" y="5380"/>
                </a:lnTo>
                <a:close/>
                <a:moveTo>
                  <a:pt x="12528" y="5426"/>
                </a:moveTo>
                <a:lnTo>
                  <a:pt x="12528" y="5426"/>
                </a:lnTo>
                <a:lnTo>
                  <a:pt x="12520" y="5420"/>
                </a:lnTo>
                <a:lnTo>
                  <a:pt x="12516" y="5416"/>
                </a:lnTo>
                <a:lnTo>
                  <a:pt x="12512" y="5412"/>
                </a:lnTo>
                <a:lnTo>
                  <a:pt x="12502" y="5408"/>
                </a:lnTo>
                <a:lnTo>
                  <a:pt x="12498" y="5406"/>
                </a:lnTo>
                <a:lnTo>
                  <a:pt x="12496" y="5406"/>
                </a:lnTo>
                <a:lnTo>
                  <a:pt x="12498" y="5416"/>
                </a:lnTo>
                <a:lnTo>
                  <a:pt x="12500" y="5422"/>
                </a:lnTo>
                <a:lnTo>
                  <a:pt x="12504" y="5426"/>
                </a:lnTo>
                <a:lnTo>
                  <a:pt x="12518" y="5434"/>
                </a:lnTo>
                <a:lnTo>
                  <a:pt x="12534" y="5444"/>
                </a:lnTo>
                <a:lnTo>
                  <a:pt x="12548" y="5452"/>
                </a:lnTo>
                <a:lnTo>
                  <a:pt x="12552" y="5456"/>
                </a:lnTo>
                <a:lnTo>
                  <a:pt x="12552" y="5454"/>
                </a:lnTo>
                <a:lnTo>
                  <a:pt x="12550" y="5446"/>
                </a:lnTo>
                <a:lnTo>
                  <a:pt x="12540" y="5434"/>
                </a:lnTo>
                <a:lnTo>
                  <a:pt x="12534" y="5430"/>
                </a:lnTo>
                <a:lnTo>
                  <a:pt x="12528" y="5426"/>
                </a:lnTo>
                <a:close/>
                <a:moveTo>
                  <a:pt x="12608" y="5498"/>
                </a:moveTo>
                <a:lnTo>
                  <a:pt x="12608" y="5498"/>
                </a:lnTo>
                <a:lnTo>
                  <a:pt x="12608" y="5492"/>
                </a:lnTo>
                <a:lnTo>
                  <a:pt x="12608" y="5488"/>
                </a:lnTo>
                <a:lnTo>
                  <a:pt x="12606" y="5482"/>
                </a:lnTo>
                <a:lnTo>
                  <a:pt x="12602" y="5476"/>
                </a:lnTo>
                <a:lnTo>
                  <a:pt x="12598" y="5472"/>
                </a:lnTo>
                <a:lnTo>
                  <a:pt x="12596" y="5468"/>
                </a:lnTo>
                <a:lnTo>
                  <a:pt x="12594" y="5458"/>
                </a:lnTo>
                <a:lnTo>
                  <a:pt x="12590" y="5450"/>
                </a:lnTo>
                <a:lnTo>
                  <a:pt x="12586" y="5446"/>
                </a:lnTo>
                <a:lnTo>
                  <a:pt x="12582" y="5444"/>
                </a:lnTo>
                <a:lnTo>
                  <a:pt x="12578" y="5444"/>
                </a:lnTo>
                <a:lnTo>
                  <a:pt x="12576" y="5444"/>
                </a:lnTo>
                <a:lnTo>
                  <a:pt x="12578" y="5450"/>
                </a:lnTo>
                <a:lnTo>
                  <a:pt x="12582" y="5462"/>
                </a:lnTo>
                <a:lnTo>
                  <a:pt x="12586" y="5480"/>
                </a:lnTo>
                <a:lnTo>
                  <a:pt x="12588" y="5484"/>
                </a:lnTo>
                <a:lnTo>
                  <a:pt x="12592" y="5488"/>
                </a:lnTo>
                <a:lnTo>
                  <a:pt x="12596" y="5492"/>
                </a:lnTo>
                <a:lnTo>
                  <a:pt x="12600" y="5498"/>
                </a:lnTo>
                <a:lnTo>
                  <a:pt x="12606" y="5504"/>
                </a:lnTo>
                <a:lnTo>
                  <a:pt x="12610" y="5508"/>
                </a:lnTo>
                <a:lnTo>
                  <a:pt x="12612" y="5508"/>
                </a:lnTo>
                <a:lnTo>
                  <a:pt x="12612" y="5506"/>
                </a:lnTo>
                <a:lnTo>
                  <a:pt x="12608" y="5498"/>
                </a:lnTo>
                <a:close/>
                <a:moveTo>
                  <a:pt x="12552" y="5494"/>
                </a:moveTo>
                <a:lnTo>
                  <a:pt x="12552" y="5494"/>
                </a:lnTo>
                <a:lnTo>
                  <a:pt x="12548" y="5490"/>
                </a:lnTo>
                <a:lnTo>
                  <a:pt x="12544" y="5490"/>
                </a:lnTo>
                <a:lnTo>
                  <a:pt x="12540" y="5492"/>
                </a:lnTo>
                <a:lnTo>
                  <a:pt x="12540" y="5502"/>
                </a:lnTo>
                <a:lnTo>
                  <a:pt x="12542" y="5508"/>
                </a:lnTo>
                <a:lnTo>
                  <a:pt x="12546" y="5512"/>
                </a:lnTo>
                <a:lnTo>
                  <a:pt x="12554" y="5516"/>
                </a:lnTo>
                <a:lnTo>
                  <a:pt x="12562" y="5516"/>
                </a:lnTo>
                <a:lnTo>
                  <a:pt x="12570" y="5516"/>
                </a:lnTo>
                <a:lnTo>
                  <a:pt x="12572" y="5518"/>
                </a:lnTo>
                <a:lnTo>
                  <a:pt x="12574" y="5520"/>
                </a:lnTo>
                <a:lnTo>
                  <a:pt x="12582" y="5522"/>
                </a:lnTo>
                <a:lnTo>
                  <a:pt x="12586" y="5522"/>
                </a:lnTo>
                <a:lnTo>
                  <a:pt x="12590" y="5520"/>
                </a:lnTo>
                <a:lnTo>
                  <a:pt x="12590" y="5518"/>
                </a:lnTo>
                <a:lnTo>
                  <a:pt x="12590" y="5516"/>
                </a:lnTo>
                <a:lnTo>
                  <a:pt x="12584" y="5508"/>
                </a:lnTo>
                <a:lnTo>
                  <a:pt x="12576" y="5500"/>
                </a:lnTo>
                <a:lnTo>
                  <a:pt x="12574" y="5496"/>
                </a:lnTo>
                <a:lnTo>
                  <a:pt x="12570" y="5496"/>
                </a:lnTo>
                <a:lnTo>
                  <a:pt x="12562" y="5496"/>
                </a:lnTo>
                <a:lnTo>
                  <a:pt x="12556" y="5496"/>
                </a:lnTo>
                <a:lnTo>
                  <a:pt x="12554" y="5496"/>
                </a:lnTo>
                <a:lnTo>
                  <a:pt x="12552" y="5494"/>
                </a:lnTo>
                <a:close/>
                <a:moveTo>
                  <a:pt x="12636" y="5548"/>
                </a:moveTo>
                <a:lnTo>
                  <a:pt x="12636" y="5548"/>
                </a:lnTo>
                <a:lnTo>
                  <a:pt x="12628" y="5546"/>
                </a:lnTo>
                <a:lnTo>
                  <a:pt x="12620" y="5540"/>
                </a:lnTo>
                <a:lnTo>
                  <a:pt x="12612" y="5538"/>
                </a:lnTo>
                <a:lnTo>
                  <a:pt x="12608" y="5538"/>
                </a:lnTo>
                <a:lnTo>
                  <a:pt x="12606" y="5538"/>
                </a:lnTo>
                <a:lnTo>
                  <a:pt x="12604" y="5540"/>
                </a:lnTo>
                <a:lnTo>
                  <a:pt x="12606" y="5542"/>
                </a:lnTo>
                <a:lnTo>
                  <a:pt x="12608" y="5544"/>
                </a:lnTo>
                <a:lnTo>
                  <a:pt x="12612" y="5546"/>
                </a:lnTo>
                <a:lnTo>
                  <a:pt x="12614" y="5548"/>
                </a:lnTo>
                <a:lnTo>
                  <a:pt x="12614" y="5552"/>
                </a:lnTo>
                <a:lnTo>
                  <a:pt x="12616" y="5554"/>
                </a:lnTo>
                <a:lnTo>
                  <a:pt x="12618" y="5558"/>
                </a:lnTo>
                <a:lnTo>
                  <a:pt x="12628" y="5564"/>
                </a:lnTo>
                <a:lnTo>
                  <a:pt x="12638" y="5566"/>
                </a:lnTo>
                <a:lnTo>
                  <a:pt x="12646" y="5568"/>
                </a:lnTo>
                <a:lnTo>
                  <a:pt x="12648" y="5568"/>
                </a:lnTo>
                <a:lnTo>
                  <a:pt x="12648" y="5564"/>
                </a:lnTo>
                <a:lnTo>
                  <a:pt x="12646" y="5558"/>
                </a:lnTo>
                <a:lnTo>
                  <a:pt x="12642" y="5552"/>
                </a:lnTo>
                <a:lnTo>
                  <a:pt x="12640" y="5548"/>
                </a:lnTo>
                <a:lnTo>
                  <a:pt x="12636" y="5548"/>
                </a:lnTo>
                <a:close/>
                <a:moveTo>
                  <a:pt x="12554" y="5600"/>
                </a:moveTo>
                <a:lnTo>
                  <a:pt x="12554" y="5600"/>
                </a:lnTo>
                <a:lnTo>
                  <a:pt x="12558" y="5604"/>
                </a:lnTo>
                <a:lnTo>
                  <a:pt x="12564" y="5610"/>
                </a:lnTo>
                <a:lnTo>
                  <a:pt x="12574" y="5614"/>
                </a:lnTo>
                <a:lnTo>
                  <a:pt x="12576" y="5616"/>
                </a:lnTo>
                <a:lnTo>
                  <a:pt x="12580" y="5614"/>
                </a:lnTo>
                <a:lnTo>
                  <a:pt x="12580" y="5612"/>
                </a:lnTo>
                <a:lnTo>
                  <a:pt x="12578" y="5610"/>
                </a:lnTo>
                <a:lnTo>
                  <a:pt x="12570" y="5602"/>
                </a:lnTo>
                <a:lnTo>
                  <a:pt x="12560" y="5598"/>
                </a:lnTo>
                <a:lnTo>
                  <a:pt x="12556" y="5598"/>
                </a:lnTo>
                <a:lnTo>
                  <a:pt x="12554" y="5600"/>
                </a:lnTo>
                <a:close/>
                <a:moveTo>
                  <a:pt x="12456" y="5426"/>
                </a:moveTo>
                <a:lnTo>
                  <a:pt x="12456" y="5426"/>
                </a:lnTo>
                <a:lnTo>
                  <a:pt x="12454" y="5426"/>
                </a:lnTo>
                <a:lnTo>
                  <a:pt x="12450" y="5428"/>
                </a:lnTo>
                <a:lnTo>
                  <a:pt x="12446" y="5434"/>
                </a:lnTo>
                <a:lnTo>
                  <a:pt x="12446" y="5442"/>
                </a:lnTo>
                <a:lnTo>
                  <a:pt x="12448" y="5444"/>
                </a:lnTo>
                <a:lnTo>
                  <a:pt x="12450" y="5444"/>
                </a:lnTo>
                <a:lnTo>
                  <a:pt x="12456" y="5442"/>
                </a:lnTo>
                <a:lnTo>
                  <a:pt x="12458" y="5444"/>
                </a:lnTo>
                <a:lnTo>
                  <a:pt x="12460" y="5448"/>
                </a:lnTo>
                <a:lnTo>
                  <a:pt x="12464" y="5454"/>
                </a:lnTo>
                <a:lnTo>
                  <a:pt x="12468" y="5454"/>
                </a:lnTo>
                <a:lnTo>
                  <a:pt x="12470" y="5452"/>
                </a:lnTo>
                <a:lnTo>
                  <a:pt x="12468" y="5446"/>
                </a:lnTo>
                <a:lnTo>
                  <a:pt x="12464" y="5440"/>
                </a:lnTo>
                <a:lnTo>
                  <a:pt x="12460" y="5436"/>
                </a:lnTo>
                <a:lnTo>
                  <a:pt x="12460" y="5432"/>
                </a:lnTo>
                <a:lnTo>
                  <a:pt x="12460" y="5428"/>
                </a:lnTo>
                <a:lnTo>
                  <a:pt x="12456" y="5426"/>
                </a:lnTo>
                <a:close/>
                <a:moveTo>
                  <a:pt x="12432" y="5420"/>
                </a:moveTo>
                <a:lnTo>
                  <a:pt x="12432" y="5420"/>
                </a:lnTo>
                <a:lnTo>
                  <a:pt x="12432" y="5426"/>
                </a:lnTo>
                <a:lnTo>
                  <a:pt x="12436" y="5432"/>
                </a:lnTo>
                <a:lnTo>
                  <a:pt x="12438" y="5434"/>
                </a:lnTo>
                <a:lnTo>
                  <a:pt x="12440" y="5434"/>
                </a:lnTo>
                <a:lnTo>
                  <a:pt x="12442" y="5432"/>
                </a:lnTo>
                <a:lnTo>
                  <a:pt x="12444" y="5428"/>
                </a:lnTo>
                <a:lnTo>
                  <a:pt x="12444" y="5426"/>
                </a:lnTo>
                <a:lnTo>
                  <a:pt x="12440" y="5420"/>
                </a:lnTo>
                <a:lnTo>
                  <a:pt x="12436" y="5418"/>
                </a:lnTo>
                <a:lnTo>
                  <a:pt x="12434" y="5418"/>
                </a:lnTo>
                <a:lnTo>
                  <a:pt x="12432" y="5420"/>
                </a:lnTo>
                <a:close/>
                <a:moveTo>
                  <a:pt x="12414" y="5408"/>
                </a:moveTo>
                <a:lnTo>
                  <a:pt x="12414" y="5408"/>
                </a:lnTo>
                <a:lnTo>
                  <a:pt x="12416" y="5412"/>
                </a:lnTo>
                <a:lnTo>
                  <a:pt x="12418" y="5418"/>
                </a:lnTo>
                <a:lnTo>
                  <a:pt x="12422" y="5420"/>
                </a:lnTo>
                <a:lnTo>
                  <a:pt x="12424" y="5420"/>
                </a:lnTo>
                <a:lnTo>
                  <a:pt x="12428" y="5418"/>
                </a:lnTo>
                <a:lnTo>
                  <a:pt x="12428" y="5416"/>
                </a:lnTo>
                <a:lnTo>
                  <a:pt x="12428" y="5414"/>
                </a:lnTo>
                <a:lnTo>
                  <a:pt x="12424" y="5408"/>
                </a:lnTo>
                <a:lnTo>
                  <a:pt x="12418" y="5406"/>
                </a:lnTo>
                <a:lnTo>
                  <a:pt x="12416" y="5406"/>
                </a:lnTo>
                <a:lnTo>
                  <a:pt x="12414" y="5408"/>
                </a:lnTo>
                <a:close/>
                <a:moveTo>
                  <a:pt x="12472" y="5456"/>
                </a:moveTo>
                <a:lnTo>
                  <a:pt x="12472" y="5456"/>
                </a:lnTo>
                <a:lnTo>
                  <a:pt x="12470" y="5460"/>
                </a:lnTo>
                <a:lnTo>
                  <a:pt x="12472" y="5464"/>
                </a:lnTo>
                <a:lnTo>
                  <a:pt x="12474" y="5464"/>
                </a:lnTo>
                <a:lnTo>
                  <a:pt x="12480" y="5464"/>
                </a:lnTo>
                <a:lnTo>
                  <a:pt x="12482" y="5462"/>
                </a:lnTo>
                <a:lnTo>
                  <a:pt x="12482" y="5460"/>
                </a:lnTo>
                <a:lnTo>
                  <a:pt x="12480" y="5456"/>
                </a:lnTo>
                <a:lnTo>
                  <a:pt x="12476" y="5454"/>
                </a:lnTo>
                <a:lnTo>
                  <a:pt x="12474" y="5454"/>
                </a:lnTo>
                <a:lnTo>
                  <a:pt x="12472" y="5456"/>
                </a:lnTo>
                <a:close/>
                <a:moveTo>
                  <a:pt x="12382" y="5382"/>
                </a:moveTo>
                <a:lnTo>
                  <a:pt x="12382" y="5382"/>
                </a:lnTo>
                <a:lnTo>
                  <a:pt x="12382" y="5384"/>
                </a:lnTo>
                <a:lnTo>
                  <a:pt x="12386" y="5386"/>
                </a:lnTo>
                <a:lnTo>
                  <a:pt x="12388" y="5386"/>
                </a:lnTo>
                <a:lnTo>
                  <a:pt x="12390" y="5384"/>
                </a:lnTo>
                <a:lnTo>
                  <a:pt x="12390" y="5380"/>
                </a:lnTo>
                <a:lnTo>
                  <a:pt x="12386" y="5378"/>
                </a:lnTo>
                <a:lnTo>
                  <a:pt x="12384" y="5378"/>
                </a:lnTo>
                <a:lnTo>
                  <a:pt x="12382" y="5382"/>
                </a:lnTo>
                <a:close/>
                <a:moveTo>
                  <a:pt x="12828" y="5768"/>
                </a:moveTo>
                <a:lnTo>
                  <a:pt x="12828" y="5768"/>
                </a:lnTo>
                <a:lnTo>
                  <a:pt x="12826" y="5762"/>
                </a:lnTo>
                <a:lnTo>
                  <a:pt x="12824" y="5758"/>
                </a:lnTo>
                <a:lnTo>
                  <a:pt x="12822" y="5756"/>
                </a:lnTo>
                <a:lnTo>
                  <a:pt x="12820" y="5754"/>
                </a:lnTo>
                <a:lnTo>
                  <a:pt x="12818" y="5756"/>
                </a:lnTo>
                <a:lnTo>
                  <a:pt x="12816" y="5758"/>
                </a:lnTo>
                <a:lnTo>
                  <a:pt x="12816" y="5762"/>
                </a:lnTo>
                <a:lnTo>
                  <a:pt x="12818" y="5766"/>
                </a:lnTo>
                <a:lnTo>
                  <a:pt x="12822" y="5776"/>
                </a:lnTo>
                <a:lnTo>
                  <a:pt x="12822" y="5780"/>
                </a:lnTo>
                <a:lnTo>
                  <a:pt x="12822" y="5786"/>
                </a:lnTo>
                <a:lnTo>
                  <a:pt x="12822" y="5792"/>
                </a:lnTo>
                <a:lnTo>
                  <a:pt x="12826" y="5800"/>
                </a:lnTo>
                <a:lnTo>
                  <a:pt x="12828" y="5804"/>
                </a:lnTo>
                <a:lnTo>
                  <a:pt x="12830" y="5806"/>
                </a:lnTo>
                <a:lnTo>
                  <a:pt x="12838" y="5804"/>
                </a:lnTo>
                <a:lnTo>
                  <a:pt x="12842" y="5802"/>
                </a:lnTo>
                <a:lnTo>
                  <a:pt x="12844" y="5800"/>
                </a:lnTo>
                <a:lnTo>
                  <a:pt x="12846" y="5798"/>
                </a:lnTo>
                <a:lnTo>
                  <a:pt x="12846" y="5794"/>
                </a:lnTo>
                <a:lnTo>
                  <a:pt x="12844" y="5786"/>
                </a:lnTo>
                <a:lnTo>
                  <a:pt x="12840" y="5776"/>
                </a:lnTo>
                <a:lnTo>
                  <a:pt x="12838" y="5772"/>
                </a:lnTo>
                <a:lnTo>
                  <a:pt x="12836" y="5770"/>
                </a:lnTo>
                <a:lnTo>
                  <a:pt x="12834" y="5774"/>
                </a:lnTo>
                <a:lnTo>
                  <a:pt x="12832" y="5776"/>
                </a:lnTo>
                <a:lnTo>
                  <a:pt x="12828" y="5768"/>
                </a:lnTo>
                <a:close/>
                <a:moveTo>
                  <a:pt x="12844" y="5822"/>
                </a:moveTo>
                <a:lnTo>
                  <a:pt x="12844" y="5822"/>
                </a:lnTo>
                <a:lnTo>
                  <a:pt x="12844" y="5828"/>
                </a:lnTo>
                <a:lnTo>
                  <a:pt x="12850" y="5832"/>
                </a:lnTo>
                <a:lnTo>
                  <a:pt x="12852" y="5834"/>
                </a:lnTo>
                <a:lnTo>
                  <a:pt x="12854" y="5836"/>
                </a:lnTo>
                <a:lnTo>
                  <a:pt x="12856" y="5842"/>
                </a:lnTo>
                <a:lnTo>
                  <a:pt x="12858" y="5848"/>
                </a:lnTo>
                <a:lnTo>
                  <a:pt x="12862" y="5848"/>
                </a:lnTo>
                <a:lnTo>
                  <a:pt x="12866" y="5848"/>
                </a:lnTo>
                <a:lnTo>
                  <a:pt x="12870" y="5844"/>
                </a:lnTo>
                <a:lnTo>
                  <a:pt x="12868" y="5840"/>
                </a:lnTo>
                <a:lnTo>
                  <a:pt x="12866" y="5834"/>
                </a:lnTo>
                <a:lnTo>
                  <a:pt x="12862" y="5828"/>
                </a:lnTo>
                <a:lnTo>
                  <a:pt x="12856" y="5822"/>
                </a:lnTo>
                <a:lnTo>
                  <a:pt x="12850" y="5820"/>
                </a:lnTo>
                <a:lnTo>
                  <a:pt x="12846" y="5820"/>
                </a:lnTo>
                <a:lnTo>
                  <a:pt x="12844" y="5822"/>
                </a:lnTo>
                <a:close/>
                <a:moveTo>
                  <a:pt x="12888" y="5902"/>
                </a:moveTo>
                <a:lnTo>
                  <a:pt x="12888" y="5902"/>
                </a:lnTo>
                <a:lnTo>
                  <a:pt x="12886" y="5906"/>
                </a:lnTo>
                <a:lnTo>
                  <a:pt x="12888" y="5910"/>
                </a:lnTo>
                <a:lnTo>
                  <a:pt x="12892" y="5912"/>
                </a:lnTo>
                <a:lnTo>
                  <a:pt x="12898" y="5912"/>
                </a:lnTo>
                <a:lnTo>
                  <a:pt x="12900" y="5912"/>
                </a:lnTo>
                <a:lnTo>
                  <a:pt x="12902" y="5910"/>
                </a:lnTo>
                <a:lnTo>
                  <a:pt x="12898" y="5904"/>
                </a:lnTo>
                <a:lnTo>
                  <a:pt x="12892" y="5900"/>
                </a:lnTo>
                <a:lnTo>
                  <a:pt x="12890" y="5898"/>
                </a:lnTo>
                <a:lnTo>
                  <a:pt x="12888" y="5902"/>
                </a:lnTo>
                <a:close/>
                <a:moveTo>
                  <a:pt x="12890" y="5864"/>
                </a:moveTo>
                <a:lnTo>
                  <a:pt x="12890" y="5864"/>
                </a:lnTo>
                <a:lnTo>
                  <a:pt x="12892" y="5862"/>
                </a:lnTo>
                <a:lnTo>
                  <a:pt x="12888" y="5854"/>
                </a:lnTo>
                <a:lnTo>
                  <a:pt x="12886" y="5852"/>
                </a:lnTo>
                <a:lnTo>
                  <a:pt x="12884" y="5852"/>
                </a:lnTo>
                <a:lnTo>
                  <a:pt x="12882" y="5856"/>
                </a:lnTo>
                <a:lnTo>
                  <a:pt x="12884" y="5860"/>
                </a:lnTo>
                <a:lnTo>
                  <a:pt x="12886" y="5862"/>
                </a:lnTo>
                <a:lnTo>
                  <a:pt x="12890" y="5864"/>
                </a:lnTo>
                <a:close/>
                <a:moveTo>
                  <a:pt x="12876" y="5836"/>
                </a:moveTo>
                <a:lnTo>
                  <a:pt x="12876" y="5836"/>
                </a:lnTo>
                <a:lnTo>
                  <a:pt x="12880" y="5840"/>
                </a:lnTo>
                <a:lnTo>
                  <a:pt x="12884" y="5840"/>
                </a:lnTo>
                <a:lnTo>
                  <a:pt x="12888" y="5838"/>
                </a:lnTo>
                <a:lnTo>
                  <a:pt x="12888" y="5832"/>
                </a:lnTo>
                <a:lnTo>
                  <a:pt x="12886" y="5830"/>
                </a:lnTo>
                <a:lnTo>
                  <a:pt x="12884" y="5828"/>
                </a:lnTo>
                <a:lnTo>
                  <a:pt x="12878" y="5828"/>
                </a:lnTo>
                <a:lnTo>
                  <a:pt x="12876" y="5832"/>
                </a:lnTo>
                <a:lnTo>
                  <a:pt x="12876" y="5834"/>
                </a:lnTo>
                <a:lnTo>
                  <a:pt x="12876" y="5836"/>
                </a:lnTo>
                <a:close/>
                <a:moveTo>
                  <a:pt x="12866" y="5796"/>
                </a:moveTo>
                <a:lnTo>
                  <a:pt x="12866" y="5796"/>
                </a:lnTo>
                <a:lnTo>
                  <a:pt x="12874" y="5792"/>
                </a:lnTo>
                <a:lnTo>
                  <a:pt x="12876" y="5790"/>
                </a:lnTo>
                <a:lnTo>
                  <a:pt x="12878" y="5788"/>
                </a:lnTo>
                <a:lnTo>
                  <a:pt x="12878" y="5786"/>
                </a:lnTo>
                <a:lnTo>
                  <a:pt x="12872" y="5786"/>
                </a:lnTo>
                <a:lnTo>
                  <a:pt x="12868" y="5788"/>
                </a:lnTo>
                <a:lnTo>
                  <a:pt x="12864" y="5792"/>
                </a:lnTo>
                <a:lnTo>
                  <a:pt x="12864" y="5794"/>
                </a:lnTo>
                <a:lnTo>
                  <a:pt x="12866" y="5796"/>
                </a:lnTo>
                <a:close/>
                <a:moveTo>
                  <a:pt x="12918" y="5954"/>
                </a:moveTo>
                <a:lnTo>
                  <a:pt x="12918" y="5954"/>
                </a:lnTo>
                <a:lnTo>
                  <a:pt x="12918" y="5956"/>
                </a:lnTo>
                <a:lnTo>
                  <a:pt x="12918" y="5960"/>
                </a:lnTo>
                <a:lnTo>
                  <a:pt x="12920" y="5966"/>
                </a:lnTo>
                <a:lnTo>
                  <a:pt x="12926" y="5970"/>
                </a:lnTo>
                <a:lnTo>
                  <a:pt x="12928" y="5970"/>
                </a:lnTo>
                <a:lnTo>
                  <a:pt x="12930" y="5970"/>
                </a:lnTo>
                <a:lnTo>
                  <a:pt x="12932" y="5968"/>
                </a:lnTo>
                <a:lnTo>
                  <a:pt x="12932" y="5964"/>
                </a:lnTo>
                <a:lnTo>
                  <a:pt x="12930" y="5956"/>
                </a:lnTo>
                <a:lnTo>
                  <a:pt x="12924" y="5952"/>
                </a:lnTo>
                <a:lnTo>
                  <a:pt x="12922" y="5952"/>
                </a:lnTo>
                <a:lnTo>
                  <a:pt x="12918" y="5954"/>
                </a:lnTo>
                <a:close/>
                <a:moveTo>
                  <a:pt x="12928" y="5988"/>
                </a:moveTo>
                <a:lnTo>
                  <a:pt x="12928" y="5988"/>
                </a:lnTo>
                <a:lnTo>
                  <a:pt x="12926" y="5990"/>
                </a:lnTo>
                <a:lnTo>
                  <a:pt x="12926" y="5992"/>
                </a:lnTo>
                <a:lnTo>
                  <a:pt x="12928" y="5998"/>
                </a:lnTo>
                <a:lnTo>
                  <a:pt x="12932" y="6004"/>
                </a:lnTo>
                <a:lnTo>
                  <a:pt x="12936" y="6006"/>
                </a:lnTo>
                <a:lnTo>
                  <a:pt x="12938" y="6004"/>
                </a:lnTo>
                <a:lnTo>
                  <a:pt x="12938" y="6000"/>
                </a:lnTo>
                <a:lnTo>
                  <a:pt x="12936" y="5994"/>
                </a:lnTo>
                <a:lnTo>
                  <a:pt x="12932" y="5988"/>
                </a:lnTo>
                <a:lnTo>
                  <a:pt x="12930" y="5986"/>
                </a:lnTo>
                <a:lnTo>
                  <a:pt x="12928" y="5988"/>
                </a:lnTo>
                <a:close/>
                <a:moveTo>
                  <a:pt x="12874" y="6102"/>
                </a:moveTo>
                <a:lnTo>
                  <a:pt x="12874" y="6102"/>
                </a:lnTo>
                <a:lnTo>
                  <a:pt x="12876" y="6104"/>
                </a:lnTo>
                <a:lnTo>
                  <a:pt x="12878" y="6106"/>
                </a:lnTo>
                <a:lnTo>
                  <a:pt x="12882" y="6104"/>
                </a:lnTo>
                <a:lnTo>
                  <a:pt x="12884" y="6100"/>
                </a:lnTo>
                <a:lnTo>
                  <a:pt x="12884" y="6096"/>
                </a:lnTo>
                <a:lnTo>
                  <a:pt x="12884" y="6092"/>
                </a:lnTo>
                <a:lnTo>
                  <a:pt x="12880" y="6090"/>
                </a:lnTo>
                <a:lnTo>
                  <a:pt x="12878" y="6088"/>
                </a:lnTo>
                <a:lnTo>
                  <a:pt x="12876" y="6088"/>
                </a:lnTo>
                <a:lnTo>
                  <a:pt x="12874" y="6088"/>
                </a:lnTo>
                <a:lnTo>
                  <a:pt x="12872" y="6094"/>
                </a:lnTo>
                <a:lnTo>
                  <a:pt x="12874" y="6102"/>
                </a:lnTo>
                <a:close/>
                <a:moveTo>
                  <a:pt x="12842" y="6076"/>
                </a:moveTo>
                <a:lnTo>
                  <a:pt x="12842" y="6076"/>
                </a:lnTo>
                <a:lnTo>
                  <a:pt x="12848" y="6078"/>
                </a:lnTo>
                <a:lnTo>
                  <a:pt x="12852" y="6078"/>
                </a:lnTo>
                <a:lnTo>
                  <a:pt x="12854" y="6078"/>
                </a:lnTo>
                <a:lnTo>
                  <a:pt x="12856" y="6076"/>
                </a:lnTo>
                <a:lnTo>
                  <a:pt x="12856" y="6070"/>
                </a:lnTo>
                <a:lnTo>
                  <a:pt x="12854" y="6062"/>
                </a:lnTo>
                <a:lnTo>
                  <a:pt x="12848" y="6058"/>
                </a:lnTo>
                <a:lnTo>
                  <a:pt x="12842" y="6056"/>
                </a:lnTo>
                <a:lnTo>
                  <a:pt x="12838" y="6058"/>
                </a:lnTo>
                <a:lnTo>
                  <a:pt x="12840" y="6060"/>
                </a:lnTo>
                <a:lnTo>
                  <a:pt x="12842" y="6062"/>
                </a:lnTo>
                <a:lnTo>
                  <a:pt x="12842" y="6064"/>
                </a:lnTo>
                <a:lnTo>
                  <a:pt x="12840" y="6068"/>
                </a:lnTo>
                <a:lnTo>
                  <a:pt x="12838" y="6072"/>
                </a:lnTo>
                <a:lnTo>
                  <a:pt x="12840" y="6074"/>
                </a:lnTo>
                <a:lnTo>
                  <a:pt x="12842" y="6076"/>
                </a:lnTo>
                <a:close/>
                <a:moveTo>
                  <a:pt x="12794" y="6104"/>
                </a:moveTo>
                <a:lnTo>
                  <a:pt x="12794" y="6104"/>
                </a:lnTo>
                <a:lnTo>
                  <a:pt x="12790" y="6100"/>
                </a:lnTo>
                <a:lnTo>
                  <a:pt x="12786" y="6098"/>
                </a:lnTo>
                <a:lnTo>
                  <a:pt x="12786" y="6100"/>
                </a:lnTo>
                <a:lnTo>
                  <a:pt x="12766" y="6082"/>
                </a:lnTo>
                <a:lnTo>
                  <a:pt x="12764" y="6076"/>
                </a:lnTo>
                <a:lnTo>
                  <a:pt x="12760" y="6070"/>
                </a:lnTo>
                <a:lnTo>
                  <a:pt x="12746" y="6058"/>
                </a:lnTo>
                <a:lnTo>
                  <a:pt x="12730" y="6046"/>
                </a:lnTo>
                <a:lnTo>
                  <a:pt x="12720" y="6038"/>
                </a:lnTo>
                <a:lnTo>
                  <a:pt x="12720" y="6044"/>
                </a:lnTo>
                <a:lnTo>
                  <a:pt x="12714" y="6036"/>
                </a:lnTo>
                <a:lnTo>
                  <a:pt x="12710" y="6032"/>
                </a:lnTo>
                <a:lnTo>
                  <a:pt x="12708" y="6032"/>
                </a:lnTo>
                <a:lnTo>
                  <a:pt x="12710" y="6040"/>
                </a:lnTo>
                <a:lnTo>
                  <a:pt x="12722" y="6060"/>
                </a:lnTo>
                <a:lnTo>
                  <a:pt x="12722" y="6064"/>
                </a:lnTo>
                <a:lnTo>
                  <a:pt x="12724" y="6064"/>
                </a:lnTo>
                <a:lnTo>
                  <a:pt x="12722" y="6066"/>
                </a:lnTo>
                <a:lnTo>
                  <a:pt x="12734" y="6076"/>
                </a:lnTo>
                <a:lnTo>
                  <a:pt x="12740" y="6080"/>
                </a:lnTo>
                <a:lnTo>
                  <a:pt x="12746" y="6094"/>
                </a:lnTo>
                <a:lnTo>
                  <a:pt x="12748" y="6092"/>
                </a:lnTo>
                <a:lnTo>
                  <a:pt x="12750" y="6098"/>
                </a:lnTo>
                <a:lnTo>
                  <a:pt x="12752" y="6098"/>
                </a:lnTo>
                <a:lnTo>
                  <a:pt x="12758" y="6104"/>
                </a:lnTo>
                <a:lnTo>
                  <a:pt x="12764" y="6108"/>
                </a:lnTo>
                <a:lnTo>
                  <a:pt x="12772" y="6114"/>
                </a:lnTo>
                <a:lnTo>
                  <a:pt x="12780" y="6120"/>
                </a:lnTo>
                <a:lnTo>
                  <a:pt x="12788" y="6126"/>
                </a:lnTo>
                <a:lnTo>
                  <a:pt x="12806" y="6136"/>
                </a:lnTo>
                <a:lnTo>
                  <a:pt x="12806" y="6140"/>
                </a:lnTo>
                <a:lnTo>
                  <a:pt x="12806" y="6142"/>
                </a:lnTo>
                <a:lnTo>
                  <a:pt x="12824" y="6138"/>
                </a:lnTo>
                <a:lnTo>
                  <a:pt x="12828" y="6136"/>
                </a:lnTo>
                <a:lnTo>
                  <a:pt x="12828" y="6134"/>
                </a:lnTo>
                <a:lnTo>
                  <a:pt x="12818" y="6126"/>
                </a:lnTo>
                <a:lnTo>
                  <a:pt x="12794" y="6104"/>
                </a:lnTo>
                <a:close/>
                <a:moveTo>
                  <a:pt x="10286" y="4978"/>
                </a:moveTo>
                <a:lnTo>
                  <a:pt x="10286" y="4978"/>
                </a:lnTo>
                <a:lnTo>
                  <a:pt x="10288" y="4980"/>
                </a:lnTo>
                <a:lnTo>
                  <a:pt x="10290" y="4980"/>
                </a:lnTo>
                <a:lnTo>
                  <a:pt x="10294" y="4978"/>
                </a:lnTo>
                <a:lnTo>
                  <a:pt x="10298" y="4976"/>
                </a:lnTo>
                <a:lnTo>
                  <a:pt x="10300" y="4974"/>
                </a:lnTo>
                <a:lnTo>
                  <a:pt x="10296" y="4972"/>
                </a:lnTo>
                <a:lnTo>
                  <a:pt x="10290" y="4972"/>
                </a:lnTo>
                <a:lnTo>
                  <a:pt x="10286" y="4974"/>
                </a:lnTo>
                <a:lnTo>
                  <a:pt x="10286" y="4976"/>
                </a:lnTo>
                <a:lnTo>
                  <a:pt x="10286" y="4978"/>
                </a:lnTo>
                <a:close/>
                <a:moveTo>
                  <a:pt x="10310" y="4974"/>
                </a:moveTo>
                <a:lnTo>
                  <a:pt x="10310" y="4974"/>
                </a:lnTo>
                <a:lnTo>
                  <a:pt x="10304" y="4978"/>
                </a:lnTo>
                <a:lnTo>
                  <a:pt x="10300" y="4982"/>
                </a:lnTo>
                <a:lnTo>
                  <a:pt x="10298" y="4984"/>
                </a:lnTo>
                <a:lnTo>
                  <a:pt x="10294" y="4986"/>
                </a:lnTo>
                <a:lnTo>
                  <a:pt x="10296" y="4990"/>
                </a:lnTo>
                <a:lnTo>
                  <a:pt x="10298" y="4990"/>
                </a:lnTo>
                <a:lnTo>
                  <a:pt x="10302" y="4990"/>
                </a:lnTo>
                <a:lnTo>
                  <a:pt x="10308" y="4996"/>
                </a:lnTo>
                <a:lnTo>
                  <a:pt x="10306" y="4996"/>
                </a:lnTo>
                <a:lnTo>
                  <a:pt x="10304" y="4996"/>
                </a:lnTo>
                <a:lnTo>
                  <a:pt x="10302" y="4998"/>
                </a:lnTo>
                <a:lnTo>
                  <a:pt x="10302" y="5000"/>
                </a:lnTo>
                <a:lnTo>
                  <a:pt x="10306" y="5004"/>
                </a:lnTo>
                <a:lnTo>
                  <a:pt x="10308" y="5004"/>
                </a:lnTo>
                <a:lnTo>
                  <a:pt x="10310" y="5002"/>
                </a:lnTo>
                <a:lnTo>
                  <a:pt x="10308" y="4998"/>
                </a:lnTo>
                <a:lnTo>
                  <a:pt x="10308" y="4996"/>
                </a:lnTo>
                <a:lnTo>
                  <a:pt x="10322" y="5008"/>
                </a:lnTo>
                <a:lnTo>
                  <a:pt x="10324" y="5006"/>
                </a:lnTo>
                <a:lnTo>
                  <a:pt x="10326" y="5002"/>
                </a:lnTo>
                <a:lnTo>
                  <a:pt x="10328" y="4996"/>
                </a:lnTo>
                <a:lnTo>
                  <a:pt x="10326" y="4988"/>
                </a:lnTo>
                <a:lnTo>
                  <a:pt x="10326" y="4982"/>
                </a:lnTo>
                <a:lnTo>
                  <a:pt x="10322" y="4976"/>
                </a:lnTo>
                <a:lnTo>
                  <a:pt x="10316" y="4972"/>
                </a:lnTo>
                <a:lnTo>
                  <a:pt x="10310" y="4974"/>
                </a:lnTo>
                <a:close/>
                <a:moveTo>
                  <a:pt x="8358" y="3706"/>
                </a:moveTo>
                <a:lnTo>
                  <a:pt x="8358" y="3706"/>
                </a:lnTo>
                <a:lnTo>
                  <a:pt x="8356" y="3708"/>
                </a:lnTo>
                <a:lnTo>
                  <a:pt x="8354" y="3710"/>
                </a:lnTo>
                <a:lnTo>
                  <a:pt x="8346" y="3714"/>
                </a:lnTo>
                <a:lnTo>
                  <a:pt x="8340" y="3718"/>
                </a:lnTo>
                <a:lnTo>
                  <a:pt x="8338" y="3720"/>
                </a:lnTo>
                <a:lnTo>
                  <a:pt x="8338" y="3722"/>
                </a:lnTo>
                <a:lnTo>
                  <a:pt x="8340" y="3722"/>
                </a:lnTo>
                <a:lnTo>
                  <a:pt x="8344" y="3722"/>
                </a:lnTo>
                <a:lnTo>
                  <a:pt x="8352" y="3720"/>
                </a:lnTo>
                <a:lnTo>
                  <a:pt x="8364" y="3712"/>
                </a:lnTo>
                <a:lnTo>
                  <a:pt x="8374" y="3704"/>
                </a:lnTo>
                <a:lnTo>
                  <a:pt x="8374" y="3702"/>
                </a:lnTo>
                <a:lnTo>
                  <a:pt x="8374" y="3700"/>
                </a:lnTo>
                <a:lnTo>
                  <a:pt x="8368" y="3700"/>
                </a:lnTo>
                <a:lnTo>
                  <a:pt x="8358" y="3706"/>
                </a:lnTo>
                <a:close/>
                <a:moveTo>
                  <a:pt x="8050" y="3552"/>
                </a:moveTo>
                <a:lnTo>
                  <a:pt x="8050" y="3552"/>
                </a:lnTo>
                <a:lnTo>
                  <a:pt x="8050" y="3556"/>
                </a:lnTo>
                <a:lnTo>
                  <a:pt x="8050" y="3562"/>
                </a:lnTo>
                <a:lnTo>
                  <a:pt x="8054" y="3566"/>
                </a:lnTo>
                <a:lnTo>
                  <a:pt x="8056" y="3566"/>
                </a:lnTo>
                <a:lnTo>
                  <a:pt x="8056" y="3562"/>
                </a:lnTo>
                <a:lnTo>
                  <a:pt x="8056" y="3556"/>
                </a:lnTo>
                <a:lnTo>
                  <a:pt x="8052" y="3552"/>
                </a:lnTo>
                <a:lnTo>
                  <a:pt x="8050" y="3552"/>
                </a:lnTo>
                <a:close/>
                <a:moveTo>
                  <a:pt x="7034" y="3210"/>
                </a:moveTo>
                <a:lnTo>
                  <a:pt x="7034" y="3210"/>
                </a:lnTo>
                <a:lnTo>
                  <a:pt x="7032" y="3208"/>
                </a:lnTo>
                <a:lnTo>
                  <a:pt x="7030" y="3210"/>
                </a:lnTo>
                <a:lnTo>
                  <a:pt x="7030" y="3214"/>
                </a:lnTo>
                <a:lnTo>
                  <a:pt x="7032" y="3220"/>
                </a:lnTo>
                <a:lnTo>
                  <a:pt x="7036" y="3222"/>
                </a:lnTo>
                <a:lnTo>
                  <a:pt x="7038" y="3220"/>
                </a:lnTo>
                <a:lnTo>
                  <a:pt x="7036" y="3214"/>
                </a:lnTo>
                <a:lnTo>
                  <a:pt x="7034" y="3210"/>
                </a:lnTo>
                <a:close/>
                <a:moveTo>
                  <a:pt x="7154" y="3110"/>
                </a:moveTo>
                <a:lnTo>
                  <a:pt x="7154" y="3110"/>
                </a:lnTo>
                <a:lnTo>
                  <a:pt x="7158" y="3108"/>
                </a:lnTo>
                <a:lnTo>
                  <a:pt x="7160" y="3104"/>
                </a:lnTo>
                <a:lnTo>
                  <a:pt x="7162" y="3100"/>
                </a:lnTo>
                <a:lnTo>
                  <a:pt x="7160" y="3094"/>
                </a:lnTo>
                <a:lnTo>
                  <a:pt x="7160" y="3090"/>
                </a:lnTo>
                <a:lnTo>
                  <a:pt x="7158" y="3088"/>
                </a:lnTo>
                <a:lnTo>
                  <a:pt x="7154" y="3086"/>
                </a:lnTo>
                <a:lnTo>
                  <a:pt x="7150" y="3088"/>
                </a:lnTo>
                <a:lnTo>
                  <a:pt x="7148" y="3090"/>
                </a:lnTo>
                <a:lnTo>
                  <a:pt x="7148" y="3092"/>
                </a:lnTo>
                <a:lnTo>
                  <a:pt x="7152" y="3096"/>
                </a:lnTo>
                <a:lnTo>
                  <a:pt x="7152" y="3100"/>
                </a:lnTo>
                <a:lnTo>
                  <a:pt x="7150" y="3106"/>
                </a:lnTo>
                <a:lnTo>
                  <a:pt x="7150" y="3110"/>
                </a:lnTo>
                <a:lnTo>
                  <a:pt x="7152" y="3112"/>
                </a:lnTo>
                <a:lnTo>
                  <a:pt x="7154" y="3110"/>
                </a:lnTo>
                <a:close/>
                <a:moveTo>
                  <a:pt x="7226" y="3234"/>
                </a:moveTo>
                <a:lnTo>
                  <a:pt x="7226" y="3234"/>
                </a:lnTo>
                <a:lnTo>
                  <a:pt x="7228" y="3234"/>
                </a:lnTo>
                <a:lnTo>
                  <a:pt x="7232" y="3232"/>
                </a:lnTo>
                <a:lnTo>
                  <a:pt x="7238" y="3222"/>
                </a:lnTo>
                <a:lnTo>
                  <a:pt x="7244" y="3210"/>
                </a:lnTo>
                <a:lnTo>
                  <a:pt x="7244" y="3206"/>
                </a:lnTo>
                <a:lnTo>
                  <a:pt x="7244" y="3204"/>
                </a:lnTo>
                <a:lnTo>
                  <a:pt x="7242" y="3204"/>
                </a:lnTo>
                <a:lnTo>
                  <a:pt x="7238" y="3204"/>
                </a:lnTo>
                <a:lnTo>
                  <a:pt x="7230" y="3208"/>
                </a:lnTo>
                <a:lnTo>
                  <a:pt x="7224" y="3214"/>
                </a:lnTo>
                <a:lnTo>
                  <a:pt x="7222" y="3218"/>
                </a:lnTo>
                <a:lnTo>
                  <a:pt x="7224" y="3220"/>
                </a:lnTo>
                <a:lnTo>
                  <a:pt x="7224" y="3224"/>
                </a:lnTo>
                <a:lnTo>
                  <a:pt x="7224" y="3226"/>
                </a:lnTo>
                <a:lnTo>
                  <a:pt x="7224" y="3230"/>
                </a:lnTo>
                <a:lnTo>
                  <a:pt x="7226" y="3234"/>
                </a:lnTo>
                <a:close/>
                <a:moveTo>
                  <a:pt x="7168" y="3044"/>
                </a:moveTo>
                <a:lnTo>
                  <a:pt x="7168" y="3044"/>
                </a:lnTo>
                <a:lnTo>
                  <a:pt x="7166" y="3042"/>
                </a:lnTo>
                <a:lnTo>
                  <a:pt x="7162" y="3044"/>
                </a:lnTo>
                <a:lnTo>
                  <a:pt x="7152" y="3048"/>
                </a:lnTo>
                <a:lnTo>
                  <a:pt x="7150" y="3050"/>
                </a:lnTo>
                <a:lnTo>
                  <a:pt x="7148" y="3052"/>
                </a:lnTo>
                <a:lnTo>
                  <a:pt x="7150" y="3056"/>
                </a:lnTo>
                <a:lnTo>
                  <a:pt x="7156" y="3060"/>
                </a:lnTo>
                <a:lnTo>
                  <a:pt x="7166" y="3064"/>
                </a:lnTo>
                <a:lnTo>
                  <a:pt x="7170" y="3066"/>
                </a:lnTo>
                <a:lnTo>
                  <a:pt x="7176" y="3064"/>
                </a:lnTo>
                <a:lnTo>
                  <a:pt x="7178" y="3062"/>
                </a:lnTo>
                <a:lnTo>
                  <a:pt x="7178" y="3060"/>
                </a:lnTo>
                <a:lnTo>
                  <a:pt x="7178" y="3058"/>
                </a:lnTo>
                <a:lnTo>
                  <a:pt x="7176" y="3054"/>
                </a:lnTo>
                <a:lnTo>
                  <a:pt x="7172" y="3050"/>
                </a:lnTo>
                <a:lnTo>
                  <a:pt x="7170" y="3048"/>
                </a:lnTo>
                <a:lnTo>
                  <a:pt x="7170" y="3046"/>
                </a:lnTo>
                <a:lnTo>
                  <a:pt x="7168" y="3044"/>
                </a:lnTo>
                <a:close/>
                <a:moveTo>
                  <a:pt x="7100" y="2966"/>
                </a:moveTo>
                <a:lnTo>
                  <a:pt x="7100" y="2966"/>
                </a:lnTo>
                <a:lnTo>
                  <a:pt x="7096" y="2968"/>
                </a:lnTo>
                <a:lnTo>
                  <a:pt x="7094" y="2970"/>
                </a:lnTo>
                <a:lnTo>
                  <a:pt x="7096" y="2974"/>
                </a:lnTo>
                <a:lnTo>
                  <a:pt x="7098" y="2976"/>
                </a:lnTo>
                <a:lnTo>
                  <a:pt x="7100" y="2978"/>
                </a:lnTo>
                <a:lnTo>
                  <a:pt x="7102" y="2976"/>
                </a:lnTo>
                <a:lnTo>
                  <a:pt x="7104" y="2972"/>
                </a:lnTo>
                <a:lnTo>
                  <a:pt x="7104" y="2968"/>
                </a:lnTo>
                <a:lnTo>
                  <a:pt x="7102" y="2966"/>
                </a:lnTo>
                <a:lnTo>
                  <a:pt x="7100" y="2966"/>
                </a:lnTo>
                <a:close/>
                <a:moveTo>
                  <a:pt x="6938" y="3124"/>
                </a:moveTo>
                <a:lnTo>
                  <a:pt x="6938" y="3124"/>
                </a:lnTo>
                <a:lnTo>
                  <a:pt x="6938" y="3126"/>
                </a:lnTo>
                <a:lnTo>
                  <a:pt x="6940" y="3132"/>
                </a:lnTo>
                <a:lnTo>
                  <a:pt x="6944" y="3136"/>
                </a:lnTo>
                <a:lnTo>
                  <a:pt x="6950" y="3136"/>
                </a:lnTo>
                <a:lnTo>
                  <a:pt x="6952" y="3136"/>
                </a:lnTo>
                <a:lnTo>
                  <a:pt x="6952" y="3134"/>
                </a:lnTo>
                <a:lnTo>
                  <a:pt x="6948" y="3128"/>
                </a:lnTo>
                <a:lnTo>
                  <a:pt x="6942" y="3124"/>
                </a:lnTo>
                <a:lnTo>
                  <a:pt x="6938" y="3124"/>
                </a:lnTo>
                <a:close/>
                <a:moveTo>
                  <a:pt x="7062" y="3248"/>
                </a:moveTo>
                <a:lnTo>
                  <a:pt x="7062" y="3248"/>
                </a:lnTo>
                <a:lnTo>
                  <a:pt x="7060" y="3252"/>
                </a:lnTo>
                <a:lnTo>
                  <a:pt x="7058" y="3252"/>
                </a:lnTo>
                <a:lnTo>
                  <a:pt x="7056" y="3256"/>
                </a:lnTo>
                <a:lnTo>
                  <a:pt x="7056" y="3264"/>
                </a:lnTo>
                <a:lnTo>
                  <a:pt x="7058" y="3268"/>
                </a:lnTo>
                <a:lnTo>
                  <a:pt x="7060" y="3270"/>
                </a:lnTo>
                <a:lnTo>
                  <a:pt x="7072" y="3270"/>
                </a:lnTo>
                <a:lnTo>
                  <a:pt x="7086" y="3272"/>
                </a:lnTo>
                <a:lnTo>
                  <a:pt x="7094" y="3274"/>
                </a:lnTo>
                <a:lnTo>
                  <a:pt x="7102" y="3278"/>
                </a:lnTo>
                <a:lnTo>
                  <a:pt x="7106" y="3282"/>
                </a:lnTo>
                <a:lnTo>
                  <a:pt x="7112" y="3284"/>
                </a:lnTo>
                <a:lnTo>
                  <a:pt x="7124" y="3284"/>
                </a:lnTo>
                <a:lnTo>
                  <a:pt x="7136" y="3282"/>
                </a:lnTo>
                <a:lnTo>
                  <a:pt x="7152" y="3280"/>
                </a:lnTo>
                <a:lnTo>
                  <a:pt x="7160" y="3280"/>
                </a:lnTo>
                <a:lnTo>
                  <a:pt x="7164" y="3278"/>
                </a:lnTo>
                <a:lnTo>
                  <a:pt x="7168" y="3274"/>
                </a:lnTo>
                <a:lnTo>
                  <a:pt x="7168" y="3272"/>
                </a:lnTo>
                <a:lnTo>
                  <a:pt x="7166" y="3270"/>
                </a:lnTo>
                <a:lnTo>
                  <a:pt x="7164" y="3268"/>
                </a:lnTo>
                <a:lnTo>
                  <a:pt x="7158" y="3268"/>
                </a:lnTo>
                <a:lnTo>
                  <a:pt x="7152" y="3272"/>
                </a:lnTo>
                <a:lnTo>
                  <a:pt x="7148" y="3274"/>
                </a:lnTo>
                <a:lnTo>
                  <a:pt x="7146" y="3274"/>
                </a:lnTo>
                <a:lnTo>
                  <a:pt x="7146" y="3270"/>
                </a:lnTo>
                <a:lnTo>
                  <a:pt x="7144" y="3266"/>
                </a:lnTo>
                <a:lnTo>
                  <a:pt x="7142" y="3264"/>
                </a:lnTo>
                <a:lnTo>
                  <a:pt x="7136" y="3264"/>
                </a:lnTo>
                <a:lnTo>
                  <a:pt x="7130" y="3264"/>
                </a:lnTo>
                <a:lnTo>
                  <a:pt x="7126" y="3264"/>
                </a:lnTo>
                <a:lnTo>
                  <a:pt x="7118" y="3262"/>
                </a:lnTo>
                <a:lnTo>
                  <a:pt x="7108" y="3260"/>
                </a:lnTo>
                <a:lnTo>
                  <a:pt x="7102" y="3260"/>
                </a:lnTo>
                <a:lnTo>
                  <a:pt x="7094" y="3260"/>
                </a:lnTo>
                <a:lnTo>
                  <a:pt x="7090" y="3260"/>
                </a:lnTo>
                <a:lnTo>
                  <a:pt x="7086" y="3260"/>
                </a:lnTo>
                <a:lnTo>
                  <a:pt x="7084" y="3256"/>
                </a:lnTo>
                <a:lnTo>
                  <a:pt x="7080" y="3250"/>
                </a:lnTo>
                <a:lnTo>
                  <a:pt x="7078" y="3250"/>
                </a:lnTo>
                <a:lnTo>
                  <a:pt x="7076" y="3252"/>
                </a:lnTo>
                <a:lnTo>
                  <a:pt x="7074" y="3252"/>
                </a:lnTo>
                <a:lnTo>
                  <a:pt x="7072" y="3252"/>
                </a:lnTo>
                <a:lnTo>
                  <a:pt x="7068" y="3248"/>
                </a:lnTo>
                <a:lnTo>
                  <a:pt x="7064" y="3246"/>
                </a:lnTo>
                <a:lnTo>
                  <a:pt x="7062" y="3248"/>
                </a:lnTo>
                <a:close/>
                <a:moveTo>
                  <a:pt x="6928" y="3106"/>
                </a:moveTo>
                <a:lnTo>
                  <a:pt x="6928" y="3106"/>
                </a:lnTo>
                <a:lnTo>
                  <a:pt x="6928" y="3110"/>
                </a:lnTo>
                <a:lnTo>
                  <a:pt x="6932" y="3112"/>
                </a:lnTo>
                <a:lnTo>
                  <a:pt x="6936" y="3112"/>
                </a:lnTo>
                <a:lnTo>
                  <a:pt x="6940" y="3114"/>
                </a:lnTo>
                <a:lnTo>
                  <a:pt x="6944" y="3116"/>
                </a:lnTo>
                <a:lnTo>
                  <a:pt x="6944" y="3114"/>
                </a:lnTo>
                <a:lnTo>
                  <a:pt x="6944" y="3112"/>
                </a:lnTo>
                <a:lnTo>
                  <a:pt x="6942" y="3108"/>
                </a:lnTo>
                <a:lnTo>
                  <a:pt x="6938" y="3104"/>
                </a:lnTo>
                <a:lnTo>
                  <a:pt x="6936" y="3098"/>
                </a:lnTo>
                <a:lnTo>
                  <a:pt x="6936" y="3096"/>
                </a:lnTo>
                <a:lnTo>
                  <a:pt x="6934" y="3098"/>
                </a:lnTo>
                <a:lnTo>
                  <a:pt x="6932" y="3100"/>
                </a:lnTo>
                <a:lnTo>
                  <a:pt x="6930" y="3100"/>
                </a:lnTo>
                <a:lnTo>
                  <a:pt x="6928" y="3102"/>
                </a:lnTo>
                <a:lnTo>
                  <a:pt x="6928" y="3106"/>
                </a:lnTo>
                <a:close/>
                <a:moveTo>
                  <a:pt x="7092" y="3110"/>
                </a:moveTo>
                <a:lnTo>
                  <a:pt x="7092" y="3110"/>
                </a:lnTo>
                <a:lnTo>
                  <a:pt x="7086" y="3106"/>
                </a:lnTo>
                <a:lnTo>
                  <a:pt x="7084" y="3102"/>
                </a:lnTo>
                <a:lnTo>
                  <a:pt x="7080" y="3086"/>
                </a:lnTo>
                <a:lnTo>
                  <a:pt x="7080" y="3084"/>
                </a:lnTo>
                <a:lnTo>
                  <a:pt x="7078" y="3082"/>
                </a:lnTo>
                <a:lnTo>
                  <a:pt x="7072" y="3080"/>
                </a:lnTo>
                <a:lnTo>
                  <a:pt x="7064" y="3078"/>
                </a:lnTo>
                <a:lnTo>
                  <a:pt x="7058" y="3074"/>
                </a:lnTo>
                <a:lnTo>
                  <a:pt x="7050" y="3068"/>
                </a:lnTo>
                <a:lnTo>
                  <a:pt x="7048" y="3066"/>
                </a:lnTo>
                <a:lnTo>
                  <a:pt x="7044" y="3066"/>
                </a:lnTo>
                <a:lnTo>
                  <a:pt x="7036" y="3066"/>
                </a:lnTo>
                <a:lnTo>
                  <a:pt x="7030" y="3070"/>
                </a:lnTo>
                <a:lnTo>
                  <a:pt x="7028" y="3072"/>
                </a:lnTo>
                <a:lnTo>
                  <a:pt x="7038" y="3074"/>
                </a:lnTo>
                <a:lnTo>
                  <a:pt x="7052" y="3082"/>
                </a:lnTo>
                <a:lnTo>
                  <a:pt x="7058" y="3088"/>
                </a:lnTo>
                <a:lnTo>
                  <a:pt x="7060" y="3092"/>
                </a:lnTo>
                <a:lnTo>
                  <a:pt x="7062" y="3096"/>
                </a:lnTo>
                <a:lnTo>
                  <a:pt x="7068" y="3098"/>
                </a:lnTo>
                <a:lnTo>
                  <a:pt x="7072" y="3098"/>
                </a:lnTo>
                <a:lnTo>
                  <a:pt x="7076" y="3100"/>
                </a:lnTo>
                <a:lnTo>
                  <a:pt x="7082" y="3108"/>
                </a:lnTo>
                <a:lnTo>
                  <a:pt x="7086" y="3116"/>
                </a:lnTo>
                <a:lnTo>
                  <a:pt x="7092" y="3122"/>
                </a:lnTo>
                <a:lnTo>
                  <a:pt x="7096" y="3122"/>
                </a:lnTo>
                <a:lnTo>
                  <a:pt x="7098" y="3118"/>
                </a:lnTo>
                <a:lnTo>
                  <a:pt x="7096" y="3114"/>
                </a:lnTo>
                <a:lnTo>
                  <a:pt x="7092" y="3110"/>
                </a:lnTo>
                <a:close/>
                <a:moveTo>
                  <a:pt x="7132" y="3176"/>
                </a:moveTo>
                <a:lnTo>
                  <a:pt x="7132" y="3176"/>
                </a:lnTo>
                <a:lnTo>
                  <a:pt x="7136" y="3178"/>
                </a:lnTo>
                <a:lnTo>
                  <a:pt x="7136" y="3176"/>
                </a:lnTo>
                <a:lnTo>
                  <a:pt x="7138" y="3172"/>
                </a:lnTo>
                <a:lnTo>
                  <a:pt x="7138" y="3166"/>
                </a:lnTo>
                <a:lnTo>
                  <a:pt x="7136" y="3164"/>
                </a:lnTo>
                <a:lnTo>
                  <a:pt x="7134" y="3164"/>
                </a:lnTo>
                <a:lnTo>
                  <a:pt x="7130" y="3166"/>
                </a:lnTo>
                <a:lnTo>
                  <a:pt x="7128" y="3170"/>
                </a:lnTo>
                <a:lnTo>
                  <a:pt x="7130" y="3174"/>
                </a:lnTo>
                <a:lnTo>
                  <a:pt x="7132" y="3176"/>
                </a:lnTo>
                <a:close/>
                <a:moveTo>
                  <a:pt x="7202" y="3244"/>
                </a:moveTo>
                <a:lnTo>
                  <a:pt x="7202" y="3244"/>
                </a:lnTo>
                <a:lnTo>
                  <a:pt x="7200" y="3242"/>
                </a:lnTo>
                <a:lnTo>
                  <a:pt x="7198" y="3248"/>
                </a:lnTo>
                <a:lnTo>
                  <a:pt x="7198" y="3256"/>
                </a:lnTo>
                <a:lnTo>
                  <a:pt x="7200" y="3258"/>
                </a:lnTo>
                <a:lnTo>
                  <a:pt x="7202" y="3258"/>
                </a:lnTo>
                <a:lnTo>
                  <a:pt x="7206" y="3258"/>
                </a:lnTo>
                <a:lnTo>
                  <a:pt x="7206" y="3254"/>
                </a:lnTo>
                <a:lnTo>
                  <a:pt x="7202" y="3244"/>
                </a:lnTo>
                <a:close/>
                <a:moveTo>
                  <a:pt x="6898" y="3024"/>
                </a:moveTo>
                <a:lnTo>
                  <a:pt x="6898" y="3024"/>
                </a:lnTo>
                <a:lnTo>
                  <a:pt x="6898" y="3028"/>
                </a:lnTo>
                <a:lnTo>
                  <a:pt x="6902" y="3034"/>
                </a:lnTo>
                <a:lnTo>
                  <a:pt x="6908" y="3040"/>
                </a:lnTo>
                <a:lnTo>
                  <a:pt x="6914" y="3044"/>
                </a:lnTo>
                <a:lnTo>
                  <a:pt x="6916" y="3042"/>
                </a:lnTo>
                <a:lnTo>
                  <a:pt x="6912" y="3036"/>
                </a:lnTo>
                <a:lnTo>
                  <a:pt x="6908" y="3030"/>
                </a:lnTo>
                <a:lnTo>
                  <a:pt x="6906" y="3026"/>
                </a:lnTo>
                <a:lnTo>
                  <a:pt x="6906" y="3022"/>
                </a:lnTo>
                <a:lnTo>
                  <a:pt x="6904" y="3020"/>
                </a:lnTo>
                <a:lnTo>
                  <a:pt x="6900" y="3020"/>
                </a:lnTo>
                <a:lnTo>
                  <a:pt x="6898" y="3024"/>
                </a:lnTo>
                <a:close/>
                <a:moveTo>
                  <a:pt x="7128" y="3010"/>
                </a:moveTo>
                <a:lnTo>
                  <a:pt x="7128" y="3010"/>
                </a:lnTo>
                <a:lnTo>
                  <a:pt x="7124" y="3010"/>
                </a:lnTo>
                <a:lnTo>
                  <a:pt x="7120" y="3008"/>
                </a:lnTo>
                <a:lnTo>
                  <a:pt x="7116" y="3010"/>
                </a:lnTo>
                <a:lnTo>
                  <a:pt x="7116" y="3012"/>
                </a:lnTo>
                <a:lnTo>
                  <a:pt x="7114" y="3016"/>
                </a:lnTo>
                <a:lnTo>
                  <a:pt x="7114" y="3018"/>
                </a:lnTo>
                <a:lnTo>
                  <a:pt x="7116" y="3020"/>
                </a:lnTo>
                <a:lnTo>
                  <a:pt x="7118" y="3020"/>
                </a:lnTo>
                <a:lnTo>
                  <a:pt x="7122" y="3018"/>
                </a:lnTo>
                <a:lnTo>
                  <a:pt x="7122" y="3016"/>
                </a:lnTo>
                <a:lnTo>
                  <a:pt x="7124" y="3016"/>
                </a:lnTo>
                <a:lnTo>
                  <a:pt x="7126" y="3018"/>
                </a:lnTo>
                <a:lnTo>
                  <a:pt x="7128" y="3020"/>
                </a:lnTo>
                <a:lnTo>
                  <a:pt x="7132" y="3010"/>
                </a:lnTo>
                <a:lnTo>
                  <a:pt x="7132" y="3008"/>
                </a:lnTo>
                <a:lnTo>
                  <a:pt x="7128" y="3010"/>
                </a:lnTo>
                <a:close/>
                <a:moveTo>
                  <a:pt x="7142" y="3002"/>
                </a:moveTo>
                <a:lnTo>
                  <a:pt x="7142" y="3002"/>
                </a:lnTo>
                <a:lnTo>
                  <a:pt x="7142" y="3004"/>
                </a:lnTo>
                <a:lnTo>
                  <a:pt x="7144" y="3004"/>
                </a:lnTo>
                <a:lnTo>
                  <a:pt x="7154" y="3002"/>
                </a:lnTo>
                <a:lnTo>
                  <a:pt x="7156" y="3000"/>
                </a:lnTo>
                <a:lnTo>
                  <a:pt x="7152" y="2996"/>
                </a:lnTo>
                <a:lnTo>
                  <a:pt x="7146" y="2996"/>
                </a:lnTo>
                <a:lnTo>
                  <a:pt x="7144" y="2998"/>
                </a:lnTo>
                <a:lnTo>
                  <a:pt x="7142" y="3002"/>
                </a:lnTo>
                <a:close/>
                <a:moveTo>
                  <a:pt x="7120" y="3174"/>
                </a:moveTo>
                <a:lnTo>
                  <a:pt x="7120" y="3174"/>
                </a:lnTo>
                <a:lnTo>
                  <a:pt x="7122" y="3174"/>
                </a:lnTo>
                <a:lnTo>
                  <a:pt x="7124" y="3172"/>
                </a:lnTo>
                <a:lnTo>
                  <a:pt x="7126" y="3168"/>
                </a:lnTo>
                <a:lnTo>
                  <a:pt x="7124" y="3166"/>
                </a:lnTo>
                <a:lnTo>
                  <a:pt x="7122" y="3166"/>
                </a:lnTo>
                <a:lnTo>
                  <a:pt x="7118" y="3168"/>
                </a:lnTo>
                <a:lnTo>
                  <a:pt x="7118" y="3170"/>
                </a:lnTo>
                <a:lnTo>
                  <a:pt x="7120" y="3174"/>
                </a:lnTo>
                <a:close/>
                <a:moveTo>
                  <a:pt x="7094" y="3190"/>
                </a:moveTo>
                <a:lnTo>
                  <a:pt x="7094" y="3190"/>
                </a:lnTo>
                <a:lnTo>
                  <a:pt x="7096" y="3188"/>
                </a:lnTo>
                <a:lnTo>
                  <a:pt x="7094" y="3186"/>
                </a:lnTo>
                <a:lnTo>
                  <a:pt x="7092" y="3186"/>
                </a:lnTo>
                <a:lnTo>
                  <a:pt x="7088" y="3188"/>
                </a:lnTo>
                <a:lnTo>
                  <a:pt x="7086" y="3188"/>
                </a:lnTo>
                <a:lnTo>
                  <a:pt x="7084" y="3192"/>
                </a:lnTo>
                <a:lnTo>
                  <a:pt x="7086" y="3194"/>
                </a:lnTo>
                <a:lnTo>
                  <a:pt x="7090" y="3194"/>
                </a:lnTo>
                <a:lnTo>
                  <a:pt x="7094" y="3190"/>
                </a:lnTo>
                <a:close/>
                <a:moveTo>
                  <a:pt x="7086" y="3144"/>
                </a:moveTo>
                <a:lnTo>
                  <a:pt x="7086" y="3144"/>
                </a:lnTo>
                <a:lnTo>
                  <a:pt x="7088" y="3144"/>
                </a:lnTo>
                <a:lnTo>
                  <a:pt x="7090" y="3142"/>
                </a:lnTo>
                <a:lnTo>
                  <a:pt x="7090" y="3138"/>
                </a:lnTo>
                <a:lnTo>
                  <a:pt x="7090" y="3136"/>
                </a:lnTo>
                <a:lnTo>
                  <a:pt x="7088" y="3136"/>
                </a:lnTo>
                <a:lnTo>
                  <a:pt x="7086" y="3138"/>
                </a:lnTo>
                <a:lnTo>
                  <a:pt x="7084" y="3142"/>
                </a:lnTo>
                <a:lnTo>
                  <a:pt x="7086" y="3144"/>
                </a:lnTo>
                <a:close/>
                <a:moveTo>
                  <a:pt x="7090" y="3156"/>
                </a:moveTo>
                <a:lnTo>
                  <a:pt x="7090" y="3156"/>
                </a:lnTo>
                <a:lnTo>
                  <a:pt x="7094" y="3156"/>
                </a:lnTo>
                <a:lnTo>
                  <a:pt x="7092" y="3150"/>
                </a:lnTo>
                <a:lnTo>
                  <a:pt x="7090" y="3150"/>
                </a:lnTo>
                <a:lnTo>
                  <a:pt x="7088" y="3152"/>
                </a:lnTo>
                <a:lnTo>
                  <a:pt x="7088" y="3156"/>
                </a:lnTo>
                <a:lnTo>
                  <a:pt x="7090" y="3156"/>
                </a:lnTo>
                <a:close/>
                <a:moveTo>
                  <a:pt x="7170" y="3136"/>
                </a:moveTo>
                <a:lnTo>
                  <a:pt x="7170" y="3136"/>
                </a:lnTo>
                <a:lnTo>
                  <a:pt x="7168" y="3136"/>
                </a:lnTo>
                <a:lnTo>
                  <a:pt x="7162" y="3136"/>
                </a:lnTo>
                <a:lnTo>
                  <a:pt x="7156" y="3140"/>
                </a:lnTo>
                <a:lnTo>
                  <a:pt x="7154" y="3144"/>
                </a:lnTo>
                <a:lnTo>
                  <a:pt x="7156" y="3146"/>
                </a:lnTo>
                <a:lnTo>
                  <a:pt x="7162" y="3144"/>
                </a:lnTo>
                <a:lnTo>
                  <a:pt x="7166" y="3140"/>
                </a:lnTo>
                <a:lnTo>
                  <a:pt x="7170" y="3136"/>
                </a:lnTo>
                <a:close/>
                <a:moveTo>
                  <a:pt x="6936" y="3086"/>
                </a:moveTo>
                <a:lnTo>
                  <a:pt x="6936" y="3086"/>
                </a:lnTo>
                <a:lnTo>
                  <a:pt x="6938" y="3086"/>
                </a:lnTo>
                <a:lnTo>
                  <a:pt x="6940" y="3084"/>
                </a:lnTo>
                <a:lnTo>
                  <a:pt x="6940" y="3080"/>
                </a:lnTo>
                <a:lnTo>
                  <a:pt x="6940" y="3076"/>
                </a:lnTo>
                <a:lnTo>
                  <a:pt x="6938" y="3076"/>
                </a:lnTo>
                <a:lnTo>
                  <a:pt x="6936" y="3076"/>
                </a:lnTo>
                <a:lnTo>
                  <a:pt x="6934" y="3080"/>
                </a:lnTo>
                <a:lnTo>
                  <a:pt x="6932" y="3084"/>
                </a:lnTo>
                <a:lnTo>
                  <a:pt x="6934" y="3086"/>
                </a:lnTo>
                <a:lnTo>
                  <a:pt x="6936" y="3086"/>
                </a:lnTo>
                <a:close/>
                <a:moveTo>
                  <a:pt x="7094" y="3066"/>
                </a:moveTo>
                <a:lnTo>
                  <a:pt x="7094" y="3066"/>
                </a:lnTo>
                <a:lnTo>
                  <a:pt x="7094" y="3072"/>
                </a:lnTo>
                <a:lnTo>
                  <a:pt x="7096" y="3076"/>
                </a:lnTo>
                <a:lnTo>
                  <a:pt x="7100" y="3078"/>
                </a:lnTo>
                <a:lnTo>
                  <a:pt x="7102" y="3076"/>
                </a:lnTo>
                <a:lnTo>
                  <a:pt x="7102" y="3074"/>
                </a:lnTo>
                <a:lnTo>
                  <a:pt x="7098" y="3070"/>
                </a:lnTo>
                <a:lnTo>
                  <a:pt x="7096" y="3066"/>
                </a:lnTo>
                <a:lnTo>
                  <a:pt x="7094" y="3064"/>
                </a:lnTo>
                <a:lnTo>
                  <a:pt x="7094" y="3066"/>
                </a:lnTo>
                <a:close/>
                <a:moveTo>
                  <a:pt x="7102" y="3120"/>
                </a:moveTo>
                <a:lnTo>
                  <a:pt x="7102" y="3120"/>
                </a:lnTo>
                <a:lnTo>
                  <a:pt x="7102" y="3124"/>
                </a:lnTo>
                <a:lnTo>
                  <a:pt x="7106" y="3128"/>
                </a:lnTo>
                <a:lnTo>
                  <a:pt x="7116" y="3140"/>
                </a:lnTo>
                <a:lnTo>
                  <a:pt x="7120" y="3144"/>
                </a:lnTo>
                <a:lnTo>
                  <a:pt x="7122" y="3146"/>
                </a:lnTo>
                <a:lnTo>
                  <a:pt x="7124" y="3142"/>
                </a:lnTo>
                <a:lnTo>
                  <a:pt x="7120" y="3138"/>
                </a:lnTo>
                <a:lnTo>
                  <a:pt x="7116" y="3132"/>
                </a:lnTo>
                <a:lnTo>
                  <a:pt x="7110" y="3124"/>
                </a:lnTo>
                <a:lnTo>
                  <a:pt x="7106" y="3120"/>
                </a:lnTo>
                <a:lnTo>
                  <a:pt x="7104" y="3120"/>
                </a:lnTo>
                <a:lnTo>
                  <a:pt x="7102" y="3120"/>
                </a:lnTo>
                <a:close/>
                <a:moveTo>
                  <a:pt x="11690" y="3124"/>
                </a:moveTo>
                <a:lnTo>
                  <a:pt x="11690" y="3124"/>
                </a:lnTo>
                <a:lnTo>
                  <a:pt x="11694" y="3116"/>
                </a:lnTo>
                <a:lnTo>
                  <a:pt x="11694" y="3108"/>
                </a:lnTo>
                <a:lnTo>
                  <a:pt x="11694" y="3106"/>
                </a:lnTo>
                <a:lnTo>
                  <a:pt x="11692" y="3104"/>
                </a:lnTo>
                <a:lnTo>
                  <a:pt x="11688" y="3106"/>
                </a:lnTo>
                <a:lnTo>
                  <a:pt x="11684" y="3110"/>
                </a:lnTo>
                <a:lnTo>
                  <a:pt x="11682" y="3114"/>
                </a:lnTo>
                <a:lnTo>
                  <a:pt x="11680" y="3118"/>
                </a:lnTo>
                <a:lnTo>
                  <a:pt x="11680" y="3122"/>
                </a:lnTo>
                <a:lnTo>
                  <a:pt x="11682" y="3124"/>
                </a:lnTo>
                <a:lnTo>
                  <a:pt x="11684" y="3126"/>
                </a:lnTo>
                <a:lnTo>
                  <a:pt x="11686" y="3126"/>
                </a:lnTo>
                <a:lnTo>
                  <a:pt x="11688" y="3126"/>
                </a:lnTo>
                <a:lnTo>
                  <a:pt x="11690" y="3124"/>
                </a:lnTo>
                <a:close/>
                <a:moveTo>
                  <a:pt x="11438" y="3278"/>
                </a:moveTo>
                <a:lnTo>
                  <a:pt x="11438" y="3278"/>
                </a:lnTo>
                <a:lnTo>
                  <a:pt x="11430" y="3286"/>
                </a:lnTo>
                <a:lnTo>
                  <a:pt x="11426" y="3292"/>
                </a:lnTo>
                <a:lnTo>
                  <a:pt x="11418" y="3294"/>
                </a:lnTo>
                <a:lnTo>
                  <a:pt x="11412" y="3296"/>
                </a:lnTo>
                <a:lnTo>
                  <a:pt x="11406" y="3306"/>
                </a:lnTo>
                <a:lnTo>
                  <a:pt x="11402" y="3310"/>
                </a:lnTo>
                <a:lnTo>
                  <a:pt x="11398" y="3314"/>
                </a:lnTo>
                <a:lnTo>
                  <a:pt x="11392" y="3314"/>
                </a:lnTo>
                <a:lnTo>
                  <a:pt x="11388" y="3314"/>
                </a:lnTo>
                <a:lnTo>
                  <a:pt x="11386" y="3316"/>
                </a:lnTo>
                <a:lnTo>
                  <a:pt x="11384" y="3320"/>
                </a:lnTo>
                <a:lnTo>
                  <a:pt x="11384" y="3326"/>
                </a:lnTo>
                <a:lnTo>
                  <a:pt x="11384" y="3332"/>
                </a:lnTo>
                <a:lnTo>
                  <a:pt x="11388" y="3336"/>
                </a:lnTo>
                <a:lnTo>
                  <a:pt x="11392" y="3336"/>
                </a:lnTo>
                <a:lnTo>
                  <a:pt x="11398" y="3336"/>
                </a:lnTo>
                <a:lnTo>
                  <a:pt x="11410" y="3334"/>
                </a:lnTo>
                <a:lnTo>
                  <a:pt x="11418" y="3334"/>
                </a:lnTo>
                <a:lnTo>
                  <a:pt x="11424" y="3336"/>
                </a:lnTo>
                <a:lnTo>
                  <a:pt x="11430" y="3340"/>
                </a:lnTo>
                <a:lnTo>
                  <a:pt x="11434" y="3338"/>
                </a:lnTo>
                <a:lnTo>
                  <a:pt x="11434" y="3336"/>
                </a:lnTo>
                <a:lnTo>
                  <a:pt x="11434" y="3332"/>
                </a:lnTo>
                <a:lnTo>
                  <a:pt x="11434" y="3324"/>
                </a:lnTo>
                <a:lnTo>
                  <a:pt x="11436" y="3320"/>
                </a:lnTo>
                <a:lnTo>
                  <a:pt x="11440" y="3316"/>
                </a:lnTo>
                <a:lnTo>
                  <a:pt x="11444" y="3314"/>
                </a:lnTo>
                <a:lnTo>
                  <a:pt x="11448" y="3316"/>
                </a:lnTo>
                <a:lnTo>
                  <a:pt x="11450" y="3320"/>
                </a:lnTo>
                <a:lnTo>
                  <a:pt x="11460" y="3320"/>
                </a:lnTo>
                <a:lnTo>
                  <a:pt x="11484" y="3314"/>
                </a:lnTo>
                <a:lnTo>
                  <a:pt x="11510" y="3306"/>
                </a:lnTo>
                <a:lnTo>
                  <a:pt x="11514" y="3304"/>
                </a:lnTo>
                <a:lnTo>
                  <a:pt x="11518" y="3302"/>
                </a:lnTo>
                <a:lnTo>
                  <a:pt x="11520" y="3296"/>
                </a:lnTo>
                <a:lnTo>
                  <a:pt x="11522" y="3294"/>
                </a:lnTo>
                <a:lnTo>
                  <a:pt x="11524" y="3294"/>
                </a:lnTo>
                <a:lnTo>
                  <a:pt x="11536" y="3298"/>
                </a:lnTo>
                <a:lnTo>
                  <a:pt x="11544" y="3300"/>
                </a:lnTo>
                <a:lnTo>
                  <a:pt x="11550" y="3300"/>
                </a:lnTo>
                <a:lnTo>
                  <a:pt x="11560" y="3298"/>
                </a:lnTo>
                <a:lnTo>
                  <a:pt x="11564" y="3296"/>
                </a:lnTo>
                <a:lnTo>
                  <a:pt x="11566" y="3302"/>
                </a:lnTo>
                <a:lnTo>
                  <a:pt x="11566" y="3306"/>
                </a:lnTo>
                <a:lnTo>
                  <a:pt x="11564" y="3308"/>
                </a:lnTo>
                <a:lnTo>
                  <a:pt x="11560" y="3314"/>
                </a:lnTo>
                <a:lnTo>
                  <a:pt x="11556" y="3318"/>
                </a:lnTo>
                <a:lnTo>
                  <a:pt x="11554" y="3320"/>
                </a:lnTo>
                <a:lnTo>
                  <a:pt x="11554" y="3324"/>
                </a:lnTo>
                <a:lnTo>
                  <a:pt x="11554" y="3330"/>
                </a:lnTo>
                <a:lnTo>
                  <a:pt x="11552" y="3336"/>
                </a:lnTo>
                <a:lnTo>
                  <a:pt x="11552" y="3340"/>
                </a:lnTo>
                <a:lnTo>
                  <a:pt x="11554" y="3342"/>
                </a:lnTo>
                <a:lnTo>
                  <a:pt x="11556" y="3346"/>
                </a:lnTo>
                <a:lnTo>
                  <a:pt x="11562" y="3348"/>
                </a:lnTo>
                <a:lnTo>
                  <a:pt x="11562" y="3352"/>
                </a:lnTo>
                <a:lnTo>
                  <a:pt x="11564" y="3356"/>
                </a:lnTo>
                <a:lnTo>
                  <a:pt x="11574" y="3362"/>
                </a:lnTo>
                <a:lnTo>
                  <a:pt x="11572" y="3364"/>
                </a:lnTo>
                <a:lnTo>
                  <a:pt x="11576" y="3366"/>
                </a:lnTo>
                <a:lnTo>
                  <a:pt x="11580" y="3364"/>
                </a:lnTo>
                <a:lnTo>
                  <a:pt x="11584" y="3360"/>
                </a:lnTo>
                <a:lnTo>
                  <a:pt x="11588" y="3354"/>
                </a:lnTo>
                <a:lnTo>
                  <a:pt x="11604" y="3328"/>
                </a:lnTo>
                <a:lnTo>
                  <a:pt x="11608" y="3324"/>
                </a:lnTo>
                <a:lnTo>
                  <a:pt x="11612" y="3320"/>
                </a:lnTo>
                <a:lnTo>
                  <a:pt x="11622" y="3318"/>
                </a:lnTo>
                <a:lnTo>
                  <a:pt x="11626" y="3316"/>
                </a:lnTo>
                <a:lnTo>
                  <a:pt x="11626" y="3314"/>
                </a:lnTo>
                <a:lnTo>
                  <a:pt x="11624" y="3312"/>
                </a:lnTo>
                <a:lnTo>
                  <a:pt x="11618" y="3308"/>
                </a:lnTo>
                <a:lnTo>
                  <a:pt x="11612" y="3302"/>
                </a:lnTo>
                <a:lnTo>
                  <a:pt x="11610" y="3296"/>
                </a:lnTo>
                <a:lnTo>
                  <a:pt x="11610" y="3290"/>
                </a:lnTo>
                <a:lnTo>
                  <a:pt x="11612" y="3284"/>
                </a:lnTo>
                <a:lnTo>
                  <a:pt x="11616" y="3280"/>
                </a:lnTo>
                <a:lnTo>
                  <a:pt x="11620" y="3280"/>
                </a:lnTo>
                <a:lnTo>
                  <a:pt x="11622" y="3280"/>
                </a:lnTo>
                <a:lnTo>
                  <a:pt x="11624" y="3286"/>
                </a:lnTo>
                <a:lnTo>
                  <a:pt x="11624" y="3292"/>
                </a:lnTo>
                <a:lnTo>
                  <a:pt x="11626" y="3294"/>
                </a:lnTo>
                <a:lnTo>
                  <a:pt x="11630" y="3296"/>
                </a:lnTo>
                <a:lnTo>
                  <a:pt x="11634" y="3296"/>
                </a:lnTo>
                <a:lnTo>
                  <a:pt x="11638" y="3294"/>
                </a:lnTo>
                <a:lnTo>
                  <a:pt x="11634" y="3300"/>
                </a:lnTo>
                <a:lnTo>
                  <a:pt x="11632" y="3302"/>
                </a:lnTo>
                <a:lnTo>
                  <a:pt x="11630" y="3304"/>
                </a:lnTo>
                <a:lnTo>
                  <a:pt x="11638" y="3304"/>
                </a:lnTo>
                <a:lnTo>
                  <a:pt x="11650" y="3302"/>
                </a:lnTo>
                <a:lnTo>
                  <a:pt x="11662" y="3302"/>
                </a:lnTo>
                <a:lnTo>
                  <a:pt x="11670" y="3302"/>
                </a:lnTo>
                <a:lnTo>
                  <a:pt x="11674" y="3302"/>
                </a:lnTo>
                <a:lnTo>
                  <a:pt x="11676" y="3300"/>
                </a:lnTo>
                <a:lnTo>
                  <a:pt x="11682" y="3292"/>
                </a:lnTo>
                <a:lnTo>
                  <a:pt x="11688" y="3282"/>
                </a:lnTo>
                <a:lnTo>
                  <a:pt x="11696" y="3276"/>
                </a:lnTo>
                <a:lnTo>
                  <a:pt x="11698" y="3276"/>
                </a:lnTo>
                <a:lnTo>
                  <a:pt x="11700" y="3276"/>
                </a:lnTo>
                <a:lnTo>
                  <a:pt x="11700" y="3282"/>
                </a:lnTo>
                <a:lnTo>
                  <a:pt x="11700" y="3288"/>
                </a:lnTo>
                <a:lnTo>
                  <a:pt x="11698" y="3296"/>
                </a:lnTo>
                <a:lnTo>
                  <a:pt x="11700" y="3300"/>
                </a:lnTo>
                <a:lnTo>
                  <a:pt x="11702" y="3302"/>
                </a:lnTo>
                <a:lnTo>
                  <a:pt x="11704" y="3302"/>
                </a:lnTo>
                <a:lnTo>
                  <a:pt x="11708" y="3298"/>
                </a:lnTo>
                <a:lnTo>
                  <a:pt x="11712" y="3286"/>
                </a:lnTo>
                <a:lnTo>
                  <a:pt x="11714" y="3274"/>
                </a:lnTo>
                <a:lnTo>
                  <a:pt x="11718" y="3268"/>
                </a:lnTo>
                <a:lnTo>
                  <a:pt x="11720" y="3266"/>
                </a:lnTo>
                <a:lnTo>
                  <a:pt x="11722" y="3264"/>
                </a:lnTo>
                <a:lnTo>
                  <a:pt x="11730" y="3270"/>
                </a:lnTo>
                <a:lnTo>
                  <a:pt x="11736" y="3274"/>
                </a:lnTo>
                <a:lnTo>
                  <a:pt x="11736" y="3270"/>
                </a:lnTo>
                <a:lnTo>
                  <a:pt x="11736" y="3264"/>
                </a:lnTo>
                <a:lnTo>
                  <a:pt x="11736" y="3258"/>
                </a:lnTo>
                <a:lnTo>
                  <a:pt x="11738" y="3254"/>
                </a:lnTo>
                <a:lnTo>
                  <a:pt x="11740" y="3250"/>
                </a:lnTo>
                <a:lnTo>
                  <a:pt x="11744" y="3248"/>
                </a:lnTo>
                <a:lnTo>
                  <a:pt x="11750" y="3246"/>
                </a:lnTo>
                <a:lnTo>
                  <a:pt x="11752" y="3248"/>
                </a:lnTo>
                <a:lnTo>
                  <a:pt x="11752" y="3252"/>
                </a:lnTo>
                <a:lnTo>
                  <a:pt x="11750" y="3256"/>
                </a:lnTo>
                <a:lnTo>
                  <a:pt x="11746" y="3266"/>
                </a:lnTo>
                <a:lnTo>
                  <a:pt x="11742" y="3280"/>
                </a:lnTo>
                <a:lnTo>
                  <a:pt x="11742" y="3288"/>
                </a:lnTo>
                <a:lnTo>
                  <a:pt x="11744" y="3288"/>
                </a:lnTo>
                <a:lnTo>
                  <a:pt x="11748" y="3284"/>
                </a:lnTo>
                <a:lnTo>
                  <a:pt x="11752" y="3280"/>
                </a:lnTo>
                <a:lnTo>
                  <a:pt x="11754" y="3278"/>
                </a:lnTo>
                <a:lnTo>
                  <a:pt x="11760" y="3276"/>
                </a:lnTo>
                <a:lnTo>
                  <a:pt x="11762" y="3274"/>
                </a:lnTo>
                <a:lnTo>
                  <a:pt x="11764" y="3272"/>
                </a:lnTo>
                <a:lnTo>
                  <a:pt x="11766" y="3258"/>
                </a:lnTo>
                <a:lnTo>
                  <a:pt x="11770" y="3252"/>
                </a:lnTo>
                <a:lnTo>
                  <a:pt x="11774" y="3248"/>
                </a:lnTo>
                <a:lnTo>
                  <a:pt x="11778" y="3246"/>
                </a:lnTo>
                <a:lnTo>
                  <a:pt x="11784" y="3248"/>
                </a:lnTo>
                <a:lnTo>
                  <a:pt x="11786" y="3248"/>
                </a:lnTo>
                <a:lnTo>
                  <a:pt x="11788" y="3246"/>
                </a:lnTo>
                <a:lnTo>
                  <a:pt x="11786" y="3242"/>
                </a:lnTo>
                <a:lnTo>
                  <a:pt x="11780" y="3232"/>
                </a:lnTo>
                <a:lnTo>
                  <a:pt x="11776" y="3226"/>
                </a:lnTo>
                <a:lnTo>
                  <a:pt x="11774" y="3222"/>
                </a:lnTo>
                <a:lnTo>
                  <a:pt x="11772" y="3210"/>
                </a:lnTo>
                <a:lnTo>
                  <a:pt x="11776" y="3200"/>
                </a:lnTo>
                <a:lnTo>
                  <a:pt x="11780" y="3188"/>
                </a:lnTo>
                <a:lnTo>
                  <a:pt x="11786" y="3176"/>
                </a:lnTo>
                <a:lnTo>
                  <a:pt x="11790" y="3164"/>
                </a:lnTo>
                <a:lnTo>
                  <a:pt x="11792" y="3152"/>
                </a:lnTo>
                <a:lnTo>
                  <a:pt x="11790" y="3138"/>
                </a:lnTo>
                <a:lnTo>
                  <a:pt x="11788" y="3128"/>
                </a:lnTo>
                <a:lnTo>
                  <a:pt x="11786" y="3120"/>
                </a:lnTo>
                <a:lnTo>
                  <a:pt x="11788" y="3112"/>
                </a:lnTo>
                <a:lnTo>
                  <a:pt x="11790" y="3106"/>
                </a:lnTo>
                <a:lnTo>
                  <a:pt x="11792" y="3100"/>
                </a:lnTo>
                <a:lnTo>
                  <a:pt x="11796" y="3098"/>
                </a:lnTo>
                <a:lnTo>
                  <a:pt x="11800" y="3098"/>
                </a:lnTo>
                <a:lnTo>
                  <a:pt x="11806" y="3102"/>
                </a:lnTo>
                <a:lnTo>
                  <a:pt x="11810" y="3104"/>
                </a:lnTo>
                <a:lnTo>
                  <a:pt x="11812" y="3104"/>
                </a:lnTo>
                <a:lnTo>
                  <a:pt x="11812" y="3096"/>
                </a:lnTo>
                <a:lnTo>
                  <a:pt x="11812" y="3082"/>
                </a:lnTo>
                <a:lnTo>
                  <a:pt x="11814" y="3074"/>
                </a:lnTo>
                <a:lnTo>
                  <a:pt x="11820" y="3068"/>
                </a:lnTo>
                <a:lnTo>
                  <a:pt x="11824" y="3058"/>
                </a:lnTo>
                <a:lnTo>
                  <a:pt x="11828" y="3050"/>
                </a:lnTo>
                <a:lnTo>
                  <a:pt x="11830" y="3040"/>
                </a:lnTo>
                <a:lnTo>
                  <a:pt x="11832" y="3030"/>
                </a:lnTo>
                <a:lnTo>
                  <a:pt x="11832" y="3020"/>
                </a:lnTo>
                <a:lnTo>
                  <a:pt x="11830" y="3010"/>
                </a:lnTo>
                <a:lnTo>
                  <a:pt x="11826" y="3002"/>
                </a:lnTo>
                <a:lnTo>
                  <a:pt x="11820" y="2994"/>
                </a:lnTo>
                <a:lnTo>
                  <a:pt x="11814" y="2988"/>
                </a:lnTo>
                <a:lnTo>
                  <a:pt x="11810" y="2980"/>
                </a:lnTo>
                <a:lnTo>
                  <a:pt x="11806" y="2964"/>
                </a:lnTo>
                <a:lnTo>
                  <a:pt x="11806" y="2950"/>
                </a:lnTo>
                <a:lnTo>
                  <a:pt x="11806" y="2940"/>
                </a:lnTo>
                <a:lnTo>
                  <a:pt x="11808" y="2936"/>
                </a:lnTo>
                <a:lnTo>
                  <a:pt x="11806" y="2934"/>
                </a:lnTo>
                <a:lnTo>
                  <a:pt x="11802" y="2932"/>
                </a:lnTo>
                <a:lnTo>
                  <a:pt x="11796" y="2930"/>
                </a:lnTo>
                <a:lnTo>
                  <a:pt x="11790" y="2926"/>
                </a:lnTo>
                <a:lnTo>
                  <a:pt x="11788" y="2926"/>
                </a:lnTo>
                <a:lnTo>
                  <a:pt x="11786" y="2928"/>
                </a:lnTo>
                <a:lnTo>
                  <a:pt x="11782" y="2936"/>
                </a:lnTo>
                <a:lnTo>
                  <a:pt x="11782" y="2940"/>
                </a:lnTo>
                <a:lnTo>
                  <a:pt x="11784" y="2944"/>
                </a:lnTo>
                <a:lnTo>
                  <a:pt x="11786" y="2944"/>
                </a:lnTo>
                <a:lnTo>
                  <a:pt x="11790" y="2944"/>
                </a:lnTo>
                <a:lnTo>
                  <a:pt x="11796" y="2944"/>
                </a:lnTo>
                <a:lnTo>
                  <a:pt x="11798" y="2946"/>
                </a:lnTo>
                <a:lnTo>
                  <a:pt x="11800" y="2948"/>
                </a:lnTo>
                <a:lnTo>
                  <a:pt x="11800" y="2952"/>
                </a:lnTo>
                <a:lnTo>
                  <a:pt x="11798" y="2960"/>
                </a:lnTo>
                <a:lnTo>
                  <a:pt x="11794" y="2960"/>
                </a:lnTo>
                <a:lnTo>
                  <a:pt x="11792" y="2960"/>
                </a:lnTo>
                <a:lnTo>
                  <a:pt x="11790" y="2958"/>
                </a:lnTo>
                <a:lnTo>
                  <a:pt x="11786" y="2958"/>
                </a:lnTo>
                <a:lnTo>
                  <a:pt x="11782" y="2962"/>
                </a:lnTo>
                <a:lnTo>
                  <a:pt x="11780" y="2964"/>
                </a:lnTo>
                <a:lnTo>
                  <a:pt x="11778" y="2964"/>
                </a:lnTo>
                <a:lnTo>
                  <a:pt x="11776" y="2962"/>
                </a:lnTo>
                <a:lnTo>
                  <a:pt x="11776" y="2956"/>
                </a:lnTo>
                <a:lnTo>
                  <a:pt x="11774" y="2944"/>
                </a:lnTo>
                <a:lnTo>
                  <a:pt x="11772" y="2942"/>
                </a:lnTo>
                <a:lnTo>
                  <a:pt x="11770" y="2940"/>
                </a:lnTo>
                <a:lnTo>
                  <a:pt x="11766" y="2940"/>
                </a:lnTo>
                <a:lnTo>
                  <a:pt x="11764" y="2944"/>
                </a:lnTo>
                <a:lnTo>
                  <a:pt x="11762" y="2948"/>
                </a:lnTo>
                <a:lnTo>
                  <a:pt x="11762" y="2956"/>
                </a:lnTo>
                <a:lnTo>
                  <a:pt x="11760" y="2964"/>
                </a:lnTo>
                <a:lnTo>
                  <a:pt x="11758" y="2966"/>
                </a:lnTo>
                <a:lnTo>
                  <a:pt x="11754" y="2968"/>
                </a:lnTo>
                <a:lnTo>
                  <a:pt x="11750" y="2968"/>
                </a:lnTo>
                <a:lnTo>
                  <a:pt x="11746" y="2970"/>
                </a:lnTo>
                <a:lnTo>
                  <a:pt x="11744" y="2972"/>
                </a:lnTo>
                <a:lnTo>
                  <a:pt x="11744" y="2976"/>
                </a:lnTo>
                <a:lnTo>
                  <a:pt x="11746" y="2984"/>
                </a:lnTo>
                <a:lnTo>
                  <a:pt x="11748" y="2994"/>
                </a:lnTo>
                <a:lnTo>
                  <a:pt x="11748" y="3000"/>
                </a:lnTo>
                <a:lnTo>
                  <a:pt x="11746" y="3004"/>
                </a:lnTo>
                <a:lnTo>
                  <a:pt x="11744" y="3006"/>
                </a:lnTo>
                <a:lnTo>
                  <a:pt x="11740" y="3008"/>
                </a:lnTo>
                <a:lnTo>
                  <a:pt x="11738" y="3010"/>
                </a:lnTo>
                <a:lnTo>
                  <a:pt x="11738" y="3014"/>
                </a:lnTo>
                <a:lnTo>
                  <a:pt x="11738" y="3016"/>
                </a:lnTo>
                <a:lnTo>
                  <a:pt x="11740" y="3016"/>
                </a:lnTo>
                <a:lnTo>
                  <a:pt x="11744" y="3018"/>
                </a:lnTo>
                <a:lnTo>
                  <a:pt x="11746" y="3020"/>
                </a:lnTo>
                <a:lnTo>
                  <a:pt x="11748" y="3024"/>
                </a:lnTo>
                <a:lnTo>
                  <a:pt x="11748" y="3032"/>
                </a:lnTo>
                <a:lnTo>
                  <a:pt x="11748" y="3046"/>
                </a:lnTo>
                <a:lnTo>
                  <a:pt x="11742" y="3066"/>
                </a:lnTo>
                <a:lnTo>
                  <a:pt x="11738" y="3082"/>
                </a:lnTo>
                <a:lnTo>
                  <a:pt x="11732" y="3094"/>
                </a:lnTo>
                <a:lnTo>
                  <a:pt x="11728" y="3104"/>
                </a:lnTo>
                <a:lnTo>
                  <a:pt x="11722" y="3112"/>
                </a:lnTo>
                <a:lnTo>
                  <a:pt x="11710" y="3124"/>
                </a:lnTo>
                <a:lnTo>
                  <a:pt x="11698" y="3142"/>
                </a:lnTo>
                <a:lnTo>
                  <a:pt x="11690" y="3152"/>
                </a:lnTo>
                <a:lnTo>
                  <a:pt x="11684" y="3158"/>
                </a:lnTo>
                <a:lnTo>
                  <a:pt x="11676" y="3164"/>
                </a:lnTo>
                <a:lnTo>
                  <a:pt x="11670" y="3166"/>
                </a:lnTo>
                <a:lnTo>
                  <a:pt x="11656" y="3172"/>
                </a:lnTo>
                <a:lnTo>
                  <a:pt x="11648" y="3176"/>
                </a:lnTo>
                <a:lnTo>
                  <a:pt x="11640" y="3182"/>
                </a:lnTo>
                <a:lnTo>
                  <a:pt x="11632" y="3190"/>
                </a:lnTo>
                <a:lnTo>
                  <a:pt x="11630" y="3188"/>
                </a:lnTo>
                <a:lnTo>
                  <a:pt x="11630" y="3186"/>
                </a:lnTo>
                <a:lnTo>
                  <a:pt x="11632" y="3178"/>
                </a:lnTo>
                <a:lnTo>
                  <a:pt x="11632" y="3174"/>
                </a:lnTo>
                <a:lnTo>
                  <a:pt x="11630" y="3170"/>
                </a:lnTo>
                <a:lnTo>
                  <a:pt x="11628" y="3168"/>
                </a:lnTo>
                <a:lnTo>
                  <a:pt x="11628" y="3164"/>
                </a:lnTo>
                <a:lnTo>
                  <a:pt x="11636" y="3160"/>
                </a:lnTo>
                <a:lnTo>
                  <a:pt x="11644" y="3152"/>
                </a:lnTo>
                <a:lnTo>
                  <a:pt x="11644" y="3148"/>
                </a:lnTo>
                <a:lnTo>
                  <a:pt x="11642" y="3144"/>
                </a:lnTo>
                <a:lnTo>
                  <a:pt x="11640" y="3144"/>
                </a:lnTo>
                <a:lnTo>
                  <a:pt x="11636" y="3144"/>
                </a:lnTo>
                <a:lnTo>
                  <a:pt x="11628" y="3148"/>
                </a:lnTo>
                <a:lnTo>
                  <a:pt x="11622" y="3152"/>
                </a:lnTo>
                <a:lnTo>
                  <a:pt x="11620" y="3156"/>
                </a:lnTo>
                <a:lnTo>
                  <a:pt x="11618" y="3160"/>
                </a:lnTo>
                <a:lnTo>
                  <a:pt x="11618" y="3166"/>
                </a:lnTo>
                <a:lnTo>
                  <a:pt x="11618" y="3176"/>
                </a:lnTo>
                <a:lnTo>
                  <a:pt x="11616" y="3186"/>
                </a:lnTo>
                <a:lnTo>
                  <a:pt x="11612" y="3196"/>
                </a:lnTo>
                <a:lnTo>
                  <a:pt x="11604" y="3206"/>
                </a:lnTo>
                <a:lnTo>
                  <a:pt x="11592" y="3220"/>
                </a:lnTo>
                <a:lnTo>
                  <a:pt x="11588" y="3226"/>
                </a:lnTo>
                <a:lnTo>
                  <a:pt x="11588" y="3230"/>
                </a:lnTo>
                <a:lnTo>
                  <a:pt x="11588" y="3236"/>
                </a:lnTo>
                <a:lnTo>
                  <a:pt x="11588" y="3242"/>
                </a:lnTo>
                <a:lnTo>
                  <a:pt x="11586" y="3246"/>
                </a:lnTo>
                <a:lnTo>
                  <a:pt x="11584" y="3248"/>
                </a:lnTo>
                <a:lnTo>
                  <a:pt x="11578" y="3250"/>
                </a:lnTo>
                <a:lnTo>
                  <a:pt x="11570" y="3252"/>
                </a:lnTo>
                <a:lnTo>
                  <a:pt x="11564" y="3254"/>
                </a:lnTo>
                <a:lnTo>
                  <a:pt x="11560" y="3252"/>
                </a:lnTo>
                <a:lnTo>
                  <a:pt x="11560" y="3250"/>
                </a:lnTo>
                <a:lnTo>
                  <a:pt x="11560" y="3248"/>
                </a:lnTo>
                <a:lnTo>
                  <a:pt x="11562" y="3242"/>
                </a:lnTo>
                <a:lnTo>
                  <a:pt x="11560" y="3242"/>
                </a:lnTo>
                <a:lnTo>
                  <a:pt x="11558" y="3240"/>
                </a:lnTo>
                <a:lnTo>
                  <a:pt x="11550" y="3242"/>
                </a:lnTo>
                <a:lnTo>
                  <a:pt x="11540" y="3244"/>
                </a:lnTo>
                <a:lnTo>
                  <a:pt x="11514" y="3252"/>
                </a:lnTo>
                <a:lnTo>
                  <a:pt x="11502" y="3256"/>
                </a:lnTo>
                <a:lnTo>
                  <a:pt x="11492" y="3258"/>
                </a:lnTo>
                <a:lnTo>
                  <a:pt x="11482" y="3258"/>
                </a:lnTo>
                <a:lnTo>
                  <a:pt x="11480" y="3256"/>
                </a:lnTo>
                <a:lnTo>
                  <a:pt x="11478" y="3254"/>
                </a:lnTo>
                <a:lnTo>
                  <a:pt x="11476" y="3250"/>
                </a:lnTo>
                <a:lnTo>
                  <a:pt x="11472" y="3248"/>
                </a:lnTo>
                <a:lnTo>
                  <a:pt x="11468" y="3250"/>
                </a:lnTo>
                <a:lnTo>
                  <a:pt x="11464" y="3252"/>
                </a:lnTo>
                <a:lnTo>
                  <a:pt x="11452" y="3262"/>
                </a:lnTo>
                <a:lnTo>
                  <a:pt x="11438" y="3278"/>
                </a:lnTo>
                <a:close/>
                <a:moveTo>
                  <a:pt x="11364" y="3348"/>
                </a:moveTo>
                <a:lnTo>
                  <a:pt x="11364" y="3348"/>
                </a:lnTo>
                <a:lnTo>
                  <a:pt x="11362" y="3354"/>
                </a:lnTo>
                <a:lnTo>
                  <a:pt x="11358" y="3354"/>
                </a:lnTo>
                <a:lnTo>
                  <a:pt x="11356" y="3354"/>
                </a:lnTo>
                <a:lnTo>
                  <a:pt x="11352" y="3360"/>
                </a:lnTo>
                <a:lnTo>
                  <a:pt x="11350" y="3362"/>
                </a:lnTo>
                <a:lnTo>
                  <a:pt x="11348" y="3364"/>
                </a:lnTo>
                <a:lnTo>
                  <a:pt x="11344" y="3360"/>
                </a:lnTo>
                <a:lnTo>
                  <a:pt x="11342" y="3358"/>
                </a:lnTo>
                <a:lnTo>
                  <a:pt x="11340" y="3362"/>
                </a:lnTo>
                <a:lnTo>
                  <a:pt x="11340" y="3366"/>
                </a:lnTo>
                <a:lnTo>
                  <a:pt x="11338" y="3368"/>
                </a:lnTo>
                <a:lnTo>
                  <a:pt x="11332" y="3368"/>
                </a:lnTo>
                <a:lnTo>
                  <a:pt x="11328" y="3368"/>
                </a:lnTo>
                <a:lnTo>
                  <a:pt x="11330" y="3374"/>
                </a:lnTo>
                <a:lnTo>
                  <a:pt x="11334" y="3382"/>
                </a:lnTo>
                <a:lnTo>
                  <a:pt x="11332" y="3386"/>
                </a:lnTo>
                <a:lnTo>
                  <a:pt x="11332" y="3390"/>
                </a:lnTo>
                <a:lnTo>
                  <a:pt x="11334" y="3396"/>
                </a:lnTo>
                <a:lnTo>
                  <a:pt x="11338" y="3400"/>
                </a:lnTo>
                <a:lnTo>
                  <a:pt x="11338" y="3404"/>
                </a:lnTo>
                <a:lnTo>
                  <a:pt x="11338" y="3408"/>
                </a:lnTo>
                <a:lnTo>
                  <a:pt x="11338" y="3410"/>
                </a:lnTo>
                <a:lnTo>
                  <a:pt x="11346" y="3404"/>
                </a:lnTo>
                <a:lnTo>
                  <a:pt x="11350" y="3400"/>
                </a:lnTo>
                <a:lnTo>
                  <a:pt x="11352" y="3400"/>
                </a:lnTo>
                <a:lnTo>
                  <a:pt x="11352" y="3402"/>
                </a:lnTo>
                <a:lnTo>
                  <a:pt x="11354" y="3406"/>
                </a:lnTo>
                <a:lnTo>
                  <a:pt x="11356" y="3406"/>
                </a:lnTo>
                <a:lnTo>
                  <a:pt x="11360" y="3404"/>
                </a:lnTo>
                <a:lnTo>
                  <a:pt x="11362" y="3402"/>
                </a:lnTo>
                <a:lnTo>
                  <a:pt x="11364" y="3400"/>
                </a:lnTo>
                <a:lnTo>
                  <a:pt x="11362" y="3398"/>
                </a:lnTo>
                <a:lnTo>
                  <a:pt x="11358" y="3394"/>
                </a:lnTo>
                <a:lnTo>
                  <a:pt x="11354" y="3392"/>
                </a:lnTo>
                <a:lnTo>
                  <a:pt x="11354" y="3388"/>
                </a:lnTo>
                <a:lnTo>
                  <a:pt x="11354" y="3382"/>
                </a:lnTo>
                <a:lnTo>
                  <a:pt x="11354" y="3380"/>
                </a:lnTo>
                <a:lnTo>
                  <a:pt x="11356" y="3380"/>
                </a:lnTo>
                <a:lnTo>
                  <a:pt x="11360" y="3382"/>
                </a:lnTo>
                <a:lnTo>
                  <a:pt x="11362" y="3386"/>
                </a:lnTo>
                <a:lnTo>
                  <a:pt x="11368" y="3396"/>
                </a:lnTo>
                <a:lnTo>
                  <a:pt x="11370" y="3406"/>
                </a:lnTo>
                <a:lnTo>
                  <a:pt x="11368" y="3416"/>
                </a:lnTo>
                <a:lnTo>
                  <a:pt x="11362" y="3428"/>
                </a:lnTo>
                <a:lnTo>
                  <a:pt x="11356" y="3436"/>
                </a:lnTo>
                <a:lnTo>
                  <a:pt x="11354" y="3442"/>
                </a:lnTo>
                <a:lnTo>
                  <a:pt x="11358" y="3458"/>
                </a:lnTo>
                <a:lnTo>
                  <a:pt x="11358" y="3464"/>
                </a:lnTo>
                <a:lnTo>
                  <a:pt x="11358" y="3468"/>
                </a:lnTo>
                <a:lnTo>
                  <a:pt x="11354" y="3474"/>
                </a:lnTo>
                <a:lnTo>
                  <a:pt x="11354" y="3476"/>
                </a:lnTo>
                <a:lnTo>
                  <a:pt x="11364" y="3480"/>
                </a:lnTo>
                <a:lnTo>
                  <a:pt x="11370" y="3482"/>
                </a:lnTo>
                <a:lnTo>
                  <a:pt x="11374" y="3486"/>
                </a:lnTo>
                <a:lnTo>
                  <a:pt x="11374" y="3490"/>
                </a:lnTo>
                <a:lnTo>
                  <a:pt x="11376" y="3492"/>
                </a:lnTo>
                <a:lnTo>
                  <a:pt x="11384" y="3486"/>
                </a:lnTo>
                <a:lnTo>
                  <a:pt x="11388" y="3482"/>
                </a:lnTo>
                <a:lnTo>
                  <a:pt x="11392" y="3480"/>
                </a:lnTo>
                <a:lnTo>
                  <a:pt x="11392" y="3476"/>
                </a:lnTo>
                <a:lnTo>
                  <a:pt x="11390" y="3474"/>
                </a:lnTo>
                <a:lnTo>
                  <a:pt x="11388" y="3472"/>
                </a:lnTo>
                <a:lnTo>
                  <a:pt x="11388" y="3470"/>
                </a:lnTo>
                <a:lnTo>
                  <a:pt x="11390" y="3468"/>
                </a:lnTo>
                <a:lnTo>
                  <a:pt x="11394" y="3468"/>
                </a:lnTo>
                <a:lnTo>
                  <a:pt x="11396" y="3470"/>
                </a:lnTo>
                <a:lnTo>
                  <a:pt x="11398" y="3472"/>
                </a:lnTo>
                <a:lnTo>
                  <a:pt x="11402" y="3472"/>
                </a:lnTo>
                <a:lnTo>
                  <a:pt x="11404" y="3468"/>
                </a:lnTo>
                <a:lnTo>
                  <a:pt x="11406" y="3458"/>
                </a:lnTo>
                <a:lnTo>
                  <a:pt x="11410" y="3434"/>
                </a:lnTo>
                <a:lnTo>
                  <a:pt x="11416" y="3410"/>
                </a:lnTo>
                <a:lnTo>
                  <a:pt x="11420" y="3402"/>
                </a:lnTo>
                <a:lnTo>
                  <a:pt x="11422" y="3400"/>
                </a:lnTo>
                <a:lnTo>
                  <a:pt x="11426" y="3398"/>
                </a:lnTo>
                <a:lnTo>
                  <a:pt x="11428" y="3396"/>
                </a:lnTo>
                <a:lnTo>
                  <a:pt x="11430" y="3394"/>
                </a:lnTo>
                <a:lnTo>
                  <a:pt x="11428" y="3386"/>
                </a:lnTo>
                <a:lnTo>
                  <a:pt x="11424" y="3380"/>
                </a:lnTo>
                <a:lnTo>
                  <a:pt x="11418" y="3378"/>
                </a:lnTo>
                <a:lnTo>
                  <a:pt x="11414" y="3376"/>
                </a:lnTo>
                <a:lnTo>
                  <a:pt x="11410" y="3376"/>
                </a:lnTo>
                <a:lnTo>
                  <a:pt x="11408" y="3374"/>
                </a:lnTo>
                <a:lnTo>
                  <a:pt x="11412" y="3368"/>
                </a:lnTo>
                <a:lnTo>
                  <a:pt x="11414" y="3362"/>
                </a:lnTo>
                <a:lnTo>
                  <a:pt x="11416" y="3358"/>
                </a:lnTo>
                <a:lnTo>
                  <a:pt x="11414" y="3354"/>
                </a:lnTo>
                <a:lnTo>
                  <a:pt x="11410" y="3352"/>
                </a:lnTo>
                <a:lnTo>
                  <a:pt x="11406" y="3352"/>
                </a:lnTo>
                <a:lnTo>
                  <a:pt x="11398" y="3354"/>
                </a:lnTo>
                <a:lnTo>
                  <a:pt x="11396" y="3356"/>
                </a:lnTo>
                <a:lnTo>
                  <a:pt x="11392" y="3356"/>
                </a:lnTo>
                <a:lnTo>
                  <a:pt x="11390" y="3354"/>
                </a:lnTo>
                <a:lnTo>
                  <a:pt x="11388" y="3348"/>
                </a:lnTo>
                <a:lnTo>
                  <a:pt x="11386" y="3344"/>
                </a:lnTo>
                <a:lnTo>
                  <a:pt x="11384" y="3342"/>
                </a:lnTo>
                <a:lnTo>
                  <a:pt x="11378" y="3338"/>
                </a:lnTo>
                <a:lnTo>
                  <a:pt x="11374" y="3338"/>
                </a:lnTo>
                <a:lnTo>
                  <a:pt x="11370" y="3340"/>
                </a:lnTo>
                <a:lnTo>
                  <a:pt x="11368" y="3342"/>
                </a:lnTo>
                <a:lnTo>
                  <a:pt x="11364" y="3348"/>
                </a:lnTo>
                <a:close/>
                <a:moveTo>
                  <a:pt x="11528" y="3322"/>
                </a:moveTo>
                <a:lnTo>
                  <a:pt x="11528" y="3322"/>
                </a:lnTo>
                <a:lnTo>
                  <a:pt x="11522" y="3318"/>
                </a:lnTo>
                <a:lnTo>
                  <a:pt x="11516" y="3316"/>
                </a:lnTo>
                <a:lnTo>
                  <a:pt x="11508" y="3316"/>
                </a:lnTo>
                <a:lnTo>
                  <a:pt x="11500" y="3318"/>
                </a:lnTo>
                <a:lnTo>
                  <a:pt x="11496" y="3322"/>
                </a:lnTo>
                <a:lnTo>
                  <a:pt x="11492" y="3326"/>
                </a:lnTo>
                <a:lnTo>
                  <a:pt x="11490" y="3332"/>
                </a:lnTo>
                <a:lnTo>
                  <a:pt x="11488" y="3336"/>
                </a:lnTo>
                <a:lnTo>
                  <a:pt x="11486" y="3336"/>
                </a:lnTo>
                <a:lnTo>
                  <a:pt x="11484" y="3336"/>
                </a:lnTo>
                <a:lnTo>
                  <a:pt x="11482" y="3334"/>
                </a:lnTo>
                <a:lnTo>
                  <a:pt x="11478" y="3336"/>
                </a:lnTo>
                <a:lnTo>
                  <a:pt x="11474" y="3338"/>
                </a:lnTo>
                <a:lnTo>
                  <a:pt x="11472" y="3340"/>
                </a:lnTo>
                <a:lnTo>
                  <a:pt x="11470" y="3334"/>
                </a:lnTo>
                <a:lnTo>
                  <a:pt x="11468" y="3328"/>
                </a:lnTo>
                <a:lnTo>
                  <a:pt x="11466" y="3328"/>
                </a:lnTo>
                <a:lnTo>
                  <a:pt x="11462" y="3332"/>
                </a:lnTo>
                <a:lnTo>
                  <a:pt x="11456" y="3344"/>
                </a:lnTo>
                <a:lnTo>
                  <a:pt x="11452" y="3350"/>
                </a:lnTo>
                <a:lnTo>
                  <a:pt x="11448" y="3356"/>
                </a:lnTo>
                <a:lnTo>
                  <a:pt x="11438" y="3364"/>
                </a:lnTo>
                <a:lnTo>
                  <a:pt x="11432" y="3368"/>
                </a:lnTo>
                <a:lnTo>
                  <a:pt x="11438" y="3368"/>
                </a:lnTo>
                <a:lnTo>
                  <a:pt x="11442" y="3368"/>
                </a:lnTo>
                <a:lnTo>
                  <a:pt x="11444" y="3368"/>
                </a:lnTo>
                <a:lnTo>
                  <a:pt x="11446" y="3370"/>
                </a:lnTo>
                <a:lnTo>
                  <a:pt x="11446" y="3374"/>
                </a:lnTo>
                <a:lnTo>
                  <a:pt x="11446" y="3380"/>
                </a:lnTo>
                <a:lnTo>
                  <a:pt x="11448" y="3384"/>
                </a:lnTo>
                <a:lnTo>
                  <a:pt x="11450" y="3388"/>
                </a:lnTo>
                <a:lnTo>
                  <a:pt x="11452" y="3392"/>
                </a:lnTo>
                <a:lnTo>
                  <a:pt x="11454" y="3394"/>
                </a:lnTo>
                <a:lnTo>
                  <a:pt x="11452" y="3398"/>
                </a:lnTo>
                <a:lnTo>
                  <a:pt x="11452" y="3400"/>
                </a:lnTo>
                <a:lnTo>
                  <a:pt x="11462" y="3402"/>
                </a:lnTo>
                <a:lnTo>
                  <a:pt x="11466" y="3400"/>
                </a:lnTo>
                <a:lnTo>
                  <a:pt x="11468" y="3398"/>
                </a:lnTo>
                <a:lnTo>
                  <a:pt x="11474" y="3386"/>
                </a:lnTo>
                <a:lnTo>
                  <a:pt x="11476" y="3378"/>
                </a:lnTo>
                <a:lnTo>
                  <a:pt x="11478" y="3372"/>
                </a:lnTo>
                <a:lnTo>
                  <a:pt x="11484" y="3366"/>
                </a:lnTo>
                <a:lnTo>
                  <a:pt x="11490" y="3362"/>
                </a:lnTo>
                <a:lnTo>
                  <a:pt x="11496" y="3362"/>
                </a:lnTo>
                <a:lnTo>
                  <a:pt x="11502" y="3364"/>
                </a:lnTo>
                <a:lnTo>
                  <a:pt x="11510" y="3368"/>
                </a:lnTo>
                <a:lnTo>
                  <a:pt x="11512" y="3370"/>
                </a:lnTo>
                <a:lnTo>
                  <a:pt x="11514" y="3372"/>
                </a:lnTo>
                <a:lnTo>
                  <a:pt x="11516" y="3370"/>
                </a:lnTo>
                <a:lnTo>
                  <a:pt x="11518" y="3364"/>
                </a:lnTo>
                <a:lnTo>
                  <a:pt x="11520" y="3358"/>
                </a:lnTo>
                <a:lnTo>
                  <a:pt x="11524" y="3354"/>
                </a:lnTo>
                <a:lnTo>
                  <a:pt x="11530" y="3350"/>
                </a:lnTo>
                <a:lnTo>
                  <a:pt x="11534" y="3346"/>
                </a:lnTo>
                <a:lnTo>
                  <a:pt x="11536" y="3344"/>
                </a:lnTo>
                <a:lnTo>
                  <a:pt x="11534" y="3340"/>
                </a:lnTo>
                <a:lnTo>
                  <a:pt x="11532" y="3332"/>
                </a:lnTo>
                <a:lnTo>
                  <a:pt x="11534" y="3328"/>
                </a:lnTo>
                <a:lnTo>
                  <a:pt x="11532" y="3324"/>
                </a:lnTo>
                <a:lnTo>
                  <a:pt x="11528" y="3322"/>
                </a:lnTo>
                <a:close/>
                <a:moveTo>
                  <a:pt x="11746" y="2888"/>
                </a:moveTo>
                <a:lnTo>
                  <a:pt x="11746" y="2888"/>
                </a:lnTo>
                <a:lnTo>
                  <a:pt x="11752" y="2894"/>
                </a:lnTo>
                <a:lnTo>
                  <a:pt x="11754" y="2900"/>
                </a:lnTo>
                <a:lnTo>
                  <a:pt x="11754" y="2904"/>
                </a:lnTo>
                <a:lnTo>
                  <a:pt x="11752" y="2910"/>
                </a:lnTo>
                <a:lnTo>
                  <a:pt x="11748" y="2920"/>
                </a:lnTo>
                <a:lnTo>
                  <a:pt x="11750" y="2926"/>
                </a:lnTo>
                <a:lnTo>
                  <a:pt x="11752" y="2932"/>
                </a:lnTo>
                <a:lnTo>
                  <a:pt x="11756" y="2934"/>
                </a:lnTo>
                <a:lnTo>
                  <a:pt x="11758" y="2934"/>
                </a:lnTo>
                <a:lnTo>
                  <a:pt x="11762" y="2930"/>
                </a:lnTo>
                <a:lnTo>
                  <a:pt x="11768" y="2920"/>
                </a:lnTo>
                <a:lnTo>
                  <a:pt x="11774" y="2910"/>
                </a:lnTo>
                <a:lnTo>
                  <a:pt x="11776" y="2910"/>
                </a:lnTo>
                <a:lnTo>
                  <a:pt x="11778" y="2910"/>
                </a:lnTo>
                <a:lnTo>
                  <a:pt x="11784" y="2914"/>
                </a:lnTo>
                <a:lnTo>
                  <a:pt x="11790" y="2914"/>
                </a:lnTo>
                <a:lnTo>
                  <a:pt x="11796" y="2912"/>
                </a:lnTo>
                <a:lnTo>
                  <a:pt x="11800" y="2908"/>
                </a:lnTo>
                <a:lnTo>
                  <a:pt x="11798" y="2906"/>
                </a:lnTo>
                <a:lnTo>
                  <a:pt x="11782" y="2896"/>
                </a:lnTo>
                <a:lnTo>
                  <a:pt x="11774" y="2892"/>
                </a:lnTo>
                <a:lnTo>
                  <a:pt x="11766" y="2886"/>
                </a:lnTo>
                <a:lnTo>
                  <a:pt x="11764" y="2878"/>
                </a:lnTo>
                <a:lnTo>
                  <a:pt x="11764" y="2876"/>
                </a:lnTo>
                <a:lnTo>
                  <a:pt x="11764" y="2872"/>
                </a:lnTo>
                <a:lnTo>
                  <a:pt x="11770" y="2866"/>
                </a:lnTo>
                <a:lnTo>
                  <a:pt x="11774" y="2864"/>
                </a:lnTo>
                <a:lnTo>
                  <a:pt x="11778" y="2866"/>
                </a:lnTo>
                <a:lnTo>
                  <a:pt x="11780" y="2870"/>
                </a:lnTo>
                <a:lnTo>
                  <a:pt x="11784" y="2874"/>
                </a:lnTo>
                <a:lnTo>
                  <a:pt x="11788" y="2876"/>
                </a:lnTo>
                <a:lnTo>
                  <a:pt x="11794" y="2876"/>
                </a:lnTo>
                <a:lnTo>
                  <a:pt x="11800" y="2874"/>
                </a:lnTo>
                <a:lnTo>
                  <a:pt x="11808" y="2868"/>
                </a:lnTo>
                <a:lnTo>
                  <a:pt x="11814" y="2866"/>
                </a:lnTo>
                <a:lnTo>
                  <a:pt x="11818" y="2866"/>
                </a:lnTo>
                <a:lnTo>
                  <a:pt x="11826" y="2868"/>
                </a:lnTo>
                <a:lnTo>
                  <a:pt x="11842" y="2878"/>
                </a:lnTo>
                <a:lnTo>
                  <a:pt x="11872" y="2896"/>
                </a:lnTo>
                <a:lnTo>
                  <a:pt x="11880" y="2898"/>
                </a:lnTo>
                <a:lnTo>
                  <a:pt x="11884" y="2896"/>
                </a:lnTo>
                <a:lnTo>
                  <a:pt x="11888" y="2890"/>
                </a:lnTo>
                <a:lnTo>
                  <a:pt x="11890" y="2882"/>
                </a:lnTo>
                <a:lnTo>
                  <a:pt x="11896" y="2864"/>
                </a:lnTo>
                <a:lnTo>
                  <a:pt x="11900" y="2856"/>
                </a:lnTo>
                <a:lnTo>
                  <a:pt x="11906" y="2850"/>
                </a:lnTo>
                <a:lnTo>
                  <a:pt x="11918" y="2846"/>
                </a:lnTo>
                <a:lnTo>
                  <a:pt x="11930" y="2846"/>
                </a:lnTo>
                <a:lnTo>
                  <a:pt x="11942" y="2844"/>
                </a:lnTo>
                <a:lnTo>
                  <a:pt x="11956" y="2840"/>
                </a:lnTo>
                <a:lnTo>
                  <a:pt x="11978" y="2828"/>
                </a:lnTo>
                <a:lnTo>
                  <a:pt x="11984" y="2824"/>
                </a:lnTo>
                <a:lnTo>
                  <a:pt x="11984" y="2822"/>
                </a:lnTo>
                <a:lnTo>
                  <a:pt x="11984" y="2820"/>
                </a:lnTo>
                <a:lnTo>
                  <a:pt x="11982" y="2820"/>
                </a:lnTo>
                <a:lnTo>
                  <a:pt x="11978" y="2820"/>
                </a:lnTo>
                <a:lnTo>
                  <a:pt x="11972" y="2822"/>
                </a:lnTo>
                <a:lnTo>
                  <a:pt x="11970" y="2822"/>
                </a:lnTo>
                <a:lnTo>
                  <a:pt x="11966" y="2820"/>
                </a:lnTo>
                <a:lnTo>
                  <a:pt x="11962" y="2818"/>
                </a:lnTo>
                <a:lnTo>
                  <a:pt x="11958" y="2810"/>
                </a:lnTo>
                <a:lnTo>
                  <a:pt x="11956" y="2802"/>
                </a:lnTo>
                <a:lnTo>
                  <a:pt x="11956" y="2794"/>
                </a:lnTo>
                <a:lnTo>
                  <a:pt x="11958" y="2786"/>
                </a:lnTo>
                <a:lnTo>
                  <a:pt x="11962" y="2780"/>
                </a:lnTo>
                <a:lnTo>
                  <a:pt x="11966" y="2770"/>
                </a:lnTo>
                <a:lnTo>
                  <a:pt x="11966" y="2768"/>
                </a:lnTo>
                <a:lnTo>
                  <a:pt x="11964" y="2768"/>
                </a:lnTo>
                <a:lnTo>
                  <a:pt x="11960" y="2770"/>
                </a:lnTo>
                <a:lnTo>
                  <a:pt x="11958" y="2772"/>
                </a:lnTo>
                <a:lnTo>
                  <a:pt x="11950" y="2780"/>
                </a:lnTo>
                <a:lnTo>
                  <a:pt x="11944" y="2788"/>
                </a:lnTo>
                <a:lnTo>
                  <a:pt x="11938" y="2790"/>
                </a:lnTo>
                <a:lnTo>
                  <a:pt x="11932" y="2792"/>
                </a:lnTo>
                <a:lnTo>
                  <a:pt x="11928" y="2790"/>
                </a:lnTo>
                <a:lnTo>
                  <a:pt x="11926" y="2788"/>
                </a:lnTo>
                <a:lnTo>
                  <a:pt x="11924" y="2784"/>
                </a:lnTo>
                <a:lnTo>
                  <a:pt x="11922" y="2782"/>
                </a:lnTo>
                <a:lnTo>
                  <a:pt x="11920" y="2780"/>
                </a:lnTo>
                <a:lnTo>
                  <a:pt x="11916" y="2778"/>
                </a:lnTo>
                <a:lnTo>
                  <a:pt x="11910" y="2776"/>
                </a:lnTo>
                <a:lnTo>
                  <a:pt x="11900" y="2774"/>
                </a:lnTo>
                <a:lnTo>
                  <a:pt x="11892" y="2770"/>
                </a:lnTo>
                <a:lnTo>
                  <a:pt x="11882" y="2762"/>
                </a:lnTo>
                <a:lnTo>
                  <a:pt x="11872" y="2754"/>
                </a:lnTo>
                <a:lnTo>
                  <a:pt x="11854" y="2734"/>
                </a:lnTo>
                <a:lnTo>
                  <a:pt x="11840" y="2716"/>
                </a:lnTo>
                <a:lnTo>
                  <a:pt x="11836" y="2710"/>
                </a:lnTo>
                <a:lnTo>
                  <a:pt x="11828" y="2706"/>
                </a:lnTo>
                <a:lnTo>
                  <a:pt x="11822" y="2704"/>
                </a:lnTo>
                <a:lnTo>
                  <a:pt x="11818" y="2704"/>
                </a:lnTo>
                <a:lnTo>
                  <a:pt x="11814" y="2706"/>
                </a:lnTo>
                <a:lnTo>
                  <a:pt x="11812" y="2712"/>
                </a:lnTo>
                <a:lnTo>
                  <a:pt x="11812" y="2720"/>
                </a:lnTo>
                <a:lnTo>
                  <a:pt x="11816" y="2728"/>
                </a:lnTo>
                <a:lnTo>
                  <a:pt x="11820" y="2738"/>
                </a:lnTo>
                <a:lnTo>
                  <a:pt x="11822" y="2746"/>
                </a:lnTo>
                <a:lnTo>
                  <a:pt x="11820" y="2752"/>
                </a:lnTo>
                <a:lnTo>
                  <a:pt x="11820" y="2756"/>
                </a:lnTo>
                <a:lnTo>
                  <a:pt x="11816" y="2764"/>
                </a:lnTo>
                <a:lnTo>
                  <a:pt x="11814" y="2768"/>
                </a:lnTo>
                <a:lnTo>
                  <a:pt x="11816" y="2774"/>
                </a:lnTo>
                <a:lnTo>
                  <a:pt x="11818" y="2778"/>
                </a:lnTo>
                <a:lnTo>
                  <a:pt x="11816" y="2784"/>
                </a:lnTo>
                <a:lnTo>
                  <a:pt x="11812" y="2792"/>
                </a:lnTo>
                <a:lnTo>
                  <a:pt x="11806" y="2800"/>
                </a:lnTo>
                <a:lnTo>
                  <a:pt x="11804" y="2806"/>
                </a:lnTo>
                <a:lnTo>
                  <a:pt x="11804" y="2810"/>
                </a:lnTo>
                <a:lnTo>
                  <a:pt x="11806" y="2820"/>
                </a:lnTo>
                <a:lnTo>
                  <a:pt x="11806" y="2830"/>
                </a:lnTo>
                <a:lnTo>
                  <a:pt x="11804" y="2834"/>
                </a:lnTo>
                <a:lnTo>
                  <a:pt x="11800" y="2836"/>
                </a:lnTo>
                <a:lnTo>
                  <a:pt x="11794" y="2836"/>
                </a:lnTo>
                <a:lnTo>
                  <a:pt x="11788" y="2832"/>
                </a:lnTo>
                <a:lnTo>
                  <a:pt x="11774" y="2826"/>
                </a:lnTo>
                <a:lnTo>
                  <a:pt x="11764" y="2824"/>
                </a:lnTo>
                <a:lnTo>
                  <a:pt x="11762" y="2824"/>
                </a:lnTo>
                <a:lnTo>
                  <a:pt x="11762" y="2826"/>
                </a:lnTo>
                <a:lnTo>
                  <a:pt x="11762" y="2830"/>
                </a:lnTo>
                <a:lnTo>
                  <a:pt x="11766" y="2836"/>
                </a:lnTo>
                <a:lnTo>
                  <a:pt x="11768" y="2838"/>
                </a:lnTo>
                <a:lnTo>
                  <a:pt x="11770" y="2842"/>
                </a:lnTo>
                <a:lnTo>
                  <a:pt x="11766" y="2848"/>
                </a:lnTo>
                <a:lnTo>
                  <a:pt x="11760" y="2854"/>
                </a:lnTo>
                <a:lnTo>
                  <a:pt x="11754" y="2862"/>
                </a:lnTo>
                <a:lnTo>
                  <a:pt x="11746" y="2868"/>
                </a:lnTo>
                <a:lnTo>
                  <a:pt x="11742" y="2876"/>
                </a:lnTo>
                <a:lnTo>
                  <a:pt x="11740" y="2878"/>
                </a:lnTo>
                <a:lnTo>
                  <a:pt x="11740" y="2882"/>
                </a:lnTo>
                <a:lnTo>
                  <a:pt x="11742" y="2886"/>
                </a:lnTo>
                <a:lnTo>
                  <a:pt x="11746" y="2888"/>
                </a:lnTo>
                <a:close/>
                <a:moveTo>
                  <a:pt x="11370" y="3520"/>
                </a:moveTo>
                <a:lnTo>
                  <a:pt x="11370" y="3520"/>
                </a:lnTo>
                <a:lnTo>
                  <a:pt x="11368" y="3522"/>
                </a:lnTo>
                <a:lnTo>
                  <a:pt x="11366" y="3524"/>
                </a:lnTo>
                <a:lnTo>
                  <a:pt x="11366" y="3528"/>
                </a:lnTo>
                <a:lnTo>
                  <a:pt x="11366" y="3530"/>
                </a:lnTo>
                <a:lnTo>
                  <a:pt x="11370" y="3532"/>
                </a:lnTo>
                <a:lnTo>
                  <a:pt x="11374" y="3530"/>
                </a:lnTo>
                <a:lnTo>
                  <a:pt x="11374" y="3528"/>
                </a:lnTo>
                <a:lnTo>
                  <a:pt x="11372" y="3524"/>
                </a:lnTo>
                <a:lnTo>
                  <a:pt x="11370" y="3520"/>
                </a:lnTo>
                <a:close/>
                <a:moveTo>
                  <a:pt x="11300" y="3398"/>
                </a:moveTo>
                <a:lnTo>
                  <a:pt x="11300" y="3398"/>
                </a:lnTo>
                <a:lnTo>
                  <a:pt x="11296" y="3398"/>
                </a:lnTo>
                <a:lnTo>
                  <a:pt x="11294" y="3402"/>
                </a:lnTo>
                <a:lnTo>
                  <a:pt x="11294" y="3406"/>
                </a:lnTo>
                <a:lnTo>
                  <a:pt x="11296" y="3408"/>
                </a:lnTo>
                <a:lnTo>
                  <a:pt x="11302" y="3406"/>
                </a:lnTo>
                <a:lnTo>
                  <a:pt x="11304" y="3404"/>
                </a:lnTo>
                <a:lnTo>
                  <a:pt x="11304" y="3402"/>
                </a:lnTo>
                <a:lnTo>
                  <a:pt x="11300" y="3398"/>
                </a:lnTo>
                <a:close/>
                <a:moveTo>
                  <a:pt x="11356" y="3414"/>
                </a:moveTo>
                <a:lnTo>
                  <a:pt x="11356" y="3414"/>
                </a:lnTo>
                <a:lnTo>
                  <a:pt x="11356" y="3412"/>
                </a:lnTo>
                <a:lnTo>
                  <a:pt x="11352" y="3412"/>
                </a:lnTo>
                <a:lnTo>
                  <a:pt x="11348" y="3416"/>
                </a:lnTo>
                <a:lnTo>
                  <a:pt x="11348" y="3424"/>
                </a:lnTo>
                <a:lnTo>
                  <a:pt x="11350" y="3426"/>
                </a:lnTo>
                <a:lnTo>
                  <a:pt x="11352" y="3424"/>
                </a:lnTo>
                <a:lnTo>
                  <a:pt x="11356" y="3420"/>
                </a:lnTo>
                <a:lnTo>
                  <a:pt x="11356" y="3414"/>
                </a:lnTo>
                <a:close/>
                <a:moveTo>
                  <a:pt x="11550" y="3304"/>
                </a:moveTo>
                <a:lnTo>
                  <a:pt x="11550" y="3304"/>
                </a:lnTo>
                <a:lnTo>
                  <a:pt x="11548" y="3304"/>
                </a:lnTo>
                <a:lnTo>
                  <a:pt x="11544" y="3308"/>
                </a:lnTo>
                <a:lnTo>
                  <a:pt x="11540" y="3316"/>
                </a:lnTo>
                <a:lnTo>
                  <a:pt x="11540" y="3320"/>
                </a:lnTo>
                <a:lnTo>
                  <a:pt x="11542" y="3324"/>
                </a:lnTo>
                <a:lnTo>
                  <a:pt x="11544" y="3324"/>
                </a:lnTo>
                <a:lnTo>
                  <a:pt x="11548" y="3318"/>
                </a:lnTo>
                <a:lnTo>
                  <a:pt x="11550" y="3310"/>
                </a:lnTo>
                <a:lnTo>
                  <a:pt x="11550" y="3304"/>
                </a:lnTo>
                <a:close/>
                <a:moveTo>
                  <a:pt x="11484" y="3218"/>
                </a:moveTo>
                <a:lnTo>
                  <a:pt x="11484" y="3218"/>
                </a:lnTo>
                <a:lnTo>
                  <a:pt x="11486" y="3216"/>
                </a:lnTo>
                <a:lnTo>
                  <a:pt x="11484" y="3212"/>
                </a:lnTo>
                <a:lnTo>
                  <a:pt x="11482" y="3210"/>
                </a:lnTo>
                <a:lnTo>
                  <a:pt x="11480" y="3208"/>
                </a:lnTo>
                <a:lnTo>
                  <a:pt x="11478" y="3210"/>
                </a:lnTo>
                <a:lnTo>
                  <a:pt x="11476" y="3214"/>
                </a:lnTo>
                <a:lnTo>
                  <a:pt x="11478" y="3216"/>
                </a:lnTo>
                <a:lnTo>
                  <a:pt x="11482" y="3218"/>
                </a:lnTo>
                <a:lnTo>
                  <a:pt x="11484" y="3218"/>
                </a:lnTo>
                <a:close/>
                <a:moveTo>
                  <a:pt x="11262" y="3740"/>
                </a:moveTo>
                <a:lnTo>
                  <a:pt x="11262" y="3740"/>
                </a:lnTo>
                <a:lnTo>
                  <a:pt x="11262" y="3736"/>
                </a:lnTo>
                <a:lnTo>
                  <a:pt x="11264" y="3732"/>
                </a:lnTo>
                <a:lnTo>
                  <a:pt x="11276" y="3720"/>
                </a:lnTo>
                <a:lnTo>
                  <a:pt x="11282" y="3712"/>
                </a:lnTo>
                <a:lnTo>
                  <a:pt x="11282" y="3708"/>
                </a:lnTo>
                <a:lnTo>
                  <a:pt x="11278" y="3708"/>
                </a:lnTo>
                <a:lnTo>
                  <a:pt x="11272" y="3712"/>
                </a:lnTo>
                <a:lnTo>
                  <a:pt x="11262" y="3722"/>
                </a:lnTo>
                <a:lnTo>
                  <a:pt x="11258" y="3728"/>
                </a:lnTo>
                <a:lnTo>
                  <a:pt x="11254" y="3738"/>
                </a:lnTo>
                <a:lnTo>
                  <a:pt x="11254" y="3742"/>
                </a:lnTo>
                <a:lnTo>
                  <a:pt x="11256" y="3744"/>
                </a:lnTo>
                <a:lnTo>
                  <a:pt x="11260" y="3744"/>
                </a:lnTo>
                <a:lnTo>
                  <a:pt x="11262" y="3740"/>
                </a:lnTo>
                <a:close/>
                <a:moveTo>
                  <a:pt x="11304" y="3662"/>
                </a:moveTo>
                <a:lnTo>
                  <a:pt x="11304" y="3662"/>
                </a:lnTo>
                <a:lnTo>
                  <a:pt x="11308" y="3664"/>
                </a:lnTo>
                <a:lnTo>
                  <a:pt x="11310" y="3664"/>
                </a:lnTo>
                <a:lnTo>
                  <a:pt x="11310" y="3660"/>
                </a:lnTo>
                <a:lnTo>
                  <a:pt x="11308" y="3654"/>
                </a:lnTo>
                <a:lnTo>
                  <a:pt x="11306" y="3652"/>
                </a:lnTo>
                <a:lnTo>
                  <a:pt x="11304" y="3654"/>
                </a:lnTo>
                <a:lnTo>
                  <a:pt x="11304" y="3658"/>
                </a:lnTo>
                <a:lnTo>
                  <a:pt x="11304" y="3662"/>
                </a:lnTo>
                <a:close/>
                <a:moveTo>
                  <a:pt x="11320" y="3638"/>
                </a:moveTo>
                <a:lnTo>
                  <a:pt x="11320" y="3638"/>
                </a:lnTo>
                <a:lnTo>
                  <a:pt x="11320" y="3640"/>
                </a:lnTo>
                <a:lnTo>
                  <a:pt x="11322" y="3640"/>
                </a:lnTo>
                <a:lnTo>
                  <a:pt x="11330" y="3636"/>
                </a:lnTo>
                <a:lnTo>
                  <a:pt x="11336" y="3628"/>
                </a:lnTo>
                <a:lnTo>
                  <a:pt x="11336" y="3624"/>
                </a:lnTo>
                <a:lnTo>
                  <a:pt x="11336" y="3622"/>
                </a:lnTo>
                <a:lnTo>
                  <a:pt x="11332" y="3622"/>
                </a:lnTo>
                <a:lnTo>
                  <a:pt x="11328" y="3624"/>
                </a:lnTo>
                <a:lnTo>
                  <a:pt x="11322" y="3630"/>
                </a:lnTo>
                <a:lnTo>
                  <a:pt x="11320" y="3632"/>
                </a:lnTo>
                <a:lnTo>
                  <a:pt x="11320" y="3638"/>
                </a:lnTo>
                <a:close/>
                <a:moveTo>
                  <a:pt x="11104" y="3838"/>
                </a:moveTo>
                <a:lnTo>
                  <a:pt x="11104" y="3838"/>
                </a:lnTo>
                <a:lnTo>
                  <a:pt x="11104" y="3834"/>
                </a:lnTo>
                <a:lnTo>
                  <a:pt x="11100" y="3830"/>
                </a:lnTo>
                <a:lnTo>
                  <a:pt x="11098" y="3830"/>
                </a:lnTo>
                <a:lnTo>
                  <a:pt x="11096" y="3832"/>
                </a:lnTo>
                <a:lnTo>
                  <a:pt x="11094" y="3834"/>
                </a:lnTo>
                <a:lnTo>
                  <a:pt x="11096" y="3838"/>
                </a:lnTo>
                <a:lnTo>
                  <a:pt x="11098" y="3840"/>
                </a:lnTo>
                <a:lnTo>
                  <a:pt x="11102" y="3840"/>
                </a:lnTo>
                <a:lnTo>
                  <a:pt x="11104" y="3838"/>
                </a:lnTo>
                <a:close/>
                <a:moveTo>
                  <a:pt x="11122" y="3824"/>
                </a:moveTo>
                <a:lnTo>
                  <a:pt x="11122" y="3824"/>
                </a:lnTo>
                <a:lnTo>
                  <a:pt x="11120" y="3824"/>
                </a:lnTo>
                <a:lnTo>
                  <a:pt x="11116" y="3826"/>
                </a:lnTo>
                <a:lnTo>
                  <a:pt x="11110" y="3830"/>
                </a:lnTo>
                <a:lnTo>
                  <a:pt x="11110" y="3832"/>
                </a:lnTo>
                <a:lnTo>
                  <a:pt x="11112" y="3834"/>
                </a:lnTo>
                <a:lnTo>
                  <a:pt x="11116" y="3836"/>
                </a:lnTo>
                <a:lnTo>
                  <a:pt x="11118" y="3834"/>
                </a:lnTo>
                <a:lnTo>
                  <a:pt x="11122" y="3824"/>
                </a:lnTo>
                <a:close/>
                <a:moveTo>
                  <a:pt x="11164" y="3810"/>
                </a:moveTo>
                <a:lnTo>
                  <a:pt x="11164" y="3810"/>
                </a:lnTo>
                <a:lnTo>
                  <a:pt x="11162" y="3810"/>
                </a:lnTo>
                <a:lnTo>
                  <a:pt x="11158" y="3810"/>
                </a:lnTo>
                <a:lnTo>
                  <a:pt x="11156" y="3814"/>
                </a:lnTo>
                <a:lnTo>
                  <a:pt x="11156" y="3816"/>
                </a:lnTo>
                <a:lnTo>
                  <a:pt x="11160" y="3818"/>
                </a:lnTo>
                <a:lnTo>
                  <a:pt x="11162" y="3816"/>
                </a:lnTo>
                <a:lnTo>
                  <a:pt x="11164" y="3814"/>
                </a:lnTo>
                <a:lnTo>
                  <a:pt x="11164" y="3810"/>
                </a:lnTo>
                <a:close/>
                <a:moveTo>
                  <a:pt x="11654" y="2152"/>
                </a:moveTo>
                <a:lnTo>
                  <a:pt x="11654" y="2152"/>
                </a:lnTo>
                <a:lnTo>
                  <a:pt x="11660" y="2154"/>
                </a:lnTo>
                <a:lnTo>
                  <a:pt x="11664" y="2152"/>
                </a:lnTo>
                <a:lnTo>
                  <a:pt x="11668" y="2148"/>
                </a:lnTo>
                <a:lnTo>
                  <a:pt x="11670" y="2144"/>
                </a:lnTo>
                <a:lnTo>
                  <a:pt x="11672" y="2138"/>
                </a:lnTo>
                <a:lnTo>
                  <a:pt x="11672" y="2134"/>
                </a:lnTo>
                <a:lnTo>
                  <a:pt x="11668" y="2130"/>
                </a:lnTo>
                <a:lnTo>
                  <a:pt x="11664" y="2128"/>
                </a:lnTo>
                <a:lnTo>
                  <a:pt x="11658" y="2128"/>
                </a:lnTo>
                <a:lnTo>
                  <a:pt x="11652" y="2128"/>
                </a:lnTo>
                <a:lnTo>
                  <a:pt x="11650" y="2132"/>
                </a:lnTo>
                <a:lnTo>
                  <a:pt x="11648" y="2134"/>
                </a:lnTo>
                <a:lnTo>
                  <a:pt x="11646" y="2138"/>
                </a:lnTo>
                <a:lnTo>
                  <a:pt x="11648" y="2142"/>
                </a:lnTo>
                <a:lnTo>
                  <a:pt x="11650" y="2146"/>
                </a:lnTo>
                <a:lnTo>
                  <a:pt x="11654" y="2152"/>
                </a:lnTo>
                <a:close/>
                <a:moveTo>
                  <a:pt x="13688" y="1366"/>
                </a:moveTo>
                <a:lnTo>
                  <a:pt x="13688" y="1366"/>
                </a:lnTo>
                <a:lnTo>
                  <a:pt x="13680" y="1356"/>
                </a:lnTo>
                <a:lnTo>
                  <a:pt x="13670" y="1348"/>
                </a:lnTo>
                <a:lnTo>
                  <a:pt x="13660" y="1344"/>
                </a:lnTo>
                <a:lnTo>
                  <a:pt x="13648" y="1340"/>
                </a:lnTo>
                <a:lnTo>
                  <a:pt x="13620" y="1338"/>
                </a:lnTo>
                <a:lnTo>
                  <a:pt x="13588" y="1336"/>
                </a:lnTo>
                <a:lnTo>
                  <a:pt x="13580" y="1336"/>
                </a:lnTo>
                <a:lnTo>
                  <a:pt x="13576" y="1340"/>
                </a:lnTo>
                <a:lnTo>
                  <a:pt x="13574" y="1342"/>
                </a:lnTo>
                <a:lnTo>
                  <a:pt x="13574" y="1348"/>
                </a:lnTo>
                <a:lnTo>
                  <a:pt x="13578" y="1358"/>
                </a:lnTo>
                <a:lnTo>
                  <a:pt x="13584" y="1372"/>
                </a:lnTo>
                <a:lnTo>
                  <a:pt x="13590" y="1382"/>
                </a:lnTo>
                <a:lnTo>
                  <a:pt x="13592" y="1390"/>
                </a:lnTo>
                <a:lnTo>
                  <a:pt x="13592" y="1392"/>
                </a:lnTo>
                <a:lnTo>
                  <a:pt x="13588" y="1392"/>
                </a:lnTo>
                <a:lnTo>
                  <a:pt x="13572" y="1384"/>
                </a:lnTo>
                <a:lnTo>
                  <a:pt x="13564" y="1378"/>
                </a:lnTo>
                <a:lnTo>
                  <a:pt x="13558" y="1372"/>
                </a:lnTo>
                <a:lnTo>
                  <a:pt x="13554" y="1366"/>
                </a:lnTo>
                <a:lnTo>
                  <a:pt x="13552" y="1362"/>
                </a:lnTo>
                <a:lnTo>
                  <a:pt x="13552" y="1350"/>
                </a:lnTo>
                <a:lnTo>
                  <a:pt x="13554" y="1338"/>
                </a:lnTo>
                <a:lnTo>
                  <a:pt x="13554" y="1326"/>
                </a:lnTo>
                <a:lnTo>
                  <a:pt x="13552" y="1320"/>
                </a:lnTo>
                <a:lnTo>
                  <a:pt x="13550" y="1314"/>
                </a:lnTo>
                <a:lnTo>
                  <a:pt x="13544" y="1306"/>
                </a:lnTo>
                <a:lnTo>
                  <a:pt x="13534" y="1300"/>
                </a:lnTo>
                <a:lnTo>
                  <a:pt x="13522" y="1292"/>
                </a:lnTo>
                <a:lnTo>
                  <a:pt x="13506" y="1284"/>
                </a:lnTo>
                <a:lnTo>
                  <a:pt x="13470" y="1266"/>
                </a:lnTo>
                <a:lnTo>
                  <a:pt x="13434" y="1248"/>
                </a:lnTo>
                <a:lnTo>
                  <a:pt x="13366" y="1214"/>
                </a:lnTo>
                <a:lnTo>
                  <a:pt x="13366" y="1208"/>
                </a:lnTo>
                <a:lnTo>
                  <a:pt x="13336" y="1194"/>
                </a:lnTo>
                <a:lnTo>
                  <a:pt x="13306" y="1180"/>
                </a:lnTo>
                <a:lnTo>
                  <a:pt x="13276" y="1170"/>
                </a:lnTo>
                <a:lnTo>
                  <a:pt x="13244" y="1162"/>
                </a:lnTo>
                <a:lnTo>
                  <a:pt x="13200" y="1150"/>
                </a:lnTo>
                <a:lnTo>
                  <a:pt x="13182" y="1146"/>
                </a:lnTo>
                <a:lnTo>
                  <a:pt x="13158" y="1142"/>
                </a:lnTo>
                <a:lnTo>
                  <a:pt x="13098" y="1138"/>
                </a:lnTo>
                <a:lnTo>
                  <a:pt x="13058" y="1134"/>
                </a:lnTo>
                <a:lnTo>
                  <a:pt x="13032" y="1128"/>
                </a:lnTo>
                <a:lnTo>
                  <a:pt x="13014" y="1122"/>
                </a:lnTo>
                <a:lnTo>
                  <a:pt x="13004" y="1118"/>
                </a:lnTo>
                <a:lnTo>
                  <a:pt x="12996" y="1116"/>
                </a:lnTo>
                <a:lnTo>
                  <a:pt x="12992" y="1118"/>
                </a:lnTo>
                <a:lnTo>
                  <a:pt x="12984" y="1126"/>
                </a:lnTo>
                <a:lnTo>
                  <a:pt x="12974" y="1142"/>
                </a:lnTo>
                <a:lnTo>
                  <a:pt x="12968" y="1150"/>
                </a:lnTo>
                <a:lnTo>
                  <a:pt x="12966" y="1158"/>
                </a:lnTo>
                <a:lnTo>
                  <a:pt x="12966" y="1162"/>
                </a:lnTo>
                <a:lnTo>
                  <a:pt x="12968" y="1168"/>
                </a:lnTo>
                <a:lnTo>
                  <a:pt x="12972" y="1170"/>
                </a:lnTo>
                <a:lnTo>
                  <a:pt x="12976" y="1174"/>
                </a:lnTo>
                <a:lnTo>
                  <a:pt x="12988" y="1178"/>
                </a:lnTo>
                <a:lnTo>
                  <a:pt x="12998" y="1182"/>
                </a:lnTo>
                <a:lnTo>
                  <a:pt x="13002" y="1184"/>
                </a:lnTo>
                <a:lnTo>
                  <a:pt x="13004" y="1188"/>
                </a:lnTo>
                <a:lnTo>
                  <a:pt x="13004" y="1192"/>
                </a:lnTo>
                <a:lnTo>
                  <a:pt x="13002" y="1196"/>
                </a:lnTo>
                <a:lnTo>
                  <a:pt x="12998" y="1204"/>
                </a:lnTo>
                <a:lnTo>
                  <a:pt x="12988" y="1212"/>
                </a:lnTo>
                <a:lnTo>
                  <a:pt x="12972" y="1224"/>
                </a:lnTo>
                <a:lnTo>
                  <a:pt x="12966" y="1228"/>
                </a:lnTo>
                <a:lnTo>
                  <a:pt x="12960" y="1228"/>
                </a:lnTo>
                <a:lnTo>
                  <a:pt x="12956" y="1228"/>
                </a:lnTo>
                <a:lnTo>
                  <a:pt x="12952" y="1226"/>
                </a:lnTo>
                <a:lnTo>
                  <a:pt x="12946" y="1220"/>
                </a:lnTo>
                <a:lnTo>
                  <a:pt x="12940" y="1210"/>
                </a:lnTo>
                <a:lnTo>
                  <a:pt x="12934" y="1202"/>
                </a:lnTo>
                <a:lnTo>
                  <a:pt x="12928" y="1198"/>
                </a:lnTo>
                <a:lnTo>
                  <a:pt x="12922" y="1196"/>
                </a:lnTo>
                <a:lnTo>
                  <a:pt x="12916" y="1194"/>
                </a:lnTo>
                <a:lnTo>
                  <a:pt x="12908" y="1194"/>
                </a:lnTo>
                <a:lnTo>
                  <a:pt x="12900" y="1194"/>
                </a:lnTo>
                <a:lnTo>
                  <a:pt x="12894" y="1192"/>
                </a:lnTo>
                <a:lnTo>
                  <a:pt x="12892" y="1190"/>
                </a:lnTo>
                <a:lnTo>
                  <a:pt x="12890" y="1186"/>
                </a:lnTo>
                <a:lnTo>
                  <a:pt x="12888" y="1178"/>
                </a:lnTo>
                <a:lnTo>
                  <a:pt x="12888" y="1170"/>
                </a:lnTo>
                <a:lnTo>
                  <a:pt x="12888" y="1162"/>
                </a:lnTo>
                <a:lnTo>
                  <a:pt x="12886" y="1158"/>
                </a:lnTo>
                <a:lnTo>
                  <a:pt x="12882" y="1156"/>
                </a:lnTo>
                <a:lnTo>
                  <a:pt x="12876" y="1156"/>
                </a:lnTo>
                <a:lnTo>
                  <a:pt x="12870" y="1156"/>
                </a:lnTo>
                <a:lnTo>
                  <a:pt x="12846" y="1164"/>
                </a:lnTo>
                <a:lnTo>
                  <a:pt x="12832" y="1168"/>
                </a:lnTo>
                <a:lnTo>
                  <a:pt x="12820" y="1170"/>
                </a:lnTo>
                <a:lnTo>
                  <a:pt x="12808" y="1170"/>
                </a:lnTo>
                <a:lnTo>
                  <a:pt x="12796" y="1170"/>
                </a:lnTo>
                <a:lnTo>
                  <a:pt x="12778" y="1168"/>
                </a:lnTo>
                <a:lnTo>
                  <a:pt x="12758" y="1162"/>
                </a:lnTo>
                <a:lnTo>
                  <a:pt x="12740" y="1158"/>
                </a:lnTo>
                <a:lnTo>
                  <a:pt x="12716" y="1154"/>
                </a:lnTo>
                <a:lnTo>
                  <a:pt x="12704" y="1152"/>
                </a:lnTo>
                <a:lnTo>
                  <a:pt x="12688" y="1154"/>
                </a:lnTo>
                <a:lnTo>
                  <a:pt x="12672" y="1154"/>
                </a:lnTo>
                <a:lnTo>
                  <a:pt x="12654" y="1158"/>
                </a:lnTo>
                <a:lnTo>
                  <a:pt x="12620" y="1164"/>
                </a:lnTo>
                <a:lnTo>
                  <a:pt x="12594" y="1166"/>
                </a:lnTo>
                <a:lnTo>
                  <a:pt x="12574" y="1164"/>
                </a:lnTo>
                <a:lnTo>
                  <a:pt x="12562" y="1160"/>
                </a:lnTo>
                <a:lnTo>
                  <a:pt x="12558" y="1156"/>
                </a:lnTo>
                <a:lnTo>
                  <a:pt x="12554" y="1152"/>
                </a:lnTo>
                <a:lnTo>
                  <a:pt x="12552" y="1142"/>
                </a:lnTo>
                <a:lnTo>
                  <a:pt x="12552" y="1132"/>
                </a:lnTo>
                <a:lnTo>
                  <a:pt x="12556" y="1122"/>
                </a:lnTo>
                <a:lnTo>
                  <a:pt x="12558" y="1118"/>
                </a:lnTo>
                <a:lnTo>
                  <a:pt x="12558" y="1112"/>
                </a:lnTo>
                <a:lnTo>
                  <a:pt x="12556" y="1104"/>
                </a:lnTo>
                <a:lnTo>
                  <a:pt x="12552" y="1098"/>
                </a:lnTo>
                <a:lnTo>
                  <a:pt x="12544" y="1090"/>
                </a:lnTo>
                <a:lnTo>
                  <a:pt x="12536" y="1084"/>
                </a:lnTo>
                <a:lnTo>
                  <a:pt x="12524" y="1078"/>
                </a:lnTo>
                <a:lnTo>
                  <a:pt x="12512" y="1072"/>
                </a:lnTo>
                <a:lnTo>
                  <a:pt x="12496" y="1066"/>
                </a:lnTo>
                <a:lnTo>
                  <a:pt x="12480" y="1062"/>
                </a:lnTo>
                <a:lnTo>
                  <a:pt x="12460" y="1058"/>
                </a:lnTo>
                <a:lnTo>
                  <a:pt x="12440" y="1056"/>
                </a:lnTo>
                <a:lnTo>
                  <a:pt x="12416" y="1056"/>
                </a:lnTo>
                <a:lnTo>
                  <a:pt x="12392" y="1056"/>
                </a:lnTo>
                <a:lnTo>
                  <a:pt x="12364" y="1058"/>
                </a:lnTo>
                <a:lnTo>
                  <a:pt x="12336" y="1064"/>
                </a:lnTo>
                <a:lnTo>
                  <a:pt x="12308" y="1068"/>
                </a:lnTo>
                <a:lnTo>
                  <a:pt x="12284" y="1068"/>
                </a:lnTo>
                <a:lnTo>
                  <a:pt x="12264" y="1068"/>
                </a:lnTo>
                <a:lnTo>
                  <a:pt x="12246" y="1064"/>
                </a:lnTo>
                <a:lnTo>
                  <a:pt x="12230" y="1060"/>
                </a:lnTo>
                <a:lnTo>
                  <a:pt x="12218" y="1054"/>
                </a:lnTo>
                <a:lnTo>
                  <a:pt x="12206" y="1046"/>
                </a:lnTo>
                <a:lnTo>
                  <a:pt x="12196" y="1038"/>
                </a:lnTo>
                <a:lnTo>
                  <a:pt x="12180" y="1022"/>
                </a:lnTo>
                <a:lnTo>
                  <a:pt x="12168" y="1004"/>
                </a:lnTo>
                <a:lnTo>
                  <a:pt x="12152" y="988"/>
                </a:lnTo>
                <a:lnTo>
                  <a:pt x="12144" y="982"/>
                </a:lnTo>
                <a:lnTo>
                  <a:pt x="12136" y="978"/>
                </a:lnTo>
                <a:lnTo>
                  <a:pt x="12116" y="972"/>
                </a:lnTo>
                <a:lnTo>
                  <a:pt x="12102" y="968"/>
                </a:lnTo>
                <a:lnTo>
                  <a:pt x="12076" y="966"/>
                </a:lnTo>
                <a:lnTo>
                  <a:pt x="12042" y="964"/>
                </a:lnTo>
                <a:lnTo>
                  <a:pt x="12018" y="960"/>
                </a:lnTo>
                <a:lnTo>
                  <a:pt x="11988" y="954"/>
                </a:lnTo>
                <a:lnTo>
                  <a:pt x="11958" y="946"/>
                </a:lnTo>
                <a:lnTo>
                  <a:pt x="11932" y="942"/>
                </a:lnTo>
                <a:lnTo>
                  <a:pt x="11890" y="940"/>
                </a:lnTo>
                <a:lnTo>
                  <a:pt x="11854" y="936"/>
                </a:lnTo>
                <a:lnTo>
                  <a:pt x="11834" y="934"/>
                </a:lnTo>
                <a:lnTo>
                  <a:pt x="11810" y="928"/>
                </a:lnTo>
                <a:lnTo>
                  <a:pt x="11790" y="924"/>
                </a:lnTo>
                <a:lnTo>
                  <a:pt x="11782" y="924"/>
                </a:lnTo>
                <a:lnTo>
                  <a:pt x="11780" y="926"/>
                </a:lnTo>
                <a:lnTo>
                  <a:pt x="11778" y="928"/>
                </a:lnTo>
                <a:lnTo>
                  <a:pt x="11780" y="934"/>
                </a:lnTo>
                <a:lnTo>
                  <a:pt x="11780" y="940"/>
                </a:lnTo>
                <a:lnTo>
                  <a:pt x="11778" y="942"/>
                </a:lnTo>
                <a:lnTo>
                  <a:pt x="11776" y="946"/>
                </a:lnTo>
                <a:lnTo>
                  <a:pt x="11772" y="948"/>
                </a:lnTo>
                <a:lnTo>
                  <a:pt x="11764" y="950"/>
                </a:lnTo>
                <a:lnTo>
                  <a:pt x="11742" y="954"/>
                </a:lnTo>
                <a:lnTo>
                  <a:pt x="11730" y="954"/>
                </a:lnTo>
                <a:lnTo>
                  <a:pt x="11722" y="958"/>
                </a:lnTo>
                <a:lnTo>
                  <a:pt x="11720" y="962"/>
                </a:lnTo>
                <a:lnTo>
                  <a:pt x="11718" y="968"/>
                </a:lnTo>
                <a:lnTo>
                  <a:pt x="11720" y="974"/>
                </a:lnTo>
                <a:lnTo>
                  <a:pt x="11724" y="982"/>
                </a:lnTo>
                <a:lnTo>
                  <a:pt x="11734" y="996"/>
                </a:lnTo>
                <a:lnTo>
                  <a:pt x="11746" y="1010"/>
                </a:lnTo>
                <a:lnTo>
                  <a:pt x="11748" y="1016"/>
                </a:lnTo>
                <a:lnTo>
                  <a:pt x="11750" y="1022"/>
                </a:lnTo>
                <a:lnTo>
                  <a:pt x="11748" y="1024"/>
                </a:lnTo>
                <a:lnTo>
                  <a:pt x="11744" y="1026"/>
                </a:lnTo>
                <a:lnTo>
                  <a:pt x="11736" y="1026"/>
                </a:lnTo>
                <a:lnTo>
                  <a:pt x="11724" y="1024"/>
                </a:lnTo>
                <a:lnTo>
                  <a:pt x="11698" y="1018"/>
                </a:lnTo>
                <a:lnTo>
                  <a:pt x="11680" y="1016"/>
                </a:lnTo>
                <a:lnTo>
                  <a:pt x="11668" y="1018"/>
                </a:lnTo>
                <a:lnTo>
                  <a:pt x="11658" y="1020"/>
                </a:lnTo>
                <a:lnTo>
                  <a:pt x="11650" y="1022"/>
                </a:lnTo>
                <a:lnTo>
                  <a:pt x="11640" y="1024"/>
                </a:lnTo>
                <a:lnTo>
                  <a:pt x="11624" y="1024"/>
                </a:lnTo>
                <a:lnTo>
                  <a:pt x="11604" y="1020"/>
                </a:lnTo>
                <a:lnTo>
                  <a:pt x="11592" y="1018"/>
                </a:lnTo>
                <a:lnTo>
                  <a:pt x="11582" y="1016"/>
                </a:lnTo>
                <a:lnTo>
                  <a:pt x="11574" y="1018"/>
                </a:lnTo>
                <a:lnTo>
                  <a:pt x="11566" y="1020"/>
                </a:lnTo>
                <a:lnTo>
                  <a:pt x="11552" y="1024"/>
                </a:lnTo>
                <a:lnTo>
                  <a:pt x="11538" y="1030"/>
                </a:lnTo>
                <a:lnTo>
                  <a:pt x="11526" y="1036"/>
                </a:lnTo>
                <a:lnTo>
                  <a:pt x="11520" y="1036"/>
                </a:lnTo>
                <a:lnTo>
                  <a:pt x="11512" y="1036"/>
                </a:lnTo>
                <a:lnTo>
                  <a:pt x="11504" y="1034"/>
                </a:lnTo>
                <a:lnTo>
                  <a:pt x="11496" y="1032"/>
                </a:lnTo>
                <a:lnTo>
                  <a:pt x="11486" y="1026"/>
                </a:lnTo>
                <a:lnTo>
                  <a:pt x="11474" y="1018"/>
                </a:lnTo>
                <a:lnTo>
                  <a:pt x="11464" y="1012"/>
                </a:lnTo>
                <a:lnTo>
                  <a:pt x="11454" y="1010"/>
                </a:lnTo>
                <a:lnTo>
                  <a:pt x="11446" y="1010"/>
                </a:lnTo>
                <a:lnTo>
                  <a:pt x="11440" y="1014"/>
                </a:lnTo>
                <a:lnTo>
                  <a:pt x="11434" y="1020"/>
                </a:lnTo>
                <a:lnTo>
                  <a:pt x="11428" y="1028"/>
                </a:lnTo>
                <a:lnTo>
                  <a:pt x="11418" y="1046"/>
                </a:lnTo>
                <a:lnTo>
                  <a:pt x="11408" y="1064"/>
                </a:lnTo>
                <a:lnTo>
                  <a:pt x="11404" y="1070"/>
                </a:lnTo>
                <a:lnTo>
                  <a:pt x="11396" y="1076"/>
                </a:lnTo>
                <a:lnTo>
                  <a:pt x="11390" y="1078"/>
                </a:lnTo>
                <a:lnTo>
                  <a:pt x="11380" y="1078"/>
                </a:lnTo>
                <a:lnTo>
                  <a:pt x="11370" y="1072"/>
                </a:lnTo>
                <a:lnTo>
                  <a:pt x="11358" y="1062"/>
                </a:lnTo>
                <a:lnTo>
                  <a:pt x="11316" y="1022"/>
                </a:lnTo>
                <a:lnTo>
                  <a:pt x="11290" y="994"/>
                </a:lnTo>
                <a:lnTo>
                  <a:pt x="11278" y="984"/>
                </a:lnTo>
                <a:lnTo>
                  <a:pt x="11268" y="976"/>
                </a:lnTo>
                <a:lnTo>
                  <a:pt x="11256" y="968"/>
                </a:lnTo>
                <a:lnTo>
                  <a:pt x="11242" y="962"/>
                </a:lnTo>
                <a:lnTo>
                  <a:pt x="11234" y="960"/>
                </a:lnTo>
                <a:lnTo>
                  <a:pt x="11230" y="960"/>
                </a:lnTo>
                <a:lnTo>
                  <a:pt x="11226" y="962"/>
                </a:lnTo>
                <a:lnTo>
                  <a:pt x="11226" y="964"/>
                </a:lnTo>
                <a:lnTo>
                  <a:pt x="11228" y="972"/>
                </a:lnTo>
                <a:lnTo>
                  <a:pt x="11232" y="982"/>
                </a:lnTo>
                <a:lnTo>
                  <a:pt x="11236" y="992"/>
                </a:lnTo>
                <a:lnTo>
                  <a:pt x="11238" y="996"/>
                </a:lnTo>
                <a:lnTo>
                  <a:pt x="11238" y="998"/>
                </a:lnTo>
                <a:lnTo>
                  <a:pt x="11234" y="996"/>
                </a:lnTo>
                <a:lnTo>
                  <a:pt x="11224" y="988"/>
                </a:lnTo>
                <a:lnTo>
                  <a:pt x="11206" y="976"/>
                </a:lnTo>
                <a:lnTo>
                  <a:pt x="11184" y="964"/>
                </a:lnTo>
                <a:lnTo>
                  <a:pt x="11158" y="954"/>
                </a:lnTo>
                <a:lnTo>
                  <a:pt x="11130" y="944"/>
                </a:lnTo>
                <a:lnTo>
                  <a:pt x="11096" y="934"/>
                </a:lnTo>
                <a:lnTo>
                  <a:pt x="11058" y="926"/>
                </a:lnTo>
                <a:lnTo>
                  <a:pt x="11018" y="920"/>
                </a:lnTo>
                <a:lnTo>
                  <a:pt x="10970" y="916"/>
                </a:lnTo>
                <a:lnTo>
                  <a:pt x="10918" y="910"/>
                </a:lnTo>
                <a:lnTo>
                  <a:pt x="10900" y="908"/>
                </a:lnTo>
                <a:lnTo>
                  <a:pt x="10890" y="904"/>
                </a:lnTo>
                <a:lnTo>
                  <a:pt x="10882" y="900"/>
                </a:lnTo>
                <a:lnTo>
                  <a:pt x="10880" y="898"/>
                </a:lnTo>
                <a:lnTo>
                  <a:pt x="10880" y="894"/>
                </a:lnTo>
                <a:lnTo>
                  <a:pt x="10882" y="890"/>
                </a:lnTo>
                <a:lnTo>
                  <a:pt x="10890" y="884"/>
                </a:lnTo>
                <a:lnTo>
                  <a:pt x="10896" y="878"/>
                </a:lnTo>
                <a:lnTo>
                  <a:pt x="10898" y="874"/>
                </a:lnTo>
                <a:lnTo>
                  <a:pt x="10896" y="872"/>
                </a:lnTo>
                <a:lnTo>
                  <a:pt x="10890" y="870"/>
                </a:lnTo>
                <a:lnTo>
                  <a:pt x="10880" y="870"/>
                </a:lnTo>
                <a:lnTo>
                  <a:pt x="10834" y="866"/>
                </a:lnTo>
                <a:lnTo>
                  <a:pt x="10792" y="864"/>
                </a:lnTo>
                <a:lnTo>
                  <a:pt x="10752" y="864"/>
                </a:lnTo>
                <a:lnTo>
                  <a:pt x="10732" y="866"/>
                </a:lnTo>
                <a:lnTo>
                  <a:pt x="10710" y="868"/>
                </a:lnTo>
                <a:lnTo>
                  <a:pt x="10702" y="870"/>
                </a:lnTo>
                <a:lnTo>
                  <a:pt x="10694" y="870"/>
                </a:lnTo>
                <a:lnTo>
                  <a:pt x="10688" y="870"/>
                </a:lnTo>
                <a:lnTo>
                  <a:pt x="10684" y="866"/>
                </a:lnTo>
                <a:lnTo>
                  <a:pt x="10678" y="860"/>
                </a:lnTo>
                <a:lnTo>
                  <a:pt x="10674" y="854"/>
                </a:lnTo>
                <a:lnTo>
                  <a:pt x="10672" y="848"/>
                </a:lnTo>
                <a:lnTo>
                  <a:pt x="10668" y="842"/>
                </a:lnTo>
                <a:lnTo>
                  <a:pt x="10666" y="842"/>
                </a:lnTo>
                <a:lnTo>
                  <a:pt x="10662" y="842"/>
                </a:lnTo>
                <a:lnTo>
                  <a:pt x="10650" y="848"/>
                </a:lnTo>
                <a:lnTo>
                  <a:pt x="10636" y="852"/>
                </a:lnTo>
                <a:lnTo>
                  <a:pt x="10626" y="854"/>
                </a:lnTo>
                <a:lnTo>
                  <a:pt x="10618" y="852"/>
                </a:lnTo>
                <a:lnTo>
                  <a:pt x="10610" y="848"/>
                </a:lnTo>
                <a:lnTo>
                  <a:pt x="10602" y="842"/>
                </a:lnTo>
                <a:lnTo>
                  <a:pt x="10594" y="838"/>
                </a:lnTo>
                <a:lnTo>
                  <a:pt x="10580" y="838"/>
                </a:lnTo>
                <a:lnTo>
                  <a:pt x="10564" y="840"/>
                </a:lnTo>
                <a:lnTo>
                  <a:pt x="10548" y="844"/>
                </a:lnTo>
                <a:lnTo>
                  <a:pt x="10542" y="850"/>
                </a:lnTo>
                <a:lnTo>
                  <a:pt x="10538" y="856"/>
                </a:lnTo>
                <a:lnTo>
                  <a:pt x="10536" y="864"/>
                </a:lnTo>
                <a:lnTo>
                  <a:pt x="10532" y="872"/>
                </a:lnTo>
                <a:lnTo>
                  <a:pt x="10522" y="878"/>
                </a:lnTo>
                <a:lnTo>
                  <a:pt x="10504" y="886"/>
                </a:lnTo>
                <a:lnTo>
                  <a:pt x="10474" y="892"/>
                </a:lnTo>
                <a:lnTo>
                  <a:pt x="10442" y="896"/>
                </a:lnTo>
                <a:lnTo>
                  <a:pt x="10418" y="896"/>
                </a:lnTo>
                <a:lnTo>
                  <a:pt x="10404" y="896"/>
                </a:lnTo>
                <a:lnTo>
                  <a:pt x="10402" y="894"/>
                </a:lnTo>
                <a:lnTo>
                  <a:pt x="10400" y="892"/>
                </a:lnTo>
                <a:lnTo>
                  <a:pt x="10400" y="888"/>
                </a:lnTo>
                <a:lnTo>
                  <a:pt x="10404" y="886"/>
                </a:lnTo>
                <a:lnTo>
                  <a:pt x="10416" y="876"/>
                </a:lnTo>
                <a:lnTo>
                  <a:pt x="10438" y="866"/>
                </a:lnTo>
                <a:lnTo>
                  <a:pt x="10468" y="852"/>
                </a:lnTo>
                <a:lnTo>
                  <a:pt x="10498" y="838"/>
                </a:lnTo>
                <a:lnTo>
                  <a:pt x="10520" y="828"/>
                </a:lnTo>
                <a:lnTo>
                  <a:pt x="10548" y="808"/>
                </a:lnTo>
                <a:lnTo>
                  <a:pt x="10562" y="800"/>
                </a:lnTo>
                <a:lnTo>
                  <a:pt x="10576" y="792"/>
                </a:lnTo>
                <a:lnTo>
                  <a:pt x="10596" y="784"/>
                </a:lnTo>
                <a:lnTo>
                  <a:pt x="10622" y="776"/>
                </a:lnTo>
                <a:lnTo>
                  <a:pt x="10650" y="766"/>
                </a:lnTo>
                <a:lnTo>
                  <a:pt x="10670" y="754"/>
                </a:lnTo>
                <a:lnTo>
                  <a:pt x="10678" y="748"/>
                </a:lnTo>
                <a:lnTo>
                  <a:pt x="10684" y="740"/>
                </a:lnTo>
                <a:lnTo>
                  <a:pt x="10692" y="728"/>
                </a:lnTo>
                <a:lnTo>
                  <a:pt x="10694" y="714"/>
                </a:lnTo>
                <a:lnTo>
                  <a:pt x="10694" y="700"/>
                </a:lnTo>
                <a:lnTo>
                  <a:pt x="10692" y="688"/>
                </a:lnTo>
                <a:lnTo>
                  <a:pt x="10686" y="678"/>
                </a:lnTo>
                <a:lnTo>
                  <a:pt x="10680" y="670"/>
                </a:lnTo>
                <a:lnTo>
                  <a:pt x="10672" y="664"/>
                </a:lnTo>
                <a:lnTo>
                  <a:pt x="10664" y="660"/>
                </a:lnTo>
                <a:lnTo>
                  <a:pt x="10656" y="658"/>
                </a:lnTo>
                <a:lnTo>
                  <a:pt x="10636" y="652"/>
                </a:lnTo>
                <a:lnTo>
                  <a:pt x="10626" y="646"/>
                </a:lnTo>
                <a:lnTo>
                  <a:pt x="10614" y="638"/>
                </a:lnTo>
                <a:lnTo>
                  <a:pt x="10600" y="630"/>
                </a:lnTo>
                <a:lnTo>
                  <a:pt x="10588" y="624"/>
                </a:lnTo>
                <a:lnTo>
                  <a:pt x="10574" y="624"/>
                </a:lnTo>
                <a:lnTo>
                  <a:pt x="10562" y="624"/>
                </a:lnTo>
                <a:lnTo>
                  <a:pt x="10532" y="626"/>
                </a:lnTo>
                <a:lnTo>
                  <a:pt x="10518" y="626"/>
                </a:lnTo>
                <a:lnTo>
                  <a:pt x="10500" y="624"/>
                </a:lnTo>
                <a:lnTo>
                  <a:pt x="10486" y="622"/>
                </a:lnTo>
                <a:lnTo>
                  <a:pt x="10478" y="622"/>
                </a:lnTo>
                <a:lnTo>
                  <a:pt x="10472" y="624"/>
                </a:lnTo>
                <a:lnTo>
                  <a:pt x="10466" y="628"/>
                </a:lnTo>
                <a:lnTo>
                  <a:pt x="10462" y="632"/>
                </a:lnTo>
                <a:lnTo>
                  <a:pt x="10454" y="636"/>
                </a:lnTo>
                <a:lnTo>
                  <a:pt x="10442" y="640"/>
                </a:lnTo>
                <a:lnTo>
                  <a:pt x="10426" y="642"/>
                </a:lnTo>
                <a:lnTo>
                  <a:pt x="10404" y="644"/>
                </a:lnTo>
                <a:lnTo>
                  <a:pt x="10400" y="644"/>
                </a:lnTo>
                <a:lnTo>
                  <a:pt x="10400" y="642"/>
                </a:lnTo>
                <a:lnTo>
                  <a:pt x="10406" y="636"/>
                </a:lnTo>
                <a:lnTo>
                  <a:pt x="10416" y="628"/>
                </a:lnTo>
                <a:lnTo>
                  <a:pt x="10426" y="620"/>
                </a:lnTo>
                <a:lnTo>
                  <a:pt x="10430" y="616"/>
                </a:lnTo>
                <a:lnTo>
                  <a:pt x="10430" y="612"/>
                </a:lnTo>
                <a:lnTo>
                  <a:pt x="10428" y="608"/>
                </a:lnTo>
                <a:lnTo>
                  <a:pt x="10422" y="606"/>
                </a:lnTo>
                <a:lnTo>
                  <a:pt x="10412" y="604"/>
                </a:lnTo>
                <a:lnTo>
                  <a:pt x="10396" y="602"/>
                </a:lnTo>
                <a:lnTo>
                  <a:pt x="10366" y="600"/>
                </a:lnTo>
                <a:lnTo>
                  <a:pt x="10348" y="598"/>
                </a:lnTo>
                <a:lnTo>
                  <a:pt x="10336" y="594"/>
                </a:lnTo>
                <a:lnTo>
                  <a:pt x="10334" y="592"/>
                </a:lnTo>
                <a:lnTo>
                  <a:pt x="10338" y="588"/>
                </a:lnTo>
                <a:lnTo>
                  <a:pt x="10346" y="584"/>
                </a:lnTo>
                <a:lnTo>
                  <a:pt x="10374" y="578"/>
                </a:lnTo>
                <a:lnTo>
                  <a:pt x="10380" y="576"/>
                </a:lnTo>
                <a:lnTo>
                  <a:pt x="10384" y="572"/>
                </a:lnTo>
                <a:lnTo>
                  <a:pt x="10384" y="570"/>
                </a:lnTo>
                <a:lnTo>
                  <a:pt x="10384" y="566"/>
                </a:lnTo>
                <a:lnTo>
                  <a:pt x="10380" y="562"/>
                </a:lnTo>
                <a:lnTo>
                  <a:pt x="10374" y="558"/>
                </a:lnTo>
                <a:lnTo>
                  <a:pt x="10358" y="552"/>
                </a:lnTo>
                <a:lnTo>
                  <a:pt x="10336" y="548"/>
                </a:lnTo>
                <a:lnTo>
                  <a:pt x="10310" y="546"/>
                </a:lnTo>
                <a:lnTo>
                  <a:pt x="10296" y="548"/>
                </a:lnTo>
                <a:lnTo>
                  <a:pt x="10280" y="550"/>
                </a:lnTo>
                <a:lnTo>
                  <a:pt x="10266" y="554"/>
                </a:lnTo>
                <a:lnTo>
                  <a:pt x="10250" y="560"/>
                </a:lnTo>
                <a:lnTo>
                  <a:pt x="10230" y="570"/>
                </a:lnTo>
                <a:lnTo>
                  <a:pt x="10214" y="578"/>
                </a:lnTo>
                <a:lnTo>
                  <a:pt x="10202" y="586"/>
                </a:lnTo>
                <a:lnTo>
                  <a:pt x="10192" y="594"/>
                </a:lnTo>
                <a:lnTo>
                  <a:pt x="10184" y="602"/>
                </a:lnTo>
                <a:lnTo>
                  <a:pt x="10180" y="608"/>
                </a:lnTo>
                <a:lnTo>
                  <a:pt x="10174" y="618"/>
                </a:lnTo>
                <a:lnTo>
                  <a:pt x="10172" y="626"/>
                </a:lnTo>
                <a:lnTo>
                  <a:pt x="10168" y="634"/>
                </a:lnTo>
                <a:lnTo>
                  <a:pt x="10166" y="636"/>
                </a:lnTo>
                <a:lnTo>
                  <a:pt x="10160" y="638"/>
                </a:lnTo>
                <a:lnTo>
                  <a:pt x="10144" y="640"/>
                </a:lnTo>
                <a:lnTo>
                  <a:pt x="10112" y="640"/>
                </a:lnTo>
                <a:lnTo>
                  <a:pt x="10098" y="642"/>
                </a:lnTo>
                <a:lnTo>
                  <a:pt x="10094" y="644"/>
                </a:lnTo>
                <a:lnTo>
                  <a:pt x="10094" y="646"/>
                </a:lnTo>
                <a:lnTo>
                  <a:pt x="10096" y="648"/>
                </a:lnTo>
                <a:lnTo>
                  <a:pt x="10098" y="652"/>
                </a:lnTo>
                <a:lnTo>
                  <a:pt x="10098" y="654"/>
                </a:lnTo>
                <a:lnTo>
                  <a:pt x="10094" y="658"/>
                </a:lnTo>
                <a:lnTo>
                  <a:pt x="10080" y="664"/>
                </a:lnTo>
                <a:lnTo>
                  <a:pt x="10050" y="670"/>
                </a:lnTo>
                <a:lnTo>
                  <a:pt x="10020" y="676"/>
                </a:lnTo>
                <a:lnTo>
                  <a:pt x="10006" y="676"/>
                </a:lnTo>
                <a:lnTo>
                  <a:pt x="10002" y="676"/>
                </a:lnTo>
                <a:lnTo>
                  <a:pt x="10000" y="674"/>
                </a:lnTo>
                <a:lnTo>
                  <a:pt x="10000" y="670"/>
                </a:lnTo>
                <a:lnTo>
                  <a:pt x="10000" y="666"/>
                </a:lnTo>
                <a:lnTo>
                  <a:pt x="9998" y="664"/>
                </a:lnTo>
                <a:lnTo>
                  <a:pt x="9994" y="662"/>
                </a:lnTo>
                <a:lnTo>
                  <a:pt x="9988" y="660"/>
                </a:lnTo>
                <a:lnTo>
                  <a:pt x="9964" y="660"/>
                </a:lnTo>
                <a:lnTo>
                  <a:pt x="9922" y="664"/>
                </a:lnTo>
                <a:lnTo>
                  <a:pt x="9882" y="670"/>
                </a:lnTo>
                <a:lnTo>
                  <a:pt x="9870" y="674"/>
                </a:lnTo>
                <a:lnTo>
                  <a:pt x="9862" y="678"/>
                </a:lnTo>
                <a:lnTo>
                  <a:pt x="9858" y="680"/>
                </a:lnTo>
                <a:lnTo>
                  <a:pt x="9856" y="684"/>
                </a:lnTo>
                <a:lnTo>
                  <a:pt x="9858" y="690"/>
                </a:lnTo>
                <a:lnTo>
                  <a:pt x="9860" y="692"/>
                </a:lnTo>
                <a:lnTo>
                  <a:pt x="9858" y="696"/>
                </a:lnTo>
                <a:lnTo>
                  <a:pt x="9856" y="698"/>
                </a:lnTo>
                <a:lnTo>
                  <a:pt x="9852" y="700"/>
                </a:lnTo>
                <a:lnTo>
                  <a:pt x="9844" y="704"/>
                </a:lnTo>
                <a:lnTo>
                  <a:pt x="9830" y="706"/>
                </a:lnTo>
                <a:lnTo>
                  <a:pt x="9786" y="710"/>
                </a:lnTo>
                <a:lnTo>
                  <a:pt x="9738" y="716"/>
                </a:lnTo>
                <a:lnTo>
                  <a:pt x="9708" y="720"/>
                </a:lnTo>
                <a:lnTo>
                  <a:pt x="9688" y="726"/>
                </a:lnTo>
                <a:lnTo>
                  <a:pt x="9678" y="732"/>
                </a:lnTo>
                <a:lnTo>
                  <a:pt x="9672" y="738"/>
                </a:lnTo>
                <a:lnTo>
                  <a:pt x="9664" y="742"/>
                </a:lnTo>
                <a:lnTo>
                  <a:pt x="9652" y="746"/>
                </a:lnTo>
                <a:lnTo>
                  <a:pt x="9630" y="748"/>
                </a:lnTo>
                <a:lnTo>
                  <a:pt x="9618" y="750"/>
                </a:lnTo>
                <a:lnTo>
                  <a:pt x="9606" y="752"/>
                </a:lnTo>
                <a:lnTo>
                  <a:pt x="9596" y="756"/>
                </a:lnTo>
                <a:lnTo>
                  <a:pt x="9588" y="760"/>
                </a:lnTo>
                <a:lnTo>
                  <a:pt x="9580" y="766"/>
                </a:lnTo>
                <a:lnTo>
                  <a:pt x="9574" y="772"/>
                </a:lnTo>
                <a:lnTo>
                  <a:pt x="9570" y="778"/>
                </a:lnTo>
                <a:lnTo>
                  <a:pt x="9568" y="784"/>
                </a:lnTo>
                <a:lnTo>
                  <a:pt x="9566" y="790"/>
                </a:lnTo>
                <a:lnTo>
                  <a:pt x="9566" y="796"/>
                </a:lnTo>
                <a:lnTo>
                  <a:pt x="9568" y="802"/>
                </a:lnTo>
                <a:lnTo>
                  <a:pt x="9570" y="806"/>
                </a:lnTo>
                <a:lnTo>
                  <a:pt x="9574" y="810"/>
                </a:lnTo>
                <a:lnTo>
                  <a:pt x="9580" y="814"/>
                </a:lnTo>
                <a:lnTo>
                  <a:pt x="9586" y="818"/>
                </a:lnTo>
                <a:lnTo>
                  <a:pt x="9592" y="818"/>
                </a:lnTo>
                <a:lnTo>
                  <a:pt x="9604" y="820"/>
                </a:lnTo>
                <a:lnTo>
                  <a:pt x="9612" y="824"/>
                </a:lnTo>
                <a:lnTo>
                  <a:pt x="9614" y="828"/>
                </a:lnTo>
                <a:lnTo>
                  <a:pt x="9612" y="832"/>
                </a:lnTo>
                <a:lnTo>
                  <a:pt x="9604" y="838"/>
                </a:lnTo>
                <a:lnTo>
                  <a:pt x="9594" y="842"/>
                </a:lnTo>
                <a:lnTo>
                  <a:pt x="9578" y="848"/>
                </a:lnTo>
                <a:lnTo>
                  <a:pt x="9560" y="852"/>
                </a:lnTo>
                <a:lnTo>
                  <a:pt x="9526" y="858"/>
                </a:lnTo>
                <a:lnTo>
                  <a:pt x="9494" y="860"/>
                </a:lnTo>
                <a:lnTo>
                  <a:pt x="9430" y="862"/>
                </a:lnTo>
                <a:lnTo>
                  <a:pt x="9402" y="862"/>
                </a:lnTo>
                <a:lnTo>
                  <a:pt x="9378" y="866"/>
                </a:lnTo>
                <a:lnTo>
                  <a:pt x="9368" y="868"/>
                </a:lnTo>
                <a:lnTo>
                  <a:pt x="9358" y="870"/>
                </a:lnTo>
                <a:lnTo>
                  <a:pt x="9352" y="876"/>
                </a:lnTo>
                <a:lnTo>
                  <a:pt x="9346" y="882"/>
                </a:lnTo>
                <a:lnTo>
                  <a:pt x="9340" y="892"/>
                </a:lnTo>
                <a:lnTo>
                  <a:pt x="9338" y="894"/>
                </a:lnTo>
                <a:lnTo>
                  <a:pt x="9340" y="898"/>
                </a:lnTo>
                <a:lnTo>
                  <a:pt x="9344" y="900"/>
                </a:lnTo>
                <a:lnTo>
                  <a:pt x="9352" y="902"/>
                </a:lnTo>
                <a:lnTo>
                  <a:pt x="9358" y="906"/>
                </a:lnTo>
                <a:lnTo>
                  <a:pt x="9364" y="910"/>
                </a:lnTo>
                <a:lnTo>
                  <a:pt x="9366" y="914"/>
                </a:lnTo>
                <a:lnTo>
                  <a:pt x="9366" y="918"/>
                </a:lnTo>
                <a:lnTo>
                  <a:pt x="9364" y="924"/>
                </a:lnTo>
                <a:lnTo>
                  <a:pt x="9360" y="930"/>
                </a:lnTo>
                <a:lnTo>
                  <a:pt x="9356" y="938"/>
                </a:lnTo>
                <a:lnTo>
                  <a:pt x="9356" y="944"/>
                </a:lnTo>
                <a:lnTo>
                  <a:pt x="9356" y="948"/>
                </a:lnTo>
                <a:lnTo>
                  <a:pt x="9360" y="952"/>
                </a:lnTo>
                <a:lnTo>
                  <a:pt x="9368" y="956"/>
                </a:lnTo>
                <a:lnTo>
                  <a:pt x="9382" y="958"/>
                </a:lnTo>
                <a:lnTo>
                  <a:pt x="9394" y="960"/>
                </a:lnTo>
                <a:lnTo>
                  <a:pt x="9408" y="962"/>
                </a:lnTo>
                <a:lnTo>
                  <a:pt x="9412" y="966"/>
                </a:lnTo>
                <a:lnTo>
                  <a:pt x="9418" y="968"/>
                </a:lnTo>
                <a:lnTo>
                  <a:pt x="9420" y="974"/>
                </a:lnTo>
                <a:lnTo>
                  <a:pt x="9422" y="978"/>
                </a:lnTo>
                <a:lnTo>
                  <a:pt x="9422" y="984"/>
                </a:lnTo>
                <a:lnTo>
                  <a:pt x="9426" y="988"/>
                </a:lnTo>
                <a:lnTo>
                  <a:pt x="9428" y="992"/>
                </a:lnTo>
                <a:lnTo>
                  <a:pt x="9434" y="994"/>
                </a:lnTo>
                <a:lnTo>
                  <a:pt x="9446" y="996"/>
                </a:lnTo>
                <a:lnTo>
                  <a:pt x="9458" y="996"/>
                </a:lnTo>
                <a:lnTo>
                  <a:pt x="9468" y="998"/>
                </a:lnTo>
                <a:lnTo>
                  <a:pt x="9472" y="1000"/>
                </a:lnTo>
                <a:lnTo>
                  <a:pt x="9474" y="1002"/>
                </a:lnTo>
                <a:lnTo>
                  <a:pt x="9476" y="1006"/>
                </a:lnTo>
                <a:lnTo>
                  <a:pt x="9476" y="1012"/>
                </a:lnTo>
                <a:lnTo>
                  <a:pt x="9474" y="1018"/>
                </a:lnTo>
                <a:lnTo>
                  <a:pt x="9470" y="1028"/>
                </a:lnTo>
                <a:lnTo>
                  <a:pt x="9466" y="1036"/>
                </a:lnTo>
                <a:lnTo>
                  <a:pt x="9466" y="1044"/>
                </a:lnTo>
                <a:lnTo>
                  <a:pt x="9464" y="1050"/>
                </a:lnTo>
                <a:lnTo>
                  <a:pt x="9466" y="1056"/>
                </a:lnTo>
                <a:lnTo>
                  <a:pt x="9470" y="1066"/>
                </a:lnTo>
                <a:lnTo>
                  <a:pt x="9478" y="1074"/>
                </a:lnTo>
                <a:lnTo>
                  <a:pt x="9484" y="1082"/>
                </a:lnTo>
                <a:lnTo>
                  <a:pt x="9486" y="1086"/>
                </a:lnTo>
                <a:lnTo>
                  <a:pt x="9486" y="1090"/>
                </a:lnTo>
                <a:lnTo>
                  <a:pt x="9486" y="1094"/>
                </a:lnTo>
                <a:lnTo>
                  <a:pt x="9484" y="1100"/>
                </a:lnTo>
                <a:lnTo>
                  <a:pt x="9480" y="1106"/>
                </a:lnTo>
                <a:lnTo>
                  <a:pt x="9472" y="1112"/>
                </a:lnTo>
                <a:lnTo>
                  <a:pt x="9458" y="1122"/>
                </a:lnTo>
                <a:lnTo>
                  <a:pt x="9456" y="1122"/>
                </a:lnTo>
                <a:lnTo>
                  <a:pt x="9454" y="1120"/>
                </a:lnTo>
                <a:lnTo>
                  <a:pt x="9454" y="1112"/>
                </a:lnTo>
                <a:lnTo>
                  <a:pt x="9458" y="1098"/>
                </a:lnTo>
                <a:lnTo>
                  <a:pt x="9460" y="1084"/>
                </a:lnTo>
                <a:lnTo>
                  <a:pt x="9460" y="1076"/>
                </a:lnTo>
                <a:lnTo>
                  <a:pt x="9460" y="1070"/>
                </a:lnTo>
                <a:lnTo>
                  <a:pt x="9458" y="1066"/>
                </a:lnTo>
                <a:lnTo>
                  <a:pt x="9454" y="1064"/>
                </a:lnTo>
                <a:lnTo>
                  <a:pt x="9448" y="1062"/>
                </a:lnTo>
                <a:lnTo>
                  <a:pt x="9440" y="1064"/>
                </a:lnTo>
                <a:lnTo>
                  <a:pt x="9432" y="1066"/>
                </a:lnTo>
                <a:lnTo>
                  <a:pt x="9426" y="1068"/>
                </a:lnTo>
                <a:lnTo>
                  <a:pt x="9424" y="1066"/>
                </a:lnTo>
                <a:lnTo>
                  <a:pt x="9424" y="1064"/>
                </a:lnTo>
                <a:lnTo>
                  <a:pt x="9430" y="1054"/>
                </a:lnTo>
                <a:lnTo>
                  <a:pt x="9440" y="1042"/>
                </a:lnTo>
                <a:lnTo>
                  <a:pt x="9448" y="1030"/>
                </a:lnTo>
                <a:lnTo>
                  <a:pt x="9450" y="1024"/>
                </a:lnTo>
                <a:lnTo>
                  <a:pt x="9452" y="1020"/>
                </a:lnTo>
                <a:lnTo>
                  <a:pt x="9450" y="1016"/>
                </a:lnTo>
                <a:lnTo>
                  <a:pt x="9446" y="1012"/>
                </a:lnTo>
                <a:lnTo>
                  <a:pt x="9440" y="1010"/>
                </a:lnTo>
                <a:lnTo>
                  <a:pt x="9428" y="1010"/>
                </a:lnTo>
                <a:lnTo>
                  <a:pt x="9408" y="1008"/>
                </a:lnTo>
                <a:lnTo>
                  <a:pt x="9392" y="1004"/>
                </a:lnTo>
                <a:lnTo>
                  <a:pt x="9380" y="998"/>
                </a:lnTo>
                <a:lnTo>
                  <a:pt x="9372" y="990"/>
                </a:lnTo>
                <a:lnTo>
                  <a:pt x="9362" y="982"/>
                </a:lnTo>
                <a:lnTo>
                  <a:pt x="9348" y="974"/>
                </a:lnTo>
                <a:lnTo>
                  <a:pt x="9330" y="966"/>
                </a:lnTo>
                <a:lnTo>
                  <a:pt x="9304" y="962"/>
                </a:lnTo>
                <a:lnTo>
                  <a:pt x="9288" y="960"/>
                </a:lnTo>
                <a:lnTo>
                  <a:pt x="9274" y="958"/>
                </a:lnTo>
                <a:lnTo>
                  <a:pt x="9262" y="960"/>
                </a:lnTo>
                <a:lnTo>
                  <a:pt x="9254" y="962"/>
                </a:lnTo>
                <a:lnTo>
                  <a:pt x="9246" y="964"/>
                </a:lnTo>
                <a:lnTo>
                  <a:pt x="9240" y="968"/>
                </a:lnTo>
                <a:lnTo>
                  <a:pt x="9234" y="974"/>
                </a:lnTo>
                <a:lnTo>
                  <a:pt x="9230" y="982"/>
                </a:lnTo>
                <a:lnTo>
                  <a:pt x="9228" y="988"/>
                </a:lnTo>
                <a:lnTo>
                  <a:pt x="9226" y="992"/>
                </a:lnTo>
                <a:lnTo>
                  <a:pt x="9222" y="992"/>
                </a:lnTo>
                <a:lnTo>
                  <a:pt x="9218" y="992"/>
                </a:lnTo>
                <a:lnTo>
                  <a:pt x="9204" y="988"/>
                </a:lnTo>
                <a:lnTo>
                  <a:pt x="9190" y="988"/>
                </a:lnTo>
                <a:lnTo>
                  <a:pt x="9180" y="990"/>
                </a:lnTo>
                <a:lnTo>
                  <a:pt x="9172" y="996"/>
                </a:lnTo>
                <a:lnTo>
                  <a:pt x="9170" y="1000"/>
                </a:lnTo>
                <a:lnTo>
                  <a:pt x="9170" y="1004"/>
                </a:lnTo>
                <a:lnTo>
                  <a:pt x="9170" y="1006"/>
                </a:lnTo>
                <a:lnTo>
                  <a:pt x="9172" y="1012"/>
                </a:lnTo>
                <a:lnTo>
                  <a:pt x="9178" y="1016"/>
                </a:lnTo>
                <a:lnTo>
                  <a:pt x="9184" y="1020"/>
                </a:lnTo>
                <a:lnTo>
                  <a:pt x="9202" y="1028"/>
                </a:lnTo>
                <a:lnTo>
                  <a:pt x="9220" y="1034"/>
                </a:lnTo>
                <a:lnTo>
                  <a:pt x="9230" y="1040"/>
                </a:lnTo>
                <a:lnTo>
                  <a:pt x="9232" y="1042"/>
                </a:lnTo>
                <a:lnTo>
                  <a:pt x="9234" y="1044"/>
                </a:lnTo>
                <a:lnTo>
                  <a:pt x="9230" y="1046"/>
                </a:lnTo>
                <a:lnTo>
                  <a:pt x="9220" y="1048"/>
                </a:lnTo>
                <a:lnTo>
                  <a:pt x="9206" y="1048"/>
                </a:lnTo>
                <a:lnTo>
                  <a:pt x="9168" y="1044"/>
                </a:lnTo>
                <a:lnTo>
                  <a:pt x="9160" y="1042"/>
                </a:lnTo>
                <a:lnTo>
                  <a:pt x="9152" y="1040"/>
                </a:lnTo>
                <a:lnTo>
                  <a:pt x="9148" y="1036"/>
                </a:lnTo>
                <a:lnTo>
                  <a:pt x="9146" y="1030"/>
                </a:lnTo>
                <a:lnTo>
                  <a:pt x="9144" y="1024"/>
                </a:lnTo>
                <a:lnTo>
                  <a:pt x="9144" y="1018"/>
                </a:lnTo>
                <a:lnTo>
                  <a:pt x="9148" y="1004"/>
                </a:lnTo>
                <a:lnTo>
                  <a:pt x="9152" y="988"/>
                </a:lnTo>
                <a:lnTo>
                  <a:pt x="9156" y="972"/>
                </a:lnTo>
                <a:lnTo>
                  <a:pt x="9158" y="956"/>
                </a:lnTo>
                <a:lnTo>
                  <a:pt x="9156" y="950"/>
                </a:lnTo>
                <a:lnTo>
                  <a:pt x="9154" y="944"/>
                </a:lnTo>
                <a:lnTo>
                  <a:pt x="9146" y="934"/>
                </a:lnTo>
                <a:lnTo>
                  <a:pt x="9140" y="926"/>
                </a:lnTo>
                <a:lnTo>
                  <a:pt x="9132" y="922"/>
                </a:lnTo>
                <a:lnTo>
                  <a:pt x="9128" y="920"/>
                </a:lnTo>
                <a:lnTo>
                  <a:pt x="9124" y="922"/>
                </a:lnTo>
                <a:lnTo>
                  <a:pt x="9122" y="928"/>
                </a:lnTo>
                <a:lnTo>
                  <a:pt x="9122" y="938"/>
                </a:lnTo>
                <a:lnTo>
                  <a:pt x="9126" y="952"/>
                </a:lnTo>
                <a:lnTo>
                  <a:pt x="9128" y="962"/>
                </a:lnTo>
                <a:lnTo>
                  <a:pt x="9128" y="970"/>
                </a:lnTo>
                <a:lnTo>
                  <a:pt x="9124" y="978"/>
                </a:lnTo>
                <a:lnTo>
                  <a:pt x="9118" y="984"/>
                </a:lnTo>
                <a:lnTo>
                  <a:pt x="9112" y="988"/>
                </a:lnTo>
                <a:lnTo>
                  <a:pt x="9104" y="992"/>
                </a:lnTo>
                <a:lnTo>
                  <a:pt x="9086" y="998"/>
                </a:lnTo>
                <a:lnTo>
                  <a:pt x="9070" y="1004"/>
                </a:lnTo>
                <a:lnTo>
                  <a:pt x="9064" y="1008"/>
                </a:lnTo>
                <a:lnTo>
                  <a:pt x="9060" y="1012"/>
                </a:lnTo>
                <a:lnTo>
                  <a:pt x="9056" y="1018"/>
                </a:lnTo>
                <a:lnTo>
                  <a:pt x="9056" y="1024"/>
                </a:lnTo>
                <a:lnTo>
                  <a:pt x="9060" y="1032"/>
                </a:lnTo>
                <a:lnTo>
                  <a:pt x="9066" y="1042"/>
                </a:lnTo>
                <a:lnTo>
                  <a:pt x="9090" y="1068"/>
                </a:lnTo>
                <a:lnTo>
                  <a:pt x="9096" y="1078"/>
                </a:lnTo>
                <a:lnTo>
                  <a:pt x="9100" y="1086"/>
                </a:lnTo>
                <a:lnTo>
                  <a:pt x="9100" y="1094"/>
                </a:lnTo>
                <a:lnTo>
                  <a:pt x="9098" y="1102"/>
                </a:lnTo>
                <a:lnTo>
                  <a:pt x="9092" y="1112"/>
                </a:lnTo>
                <a:lnTo>
                  <a:pt x="9082" y="1126"/>
                </a:lnTo>
                <a:lnTo>
                  <a:pt x="9072" y="1138"/>
                </a:lnTo>
                <a:lnTo>
                  <a:pt x="9068" y="1148"/>
                </a:lnTo>
                <a:lnTo>
                  <a:pt x="9068" y="1156"/>
                </a:lnTo>
                <a:lnTo>
                  <a:pt x="9070" y="1162"/>
                </a:lnTo>
                <a:lnTo>
                  <a:pt x="9078" y="1172"/>
                </a:lnTo>
                <a:lnTo>
                  <a:pt x="9080" y="1180"/>
                </a:lnTo>
                <a:lnTo>
                  <a:pt x="9082" y="1190"/>
                </a:lnTo>
                <a:lnTo>
                  <a:pt x="9082" y="1196"/>
                </a:lnTo>
                <a:lnTo>
                  <a:pt x="9084" y="1198"/>
                </a:lnTo>
                <a:lnTo>
                  <a:pt x="9088" y="1200"/>
                </a:lnTo>
                <a:lnTo>
                  <a:pt x="9092" y="1202"/>
                </a:lnTo>
                <a:lnTo>
                  <a:pt x="9106" y="1200"/>
                </a:lnTo>
                <a:lnTo>
                  <a:pt x="9122" y="1196"/>
                </a:lnTo>
                <a:lnTo>
                  <a:pt x="9142" y="1192"/>
                </a:lnTo>
                <a:lnTo>
                  <a:pt x="9164" y="1190"/>
                </a:lnTo>
                <a:lnTo>
                  <a:pt x="9176" y="1192"/>
                </a:lnTo>
                <a:lnTo>
                  <a:pt x="9188" y="1194"/>
                </a:lnTo>
                <a:lnTo>
                  <a:pt x="9198" y="1198"/>
                </a:lnTo>
                <a:lnTo>
                  <a:pt x="9210" y="1204"/>
                </a:lnTo>
                <a:lnTo>
                  <a:pt x="9228" y="1216"/>
                </a:lnTo>
                <a:lnTo>
                  <a:pt x="9240" y="1226"/>
                </a:lnTo>
                <a:lnTo>
                  <a:pt x="9246" y="1236"/>
                </a:lnTo>
                <a:lnTo>
                  <a:pt x="9248" y="1242"/>
                </a:lnTo>
                <a:lnTo>
                  <a:pt x="9248" y="1248"/>
                </a:lnTo>
                <a:lnTo>
                  <a:pt x="9246" y="1254"/>
                </a:lnTo>
                <a:lnTo>
                  <a:pt x="9238" y="1264"/>
                </a:lnTo>
                <a:lnTo>
                  <a:pt x="9232" y="1278"/>
                </a:lnTo>
                <a:lnTo>
                  <a:pt x="9224" y="1292"/>
                </a:lnTo>
                <a:lnTo>
                  <a:pt x="9220" y="1296"/>
                </a:lnTo>
                <a:lnTo>
                  <a:pt x="9218" y="1296"/>
                </a:lnTo>
                <a:lnTo>
                  <a:pt x="9218" y="1292"/>
                </a:lnTo>
                <a:lnTo>
                  <a:pt x="9220" y="1280"/>
                </a:lnTo>
                <a:lnTo>
                  <a:pt x="9222" y="1266"/>
                </a:lnTo>
                <a:lnTo>
                  <a:pt x="9222" y="1252"/>
                </a:lnTo>
                <a:lnTo>
                  <a:pt x="9218" y="1238"/>
                </a:lnTo>
                <a:lnTo>
                  <a:pt x="9212" y="1226"/>
                </a:lnTo>
                <a:lnTo>
                  <a:pt x="9206" y="1220"/>
                </a:lnTo>
                <a:lnTo>
                  <a:pt x="9200" y="1216"/>
                </a:lnTo>
                <a:lnTo>
                  <a:pt x="9194" y="1212"/>
                </a:lnTo>
                <a:lnTo>
                  <a:pt x="9186" y="1210"/>
                </a:lnTo>
                <a:lnTo>
                  <a:pt x="9176" y="1210"/>
                </a:lnTo>
                <a:lnTo>
                  <a:pt x="9166" y="1210"/>
                </a:lnTo>
                <a:lnTo>
                  <a:pt x="9154" y="1212"/>
                </a:lnTo>
                <a:lnTo>
                  <a:pt x="9142" y="1216"/>
                </a:lnTo>
                <a:lnTo>
                  <a:pt x="9130" y="1220"/>
                </a:lnTo>
                <a:lnTo>
                  <a:pt x="9122" y="1224"/>
                </a:lnTo>
                <a:lnTo>
                  <a:pt x="9116" y="1230"/>
                </a:lnTo>
                <a:lnTo>
                  <a:pt x="9112" y="1236"/>
                </a:lnTo>
                <a:lnTo>
                  <a:pt x="9110" y="1242"/>
                </a:lnTo>
                <a:lnTo>
                  <a:pt x="9110" y="1248"/>
                </a:lnTo>
                <a:lnTo>
                  <a:pt x="9114" y="1262"/>
                </a:lnTo>
                <a:lnTo>
                  <a:pt x="9118" y="1274"/>
                </a:lnTo>
                <a:lnTo>
                  <a:pt x="9122" y="1286"/>
                </a:lnTo>
                <a:lnTo>
                  <a:pt x="9122" y="1292"/>
                </a:lnTo>
                <a:lnTo>
                  <a:pt x="9120" y="1296"/>
                </a:lnTo>
                <a:lnTo>
                  <a:pt x="9116" y="1302"/>
                </a:lnTo>
                <a:lnTo>
                  <a:pt x="9110" y="1304"/>
                </a:lnTo>
                <a:lnTo>
                  <a:pt x="9098" y="1312"/>
                </a:lnTo>
                <a:lnTo>
                  <a:pt x="9090" y="1320"/>
                </a:lnTo>
                <a:lnTo>
                  <a:pt x="9086" y="1328"/>
                </a:lnTo>
                <a:lnTo>
                  <a:pt x="9084" y="1336"/>
                </a:lnTo>
                <a:lnTo>
                  <a:pt x="9082" y="1344"/>
                </a:lnTo>
                <a:lnTo>
                  <a:pt x="9078" y="1352"/>
                </a:lnTo>
                <a:lnTo>
                  <a:pt x="9068" y="1360"/>
                </a:lnTo>
                <a:lnTo>
                  <a:pt x="9054" y="1368"/>
                </a:lnTo>
                <a:lnTo>
                  <a:pt x="9040" y="1376"/>
                </a:lnTo>
                <a:lnTo>
                  <a:pt x="9032" y="1382"/>
                </a:lnTo>
                <a:lnTo>
                  <a:pt x="9024" y="1396"/>
                </a:lnTo>
                <a:lnTo>
                  <a:pt x="9018" y="1400"/>
                </a:lnTo>
                <a:lnTo>
                  <a:pt x="9006" y="1402"/>
                </a:lnTo>
                <a:lnTo>
                  <a:pt x="8988" y="1400"/>
                </a:lnTo>
                <a:lnTo>
                  <a:pt x="8958" y="1394"/>
                </a:lnTo>
                <a:lnTo>
                  <a:pt x="8932" y="1390"/>
                </a:lnTo>
                <a:lnTo>
                  <a:pt x="8924" y="1386"/>
                </a:lnTo>
                <a:lnTo>
                  <a:pt x="8924" y="1384"/>
                </a:lnTo>
                <a:lnTo>
                  <a:pt x="8928" y="1384"/>
                </a:lnTo>
                <a:lnTo>
                  <a:pt x="8942" y="1380"/>
                </a:lnTo>
                <a:lnTo>
                  <a:pt x="8960" y="1374"/>
                </a:lnTo>
                <a:lnTo>
                  <a:pt x="8982" y="1368"/>
                </a:lnTo>
                <a:lnTo>
                  <a:pt x="8992" y="1362"/>
                </a:lnTo>
                <a:lnTo>
                  <a:pt x="9002" y="1356"/>
                </a:lnTo>
                <a:lnTo>
                  <a:pt x="9010" y="1348"/>
                </a:lnTo>
                <a:lnTo>
                  <a:pt x="9016" y="1338"/>
                </a:lnTo>
                <a:lnTo>
                  <a:pt x="9026" y="1322"/>
                </a:lnTo>
                <a:lnTo>
                  <a:pt x="9034" y="1312"/>
                </a:lnTo>
                <a:lnTo>
                  <a:pt x="9042" y="1306"/>
                </a:lnTo>
                <a:lnTo>
                  <a:pt x="9048" y="1302"/>
                </a:lnTo>
                <a:lnTo>
                  <a:pt x="9054" y="1300"/>
                </a:lnTo>
                <a:lnTo>
                  <a:pt x="9058" y="1294"/>
                </a:lnTo>
                <a:lnTo>
                  <a:pt x="9062" y="1286"/>
                </a:lnTo>
                <a:lnTo>
                  <a:pt x="9066" y="1272"/>
                </a:lnTo>
                <a:lnTo>
                  <a:pt x="9066" y="1256"/>
                </a:lnTo>
                <a:lnTo>
                  <a:pt x="9062" y="1244"/>
                </a:lnTo>
                <a:lnTo>
                  <a:pt x="9056" y="1234"/>
                </a:lnTo>
                <a:lnTo>
                  <a:pt x="9048" y="1224"/>
                </a:lnTo>
                <a:lnTo>
                  <a:pt x="9040" y="1214"/>
                </a:lnTo>
                <a:lnTo>
                  <a:pt x="9034" y="1202"/>
                </a:lnTo>
                <a:lnTo>
                  <a:pt x="9030" y="1186"/>
                </a:lnTo>
                <a:lnTo>
                  <a:pt x="9032" y="1166"/>
                </a:lnTo>
                <a:lnTo>
                  <a:pt x="9038" y="1126"/>
                </a:lnTo>
                <a:lnTo>
                  <a:pt x="9040" y="1110"/>
                </a:lnTo>
                <a:lnTo>
                  <a:pt x="9042" y="1094"/>
                </a:lnTo>
                <a:lnTo>
                  <a:pt x="9040" y="1080"/>
                </a:lnTo>
                <a:lnTo>
                  <a:pt x="9036" y="1068"/>
                </a:lnTo>
                <a:lnTo>
                  <a:pt x="9028" y="1056"/>
                </a:lnTo>
                <a:lnTo>
                  <a:pt x="9014" y="1042"/>
                </a:lnTo>
                <a:lnTo>
                  <a:pt x="9004" y="1032"/>
                </a:lnTo>
                <a:lnTo>
                  <a:pt x="9002" y="1028"/>
                </a:lnTo>
                <a:lnTo>
                  <a:pt x="9002" y="1024"/>
                </a:lnTo>
                <a:lnTo>
                  <a:pt x="9002" y="1020"/>
                </a:lnTo>
                <a:lnTo>
                  <a:pt x="9006" y="1018"/>
                </a:lnTo>
                <a:lnTo>
                  <a:pt x="9014" y="1012"/>
                </a:lnTo>
                <a:lnTo>
                  <a:pt x="9024" y="1004"/>
                </a:lnTo>
                <a:lnTo>
                  <a:pt x="9034" y="994"/>
                </a:lnTo>
                <a:lnTo>
                  <a:pt x="9038" y="988"/>
                </a:lnTo>
                <a:lnTo>
                  <a:pt x="9042" y="982"/>
                </a:lnTo>
                <a:lnTo>
                  <a:pt x="9044" y="974"/>
                </a:lnTo>
                <a:lnTo>
                  <a:pt x="9044" y="964"/>
                </a:lnTo>
                <a:lnTo>
                  <a:pt x="9044" y="952"/>
                </a:lnTo>
                <a:lnTo>
                  <a:pt x="9040" y="944"/>
                </a:lnTo>
                <a:lnTo>
                  <a:pt x="9036" y="936"/>
                </a:lnTo>
                <a:lnTo>
                  <a:pt x="9030" y="932"/>
                </a:lnTo>
                <a:lnTo>
                  <a:pt x="9022" y="928"/>
                </a:lnTo>
                <a:lnTo>
                  <a:pt x="9014" y="924"/>
                </a:lnTo>
                <a:lnTo>
                  <a:pt x="8994" y="922"/>
                </a:lnTo>
                <a:lnTo>
                  <a:pt x="8974" y="922"/>
                </a:lnTo>
                <a:lnTo>
                  <a:pt x="8952" y="922"/>
                </a:lnTo>
                <a:lnTo>
                  <a:pt x="8932" y="924"/>
                </a:lnTo>
                <a:lnTo>
                  <a:pt x="8916" y="922"/>
                </a:lnTo>
                <a:lnTo>
                  <a:pt x="8908" y="920"/>
                </a:lnTo>
                <a:lnTo>
                  <a:pt x="8900" y="922"/>
                </a:lnTo>
                <a:lnTo>
                  <a:pt x="8896" y="926"/>
                </a:lnTo>
                <a:lnTo>
                  <a:pt x="8890" y="932"/>
                </a:lnTo>
                <a:lnTo>
                  <a:pt x="8882" y="946"/>
                </a:lnTo>
                <a:lnTo>
                  <a:pt x="8876" y="966"/>
                </a:lnTo>
                <a:lnTo>
                  <a:pt x="8868" y="986"/>
                </a:lnTo>
                <a:lnTo>
                  <a:pt x="8860" y="1006"/>
                </a:lnTo>
                <a:lnTo>
                  <a:pt x="8854" y="1016"/>
                </a:lnTo>
                <a:lnTo>
                  <a:pt x="8846" y="1024"/>
                </a:lnTo>
                <a:lnTo>
                  <a:pt x="8838" y="1030"/>
                </a:lnTo>
                <a:lnTo>
                  <a:pt x="8826" y="1036"/>
                </a:lnTo>
                <a:lnTo>
                  <a:pt x="8804" y="1048"/>
                </a:lnTo>
                <a:lnTo>
                  <a:pt x="8798" y="1052"/>
                </a:lnTo>
                <a:lnTo>
                  <a:pt x="8794" y="1058"/>
                </a:lnTo>
                <a:lnTo>
                  <a:pt x="8792" y="1062"/>
                </a:lnTo>
                <a:lnTo>
                  <a:pt x="8794" y="1066"/>
                </a:lnTo>
                <a:lnTo>
                  <a:pt x="8800" y="1074"/>
                </a:lnTo>
                <a:lnTo>
                  <a:pt x="8808" y="1082"/>
                </a:lnTo>
                <a:lnTo>
                  <a:pt x="8812" y="1088"/>
                </a:lnTo>
                <a:lnTo>
                  <a:pt x="8814" y="1094"/>
                </a:lnTo>
                <a:lnTo>
                  <a:pt x="8816" y="1102"/>
                </a:lnTo>
                <a:lnTo>
                  <a:pt x="8814" y="1108"/>
                </a:lnTo>
                <a:lnTo>
                  <a:pt x="8812" y="1118"/>
                </a:lnTo>
                <a:lnTo>
                  <a:pt x="8806" y="1128"/>
                </a:lnTo>
                <a:lnTo>
                  <a:pt x="8800" y="1138"/>
                </a:lnTo>
                <a:lnTo>
                  <a:pt x="8798" y="1146"/>
                </a:lnTo>
                <a:lnTo>
                  <a:pt x="8800" y="1154"/>
                </a:lnTo>
                <a:lnTo>
                  <a:pt x="8804" y="1162"/>
                </a:lnTo>
                <a:lnTo>
                  <a:pt x="8812" y="1168"/>
                </a:lnTo>
                <a:lnTo>
                  <a:pt x="8820" y="1174"/>
                </a:lnTo>
                <a:lnTo>
                  <a:pt x="8842" y="1184"/>
                </a:lnTo>
                <a:lnTo>
                  <a:pt x="8862" y="1196"/>
                </a:lnTo>
                <a:lnTo>
                  <a:pt x="8872" y="1200"/>
                </a:lnTo>
                <a:lnTo>
                  <a:pt x="8878" y="1208"/>
                </a:lnTo>
                <a:lnTo>
                  <a:pt x="8884" y="1214"/>
                </a:lnTo>
                <a:lnTo>
                  <a:pt x="8886" y="1220"/>
                </a:lnTo>
                <a:lnTo>
                  <a:pt x="8886" y="1230"/>
                </a:lnTo>
                <a:lnTo>
                  <a:pt x="8880" y="1238"/>
                </a:lnTo>
                <a:lnTo>
                  <a:pt x="8870" y="1254"/>
                </a:lnTo>
                <a:lnTo>
                  <a:pt x="8866" y="1258"/>
                </a:lnTo>
                <a:lnTo>
                  <a:pt x="8862" y="1260"/>
                </a:lnTo>
                <a:lnTo>
                  <a:pt x="8858" y="1260"/>
                </a:lnTo>
                <a:lnTo>
                  <a:pt x="8854" y="1258"/>
                </a:lnTo>
                <a:lnTo>
                  <a:pt x="8844" y="1252"/>
                </a:lnTo>
                <a:lnTo>
                  <a:pt x="8830" y="1240"/>
                </a:lnTo>
                <a:lnTo>
                  <a:pt x="8806" y="1224"/>
                </a:lnTo>
                <a:lnTo>
                  <a:pt x="8772" y="1204"/>
                </a:lnTo>
                <a:lnTo>
                  <a:pt x="8752" y="1194"/>
                </a:lnTo>
                <a:lnTo>
                  <a:pt x="8726" y="1184"/>
                </a:lnTo>
                <a:lnTo>
                  <a:pt x="8698" y="1174"/>
                </a:lnTo>
                <a:lnTo>
                  <a:pt x="8674" y="1166"/>
                </a:lnTo>
                <a:lnTo>
                  <a:pt x="8652" y="1160"/>
                </a:lnTo>
                <a:lnTo>
                  <a:pt x="8630" y="1156"/>
                </a:lnTo>
                <a:lnTo>
                  <a:pt x="8612" y="1152"/>
                </a:lnTo>
                <a:lnTo>
                  <a:pt x="8594" y="1152"/>
                </a:lnTo>
                <a:lnTo>
                  <a:pt x="8580" y="1152"/>
                </a:lnTo>
                <a:lnTo>
                  <a:pt x="8568" y="1152"/>
                </a:lnTo>
                <a:lnTo>
                  <a:pt x="8556" y="1156"/>
                </a:lnTo>
                <a:lnTo>
                  <a:pt x="8548" y="1158"/>
                </a:lnTo>
                <a:lnTo>
                  <a:pt x="8542" y="1162"/>
                </a:lnTo>
                <a:lnTo>
                  <a:pt x="8540" y="1168"/>
                </a:lnTo>
                <a:lnTo>
                  <a:pt x="8538" y="1174"/>
                </a:lnTo>
                <a:lnTo>
                  <a:pt x="8538" y="1180"/>
                </a:lnTo>
                <a:lnTo>
                  <a:pt x="8542" y="1186"/>
                </a:lnTo>
                <a:lnTo>
                  <a:pt x="8548" y="1194"/>
                </a:lnTo>
                <a:lnTo>
                  <a:pt x="8552" y="1198"/>
                </a:lnTo>
                <a:lnTo>
                  <a:pt x="8552" y="1204"/>
                </a:lnTo>
                <a:lnTo>
                  <a:pt x="8552" y="1210"/>
                </a:lnTo>
                <a:lnTo>
                  <a:pt x="8550" y="1216"/>
                </a:lnTo>
                <a:lnTo>
                  <a:pt x="8542" y="1228"/>
                </a:lnTo>
                <a:lnTo>
                  <a:pt x="8530" y="1238"/>
                </a:lnTo>
                <a:lnTo>
                  <a:pt x="8518" y="1244"/>
                </a:lnTo>
                <a:lnTo>
                  <a:pt x="8512" y="1246"/>
                </a:lnTo>
                <a:lnTo>
                  <a:pt x="8506" y="1246"/>
                </a:lnTo>
                <a:lnTo>
                  <a:pt x="8500" y="1244"/>
                </a:lnTo>
                <a:lnTo>
                  <a:pt x="8496" y="1242"/>
                </a:lnTo>
                <a:lnTo>
                  <a:pt x="8494" y="1236"/>
                </a:lnTo>
                <a:lnTo>
                  <a:pt x="8494" y="1230"/>
                </a:lnTo>
                <a:lnTo>
                  <a:pt x="8492" y="1216"/>
                </a:lnTo>
                <a:lnTo>
                  <a:pt x="8490" y="1208"/>
                </a:lnTo>
                <a:lnTo>
                  <a:pt x="8486" y="1206"/>
                </a:lnTo>
                <a:lnTo>
                  <a:pt x="8478" y="1206"/>
                </a:lnTo>
                <a:lnTo>
                  <a:pt x="8470" y="1208"/>
                </a:lnTo>
                <a:lnTo>
                  <a:pt x="8458" y="1214"/>
                </a:lnTo>
                <a:lnTo>
                  <a:pt x="8430" y="1234"/>
                </a:lnTo>
                <a:lnTo>
                  <a:pt x="8416" y="1242"/>
                </a:lnTo>
                <a:lnTo>
                  <a:pt x="8410" y="1242"/>
                </a:lnTo>
                <a:lnTo>
                  <a:pt x="8404" y="1242"/>
                </a:lnTo>
                <a:lnTo>
                  <a:pt x="8394" y="1240"/>
                </a:lnTo>
                <a:lnTo>
                  <a:pt x="8386" y="1236"/>
                </a:lnTo>
                <a:lnTo>
                  <a:pt x="8378" y="1232"/>
                </a:lnTo>
                <a:lnTo>
                  <a:pt x="8366" y="1230"/>
                </a:lnTo>
                <a:lnTo>
                  <a:pt x="8358" y="1232"/>
                </a:lnTo>
                <a:lnTo>
                  <a:pt x="8350" y="1234"/>
                </a:lnTo>
                <a:lnTo>
                  <a:pt x="8330" y="1246"/>
                </a:lnTo>
                <a:lnTo>
                  <a:pt x="8308" y="1256"/>
                </a:lnTo>
                <a:lnTo>
                  <a:pt x="8300" y="1258"/>
                </a:lnTo>
                <a:lnTo>
                  <a:pt x="8294" y="1260"/>
                </a:lnTo>
                <a:lnTo>
                  <a:pt x="8288" y="1260"/>
                </a:lnTo>
                <a:lnTo>
                  <a:pt x="8284" y="1258"/>
                </a:lnTo>
                <a:lnTo>
                  <a:pt x="8280" y="1254"/>
                </a:lnTo>
                <a:lnTo>
                  <a:pt x="8278" y="1250"/>
                </a:lnTo>
                <a:lnTo>
                  <a:pt x="8278" y="1240"/>
                </a:lnTo>
                <a:lnTo>
                  <a:pt x="8280" y="1230"/>
                </a:lnTo>
                <a:lnTo>
                  <a:pt x="8286" y="1220"/>
                </a:lnTo>
                <a:lnTo>
                  <a:pt x="8294" y="1212"/>
                </a:lnTo>
                <a:lnTo>
                  <a:pt x="8300" y="1206"/>
                </a:lnTo>
                <a:lnTo>
                  <a:pt x="8300" y="1204"/>
                </a:lnTo>
                <a:lnTo>
                  <a:pt x="8298" y="1204"/>
                </a:lnTo>
                <a:lnTo>
                  <a:pt x="8290" y="1204"/>
                </a:lnTo>
                <a:lnTo>
                  <a:pt x="8276" y="1206"/>
                </a:lnTo>
                <a:lnTo>
                  <a:pt x="8256" y="1214"/>
                </a:lnTo>
                <a:lnTo>
                  <a:pt x="8230" y="1224"/>
                </a:lnTo>
                <a:lnTo>
                  <a:pt x="8200" y="1236"/>
                </a:lnTo>
                <a:lnTo>
                  <a:pt x="8164" y="1254"/>
                </a:lnTo>
                <a:lnTo>
                  <a:pt x="8130" y="1270"/>
                </a:lnTo>
                <a:lnTo>
                  <a:pt x="8104" y="1278"/>
                </a:lnTo>
                <a:lnTo>
                  <a:pt x="8084" y="1282"/>
                </a:lnTo>
                <a:lnTo>
                  <a:pt x="8068" y="1286"/>
                </a:lnTo>
                <a:lnTo>
                  <a:pt x="8056" y="1288"/>
                </a:lnTo>
                <a:lnTo>
                  <a:pt x="8048" y="1294"/>
                </a:lnTo>
                <a:lnTo>
                  <a:pt x="8040" y="1304"/>
                </a:lnTo>
                <a:lnTo>
                  <a:pt x="8034" y="1322"/>
                </a:lnTo>
                <a:lnTo>
                  <a:pt x="8026" y="1342"/>
                </a:lnTo>
                <a:lnTo>
                  <a:pt x="8020" y="1352"/>
                </a:lnTo>
                <a:lnTo>
                  <a:pt x="8016" y="1356"/>
                </a:lnTo>
                <a:lnTo>
                  <a:pt x="8010" y="1358"/>
                </a:lnTo>
                <a:lnTo>
                  <a:pt x="7996" y="1354"/>
                </a:lnTo>
                <a:lnTo>
                  <a:pt x="7986" y="1356"/>
                </a:lnTo>
                <a:lnTo>
                  <a:pt x="7976" y="1360"/>
                </a:lnTo>
                <a:lnTo>
                  <a:pt x="7966" y="1364"/>
                </a:lnTo>
                <a:lnTo>
                  <a:pt x="7960" y="1364"/>
                </a:lnTo>
                <a:lnTo>
                  <a:pt x="7956" y="1362"/>
                </a:lnTo>
                <a:lnTo>
                  <a:pt x="7954" y="1358"/>
                </a:lnTo>
                <a:lnTo>
                  <a:pt x="7952" y="1352"/>
                </a:lnTo>
                <a:lnTo>
                  <a:pt x="7948" y="1344"/>
                </a:lnTo>
                <a:lnTo>
                  <a:pt x="7942" y="1338"/>
                </a:lnTo>
                <a:lnTo>
                  <a:pt x="7930" y="1330"/>
                </a:lnTo>
                <a:lnTo>
                  <a:pt x="7920" y="1324"/>
                </a:lnTo>
                <a:lnTo>
                  <a:pt x="7918" y="1322"/>
                </a:lnTo>
                <a:lnTo>
                  <a:pt x="7918" y="1318"/>
                </a:lnTo>
                <a:lnTo>
                  <a:pt x="7918" y="1314"/>
                </a:lnTo>
                <a:lnTo>
                  <a:pt x="7920" y="1312"/>
                </a:lnTo>
                <a:lnTo>
                  <a:pt x="7926" y="1304"/>
                </a:lnTo>
                <a:lnTo>
                  <a:pt x="7934" y="1300"/>
                </a:lnTo>
                <a:lnTo>
                  <a:pt x="7946" y="1296"/>
                </a:lnTo>
                <a:lnTo>
                  <a:pt x="7958" y="1292"/>
                </a:lnTo>
                <a:lnTo>
                  <a:pt x="7970" y="1292"/>
                </a:lnTo>
                <a:lnTo>
                  <a:pt x="7976" y="1290"/>
                </a:lnTo>
                <a:lnTo>
                  <a:pt x="7980" y="1288"/>
                </a:lnTo>
                <a:lnTo>
                  <a:pt x="7982" y="1286"/>
                </a:lnTo>
                <a:lnTo>
                  <a:pt x="7984" y="1282"/>
                </a:lnTo>
                <a:lnTo>
                  <a:pt x="7982" y="1274"/>
                </a:lnTo>
                <a:lnTo>
                  <a:pt x="7978" y="1264"/>
                </a:lnTo>
                <a:lnTo>
                  <a:pt x="7968" y="1254"/>
                </a:lnTo>
                <a:lnTo>
                  <a:pt x="7956" y="1246"/>
                </a:lnTo>
                <a:lnTo>
                  <a:pt x="7942" y="1240"/>
                </a:lnTo>
                <a:lnTo>
                  <a:pt x="7934" y="1238"/>
                </a:lnTo>
                <a:lnTo>
                  <a:pt x="7926" y="1238"/>
                </a:lnTo>
                <a:lnTo>
                  <a:pt x="7910" y="1238"/>
                </a:lnTo>
                <a:lnTo>
                  <a:pt x="7892" y="1236"/>
                </a:lnTo>
                <a:lnTo>
                  <a:pt x="7866" y="1230"/>
                </a:lnTo>
                <a:lnTo>
                  <a:pt x="7858" y="1230"/>
                </a:lnTo>
                <a:lnTo>
                  <a:pt x="7856" y="1230"/>
                </a:lnTo>
                <a:lnTo>
                  <a:pt x="7860" y="1236"/>
                </a:lnTo>
                <a:lnTo>
                  <a:pt x="7870" y="1246"/>
                </a:lnTo>
                <a:lnTo>
                  <a:pt x="7876" y="1252"/>
                </a:lnTo>
                <a:lnTo>
                  <a:pt x="7880" y="1258"/>
                </a:lnTo>
                <a:lnTo>
                  <a:pt x="7882" y="1264"/>
                </a:lnTo>
                <a:lnTo>
                  <a:pt x="7884" y="1270"/>
                </a:lnTo>
                <a:lnTo>
                  <a:pt x="7882" y="1284"/>
                </a:lnTo>
                <a:lnTo>
                  <a:pt x="7876" y="1296"/>
                </a:lnTo>
                <a:lnTo>
                  <a:pt x="7872" y="1306"/>
                </a:lnTo>
                <a:lnTo>
                  <a:pt x="7870" y="1318"/>
                </a:lnTo>
                <a:lnTo>
                  <a:pt x="7870" y="1324"/>
                </a:lnTo>
                <a:lnTo>
                  <a:pt x="7874" y="1328"/>
                </a:lnTo>
                <a:lnTo>
                  <a:pt x="7878" y="1334"/>
                </a:lnTo>
                <a:lnTo>
                  <a:pt x="7884" y="1340"/>
                </a:lnTo>
                <a:lnTo>
                  <a:pt x="7896" y="1348"/>
                </a:lnTo>
                <a:lnTo>
                  <a:pt x="7900" y="1352"/>
                </a:lnTo>
                <a:lnTo>
                  <a:pt x="7902" y="1356"/>
                </a:lnTo>
                <a:lnTo>
                  <a:pt x="7902" y="1364"/>
                </a:lnTo>
                <a:lnTo>
                  <a:pt x="7898" y="1372"/>
                </a:lnTo>
                <a:lnTo>
                  <a:pt x="7892" y="1380"/>
                </a:lnTo>
                <a:lnTo>
                  <a:pt x="7888" y="1390"/>
                </a:lnTo>
                <a:lnTo>
                  <a:pt x="7884" y="1400"/>
                </a:lnTo>
                <a:lnTo>
                  <a:pt x="7886" y="1414"/>
                </a:lnTo>
                <a:lnTo>
                  <a:pt x="7886" y="1424"/>
                </a:lnTo>
                <a:lnTo>
                  <a:pt x="7884" y="1422"/>
                </a:lnTo>
                <a:lnTo>
                  <a:pt x="7876" y="1414"/>
                </a:lnTo>
                <a:lnTo>
                  <a:pt x="7864" y="1402"/>
                </a:lnTo>
                <a:lnTo>
                  <a:pt x="7850" y="1390"/>
                </a:lnTo>
                <a:lnTo>
                  <a:pt x="7842" y="1386"/>
                </a:lnTo>
                <a:lnTo>
                  <a:pt x="7832" y="1382"/>
                </a:lnTo>
                <a:lnTo>
                  <a:pt x="7822" y="1382"/>
                </a:lnTo>
                <a:lnTo>
                  <a:pt x="7810" y="1382"/>
                </a:lnTo>
                <a:lnTo>
                  <a:pt x="7798" y="1386"/>
                </a:lnTo>
                <a:lnTo>
                  <a:pt x="7786" y="1394"/>
                </a:lnTo>
                <a:lnTo>
                  <a:pt x="7762" y="1410"/>
                </a:lnTo>
                <a:lnTo>
                  <a:pt x="7740" y="1422"/>
                </a:lnTo>
                <a:lnTo>
                  <a:pt x="7724" y="1432"/>
                </a:lnTo>
                <a:lnTo>
                  <a:pt x="7712" y="1440"/>
                </a:lnTo>
                <a:lnTo>
                  <a:pt x="7706" y="1448"/>
                </a:lnTo>
                <a:lnTo>
                  <a:pt x="7706" y="1452"/>
                </a:lnTo>
                <a:lnTo>
                  <a:pt x="7706" y="1456"/>
                </a:lnTo>
                <a:lnTo>
                  <a:pt x="7712" y="1468"/>
                </a:lnTo>
                <a:lnTo>
                  <a:pt x="7724" y="1482"/>
                </a:lnTo>
                <a:lnTo>
                  <a:pt x="7736" y="1498"/>
                </a:lnTo>
                <a:lnTo>
                  <a:pt x="7738" y="1504"/>
                </a:lnTo>
                <a:lnTo>
                  <a:pt x="7740" y="1508"/>
                </a:lnTo>
                <a:lnTo>
                  <a:pt x="7738" y="1512"/>
                </a:lnTo>
                <a:lnTo>
                  <a:pt x="7736" y="1516"/>
                </a:lnTo>
                <a:lnTo>
                  <a:pt x="7732" y="1518"/>
                </a:lnTo>
                <a:lnTo>
                  <a:pt x="7726" y="1520"/>
                </a:lnTo>
                <a:lnTo>
                  <a:pt x="7710" y="1520"/>
                </a:lnTo>
                <a:lnTo>
                  <a:pt x="7690" y="1516"/>
                </a:lnTo>
                <a:lnTo>
                  <a:pt x="7668" y="1508"/>
                </a:lnTo>
                <a:lnTo>
                  <a:pt x="7642" y="1496"/>
                </a:lnTo>
                <a:lnTo>
                  <a:pt x="7618" y="1486"/>
                </a:lnTo>
                <a:lnTo>
                  <a:pt x="7600" y="1482"/>
                </a:lnTo>
                <a:lnTo>
                  <a:pt x="7586" y="1480"/>
                </a:lnTo>
                <a:lnTo>
                  <a:pt x="7576" y="1482"/>
                </a:lnTo>
                <a:lnTo>
                  <a:pt x="7574" y="1484"/>
                </a:lnTo>
                <a:lnTo>
                  <a:pt x="7572" y="1486"/>
                </a:lnTo>
                <a:lnTo>
                  <a:pt x="7572" y="1494"/>
                </a:lnTo>
                <a:lnTo>
                  <a:pt x="7576" y="1504"/>
                </a:lnTo>
                <a:lnTo>
                  <a:pt x="7584" y="1514"/>
                </a:lnTo>
                <a:lnTo>
                  <a:pt x="7596" y="1524"/>
                </a:lnTo>
                <a:lnTo>
                  <a:pt x="7610" y="1530"/>
                </a:lnTo>
                <a:lnTo>
                  <a:pt x="7632" y="1540"/>
                </a:lnTo>
                <a:lnTo>
                  <a:pt x="7638" y="1544"/>
                </a:lnTo>
                <a:lnTo>
                  <a:pt x="7640" y="1546"/>
                </a:lnTo>
                <a:lnTo>
                  <a:pt x="7640" y="1548"/>
                </a:lnTo>
                <a:lnTo>
                  <a:pt x="7636" y="1554"/>
                </a:lnTo>
                <a:lnTo>
                  <a:pt x="7624" y="1562"/>
                </a:lnTo>
                <a:lnTo>
                  <a:pt x="7610" y="1568"/>
                </a:lnTo>
                <a:lnTo>
                  <a:pt x="7604" y="1570"/>
                </a:lnTo>
                <a:lnTo>
                  <a:pt x="7600" y="1568"/>
                </a:lnTo>
                <a:lnTo>
                  <a:pt x="7592" y="1564"/>
                </a:lnTo>
                <a:lnTo>
                  <a:pt x="7586" y="1558"/>
                </a:lnTo>
                <a:lnTo>
                  <a:pt x="7580" y="1550"/>
                </a:lnTo>
                <a:lnTo>
                  <a:pt x="7570" y="1540"/>
                </a:lnTo>
                <a:lnTo>
                  <a:pt x="7560" y="1532"/>
                </a:lnTo>
                <a:lnTo>
                  <a:pt x="7552" y="1530"/>
                </a:lnTo>
                <a:lnTo>
                  <a:pt x="7544" y="1528"/>
                </a:lnTo>
                <a:lnTo>
                  <a:pt x="7528" y="1524"/>
                </a:lnTo>
                <a:lnTo>
                  <a:pt x="7520" y="1518"/>
                </a:lnTo>
                <a:lnTo>
                  <a:pt x="7516" y="1512"/>
                </a:lnTo>
                <a:lnTo>
                  <a:pt x="7516" y="1506"/>
                </a:lnTo>
                <a:lnTo>
                  <a:pt x="7516" y="1498"/>
                </a:lnTo>
                <a:lnTo>
                  <a:pt x="7514" y="1490"/>
                </a:lnTo>
                <a:lnTo>
                  <a:pt x="7512" y="1482"/>
                </a:lnTo>
                <a:lnTo>
                  <a:pt x="7504" y="1474"/>
                </a:lnTo>
                <a:lnTo>
                  <a:pt x="7498" y="1468"/>
                </a:lnTo>
                <a:lnTo>
                  <a:pt x="7496" y="1464"/>
                </a:lnTo>
                <a:lnTo>
                  <a:pt x="7496" y="1460"/>
                </a:lnTo>
                <a:lnTo>
                  <a:pt x="7496" y="1458"/>
                </a:lnTo>
                <a:lnTo>
                  <a:pt x="7500" y="1452"/>
                </a:lnTo>
                <a:lnTo>
                  <a:pt x="7506" y="1446"/>
                </a:lnTo>
                <a:lnTo>
                  <a:pt x="7512" y="1438"/>
                </a:lnTo>
                <a:lnTo>
                  <a:pt x="7514" y="1432"/>
                </a:lnTo>
                <a:lnTo>
                  <a:pt x="7512" y="1428"/>
                </a:lnTo>
                <a:lnTo>
                  <a:pt x="7510" y="1424"/>
                </a:lnTo>
                <a:lnTo>
                  <a:pt x="7506" y="1418"/>
                </a:lnTo>
                <a:lnTo>
                  <a:pt x="7500" y="1412"/>
                </a:lnTo>
                <a:lnTo>
                  <a:pt x="7484" y="1402"/>
                </a:lnTo>
                <a:lnTo>
                  <a:pt x="7470" y="1394"/>
                </a:lnTo>
                <a:lnTo>
                  <a:pt x="7442" y="1378"/>
                </a:lnTo>
                <a:lnTo>
                  <a:pt x="7432" y="1370"/>
                </a:lnTo>
                <a:lnTo>
                  <a:pt x="7422" y="1364"/>
                </a:lnTo>
                <a:lnTo>
                  <a:pt x="7416" y="1354"/>
                </a:lnTo>
                <a:lnTo>
                  <a:pt x="7412" y="1344"/>
                </a:lnTo>
                <a:lnTo>
                  <a:pt x="7410" y="1336"/>
                </a:lnTo>
                <a:lnTo>
                  <a:pt x="7410" y="1334"/>
                </a:lnTo>
                <a:lnTo>
                  <a:pt x="7420" y="1344"/>
                </a:lnTo>
                <a:lnTo>
                  <a:pt x="7430" y="1352"/>
                </a:lnTo>
                <a:lnTo>
                  <a:pt x="7446" y="1362"/>
                </a:lnTo>
                <a:lnTo>
                  <a:pt x="7466" y="1370"/>
                </a:lnTo>
                <a:lnTo>
                  <a:pt x="7492" y="1376"/>
                </a:lnTo>
                <a:lnTo>
                  <a:pt x="7520" y="1382"/>
                </a:lnTo>
                <a:lnTo>
                  <a:pt x="7548" y="1390"/>
                </a:lnTo>
                <a:lnTo>
                  <a:pt x="7606" y="1408"/>
                </a:lnTo>
                <a:lnTo>
                  <a:pt x="7632" y="1414"/>
                </a:lnTo>
                <a:lnTo>
                  <a:pt x="7646" y="1416"/>
                </a:lnTo>
                <a:lnTo>
                  <a:pt x="7660" y="1416"/>
                </a:lnTo>
                <a:lnTo>
                  <a:pt x="7674" y="1416"/>
                </a:lnTo>
                <a:lnTo>
                  <a:pt x="7686" y="1414"/>
                </a:lnTo>
                <a:lnTo>
                  <a:pt x="7700" y="1408"/>
                </a:lnTo>
                <a:lnTo>
                  <a:pt x="7714" y="1402"/>
                </a:lnTo>
                <a:lnTo>
                  <a:pt x="7738" y="1388"/>
                </a:lnTo>
                <a:lnTo>
                  <a:pt x="7756" y="1374"/>
                </a:lnTo>
                <a:lnTo>
                  <a:pt x="7770" y="1360"/>
                </a:lnTo>
                <a:lnTo>
                  <a:pt x="7774" y="1354"/>
                </a:lnTo>
                <a:lnTo>
                  <a:pt x="7776" y="1346"/>
                </a:lnTo>
                <a:lnTo>
                  <a:pt x="7778" y="1340"/>
                </a:lnTo>
                <a:lnTo>
                  <a:pt x="7778" y="1334"/>
                </a:lnTo>
                <a:lnTo>
                  <a:pt x="7774" y="1326"/>
                </a:lnTo>
                <a:lnTo>
                  <a:pt x="7770" y="1320"/>
                </a:lnTo>
                <a:lnTo>
                  <a:pt x="7764" y="1312"/>
                </a:lnTo>
                <a:lnTo>
                  <a:pt x="7756" y="1304"/>
                </a:lnTo>
                <a:lnTo>
                  <a:pt x="7734" y="1288"/>
                </a:lnTo>
                <a:lnTo>
                  <a:pt x="7694" y="1264"/>
                </a:lnTo>
                <a:lnTo>
                  <a:pt x="7666" y="1252"/>
                </a:lnTo>
                <a:lnTo>
                  <a:pt x="7638" y="1238"/>
                </a:lnTo>
                <a:lnTo>
                  <a:pt x="7594" y="1212"/>
                </a:lnTo>
                <a:lnTo>
                  <a:pt x="7570" y="1198"/>
                </a:lnTo>
                <a:lnTo>
                  <a:pt x="7552" y="1190"/>
                </a:lnTo>
                <a:lnTo>
                  <a:pt x="7538" y="1188"/>
                </a:lnTo>
                <a:lnTo>
                  <a:pt x="7528" y="1188"/>
                </a:lnTo>
                <a:lnTo>
                  <a:pt x="7518" y="1190"/>
                </a:lnTo>
                <a:lnTo>
                  <a:pt x="7508" y="1190"/>
                </a:lnTo>
                <a:lnTo>
                  <a:pt x="7492" y="1188"/>
                </a:lnTo>
                <a:lnTo>
                  <a:pt x="7472" y="1182"/>
                </a:lnTo>
                <a:lnTo>
                  <a:pt x="7452" y="1176"/>
                </a:lnTo>
                <a:lnTo>
                  <a:pt x="7442" y="1170"/>
                </a:lnTo>
                <a:lnTo>
                  <a:pt x="7440" y="1166"/>
                </a:lnTo>
                <a:lnTo>
                  <a:pt x="7440" y="1164"/>
                </a:lnTo>
                <a:lnTo>
                  <a:pt x="7442" y="1160"/>
                </a:lnTo>
                <a:lnTo>
                  <a:pt x="7442" y="1156"/>
                </a:lnTo>
                <a:lnTo>
                  <a:pt x="7436" y="1152"/>
                </a:lnTo>
                <a:lnTo>
                  <a:pt x="7424" y="1146"/>
                </a:lnTo>
                <a:lnTo>
                  <a:pt x="7410" y="1140"/>
                </a:lnTo>
                <a:lnTo>
                  <a:pt x="7402" y="1140"/>
                </a:lnTo>
                <a:lnTo>
                  <a:pt x="7398" y="1144"/>
                </a:lnTo>
                <a:lnTo>
                  <a:pt x="7394" y="1148"/>
                </a:lnTo>
                <a:lnTo>
                  <a:pt x="7390" y="1152"/>
                </a:lnTo>
                <a:lnTo>
                  <a:pt x="7384" y="1156"/>
                </a:lnTo>
                <a:lnTo>
                  <a:pt x="7370" y="1156"/>
                </a:lnTo>
                <a:lnTo>
                  <a:pt x="7350" y="1150"/>
                </a:lnTo>
                <a:lnTo>
                  <a:pt x="7342" y="1150"/>
                </a:lnTo>
                <a:lnTo>
                  <a:pt x="7336" y="1150"/>
                </a:lnTo>
                <a:lnTo>
                  <a:pt x="7332" y="1148"/>
                </a:lnTo>
                <a:lnTo>
                  <a:pt x="7328" y="1146"/>
                </a:lnTo>
                <a:lnTo>
                  <a:pt x="7326" y="1144"/>
                </a:lnTo>
                <a:lnTo>
                  <a:pt x="7322" y="1148"/>
                </a:lnTo>
                <a:lnTo>
                  <a:pt x="7320" y="1152"/>
                </a:lnTo>
                <a:lnTo>
                  <a:pt x="7314" y="1154"/>
                </a:lnTo>
                <a:lnTo>
                  <a:pt x="7304" y="1156"/>
                </a:lnTo>
                <a:lnTo>
                  <a:pt x="7302" y="1154"/>
                </a:lnTo>
                <a:lnTo>
                  <a:pt x="7304" y="1152"/>
                </a:lnTo>
                <a:lnTo>
                  <a:pt x="7306" y="1148"/>
                </a:lnTo>
                <a:lnTo>
                  <a:pt x="7306" y="1142"/>
                </a:lnTo>
                <a:lnTo>
                  <a:pt x="7304" y="1140"/>
                </a:lnTo>
                <a:lnTo>
                  <a:pt x="7302" y="1138"/>
                </a:lnTo>
                <a:lnTo>
                  <a:pt x="7298" y="1136"/>
                </a:lnTo>
                <a:lnTo>
                  <a:pt x="7292" y="1134"/>
                </a:lnTo>
                <a:lnTo>
                  <a:pt x="7282" y="1134"/>
                </a:lnTo>
                <a:lnTo>
                  <a:pt x="7276" y="1130"/>
                </a:lnTo>
                <a:lnTo>
                  <a:pt x="7270" y="1128"/>
                </a:lnTo>
                <a:lnTo>
                  <a:pt x="7264" y="1128"/>
                </a:lnTo>
                <a:lnTo>
                  <a:pt x="7260" y="1126"/>
                </a:lnTo>
                <a:lnTo>
                  <a:pt x="7264" y="1124"/>
                </a:lnTo>
                <a:lnTo>
                  <a:pt x="7276" y="1124"/>
                </a:lnTo>
                <a:lnTo>
                  <a:pt x="7298" y="1128"/>
                </a:lnTo>
                <a:lnTo>
                  <a:pt x="7308" y="1130"/>
                </a:lnTo>
                <a:lnTo>
                  <a:pt x="7318" y="1130"/>
                </a:lnTo>
                <a:lnTo>
                  <a:pt x="7324" y="1128"/>
                </a:lnTo>
                <a:lnTo>
                  <a:pt x="7330" y="1124"/>
                </a:lnTo>
                <a:lnTo>
                  <a:pt x="7338" y="1118"/>
                </a:lnTo>
                <a:lnTo>
                  <a:pt x="7342" y="1116"/>
                </a:lnTo>
                <a:lnTo>
                  <a:pt x="7348" y="1116"/>
                </a:lnTo>
                <a:lnTo>
                  <a:pt x="7352" y="1116"/>
                </a:lnTo>
                <a:lnTo>
                  <a:pt x="7356" y="1116"/>
                </a:lnTo>
                <a:lnTo>
                  <a:pt x="7358" y="1114"/>
                </a:lnTo>
                <a:lnTo>
                  <a:pt x="7360" y="1110"/>
                </a:lnTo>
                <a:lnTo>
                  <a:pt x="7360" y="1108"/>
                </a:lnTo>
                <a:lnTo>
                  <a:pt x="7358" y="1106"/>
                </a:lnTo>
                <a:lnTo>
                  <a:pt x="7356" y="1104"/>
                </a:lnTo>
                <a:lnTo>
                  <a:pt x="7352" y="1104"/>
                </a:lnTo>
                <a:lnTo>
                  <a:pt x="7346" y="1102"/>
                </a:lnTo>
                <a:lnTo>
                  <a:pt x="7342" y="1100"/>
                </a:lnTo>
                <a:lnTo>
                  <a:pt x="7340" y="1096"/>
                </a:lnTo>
                <a:lnTo>
                  <a:pt x="7336" y="1094"/>
                </a:lnTo>
                <a:lnTo>
                  <a:pt x="7332" y="1094"/>
                </a:lnTo>
                <a:lnTo>
                  <a:pt x="7328" y="1092"/>
                </a:lnTo>
                <a:lnTo>
                  <a:pt x="7326" y="1088"/>
                </a:lnTo>
                <a:lnTo>
                  <a:pt x="7320" y="1084"/>
                </a:lnTo>
                <a:lnTo>
                  <a:pt x="7318" y="1084"/>
                </a:lnTo>
                <a:lnTo>
                  <a:pt x="7314" y="1084"/>
                </a:lnTo>
                <a:lnTo>
                  <a:pt x="7308" y="1086"/>
                </a:lnTo>
                <a:lnTo>
                  <a:pt x="7308" y="1084"/>
                </a:lnTo>
                <a:lnTo>
                  <a:pt x="7306" y="1082"/>
                </a:lnTo>
                <a:lnTo>
                  <a:pt x="7298" y="1084"/>
                </a:lnTo>
                <a:lnTo>
                  <a:pt x="7290" y="1084"/>
                </a:lnTo>
                <a:lnTo>
                  <a:pt x="7290" y="1082"/>
                </a:lnTo>
                <a:lnTo>
                  <a:pt x="7290" y="1080"/>
                </a:lnTo>
                <a:lnTo>
                  <a:pt x="7290" y="1078"/>
                </a:lnTo>
                <a:lnTo>
                  <a:pt x="7286" y="1074"/>
                </a:lnTo>
                <a:lnTo>
                  <a:pt x="7280" y="1072"/>
                </a:lnTo>
                <a:lnTo>
                  <a:pt x="7274" y="1072"/>
                </a:lnTo>
                <a:lnTo>
                  <a:pt x="7268" y="1072"/>
                </a:lnTo>
                <a:lnTo>
                  <a:pt x="7262" y="1074"/>
                </a:lnTo>
                <a:lnTo>
                  <a:pt x="7258" y="1078"/>
                </a:lnTo>
                <a:lnTo>
                  <a:pt x="7256" y="1082"/>
                </a:lnTo>
                <a:lnTo>
                  <a:pt x="7254" y="1088"/>
                </a:lnTo>
                <a:lnTo>
                  <a:pt x="7254" y="1098"/>
                </a:lnTo>
                <a:lnTo>
                  <a:pt x="7256" y="1104"/>
                </a:lnTo>
                <a:lnTo>
                  <a:pt x="7254" y="1102"/>
                </a:lnTo>
                <a:lnTo>
                  <a:pt x="7248" y="1100"/>
                </a:lnTo>
                <a:lnTo>
                  <a:pt x="7246" y="1100"/>
                </a:lnTo>
                <a:lnTo>
                  <a:pt x="7242" y="1100"/>
                </a:lnTo>
                <a:lnTo>
                  <a:pt x="7236" y="1102"/>
                </a:lnTo>
                <a:lnTo>
                  <a:pt x="7232" y="1100"/>
                </a:lnTo>
                <a:lnTo>
                  <a:pt x="7232" y="1098"/>
                </a:lnTo>
                <a:lnTo>
                  <a:pt x="7238" y="1094"/>
                </a:lnTo>
                <a:lnTo>
                  <a:pt x="7244" y="1090"/>
                </a:lnTo>
                <a:lnTo>
                  <a:pt x="7248" y="1086"/>
                </a:lnTo>
                <a:lnTo>
                  <a:pt x="7250" y="1084"/>
                </a:lnTo>
                <a:lnTo>
                  <a:pt x="7246" y="1082"/>
                </a:lnTo>
                <a:lnTo>
                  <a:pt x="7240" y="1084"/>
                </a:lnTo>
                <a:lnTo>
                  <a:pt x="7238" y="1082"/>
                </a:lnTo>
                <a:lnTo>
                  <a:pt x="7240" y="1078"/>
                </a:lnTo>
                <a:lnTo>
                  <a:pt x="7242" y="1076"/>
                </a:lnTo>
                <a:lnTo>
                  <a:pt x="7250" y="1074"/>
                </a:lnTo>
                <a:lnTo>
                  <a:pt x="7256" y="1070"/>
                </a:lnTo>
                <a:lnTo>
                  <a:pt x="7258" y="1068"/>
                </a:lnTo>
                <a:lnTo>
                  <a:pt x="7258" y="1066"/>
                </a:lnTo>
                <a:lnTo>
                  <a:pt x="7258" y="1064"/>
                </a:lnTo>
                <a:lnTo>
                  <a:pt x="7256" y="1062"/>
                </a:lnTo>
                <a:lnTo>
                  <a:pt x="7250" y="1064"/>
                </a:lnTo>
                <a:lnTo>
                  <a:pt x="7246" y="1064"/>
                </a:lnTo>
                <a:lnTo>
                  <a:pt x="7246" y="1062"/>
                </a:lnTo>
                <a:lnTo>
                  <a:pt x="7244" y="1060"/>
                </a:lnTo>
                <a:lnTo>
                  <a:pt x="7244" y="1058"/>
                </a:lnTo>
                <a:lnTo>
                  <a:pt x="7244" y="1056"/>
                </a:lnTo>
                <a:lnTo>
                  <a:pt x="7238" y="1058"/>
                </a:lnTo>
                <a:lnTo>
                  <a:pt x="7232" y="1058"/>
                </a:lnTo>
                <a:lnTo>
                  <a:pt x="7230" y="1058"/>
                </a:lnTo>
                <a:lnTo>
                  <a:pt x="7226" y="1056"/>
                </a:lnTo>
                <a:lnTo>
                  <a:pt x="7222" y="1054"/>
                </a:lnTo>
                <a:lnTo>
                  <a:pt x="7220" y="1054"/>
                </a:lnTo>
                <a:lnTo>
                  <a:pt x="7218" y="1058"/>
                </a:lnTo>
                <a:lnTo>
                  <a:pt x="7216" y="1062"/>
                </a:lnTo>
                <a:lnTo>
                  <a:pt x="7214" y="1062"/>
                </a:lnTo>
                <a:lnTo>
                  <a:pt x="7212" y="1062"/>
                </a:lnTo>
                <a:lnTo>
                  <a:pt x="7208" y="1060"/>
                </a:lnTo>
                <a:lnTo>
                  <a:pt x="7206" y="1060"/>
                </a:lnTo>
                <a:lnTo>
                  <a:pt x="7202" y="1064"/>
                </a:lnTo>
                <a:lnTo>
                  <a:pt x="7202" y="1066"/>
                </a:lnTo>
                <a:lnTo>
                  <a:pt x="7202" y="1068"/>
                </a:lnTo>
                <a:lnTo>
                  <a:pt x="7204" y="1070"/>
                </a:lnTo>
                <a:lnTo>
                  <a:pt x="7208" y="1070"/>
                </a:lnTo>
                <a:lnTo>
                  <a:pt x="7214" y="1072"/>
                </a:lnTo>
                <a:lnTo>
                  <a:pt x="7212" y="1074"/>
                </a:lnTo>
                <a:lnTo>
                  <a:pt x="7208" y="1076"/>
                </a:lnTo>
                <a:lnTo>
                  <a:pt x="7208" y="1080"/>
                </a:lnTo>
                <a:lnTo>
                  <a:pt x="7204" y="1082"/>
                </a:lnTo>
                <a:lnTo>
                  <a:pt x="7200" y="1082"/>
                </a:lnTo>
                <a:lnTo>
                  <a:pt x="7200" y="1086"/>
                </a:lnTo>
                <a:lnTo>
                  <a:pt x="7198" y="1088"/>
                </a:lnTo>
                <a:lnTo>
                  <a:pt x="7196" y="1090"/>
                </a:lnTo>
                <a:lnTo>
                  <a:pt x="7194" y="1092"/>
                </a:lnTo>
                <a:lnTo>
                  <a:pt x="7194" y="1096"/>
                </a:lnTo>
                <a:lnTo>
                  <a:pt x="7196" y="1100"/>
                </a:lnTo>
                <a:lnTo>
                  <a:pt x="7194" y="1102"/>
                </a:lnTo>
                <a:lnTo>
                  <a:pt x="7190" y="1102"/>
                </a:lnTo>
                <a:lnTo>
                  <a:pt x="7180" y="1106"/>
                </a:lnTo>
                <a:lnTo>
                  <a:pt x="7176" y="1108"/>
                </a:lnTo>
                <a:lnTo>
                  <a:pt x="7176" y="1102"/>
                </a:lnTo>
                <a:lnTo>
                  <a:pt x="7180" y="1094"/>
                </a:lnTo>
                <a:lnTo>
                  <a:pt x="7180" y="1088"/>
                </a:lnTo>
                <a:lnTo>
                  <a:pt x="7180" y="1084"/>
                </a:lnTo>
                <a:lnTo>
                  <a:pt x="7182" y="1078"/>
                </a:lnTo>
                <a:lnTo>
                  <a:pt x="7184" y="1070"/>
                </a:lnTo>
                <a:lnTo>
                  <a:pt x="7184" y="1068"/>
                </a:lnTo>
                <a:lnTo>
                  <a:pt x="7182" y="1066"/>
                </a:lnTo>
                <a:lnTo>
                  <a:pt x="7178" y="1066"/>
                </a:lnTo>
                <a:lnTo>
                  <a:pt x="7174" y="1070"/>
                </a:lnTo>
                <a:lnTo>
                  <a:pt x="7164" y="1078"/>
                </a:lnTo>
                <a:lnTo>
                  <a:pt x="7140" y="1102"/>
                </a:lnTo>
                <a:lnTo>
                  <a:pt x="7134" y="1108"/>
                </a:lnTo>
                <a:lnTo>
                  <a:pt x="7134" y="1112"/>
                </a:lnTo>
                <a:lnTo>
                  <a:pt x="7134" y="1116"/>
                </a:lnTo>
                <a:lnTo>
                  <a:pt x="7130" y="1122"/>
                </a:lnTo>
                <a:lnTo>
                  <a:pt x="7124" y="1126"/>
                </a:lnTo>
                <a:lnTo>
                  <a:pt x="7122" y="1128"/>
                </a:lnTo>
                <a:lnTo>
                  <a:pt x="7118" y="1126"/>
                </a:lnTo>
                <a:lnTo>
                  <a:pt x="7116" y="1128"/>
                </a:lnTo>
                <a:lnTo>
                  <a:pt x="7112" y="1130"/>
                </a:lnTo>
                <a:lnTo>
                  <a:pt x="7112" y="1128"/>
                </a:lnTo>
                <a:lnTo>
                  <a:pt x="7112" y="1126"/>
                </a:lnTo>
                <a:lnTo>
                  <a:pt x="7116" y="1120"/>
                </a:lnTo>
                <a:lnTo>
                  <a:pt x="7120" y="1114"/>
                </a:lnTo>
                <a:lnTo>
                  <a:pt x="7120" y="1112"/>
                </a:lnTo>
                <a:lnTo>
                  <a:pt x="7120" y="1110"/>
                </a:lnTo>
                <a:lnTo>
                  <a:pt x="7122" y="1106"/>
                </a:lnTo>
                <a:lnTo>
                  <a:pt x="7126" y="1102"/>
                </a:lnTo>
                <a:lnTo>
                  <a:pt x="7124" y="1100"/>
                </a:lnTo>
                <a:lnTo>
                  <a:pt x="7124" y="1098"/>
                </a:lnTo>
                <a:lnTo>
                  <a:pt x="7124" y="1096"/>
                </a:lnTo>
                <a:lnTo>
                  <a:pt x="7132" y="1088"/>
                </a:lnTo>
                <a:lnTo>
                  <a:pt x="7150" y="1072"/>
                </a:lnTo>
                <a:lnTo>
                  <a:pt x="7152" y="1072"/>
                </a:lnTo>
                <a:lnTo>
                  <a:pt x="7150" y="1070"/>
                </a:lnTo>
                <a:lnTo>
                  <a:pt x="7144" y="1070"/>
                </a:lnTo>
                <a:lnTo>
                  <a:pt x="7138" y="1070"/>
                </a:lnTo>
                <a:lnTo>
                  <a:pt x="7136" y="1068"/>
                </a:lnTo>
                <a:lnTo>
                  <a:pt x="7132" y="1064"/>
                </a:lnTo>
                <a:lnTo>
                  <a:pt x="7130" y="1064"/>
                </a:lnTo>
                <a:lnTo>
                  <a:pt x="7128" y="1070"/>
                </a:lnTo>
                <a:lnTo>
                  <a:pt x="7126" y="1076"/>
                </a:lnTo>
                <a:lnTo>
                  <a:pt x="7122" y="1070"/>
                </a:lnTo>
                <a:lnTo>
                  <a:pt x="7118" y="1066"/>
                </a:lnTo>
                <a:lnTo>
                  <a:pt x="7114" y="1066"/>
                </a:lnTo>
                <a:lnTo>
                  <a:pt x="7112" y="1066"/>
                </a:lnTo>
                <a:lnTo>
                  <a:pt x="7108" y="1066"/>
                </a:lnTo>
                <a:lnTo>
                  <a:pt x="7106" y="1066"/>
                </a:lnTo>
                <a:lnTo>
                  <a:pt x="7102" y="1064"/>
                </a:lnTo>
                <a:lnTo>
                  <a:pt x="7098" y="1064"/>
                </a:lnTo>
                <a:lnTo>
                  <a:pt x="7096" y="1066"/>
                </a:lnTo>
                <a:lnTo>
                  <a:pt x="7098" y="1068"/>
                </a:lnTo>
                <a:lnTo>
                  <a:pt x="7100" y="1072"/>
                </a:lnTo>
                <a:lnTo>
                  <a:pt x="7100" y="1076"/>
                </a:lnTo>
                <a:lnTo>
                  <a:pt x="7098" y="1076"/>
                </a:lnTo>
                <a:lnTo>
                  <a:pt x="7094" y="1074"/>
                </a:lnTo>
                <a:lnTo>
                  <a:pt x="7088" y="1072"/>
                </a:lnTo>
                <a:lnTo>
                  <a:pt x="7084" y="1074"/>
                </a:lnTo>
                <a:lnTo>
                  <a:pt x="7086" y="1078"/>
                </a:lnTo>
                <a:lnTo>
                  <a:pt x="7094" y="1082"/>
                </a:lnTo>
                <a:lnTo>
                  <a:pt x="7102" y="1086"/>
                </a:lnTo>
                <a:lnTo>
                  <a:pt x="7106" y="1088"/>
                </a:lnTo>
                <a:lnTo>
                  <a:pt x="7104" y="1088"/>
                </a:lnTo>
                <a:lnTo>
                  <a:pt x="7094" y="1086"/>
                </a:lnTo>
                <a:lnTo>
                  <a:pt x="7088" y="1084"/>
                </a:lnTo>
                <a:lnTo>
                  <a:pt x="7088" y="1086"/>
                </a:lnTo>
                <a:lnTo>
                  <a:pt x="7086" y="1088"/>
                </a:lnTo>
                <a:lnTo>
                  <a:pt x="7084" y="1090"/>
                </a:lnTo>
                <a:lnTo>
                  <a:pt x="7080" y="1094"/>
                </a:lnTo>
                <a:lnTo>
                  <a:pt x="7072" y="1100"/>
                </a:lnTo>
                <a:lnTo>
                  <a:pt x="7060" y="1106"/>
                </a:lnTo>
                <a:lnTo>
                  <a:pt x="7056" y="1110"/>
                </a:lnTo>
                <a:lnTo>
                  <a:pt x="7056" y="1112"/>
                </a:lnTo>
                <a:lnTo>
                  <a:pt x="7050" y="1116"/>
                </a:lnTo>
                <a:lnTo>
                  <a:pt x="7046" y="1118"/>
                </a:lnTo>
                <a:lnTo>
                  <a:pt x="7044" y="1120"/>
                </a:lnTo>
                <a:lnTo>
                  <a:pt x="7044" y="1122"/>
                </a:lnTo>
                <a:lnTo>
                  <a:pt x="7048" y="1124"/>
                </a:lnTo>
                <a:lnTo>
                  <a:pt x="7046" y="1126"/>
                </a:lnTo>
                <a:lnTo>
                  <a:pt x="7044" y="1126"/>
                </a:lnTo>
                <a:lnTo>
                  <a:pt x="7042" y="1128"/>
                </a:lnTo>
                <a:lnTo>
                  <a:pt x="7042" y="1130"/>
                </a:lnTo>
                <a:lnTo>
                  <a:pt x="7046" y="1132"/>
                </a:lnTo>
                <a:lnTo>
                  <a:pt x="7052" y="1134"/>
                </a:lnTo>
                <a:lnTo>
                  <a:pt x="7054" y="1136"/>
                </a:lnTo>
                <a:lnTo>
                  <a:pt x="7052" y="1136"/>
                </a:lnTo>
                <a:lnTo>
                  <a:pt x="7048" y="1136"/>
                </a:lnTo>
                <a:lnTo>
                  <a:pt x="7040" y="1136"/>
                </a:lnTo>
                <a:lnTo>
                  <a:pt x="7034" y="1132"/>
                </a:lnTo>
                <a:lnTo>
                  <a:pt x="7034" y="1130"/>
                </a:lnTo>
                <a:lnTo>
                  <a:pt x="7034" y="1128"/>
                </a:lnTo>
                <a:lnTo>
                  <a:pt x="7036" y="1124"/>
                </a:lnTo>
                <a:lnTo>
                  <a:pt x="7034" y="1122"/>
                </a:lnTo>
                <a:lnTo>
                  <a:pt x="7028" y="1118"/>
                </a:lnTo>
                <a:lnTo>
                  <a:pt x="7018" y="1116"/>
                </a:lnTo>
                <a:lnTo>
                  <a:pt x="7012" y="1116"/>
                </a:lnTo>
                <a:lnTo>
                  <a:pt x="7008" y="1116"/>
                </a:lnTo>
                <a:lnTo>
                  <a:pt x="7006" y="1114"/>
                </a:lnTo>
                <a:lnTo>
                  <a:pt x="7004" y="1114"/>
                </a:lnTo>
                <a:lnTo>
                  <a:pt x="7002" y="1114"/>
                </a:lnTo>
                <a:lnTo>
                  <a:pt x="6998" y="1114"/>
                </a:lnTo>
                <a:lnTo>
                  <a:pt x="6992" y="1112"/>
                </a:lnTo>
                <a:lnTo>
                  <a:pt x="6990" y="1112"/>
                </a:lnTo>
                <a:lnTo>
                  <a:pt x="6988" y="1120"/>
                </a:lnTo>
                <a:lnTo>
                  <a:pt x="6988" y="1124"/>
                </a:lnTo>
                <a:lnTo>
                  <a:pt x="6984" y="1120"/>
                </a:lnTo>
                <a:lnTo>
                  <a:pt x="6982" y="1116"/>
                </a:lnTo>
                <a:lnTo>
                  <a:pt x="6978" y="1114"/>
                </a:lnTo>
                <a:lnTo>
                  <a:pt x="6974" y="1114"/>
                </a:lnTo>
                <a:lnTo>
                  <a:pt x="6968" y="1114"/>
                </a:lnTo>
                <a:lnTo>
                  <a:pt x="6964" y="1118"/>
                </a:lnTo>
                <a:lnTo>
                  <a:pt x="6964" y="1120"/>
                </a:lnTo>
                <a:lnTo>
                  <a:pt x="6966" y="1122"/>
                </a:lnTo>
                <a:lnTo>
                  <a:pt x="6970" y="1124"/>
                </a:lnTo>
                <a:lnTo>
                  <a:pt x="6972" y="1124"/>
                </a:lnTo>
                <a:lnTo>
                  <a:pt x="6972" y="1126"/>
                </a:lnTo>
                <a:lnTo>
                  <a:pt x="6974" y="1128"/>
                </a:lnTo>
                <a:lnTo>
                  <a:pt x="6978" y="1128"/>
                </a:lnTo>
                <a:lnTo>
                  <a:pt x="6982" y="1128"/>
                </a:lnTo>
                <a:lnTo>
                  <a:pt x="6986" y="1132"/>
                </a:lnTo>
                <a:lnTo>
                  <a:pt x="6988" y="1134"/>
                </a:lnTo>
                <a:lnTo>
                  <a:pt x="6992" y="1134"/>
                </a:lnTo>
                <a:lnTo>
                  <a:pt x="6994" y="1134"/>
                </a:lnTo>
                <a:lnTo>
                  <a:pt x="6992" y="1138"/>
                </a:lnTo>
                <a:lnTo>
                  <a:pt x="6990" y="1140"/>
                </a:lnTo>
                <a:lnTo>
                  <a:pt x="6990" y="1142"/>
                </a:lnTo>
                <a:lnTo>
                  <a:pt x="6996" y="1150"/>
                </a:lnTo>
                <a:lnTo>
                  <a:pt x="6998" y="1154"/>
                </a:lnTo>
                <a:lnTo>
                  <a:pt x="6996" y="1152"/>
                </a:lnTo>
                <a:lnTo>
                  <a:pt x="6980" y="1140"/>
                </a:lnTo>
                <a:lnTo>
                  <a:pt x="6970" y="1134"/>
                </a:lnTo>
                <a:lnTo>
                  <a:pt x="6964" y="1134"/>
                </a:lnTo>
                <a:lnTo>
                  <a:pt x="6962" y="1136"/>
                </a:lnTo>
                <a:lnTo>
                  <a:pt x="6964" y="1138"/>
                </a:lnTo>
                <a:lnTo>
                  <a:pt x="6964" y="1140"/>
                </a:lnTo>
                <a:lnTo>
                  <a:pt x="6964" y="1142"/>
                </a:lnTo>
                <a:lnTo>
                  <a:pt x="6960" y="1144"/>
                </a:lnTo>
                <a:lnTo>
                  <a:pt x="6958" y="1144"/>
                </a:lnTo>
                <a:lnTo>
                  <a:pt x="6956" y="1142"/>
                </a:lnTo>
                <a:lnTo>
                  <a:pt x="6958" y="1140"/>
                </a:lnTo>
                <a:lnTo>
                  <a:pt x="6958" y="1138"/>
                </a:lnTo>
                <a:lnTo>
                  <a:pt x="6956" y="1138"/>
                </a:lnTo>
                <a:lnTo>
                  <a:pt x="6950" y="1142"/>
                </a:lnTo>
                <a:lnTo>
                  <a:pt x="6938" y="1152"/>
                </a:lnTo>
                <a:lnTo>
                  <a:pt x="6936" y="1152"/>
                </a:lnTo>
                <a:lnTo>
                  <a:pt x="6934" y="1154"/>
                </a:lnTo>
                <a:lnTo>
                  <a:pt x="6934" y="1162"/>
                </a:lnTo>
                <a:lnTo>
                  <a:pt x="6932" y="1168"/>
                </a:lnTo>
                <a:lnTo>
                  <a:pt x="6928" y="1172"/>
                </a:lnTo>
                <a:lnTo>
                  <a:pt x="6922" y="1180"/>
                </a:lnTo>
                <a:lnTo>
                  <a:pt x="6914" y="1186"/>
                </a:lnTo>
                <a:lnTo>
                  <a:pt x="6922" y="1172"/>
                </a:lnTo>
                <a:lnTo>
                  <a:pt x="6926" y="1160"/>
                </a:lnTo>
                <a:lnTo>
                  <a:pt x="6928" y="1150"/>
                </a:lnTo>
                <a:lnTo>
                  <a:pt x="6928" y="1140"/>
                </a:lnTo>
                <a:lnTo>
                  <a:pt x="6926" y="1136"/>
                </a:lnTo>
                <a:lnTo>
                  <a:pt x="6924" y="1138"/>
                </a:lnTo>
                <a:lnTo>
                  <a:pt x="6922" y="1142"/>
                </a:lnTo>
                <a:lnTo>
                  <a:pt x="6920" y="1142"/>
                </a:lnTo>
                <a:lnTo>
                  <a:pt x="6918" y="1140"/>
                </a:lnTo>
                <a:lnTo>
                  <a:pt x="6916" y="1140"/>
                </a:lnTo>
                <a:lnTo>
                  <a:pt x="6908" y="1150"/>
                </a:lnTo>
                <a:lnTo>
                  <a:pt x="6906" y="1156"/>
                </a:lnTo>
                <a:lnTo>
                  <a:pt x="6906" y="1160"/>
                </a:lnTo>
                <a:lnTo>
                  <a:pt x="6908" y="1160"/>
                </a:lnTo>
                <a:lnTo>
                  <a:pt x="6904" y="1164"/>
                </a:lnTo>
                <a:lnTo>
                  <a:pt x="6902" y="1166"/>
                </a:lnTo>
                <a:lnTo>
                  <a:pt x="6898" y="1166"/>
                </a:lnTo>
                <a:lnTo>
                  <a:pt x="6898" y="1162"/>
                </a:lnTo>
                <a:lnTo>
                  <a:pt x="6900" y="1158"/>
                </a:lnTo>
                <a:lnTo>
                  <a:pt x="6902" y="1152"/>
                </a:lnTo>
                <a:lnTo>
                  <a:pt x="6902" y="1150"/>
                </a:lnTo>
                <a:lnTo>
                  <a:pt x="6900" y="1148"/>
                </a:lnTo>
                <a:lnTo>
                  <a:pt x="6896" y="1148"/>
                </a:lnTo>
                <a:lnTo>
                  <a:pt x="6888" y="1150"/>
                </a:lnTo>
                <a:lnTo>
                  <a:pt x="6882" y="1152"/>
                </a:lnTo>
                <a:lnTo>
                  <a:pt x="6870" y="1160"/>
                </a:lnTo>
                <a:lnTo>
                  <a:pt x="6868" y="1162"/>
                </a:lnTo>
                <a:lnTo>
                  <a:pt x="6870" y="1164"/>
                </a:lnTo>
                <a:lnTo>
                  <a:pt x="6872" y="1166"/>
                </a:lnTo>
                <a:lnTo>
                  <a:pt x="6872" y="1168"/>
                </a:lnTo>
                <a:lnTo>
                  <a:pt x="6872" y="1170"/>
                </a:lnTo>
                <a:lnTo>
                  <a:pt x="6872" y="1174"/>
                </a:lnTo>
                <a:lnTo>
                  <a:pt x="6874" y="1174"/>
                </a:lnTo>
                <a:lnTo>
                  <a:pt x="6882" y="1178"/>
                </a:lnTo>
                <a:lnTo>
                  <a:pt x="6886" y="1178"/>
                </a:lnTo>
                <a:lnTo>
                  <a:pt x="6890" y="1182"/>
                </a:lnTo>
                <a:lnTo>
                  <a:pt x="6892" y="1186"/>
                </a:lnTo>
                <a:lnTo>
                  <a:pt x="6894" y="1192"/>
                </a:lnTo>
                <a:lnTo>
                  <a:pt x="6884" y="1188"/>
                </a:lnTo>
                <a:lnTo>
                  <a:pt x="6884" y="1186"/>
                </a:lnTo>
                <a:lnTo>
                  <a:pt x="6886" y="1184"/>
                </a:lnTo>
                <a:lnTo>
                  <a:pt x="6880" y="1182"/>
                </a:lnTo>
                <a:lnTo>
                  <a:pt x="6874" y="1180"/>
                </a:lnTo>
                <a:lnTo>
                  <a:pt x="6870" y="1178"/>
                </a:lnTo>
                <a:lnTo>
                  <a:pt x="6868" y="1172"/>
                </a:lnTo>
                <a:lnTo>
                  <a:pt x="6864" y="1168"/>
                </a:lnTo>
                <a:lnTo>
                  <a:pt x="6858" y="1168"/>
                </a:lnTo>
                <a:lnTo>
                  <a:pt x="6850" y="1172"/>
                </a:lnTo>
                <a:lnTo>
                  <a:pt x="6850" y="1174"/>
                </a:lnTo>
                <a:lnTo>
                  <a:pt x="6858" y="1180"/>
                </a:lnTo>
                <a:lnTo>
                  <a:pt x="6862" y="1184"/>
                </a:lnTo>
                <a:lnTo>
                  <a:pt x="6860" y="1186"/>
                </a:lnTo>
                <a:lnTo>
                  <a:pt x="6856" y="1184"/>
                </a:lnTo>
                <a:lnTo>
                  <a:pt x="6852" y="1180"/>
                </a:lnTo>
                <a:lnTo>
                  <a:pt x="6842" y="1172"/>
                </a:lnTo>
                <a:lnTo>
                  <a:pt x="6838" y="1172"/>
                </a:lnTo>
                <a:lnTo>
                  <a:pt x="6838" y="1174"/>
                </a:lnTo>
                <a:lnTo>
                  <a:pt x="6840" y="1178"/>
                </a:lnTo>
                <a:lnTo>
                  <a:pt x="6838" y="1180"/>
                </a:lnTo>
                <a:lnTo>
                  <a:pt x="6836" y="1182"/>
                </a:lnTo>
                <a:lnTo>
                  <a:pt x="6834" y="1184"/>
                </a:lnTo>
                <a:lnTo>
                  <a:pt x="6836" y="1190"/>
                </a:lnTo>
                <a:lnTo>
                  <a:pt x="6836" y="1194"/>
                </a:lnTo>
                <a:lnTo>
                  <a:pt x="6836" y="1196"/>
                </a:lnTo>
                <a:lnTo>
                  <a:pt x="6830" y="1198"/>
                </a:lnTo>
                <a:lnTo>
                  <a:pt x="6822" y="1200"/>
                </a:lnTo>
                <a:lnTo>
                  <a:pt x="6818" y="1202"/>
                </a:lnTo>
                <a:lnTo>
                  <a:pt x="6814" y="1206"/>
                </a:lnTo>
                <a:lnTo>
                  <a:pt x="6812" y="1210"/>
                </a:lnTo>
                <a:lnTo>
                  <a:pt x="6814" y="1212"/>
                </a:lnTo>
                <a:lnTo>
                  <a:pt x="6818" y="1214"/>
                </a:lnTo>
                <a:lnTo>
                  <a:pt x="6822" y="1214"/>
                </a:lnTo>
                <a:lnTo>
                  <a:pt x="6816" y="1216"/>
                </a:lnTo>
                <a:lnTo>
                  <a:pt x="6808" y="1220"/>
                </a:lnTo>
                <a:lnTo>
                  <a:pt x="6804" y="1222"/>
                </a:lnTo>
                <a:lnTo>
                  <a:pt x="6802" y="1226"/>
                </a:lnTo>
                <a:lnTo>
                  <a:pt x="6798" y="1228"/>
                </a:lnTo>
                <a:lnTo>
                  <a:pt x="6792" y="1230"/>
                </a:lnTo>
                <a:lnTo>
                  <a:pt x="6786" y="1230"/>
                </a:lnTo>
                <a:lnTo>
                  <a:pt x="6780" y="1232"/>
                </a:lnTo>
                <a:lnTo>
                  <a:pt x="6774" y="1240"/>
                </a:lnTo>
                <a:lnTo>
                  <a:pt x="6772" y="1244"/>
                </a:lnTo>
                <a:lnTo>
                  <a:pt x="6772" y="1246"/>
                </a:lnTo>
                <a:lnTo>
                  <a:pt x="6776" y="1248"/>
                </a:lnTo>
                <a:lnTo>
                  <a:pt x="6780" y="1246"/>
                </a:lnTo>
                <a:lnTo>
                  <a:pt x="6790" y="1244"/>
                </a:lnTo>
                <a:lnTo>
                  <a:pt x="6792" y="1244"/>
                </a:lnTo>
                <a:lnTo>
                  <a:pt x="6794" y="1244"/>
                </a:lnTo>
                <a:lnTo>
                  <a:pt x="6794" y="1246"/>
                </a:lnTo>
                <a:lnTo>
                  <a:pt x="6796" y="1248"/>
                </a:lnTo>
                <a:lnTo>
                  <a:pt x="6808" y="1242"/>
                </a:lnTo>
                <a:lnTo>
                  <a:pt x="6812" y="1240"/>
                </a:lnTo>
                <a:lnTo>
                  <a:pt x="6814" y="1240"/>
                </a:lnTo>
                <a:lnTo>
                  <a:pt x="6812" y="1244"/>
                </a:lnTo>
                <a:lnTo>
                  <a:pt x="6804" y="1250"/>
                </a:lnTo>
                <a:lnTo>
                  <a:pt x="6794" y="1254"/>
                </a:lnTo>
                <a:lnTo>
                  <a:pt x="6786" y="1254"/>
                </a:lnTo>
                <a:lnTo>
                  <a:pt x="6784" y="1252"/>
                </a:lnTo>
                <a:lnTo>
                  <a:pt x="6780" y="1252"/>
                </a:lnTo>
                <a:lnTo>
                  <a:pt x="6772" y="1250"/>
                </a:lnTo>
                <a:lnTo>
                  <a:pt x="6764" y="1252"/>
                </a:lnTo>
                <a:lnTo>
                  <a:pt x="6756" y="1254"/>
                </a:lnTo>
                <a:lnTo>
                  <a:pt x="6754" y="1258"/>
                </a:lnTo>
                <a:lnTo>
                  <a:pt x="6758" y="1260"/>
                </a:lnTo>
                <a:lnTo>
                  <a:pt x="6760" y="1262"/>
                </a:lnTo>
                <a:lnTo>
                  <a:pt x="6760" y="1264"/>
                </a:lnTo>
                <a:lnTo>
                  <a:pt x="6764" y="1264"/>
                </a:lnTo>
                <a:lnTo>
                  <a:pt x="6770" y="1266"/>
                </a:lnTo>
                <a:lnTo>
                  <a:pt x="6768" y="1270"/>
                </a:lnTo>
                <a:lnTo>
                  <a:pt x="6764" y="1274"/>
                </a:lnTo>
                <a:lnTo>
                  <a:pt x="6762" y="1278"/>
                </a:lnTo>
                <a:lnTo>
                  <a:pt x="6762" y="1282"/>
                </a:lnTo>
                <a:lnTo>
                  <a:pt x="6760" y="1286"/>
                </a:lnTo>
                <a:lnTo>
                  <a:pt x="6758" y="1284"/>
                </a:lnTo>
                <a:lnTo>
                  <a:pt x="6756" y="1278"/>
                </a:lnTo>
                <a:lnTo>
                  <a:pt x="6754" y="1272"/>
                </a:lnTo>
                <a:lnTo>
                  <a:pt x="6754" y="1266"/>
                </a:lnTo>
                <a:lnTo>
                  <a:pt x="6754" y="1262"/>
                </a:lnTo>
                <a:lnTo>
                  <a:pt x="6750" y="1262"/>
                </a:lnTo>
                <a:lnTo>
                  <a:pt x="6748" y="1266"/>
                </a:lnTo>
                <a:lnTo>
                  <a:pt x="6744" y="1270"/>
                </a:lnTo>
                <a:lnTo>
                  <a:pt x="6742" y="1272"/>
                </a:lnTo>
                <a:lnTo>
                  <a:pt x="6742" y="1270"/>
                </a:lnTo>
                <a:lnTo>
                  <a:pt x="6740" y="1268"/>
                </a:lnTo>
                <a:lnTo>
                  <a:pt x="6736" y="1268"/>
                </a:lnTo>
                <a:lnTo>
                  <a:pt x="6730" y="1270"/>
                </a:lnTo>
                <a:lnTo>
                  <a:pt x="6726" y="1272"/>
                </a:lnTo>
                <a:lnTo>
                  <a:pt x="6724" y="1274"/>
                </a:lnTo>
                <a:lnTo>
                  <a:pt x="6724" y="1276"/>
                </a:lnTo>
                <a:lnTo>
                  <a:pt x="6726" y="1278"/>
                </a:lnTo>
                <a:lnTo>
                  <a:pt x="6728" y="1276"/>
                </a:lnTo>
                <a:lnTo>
                  <a:pt x="6732" y="1276"/>
                </a:lnTo>
                <a:lnTo>
                  <a:pt x="6740" y="1276"/>
                </a:lnTo>
                <a:lnTo>
                  <a:pt x="6746" y="1278"/>
                </a:lnTo>
                <a:lnTo>
                  <a:pt x="6750" y="1280"/>
                </a:lnTo>
                <a:lnTo>
                  <a:pt x="6748" y="1282"/>
                </a:lnTo>
                <a:lnTo>
                  <a:pt x="6744" y="1282"/>
                </a:lnTo>
                <a:lnTo>
                  <a:pt x="6734" y="1284"/>
                </a:lnTo>
                <a:lnTo>
                  <a:pt x="6716" y="1286"/>
                </a:lnTo>
                <a:lnTo>
                  <a:pt x="6704" y="1290"/>
                </a:lnTo>
                <a:lnTo>
                  <a:pt x="6702" y="1294"/>
                </a:lnTo>
                <a:lnTo>
                  <a:pt x="6704" y="1296"/>
                </a:lnTo>
                <a:lnTo>
                  <a:pt x="6706" y="1296"/>
                </a:lnTo>
                <a:lnTo>
                  <a:pt x="6706" y="1298"/>
                </a:lnTo>
                <a:lnTo>
                  <a:pt x="6702" y="1300"/>
                </a:lnTo>
                <a:lnTo>
                  <a:pt x="6700" y="1302"/>
                </a:lnTo>
                <a:lnTo>
                  <a:pt x="6704" y="1304"/>
                </a:lnTo>
                <a:lnTo>
                  <a:pt x="6710" y="1304"/>
                </a:lnTo>
                <a:lnTo>
                  <a:pt x="6714" y="1304"/>
                </a:lnTo>
                <a:lnTo>
                  <a:pt x="6720" y="1298"/>
                </a:lnTo>
                <a:lnTo>
                  <a:pt x="6726" y="1294"/>
                </a:lnTo>
                <a:lnTo>
                  <a:pt x="6732" y="1294"/>
                </a:lnTo>
                <a:lnTo>
                  <a:pt x="6736" y="1294"/>
                </a:lnTo>
                <a:lnTo>
                  <a:pt x="6744" y="1296"/>
                </a:lnTo>
                <a:lnTo>
                  <a:pt x="6742" y="1298"/>
                </a:lnTo>
                <a:lnTo>
                  <a:pt x="6734" y="1298"/>
                </a:lnTo>
                <a:lnTo>
                  <a:pt x="6724" y="1300"/>
                </a:lnTo>
                <a:lnTo>
                  <a:pt x="6718" y="1304"/>
                </a:lnTo>
                <a:lnTo>
                  <a:pt x="6720" y="1306"/>
                </a:lnTo>
                <a:lnTo>
                  <a:pt x="6718" y="1308"/>
                </a:lnTo>
                <a:lnTo>
                  <a:pt x="6710" y="1310"/>
                </a:lnTo>
                <a:lnTo>
                  <a:pt x="6700" y="1312"/>
                </a:lnTo>
                <a:lnTo>
                  <a:pt x="6700" y="1314"/>
                </a:lnTo>
                <a:lnTo>
                  <a:pt x="6700" y="1316"/>
                </a:lnTo>
                <a:lnTo>
                  <a:pt x="6706" y="1318"/>
                </a:lnTo>
                <a:lnTo>
                  <a:pt x="6706" y="1320"/>
                </a:lnTo>
                <a:lnTo>
                  <a:pt x="6706" y="1322"/>
                </a:lnTo>
                <a:lnTo>
                  <a:pt x="6704" y="1322"/>
                </a:lnTo>
                <a:lnTo>
                  <a:pt x="6702" y="1320"/>
                </a:lnTo>
                <a:lnTo>
                  <a:pt x="6698" y="1320"/>
                </a:lnTo>
                <a:lnTo>
                  <a:pt x="6694" y="1322"/>
                </a:lnTo>
                <a:lnTo>
                  <a:pt x="6688" y="1328"/>
                </a:lnTo>
                <a:lnTo>
                  <a:pt x="6688" y="1330"/>
                </a:lnTo>
                <a:lnTo>
                  <a:pt x="6692" y="1332"/>
                </a:lnTo>
                <a:lnTo>
                  <a:pt x="6696" y="1332"/>
                </a:lnTo>
                <a:lnTo>
                  <a:pt x="6700" y="1330"/>
                </a:lnTo>
                <a:lnTo>
                  <a:pt x="6708" y="1330"/>
                </a:lnTo>
                <a:lnTo>
                  <a:pt x="6720" y="1330"/>
                </a:lnTo>
                <a:lnTo>
                  <a:pt x="6736" y="1332"/>
                </a:lnTo>
                <a:lnTo>
                  <a:pt x="6732" y="1334"/>
                </a:lnTo>
                <a:lnTo>
                  <a:pt x="6730" y="1336"/>
                </a:lnTo>
                <a:lnTo>
                  <a:pt x="6730" y="1338"/>
                </a:lnTo>
                <a:lnTo>
                  <a:pt x="6732" y="1342"/>
                </a:lnTo>
                <a:lnTo>
                  <a:pt x="6728" y="1340"/>
                </a:lnTo>
                <a:lnTo>
                  <a:pt x="6722" y="1336"/>
                </a:lnTo>
                <a:lnTo>
                  <a:pt x="6718" y="1334"/>
                </a:lnTo>
                <a:lnTo>
                  <a:pt x="6712" y="1332"/>
                </a:lnTo>
                <a:lnTo>
                  <a:pt x="6704" y="1334"/>
                </a:lnTo>
                <a:lnTo>
                  <a:pt x="6698" y="1334"/>
                </a:lnTo>
                <a:lnTo>
                  <a:pt x="6692" y="1336"/>
                </a:lnTo>
                <a:lnTo>
                  <a:pt x="6686" y="1338"/>
                </a:lnTo>
                <a:lnTo>
                  <a:pt x="6682" y="1338"/>
                </a:lnTo>
                <a:lnTo>
                  <a:pt x="6680" y="1338"/>
                </a:lnTo>
                <a:lnTo>
                  <a:pt x="6678" y="1340"/>
                </a:lnTo>
                <a:lnTo>
                  <a:pt x="6674" y="1340"/>
                </a:lnTo>
                <a:lnTo>
                  <a:pt x="6672" y="1340"/>
                </a:lnTo>
                <a:lnTo>
                  <a:pt x="6672" y="1342"/>
                </a:lnTo>
                <a:lnTo>
                  <a:pt x="6672" y="1346"/>
                </a:lnTo>
                <a:lnTo>
                  <a:pt x="6672" y="1348"/>
                </a:lnTo>
                <a:lnTo>
                  <a:pt x="6670" y="1350"/>
                </a:lnTo>
                <a:lnTo>
                  <a:pt x="6666" y="1350"/>
                </a:lnTo>
                <a:lnTo>
                  <a:pt x="6660" y="1352"/>
                </a:lnTo>
                <a:lnTo>
                  <a:pt x="6652" y="1352"/>
                </a:lnTo>
                <a:lnTo>
                  <a:pt x="6654" y="1356"/>
                </a:lnTo>
                <a:lnTo>
                  <a:pt x="6658" y="1360"/>
                </a:lnTo>
                <a:lnTo>
                  <a:pt x="6658" y="1362"/>
                </a:lnTo>
                <a:lnTo>
                  <a:pt x="6656" y="1364"/>
                </a:lnTo>
                <a:lnTo>
                  <a:pt x="6652" y="1366"/>
                </a:lnTo>
                <a:lnTo>
                  <a:pt x="6648" y="1366"/>
                </a:lnTo>
                <a:lnTo>
                  <a:pt x="6646" y="1366"/>
                </a:lnTo>
                <a:lnTo>
                  <a:pt x="6642" y="1370"/>
                </a:lnTo>
                <a:lnTo>
                  <a:pt x="6638" y="1374"/>
                </a:lnTo>
                <a:lnTo>
                  <a:pt x="6640" y="1374"/>
                </a:lnTo>
                <a:lnTo>
                  <a:pt x="6644" y="1376"/>
                </a:lnTo>
                <a:lnTo>
                  <a:pt x="6642" y="1378"/>
                </a:lnTo>
                <a:lnTo>
                  <a:pt x="6640" y="1380"/>
                </a:lnTo>
                <a:lnTo>
                  <a:pt x="6640" y="1382"/>
                </a:lnTo>
                <a:lnTo>
                  <a:pt x="6638" y="1382"/>
                </a:lnTo>
                <a:lnTo>
                  <a:pt x="6634" y="1382"/>
                </a:lnTo>
                <a:lnTo>
                  <a:pt x="6632" y="1382"/>
                </a:lnTo>
                <a:lnTo>
                  <a:pt x="6630" y="1382"/>
                </a:lnTo>
                <a:lnTo>
                  <a:pt x="6632" y="1386"/>
                </a:lnTo>
                <a:lnTo>
                  <a:pt x="6634" y="1388"/>
                </a:lnTo>
                <a:lnTo>
                  <a:pt x="6634" y="1390"/>
                </a:lnTo>
                <a:lnTo>
                  <a:pt x="6632" y="1394"/>
                </a:lnTo>
                <a:lnTo>
                  <a:pt x="6632" y="1396"/>
                </a:lnTo>
                <a:lnTo>
                  <a:pt x="6638" y="1398"/>
                </a:lnTo>
                <a:lnTo>
                  <a:pt x="6642" y="1398"/>
                </a:lnTo>
                <a:lnTo>
                  <a:pt x="6638" y="1400"/>
                </a:lnTo>
                <a:lnTo>
                  <a:pt x="6632" y="1402"/>
                </a:lnTo>
                <a:lnTo>
                  <a:pt x="6632" y="1404"/>
                </a:lnTo>
                <a:lnTo>
                  <a:pt x="6638" y="1404"/>
                </a:lnTo>
                <a:lnTo>
                  <a:pt x="6648" y="1402"/>
                </a:lnTo>
                <a:lnTo>
                  <a:pt x="6674" y="1396"/>
                </a:lnTo>
                <a:lnTo>
                  <a:pt x="6678" y="1396"/>
                </a:lnTo>
                <a:lnTo>
                  <a:pt x="6676" y="1398"/>
                </a:lnTo>
                <a:lnTo>
                  <a:pt x="6666" y="1402"/>
                </a:lnTo>
                <a:lnTo>
                  <a:pt x="6656" y="1404"/>
                </a:lnTo>
                <a:lnTo>
                  <a:pt x="6638" y="1408"/>
                </a:lnTo>
                <a:lnTo>
                  <a:pt x="6630" y="1408"/>
                </a:lnTo>
                <a:lnTo>
                  <a:pt x="6622" y="1412"/>
                </a:lnTo>
                <a:lnTo>
                  <a:pt x="6616" y="1414"/>
                </a:lnTo>
                <a:lnTo>
                  <a:pt x="6620" y="1414"/>
                </a:lnTo>
                <a:lnTo>
                  <a:pt x="6626" y="1414"/>
                </a:lnTo>
                <a:lnTo>
                  <a:pt x="6630" y="1416"/>
                </a:lnTo>
                <a:lnTo>
                  <a:pt x="6630" y="1418"/>
                </a:lnTo>
                <a:lnTo>
                  <a:pt x="6628" y="1422"/>
                </a:lnTo>
                <a:lnTo>
                  <a:pt x="6624" y="1422"/>
                </a:lnTo>
                <a:lnTo>
                  <a:pt x="6620" y="1426"/>
                </a:lnTo>
                <a:lnTo>
                  <a:pt x="6616" y="1432"/>
                </a:lnTo>
                <a:lnTo>
                  <a:pt x="6614" y="1436"/>
                </a:lnTo>
                <a:lnTo>
                  <a:pt x="6612" y="1438"/>
                </a:lnTo>
                <a:lnTo>
                  <a:pt x="6608" y="1438"/>
                </a:lnTo>
                <a:lnTo>
                  <a:pt x="6604" y="1440"/>
                </a:lnTo>
                <a:lnTo>
                  <a:pt x="6604" y="1444"/>
                </a:lnTo>
                <a:lnTo>
                  <a:pt x="6606" y="1450"/>
                </a:lnTo>
                <a:lnTo>
                  <a:pt x="6608" y="1450"/>
                </a:lnTo>
                <a:lnTo>
                  <a:pt x="6612" y="1450"/>
                </a:lnTo>
                <a:lnTo>
                  <a:pt x="6612" y="1454"/>
                </a:lnTo>
                <a:lnTo>
                  <a:pt x="6612" y="1458"/>
                </a:lnTo>
                <a:lnTo>
                  <a:pt x="6612" y="1460"/>
                </a:lnTo>
                <a:lnTo>
                  <a:pt x="6608" y="1464"/>
                </a:lnTo>
                <a:lnTo>
                  <a:pt x="6604" y="1468"/>
                </a:lnTo>
                <a:lnTo>
                  <a:pt x="6602" y="1468"/>
                </a:lnTo>
                <a:lnTo>
                  <a:pt x="6604" y="1470"/>
                </a:lnTo>
                <a:lnTo>
                  <a:pt x="6606" y="1474"/>
                </a:lnTo>
                <a:lnTo>
                  <a:pt x="6606" y="1478"/>
                </a:lnTo>
                <a:lnTo>
                  <a:pt x="6602" y="1482"/>
                </a:lnTo>
                <a:lnTo>
                  <a:pt x="6596" y="1484"/>
                </a:lnTo>
                <a:lnTo>
                  <a:pt x="6588" y="1484"/>
                </a:lnTo>
                <a:lnTo>
                  <a:pt x="6586" y="1486"/>
                </a:lnTo>
                <a:lnTo>
                  <a:pt x="6582" y="1488"/>
                </a:lnTo>
                <a:lnTo>
                  <a:pt x="6576" y="1490"/>
                </a:lnTo>
                <a:lnTo>
                  <a:pt x="6572" y="1490"/>
                </a:lnTo>
                <a:lnTo>
                  <a:pt x="6568" y="1492"/>
                </a:lnTo>
                <a:lnTo>
                  <a:pt x="6564" y="1494"/>
                </a:lnTo>
                <a:lnTo>
                  <a:pt x="6562" y="1494"/>
                </a:lnTo>
                <a:lnTo>
                  <a:pt x="6552" y="1492"/>
                </a:lnTo>
                <a:lnTo>
                  <a:pt x="6546" y="1494"/>
                </a:lnTo>
                <a:lnTo>
                  <a:pt x="6544" y="1496"/>
                </a:lnTo>
                <a:lnTo>
                  <a:pt x="6544" y="1498"/>
                </a:lnTo>
                <a:lnTo>
                  <a:pt x="6548" y="1498"/>
                </a:lnTo>
                <a:lnTo>
                  <a:pt x="6552" y="1498"/>
                </a:lnTo>
                <a:lnTo>
                  <a:pt x="6560" y="1498"/>
                </a:lnTo>
                <a:lnTo>
                  <a:pt x="6562" y="1500"/>
                </a:lnTo>
                <a:lnTo>
                  <a:pt x="6564" y="1500"/>
                </a:lnTo>
                <a:lnTo>
                  <a:pt x="6564" y="1504"/>
                </a:lnTo>
                <a:lnTo>
                  <a:pt x="6562" y="1506"/>
                </a:lnTo>
                <a:lnTo>
                  <a:pt x="6564" y="1506"/>
                </a:lnTo>
                <a:lnTo>
                  <a:pt x="6570" y="1502"/>
                </a:lnTo>
                <a:lnTo>
                  <a:pt x="6576" y="1500"/>
                </a:lnTo>
                <a:lnTo>
                  <a:pt x="6578" y="1500"/>
                </a:lnTo>
                <a:lnTo>
                  <a:pt x="6576" y="1504"/>
                </a:lnTo>
                <a:lnTo>
                  <a:pt x="6570" y="1506"/>
                </a:lnTo>
                <a:lnTo>
                  <a:pt x="6568" y="1508"/>
                </a:lnTo>
                <a:lnTo>
                  <a:pt x="6570" y="1512"/>
                </a:lnTo>
                <a:lnTo>
                  <a:pt x="6574" y="1514"/>
                </a:lnTo>
                <a:lnTo>
                  <a:pt x="6574" y="1516"/>
                </a:lnTo>
                <a:lnTo>
                  <a:pt x="6570" y="1520"/>
                </a:lnTo>
                <a:lnTo>
                  <a:pt x="6570" y="1524"/>
                </a:lnTo>
                <a:lnTo>
                  <a:pt x="6568" y="1524"/>
                </a:lnTo>
                <a:lnTo>
                  <a:pt x="6562" y="1526"/>
                </a:lnTo>
                <a:lnTo>
                  <a:pt x="6560" y="1526"/>
                </a:lnTo>
                <a:lnTo>
                  <a:pt x="6558" y="1524"/>
                </a:lnTo>
                <a:lnTo>
                  <a:pt x="6554" y="1520"/>
                </a:lnTo>
                <a:lnTo>
                  <a:pt x="6552" y="1516"/>
                </a:lnTo>
                <a:lnTo>
                  <a:pt x="6552" y="1514"/>
                </a:lnTo>
                <a:lnTo>
                  <a:pt x="6548" y="1514"/>
                </a:lnTo>
                <a:lnTo>
                  <a:pt x="6546" y="1516"/>
                </a:lnTo>
                <a:lnTo>
                  <a:pt x="6546" y="1518"/>
                </a:lnTo>
                <a:lnTo>
                  <a:pt x="6546" y="1520"/>
                </a:lnTo>
                <a:lnTo>
                  <a:pt x="6544" y="1520"/>
                </a:lnTo>
                <a:lnTo>
                  <a:pt x="6536" y="1522"/>
                </a:lnTo>
                <a:lnTo>
                  <a:pt x="6532" y="1524"/>
                </a:lnTo>
                <a:lnTo>
                  <a:pt x="6530" y="1528"/>
                </a:lnTo>
                <a:lnTo>
                  <a:pt x="6530" y="1530"/>
                </a:lnTo>
                <a:lnTo>
                  <a:pt x="6530" y="1534"/>
                </a:lnTo>
                <a:lnTo>
                  <a:pt x="6528" y="1536"/>
                </a:lnTo>
                <a:lnTo>
                  <a:pt x="6524" y="1538"/>
                </a:lnTo>
                <a:lnTo>
                  <a:pt x="6520" y="1538"/>
                </a:lnTo>
                <a:lnTo>
                  <a:pt x="6516" y="1540"/>
                </a:lnTo>
                <a:lnTo>
                  <a:pt x="6514" y="1544"/>
                </a:lnTo>
                <a:lnTo>
                  <a:pt x="6512" y="1552"/>
                </a:lnTo>
                <a:lnTo>
                  <a:pt x="6510" y="1556"/>
                </a:lnTo>
                <a:lnTo>
                  <a:pt x="6502" y="1562"/>
                </a:lnTo>
                <a:lnTo>
                  <a:pt x="6496" y="1566"/>
                </a:lnTo>
                <a:lnTo>
                  <a:pt x="6494" y="1570"/>
                </a:lnTo>
                <a:lnTo>
                  <a:pt x="6492" y="1572"/>
                </a:lnTo>
                <a:lnTo>
                  <a:pt x="6490" y="1576"/>
                </a:lnTo>
                <a:lnTo>
                  <a:pt x="6492" y="1578"/>
                </a:lnTo>
                <a:lnTo>
                  <a:pt x="6496" y="1576"/>
                </a:lnTo>
                <a:lnTo>
                  <a:pt x="6500" y="1574"/>
                </a:lnTo>
                <a:lnTo>
                  <a:pt x="6502" y="1574"/>
                </a:lnTo>
                <a:lnTo>
                  <a:pt x="6502" y="1576"/>
                </a:lnTo>
                <a:lnTo>
                  <a:pt x="6502" y="1578"/>
                </a:lnTo>
                <a:lnTo>
                  <a:pt x="6504" y="1580"/>
                </a:lnTo>
                <a:lnTo>
                  <a:pt x="6506" y="1582"/>
                </a:lnTo>
                <a:lnTo>
                  <a:pt x="6506" y="1584"/>
                </a:lnTo>
                <a:lnTo>
                  <a:pt x="6508" y="1586"/>
                </a:lnTo>
                <a:lnTo>
                  <a:pt x="6510" y="1588"/>
                </a:lnTo>
                <a:lnTo>
                  <a:pt x="6520" y="1586"/>
                </a:lnTo>
                <a:lnTo>
                  <a:pt x="6532" y="1582"/>
                </a:lnTo>
                <a:lnTo>
                  <a:pt x="6546" y="1572"/>
                </a:lnTo>
                <a:lnTo>
                  <a:pt x="6552" y="1566"/>
                </a:lnTo>
                <a:lnTo>
                  <a:pt x="6554" y="1564"/>
                </a:lnTo>
                <a:lnTo>
                  <a:pt x="6552" y="1562"/>
                </a:lnTo>
                <a:lnTo>
                  <a:pt x="6548" y="1562"/>
                </a:lnTo>
                <a:lnTo>
                  <a:pt x="6544" y="1562"/>
                </a:lnTo>
                <a:lnTo>
                  <a:pt x="6542" y="1562"/>
                </a:lnTo>
                <a:lnTo>
                  <a:pt x="6546" y="1560"/>
                </a:lnTo>
                <a:lnTo>
                  <a:pt x="6554" y="1554"/>
                </a:lnTo>
                <a:lnTo>
                  <a:pt x="6558" y="1552"/>
                </a:lnTo>
                <a:lnTo>
                  <a:pt x="6560" y="1552"/>
                </a:lnTo>
                <a:lnTo>
                  <a:pt x="6566" y="1552"/>
                </a:lnTo>
                <a:lnTo>
                  <a:pt x="6568" y="1554"/>
                </a:lnTo>
                <a:lnTo>
                  <a:pt x="6562" y="1558"/>
                </a:lnTo>
                <a:lnTo>
                  <a:pt x="6558" y="1560"/>
                </a:lnTo>
                <a:lnTo>
                  <a:pt x="6556" y="1562"/>
                </a:lnTo>
                <a:lnTo>
                  <a:pt x="6558" y="1564"/>
                </a:lnTo>
                <a:lnTo>
                  <a:pt x="6564" y="1566"/>
                </a:lnTo>
                <a:lnTo>
                  <a:pt x="6568" y="1568"/>
                </a:lnTo>
                <a:lnTo>
                  <a:pt x="6564" y="1570"/>
                </a:lnTo>
                <a:lnTo>
                  <a:pt x="6544" y="1580"/>
                </a:lnTo>
                <a:lnTo>
                  <a:pt x="6538" y="1584"/>
                </a:lnTo>
                <a:lnTo>
                  <a:pt x="6540" y="1584"/>
                </a:lnTo>
                <a:lnTo>
                  <a:pt x="6542" y="1584"/>
                </a:lnTo>
                <a:lnTo>
                  <a:pt x="6542" y="1586"/>
                </a:lnTo>
                <a:lnTo>
                  <a:pt x="6540" y="1588"/>
                </a:lnTo>
                <a:lnTo>
                  <a:pt x="6544" y="1590"/>
                </a:lnTo>
                <a:lnTo>
                  <a:pt x="6546" y="1592"/>
                </a:lnTo>
                <a:lnTo>
                  <a:pt x="6544" y="1594"/>
                </a:lnTo>
                <a:lnTo>
                  <a:pt x="6538" y="1594"/>
                </a:lnTo>
                <a:lnTo>
                  <a:pt x="6528" y="1592"/>
                </a:lnTo>
                <a:lnTo>
                  <a:pt x="6520" y="1592"/>
                </a:lnTo>
                <a:lnTo>
                  <a:pt x="6514" y="1594"/>
                </a:lnTo>
                <a:lnTo>
                  <a:pt x="6510" y="1596"/>
                </a:lnTo>
                <a:lnTo>
                  <a:pt x="6506" y="1600"/>
                </a:lnTo>
                <a:lnTo>
                  <a:pt x="6506" y="1598"/>
                </a:lnTo>
                <a:lnTo>
                  <a:pt x="6506" y="1594"/>
                </a:lnTo>
                <a:lnTo>
                  <a:pt x="6502" y="1586"/>
                </a:lnTo>
                <a:lnTo>
                  <a:pt x="6498" y="1580"/>
                </a:lnTo>
                <a:lnTo>
                  <a:pt x="6494" y="1580"/>
                </a:lnTo>
                <a:lnTo>
                  <a:pt x="6490" y="1582"/>
                </a:lnTo>
                <a:lnTo>
                  <a:pt x="6484" y="1584"/>
                </a:lnTo>
                <a:lnTo>
                  <a:pt x="6480" y="1586"/>
                </a:lnTo>
                <a:lnTo>
                  <a:pt x="6478" y="1586"/>
                </a:lnTo>
                <a:lnTo>
                  <a:pt x="6476" y="1590"/>
                </a:lnTo>
                <a:lnTo>
                  <a:pt x="6476" y="1594"/>
                </a:lnTo>
                <a:lnTo>
                  <a:pt x="6474" y="1592"/>
                </a:lnTo>
                <a:lnTo>
                  <a:pt x="6468" y="1590"/>
                </a:lnTo>
                <a:lnTo>
                  <a:pt x="6462" y="1592"/>
                </a:lnTo>
                <a:lnTo>
                  <a:pt x="6446" y="1598"/>
                </a:lnTo>
                <a:lnTo>
                  <a:pt x="6444" y="1600"/>
                </a:lnTo>
                <a:lnTo>
                  <a:pt x="6444" y="1602"/>
                </a:lnTo>
                <a:lnTo>
                  <a:pt x="6450" y="1606"/>
                </a:lnTo>
                <a:lnTo>
                  <a:pt x="6452" y="1608"/>
                </a:lnTo>
                <a:lnTo>
                  <a:pt x="6454" y="1610"/>
                </a:lnTo>
                <a:lnTo>
                  <a:pt x="6450" y="1612"/>
                </a:lnTo>
                <a:lnTo>
                  <a:pt x="6444" y="1612"/>
                </a:lnTo>
                <a:lnTo>
                  <a:pt x="6438" y="1614"/>
                </a:lnTo>
                <a:lnTo>
                  <a:pt x="6436" y="1614"/>
                </a:lnTo>
                <a:lnTo>
                  <a:pt x="6436" y="1616"/>
                </a:lnTo>
                <a:lnTo>
                  <a:pt x="6438" y="1618"/>
                </a:lnTo>
                <a:lnTo>
                  <a:pt x="6440" y="1620"/>
                </a:lnTo>
                <a:lnTo>
                  <a:pt x="6432" y="1618"/>
                </a:lnTo>
                <a:lnTo>
                  <a:pt x="6424" y="1616"/>
                </a:lnTo>
                <a:lnTo>
                  <a:pt x="6426" y="1618"/>
                </a:lnTo>
                <a:lnTo>
                  <a:pt x="6428" y="1622"/>
                </a:lnTo>
                <a:lnTo>
                  <a:pt x="6428" y="1624"/>
                </a:lnTo>
                <a:lnTo>
                  <a:pt x="6424" y="1624"/>
                </a:lnTo>
                <a:lnTo>
                  <a:pt x="6412" y="1626"/>
                </a:lnTo>
                <a:lnTo>
                  <a:pt x="6402" y="1624"/>
                </a:lnTo>
                <a:lnTo>
                  <a:pt x="6394" y="1624"/>
                </a:lnTo>
                <a:lnTo>
                  <a:pt x="6388" y="1624"/>
                </a:lnTo>
                <a:lnTo>
                  <a:pt x="6386" y="1628"/>
                </a:lnTo>
                <a:lnTo>
                  <a:pt x="6388" y="1632"/>
                </a:lnTo>
                <a:lnTo>
                  <a:pt x="6388" y="1634"/>
                </a:lnTo>
                <a:lnTo>
                  <a:pt x="6392" y="1636"/>
                </a:lnTo>
                <a:lnTo>
                  <a:pt x="6396" y="1638"/>
                </a:lnTo>
                <a:lnTo>
                  <a:pt x="6404" y="1638"/>
                </a:lnTo>
                <a:lnTo>
                  <a:pt x="6410" y="1636"/>
                </a:lnTo>
                <a:lnTo>
                  <a:pt x="6410" y="1638"/>
                </a:lnTo>
                <a:lnTo>
                  <a:pt x="6406" y="1642"/>
                </a:lnTo>
                <a:lnTo>
                  <a:pt x="6404" y="1646"/>
                </a:lnTo>
                <a:lnTo>
                  <a:pt x="6406" y="1648"/>
                </a:lnTo>
                <a:lnTo>
                  <a:pt x="6408" y="1652"/>
                </a:lnTo>
                <a:lnTo>
                  <a:pt x="6402" y="1650"/>
                </a:lnTo>
                <a:lnTo>
                  <a:pt x="6388" y="1646"/>
                </a:lnTo>
                <a:lnTo>
                  <a:pt x="6380" y="1646"/>
                </a:lnTo>
                <a:lnTo>
                  <a:pt x="6370" y="1648"/>
                </a:lnTo>
                <a:lnTo>
                  <a:pt x="6362" y="1650"/>
                </a:lnTo>
                <a:lnTo>
                  <a:pt x="6360" y="1652"/>
                </a:lnTo>
                <a:lnTo>
                  <a:pt x="6362" y="1654"/>
                </a:lnTo>
                <a:lnTo>
                  <a:pt x="6366" y="1654"/>
                </a:lnTo>
                <a:lnTo>
                  <a:pt x="6378" y="1656"/>
                </a:lnTo>
                <a:lnTo>
                  <a:pt x="6384" y="1658"/>
                </a:lnTo>
                <a:lnTo>
                  <a:pt x="6386" y="1662"/>
                </a:lnTo>
                <a:lnTo>
                  <a:pt x="6388" y="1666"/>
                </a:lnTo>
                <a:lnTo>
                  <a:pt x="6384" y="1664"/>
                </a:lnTo>
                <a:lnTo>
                  <a:pt x="6382" y="1662"/>
                </a:lnTo>
                <a:lnTo>
                  <a:pt x="6376" y="1662"/>
                </a:lnTo>
                <a:lnTo>
                  <a:pt x="6368" y="1662"/>
                </a:lnTo>
                <a:lnTo>
                  <a:pt x="6360" y="1664"/>
                </a:lnTo>
                <a:lnTo>
                  <a:pt x="6352" y="1668"/>
                </a:lnTo>
                <a:lnTo>
                  <a:pt x="6348" y="1670"/>
                </a:lnTo>
                <a:lnTo>
                  <a:pt x="6348" y="1672"/>
                </a:lnTo>
                <a:lnTo>
                  <a:pt x="6348" y="1674"/>
                </a:lnTo>
                <a:lnTo>
                  <a:pt x="6348" y="1676"/>
                </a:lnTo>
                <a:lnTo>
                  <a:pt x="6342" y="1676"/>
                </a:lnTo>
                <a:lnTo>
                  <a:pt x="6338" y="1674"/>
                </a:lnTo>
                <a:lnTo>
                  <a:pt x="6336" y="1676"/>
                </a:lnTo>
                <a:lnTo>
                  <a:pt x="6338" y="1678"/>
                </a:lnTo>
                <a:lnTo>
                  <a:pt x="6338" y="1680"/>
                </a:lnTo>
                <a:lnTo>
                  <a:pt x="6330" y="1680"/>
                </a:lnTo>
                <a:lnTo>
                  <a:pt x="6314" y="1678"/>
                </a:lnTo>
                <a:lnTo>
                  <a:pt x="6312" y="1678"/>
                </a:lnTo>
                <a:lnTo>
                  <a:pt x="6316" y="1684"/>
                </a:lnTo>
                <a:lnTo>
                  <a:pt x="6318" y="1686"/>
                </a:lnTo>
                <a:lnTo>
                  <a:pt x="6316" y="1686"/>
                </a:lnTo>
                <a:lnTo>
                  <a:pt x="6312" y="1686"/>
                </a:lnTo>
                <a:lnTo>
                  <a:pt x="6306" y="1686"/>
                </a:lnTo>
                <a:lnTo>
                  <a:pt x="6306" y="1688"/>
                </a:lnTo>
                <a:lnTo>
                  <a:pt x="6308" y="1690"/>
                </a:lnTo>
                <a:lnTo>
                  <a:pt x="6312" y="1692"/>
                </a:lnTo>
                <a:lnTo>
                  <a:pt x="6318" y="1694"/>
                </a:lnTo>
                <a:lnTo>
                  <a:pt x="6330" y="1694"/>
                </a:lnTo>
                <a:lnTo>
                  <a:pt x="6344" y="1694"/>
                </a:lnTo>
                <a:lnTo>
                  <a:pt x="6350" y="1696"/>
                </a:lnTo>
                <a:lnTo>
                  <a:pt x="6358" y="1698"/>
                </a:lnTo>
                <a:lnTo>
                  <a:pt x="6366" y="1702"/>
                </a:lnTo>
                <a:lnTo>
                  <a:pt x="6364" y="1702"/>
                </a:lnTo>
                <a:lnTo>
                  <a:pt x="6356" y="1702"/>
                </a:lnTo>
                <a:lnTo>
                  <a:pt x="6352" y="1702"/>
                </a:lnTo>
                <a:lnTo>
                  <a:pt x="6350" y="1702"/>
                </a:lnTo>
                <a:lnTo>
                  <a:pt x="6346" y="1704"/>
                </a:lnTo>
                <a:lnTo>
                  <a:pt x="6344" y="1702"/>
                </a:lnTo>
                <a:lnTo>
                  <a:pt x="6338" y="1698"/>
                </a:lnTo>
                <a:lnTo>
                  <a:pt x="6334" y="1696"/>
                </a:lnTo>
                <a:lnTo>
                  <a:pt x="6328" y="1696"/>
                </a:lnTo>
                <a:lnTo>
                  <a:pt x="6322" y="1698"/>
                </a:lnTo>
                <a:lnTo>
                  <a:pt x="6314" y="1702"/>
                </a:lnTo>
                <a:lnTo>
                  <a:pt x="6308" y="1706"/>
                </a:lnTo>
                <a:lnTo>
                  <a:pt x="6306" y="1710"/>
                </a:lnTo>
                <a:lnTo>
                  <a:pt x="6308" y="1714"/>
                </a:lnTo>
                <a:lnTo>
                  <a:pt x="6312" y="1716"/>
                </a:lnTo>
                <a:lnTo>
                  <a:pt x="6316" y="1720"/>
                </a:lnTo>
                <a:lnTo>
                  <a:pt x="6316" y="1722"/>
                </a:lnTo>
                <a:lnTo>
                  <a:pt x="6312" y="1724"/>
                </a:lnTo>
                <a:lnTo>
                  <a:pt x="6306" y="1728"/>
                </a:lnTo>
                <a:lnTo>
                  <a:pt x="6308" y="1730"/>
                </a:lnTo>
                <a:lnTo>
                  <a:pt x="6312" y="1732"/>
                </a:lnTo>
                <a:lnTo>
                  <a:pt x="6312" y="1734"/>
                </a:lnTo>
                <a:lnTo>
                  <a:pt x="6312" y="1736"/>
                </a:lnTo>
                <a:lnTo>
                  <a:pt x="6310" y="1738"/>
                </a:lnTo>
                <a:lnTo>
                  <a:pt x="6310" y="1740"/>
                </a:lnTo>
                <a:lnTo>
                  <a:pt x="6310" y="1744"/>
                </a:lnTo>
                <a:lnTo>
                  <a:pt x="6312" y="1746"/>
                </a:lnTo>
                <a:lnTo>
                  <a:pt x="6316" y="1748"/>
                </a:lnTo>
                <a:lnTo>
                  <a:pt x="6320" y="1748"/>
                </a:lnTo>
                <a:lnTo>
                  <a:pt x="6326" y="1748"/>
                </a:lnTo>
                <a:lnTo>
                  <a:pt x="6332" y="1744"/>
                </a:lnTo>
                <a:lnTo>
                  <a:pt x="6338" y="1742"/>
                </a:lnTo>
                <a:lnTo>
                  <a:pt x="6344" y="1742"/>
                </a:lnTo>
                <a:lnTo>
                  <a:pt x="6354" y="1744"/>
                </a:lnTo>
                <a:lnTo>
                  <a:pt x="6362" y="1744"/>
                </a:lnTo>
                <a:lnTo>
                  <a:pt x="6366" y="1744"/>
                </a:lnTo>
                <a:lnTo>
                  <a:pt x="6368" y="1740"/>
                </a:lnTo>
                <a:lnTo>
                  <a:pt x="6370" y="1736"/>
                </a:lnTo>
                <a:lnTo>
                  <a:pt x="6372" y="1736"/>
                </a:lnTo>
                <a:lnTo>
                  <a:pt x="6376" y="1738"/>
                </a:lnTo>
                <a:lnTo>
                  <a:pt x="6384" y="1742"/>
                </a:lnTo>
                <a:lnTo>
                  <a:pt x="6388" y="1742"/>
                </a:lnTo>
                <a:lnTo>
                  <a:pt x="6394" y="1742"/>
                </a:lnTo>
                <a:lnTo>
                  <a:pt x="6404" y="1742"/>
                </a:lnTo>
                <a:lnTo>
                  <a:pt x="6410" y="1742"/>
                </a:lnTo>
                <a:lnTo>
                  <a:pt x="6408" y="1744"/>
                </a:lnTo>
                <a:lnTo>
                  <a:pt x="6400" y="1746"/>
                </a:lnTo>
                <a:lnTo>
                  <a:pt x="6394" y="1748"/>
                </a:lnTo>
                <a:lnTo>
                  <a:pt x="6392" y="1752"/>
                </a:lnTo>
                <a:lnTo>
                  <a:pt x="6392" y="1754"/>
                </a:lnTo>
                <a:lnTo>
                  <a:pt x="6392" y="1756"/>
                </a:lnTo>
                <a:lnTo>
                  <a:pt x="6392" y="1758"/>
                </a:lnTo>
                <a:lnTo>
                  <a:pt x="6384" y="1750"/>
                </a:lnTo>
                <a:lnTo>
                  <a:pt x="6378" y="1746"/>
                </a:lnTo>
                <a:lnTo>
                  <a:pt x="6374" y="1744"/>
                </a:lnTo>
                <a:lnTo>
                  <a:pt x="6372" y="1746"/>
                </a:lnTo>
                <a:lnTo>
                  <a:pt x="6370" y="1748"/>
                </a:lnTo>
                <a:lnTo>
                  <a:pt x="6366" y="1750"/>
                </a:lnTo>
                <a:lnTo>
                  <a:pt x="6364" y="1752"/>
                </a:lnTo>
                <a:lnTo>
                  <a:pt x="6360" y="1750"/>
                </a:lnTo>
                <a:lnTo>
                  <a:pt x="6356" y="1748"/>
                </a:lnTo>
                <a:lnTo>
                  <a:pt x="6350" y="1748"/>
                </a:lnTo>
                <a:lnTo>
                  <a:pt x="6340" y="1750"/>
                </a:lnTo>
                <a:lnTo>
                  <a:pt x="6330" y="1754"/>
                </a:lnTo>
                <a:lnTo>
                  <a:pt x="6324" y="1754"/>
                </a:lnTo>
                <a:lnTo>
                  <a:pt x="6320" y="1754"/>
                </a:lnTo>
                <a:lnTo>
                  <a:pt x="6310" y="1752"/>
                </a:lnTo>
                <a:lnTo>
                  <a:pt x="6310" y="1754"/>
                </a:lnTo>
                <a:lnTo>
                  <a:pt x="6310" y="1760"/>
                </a:lnTo>
                <a:lnTo>
                  <a:pt x="6310" y="1764"/>
                </a:lnTo>
                <a:lnTo>
                  <a:pt x="6312" y="1764"/>
                </a:lnTo>
                <a:lnTo>
                  <a:pt x="6316" y="1766"/>
                </a:lnTo>
                <a:lnTo>
                  <a:pt x="6320" y="1766"/>
                </a:lnTo>
                <a:lnTo>
                  <a:pt x="6322" y="1768"/>
                </a:lnTo>
                <a:lnTo>
                  <a:pt x="6322" y="1770"/>
                </a:lnTo>
                <a:lnTo>
                  <a:pt x="6322" y="1774"/>
                </a:lnTo>
                <a:lnTo>
                  <a:pt x="6320" y="1774"/>
                </a:lnTo>
                <a:lnTo>
                  <a:pt x="6314" y="1772"/>
                </a:lnTo>
                <a:lnTo>
                  <a:pt x="6310" y="1770"/>
                </a:lnTo>
                <a:lnTo>
                  <a:pt x="6308" y="1772"/>
                </a:lnTo>
                <a:lnTo>
                  <a:pt x="6310" y="1774"/>
                </a:lnTo>
                <a:lnTo>
                  <a:pt x="6312" y="1778"/>
                </a:lnTo>
                <a:lnTo>
                  <a:pt x="6314" y="1780"/>
                </a:lnTo>
                <a:lnTo>
                  <a:pt x="6318" y="1780"/>
                </a:lnTo>
                <a:lnTo>
                  <a:pt x="6322" y="1780"/>
                </a:lnTo>
                <a:lnTo>
                  <a:pt x="6324" y="1782"/>
                </a:lnTo>
                <a:lnTo>
                  <a:pt x="6324" y="1786"/>
                </a:lnTo>
                <a:lnTo>
                  <a:pt x="6322" y="1790"/>
                </a:lnTo>
                <a:lnTo>
                  <a:pt x="6320" y="1792"/>
                </a:lnTo>
                <a:lnTo>
                  <a:pt x="6314" y="1796"/>
                </a:lnTo>
                <a:lnTo>
                  <a:pt x="6310" y="1798"/>
                </a:lnTo>
                <a:lnTo>
                  <a:pt x="6320" y="1808"/>
                </a:lnTo>
                <a:lnTo>
                  <a:pt x="6324" y="1810"/>
                </a:lnTo>
                <a:lnTo>
                  <a:pt x="6328" y="1806"/>
                </a:lnTo>
                <a:lnTo>
                  <a:pt x="6330" y="1806"/>
                </a:lnTo>
                <a:lnTo>
                  <a:pt x="6332" y="1808"/>
                </a:lnTo>
                <a:lnTo>
                  <a:pt x="6334" y="1810"/>
                </a:lnTo>
                <a:lnTo>
                  <a:pt x="6336" y="1810"/>
                </a:lnTo>
                <a:lnTo>
                  <a:pt x="6338" y="1808"/>
                </a:lnTo>
                <a:lnTo>
                  <a:pt x="6338" y="1814"/>
                </a:lnTo>
                <a:lnTo>
                  <a:pt x="6338" y="1818"/>
                </a:lnTo>
                <a:lnTo>
                  <a:pt x="6338" y="1820"/>
                </a:lnTo>
                <a:lnTo>
                  <a:pt x="6340" y="1820"/>
                </a:lnTo>
                <a:lnTo>
                  <a:pt x="6342" y="1818"/>
                </a:lnTo>
                <a:lnTo>
                  <a:pt x="6344" y="1816"/>
                </a:lnTo>
                <a:lnTo>
                  <a:pt x="6344" y="1812"/>
                </a:lnTo>
                <a:lnTo>
                  <a:pt x="6346" y="1806"/>
                </a:lnTo>
                <a:lnTo>
                  <a:pt x="6348" y="1804"/>
                </a:lnTo>
                <a:lnTo>
                  <a:pt x="6350" y="1802"/>
                </a:lnTo>
                <a:lnTo>
                  <a:pt x="6352" y="1804"/>
                </a:lnTo>
                <a:lnTo>
                  <a:pt x="6354" y="1806"/>
                </a:lnTo>
                <a:lnTo>
                  <a:pt x="6350" y="1812"/>
                </a:lnTo>
                <a:lnTo>
                  <a:pt x="6346" y="1820"/>
                </a:lnTo>
                <a:lnTo>
                  <a:pt x="6338" y="1826"/>
                </a:lnTo>
                <a:lnTo>
                  <a:pt x="6336" y="1828"/>
                </a:lnTo>
                <a:lnTo>
                  <a:pt x="6334" y="1828"/>
                </a:lnTo>
                <a:lnTo>
                  <a:pt x="6338" y="1832"/>
                </a:lnTo>
                <a:lnTo>
                  <a:pt x="6342" y="1834"/>
                </a:lnTo>
                <a:lnTo>
                  <a:pt x="6342" y="1836"/>
                </a:lnTo>
                <a:lnTo>
                  <a:pt x="6340" y="1838"/>
                </a:lnTo>
                <a:lnTo>
                  <a:pt x="6336" y="1840"/>
                </a:lnTo>
                <a:lnTo>
                  <a:pt x="6334" y="1840"/>
                </a:lnTo>
                <a:lnTo>
                  <a:pt x="6332" y="1840"/>
                </a:lnTo>
                <a:lnTo>
                  <a:pt x="6328" y="1838"/>
                </a:lnTo>
                <a:lnTo>
                  <a:pt x="6320" y="1844"/>
                </a:lnTo>
                <a:lnTo>
                  <a:pt x="6318" y="1848"/>
                </a:lnTo>
                <a:lnTo>
                  <a:pt x="6316" y="1852"/>
                </a:lnTo>
                <a:lnTo>
                  <a:pt x="6316" y="1858"/>
                </a:lnTo>
                <a:lnTo>
                  <a:pt x="6318" y="1862"/>
                </a:lnTo>
                <a:lnTo>
                  <a:pt x="6324" y="1866"/>
                </a:lnTo>
                <a:lnTo>
                  <a:pt x="6328" y="1866"/>
                </a:lnTo>
                <a:lnTo>
                  <a:pt x="6330" y="1864"/>
                </a:lnTo>
                <a:lnTo>
                  <a:pt x="6330" y="1862"/>
                </a:lnTo>
                <a:lnTo>
                  <a:pt x="6332" y="1862"/>
                </a:lnTo>
                <a:lnTo>
                  <a:pt x="6336" y="1864"/>
                </a:lnTo>
                <a:lnTo>
                  <a:pt x="6338" y="1864"/>
                </a:lnTo>
                <a:lnTo>
                  <a:pt x="6340" y="1862"/>
                </a:lnTo>
                <a:lnTo>
                  <a:pt x="6342" y="1858"/>
                </a:lnTo>
                <a:lnTo>
                  <a:pt x="6344" y="1858"/>
                </a:lnTo>
                <a:lnTo>
                  <a:pt x="6348" y="1858"/>
                </a:lnTo>
                <a:lnTo>
                  <a:pt x="6350" y="1862"/>
                </a:lnTo>
                <a:lnTo>
                  <a:pt x="6348" y="1864"/>
                </a:lnTo>
                <a:lnTo>
                  <a:pt x="6346" y="1866"/>
                </a:lnTo>
                <a:lnTo>
                  <a:pt x="6344" y="1868"/>
                </a:lnTo>
                <a:lnTo>
                  <a:pt x="6346" y="1870"/>
                </a:lnTo>
                <a:lnTo>
                  <a:pt x="6348" y="1872"/>
                </a:lnTo>
                <a:lnTo>
                  <a:pt x="6346" y="1876"/>
                </a:lnTo>
                <a:lnTo>
                  <a:pt x="6344" y="1878"/>
                </a:lnTo>
                <a:lnTo>
                  <a:pt x="6346" y="1882"/>
                </a:lnTo>
                <a:lnTo>
                  <a:pt x="6348" y="1884"/>
                </a:lnTo>
                <a:lnTo>
                  <a:pt x="6346" y="1886"/>
                </a:lnTo>
                <a:lnTo>
                  <a:pt x="6342" y="1888"/>
                </a:lnTo>
                <a:lnTo>
                  <a:pt x="6338" y="1890"/>
                </a:lnTo>
                <a:lnTo>
                  <a:pt x="6336" y="1888"/>
                </a:lnTo>
                <a:lnTo>
                  <a:pt x="6332" y="1884"/>
                </a:lnTo>
                <a:lnTo>
                  <a:pt x="6330" y="1884"/>
                </a:lnTo>
                <a:lnTo>
                  <a:pt x="6328" y="1892"/>
                </a:lnTo>
                <a:lnTo>
                  <a:pt x="6326" y="1904"/>
                </a:lnTo>
                <a:lnTo>
                  <a:pt x="6330" y="1910"/>
                </a:lnTo>
                <a:lnTo>
                  <a:pt x="6338" y="1916"/>
                </a:lnTo>
                <a:lnTo>
                  <a:pt x="6342" y="1918"/>
                </a:lnTo>
                <a:lnTo>
                  <a:pt x="6346" y="1918"/>
                </a:lnTo>
                <a:lnTo>
                  <a:pt x="6348" y="1920"/>
                </a:lnTo>
                <a:lnTo>
                  <a:pt x="6352" y="1926"/>
                </a:lnTo>
                <a:lnTo>
                  <a:pt x="6358" y="1928"/>
                </a:lnTo>
                <a:lnTo>
                  <a:pt x="6372" y="1934"/>
                </a:lnTo>
                <a:lnTo>
                  <a:pt x="6374" y="1936"/>
                </a:lnTo>
                <a:lnTo>
                  <a:pt x="6374" y="1938"/>
                </a:lnTo>
                <a:lnTo>
                  <a:pt x="6372" y="1940"/>
                </a:lnTo>
                <a:lnTo>
                  <a:pt x="6372" y="1942"/>
                </a:lnTo>
                <a:lnTo>
                  <a:pt x="6374" y="1944"/>
                </a:lnTo>
                <a:lnTo>
                  <a:pt x="6376" y="1946"/>
                </a:lnTo>
                <a:lnTo>
                  <a:pt x="6378" y="1944"/>
                </a:lnTo>
                <a:lnTo>
                  <a:pt x="6380" y="1942"/>
                </a:lnTo>
                <a:lnTo>
                  <a:pt x="6384" y="1944"/>
                </a:lnTo>
                <a:lnTo>
                  <a:pt x="6390" y="1946"/>
                </a:lnTo>
                <a:lnTo>
                  <a:pt x="6390" y="1948"/>
                </a:lnTo>
                <a:lnTo>
                  <a:pt x="6390" y="1950"/>
                </a:lnTo>
                <a:lnTo>
                  <a:pt x="6394" y="1948"/>
                </a:lnTo>
                <a:lnTo>
                  <a:pt x="6404" y="1946"/>
                </a:lnTo>
                <a:lnTo>
                  <a:pt x="6418" y="1944"/>
                </a:lnTo>
                <a:lnTo>
                  <a:pt x="6430" y="1942"/>
                </a:lnTo>
                <a:lnTo>
                  <a:pt x="6436" y="1940"/>
                </a:lnTo>
                <a:lnTo>
                  <a:pt x="6440" y="1938"/>
                </a:lnTo>
                <a:lnTo>
                  <a:pt x="6444" y="1934"/>
                </a:lnTo>
                <a:lnTo>
                  <a:pt x="6452" y="1930"/>
                </a:lnTo>
                <a:lnTo>
                  <a:pt x="6458" y="1926"/>
                </a:lnTo>
                <a:lnTo>
                  <a:pt x="6464" y="1918"/>
                </a:lnTo>
                <a:lnTo>
                  <a:pt x="6466" y="1914"/>
                </a:lnTo>
                <a:lnTo>
                  <a:pt x="6470" y="1912"/>
                </a:lnTo>
                <a:lnTo>
                  <a:pt x="6474" y="1910"/>
                </a:lnTo>
                <a:lnTo>
                  <a:pt x="6478" y="1910"/>
                </a:lnTo>
                <a:lnTo>
                  <a:pt x="6478" y="1906"/>
                </a:lnTo>
                <a:lnTo>
                  <a:pt x="6478" y="1904"/>
                </a:lnTo>
                <a:lnTo>
                  <a:pt x="6480" y="1902"/>
                </a:lnTo>
                <a:lnTo>
                  <a:pt x="6484" y="1902"/>
                </a:lnTo>
                <a:lnTo>
                  <a:pt x="6488" y="1900"/>
                </a:lnTo>
                <a:lnTo>
                  <a:pt x="6488" y="1898"/>
                </a:lnTo>
                <a:lnTo>
                  <a:pt x="6486" y="1896"/>
                </a:lnTo>
                <a:lnTo>
                  <a:pt x="6482" y="1894"/>
                </a:lnTo>
                <a:lnTo>
                  <a:pt x="6482" y="1892"/>
                </a:lnTo>
                <a:lnTo>
                  <a:pt x="6488" y="1892"/>
                </a:lnTo>
                <a:lnTo>
                  <a:pt x="6494" y="1890"/>
                </a:lnTo>
                <a:lnTo>
                  <a:pt x="6496" y="1888"/>
                </a:lnTo>
                <a:lnTo>
                  <a:pt x="6496" y="1884"/>
                </a:lnTo>
                <a:lnTo>
                  <a:pt x="6498" y="1880"/>
                </a:lnTo>
                <a:lnTo>
                  <a:pt x="6500" y="1882"/>
                </a:lnTo>
                <a:lnTo>
                  <a:pt x="6504" y="1886"/>
                </a:lnTo>
                <a:lnTo>
                  <a:pt x="6506" y="1886"/>
                </a:lnTo>
                <a:lnTo>
                  <a:pt x="6508" y="1886"/>
                </a:lnTo>
                <a:lnTo>
                  <a:pt x="6514" y="1884"/>
                </a:lnTo>
                <a:lnTo>
                  <a:pt x="6518" y="1884"/>
                </a:lnTo>
                <a:lnTo>
                  <a:pt x="6522" y="1882"/>
                </a:lnTo>
                <a:lnTo>
                  <a:pt x="6522" y="1876"/>
                </a:lnTo>
                <a:lnTo>
                  <a:pt x="6524" y="1872"/>
                </a:lnTo>
                <a:lnTo>
                  <a:pt x="6524" y="1870"/>
                </a:lnTo>
                <a:lnTo>
                  <a:pt x="6528" y="1866"/>
                </a:lnTo>
                <a:lnTo>
                  <a:pt x="6530" y="1866"/>
                </a:lnTo>
                <a:lnTo>
                  <a:pt x="6530" y="1864"/>
                </a:lnTo>
                <a:lnTo>
                  <a:pt x="6528" y="1858"/>
                </a:lnTo>
                <a:lnTo>
                  <a:pt x="6524" y="1854"/>
                </a:lnTo>
                <a:lnTo>
                  <a:pt x="6522" y="1848"/>
                </a:lnTo>
                <a:lnTo>
                  <a:pt x="6524" y="1846"/>
                </a:lnTo>
                <a:lnTo>
                  <a:pt x="6528" y="1848"/>
                </a:lnTo>
                <a:lnTo>
                  <a:pt x="6530" y="1850"/>
                </a:lnTo>
                <a:lnTo>
                  <a:pt x="6532" y="1850"/>
                </a:lnTo>
                <a:lnTo>
                  <a:pt x="6534" y="1848"/>
                </a:lnTo>
                <a:lnTo>
                  <a:pt x="6536" y="1846"/>
                </a:lnTo>
                <a:lnTo>
                  <a:pt x="6536" y="1848"/>
                </a:lnTo>
                <a:lnTo>
                  <a:pt x="6536" y="1852"/>
                </a:lnTo>
                <a:lnTo>
                  <a:pt x="6534" y="1854"/>
                </a:lnTo>
                <a:lnTo>
                  <a:pt x="6534" y="1856"/>
                </a:lnTo>
                <a:lnTo>
                  <a:pt x="6536" y="1860"/>
                </a:lnTo>
                <a:lnTo>
                  <a:pt x="6540" y="1864"/>
                </a:lnTo>
                <a:lnTo>
                  <a:pt x="6540" y="1870"/>
                </a:lnTo>
                <a:lnTo>
                  <a:pt x="6540" y="1872"/>
                </a:lnTo>
                <a:lnTo>
                  <a:pt x="6546" y="1874"/>
                </a:lnTo>
                <a:lnTo>
                  <a:pt x="6550" y="1874"/>
                </a:lnTo>
                <a:lnTo>
                  <a:pt x="6554" y="1876"/>
                </a:lnTo>
                <a:lnTo>
                  <a:pt x="6560" y="1878"/>
                </a:lnTo>
                <a:lnTo>
                  <a:pt x="6558" y="1880"/>
                </a:lnTo>
                <a:lnTo>
                  <a:pt x="6558" y="1884"/>
                </a:lnTo>
                <a:lnTo>
                  <a:pt x="6556" y="1888"/>
                </a:lnTo>
                <a:lnTo>
                  <a:pt x="6558" y="1894"/>
                </a:lnTo>
                <a:lnTo>
                  <a:pt x="6560" y="1902"/>
                </a:lnTo>
                <a:lnTo>
                  <a:pt x="6560" y="1910"/>
                </a:lnTo>
                <a:lnTo>
                  <a:pt x="6560" y="1920"/>
                </a:lnTo>
                <a:lnTo>
                  <a:pt x="6560" y="1924"/>
                </a:lnTo>
                <a:lnTo>
                  <a:pt x="6564" y="1930"/>
                </a:lnTo>
                <a:lnTo>
                  <a:pt x="6566" y="1932"/>
                </a:lnTo>
                <a:lnTo>
                  <a:pt x="6570" y="1934"/>
                </a:lnTo>
                <a:lnTo>
                  <a:pt x="6576" y="1930"/>
                </a:lnTo>
                <a:lnTo>
                  <a:pt x="6580" y="1928"/>
                </a:lnTo>
                <a:lnTo>
                  <a:pt x="6582" y="1928"/>
                </a:lnTo>
                <a:lnTo>
                  <a:pt x="6584" y="1932"/>
                </a:lnTo>
                <a:lnTo>
                  <a:pt x="6586" y="1936"/>
                </a:lnTo>
                <a:lnTo>
                  <a:pt x="6586" y="1940"/>
                </a:lnTo>
                <a:lnTo>
                  <a:pt x="6584" y="1946"/>
                </a:lnTo>
                <a:lnTo>
                  <a:pt x="6582" y="1954"/>
                </a:lnTo>
                <a:lnTo>
                  <a:pt x="6582" y="1960"/>
                </a:lnTo>
                <a:lnTo>
                  <a:pt x="6584" y="1968"/>
                </a:lnTo>
                <a:lnTo>
                  <a:pt x="6592" y="1988"/>
                </a:lnTo>
                <a:lnTo>
                  <a:pt x="6602" y="2010"/>
                </a:lnTo>
                <a:lnTo>
                  <a:pt x="6612" y="2028"/>
                </a:lnTo>
                <a:lnTo>
                  <a:pt x="6618" y="2032"/>
                </a:lnTo>
                <a:lnTo>
                  <a:pt x="6622" y="2034"/>
                </a:lnTo>
                <a:lnTo>
                  <a:pt x="6628" y="2034"/>
                </a:lnTo>
                <a:lnTo>
                  <a:pt x="6628" y="2036"/>
                </a:lnTo>
                <a:lnTo>
                  <a:pt x="6630" y="2038"/>
                </a:lnTo>
                <a:lnTo>
                  <a:pt x="6626" y="2042"/>
                </a:lnTo>
                <a:lnTo>
                  <a:pt x="6620" y="2046"/>
                </a:lnTo>
                <a:lnTo>
                  <a:pt x="6618" y="2048"/>
                </a:lnTo>
                <a:lnTo>
                  <a:pt x="6618" y="2050"/>
                </a:lnTo>
                <a:lnTo>
                  <a:pt x="6620" y="2056"/>
                </a:lnTo>
                <a:lnTo>
                  <a:pt x="6622" y="2060"/>
                </a:lnTo>
                <a:lnTo>
                  <a:pt x="6616" y="2058"/>
                </a:lnTo>
                <a:lnTo>
                  <a:pt x="6610" y="2056"/>
                </a:lnTo>
                <a:lnTo>
                  <a:pt x="6610" y="2058"/>
                </a:lnTo>
                <a:lnTo>
                  <a:pt x="6618" y="2068"/>
                </a:lnTo>
                <a:lnTo>
                  <a:pt x="6624" y="2076"/>
                </a:lnTo>
                <a:lnTo>
                  <a:pt x="6628" y="2086"/>
                </a:lnTo>
                <a:lnTo>
                  <a:pt x="6630" y="2094"/>
                </a:lnTo>
                <a:lnTo>
                  <a:pt x="6630" y="2098"/>
                </a:lnTo>
                <a:lnTo>
                  <a:pt x="6628" y="2104"/>
                </a:lnTo>
                <a:lnTo>
                  <a:pt x="6626" y="2110"/>
                </a:lnTo>
                <a:lnTo>
                  <a:pt x="6626" y="2114"/>
                </a:lnTo>
                <a:lnTo>
                  <a:pt x="6632" y="2116"/>
                </a:lnTo>
                <a:lnTo>
                  <a:pt x="6638" y="2114"/>
                </a:lnTo>
                <a:lnTo>
                  <a:pt x="6656" y="2112"/>
                </a:lnTo>
                <a:lnTo>
                  <a:pt x="6666" y="2112"/>
                </a:lnTo>
                <a:lnTo>
                  <a:pt x="6674" y="2112"/>
                </a:lnTo>
                <a:lnTo>
                  <a:pt x="6680" y="2110"/>
                </a:lnTo>
                <a:lnTo>
                  <a:pt x="6682" y="2106"/>
                </a:lnTo>
                <a:lnTo>
                  <a:pt x="6684" y="2092"/>
                </a:lnTo>
                <a:lnTo>
                  <a:pt x="6684" y="2084"/>
                </a:lnTo>
                <a:lnTo>
                  <a:pt x="6686" y="2078"/>
                </a:lnTo>
                <a:lnTo>
                  <a:pt x="6690" y="2074"/>
                </a:lnTo>
                <a:lnTo>
                  <a:pt x="6694" y="2074"/>
                </a:lnTo>
                <a:lnTo>
                  <a:pt x="6702" y="2074"/>
                </a:lnTo>
                <a:lnTo>
                  <a:pt x="6702" y="2070"/>
                </a:lnTo>
                <a:lnTo>
                  <a:pt x="6702" y="2068"/>
                </a:lnTo>
                <a:lnTo>
                  <a:pt x="6704" y="2066"/>
                </a:lnTo>
                <a:lnTo>
                  <a:pt x="6710" y="2064"/>
                </a:lnTo>
                <a:lnTo>
                  <a:pt x="6718" y="2064"/>
                </a:lnTo>
                <a:lnTo>
                  <a:pt x="6728" y="2062"/>
                </a:lnTo>
                <a:lnTo>
                  <a:pt x="6734" y="2064"/>
                </a:lnTo>
                <a:lnTo>
                  <a:pt x="6744" y="2068"/>
                </a:lnTo>
                <a:lnTo>
                  <a:pt x="6746" y="2068"/>
                </a:lnTo>
                <a:lnTo>
                  <a:pt x="6748" y="2066"/>
                </a:lnTo>
                <a:lnTo>
                  <a:pt x="6754" y="2054"/>
                </a:lnTo>
                <a:lnTo>
                  <a:pt x="6760" y="2038"/>
                </a:lnTo>
                <a:lnTo>
                  <a:pt x="6766" y="2026"/>
                </a:lnTo>
                <a:lnTo>
                  <a:pt x="6770" y="2018"/>
                </a:lnTo>
                <a:lnTo>
                  <a:pt x="6772" y="2010"/>
                </a:lnTo>
                <a:lnTo>
                  <a:pt x="6772" y="2002"/>
                </a:lnTo>
                <a:lnTo>
                  <a:pt x="6774" y="1992"/>
                </a:lnTo>
                <a:lnTo>
                  <a:pt x="6776" y="1984"/>
                </a:lnTo>
                <a:lnTo>
                  <a:pt x="6776" y="1976"/>
                </a:lnTo>
                <a:lnTo>
                  <a:pt x="6776" y="1972"/>
                </a:lnTo>
                <a:lnTo>
                  <a:pt x="6776" y="1968"/>
                </a:lnTo>
                <a:lnTo>
                  <a:pt x="6780" y="1962"/>
                </a:lnTo>
                <a:lnTo>
                  <a:pt x="6782" y="1956"/>
                </a:lnTo>
                <a:lnTo>
                  <a:pt x="6782" y="1952"/>
                </a:lnTo>
                <a:lnTo>
                  <a:pt x="6782" y="1948"/>
                </a:lnTo>
                <a:lnTo>
                  <a:pt x="6780" y="1944"/>
                </a:lnTo>
                <a:lnTo>
                  <a:pt x="6782" y="1940"/>
                </a:lnTo>
                <a:lnTo>
                  <a:pt x="6784" y="1934"/>
                </a:lnTo>
                <a:lnTo>
                  <a:pt x="6782" y="1928"/>
                </a:lnTo>
                <a:lnTo>
                  <a:pt x="6780" y="1924"/>
                </a:lnTo>
                <a:lnTo>
                  <a:pt x="6780" y="1922"/>
                </a:lnTo>
                <a:lnTo>
                  <a:pt x="6782" y="1920"/>
                </a:lnTo>
                <a:lnTo>
                  <a:pt x="6786" y="1920"/>
                </a:lnTo>
                <a:lnTo>
                  <a:pt x="6786" y="1918"/>
                </a:lnTo>
                <a:lnTo>
                  <a:pt x="6784" y="1916"/>
                </a:lnTo>
                <a:lnTo>
                  <a:pt x="6784" y="1912"/>
                </a:lnTo>
                <a:lnTo>
                  <a:pt x="6786" y="1910"/>
                </a:lnTo>
                <a:lnTo>
                  <a:pt x="6796" y="1906"/>
                </a:lnTo>
                <a:lnTo>
                  <a:pt x="6810" y="1900"/>
                </a:lnTo>
                <a:lnTo>
                  <a:pt x="6814" y="1896"/>
                </a:lnTo>
                <a:lnTo>
                  <a:pt x="6816" y="1892"/>
                </a:lnTo>
                <a:lnTo>
                  <a:pt x="6818" y="1888"/>
                </a:lnTo>
                <a:lnTo>
                  <a:pt x="6820" y="1886"/>
                </a:lnTo>
                <a:lnTo>
                  <a:pt x="6822" y="1888"/>
                </a:lnTo>
                <a:lnTo>
                  <a:pt x="6826" y="1892"/>
                </a:lnTo>
                <a:lnTo>
                  <a:pt x="6828" y="1892"/>
                </a:lnTo>
                <a:lnTo>
                  <a:pt x="6830" y="1890"/>
                </a:lnTo>
                <a:lnTo>
                  <a:pt x="6836" y="1882"/>
                </a:lnTo>
                <a:lnTo>
                  <a:pt x="6842" y="1880"/>
                </a:lnTo>
                <a:lnTo>
                  <a:pt x="6848" y="1876"/>
                </a:lnTo>
                <a:lnTo>
                  <a:pt x="6848" y="1874"/>
                </a:lnTo>
                <a:lnTo>
                  <a:pt x="6848" y="1872"/>
                </a:lnTo>
                <a:lnTo>
                  <a:pt x="6850" y="1872"/>
                </a:lnTo>
                <a:lnTo>
                  <a:pt x="6854" y="1870"/>
                </a:lnTo>
                <a:lnTo>
                  <a:pt x="6856" y="1868"/>
                </a:lnTo>
                <a:lnTo>
                  <a:pt x="6858" y="1866"/>
                </a:lnTo>
                <a:lnTo>
                  <a:pt x="6856" y="1864"/>
                </a:lnTo>
                <a:lnTo>
                  <a:pt x="6854" y="1858"/>
                </a:lnTo>
                <a:lnTo>
                  <a:pt x="6852" y="1856"/>
                </a:lnTo>
                <a:lnTo>
                  <a:pt x="6848" y="1858"/>
                </a:lnTo>
                <a:lnTo>
                  <a:pt x="6836" y="1864"/>
                </a:lnTo>
                <a:lnTo>
                  <a:pt x="6828" y="1866"/>
                </a:lnTo>
                <a:lnTo>
                  <a:pt x="6820" y="1868"/>
                </a:lnTo>
                <a:lnTo>
                  <a:pt x="6812" y="1866"/>
                </a:lnTo>
                <a:lnTo>
                  <a:pt x="6806" y="1862"/>
                </a:lnTo>
                <a:lnTo>
                  <a:pt x="6798" y="1858"/>
                </a:lnTo>
                <a:lnTo>
                  <a:pt x="6788" y="1856"/>
                </a:lnTo>
                <a:lnTo>
                  <a:pt x="6778" y="1854"/>
                </a:lnTo>
                <a:lnTo>
                  <a:pt x="6770" y="1856"/>
                </a:lnTo>
                <a:lnTo>
                  <a:pt x="6762" y="1856"/>
                </a:lnTo>
                <a:lnTo>
                  <a:pt x="6768" y="1852"/>
                </a:lnTo>
                <a:lnTo>
                  <a:pt x="6776" y="1848"/>
                </a:lnTo>
                <a:lnTo>
                  <a:pt x="6782" y="1846"/>
                </a:lnTo>
                <a:lnTo>
                  <a:pt x="6794" y="1848"/>
                </a:lnTo>
                <a:lnTo>
                  <a:pt x="6802" y="1850"/>
                </a:lnTo>
                <a:lnTo>
                  <a:pt x="6806" y="1850"/>
                </a:lnTo>
                <a:lnTo>
                  <a:pt x="6808" y="1850"/>
                </a:lnTo>
                <a:lnTo>
                  <a:pt x="6810" y="1848"/>
                </a:lnTo>
                <a:lnTo>
                  <a:pt x="6814" y="1850"/>
                </a:lnTo>
                <a:lnTo>
                  <a:pt x="6820" y="1856"/>
                </a:lnTo>
                <a:lnTo>
                  <a:pt x="6826" y="1860"/>
                </a:lnTo>
                <a:lnTo>
                  <a:pt x="6830" y="1862"/>
                </a:lnTo>
                <a:lnTo>
                  <a:pt x="6834" y="1860"/>
                </a:lnTo>
                <a:lnTo>
                  <a:pt x="6862" y="1844"/>
                </a:lnTo>
                <a:lnTo>
                  <a:pt x="6874" y="1836"/>
                </a:lnTo>
                <a:lnTo>
                  <a:pt x="6876" y="1832"/>
                </a:lnTo>
                <a:lnTo>
                  <a:pt x="6876" y="1828"/>
                </a:lnTo>
                <a:lnTo>
                  <a:pt x="6868" y="1818"/>
                </a:lnTo>
                <a:lnTo>
                  <a:pt x="6862" y="1814"/>
                </a:lnTo>
                <a:lnTo>
                  <a:pt x="6856" y="1812"/>
                </a:lnTo>
                <a:lnTo>
                  <a:pt x="6852" y="1812"/>
                </a:lnTo>
                <a:lnTo>
                  <a:pt x="6852" y="1806"/>
                </a:lnTo>
                <a:lnTo>
                  <a:pt x="6854" y="1802"/>
                </a:lnTo>
                <a:lnTo>
                  <a:pt x="6852" y="1800"/>
                </a:lnTo>
                <a:lnTo>
                  <a:pt x="6850" y="1798"/>
                </a:lnTo>
                <a:lnTo>
                  <a:pt x="6842" y="1794"/>
                </a:lnTo>
                <a:lnTo>
                  <a:pt x="6838" y="1788"/>
                </a:lnTo>
                <a:lnTo>
                  <a:pt x="6832" y="1784"/>
                </a:lnTo>
                <a:lnTo>
                  <a:pt x="6828" y="1784"/>
                </a:lnTo>
                <a:lnTo>
                  <a:pt x="6824" y="1784"/>
                </a:lnTo>
                <a:lnTo>
                  <a:pt x="6818" y="1786"/>
                </a:lnTo>
                <a:lnTo>
                  <a:pt x="6818" y="1782"/>
                </a:lnTo>
                <a:lnTo>
                  <a:pt x="6816" y="1780"/>
                </a:lnTo>
                <a:lnTo>
                  <a:pt x="6816" y="1778"/>
                </a:lnTo>
                <a:lnTo>
                  <a:pt x="6812" y="1778"/>
                </a:lnTo>
                <a:lnTo>
                  <a:pt x="6808" y="1778"/>
                </a:lnTo>
                <a:lnTo>
                  <a:pt x="6806" y="1776"/>
                </a:lnTo>
                <a:lnTo>
                  <a:pt x="6804" y="1768"/>
                </a:lnTo>
                <a:lnTo>
                  <a:pt x="6800" y="1758"/>
                </a:lnTo>
                <a:lnTo>
                  <a:pt x="6800" y="1746"/>
                </a:lnTo>
                <a:lnTo>
                  <a:pt x="6800" y="1734"/>
                </a:lnTo>
                <a:lnTo>
                  <a:pt x="6800" y="1722"/>
                </a:lnTo>
                <a:lnTo>
                  <a:pt x="6804" y="1716"/>
                </a:lnTo>
                <a:lnTo>
                  <a:pt x="6806" y="1714"/>
                </a:lnTo>
                <a:lnTo>
                  <a:pt x="6808" y="1712"/>
                </a:lnTo>
                <a:lnTo>
                  <a:pt x="6812" y="1712"/>
                </a:lnTo>
                <a:lnTo>
                  <a:pt x="6812" y="1710"/>
                </a:lnTo>
                <a:lnTo>
                  <a:pt x="6812" y="1702"/>
                </a:lnTo>
                <a:lnTo>
                  <a:pt x="6810" y="1692"/>
                </a:lnTo>
                <a:lnTo>
                  <a:pt x="6810" y="1686"/>
                </a:lnTo>
                <a:lnTo>
                  <a:pt x="6814" y="1678"/>
                </a:lnTo>
                <a:lnTo>
                  <a:pt x="6816" y="1672"/>
                </a:lnTo>
                <a:lnTo>
                  <a:pt x="6816" y="1670"/>
                </a:lnTo>
                <a:lnTo>
                  <a:pt x="6816" y="1668"/>
                </a:lnTo>
                <a:lnTo>
                  <a:pt x="6812" y="1668"/>
                </a:lnTo>
                <a:lnTo>
                  <a:pt x="6808" y="1668"/>
                </a:lnTo>
                <a:lnTo>
                  <a:pt x="6806" y="1664"/>
                </a:lnTo>
                <a:lnTo>
                  <a:pt x="6806" y="1660"/>
                </a:lnTo>
                <a:lnTo>
                  <a:pt x="6806" y="1654"/>
                </a:lnTo>
                <a:lnTo>
                  <a:pt x="6810" y="1656"/>
                </a:lnTo>
                <a:lnTo>
                  <a:pt x="6814" y="1658"/>
                </a:lnTo>
                <a:lnTo>
                  <a:pt x="6820" y="1658"/>
                </a:lnTo>
                <a:lnTo>
                  <a:pt x="6826" y="1656"/>
                </a:lnTo>
                <a:lnTo>
                  <a:pt x="6832" y="1652"/>
                </a:lnTo>
                <a:lnTo>
                  <a:pt x="6834" y="1650"/>
                </a:lnTo>
                <a:lnTo>
                  <a:pt x="6832" y="1646"/>
                </a:lnTo>
                <a:lnTo>
                  <a:pt x="6830" y="1644"/>
                </a:lnTo>
                <a:lnTo>
                  <a:pt x="6828" y="1642"/>
                </a:lnTo>
                <a:lnTo>
                  <a:pt x="6826" y="1640"/>
                </a:lnTo>
                <a:lnTo>
                  <a:pt x="6830" y="1638"/>
                </a:lnTo>
                <a:lnTo>
                  <a:pt x="6836" y="1638"/>
                </a:lnTo>
                <a:lnTo>
                  <a:pt x="6844" y="1634"/>
                </a:lnTo>
                <a:lnTo>
                  <a:pt x="6850" y="1630"/>
                </a:lnTo>
                <a:lnTo>
                  <a:pt x="6854" y="1624"/>
                </a:lnTo>
                <a:lnTo>
                  <a:pt x="6856" y="1620"/>
                </a:lnTo>
                <a:lnTo>
                  <a:pt x="6862" y="1610"/>
                </a:lnTo>
                <a:lnTo>
                  <a:pt x="6866" y="1608"/>
                </a:lnTo>
                <a:lnTo>
                  <a:pt x="6870" y="1610"/>
                </a:lnTo>
                <a:lnTo>
                  <a:pt x="6874" y="1612"/>
                </a:lnTo>
                <a:lnTo>
                  <a:pt x="6878" y="1610"/>
                </a:lnTo>
                <a:lnTo>
                  <a:pt x="6880" y="1602"/>
                </a:lnTo>
                <a:lnTo>
                  <a:pt x="6884" y="1594"/>
                </a:lnTo>
                <a:lnTo>
                  <a:pt x="6888" y="1592"/>
                </a:lnTo>
                <a:lnTo>
                  <a:pt x="6892" y="1592"/>
                </a:lnTo>
                <a:lnTo>
                  <a:pt x="6898" y="1592"/>
                </a:lnTo>
                <a:lnTo>
                  <a:pt x="6902" y="1590"/>
                </a:lnTo>
                <a:lnTo>
                  <a:pt x="6906" y="1586"/>
                </a:lnTo>
                <a:lnTo>
                  <a:pt x="6910" y="1582"/>
                </a:lnTo>
                <a:lnTo>
                  <a:pt x="6912" y="1580"/>
                </a:lnTo>
                <a:lnTo>
                  <a:pt x="6916" y="1582"/>
                </a:lnTo>
                <a:lnTo>
                  <a:pt x="6920" y="1582"/>
                </a:lnTo>
                <a:lnTo>
                  <a:pt x="6922" y="1580"/>
                </a:lnTo>
                <a:lnTo>
                  <a:pt x="6926" y="1576"/>
                </a:lnTo>
                <a:lnTo>
                  <a:pt x="6928" y="1572"/>
                </a:lnTo>
                <a:lnTo>
                  <a:pt x="6930" y="1570"/>
                </a:lnTo>
                <a:lnTo>
                  <a:pt x="6934" y="1570"/>
                </a:lnTo>
                <a:lnTo>
                  <a:pt x="6938" y="1570"/>
                </a:lnTo>
                <a:lnTo>
                  <a:pt x="6942" y="1568"/>
                </a:lnTo>
                <a:lnTo>
                  <a:pt x="6946" y="1558"/>
                </a:lnTo>
                <a:lnTo>
                  <a:pt x="6954" y="1544"/>
                </a:lnTo>
                <a:lnTo>
                  <a:pt x="6960" y="1538"/>
                </a:lnTo>
                <a:lnTo>
                  <a:pt x="6968" y="1530"/>
                </a:lnTo>
                <a:lnTo>
                  <a:pt x="6974" y="1526"/>
                </a:lnTo>
                <a:lnTo>
                  <a:pt x="6976" y="1524"/>
                </a:lnTo>
                <a:lnTo>
                  <a:pt x="6976" y="1520"/>
                </a:lnTo>
                <a:lnTo>
                  <a:pt x="6974" y="1520"/>
                </a:lnTo>
                <a:lnTo>
                  <a:pt x="6968" y="1514"/>
                </a:lnTo>
                <a:lnTo>
                  <a:pt x="6964" y="1512"/>
                </a:lnTo>
                <a:lnTo>
                  <a:pt x="6962" y="1506"/>
                </a:lnTo>
                <a:lnTo>
                  <a:pt x="6960" y="1502"/>
                </a:lnTo>
                <a:lnTo>
                  <a:pt x="6962" y="1498"/>
                </a:lnTo>
                <a:lnTo>
                  <a:pt x="6966" y="1492"/>
                </a:lnTo>
                <a:lnTo>
                  <a:pt x="6972" y="1486"/>
                </a:lnTo>
                <a:lnTo>
                  <a:pt x="6974" y="1480"/>
                </a:lnTo>
                <a:lnTo>
                  <a:pt x="6976" y="1474"/>
                </a:lnTo>
                <a:lnTo>
                  <a:pt x="6978" y="1468"/>
                </a:lnTo>
                <a:lnTo>
                  <a:pt x="6980" y="1464"/>
                </a:lnTo>
                <a:lnTo>
                  <a:pt x="6982" y="1462"/>
                </a:lnTo>
                <a:lnTo>
                  <a:pt x="6986" y="1460"/>
                </a:lnTo>
                <a:lnTo>
                  <a:pt x="6992" y="1460"/>
                </a:lnTo>
                <a:lnTo>
                  <a:pt x="6994" y="1458"/>
                </a:lnTo>
                <a:lnTo>
                  <a:pt x="6994" y="1456"/>
                </a:lnTo>
                <a:lnTo>
                  <a:pt x="6998" y="1450"/>
                </a:lnTo>
                <a:lnTo>
                  <a:pt x="7004" y="1444"/>
                </a:lnTo>
                <a:lnTo>
                  <a:pt x="7022" y="1430"/>
                </a:lnTo>
                <a:lnTo>
                  <a:pt x="7026" y="1428"/>
                </a:lnTo>
                <a:lnTo>
                  <a:pt x="7028" y="1430"/>
                </a:lnTo>
                <a:lnTo>
                  <a:pt x="7030" y="1434"/>
                </a:lnTo>
                <a:lnTo>
                  <a:pt x="7032" y="1436"/>
                </a:lnTo>
                <a:lnTo>
                  <a:pt x="7034" y="1438"/>
                </a:lnTo>
                <a:lnTo>
                  <a:pt x="7038" y="1438"/>
                </a:lnTo>
                <a:lnTo>
                  <a:pt x="7042" y="1436"/>
                </a:lnTo>
                <a:lnTo>
                  <a:pt x="7048" y="1434"/>
                </a:lnTo>
                <a:lnTo>
                  <a:pt x="7054" y="1432"/>
                </a:lnTo>
                <a:lnTo>
                  <a:pt x="7062" y="1434"/>
                </a:lnTo>
                <a:lnTo>
                  <a:pt x="7072" y="1434"/>
                </a:lnTo>
                <a:lnTo>
                  <a:pt x="7076" y="1434"/>
                </a:lnTo>
                <a:lnTo>
                  <a:pt x="7082" y="1432"/>
                </a:lnTo>
                <a:lnTo>
                  <a:pt x="7092" y="1434"/>
                </a:lnTo>
                <a:lnTo>
                  <a:pt x="7098" y="1438"/>
                </a:lnTo>
                <a:lnTo>
                  <a:pt x="7102" y="1440"/>
                </a:lnTo>
                <a:lnTo>
                  <a:pt x="7112" y="1444"/>
                </a:lnTo>
                <a:lnTo>
                  <a:pt x="7122" y="1448"/>
                </a:lnTo>
                <a:lnTo>
                  <a:pt x="7126" y="1450"/>
                </a:lnTo>
                <a:lnTo>
                  <a:pt x="7126" y="1454"/>
                </a:lnTo>
                <a:lnTo>
                  <a:pt x="7126" y="1462"/>
                </a:lnTo>
                <a:lnTo>
                  <a:pt x="7124" y="1472"/>
                </a:lnTo>
                <a:lnTo>
                  <a:pt x="7124" y="1480"/>
                </a:lnTo>
                <a:lnTo>
                  <a:pt x="7126" y="1484"/>
                </a:lnTo>
                <a:lnTo>
                  <a:pt x="7130" y="1486"/>
                </a:lnTo>
                <a:lnTo>
                  <a:pt x="7130" y="1490"/>
                </a:lnTo>
                <a:lnTo>
                  <a:pt x="7128" y="1494"/>
                </a:lnTo>
                <a:lnTo>
                  <a:pt x="7124" y="1494"/>
                </a:lnTo>
                <a:lnTo>
                  <a:pt x="7118" y="1494"/>
                </a:lnTo>
                <a:lnTo>
                  <a:pt x="7106" y="1496"/>
                </a:lnTo>
                <a:lnTo>
                  <a:pt x="7100" y="1498"/>
                </a:lnTo>
                <a:lnTo>
                  <a:pt x="7096" y="1502"/>
                </a:lnTo>
                <a:lnTo>
                  <a:pt x="7090" y="1512"/>
                </a:lnTo>
                <a:lnTo>
                  <a:pt x="7082" y="1526"/>
                </a:lnTo>
                <a:lnTo>
                  <a:pt x="7076" y="1532"/>
                </a:lnTo>
                <a:lnTo>
                  <a:pt x="7066" y="1540"/>
                </a:lnTo>
                <a:lnTo>
                  <a:pt x="7058" y="1546"/>
                </a:lnTo>
                <a:lnTo>
                  <a:pt x="7052" y="1550"/>
                </a:lnTo>
                <a:lnTo>
                  <a:pt x="7050" y="1554"/>
                </a:lnTo>
                <a:lnTo>
                  <a:pt x="7050" y="1556"/>
                </a:lnTo>
                <a:lnTo>
                  <a:pt x="7050" y="1558"/>
                </a:lnTo>
                <a:lnTo>
                  <a:pt x="7044" y="1560"/>
                </a:lnTo>
                <a:lnTo>
                  <a:pt x="7038" y="1562"/>
                </a:lnTo>
                <a:lnTo>
                  <a:pt x="7034" y="1566"/>
                </a:lnTo>
                <a:lnTo>
                  <a:pt x="7030" y="1572"/>
                </a:lnTo>
                <a:lnTo>
                  <a:pt x="7028" y="1576"/>
                </a:lnTo>
                <a:lnTo>
                  <a:pt x="7026" y="1578"/>
                </a:lnTo>
                <a:lnTo>
                  <a:pt x="7024" y="1576"/>
                </a:lnTo>
                <a:lnTo>
                  <a:pt x="7020" y="1576"/>
                </a:lnTo>
                <a:lnTo>
                  <a:pt x="7016" y="1578"/>
                </a:lnTo>
                <a:lnTo>
                  <a:pt x="7014" y="1582"/>
                </a:lnTo>
                <a:lnTo>
                  <a:pt x="7010" y="1586"/>
                </a:lnTo>
                <a:lnTo>
                  <a:pt x="7008" y="1588"/>
                </a:lnTo>
                <a:lnTo>
                  <a:pt x="7006" y="1588"/>
                </a:lnTo>
                <a:lnTo>
                  <a:pt x="7004" y="1588"/>
                </a:lnTo>
                <a:lnTo>
                  <a:pt x="7002" y="1590"/>
                </a:lnTo>
                <a:lnTo>
                  <a:pt x="7002" y="1596"/>
                </a:lnTo>
                <a:lnTo>
                  <a:pt x="7002" y="1602"/>
                </a:lnTo>
                <a:lnTo>
                  <a:pt x="7002" y="1606"/>
                </a:lnTo>
                <a:lnTo>
                  <a:pt x="6998" y="1610"/>
                </a:lnTo>
                <a:lnTo>
                  <a:pt x="6996" y="1610"/>
                </a:lnTo>
                <a:lnTo>
                  <a:pt x="6992" y="1612"/>
                </a:lnTo>
                <a:lnTo>
                  <a:pt x="6984" y="1610"/>
                </a:lnTo>
                <a:lnTo>
                  <a:pt x="6978" y="1608"/>
                </a:lnTo>
                <a:lnTo>
                  <a:pt x="6976" y="1610"/>
                </a:lnTo>
                <a:lnTo>
                  <a:pt x="6976" y="1612"/>
                </a:lnTo>
                <a:lnTo>
                  <a:pt x="6974" y="1616"/>
                </a:lnTo>
                <a:lnTo>
                  <a:pt x="6972" y="1622"/>
                </a:lnTo>
                <a:lnTo>
                  <a:pt x="6964" y="1632"/>
                </a:lnTo>
                <a:lnTo>
                  <a:pt x="6960" y="1638"/>
                </a:lnTo>
                <a:lnTo>
                  <a:pt x="6958" y="1646"/>
                </a:lnTo>
                <a:lnTo>
                  <a:pt x="6960" y="1654"/>
                </a:lnTo>
                <a:lnTo>
                  <a:pt x="6962" y="1664"/>
                </a:lnTo>
                <a:lnTo>
                  <a:pt x="6966" y="1672"/>
                </a:lnTo>
                <a:lnTo>
                  <a:pt x="6966" y="1678"/>
                </a:lnTo>
                <a:lnTo>
                  <a:pt x="6966" y="1680"/>
                </a:lnTo>
                <a:lnTo>
                  <a:pt x="6964" y="1684"/>
                </a:lnTo>
                <a:lnTo>
                  <a:pt x="6962" y="1686"/>
                </a:lnTo>
                <a:lnTo>
                  <a:pt x="6962" y="1690"/>
                </a:lnTo>
                <a:lnTo>
                  <a:pt x="6966" y="1696"/>
                </a:lnTo>
                <a:lnTo>
                  <a:pt x="6972" y="1704"/>
                </a:lnTo>
                <a:lnTo>
                  <a:pt x="6978" y="1710"/>
                </a:lnTo>
                <a:lnTo>
                  <a:pt x="6978" y="1714"/>
                </a:lnTo>
                <a:lnTo>
                  <a:pt x="6978" y="1716"/>
                </a:lnTo>
                <a:lnTo>
                  <a:pt x="6976" y="1716"/>
                </a:lnTo>
                <a:lnTo>
                  <a:pt x="6972" y="1718"/>
                </a:lnTo>
                <a:lnTo>
                  <a:pt x="6970" y="1720"/>
                </a:lnTo>
                <a:lnTo>
                  <a:pt x="6970" y="1724"/>
                </a:lnTo>
                <a:lnTo>
                  <a:pt x="6972" y="1732"/>
                </a:lnTo>
                <a:lnTo>
                  <a:pt x="6972" y="1740"/>
                </a:lnTo>
                <a:lnTo>
                  <a:pt x="6968" y="1762"/>
                </a:lnTo>
                <a:lnTo>
                  <a:pt x="6964" y="1772"/>
                </a:lnTo>
                <a:lnTo>
                  <a:pt x="6964" y="1780"/>
                </a:lnTo>
                <a:lnTo>
                  <a:pt x="6966" y="1782"/>
                </a:lnTo>
                <a:lnTo>
                  <a:pt x="6970" y="1784"/>
                </a:lnTo>
                <a:lnTo>
                  <a:pt x="6982" y="1788"/>
                </a:lnTo>
                <a:lnTo>
                  <a:pt x="7006" y="1792"/>
                </a:lnTo>
                <a:lnTo>
                  <a:pt x="7012" y="1796"/>
                </a:lnTo>
                <a:lnTo>
                  <a:pt x="7014" y="1798"/>
                </a:lnTo>
                <a:lnTo>
                  <a:pt x="7012" y="1802"/>
                </a:lnTo>
                <a:lnTo>
                  <a:pt x="7012" y="1810"/>
                </a:lnTo>
                <a:lnTo>
                  <a:pt x="7014" y="1818"/>
                </a:lnTo>
                <a:lnTo>
                  <a:pt x="7016" y="1820"/>
                </a:lnTo>
                <a:lnTo>
                  <a:pt x="7018" y="1822"/>
                </a:lnTo>
                <a:lnTo>
                  <a:pt x="7020" y="1820"/>
                </a:lnTo>
                <a:lnTo>
                  <a:pt x="7024" y="1818"/>
                </a:lnTo>
                <a:lnTo>
                  <a:pt x="7030" y="1812"/>
                </a:lnTo>
                <a:lnTo>
                  <a:pt x="7036" y="1812"/>
                </a:lnTo>
                <a:lnTo>
                  <a:pt x="7038" y="1812"/>
                </a:lnTo>
                <a:lnTo>
                  <a:pt x="7040" y="1814"/>
                </a:lnTo>
                <a:lnTo>
                  <a:pt x="7038" y="1818"/>
                </a:lnTo>
                <a:lnTo>
                  <a:pt x="7036" y="1822"/>
                </a:lnTo>
                <a:lnTo>
                  <a:pt x="7032" y="1830"/>
                </a:lnTo>
                <a:lnTo>
                  <a:pt x="7030" y="1832"/>
                </a:lnTo>
                <a:lnTo>
                  <a:pt x="7036" y="1832"/>
                </a:lnTo>
                <a:lnTo>
                  <a:pt x="7050" y="1824"/>
                </a:lnTo>
                <a:lnTo>
                  <a:pt x="7060" y="1822"/>
                </a:lnTo>
                <a:lnTo>
                  <a:pt x="7074" y="1820"/>
                </a:lnTo>
                <a:lnTo>
                  <a:pt x="7092" y="1816"/>
                </a:lnTo>
                <a:lnTo>
                  <a:pt x="7122" y="1806"/>
                </a:lnTo>
                <a:lnTo>
                  <a:pt x="7132" y="1802"/>
                </a:lnTo>
                <a:lnTo>
                  <a:pt x="7138" y="1800"/>
                </a:lnTo>
                <a:lnTo>
                  <a:pt x="7144" y="1802"/>
                </a:lnTo>
                <a:lnTo>
                  <a:pt x="7146" y="1802"/>
                </a:lnTo>
                <a:lnTo>
                  <a:pt x="7150" y="1804"/>
                </a:lnTo>
                <a:lnTo>
                  <a:pt x="7154" y="1798"/>
                </a:lnTo>
                <a:lnTo>
                  <a:pt x="7160" y="1794"/>
                </a:lnTo>
                <a:lnTo>
                  <a:pt x="7164" y="1794"/>
                </a:lnTo>
                <a:lnTo>
                  <a:pt x="7168" y="1796"/>
                </a:lnTo>
                <a:lnTo>
                  <a:pt x="7174" y="1794"/>
                </a:lnTo>
                <a:lnTo>
                  <a:pt x="7182" y="1792"/>
                </a:lnTo>
                <a:lnTo>
                  <a:pt x="7190" y="1788"/>
                </a:lnTo>
                <a:lnTo>
                  <a:pt x="7196" y="1788"/>
                </a:lnTo>
                <a:lnTo>
                  <a:pt x="7206" y="1788"/>
                </a:lnTo>
                <a:lnTo>
                  <a:pt x="7216" y="1788"/>
                </a:lnTo>
                <a:lnTo>
                  <a:pt x="7222" y="1786"/>
                </a:lnTo>
                <a:lnTo>
                  <a:pt x="7230" y="1784"/>
                </a:lnTo>
                <a:lnTo>
                  <a:pt x="7234" y="1786"/>
                </a:lnTo>
                <a:lnTo>
                  <a:pt x="7240" y="1786"/>
                </a:lnTo>
                <a:lnTo>
                  <a:pt x="7250" y="1780"/>
                </a:lnTo>
                <a:lnTo>
                  <a:pt x="7258" y="1772"/>
                </a:lnTo>
                <a:lnTo>
                  <a:pt x="7262" y="1772"/>
                </a:lnTo>
                <a:lnTo>
                  <a:pt x="7264" y="1772"/>
                </a:lnTo>
                <a:lnTo>
                  <a:pt x="7266" y="1774"/>
                </a:lnTo>
                <a:lnTo>
                  <a:pt x="7262" y="1776"/>
                </a:lnTo>
                <a:lnTo>
                  <a:pt x="7260" y="1778"/>
                </a:lnTo>
                <a:lnTo>
                  <a:pt x="7262" y="1784"/>
                </a:lnTo>
                <a:lnTo>
                  <a:pt x="7264" y="1788"/>
                </a:lnTo>
                <a:lnTo>
                  <a:pt x="7262" y="1788"/>
                </a:lnTo>
                <a:lnTo>
                  <a:pt x="7258" y="1786"/>
                </a:lnTo>
                <a:lnTo>
                  <a:pt x="7254" y="1786"/>
                </a:lnTo>
                <a:lnTo>
                  <a:pt x="7256" y="1792"/>
                </a:lnTo>
                <a:lnTo>
                  <a:pt x="7262" y="1798"/>
                </a:lnTo>
                <a:lnTo>
                  <a:pt x="7266" y="1798"/>
                </a:lnTo>
                <a:lnTo>
                  <a:pt x="7268" y="1798"/>
                </a:lnTo>
                <a:lnTo>
                  <a:pt x="7272" y="1804"/>
                </a:lnTo>
                <a:lnTo>
                  <a:pt x="7276" y="1806"/>
                </a:lnTo>
                <a:lnTo>
                  <a:pt x="7282" y="1808"/>
                </a:lnTo>
                <a:lnTo>
                  <a:pt x="7292" y="1808"/>
                </a:lnTo>
                <a:lnTo>
                  <a:pt x="7302" y="1808"/>
                </a:lnTo>
                <a:lnTo>
                  <a:pt x="7308" y="1810"/>
                </a:lnTo>
                <a:lnTo>
                  <a:pt x="7310" y="1812"/>
                </a:lnTo>
                <a:lnTo>
                  <a:pt x="7312" y="1816"/>
                </a:lnTo>
                <a:lnTo>
                  <a:pt x="7316" y="1818"/>
                </a:lnTo>
                <a:lnTo>
                  <a:pt x="7322" y="1820"/>
                </a:lnTo>
                <a:lnTo>
                  <a:pt x="7326" y="1820"/>
                </a:lnTo>
                <a:lnTo>
                  <a:pt x="7326" y="1822"/>
                </a:lnTo>
                <a:lnTo>
                  <a:pt x="7326" y="1824"/>
                </a:lnTo>
                <a:lnTo>
                  <a:pt x="7322" y="1828"/>
                </a:lnTo>
                <a:lnTo>
                  <a:pt x="7318" y="1828"/>
                </a:lnTo>
                <a:lnTo>
                  <a:pt x="7294" y="1820"/>
                </a:lnTo>
                <a:lnTo>
                  <a:pt x="7286" y="1820"/>
                </a:lnTo>
                <a:lnTo>
                  <a:pt x="7280" y="1820"/>
                </a:lnTo>
                <a:lnTo>
                  <a:pt x="7278" y="1824"/>
                </a:lnTo>
                <a:lnTo>
                  <a:pt x="7276" y="1826"/>
                </a:lnTo>
                <a:lnTo>
                  <a:pt x="7274" y="1830"/>
                </a:lnTo>
                <a:lnTo>
                  <a:pt x="7272" y="1832"/>
                </a:lnTo>
                <a:lnTo>
                  <a:pt x="7268" y="1834"/>
                </a:lnTo>
                <a:lnTo>
                  <a:pt x="7264" y="1832"/>
                </a:lnTo>
                <a:lnTo>
                  <a:pt x="7258" y="1830"/>
                </a:lnTo>
                <a:lnTo>
                  <a:pt x="7254" y="1830"/>
                </a:lnTo>
                <a:lnTo>
                  <a:pt x="7254" y="1834"/>
                </a:lnTo>
                <a:lnTo>
                  <a:pt x="7254" y="1836"/>
                </a:lnTo>
                <a:lnTo>
                  <a:pt x="7252" y="1840"/>
                </a:lnTo>
                <a:lnTo>
                  <a:pt x="7250" y="1840"/>
                </a:lnTo>
                <a:lnTo>
                  <a:pt x="7244" y="1838"/>
                </a:lnTo>
                <a:lnTo>
                  <a:pt x="7240" y="1834"/>
                </a:lnTo>
                <a:lnTo>
                  <a:pt x="7236" y="1834"/>
                </a:lnTo>
                <a:lnTo>
                  <a:pt x="7236" y="1836"/>
                </a:lnTo>
                <a:lnTo>
                  <a:pt x="7236" y="1838"/>
                </a:lnTo>
                <a:lnTo>
                  <a:pt x="7238" y="1846"/>
                </a:lnTo>
                <a:lnTo>
                  <a:pt x="7238" y="1850"/>
                </a:lnTo>
                <a:lnTo>
                  <a:pt x="7236" y="1854"/>
                </a:lnTo>
                <a:lnTo>
                  <a:pt x="7226" y="1858"/>
                </a:lnTo>
                <a:lnTo>
                  <a:pt x="7214" y="1858"/>
                </a:lnTo>
                <a:lnTo>
                  <a:pt x="7204" y="1858"/>
                </a:lnTo>
                <a:lnTo>
                  <a:pt x="7192" y="1854"/>
                </a:lnTo>
                <a:lnTo>
                  <a:pt x="7182" y="1848"/>
                </a:lnTo>
                <a:lnTo>
                  <a:pt x="7172" y="1846"/>
                </a:lnTo>
                <a:lnTo>
                  <a:pt x="7160" y="1846"/>
                </a:lnTo>
                <a:lnTo>
                  <a:pt x="7144" y="1842"/>
                </a:lnTo>
                <a:lnTo>
                  <a:pt x="7138" y="1842"/>
                </a:lnTo>
                <a:lnTo>
                  <a:pt x="7134" y="1842"/>
                </a:lnTo>
                <a:lnTo>
                  <a:pt x="7132" y="1844"/>
                </a:lnTo>
                <a:lnTo>
                  <a:pt x="7132" y="1846"/>
                </a:lnTo>
                <a:lnTo>
                  <a:pt x="7130" y="1850"/>
                </a:lnTo>
                <a:lnTo>
                  <a:pt x="7126" y="1852"/>
                </a:lnTo>
                <a:lnTo>
                  <a:pt x="7120" y="1852"/>
                </a:lnTo>
                <a:lnTo>
                  <a:pt x="7106" y="1850"/>
                </a:lnTo>
                <a:lnTo>
                  <a:pt x="7092" y="1852"/>
                </a:lnTo>
                <a:lnTo>
                  <a:pt x="7082" y="1856"/>
                </a:lnTo>
                <a:lnTo>
                  <a:pt x="7078" y="1858"/>
                </a:lnTo>
                <a:lnTo>
                  <a:pt x="7076" y="1862"/>
                </a:lnTo>
                <a:lnTo>
                  <a:pt x="7074" y="1864"/>
                </a:lnTo>
                <a:lnTo>
                  <a:pt x="7072" y="1866"/>
                </a:lnTo>
                <a:lnTo>
                  <a:pt x="7064" y="1868"/>
                </a:lnTo>
                <a:lnTo>
                  <a:pt x="7058" y="1872"/>
                </a:lnTo>
                <a:lnTo>
                  <a:pt x="7056" y="1874"/>
                </a:lnTo>
                <a:lnTo>
                  <a:pt x="7054" y="1880"/>
                </a:lnTo>
                <a:lnTo>
                  <a:pt x="7052" y="1890"/>
                </a:lnTo>
                <a:lnTo>
                  <a:pt x="7052" y="1898"/>
                </a:lnTo>
                <a:lnTo>
                  <a:pt x="7054" y="1904"/>
                </a:lnTo>
                <a:lnTo>
                  <a:pt x="7056" y="1912"/>
                </a:lnTo>
                <a:lnTo>
                  <a:pt x="7062" y="1920"/>
                </a:lnTo>
                <a:lnTo>
                  <a:pt x="7066" y="1928"/>
                </a:lnTo>
                <a:lnTo>
                  <a:pt x="7070" y="1930"/>
                </a:lnTo>
                <a:lnTo>
                  <a:pt x="7074" y="1932"/>
                </a:lnTo>
                <a:lnTo>
                  <a:pt x="7080" y="1930"/>
                </a:lnTo>
                <a:lnTo>
                  <a:pt x="7086" y="1928"/>
                </a:lnTo>
                <a:lnTo>
                  <a:pt x="7094" y="1924"/>
                </a:lnTo>
                <a:lnTo>
                  <a:pt x="7096" y="1924"/>
                </a:lnTo>
                <a:lnTo>
                  <a:pt x="7096" y="1928"/>
                </a:lnTo>
                <a:lnTo>
                  <a:pt x="7086" y="1956"/>
                </a:lnTo>
                <a:lnTo>
                  <a:pt x="7086" y="1964"/>
                </a:lnTo>
                <a:lnTo>
                  <a:pt x="7088" y="1972"/>
                </a:lnTo>
                <a:lnTo>
                  <a:pt x="7092" y="1986"/>
                </a:lnTo>
                <a:lnTo>
                  <a:pt x="7092" y="1992"/>
                </a:lnTo>
                <a:lnTo>
                  <a:pt x="7090" y="1998"/>
                </a:lnTo>
                <a:lnTo>
                  <a:pt x="7086" y="2004"/>
                </a:lnTo>
                <a:lnTo>
                  <a:pt x="7076" y="2008"/>
                </a:lnTo>
                <a:lnTo>
                  <a:pt x="7064" y="2012"/>
                </a:lnTo>
                <a:lnTo>
                  <a:pt x="7054" y="2010"/>
                </a:lnTo>
                <a:lnTo>
                  <a:pt x="7048" y="2008"/>
                </a:lnTo>
                <a:lnTo>
                  <a:pt x="7044" y="2002"/>
                </a:lnTo>
                <a:lnTo>
                  <a:pt x="7038" y="1990"/>
                </a:lnTo>
                <a:lnTo>
                  <a:pt x="7034" y="1984"/>
                </a:lnTo>
                <a:lnTo>
                  <a:pt x="7028" y="1980"/>
                </a:lnTo>
                <a:lnTo>
                  <a:pt x="7022" y="1976"/>
                </a:lnTo>
                <a:lnTo>
                  <a:pt x="7018" y="1974"/>
                </a:lnTo>
                <a:lnTo>
                  <a:pt x="7018" y="1970"/>
                </a:lnTo>
                <a:lnTo>
                  <a:pt x="7018" y="1968"/>
                </a:lnTo>
                <a:lnTo>
                  <a:pt x="7018" y="1966"/>
                </a:lnTo>
                <a:lnTo>
                  <a:pt x="7016" y="1964"/>
                </a:lnTo>
                <a:lnTo>
                  <a:pt x="7010" y="1966"/>
                </a:lnTo>
                <a:lnTo>
                  <a:pt x="6986" y="1974"/>
                </a:lnTo>
                <a:lnTo>
                  <a:pt x="6980" y="1978"/>
                </a:lnTo>
                <a:lnTo>
                  <a:pt x="6976" y="1980"/>
                </a:lnTo>
                <a:lnTo>
                  <a:pt x="6970" y="1992"/>
                </a:lnTo>
                <a:lnTo>
                  <a:pt x="6968" y="1996"/>
                </a:lnTo>
                <a:lnTo>
                  <a:pt x="6970" y="2002"/>
                </a:lnTo>
                <a:lnTo>
                  <a:pt x="6970" y="2006"/>
                </a:lnTo>
                <a:lnTo>
                  <a:pt x="6970" y="2008"/>
                </a:lnTo>
                <a:lnTo>
                  <a:pt x="6966" y="2012"/>
                </a:lnTo>
                <a:lnTo>
                  <a:pt x="6960" y="2018"/>
                </a:lnTo>
                <a:lnTo>
                  <a:pt x="6956" y="2022"/>
                </a:lnTo>
                <a:lnTo>
                  <a:pt x="6954" y="2026"/>
                </a:lnTo>
                <a:lnTo>
                  <a:pt x="6952" y="2038"/>
                </a:lnTo>
                <a:lnTo>
                  <a:pt x="6952" y="2048"/>
                </a:lnTo>
                <a:lnTo>
                  <a:pt x="6952" y="2070"/>
                </a:lnTo>
                <a:lnTo>
                  <a:pt x="6954" y="2084"/>
                </a:lnTo>
                <a:lnTo>
                  <a:pt x="6954" y="2088"/>
                </a:lnTo>
                <a:lnTo>
                  <a:pt x="6958" y="2094"/>
                </a:lnTo>
                <a:lnTo>
                  <a:pt x="6962" y="2100"/>
                </a:lnTo>
                <a:lnTo>
                  <a:pt x="6964" y="2108"/>
                </a:lnTo>
                <a:lnTo>
                  <a:pt x="6964" y="2120"/>
                </a:lnTo>
                <a:lnTo>
                  <a:pt x="6964" y="2124"/>
                </a:lnTo>
                <a:lnTo>
                  <a:pt x="6962" y="2124"/>
                </a:lnTo>
                <a:lnTo>
                  <a:pt x="6960" y="2126"/>
                </a:lnTo>
                <a:lnTo>
                  <a:pt x="6962" y="2134"/>
                </a:lnTo>
                <a:lnTo>
                  <a:pt x="6962" y="2136"/>
                </a:lnTo>
                <a:lnTo>
                  <a:pt x="6960" y="2138"/>
                </a:lnTo>
                <a:lnTo>
                  <a:pt x="6956" y="2142"/>
                </a:lnTo>
                <a:lnTo>
                  <a:pt x="6948" y="2142"/>
                </a:lnTo>
                <a:lnTo>
                  <a:pt x="6942" y="2142"/>
                </a:lnTo>
                <a:lnTo>
                  <a:pt x="6942" y="2140"/>
                </a:lnTo>
                <a:lnTo>
                  <a:pt x="6940" y="2140"/>
                </a:lnTo>
                <a:lnTo>
                  <a:pt x="6942" y="2134"/>
                </a:lnTo>
                <a:lnTo>
                  <a:pt x="6952" y="2122"/>
                </a:lnTo>
                <a:lnTo>
                  <a:pt x="6954" y="2118"/>
                </a:lnTo>
                <a:lnTo>
                  <a:pt x="6952" y="2118"/>
                </a:lnTo>
                <a:lnTo>
                  <a:pt x="6940" y="2130"/>
                </a:lnTo>
                <a:lnTo>
                  <a:pt x="6934" y="2138"/>
                </a:lnTo>
                <a:lnTo>
                  <a:pt x="6930" y="2138"/>
                </a:lnTo>
                <a:lnTo>
                  <a:pt x="6924" y="2138"/>
                </a:lnTo>
                <a:lnTo>
                  <a:pt x="6916" y="2138"/>
                </a:lnTo>
                <a:lnTo>
                  <a:pt x="6912" y="2140"/>
                </a:lnTo>
                <a:lnTo>
                  <a:pt x="6910" y="2142"/>
                </a:lnTo>
                <a:lnTo>
                  <a:pt x="6908" y="2148"/>
                </a:lnTo>
                <a:lnTo>
                  <a:pt x="6910" y="2152"/>
                </a:lnTo>
                <a:lnTo>
                  <a:pt x="6908" y="2158"/>
                </a:lnTo>
                <a:lnTo>
                  <a:pt x="6904" y="2162"/>
                </a:lnTo>
                <a:lnTo>
                  <a:pt x="6898" y="2168"/>
                </a:lnTo>
                <a:lnTo>
                  <a:pt x="6886" y="2174"/>
                </a:lnTo>
                <a:lnTo>
                  <a:pt x="6874" y="2176"/>
                </a:lnTo>
                <a:lnTo>
                  <a:pt x="6866" y="2176"/>
                </a:lnTo>
                <a:lnTo>
                  <a:pt x="6862" y="2174"/>
                </a:lnTo>
                <a:lnTo>
                  <a:pt x="6858" y="2170"/>
                </a:lnTo>
                <a:lnTo>
                  <a:pt x="6854" y="2166"/>
                </a:lnTo>
                <a:lnTo>
                  <a:pt x="6850" y="2154"/>
                </a:lnTo>
                <a:lnTo>
                  <a:pt x="6852" y="2154"/>
                </a:lnTo>
                <a:lnTo>
                  <a:pt x="6858" y="2158"/>
                </a:lnTo>
                <a:lnTo>
                  <a:pt x="6864" y="2162"/>
                </a:lnTo>
                <a:lnTo>
                  <a:pt x="6868" y="2162"/>
                </a:lnTo>
                <a:lnTo>
                  <a:pt x="6868" y="2160"/>
                </a:lnTo>
                <a:lnTo>
                  <a:pt x="6866" y="2158"/>
                </a:lnTo>
                <a:lnTo>
                  <a:pt x="6852" y="2150"/>
                </a:lnTo>
                <a:lnTo>
                  <a:pt x="6844" y="2146"/>
                </a:lnTo>
                <a:lnTo>
                  <a:pt x="6836" y="2146"/>
                </a:lnTo>
                <a:lnTo>
                  <a:pt x="6822" y="2148"/>
                </a:lnTo>
                <a:lnTo>
                  <a:pt x="6802" y="2152"/>
                </a:lnTo>
                <a:lnTo>
                  <a:pt x="6798" y="2156"/>
                </a:lnTo>
                <a:lnTo>
                  <a:pt x="6794" y="2158"/>
                </a:lnTo>
                <a:lnTo>
                  <a:pt x="6784" y="2162"/>
                </a:lnTo>
                <a:lnTo>
                  <a:pt x="6776" y="2164"/>
                </a:lnTo>
                <a:lnTo>
                  <a:pt x="6770" y="2168"/>
                </a:lnTo>
                <a:lnTo>
                  <a:pt x="6766" y="2172"/>
                </a:lnTo>
                <a:lnTo>
                  <a:pt x="6764" y="2176"/>
                </a:lnTo>
                <a:lnTo>
                  <a:pt x="6760" y="2178"/>
                </a:lnTo>
                <a:lnTo>
                  <a:pt x="6752" y="2182"/>
                </a:lnTo>
                <a:lnTo>
                  <a:pt x="6738" y="2186"/>
                </a:lnTo>
                <a:lnTo>
                  <a:pt x="6718" y="2192"/>
                </a:lnTo>
                <a:lnTo>
                  <a:pt x="6704" y="2198"/>
                </a:lnTo>
                <a:lnTo>
                  <a:pt x="6692" y="2202"/>
                </a:lnTo>
                <a:lnTo>
                  <a:pt x="6686" y="2202"/>
                </a:lnTo>
                <a:lnTo>
                  <a:pt x="6680" y="2202"/>
                </a:lnTo>
                <a:lnTo>
                  <a:pt x="6676" y="2200"/>
                </a:lnTo>
                <a:lnTo>
                  <a:pt x="6672" y="2196"/>
                </a:lnTo>
                <a:lnTo>
                  <a:pt x="6664" y="2188"/>
                </a:lnTo>
                <a:lnTo>
                  <a:pt x="6664" y="2192"/>
                </a:lnTo>
                <a:lnTo>
                  <a:pt x="6668" y="2200"/>
                </a:lnTo>
                <a:lnTo>
                  <a:pt x="6668" y="2202"/>
                </a:lnTo>
                <a:lnTo>
                  <a:pt x="6668" y="2204"/>
                </a:lnTo>
                <a:lnTo>
                  <a:pt x="6666" y="2206"/>
                </a:lnTo>
                <a:lnTo>
                  <a:pt x="6666" y="2208"/>
                </a:lnTo>
                <a:lnTo>
                  <a:pt x="6670" y="2208"/>
                </a:lnTo>
                <a:lnTo>
                  <a:pt x="6674" y="2206"/>
                </a:lnTo>
                <a:lnTo>
                  <a:pt x="6678" y="2206"/>
                </a:lnTo>
                <a:lnTo>
                  <a:pt x="6680" y="2206"/>
                </a:lnTo>
                <a:lnTo>
                  <a:pt x="6684" y="2210"/>
                </a:lnTo>
                <a:lnTo>
                  <a:pt x="6686" y="2208"/>
                </a:lnTo>
                <a:lnTo>
                  <a:pt x="6688" y="2208"/>
                </a:lnTo>
                <a:lnTo>
                  <a:pt x="6692" y="2208"/>
                </a:lnTo>
                <a:lnTo>
                  <a:pt x="6694" y="2210"/>
                </a:lnTo>
                <a:lnTo>
                  <a:pt x="6694" y="2218"/>
                </a:lnTo>
                <a:lnTo>
                  <a:pt x="6694" y="2220"/>
                </a:lnTo>
                <a:lnTo>
                  <a:pt x="6692" y="2220"/>
                </a:lnTo>
                <a:lnTo>
                  <a:pt x="6688" y="2218"/>
                </a:lnTo>
                <a:lnTo>
                  <a:pt x="6682" y="2216"/>
                </a:lnTo>
                <a:lnTo>
                  <a:pt x="6680" y="2214"/>
                </a:lnTo>
                <a:lnTo>
                  <a:pt x="6670" y="2212"/>
                </a:lnTo>
                <a:lnTo>
                  <a:pt x="6664" y="2210"/>
                </a:lnTo>
                <a:lnTo>
                  <a:pt x="6664" y="2208"/>
                </a:lnTo>
                <a:lnTo>
                  <a:pt x="6664" y="2204"/>
                </a:lnTo>
                <a:lnTo>
                  <a:pt x="6664" y="2200"/>
                </a:lnTo>
                <a:lnTo>
                  <a:pt x="6662" y="2198"/>
                </a:lnTo>
                <a:lnTo>
                  <a:pt x="6662" y="2194"/>
                </a:lnTo>
                <a:lnTo>
                  <a:pt x="6660" y="2188"/>
                </a:lnTo>
                <a:lnTo>
                  <a:pt x="6658" y="2188"/>
                </a:lnTo>
                <a:lnTo>
                  <a:pt x="6654" y="2190"/>
                </a:lnTo>
                <a:lnTo>
                  <a:pt x="6646" y="2190"/>
                </a:lnTo>
                <a:lnTo>
                  <a:pt x="6642" y="2188"/>
                </a:lnTo>
                <a:lnTo>
                  <a:pt x="6638" y="2184"/>
                </a:lnTo>
                <a:lnTo>
                  <a:pt x="6634" y="2178"/>
                </a:lnTo>
                <a:lnTo>
                  <a:pt x="6632" y="2174"/>
                </a:lnTo>
                <a:lnTo>
                  <a:pt x="6632" y="2172"/>
                </a:lnTo>
                <a:lnTo>
                  <a:pt x="6628" y="2172"/>
                </a:lnTo>
                <a:lnTo>
                  <a:pt x="6622" y="2172"/>
                </a:lnTo>
                <a:lnTo>
                  <a:pt x="6618" y="2170"/>
                </a:lnTo>
                <a:lnTo>
                  <a:pt x="6614" y="2168"/>
                </a:lnTo>
                <a:lnTo>
                  <a:pt x="6612" y="2168"/>
                </a:lnTo>
                <a:lnTo>
                  <a:pt x="6608" y="2172"/>
                </a:lnTo>
                <a:lnTo>
                  <a:pt x="6604" y="2178"/>
                </a:lnTo>
                <a:lnTo>
                  <a:pt x="6596" y="2184"/>
                </a:lnTo>
                <a:lnTo>
                  <a:pt x="6592" y="2186"/>
                </a:lnTo>
                <a:lnTo>
                  <a:pt x="6586" y="2188"/>
                </a:lnTo>
                <a:lnTo>
                  <a:pt x="6580" y="2188"/>
                </a:lnTo>
                <a:lnTo>
                  <a:pt x="6576" y="2190"/>
                </a:lnTo>
                <a:lnTo>
                  <a:pt x="6572" y="2198"/>
                </a:lnTo>
                <a:lnTo>
                  <a:pt x="6568" y="2202"/>
                </a:lnTo>
                <a:lnTo>
                  <a:pt x="6566" y="2202"/>
                </a:lnTo>
                <a:lnTo>
                  <a:pt x="6562" y="2200"/>
                </a:lnTo>
                <a:lnTo>
                  <a:pt x="6558" y="2198"/>
                </a:lnTo>
                <a:lnTo>
                  <a:pt x="6554" y="2198"/>
                </a:lnTo>
                <a:lnTo>
                  <a:pt x="6550" y="2198"/>
                </a:lnTo>
                <a:lnTo>
                  <a:pt x="6544" y="2200"/>
                </a:lnTo>
                <a:lnTo>
                  <a:pt x="6542" y="2200"/>
                </a:lnTo>
                <a:lnTo>
                  <a:pt x="6540" y="2198"/>
                </a:lnTo>
                <a:lnTo>
                  <a:pt x="6540" y="2196"/>
                </a:lnTo>
                <a:lnTo>
                  <a:pt x="6542" y="2194"/>
                </a:lnTo>
                <a:lnTo>
                  <a:pt x="6548" y="2190"/>
                </a:lnTo>
                <a:lnTo>
                  <a:pt x="6554" y="2186"/>
                </a:lnTo>
                <a:lnTo>
                  <a:pt x="6556" y="2184"/>
                </a:lnTo>
                <a:lnTo>
                  <a:pt x="6554" y="2182"/>
                </a:lnTo>
                <a:lnTo>
                  <a:pt x="6554" y="2180"/>
                </a:lnTo>
                <a:lnTo>
                  <a:pt x="6556" y="2176"/>
                </a:lnTo>
                <a:lnTo>
                  <a:pt x="6556" y="2174"/>
                </a:lnTo>
                <a:lnTo>
                  <a:pt x="6554" y="2174"/>
                </a:lnTo>
                <a:lnTo>
                  <a:pt x="6546" y="2176"/>
                </a:lnTo>
                <a:lnTo>
                  <a:pt x="6540" y="2178"/>
                </a:lnTo>
                <a:lnTo>
                  <a:pt x="6536" y="2178"/>
                </a:lnTo>
                <a:lnTo>
                  <a:pt x="6532" y="2178"/>
                </a:lnTo>
                <a:lnTo>
                  <a:pt x="6530" y="2176"/>
                </a:lnTo>
                <a:lnTo>
                  <a:pt x="6528" y="2172"/>
                </a:lnTo>
                <a:lnTo>
                  <a:pt x="6526" y="2172"/>
                </a:lnTo>
                <a:lnTo>
                  <a:pt x="6522" y="2172"/>
                </a:lnTo>
                <a:lnTo>
                  <a:pt x="6520" y="2174"/>
                </a:lnTo>
                <a:lnTo>
                  <a:pt x="6518" y="2172"/>
                </a:lnTo>
                <a:lnTo>
                  <a:pt x="6514" y="2168"/>
                </a:lnTo>
                <a:lnTo>
                  <a:pt x="6510" y="2168"/>
                </a:lnTo>
                <a:lnTo>
                  <a:pt x="6506" y="2168"/>
                </a:lnTo>
                <a:lnTo>
                  <a:pt x="6508" y="2166"/>
                </a:lnTo>
                <a:lnTo>
                  <a:pt x="6512" y="2162"/>
                </a:lnTo>
                <a:lnTo>
                  <a:pt x="6512" y="2158"/>
                </a:lnTo>
                <a:lnTo>
                  <a:pt x="6510" y="2156"/>
                </a:lnTo>
                <a:lnTo>
                  <a:pt x="6508" y="2150"/>
                </a:lnTo>
                <a:lnTo>
                  <a:pt x="6506" y="2150"/>
                </a:lnTo>
                <a:lnTo>
                  <a:pt x="6504" y="2150"/>
                </a:lnTo>
                <a:lnTo>
                  <a:pt x="6500" y="2150"/>
                </a:lnTo>
                <a:lnTo>
                  <a:pt x="6496" y="2148"/>
                </a:lnTo>
                <a:lnTo>
                  <a:pt x="6494" y="2148"/>
                </a:lnTo>
                <a:lnTo>
                  <a:pt x="6490" y="2148"/>
                </a:lnTo>
                <a:lnTo>
                  <a:pt x="6488" y="2148"/>
                </a:lnTo>
                <a:lnTo>
                  <a:pt x="6492" y="2142"/>
                </a:lnTo>
                <a:lnTo>
                  <a:pt x="6494" y="2142"/>
                </a:lnTo>
                <a:lnTo>
                  <a:pt x="6494" y="2144"/>
                </a:lnTo>
                <a:lnTo>
                  <a:pt x="6496" y="2144"/>
                </a:lnTo>
                <a:lnTo>
                  <a:pt x="6500" y="2146"/>
                </a:lnTo>
                <a:lnTo>
                  <a:pt x="6502" y="2144"/>
                </a:lnTo>
                <a:lnTo>
                  <a:pt x="6504" y="2144"/>
                </a:lnTo>
                <a:lnTo>
                  <a:pt x="6506" y="2144"/>
                </a:lnTo>
                <a:lnTo>
                  <a:pt x="6508" y="2146"/>
                </a:lnTo>
                <a:lnTo>
                  <a:pt x="6512" y="2144"/>
                </a:lnTo>
                <a:lnTo>
                  <a:pt x="6512" y="2142"/>
                </a:lnTo>
                <a:lnTo>
                  <a:pt x="6512" y="2140"/>
                </a:lnTo>
                <a:lnTo>
                  <a:pt x="6506" y="2134"/>
                </a:lnTo>
                <a:lnTo>
                  <a:pt x="6500" y="2132"/>
                </a:lnTo>
                <a:lnTo>
                  <a:pt x="6496" y="2134"/>
                </a:lnTo>
                <a:lnTo>
                  <a:pt x="6494" y="2134"/>
                </a:lnTo>
                <a:lnTo>
                  <a:pt x="6490" y="2132"/>
                </a:lnTo>
                <a:lnTo>
                  <a:pt x="6490" y="2130"/>
                </a:lnTo>
                <a:lnTo>
                  <a:pt x="6490" y="2128"/>
                </a:lnTo>
                <a:lnTo>
                  <a:pt x="6494" y="2124"/>
                </a:lnTo>
                <a:lnTo>
                  <a:pt x="6498" y="2122"/>
                </a:lnTo>
                <a:lnTo>
                  <a:pt x="6498" y="2120"/>
                </a:lnTo>
                <a:lnTo>
                  <a:pt x="6496" y="2118"/>
                </a:lnTo>
                <a:lnTo>
                  <a:pt x="6494" y="2114"/>
                </a:lnTo>
                <a:lnTo>
                  <a:pt x="6494" y="2112"/>
                </a:lnTo>
                <a:lnTo>
                  <a:pt x="6494" y="2110"/>
                </a:lnTo>
                <a:lnTo>
                  <a:pt x="6492" y="2106"/>
                </a:lnTo>
                <a:lnTo>
                  <a:pt x="6492" y="2104"/>
                </a:lnTo>
                <a:lnTo>
                  <a:pt x="6498" y="2102"/>
                </a:lnTo>
                <a:lnTo>
                  <a:pt x="6502" y="2100"/>
                </a:lnTo>
                <a:lnTo>
                  <a:pt x="6504" y="2098"/>
                </a:lnTo>
                <a:lnTo>
                  <a:pt x="6502" y="2096"/>
                </a:lnTo>
                <a:lnTo>
                  <a:pt x="6504" y="2094"/>
                </a:lnTo>
                <a:lnTo>
                  <a:pt x="6508" y="2092"/>
                </a:lnTo>
                <a:lnTo>
                  <a:pt x="6510" y="2090"/>
                </a:lnTo>
                <a:lnTo>
                  <a:pt x="6510" y="2088"/>
                </a:lnTo>
                <a:lnTo>
                  <a:pt x="6508" y="2086"/>
                </a:lnTo>
                <a:lnTo>
                  <a:pt x="6506" y="2082"/>
                </a:lnTo>
                <a:lnTo>
                  <a:pt x="6508" y="2082"/>
                </a:lnTo>
                <a:lnTo>
                  <a:pt x="6514" y="2084"/>
                </a:lnTo>
                <a:lnTo>
                  <a:pt x="6516" y="2084"/>
                </a:lnTo>
                <a:lnTo>
                  <a:pt x="6518" y="2084"/>
                </a:lnTo>
                <a:lnTo>
                  <a:pt x="6520" y="2080"/>
                </a:lnTo>
                <a:lnTo>
                  <a:pt x="6520" y="2078"/>
                </a:lnTo>
                <a:lnTo>
                  <a:pt x="6518" y="2068"/>
                </a:lnTo>
                <a:lnTo>
                  <a:pt x="6520" y="2060"/>
                </a:lnTo>
                <a:lnTo>
                  <a:pt x="6522" y="2056"/>
                </a:lnTo>
                <a:lnTo>
                  <a:pt x="6524" y="2056"/>
                </a:lnTo>
                <a:lnTo>
                  <a:pt x="6528" y="2056"/>
                </a:lnTo>
                <a:lnTo>
                  <a:pt x="6528" y="2058"/>
                </a:lnTo>
                <a:lnTo>
                  <a:pt x="6526" y="2062"/>
                </a:lnTo>
                <a:lnTo>
                  <a:pt x="6526" y="2064"/>
                </a:lnTo>
                <a:lnTo>
                  <a:pt x="6528" y="2066"/>
                </a:lnTo>
                <a:lnTo>
                  <a:pt x="6532" y="2068"/>
                </a:lnTo>
                <a:lnTo>
                  <a:pt x="6534" y="2066"/>
                </a:lnTo>
                <a:lnTo>
                  <a:pt x="6534" y="2064"/>
                </a:lnTo>
                <a:lnTo>
                  <a:pt x="6536" y="2064"/>
                </a:lnTo>
                <a:lnTo>
                  <a:pt x="6538" y="2064"/>
                </a:lnTo>
                <a:lnTo>
                  <a:pt x="6540" y="2064"/>
                </a:lnTo>
                <a:lnTo>
                  <a:pt x="6542" y="2060"/>
                </a:lnTo>
                <a:lnTo>
                  <a:pt x="6548" y="2050"/>
                </a:lnTo>
                <a:lnTo>
                  <a:pt x="6548" y="2046"/>
                </a:lnTo>
                <a:lnTo>
                  <a:pt x="6548" y="2044"/>
                </a:lnTo>
                <a:lnTo>
                  <a:pt x="6542" y="2042"/>
                </a:lnTo>
                <a:lnTo>
                  <a:pt x="6530" y="2042"/>
                </a:lnTo>
                <a:lnTo>
                  <a:pt x="6526" y="2040"/>
                </a:lnTo>
                <a:lnTo>
                  <a:pt x="6522" y="2040"/>
                </a:lnTo>
                <a:lnTo>
                  <a:pt x="6522" y="2038"/>
                </a:lnTo>
                <a:lnTo>
                  <a:pt x="6524" y="2036"/>
                </a:lnTo>
                <a:lnTo>
                  <a:pt x="6526" y="2030"/>
                </a:lnTo>
                <a:lnTo>
                  <a:pt x="6524" y="2026"/>
                </a:lnTo>
                <a:lnTo>
                  <a:pt x="6522" y="2022"/>
                </a:lnTo>
                <a:lnTo>
                  <a:pt x="6522" y="2018"/>
                </a:lnTo>
                <a:lnTo>
                  <a:pt x="6524" y="2008"/>
                </a:lnTo>
                <a:lnTo>
                  <a:pt x="6526" y="2004"/>
                </a:lnTo>
                <a:lnTo>
                  <a:pt x="6528" y="2002"/>
                </a:lnTo>
                <a:lnTo>
                  <a:pt x="6530" y="1998"/>
                </a:lnTo>
                <a:lnTo>
                  <a:pt x="6532" y="1994"/>
                </a:lnTo>
                <a:lnTo>
                  <a:pt x="6532" y="1988"/>
                </a:lnTo>
                <a:lnTo>
                  <a:pt x="6530" y="1980"/>
                </a:lnTo>
                <a:lnTo>
                  <a:pt x="6528" y="1976"/>
                </a:lnTo>
                <a:lnTo>
                  <a:pt x="6528" y="1974"/>
                </a:lnTo>
                <a:lnTo>
                  <a:pt x="6532" y="1968"/>
                </a:lnTo>
                <a:lnTo>
                  <a:pt x="6534" y="1966"/>
                </a:lnTo>
                <a:lnTo>
                  <a:pt x="6534" y="1964"/>
                </a:lnTo>
                <a:lnTo>
                  <a:pt x="6530" y="1964"/>
                </a:lnTo>
                <a:lnTo>
                  <a:pt x="6528" y="1966"/>
                </a:lnTo>
                <a:lnTo>
                  <a:pt x="6522" y="1970"/>
                </a:lnTo>
                <a:lnTo>
                  <a:pt x="6514" y="1974"/>
                </a:lnTo>
                <a:lnTo>
                  <a:pt x="6510" y="1974"/>
                </a:lnTo>
                <a:lnTo>
                  <a:pt x="6506" y="1978"/>
                </a:lnTo>
                <a:lnTo>
                  <a:pt x="6500" y="1988"/>
                </a:lnTo>
                <a:lnTo>
                  <a:pt x="6494" y="1994"/>
                </a:lnTo>
                <a:lnTo>
                  <a:pt x="6488" y="1998"/>
                </a:lnTo>
                <a:lnTo>
                  <a:pt x="6480" y="2002"/>
                </a:lnTo>
                <a:lnTo>
                  <a:pt x="6470" y="2002"/>
                </a:lnTo>
                <a:lnTo>
                  <a:pt x="6460" y="2004"/>
                </a:lnTo>
                <a:lnTo>
                  <a:pt x="6452" y="2006"/>
                </a:lnTo>
                <a:lnTo>
                  <a:pt x="6446" y="2012"/>
                </a:lnTo>
                <a:lnTo>
                  <a:pt x="6442" y="2018"/>
                </a:lnTo>
                <a:lnTo>
                  <a:pt x="6438" y="2026"/>
                </a:lnTo>
                <a:lnTo>
                  <a:pt x="6436" y="2034"/>
                </a:lnTo>
                <a:lnTo>
                  <a:pt x="6432" y="2054"/>
                </a:lnTo>
                <a:lnTo>
                  <a:pt x="6432" y="2070"/>
                </a:lnTo>
                <a:lnTo>
                  <a:pt x="6434" y="2080"/>
                </a:lnTo>
                <a:lnTo>
                  <a:pt x="6436" y="2088"/>
                </a:lnTo>
                <a:lnTo>
                  <a:pt x="6434" y="2096"/>
                </a:lnTo>
                <a:lnTo>
                  <a:pt x="6432" y="2102"/>
                </a:lnTo>
                <a:lnTo>
                  <a:pt x="6434" y="2104"/>
                </a:lnTo>
                <a:lnTo>
                  <a:pt x="6438" y="2106"/>
                </a:lnTo>
                <a:lnTo>
                  <a:pt x="6442" y="2110"/>
                </a:lnTo>
                <a:lnTo>
                  <a:pt x="6442" y="2108"/>
                </a:lnTo>
                <a:lnTo>
                  <a:pt x="6444" y="2104"/>
                </a:lnTo>
                <a:lnTo>
                  <a:pt x="6446" y="2106"/>
                </a:lnTo>
                <a:lnTo>
                  <a:pt x="6450" y="2108"/>
                </a:lnTo>
                <a:lnTo>
                  <a:pt x="6452" y="2110"/>
                </a:lnTo>
                <a:lnTo>
                  <a:pt x="6456" y="2114"/>
                </a:lnTo>
                <a:lnTo>
                  <a:pt x="6456" y="2122"/>
                </a:lnTo>
                <a:lnTo>
                  <a:pt x="6456" y="2128"/>
                </a:lnTo>
                <a:lnTo>
                  <a:pt x="6452" y="2126"/>
                </a:lnTo>
                <a:lnTo>
                  <a:pt x="6450" y="2124"/>
                </a:lnTo>
                <a:lnTo>
                  <a:pt x="6448" y="2128"/>
                </a:lnTo>
                <a:lnTo>
                  <a:pt x="6448" y="2132"/>
                </a:lnTo>
                <a:lnTo>
                  <a:pt x="6450" y="2132"/>
                </a:lnTo>
                <a:lnTo>
                  <a:pt x="6452" y="2130"/>
                </a:lnTo>
                <a:lnTo>
                  <a:pt x="6454" y="2130"/>
                </a:lnTo>
                <a:lnTo>
                  <a:pt x="6454" y="2142"/>
                </a:lnTo>
                <a:lnTo>
                  <a:pt x="6456" y="2148"/>
                </a:lnTo>
                <a:lnTo>
                  <a:pt x="6458" y="2154"/>
                </a:lnTo>
                <a:lnTo>
                  <a:pt x="6468" y="2164"/>
                </a:lnTo>
                <a:lnTo>
                  <a:pt x="6470" y="2168"/>
                </a:lnTo>
                <a:lnTo>
                  <a:pt x="6470" y="2170"/>
                </a:lnTo>
                <a:lnTo>
                  <a:pt x="6466" y="2172"/>
                </a:lnTo>
                <a:lnTo>
                  <a:pt x="6458" y="2172"/>
                </a:lnTo>
                <a:lnTo>
                  <a:pt x="6456" y="2174"/>
                </a:lnTo>
                <a:lnTo>
                  <a:pt x="6454" y="2178"/>
                </a:lnTo>
                <a:lnTo>
                  <a:pt x="6454" y="2180"/>
                </a:lnTo>
                <a:lnTo>
                  <a:pt x="6454" y="2182"/>
                </a:lnTo>
                <a:lnTo>
                  <a:pt x="6460" y="2180"/>
                </a:lnTo>
                <a:lnTo>
                  <a:pt x="6464" y="2180"/>
                </a:lnTo>
                <a:lnTo>
                  <a:pt x="6464" y="2184"/>
                </a:lnTo>
                <a:lnTo>
                  <a:pt x="6462" y="2186"/>
                </a:lnTo>
                <a:lnTo>
                  <a:pt x="6462" y="2188"/>
                </a:lnTo>
                <a:lnTo>
                  <a:pt x="6466" y="2192"/>
                </a:lnTo>
                <a:lnTo>
                  <a:pt x="6470" y="2194"/>
                </a:lnTo>
                <a:lnTo>
                  <a:pt x="6468" y="2196"/>
                </a:lnTo>
                <a:lnTo>
                  <a:pt x="6464" y="2198"/>
                </a:lnTo>
                <a:lnTo>
                  <a:pt x="6464" y="2200"/>
                </a:lnTo>
                <a:lnTo>
                  <a:pt x="6466" y="2202"/>
                </a:lnTo>
                <a:lnTo>
                  <a:pt x="6474" y="2204"/>
                </a:lnTo>
                <a:lnTo>
                  <a:pt x="6482" y="2206"/>
                </a:lnTo>
                <a:lnTo>
                  <a:pt x="6488" y="2212"/>
                </a:lnTo>
                <a:lnTo>
                  <a:pt x="6490" y="2214"/>
                </a:lnTo>
                <a:lnTo>
                  <a:pt x="6486" y="2212"/>
                </a:lnTo>
                <a:lnTo>
                  <a:pt x="6478" y="2208"/>
                </a:lnTo>
                <a:lnTo>
                  <a:pt x="6472" y="2208"/>
                </a:lnTo>
                <a:lnTo>
                  <a:pt x="6464" y="2208"/>
                </a:lnTo>
                <a:lnTo>
                  <a:pt x="6456" y="2206"/>
                </a:lnTo>
                <a:lnTo>
                  <a:pt x="6454" y="2206"/>
                </a:lnTo>
                <a:lnTo>
                  <a:pt x="6452" y="2208"/>
                </a:lnTo>
                <a:lnTo>
                  <a:pt x="6452" y="2216"/>
                </a:lnTo>
                <a:lnTo>
                  <a:pt x="6454" y="2228"/>
                </a:lnTo>
                <a:lnTo>
                  <a:pt x="6454" y="2232"/>
                </a:lnTo>
                <a:lnTo>
                  <a:pt x="6450" y="2236"/>
                </a:lnTo>
                <a:lnTo>
                  <a:pt x="6448" y="2236"/>
                </a:lnTo>
                <a:lnTo>
                  <a:pt x="6448" y="2232"/>
                </a:lnTo>
                <a:lnTo>
                  <a:pt x="6448" y="2226"/>
                </a:lnTo>
                <a:lnTo>
                  <a:pt x="6448" y="2224"/>
                </a:lnTo>
                <a:lnTo>
                  <a:pt x="6446" y="2222"/>
                </a:lnTo>
                <a:lnTo>
                  <a:pt x="6442" y="2222"/>
                </a:lnTo>
                <a:lnTo>
                  <a:pt x="6440" y="2224"/>
                </a:lnTo>
                <a:lnTo>
                  <a:pt x="6440" y="2228"/>
                </a:lnTo>
                <a:lnTo>
                  <a:pt x="6438" y="2232"/>
                </a:lnTo>
                <a:lnTo>
                  <a:pt x="6438" y="2234"/>
                </a:lnTo>
                <a:lnTo>
                  <a:pt x="6436" y="2232"/>
                </a:lnTo>
                <a:lnTo>
                  <a:pt x="6434" y="2230"/>
                </a:lnTo>
                <a:lnTo>
                  <a:pt x="6432" y="2226"/>
                </a:lnTo>
                <a:lnTo>
                  <a:pt x="6434" y="2222"/>
                </a:lnTo>
                <a:lnTo>
                  <a:pt x="6432" y="2220"/>
                </a:lnTo>
                <a:lnTo>
                  <a:pt x="6430" y="2218"/>
                </a:lnTo>
                <a:lnTo>
                  <a:pt x="6426" y="2216"/>
                </a:lnTo>
                <a:lnTo>
                  <a:pt x="6418" y="2216"/>
                </a:lnTo>
                <a:lnTo>
                  <a:pt x="6406" y="2216"/>
                </a:lnTo>
                <a:lnTo>
                  <a:pt x="6398" y="2218"/>
                </a:lnTo>
                <a:lnTo>
                  <a:pt x="6394" y="2222"/>
                </a:lnTo>
                <a:lnTo>
                  <a:pt x="6392" y="2230"/>
                </a:lnTo>
                <a:lnTo>
                  <a:pt x="6390" y="2234"/>
                </a:lnTo>
                <a:lnTo>
                  <a:pt x="6392" y="2236"/>
                </a:lnTo>
                <a:lnTo>
                  <a:pt x="6394" y="2238"/>
                </a:lnTo>
                <a:lnTo>
                  <a:pt x="6398" y="2240"/>
                </a:lnTo>
                <a:lnTo>
                  <a:pt x="6398" y="2242"/>
                </a:lnTo>
                <a:lnTo>
                  <a:pt x="6394" y="2244"/>
                </a:lnTo>
                <a:lnTo>
                  <a:pt x="6390" y="2242"/>
                </a:lnTo>
                <a:lnTo>
                  <a:pt x="6384" y="2234"/>
                </a:lnTo>
                <a:lnTo>
                  <a:pt x="6380" y="2232"/>
                </a:lnTo>
                <a:lnTo>
                  <a:pt x="6374" y="2230"/>
                </a:lnTo>
                <a:lnTo>
                  <a:pt x="6348" y="2234"/>
                </a:lnTo>
                <a:lnTo>
                  <a:pt x="6338" y="2238"/>
                </a:lnTo>
                <a:lnTo>
                  <a:pt x="6330" y="2240"/>
                </a:lnTo>
                <a:lnTo>
                  <a:pt x="6324" y="2244"/>
                </a:lnTo>
                <a:lnTo>
                  <a:pt x="6322" y="2248"/>
                </a:lnTo>
                <a:lnTo>
                  <a:pt x="6318" y="2252"/>
                </a:lnTo>
                <a:lnTo>
                  <a:pt x="6318" y="2254"/>
                </a:lnTo>
                <a:lnTo>
                  <a:pt x="6318" y="2258"/>
                </a:lnTo>
                <a:lnTo>
                  <a:pt x="6320" y="2258"/>
                </a:lnTo>
                <a:lnTo>
                  <a:pt x="6322" y="2258"/>
                </a:lnTo>
                <a:lnTo>
                  <a:pt x="6324" y="2260"/>
                </a:lnTo>
                <a:lnTo>
                  <a:pt x="6324" y="2264"/>
                </a:lnTo>
                <a:lnTo>
                  <a:pt x="6324" y="2266"/>
                </a:lnTo>
                <a:lnTo>
                  <a:pt x="6326" y="2268"/>
                </a:lnTo>
                <a:lnTo>
                  <a:pt x="6328" y="2268"/>
                </a:lnTo>
                <a:lnTo>
                  <a:pt x="6330" y="2270"/>
                </a:lnTo>
                <a:lnTo>
                  <a:pt x="6330" y="2276"/>
                </a:lnTo>
                <a:lnTo>
                  <a:pt x="6330" y="2280"/>
                </a:lnTo>
                <a:lnTo>
                  <a:pt x="6332" y="2282"/>
                </a:lnTo>
                <a:lnTo>
                  <a:pt x="6334" y="2284"/>
                </a:lnTo>
                <a:lnTo>
                  <a:pt x="6338" y="2286"/>
                </a:lnTo>
                <a:lnTo>
                  <a:pt x="6340" y="2288"/>
                </a:lnTo>
                <a:lnTo>
                  <a:pt x="6338" y="2292"/>
                </a:lnTo>
                <a:lnTo>
                  <a:pt x="6336" y="2298"/>
                </a:lnTo>
                <a:lnTo>
                  <a:pt x="6332" y="2300"/>
                </a:lnTo>
                <a:lnTo>
                  <a:pt x="6328" y="2304"/>
                </a:lnTo>
                <a:lnTo>
                  <a:pt x="6324" y="2304"/>
                </a:lnTo>
                <a:lnTo>
                  <a:pt x="6318" y="2304"/>
                </a:lnTo>
                <a:lnTo>
                  <a:pt x="6312" y="2298"/>
                </a:lnTo>
                <a:lnTo>
                  <a:pt x="6308" y="2292"/>
                </a:lnTo>
                <a:lnTo>
                  <a:pt x="6308" y="2288"/>
                </a:lnTo>
                <a:lnTo>
                  <a:pt x="6308" y="2286"/>
                </a:lnTo>
                <a:lnTo>
                  <a:pt x="6312" y="2282"/>
                </a:lnTo>
                <a:lnTo>
                  <a:pt x="6314" y="2280"/>
                </a:lnTo>
                <a:lnTo>
                  <a:pt x="6318" y="2278"/>
                </a:lnTo>
                <a:lnTo>
                  <a:pt x="6316" y="2276"/>
                </a:lnTo>
                <a:lnTo>
                  <a:pt x="6312" y="2272"/>
                </a:lnTo>
                <a:lnTo>
                  <a:pt x="6310" y="2272"/>
                </a:lnTo>
                <a:lnTo>
                  <a:pt x="6310" y="2270"/>
                </a:lnTo>
                <a:lnTo>
                  <a:pt x="6312" y="2264"/>
                </a:lnTo>
                <a:lnTo>
                  <a:pt x="6314" y="2260"/>
                </a:lnTo>
                <a:lnTo>
                  <a:pt x="6314" y="2258"/>
                </a:lnTo>
                <a:lnTo>
                  <a:pt x="6312" y="2258"/>
                </a:lnTo>
                <a:lnTo>
                  <a:pt x="6302" y="2262"/>
                </a:lnTo>
                <a:lnTo>
                  <a:pt x="6298" y="2262"/>
                </a:lnTo>
                <a:lnTo>
                  <a:pt x="6296" y="2262"/>
                </a:lnTo>
                <a:lnTo>
                  <a:pt x="6294" y="2272"/>
                </a:lnTo>
                <a:lnTo>
                  <a:pt x="6292" y="2286"/>
                </a:lnTo>
                <a:lnTo>
                  <a:pt x="6288" y="2294"/>
                </a:lnTo>
                <a:lnTo>
                  <a:pt x="6286" y="2304"/>
                </a:lnTo>
                <a:lnTo>
                  <a:pt x="6278" y="2316"/>
                </a:lnTo>
                <a:lnTo>
                  <a:pt x="6272" y="2320"/>
                </a:lnTo>
                <a:lnTo>
                  <a:pt x="6270" y="2322"/>
                </a:lnTo>
                <a:lnTo>
                  <a:pt x="6270" y="2324"/>
                </a:lnTo>
                <a:lnTo>
                  <a:pt x="6270" y="2328"/>
                </a:lnTo>
                <a:lnTo>
                  <a:pt x="6270" y="2330"/>
                </a:lnTo>
                <a:lnTo>
                  <a:pt x="6262" y="2332"/>
                </a:lnTo>
                <a:lnTo>
                  <a:pt x="6256" y="2334"/>
                </a:lnTo>
                <a:lnTo>
                  <a:pt x="6256" y="2336"/>
                </a:lnTo>
                <a:lnTo>
                  <a:pt x="6256" y="2338"/>
                </a:lnTo>
                <a:lnTo>
                  <a:pt x="6262" y="2340"/>
                </a:lnTo>
                <a:lnTo>
                  <a:pt x="6272" y="2342"/>
                </a:lnTo>
                <a:lnTo>
                  <a:pt x="6276" y="2344"/>
                </a:lnTo>
                <a:lnTo>
                  <a:pt x="6268" y="2346"/>
                </a:lnTo>
                <a:lnTo>
                  <a:pt x="6254" y="2344"/>
                </a:lnTo>
                <a:lnTo>
                  <a:pt x="6250" y="2344"/>
                </a:lnTo>
                <a:lnTo>
                  <a:pt x="6246" y="2346"/>
                </a:lnTo>
                <a:lnTo>
                  <a:pt x="6246" y="2348"/>
                </a:lnTo>
                <a:lnTo>
                  <a:pt x="6252" y="2352"/>
                </a:lnTo>
                <a:lnTo>
                  <a:pt x="6260" y="2354"/>
                </a:lnTo>
                <a:lnTo>
                  <a:pt x="6264" y="2354"/>
                </a:lnTo>
                <a:lnTo>
                  <a:pt x="6270" y="2352"/>
                </a:lnTo>
                <a:lnTo>
                  <a:pt x="6272" y="2354"/>
                </a:lnTo>
                <a:lnTo>
                  <a:pt x="6274" y="2356"/>
                </a:lnTo>
                <a:lnTo>
                  <a:pt x="6272" y="2356"/>
                </a:lnTo>
                <a:lnTo>
                  <a:pt x="6264" y="2358"/>
                </a:lnTo>
                <a:lnTo>
                  <a:pt x="6260" y="2360"/>
                </a:lnTo>
                <a:lnTo>
                  <a:pt x="6256" y="2358"/>
                </a:lnTo>
                <a:lnTo>
                  <a:pt x="6252" y="2356"/>
                </a:lnTo>
                <a:lnTo>
                  <a:pt x="6248" y="2356"/>
                </a:lnTo>
                <a:lnTo>
                  <a:pt x="6242" y="2356"/>
                </a:lnTo>
                <a:lnTo>
                  <a:pt x="6234" y="2360"/>
                </a:lnTo>
                <a:lnTo>
                  <a:pt x="6226" y="2366"/>
                </a:lnTo>
                <a:lnTo>
                  <a:pt x="6216" y="2372"/>
                </a:lnTo>
                <a:lnTo>
                  <a:pt x="6208" y="2374"/>
                </a:lnTo>
                <a:lnTo>
                  <a:pt x="6190" y="2378"/>
                </a:lnTo>
                <a:lnTo>
                  <a:pt x="6176" y="2382"/>
                </a:lnTo>
                <a:lnTo>
                  <a:pt x="6172" y="2384"/>
                </a:lnTo>
                <a:lnTo>
                  <a:pt x="6170" y="2388"/>
                </a:lnTo>
                <a:lnTo>
                  <a:pt x="6170" y="2390"/>
                </a:lnTo>
                <a:lnTo>
                  <a:pt x="6170" y="2396"/>
                </a:lnTo>
                <a:lnTo>
                  <a:pt x="6170" y="2402"/>
                </a:lnTo>
                <a:lnTo>
                  <a:pt x="6170" y="2408"/>
                </a:lnTo>
                <a:lnTo>
                  <a:pt x="6170" y="2410"/>
                </a:lnTo>
                <a:lnTo>
                  <a:pt x="6170" y="2414"/>
                </a:lnTo>
                <a:lnTo>
                  <a:pt x="6170" y="2416"/>
                </a:lnTo>
                <a:lnTo>
                  <a:pt x="6170" y="2418"/>
                </a:lnTo>
                <a:lnTo>
                  <a:pt x="6168" y="2420"/>
                </a:lnTo>
                <a:lnTo>
                  <a:pt x="6170" y="2424"/>
                </a:lnTo>
                <a:lnTo>
                  <a:pt x="6172" y="2426"/>
                </a:lnTo>
                <a:lnTo>
                  <a:pt x="6170" y="2428"/>
                </a:lnTo>
                <a:lnTo>
                  <a:pt x="6168" y="2428"/>
                </a:lnTo>
                <a:lnTo>
                  <a:pt x="6164" y="2432"/>
                </a:lnTo>
                <a:lnTo>
                  <a:pt x="6162" y="2436"/>
                </a:lnTo>
                <a:lnTo>
                  <a:pt x="6156" y="2438"/>
                </a:lnTo>
                <a:lnTo>
                  <a:pt x="6128" y="2448"/>
                </a:lnTo>
                <a:lnTo>
                  <a:pt x="6120" y="2454"/>
                </a:lnTo>
                <a:lnTo>
                  <a:pt x="6114" y="2458"/>
                </a:lnTo>
                <a:lnTo>
                  <a:pt x="6110" y="2460"/>
                </a:lnTo>
                <a:lnTo>
                  <a:pt x="6110" y="2464"/>
                </a:lnTo>
                <a:lnTo>
                  <a:pt x="6110" y="2466"/>
                </a:lnTo>
                <a:lnTo>
                  <a:pt x="6112" y="2468"/>
                </a:lnTo>
                <a:lnTo>
                  <a:pt x="6118" y="2470"/>
                </a:lnTo>
                <a:lnTo>
                  <a:pt x="6120" y="2472"/>
                </a:lnTo>
                <a:lnTo>
                  <a:pt x="6116" y="2474"/>
                </a:lnTo>
                <a:lnTo>
                  <a:pt x="6104" y="2480"/>
                </a:lnTo>
                <a:lnTo>
                  <a:pt x="6100" y="2480"/>
                </a:lnTo>
                <a:lnTo>
                  <a:pt x="6096" y="2480"/>
                </a:lnTo>
                <a:lnTo>
                  <a:pt x="6088" y="2478"/>
                </a:lnTo>
                <a:lnTo>
                  <a:pt x="6076" y="2476"/>
                </a:lnTo>
                <a:lnTo>
                  <a:pt x="6068" y="2476"/>
                </a:lnTo>
                <a:lnTo>
                  <a:pt x="6060" y="2478"/>
                </a:lnTo>
                <a:lnTo>
                  <a:pt x="6058" y="2476"/>
                </a:lnTo>
                <a:lnTo>
                  <a:pt x="6058" y="2474"/>
                </a:lnTo>
                <a:lnTo>
                  <a:pt x="6056" y="2466"/>
                </a:lnTo>
                <a:lnTo>
                  <a:pt x="6054" y="2458"/>
                </a:lnTo>
                <a:lnTo>
                  <a:pt x="6052" y="2456"/>
                </a:lnTo>
                <a:lnTo>
                  <a:pt x="6048" y="2456"/>
                </a:lnTo>
                <a:lnTo>
                  <a:pt x="6040" y="2458"/>
                </a:lnTo>
                <a:lnTo>
                  <a:pt x="6034" y="2456"/>
                </a:lnTo>
                <a:lnTo>
                  <a:pt x="6030" y="2456"/>
                </a:lnTo>
                <a:lnTo>
                  <a:pt x="6030" y="2460"/>
                </a:lnTo>
                <a:lnTo>
                  <a:pt x="6032" y="2464"/>
                </a:lnTo>
                <a:lnTo>
                  <a:pt x="6032" y="2470"/>
                </a:lnTo>
                <a:lnTo>
                  <a:pt x="6032" y="2474"/>
                </a:lnTo>
                <a:lnTo>
                  <a:pt x="6036" y="2476"/>
                </a:lnTo>
                <a:lnTo>
                  <a:pt x="6040" y="2480"/>
                </a:lnTo>
                <a:lnTo>
                  <a:pt x="6042" y="2488"/>
                </a:lnTo>
                <a:lnTo>
                  <a:pt x="6044" y="2498"/>
                </a:lnTo>
                <a:lnTo>
                  <a:pt x="6044" y="2506"/>
                </a:lnTo>
                <a:lnTo>
                  <a:pt x="6044" y="2510"/>
                </a:lnTo>
                <a:lnTo>
                  <a:pt x="6044" y="2512"/>
                </a:lnTo>
                <a:lnTo>
                  <a:pt x="6046" y="2516"/>
                </a:lnTo>
                <a:lnTo>
                  <a:pt x="6048" y="2520"/>
                </a:lnTo>
                <a:lnTo>
                  <a:pt x="6042" y="2522"/>
                </a:lnTo>
                <a:lnTo>
                  <a:pt x="6036" y="2522"/>
                </a:lnTo>
                <a:lnTo>
                  <a:pt x="6034" y="2518"/>
                </a:lnTo>
                <a:lnTo>
                  <a:pt x="6032" y="2516"/>
                </a:lnTo>
                <a:lnTo>
                  <a:pt x="6030" y="2514"/>
                </a:lnTo>
                <a:lnTo>
                  <a:pt x="6028" y="2516"/>
                </a:lnTo>
                <a:lnTo>
                  <a:pt x="6026" y="2518"/>
                </a:lnTo>
                <a:lnTo>
                  <a:pt x="6022" y="2520"/>
                </a:lnTo>
                <a:lnTo>
                  <a:pt x="6018" y="2520"/>
                </a:lnTo>
                <a:lnTo>
                  <a:pt x="6016" y="2518"/>
                </a:lnTo>
                <a:lnTo>
                  <a:pt x="6014" y="2516"/>
                </a:lnTo>
                <a:lnTo>
                  <a:pt x="6010" y="2518"/>
                </a:lnTo>
                <a:lnTo>
                  <a:pt x="6002" y="2524"/>
                </a:lnTo>
                <a:lnTo>
                  <a:pt x="5998" y="2526"/>
                </a:lnTo>
                <a:lnTo>
                  <a:pt x="5994" y="2522"/>
                </a:lnTo>
                <a:lnTo>
                  <a:pt x="5988" y="2508"/>
                </a:lnTo>
                <a:lnTo>
                  <a:pt x="5982" y="2504"/>
                </a:lnTo>
                <a:lnTo>
                  <a:pt x="5980" y="2504"/>
                </a:lnTo>
                <a:lnTo>
                  <a:pt x="5976" y="2504"/>
                </a:lnTo>
                <a:lnTo>
                  <a:pt x="5970" y="2508"/>
                </a:lnTo>
                <a:lnTo>
                  <a:pt x="5966" y="2508"/>
                </a:lnTo>
                <a:lnTo>
                  <a:pt x="5964" y="2508"/>
                </a:lnTo>
                <a:lnTo>
                  <a:pt x="5964" y="2512"/>
                </a:lnTo>
                <a:lnTo>
                  <a:pt x="5962" y="2514"/>
                </a:lnTo>
                <a:lnTo>
                  <a:pt x="5960" y="2516"/>
                </a:lnTo>
                <a:lnTo>
                  <a:pt x="5956" y="2518"/>
                </a:lnTo>
                <a:lnTo>
                  <a:pt x="5950" y="2516"/>
                </a:lnTo>
                <a:lnTo>
                  <a:pt x="5946" y="2514"/>
                </a:lnTo>
                <a:lnTo>
                  <a:pt x="5944" y="2514"/>
                </a:lnTo>
                <a:lnTo>
                  <a:pt x="5942" y="2516"/>
                </a:lnTo>
                <a:lnTo>
                  <a:pt x="5934" y="2518"/>
                </a:lnTo>
                <a:lnTo>
                  <a:pt x="5924" y="2520"/>
                </a:lnTo>
                <a:lnTo>
                  <a:pt x="5918" y="2524"/>
                </a:lnTo>
                <a:lnTo>
                  <a:pt x="5914" y="2528"/>
                </a:lnTo>
                <a:lnTo>
                  <a:pt x="5914" y="2534"/>
                </a:lnTo>
                <a:lnTo>
                  <a:pt x="5916" y="2536"/>
                </a:lnTo>
                <a:lnTo>
                  <a:pt x="5920" y="2536"/>
                </a:lnTo>
                <a:lnTo>
                  <a:pt x="5924" y="2534"/>
                </a:lnTo>
                <a:lnTo>
                  <a:pt x="5928" y="2536"/>
                </a:lnTo>
                <a:lnTo>
                  <a:pt x="5930" y="2538"/>
                </a:lnTo>
                <a:lnTo>
                  <a:pt x="5926" y="2538"/>
                </a:lnTo>
                <a:lnTo>
                  <a:pt x="5922" y="2540"/>
                </a:lnTo>
                <a:lnTo>
                  <a:pt x="5922" y="2542"/>
                </a:lnTo>
                <a:lnTo>
                  <a:pt x="5924" y="2544"/>
                </a:lnTo>
                <a:lnTo>
                  <a:pt x="5926" y="2544"/>
                </a:lnTo>
                <a:lnTo>
                  <a:pt x="5930" y="2544"/>
                </a:lnTo>
                <a:lnTo>
                  <a:pt x="5934" y="2546"/>
                </a:lnTo>
                <a:lnTo>
                  <a:pt x="5934" y="2548"/>
                </a:lnTo>
                <a:lnTo>
                  <a:pt x="5932" y="2550"/>
                </a:lnTo>
                <a:lnTo>
                  <a:pt x="5924" y="2550"/>
                </a:lnTo>
                <a:lnTo>
                  <a:pt x="5918" y="2552"/>
                </a:lnTo>
                <a:lnTo>
                  <a:pt x="5918" y="2554"/>
                </a:lnTo>
                <a:lnTo>
                  <a:pt x="5920" y="2556"/>
                </a:lnTo>
                <a:lnTo>
                  <a:pt x="5928" y="2562"/>
                </a:lnTo>
                <a:lnTo>
                  <a:pt x="5930" y="2566"/>
                </a:lnTo>
                <a:lnTo>
                  <a:pt x="5932" y="2568"/>
                </a:lnTo>
                <a:lnTo>
                  <a:pt x="5938" y="2566"/>
                </a:lnTo>
                <a:lnTo>
                  <a:pt x="5942" y="2566"/>
                </a:lnTo>
                <a:lnTo>
                  <a:pt x="5950" y="2566"/>
                </a:lnTo>
                <a:lnTo>
                  <a:pt x="5964" y="2572"/>
                </a:lnTo>
                <a:lnTo>
                  <a:pt x="5972" y="2574"/>
                </a:lnTo>
                <a:lnTo>
                  <a:pt x="5976" y="2578"/>
                </a:lnTo>
                <a:lnTo>
                  <a:pt x="5980" y="2580"/>
                </a:lnTo>
                <a:lnTo>
                  <a:pt x="5986" y="2580"/>
                </a:lnTo>
                <a:lnTo>
                  <a:pt x="5990" y="2580"/>
                </a:lnTo>
                <a:lnTo>
                  <a:pt x="5990" y="2582"/>
                </a:lnTo>
                <a:lnTo>
                  <a:pt x="5992" y="2584"/>
                </a:lnTo>
                <a:lnTo>
                  <a:pt x="5998" y="2586"/>
                </a:lnTo>
                <a:lnTo>
                  <a:pt x="6004" y="2584"/>
                </a:lnTo>
                <a:lnTo>
                  <a:pt x="6006" y="2586"/>
                </a:lnTo>
                <a:lnTo>
                  <a:pt x="6008" y="2588"/>
                </a:lnTo>
                <a:lnTo>
                  <a:pt x="6008" y="2590"/>
                </a:lnTo>
                <a:lnTo>
                  <a:pt x="6004" y="2594"/>
                </a:lnTo>
                <a:lnTo>
                  <a:pt x="6004" y="2596"/>
                </a:lnTo>
                <a:lnTo>
                  <a:pt x="6006" y="2598"/>
                </a:lnTo>
                <a:lnTo>
                  <a:pt x="6014" y="2600"/>
                </a:lnTo>
                <a:lnTo>
                  <a:pt x="6020" y="2600"/>
                </a:lnTo>
                <a:lnTo>
                  <a:pt x="6018" y="2602"/>
                </a:lnTo>
                <a:lnTo>
                  <a:pt x="6018" y="2606"/>
                </a:lnTo>
                <a:lnTo>
                  <a:pt x="6018" y="2608"/>
                </a:lnTo>
                <a:lnTo>
                  <a:pt x="6020" y="2608"/>
                </a:lnTo>
                <a:lnTo>
                  <a:pt x="6024" y="2610"/>
                </a:lnTo>
                <a:lnTo>
                  <a:pt x="6026" y="2612"/>
                </a:lnTo>
                <a:lnTo>
                  <a:pt x="6026" y="2614"/>
                </a:lnTo>
                <a:lnTo>
                  <a:pt x="6024" y="2618"/>
                </a:lnTo>
                <a:lnTo>
                  <a:pt x="6022" y="2620"/>
                </a:lnTo>
                <a:lnTo>
                  <a:pt x="6020" y="2624"/>
                </a:lnTo>
                <a:lnTo>
                  <a:pt x="6024" y="2632"/>
                </a:lnTo>
                <a:lnTo>
                  <a:pt x="6032" y="2642"/>
                </a:lnTo>
                <a:lnTo>
                  <a:pt x="6044" y="2650"/>
                </a:lnTo>
                <a:lnTo>
                  <a:pt x="6052" y="2654"/>
                </a:lnTo>
                <a:lnTo>
                  <a:pt x="6058" y="2656"/>
                </a:lnTo>
                <a:lnTo>
                  <a:pt x="6060" y="2656"/>
                </a:lnTo>
                <a:lnTo>
                  <a:pt x="6060" y="2658"/>
                </a:lnTo>
                <a:lnTo>
                  <a:pt x="6058" y="2662"/>
                </a:lnTo>
                <a:lnTo>
                  <a:pt x="6060" y="2664"/>
                </a:lnTo>
                <a:lnTo>
                  <a:pt x="6062" y="2668"/>
                </a:lnTo>
                <a:lnTo>
                  <a:pt x="6062" y="2678"/>
                </a:lnTo>
                <a:lnTo>
                  <a:pt x="6060" y="2682"/>
                </a:lnTo>
                <a:lnTo>
                  <a:pt x="6058" y="2684"/>
                </a:lnTo>
                <a:lnTo>
                  <a:pt x="6054" y="2686"/>
                </a:lnTo>
                <a:lnTo>
                  <a:pt x="6054" y="2688"/>
                </a:lnTo>
                <a:lnTo>
                  <a:pt x="6062" y="2692"/>
                </a:lnTo>
                <a:lnTo>
                  <a:pt x="6072" y="2700"/>
                </a:lnTo>
                <a:lnTo>
                  <a:pt x="6078" y="2706"/>
                </a:lnTo>
                <a:lnTo>
                  <a:pt x="6078" y="2712"/>
                </a:lnTo>
                <a:lnTo>
                  <a:pt x="6080" y="2720"/>
                </a:lnTo>
                <a:lnTo>
                  <a:pt x="6078" y="2722"/>
                </a:lnTo>
                <a:lnTo>
                  <a:pt x="6076" y="2716"/>
                </a:lnTo>
                <a:lnTo>
                  <a:pt x="6072" y="2706"/>
                </a:lnTo>
                <a:lnTo>
                  <a:pt x="6068" y="2702"/>
                </a:lnTo>
                <a:lnTo>
                  <a:pt x="6064" y="2700"/>
                </a:lnTo>
                <a:lnTo>
                  <a:pt x="6062" y="2708"/>
                </a:lnTo>
                <a:lnTo>
                  <a:pt x="6058" y="2728"/>
                </a:lnTo>
                <a:lnTo>
                  <a:pt x="6056" y="2744"/>
                </a:lnTo>
                <a:lnTo>
                  <a:pt x="6058" y="2744"/>
                </a:lnTo>
                <a:lnTo>
                  <a:pt x="6060" y="2742"/>
                </a:lnTo>
                <a:lnTo>
                  <a:pt x="6062" y="2744"/>
                </a:lnTo>
                <a:lnTo>
                  <a:pt x="6062" y="2746"/>
                </a:lnTo>
                <a:lnTo>
                  <a:pt x="6060" y="2748"/>
                </a:lnTo>
                <a:lnTo>
                  <a:pt x="6058" y="2750"/>
                </a:lnTo>
                <a:lnTo>
                  <a:pt x="6056" y="2752"/>
                </a:lnTo>
                <a:lnTo>
                  <a:pt x="6054" y="2778"/>
                </a:lnTo>
                <a:lnTo>
                  <a:pt x="6050" y="2798"/>
                </a:lnTo>
                <a:lnTo>
                  <a:pt x="6046" y="2810"/>
                </a:lnTo>
                <a:lnTo>
                  <a:pt x="6042" y="2816"/>
                </a:lnTo>
                <a:lnTo>
                  <a:pt x="6036" y="2820"/>
                </a:lnTo>
                <a:lnTo>
                  <a:pt x="6026" y="2822"/>
                </a:lnTo>
                <a:lnTo>
                  <a:pt x="6020" y="2824"/>
                </a:lnTo>
                <a:lnTo>
                  <a:pt x="6010" y="2820"/>
                </a:lnTo>
                <a:lnTo>
                  <a:pt x="5998" y="2818"/>
                </a:lnTo>
                <a:lnTo>
                  <a:pt x="5992" y="2818"/>
                </a:lnTo>
                <a:lnTo>
                  <a:pt x="5984" y="2818"/>
                </a:lnTo>
                <a:lnTo>
                  <a:pt x="5972" y="2816"/>
                </a:lnTo>
                <a:lnTo>
                  <a:pt x="5962" y="2814"/>
                </a:lnTo>
                <a:lnTo>
                  <a:pt x="5954" y="2814"/>
                </a:lnTo>
                <a:lnTo>
                  <a:pt x="5936" y="2816"/>
                </a:lnTo>
                <a:lnTo>
                  <a:pt x="5916" y="2816"/>
                </a:lnTo>
                <a:lnTo>
                  <a:pt x="5904" y="2814"/>
                </a:lnTo>
                <a:lnTo>
                  <a:pt x="5890" y="2810"/>
                </a:lnTo>
                <a:lnTo>
                  <a:pt x="5876" y="2808"/>
                </a:lnTo>
                <a:lnTo>
                  <a:pt x="5868" y="2808"/>
                </a:lnTo>
                <a:lnTo>
                  <a:pt x="5856" y="2810"/>
                </a:lnTo>
                <a:lnTo>
                  <a:pt x="5838" y="2810"/>
                </a:lnTo>
                <a:lnTo>
                  <a:pt x="5828" y="2810"/>
                </a:lnTo>
                <a:lnTo>
                  <a:pt x="5818" y="2808"/>
                </a:lnTo>
                <a:lnTo>
                  <a:pt x="5806" y="2802"/>
                </a:lnTo>
                <a:lnTo>
                  <a:pt x="5794" y="2800"/>
                </a:lnTo>
                <a:lnTo>
                  <a:pt x="5788" y="2800"/>
                </a:lnTo>
                <a:lnTo>
                  <a:pt x="5782" y="2802"/>
                </a:lnTo>
                <a:lnTo>
                  <a:pt x="5776" y="2806"/>
                </a:lnTo>
                <a:lnTo>
                  <a:pt x="5774" y="2810"/>
                </a:lnTo>
                <a:lnTo>
                  <a:pt x="5772" y="2816"/>
                </a:lnTo>
                <a:lnTo>
                  <a:pt x="5770" y="2822"/>
                </a:lnTo>
                <a:lnTo>
                  <a:pt x="5768" y="2822"/>
                </a:lnTo>
                <a:lnTo>
                  <a:pt x="5762" y="2822"/>
                </a:lnTo>
                <a:lnTo>
                  <a:pt x="5756" y="2824"/>
                </a:lnTo>
                <a:lnTo>
                  <a:pt x="5750" y="2826"/>
                </a:lnTo>
                <a:lnTo>
                  <a:pt x="5740" y="2834"/>
                </a:lnTo>
                <a:lnTo>
                  <a:pt x="5736" y="2838"/>
                </a:lnTo>
                <a:lnTo>
                  <a:pt x="5734" y="2842"/>
                </a:lnTo>
                <a:lnTo>
                  <a:pt x="5732" y="2844"/>
                </a:lnTo>
                <a:lnTo>
                  <a:pt x="5734" y="2848"/>
                </a:lnTo>
                <a:lnTo>
                  <a:pt x="5740" y="2852"/>
                </a:lnTo>
                <a:lnTo>
                  <a:pt x="5740" y="2856"/>
                </a:lnTo>
                <a:lnTo>
                  <a:pt x="5742" y="2862"/>
                </a:lnTo>
                <a:lnTo>
                  <a:pt x="5746" y="2870"/>
                </a:lnTo>
                <a:lnTo>
                  <a:pt x="5748" y="2878"/>
                </a:lnTo>
                <a:lnTo>
                  <a:pt x="5750" y="2886"/>
                </a:lnTo>
                <a:lnTo>
                  <a:pt x="5750" y="2896"/>
                </a:lnTo>
                <a:lnTo>
                  <a:pt x="5752" y="2904"/>
                </a:lnTo>
                <a:lnTo>
                  <a:pt x="5750" y="2910"/>
                </a:lnTo>
                <a:lnTo>
                  <a:pt x="5750" y="2914"/>
                </a:lnTo>
                <a:lnTo>
                  <a:pt x="5752" y="2916"/>
                </a:lnTo>
                <a:lnTo>
                  <a:pt x="5752" y="2920"/>
                </a:lnTo>
                <a:lnTo>
                  <a:pt x="5750" y="2924"/>
                </a:lnTo>
                <a:lnTo>
                  <a:pt x="5752" y="2930"/>
                </a:lnTo>
                <a:lnTo>
                  <a:pt x="5758" y="2944"/>
                </a:lnTo>
                <a:lnTo>
                  <a:pt x="5760" y="2950"/>
                </a:lnTo>
                <a:lnTo>
                  <a:pt x="5758" y="2956"/>
                </a:lnTo>
                <a:lnTo>
                  <a:pt x="5756" y="2972"/>
                </a:lnTo>
                <a:lnTo>
                  <a:pt x="5750" y="2986"/>
                </a:lnTo>
                <a:lnTo>
                  <a:pt x="5750" y="2996"/>
                </a:lnTo>
                <a:lnTo>
                  <a:pt x="5750" y="3000"/>
                </a:lnTo>
                <a:lnTo>
                  <a:pt x="5748" y="3004"/>
                </a:lnTo>
                <a:lnTo>
                  <a:pt x="5746" y="3012"/>
                </a:lnTo>
                <a:lnTo>
                  <a:pt x="5740" y="3026"/>
                </a:lnTo>
                <a:lnTo>
                  <a:pt x="5738" y="3032"/>
                </a:lnTo>
                <a:lnTo>
                  <a:pt x="5734" y="3038"/>
                </a:lnTo>
                <a:lnTo>
                  <a:pt x="5730" y="3042"/>
                </a:lnTo>
                <a:lnTo>
                  <a:pt x="5728" y="3042"/>
                </a:lnTo>
                <a:lnTo>
                  <a:pt x="5728" y="3048"/>
                </a:lnTo>
                <a:lnTo>
                  <a:pt x="5728" y="3052"/>
                </a:lnTo>
                <a:lnTo>
                  <a:pt x="5728" y="3056"/>
                </a:lnTo>
                <a:lnTo>
                  <a:pt x="5724" y="3068"/>
                </a:lnTo>
                <a:lnTo>
                  <a:pt x="5722" y="3074"/>
                </a:lnTo>
                <a:lnTo>
                  <a:pt x="5722" y="3078"/>
                </a:lnTo>
                <a:lnTo>
                  <a:pt x="5724" y="3080"/>
                </a:lnTo>
                <a:lnTo>
                  <a:pt x="5728" y="3080"/>
                </a:lnTo>
                <a:lnTo>
                  <a:pt x="5736" y="3080"/>
                </a:lnTo>
                <a:lnTo>
                  <a:pt x="5736" y="3082"/>
                </a:lnTo>
                <a:lnTo>
                  <a:pt x="5734" y="3084"/>
                </a:lnTo>
                <a:lnTo>
                  <a:pt x="5734" y="3086"/>
                </a:lnTo>
                <a:lnTo>
                  <a:pt x="5734" y="3090"/>
                </a:lnTo>
                <a:lnTo>
                  <a:pt x="5734" y="3094"/>
                </a:lnTo>
                <a:lnTo>
                  <a:pt x="5734" y="3096"/>
                </a:lnTo>
                <a:lnTo>
                  <a:pt x="5738" y="3096"/>
                </a:lnTo>
                <a:lnTo>
                  <a:pt x="5742" y="3094"/>
                </a:lnTo>
                <a:lnTo>
                  <a:pt x="5748" y="3094"/>
                </a:lnTo>
                <a:lnTo>
                  <a:pt x="5750" y="3096"/>
                </a:lnTo>
                <a:lnTo>
                  <a:pt x="5752" y="3100"/>
                </a:lnTo>
                <a:lnTo>
                  <a:pt x="5752" y="3104"/>
                </a:lnTo>
                <a:lnTo>
                  <a:pt x="5750" y="3110"/>
                </a:lnTo>
                <a:lnTo>
                  <a:pt x="5748" y="3120"/>
                </a:lnTo>
                <a:lnTo>
                  <a:pt x="5750" y="3126"/>
                </a:lnTo>
                <a:lnTo>
                  <a:pt x="5750" y="3138"/>
                </a:lnTo>
                <a:lnTo>
                  <a:pt x="5748" y="3160"/>
                </a:lnTo>
                <a:lnTo>
                  <a:pt x="5744" y="3172"/>
                </a:lnTo>
                <a:lnTo>
                  <a:pt x="5746" y="3174"/>
                </a:lnTo>
                <a:lnTo>
                  <a:pt x="5748" y="3172"/>
                </a:lnTo>
                <a:lnTo>
                  <a:pt x="5752" y="3170"/>
                </a:lnTo>
                <a:lnTo>
                  <a:pt x="5756" y="3168"/>
                </a:lnTo>
                <a:lnTo>
                  <a:pt x="5764" y="3168"/>
                </a:lnTo>
                <a:lnTo>
                  <a:pt x="5778" y="3172"/>
                </a:lnTo>
                <a:lnTo>
                  <a:pt x="5788" y="3174"/>
                </a:lnTo>
                <a:lnTo>
                  <a:pt x="5794" y="3172"/>
                </a:lnTo>
                <a:lnTo>
                  <a:pt x="5798" y="3168"/>
                </a:lnTo>
                <a:lnTo>
                  <a:pt x="5808" y="3162"/>
                </a:lnTo>
                <a:lnTo>
                  <a:pt x="5814" y="3162"/>
                </a:lnTo>
                <a:lnTo>
                  <a:pt x="5820" y="3162"/>
                </a:lnTo>
                <a:lnTo>
                  <a:pt x="5828" y="3164"/>
                </a:lnTo>
                <a:lnTo>
                  <a:pt x="5834" y="3166"/>
                </a:lnTo>
                <a:lnTo>
                  <a:pt x="5842" y="3176"/>
                </a:lnTo>
                <a:lnTo>
                  <a:pt x="5846" y="3180"/>
                </a:lnTo>
                <a:lnTo>
                  <a:pt x="5846" y="3184"/>
                </a:lnTo>
                <a:lnTo>
                  <a:pt x="5848" y="3192"/>
                </a:lnTo>
                <a:lnTo>
                  <a:pt x="5852" y="3200"/>
                </a:lnTo>
                <a:lnTo>
                  <a:pt x="5858" y="3210"/>
                </a:lnTo>
                <a:lnTo>
                  <a:pt x="5866" y="3218"/>
                </a:lnTo>
                <a:lnTo>
                  <a:pt x="5874" y="3226"/>
                </a:lnTo>
                <a:lnTo>
                  <a:pt x="5880" y="3228"/>
                </a:lnTo>
                <a:lnTo>
                  <a:pt x="5882" y="3228"/>
                </a:lnTo>
                <a:lnTo>
                  <a:pt x="5886" y="3224"/>
                </a:lnTo>
                <a:lnTo>
                  <a:pt x="5890" y="3220"/>
                </a:lnTo>
                <a:lnTo>
                  <a:pt x="5892" y="3216"/>
                </a:lnTo>
                <a:lnTo>
                  <a:pt x="5896" y="3210"/>
                </a:lnTo>
                <a:lnTo>
                  <a:pt x="5900" y="3206"/>
                </a:lnTo>
                <a:lnTo>
                  <a:pt x="5902" y="3204"/>
                </a:lnTo>
                <a:lnTo>
                  <a:pt x="5912" y="3202"/>
                </a:lnTo>
                <a:lnTo>
                  <a:pt x="5920" y="3200"/>
                </a:lnTo>
                <a:lnTo>
                  <a:pt x="5924" y="3198"/>
                </a:lnTo>
                <a:lnTo>
                  <a:pt x="5924" y="3196"/>
                </a:lnTo>
                <a:lnTo>
                  <a:pt x="5930" y="3190"/>
                </a:lnTo>
                <a:lnTo>
                  <a:pt x="5938" y="3186"/>
                </a:lnTo>
                <a:lnTo>
                  <a:pt x="5948" y="3184"/>
                </a:lnTo>
                <a:lnTo>
                  <a:pt x="5954" y="3186"/>
                </a:lnTo>
                <a:lnTo>
                  <a:pt x="5960" y="3188"/>
                </a:lnTo>
                <a:lnTo>
                  <a:pt x="5968" y="3190"/>
                </a:lnTo>
                <a:lnTo>
                  <a:pt x="5976" y="3190"/>
                </a:lnTo>
                <a:lnTo>
                  <a:pt x="5994" y="3188"/>
                </a:lnTo>
                <a:lnTo>
                  <a:pt x="6008" y="3184"/>
                </a:lnTo>
                <a:lnTo>
                  <a:pt x="6012" y="3184"/>
                </a:lnTo>
                <a:lnTo>
                  <a:pt x="6016" y="3186"/>
                </a:lnTo>
                <a:lnTo>
                  <a:pt x="6020" y="3186"/>
                </a:lnTo>
                <a:lnTo>
                  <a:pt x="6024" y="3184"/>
                </a:lnTo>
                <a:lnTo>
                  <a:pt x="6030" y="3170"/>
                </a:lnTo>
                <a:lnTo>
                  <a:pt x="6036" y="3162"/>
                </a:lnTo>
                <a:lnTo>
                  <a:pt x="6042" y="3154"/>
                </a:lnTo>
                <a:lnTo>
                  <a:pt x="6048" y="3148"/>
                </a:lnTo>
                <a:lnTo>
                  <a:pt x="6060" y="3144"/>
                </a:lnTo>
                <a:lnTo>
                  <a:pt x="6074" y="3144"/>
                </a:lnTo>
                <a:lnTo>
                  <a:pt x="6076" y="3140"/>
                </a:lnTo>
                <a:lnTo>
                  <a:pt x="6076" y="3136"/>
                </a:lnTo>
                <a:lnTo>
                  <a:pt x="6076" y="3124"/>
                </a:lnTo>
                <a:lnTo>
                  <a:pt x="6080" y="3114"/>
                </a:lnTo>
                <a:lnTo>
                  <a:pt x="6086" y="3106"/>
                </a:lnTo>
                <a:lnTo>
                  <a:pt x="6094" y="3098"/>
                </a:lnTo>
                <a:lnTo>
                  <a:pt x="6108" y="3086"/>
                </a:lnTo>
                <a:lnTo>
                  <a:pt x="6114" y="3082"/>
                </a:lnTo>
                <a:lnTo>
                  <a:pt x="6114" y="3078"/>
                </a:lnTo>
                <a:lnTo>
                  <a:pt x="6112" y="3074"/>
                </a:lnTo>
                <a:lnTo>
                  <a:pt x="6106" y="3070"/>
                </a:lnTo>
                <a:lnTo>
                  <a:pt x="6100" y="3064"/>
                </a:lnTo>
                <a:lnTo>
                  <a:pt x="6098" y="3058"/>
                </a:lnTo>
                <a:lnTo>
                  <a:pt x="6094" y="3050"/>
                </a:lnTo>
                <a:lnTo>
                  <a:pt x="6094" y="3042"/>
                </a:lnTo>
                <a:lnTo>
                  <a:pt x="6096" y="3032"/>
                </a:lnTo>
                <a:lnTo>
                  <a:pt x="6102" y="3020"/>
                </a:lnTo>
                <a:lnTo>
                  <a:pt x="6108" y="3008"/>
                </a:lnTo>
                <a:lnTo>
                  <a:pt x="6124" y="2988"/>
                </a:lnTo>
                <a:lnTo>
                  <a:pt x="6130" y="2982"/>
                </a:lnTo>
                <a:lnTo>
                  <a:pt x="6134" y="2978"/>
                </a:lnTo>
                <a:lnTo>
                  <a:pt x="6144" y="2972"/>
                </a:lnTo>
                <a:lnTo>
                  <a:pt x="6144" y="2970"/>
                </a:lnTo>
                <a:lnTo>
                  <a:pt x="6140" y="2966"/>
                </a:lnTo>
                <a:lnTo>
                  <a:pt x="6138" y="2964"/>
                </a:lnTo>
                <a:lnTo>
                  <a:pt x="6138" y="2960"/>
                </a:lnTo>
                <a:lnTo>
                  <a:pt x="6142" y="2956"/>
                </a:lnTo>
                <a:lnTo>
                  <a:pt x="6150" y="2952"/>
                </a:lnTo>
                <a:lnTo>
                  <a:pt x="6168" y="2946"/>
                </a:lnTo>
                <a:lnTo>
                  <a:pt x="6186" y="2940"/>
                </a:lnTo>
                <a:lnTo>
                  <a:pt x="6192" y="2938"/>
                </a:lnTo>
                <a:lnTo>
                  <a:pt x="6196" y="2934"/>
                </a:lnTo>
                <a:lnTo>
                  <a:pt x="6198" y="2930"/>
                </a:lnTo>
                <a:lnTo>
                  <a:pt x="6204" y="2926"/>
                </a:lnTo>
                <a:lnTo>
                  <a:pt x="6220" y="2918"/>
                </a:lnTo>
                <a:lnTo>
                  <a:pt x="6228" y="2912"/>
                </a:lnTo>
                <a:lnTo>
                  <a:pt x="6234" y="2908"/>
                </a:lnTo>
                <a:lnTo>
                  <a:pt x="6238" y="2900"/>
                </a:lnTo>
                <a:lnTo>
                  <a:pt x="6236" y="2896"/>
                </a:lnTo>
                <a:lnTo>
                  <a:pt x="6236" y="2892"/>
                </a:lnTo>
                <a:lnTo>
                  <a:pt x="6234" y="2890"/>
                </a:lnTo>
                <a:lnTo>
                  <a:pt x="6236" y="2888"/>
                </a:lnTo>
                <a:lnTo>
                  <a:pt x="6240" y="2884"/>
                </a:lnTo>
                <a:lnTo>
                  <a:pt x="6240" y="2882"/>
                </a:lnTo>
                <a:lnTo>
                  <a:pt x="6240" y="2880"/>
                </a:lnTo>
                <a:lnTo>
                  <a:pt x="6238" y="2876"/>
                </a:lnTo>
                <a:lnTo>
                  <a:pt x="6232" y="2872"/>
                </a:lnTo>
                <a:lnTo>
                  <a:pt x="6232" y="2860"/>
                </a:lnTo>
                <a:lnTo>
                  <a:pt x="6232" y="2854"/>
                </a:lnTo>
                <a:lnTo>
                  <a:pt x="6234" y="2848"/>
                </a:lnTo>
                <a:lnTo>
                  <a:pt x="6234" y="2840"/>
                </a:lnTo>
                <a:lnTo>
                  <a:pt x="6234" y="2836"/>
                </a:lnTo>
                <a:lnTo>
                  <a:pt x="6234" y="2832"/>
                </a:lnTo>
                <a:lnTo>
                  <a:pt x="6240" y="2828"/>
                </a:lnTo>
                <a:lnTo>
                  <a:pt x="6248" y="2824"/>
                </a:lnTo>
                <a:lnTo>
                  <a:pt x="6256" y="2820"/>
                </a:lnTo>
                <a:lnTo>
                  <a:pt x="6268" y="2810"/>
                </a:lnTo>
                <a:lnTo>
                  <a:pt x="6272" y="2810"/>
                </a:lnTo>
                <a:lnTo>
                  <a:pt x="6272" y="2812"/>
                </a:lnTo>
                <a:lnTo>
                  <a:pt x="6274" y="2816"/>
                </a:lnTo>
                <a:lnTo>
                  <a:pt x="6278" y="2818"/>
                </a:lnTo>
                <a:lnTo>
                  <a:pt x="6282" y="2818"/>
                </a:lnTo>
                <a:lnTo>
                  <a:pt x="6290" y="2820"/>
                </a:lnTo>
                <a:lnTo>
                  <a:pt x="6292" y="2822"/>
                </a:lnTo>
                <a:lnTo>
                  <a:pt x="6294" y="2824"/>
                </a:lnTo>
                <a:lnTo>
                  <a:pt x="6302" y="2822"/>
                </a:lnTo>
                <a:lnTo>
                  <a:pt x="6310" y="2820"/>
                </a:lnTo>
                <a:lnTo>
                  <a:pt x="6316" y="2822"/>
                </a:lnTo>
                <a:lnTo>
                  <a:pt x="6320" y="2824"/>
                </a:lnTo>
                <a:lnTo>
                  <a:pt x="6324" y="2830"/>
                </a:lnTo>
                <a:lnTo>
                  <a:pt x="6328" y="2834"/>
                </a:lnTo>
                <a:lnTo>
                  <a:pt x="6332" y="2832"/>
                </a:lnTo>
                <a:lnTo>
                  <a:pt x="6336" y="2832"/>
                </a:lnTo>
                <a:lnTo>
                  <a:pt x="6338" y="2832"/>
                </a:lnTo>
                <a:lnTo>
                  <a:pt x="6340" y="2834"/>
                </a:lnTo>
                <a:lnTo>
                  <a:pt x="6344" y="2836"/>
                </a:lnTo>
                <a:lnTo>
                  <a:pt x="6350" y="2836"/>
                </a:lnTo>
                <a:lnTo>
                  <a:pt x="6362" y="2834"/>
                </a:lnTo>
                <a:lnTo>
                  <a:pt x="6374" y="2830"/>
                </a:lnTo>
                <a:lnTo>
                  <a:pt x="6378" y="2826"/>
                </a:lnTo>
                <a:lnTo>
                  <a:pt x="6378" y="2822"/>
                </a:lnTo>
                <a:lnTo>
                  <a:pt x="6378" y="2820"/>
                </a:lnTo>
                <a:lnTo>
                  <a:pt x="6380" y="2818"/>
                </a:lnTo>
                <a:lnTo>
                  <a:pt x="6390" y="2812"/>
                </a:lnTo>
                <a:lnTo>
                  <a:pt x="6410" y="2800"/>
                </a:lnTo>
                <a:lnTo>
                  <a:pt x="6422" y="2794"/>
                </a:lnTo>
                <a:lnTo>
                  <a:pt x="6432" y="2788"/>
                </a:lnTo>
                <a:lnTo>
                  <a:pt x="6438" y="2784"/>
                </a:lnTo>
                <a:lnTo>
                  <a:pt x="6442" y="2778"/>
                </a:lnTo>
                <a:lnTo>
                  <a:pt x="6448" y="2770"/>
                </a:lnTo>
                <a:lnTo>
                  <a:pt x="6452" y="2766"/>
                </a:lnTo>
                <a:lnTo>
                  <a:pt x="6458" y="2762"/>
                </a:lnTo>
                <a:lnTo>
                  <a:pt x="6464" y="2760"/>
                </a:lnTo>
                <a:lnTo>
                  <a:pt x="6472" y="2762"/>
                </a:lnTo>
                <a:lnTo>
                  <a:pt x="6478" y="2766"/>
                </a:lnTo>
                <a:lnTo>
                  <a:pt x="6482" y="2770"/>
                </a:lnTo>
                <a:lnTo>
                  <a:pt x="6492" y="2780"/>
                </a:lnTo>
                <a:lnTo>
                  <a:pt x="6498" y="2782"/>
                </a:lnTo>
                <a:lnTo>
                  <a:pt x="6504" y="2782"/>
                </a:lnTo>
                <a:lnTo>
                  <a:pt x="6510" y="2782"/>
                </a:lnTo>
                <a:lnTo>
                  <a:pt x="6514" y="2786"/>
                </a:lnTo>
                <a:lnTo>
                  <a:pt x="6516" y="2790"/>
                </a:lnTo>
                <a:lnTo>
                  <a:pt x="6518" y="2798"/>
                </a:lnTo>
                <a:lnTo>
                  <a:pt x="6520" y="2812"/>
                </a:lnTo>
                <a:lnTo>
                  <a:pt x="6522" y="2818"/>
                </a:lnTo>
                <a:lnTo>
                  <a:pt x="6526" y="2822"/>
                </a:lnTo>
                <a:lnTo>
                  <a:pt x="6528" y="2826"/>
                </a:lnTo>
                <a:lnTo>
                  <a:pt x="6530" y="2828"/>
                </a:lnTo>
                <a:lnTo>
                  <a:pt x="6530" y="2836"/>
                </a:lnTo>
                <a:lnTo>
                  <a:pt x="6530" y="2840"/>
                </a:lnTo>
                <a:lnTo>
                  <a:pt x="6530" y="2844"/>
                </a:lnTo>
                <a:lnTo>
                  <a:pt x="6534" y="2848"/>
                </a:lnTo>
                <a:lnTo>
                  <a:pt x="6538" y="2852"/>
                </a:lnTo>
                <a:lnTo>
                  <a:pt x="6554" y="2864"/>
                </a:lnTo>
                <a:lnTo>
                  <a:pt x="6556" y="2868"/>
                </a:lnTo>
                <a:lnTo>
                  <a:pt x="6556" y="2874"/>
                </a:lnTo>
                <a:lnTo>
                  <a:pt x="6556" y="2876"/>
                </a:lnTo>
                <a:lnTo>
                  <a:pt x="6558" y="2878"/>
                </a:lnTo>
                <a:lnTo>
                  <a:pt x="6566" y="2880"/>
                </a:lnTo>
                <a:lnTo>
                  <a:pt x="6574" y="2884"/>
                </a:lnTo>
                <a:lnTo>
                  <a:pt x="6578" y="2888"/>
                </a:lnTo>
                <a:lnTo>
                  <a:pt x="6582" y="2894"/>
                </a:lnTo>
                <a:lnTo>
                  <a:pt x="6586" y="2900"/>
                </a:lnTo>
                <a:lnTo>
                  <a:pt x="6590" y="2902"/>
                </a:lnTo>
                <a:lnTo>
                  <a:pt x="6594" y="2906"/>
                </a:lnTo>
                <a:lnTo>
                  <a:pt x="6604" y="2916"/>
                </a:lnTo>
                <a:lnTo>
                  <a:pt x="6616" y="2928"/>
                </a:lnTo>
                <a:lnTo>
                  <a:pt x="6628" y="2936"/>
                </a:lnTo>
                <a:lnTo>
                  <a:pt x="6642" y="2940"/>
                </a:lnTo>
                <a:lnTo>
                  <a:pt x="6654" y="2942"/>
                </a:lnTo>
                <a:lnTo>
                  <a:pt x="6658" y="2942"/>
                </a:lnTo>
                <a:lnTo>
                  <a:pt x="6662" y="2946"/>
                </a:lnTo>
                <a:lnTo>
                  <a:pt x="6666" y="2956"/>
                </a:lnTo>
                <a:lnTo>
                  <a:pt x="6672" y="2964"/>
                </a:lnTo>
                <a:lnTo>
                  <a:pt x="6676" y="2966"/>
                </a:lnTo>
                <a:lnTo>
                  <a:pt x="6680" y="2968"/>
                </a:lnTo>
                <a:lnTo>
                  <a:pt x="6686" y="2966"/>
                </a:lnTo>
                <a:lnTo>
                  <a:pt x="6688" y="2968"/>
                </a:lnTo>
                <a:lnTo>
                  <a:pt x="6688" y="2972"/>
                </a:lnTo>
                <a:lnTo>
                  <a:pt x="6688" y="2974"/>
                </a:lnTo>
                <a:lnTo>
                  <a:pt x="6688" y="2976"/>
                </a:lnTo>
                <a:lnTo>
                  <a:pt x="6690" y="2976"/>
                </a:lnTo>
                <a:lnTo>
                  <a:pt x="6696" y="2976"/>
                </a:lnTo>
                <a:lnTo>
                  <a:pt x="6702" y="2976"/>
                </a:lnTo>
                <a:lnTo>
                  <a:pt x="6706" y="2976"/>
                </a:lnTo>
                <a:lnTo>
                  <a:pt x="6706" y="2980"/>
                </a:lnTo>
                <a:lnTo>
                  <a:pt x="6706" y="2982"/>
                </a:lnTo>
                <a:lnTo>
                  <a:pt x="6706" y="2992"/>
                </a:lnTo>
                <a:lnTo>
                  <a:pt x="6708" y="2998"/>
                </a:lnTo>
                <a:lnTo>
                  <a:pt x="6714" y="3002"/>
                </a:lnTo>
                <a:lnTo>
                  <a:pt x="6726" y="3008"/>
                </a:lnTo>
                <a:lnTo>
                  <a:pt x="6734" y="3012"/>
                </a:lnTo>
                <a:lnTo>
                  <a:pt x="6738" y="3014"/>
                </a:lnTo>
                <a:lnTo>
                  <a:pt x="6742" y="3020"/>
                </a:lnTo>
                <a:lnTo>
                  <a:pt x="6746" y="3026"/>
                </a:lnTo>
                <a:lnTo>
                  <a:pt x="6750" y="3038"/>
                </a:lnTo>
                <a:lnTo>
                  <a:pt x="6754" y="3058"/>
                </a:lnTo>
                <a:lnTo>
                  <a:pt x="6756" y="3068"/>
                </a:lnTo>
                <a:lnTo>
                  <a:pt x="6756" y="3076"/>
                </a:lnTo>
                <a:lnTo>
                  <a:pt x="6752" y="3080"/>
                </a:lnTo>
                <a:lnTo>
                  <a:pt x="6748" y="3084"/>
                </a:lnTo>
                <a:lnTo>
                  <a:pt x="6748" y="3090"/>
                </a:lnTo>
                <a:lnTo>
                  <a:pt x="6746" y="3094"/>
                </a:lnTo>
                <a:lnTo>
                  <a:pt x="6744" y="3100"/>
                </a:lnTo>
                <a:lnTo>
                  <a:pt x="6740" y="3108"/>
                </a:lnTo>
                <a:lnTo>
                  <a:pt x="6738" y="3114"/>
                </a:lnTo>
                <a:lnTo>
                  <a:pt x="6738" y="3120"/>
                </a:lnTo>
                <a:lnTo>
                  <a:pt x="6742" y="3124"/>
                </a:lnTo>
                <a:lnTo>
                  <a:pt x="6748" y="3126"/>
                </a:lnTo>
                <a:lnTo>
                  <a:pt x="6752" y="3126"/>
                </a:lnTo>
                <a:lnTo>
                  <a:pt x="6754" y="3124"/>
                </a:lnTo>
                <a:lnTo>
                  <a:pt x="6756" y="3122"/>
                </a:lnTo>
                <a:lnTo>
                  <a:pt x="6760" y="3112"/>
                </a:lnTo>
                <a:lnTo>
                  <a:pt x="6768" y="3102"/>
                </a:lnTo>
                <a:lnTo>
                  <a:pt x="6772" y="3096"/>
                </a:lnTo>
                <a:lnTo>
                  <a:pt x="6774" y="3092"/>
                </a:lnTo>
                <a:lnTo>
                  <a:pt x="6776" y="3086"/>
                </a:lnTo>
                <a:lnTo>
                  <a:pt x="6780" y="3078"/>
                </a:lnTo>
                <a:lnTo>
                  <a:pt x="6784" y="3074"/>
                </a:lnTo>
                <a:lnTo>
                  <a:pt x="6790" y="3070"/>
                </a:lnTo>
                <a:lnTo>
                  <a:pt x="6796" y="3066"/>
                </a:lnTo>
                <a:lnTo>
                  <a:pt x="6798" y="3060"/>
                </a:lnTo>
                <a:lnTo>
                  <a:pt x="6800" y="3054"/>
                </a:lnTo>
                <a:lnTo>
                  <a:pt x="6800" y="3050"/>
                </a:lnTo>
                <a:lnTo>
                  <a:pt x="6796" y="3044"/>
                </a:lnTo>
                <a:lnTo>
                  <a:pt x="6794" y="3040"/>
                </a:lnTo>
                <a:lnTo>
                  <a:pt x="6788" y="3036"/>
                </a:lnTo>
                <a:lnTo>
                  <a:pt x="6784" y="3034"/>
                </a:lnTo>
                <a:lnTo>
                  <a:pt x="6774" y="3030"/>
                </a:lnTo>
                <a:lnTo>
                  <a:pt x="6770" y="3026"/>
                </a:lnTo>
                <a:lnTo>
                  <a:pt x="6770" y="3022"/>
                </a:lnTo>
                <a:lnTo>
                  <a:pt x="6774" y="3016"/>
                </a:lnTo>
                <a:lnTo>
                  <a:pt x="6778" y="3008"/>
                </a:lnTo>
                <a:lnTo>
                  <a:pt x="6778" y="3002"/>
                </a:lnTo>
                <a:lnTo>
                  <a:pt x="6780" y="2994"/>
                </a:lnTo>
                <a:lnTo>
                  <a:pt x="6784" y="2990"/>
                </a:lnTo>
                <a:lnTo>
                  <a:pt x="6788" y="2986"/>
                </a:lnTo>
                <a:lnTo>
                  <a:pt x="6796" y="2984"/>
                </a:lnTo>
                <a:lnTo>
                  <a:pt x="6802" y="2984"/>
                </a:lnTo>
                <a:lnTo>
                  <a:pt x="6808" y="2988"/>
                </a:lnTo>
                <a:lnTo>
                  <a:pt x="6818" y="2990"/>
                </a:lnTo>
                <a:lnTo>
                  <a:pt x="6824" y="2992"/>
                </a:lnTo>
                <a:lnTo>
                  <a:pt x="6828" y="2996"/>
                </a:lnTo>
                <a:lnTo>
                  <a:pt x="6832" y="3004"/>
                </a:lnTo>
                <a:lnTo>
                  <a:pt x="6836" y="3014"/>
                </a:lnTo>
                <a:lnTo>
                  <a:pt x="6838" y="3018"/>
                </a:lnTo>
                <a:lnTo>
                  <a:pt x="6842" y="3020"/>
                </a:lnTo>
                <a:lnTo>
                  <a:pt x="6850" y="3020"/>
                </a:lnTo>
                <a:lnTo>
                  <a:pt x="6850" y="3018"/>
                </a:lnTo>
                <a:lnTo>
                  <a:pt x="6850" y="3014"/>
                </a:lnTo>
                <a:lnTo>
                  <a:pt x="6852" y="3006"/>
                </a:lnTo>
                <a:lnTo>
                  <a:pt x="6854" y="3000"/>
                </a:lnTo>
                <a:lnTo>
                  <a:pt x="6852" y="2996"/>
                </a:lnTo>
                <a:lnTo>
                  <a:pt x="6850" y="2992"/>
                </a:lnTo>
                <a:lnTo>
                  <a:pt x="6846" y="2986"/>
                </a:lnTo>
                <a:lnTo>
                  <a:pt x="6836" y="2978"/>
                </a:lnTo>
                <a:lnTo>
                  <a:pt x="6826" y="2972"/>
                </a:lnTo>
                <a:lnTo>
                  <a:pt x="6810" y="2962"/>
                </a:lnTo>
                <a:lnTo>
                  <a:pt x="6804" y="2958"/>
                </a:lnTo>
                <a:lnTo>
                  <a:pt x="6798" y="2952"/>
                </a:lnTo>
                <a:lnTo>
                  <a:pt x="6794" y="2950"/>
                </a:lnTo>
                <a:lnTo>
                  <a:pt x="6786" y="2946"/>
                </a:lnTo>
                <a:lnTo>
                  <a:pt x="6768" y="2938"/>
                </a:lnTo>
                <a:lnTo>
                  <a:pt x="6758" y="2932"/>
                </a:lnTo>
                <a:lnTo>
                  <a:pt x="6752" y="2928"/>
                </a:lnTo>
                <a:lnTo>
                  <a:pt x="6750" y="2922"/>
                </a:lnTo>
                <a:lnTo>
                  <a:pt x="6752" y="2920"/>
                </a:lnTo>
                <a:lnTo>
                  <a:pt x="6754" y="2918"/>
                </a:lnTo>
                <a:lnTo>
                  <a:pt x="6760" y="2912"/>
                </a:lnTo>
                <a:lnTo>
                  <a:pt x="6760" y="2908"/>
                </a:lnTo>
                <a:lnTo>
                  <a:pt x="6758" y="2908"/>
                </a:lnTo>
                <a:lnTo>
                  <a:pt x="6752" y="2906"/>
                </a:lnTo>
                <a:lnTo>
                  <a:pt x="6744" y="2904"/>
                </a:lnTo>
                <a:lnTo>
                  <a:pt x="6722" y="2902"/>
                </a:lnTo>
                <a:lnTo>
                  <a:pt x="6710" y="2898"/>
                </a:lnTo>
                <a:lnTo>
                  <a:pt x="6702" y="2894"/>
                </a:lnTo>
                <a:lnTo>
                  <a:pt x="6686" y="2878"/>
                </a:lnTo>
                <a:lnTo>
                  <a:pt x="6676" y="2862"/>
                </a:lnTo>
                <a:lnTo>
                  <a:pt x="6668" y="2848"/>
                </a:lnTo>
                <a:lnTo>
                  <a:pt x="6664" y="2834"/>
                </a:lnTo>
                <a:lnTo>
                  <a:pt x="6658" y="2816"/>
                </a:lnTo>
                <a:lnTo>
                  <a:pt x="6654" y="2810"/>
                </a:lnTo>
                <a:lnTo>
                  <a:pt x="6650" y="2808"/>
                </a:lnTo>
                <a:lnTo>
                  <a:pt x="6642" y="2806"/>
                </a:lnTo>
                <a:lnTo>
                  <a:pt x="6636" y="2800"/>
                </a:lnTo>
                <a:lnTo>
                  <a:pt x="6628" y="2794"/>
                </a:lnTo>
                <a:lnTo>
                  <a:pt x="6618" y="2786"/>
                </a:lnTo>
                <a:lnTo>
                  <a:pt x="6612" y="2780"/>
                </a:lnTo>
                <a:lnTo>
                  <a:pt x="6608" y="2774"/>
                </a:lnTo>
                <a:lnTo>
                  <a:pt x="6604" y="2766"/>
                </a:lnTo>
                <a:lnTo>
                  <a:pt x="6602" y="2758"/>
                </a:lnTo>
                <a:lnTo>
                  <a:pt x="6602" y="2752"/>
                </a:lnTo>
                <a:lnTo>
                  <a:pt x="6602" y="2746"/>
                </a:lnTo>
                <a:lnTo>
                  <a:pt x="6604" y="2742"/>
                </a:lnTo>
                <a:lnTo>
                  <a:pt x="6608" y="2738"/>
                </a:lnTo>
                <a:lnTo>
                  <a:pt x="6610" y="2738"/>
                </a:lnTo>
                <a:lnTo>
                  <a:pt x="6612" y="2736"/>
                </a:lnTo>
                <a:lnTo>
                  <a:pt x="6612" y="2730"/>
                </a:lnTo>
                <a:lnTo>
                  <a:pt x="6602" y="2718"/>
                </a:lnTo>
                <a:lnTo>
                  <a:pt x="6600" y="2710"/>
                </a:lnTo>
                <a:lnTo>
                  <a:pt x="6600" y="2704"/>
                </a:lnTo>
                <a:lnTo>
                  <a:pt x="6604" y="2702"/>
                </a:lnTo>
                <a:lnTo>
                  <a:pt x="6608" y="2704"/>
                </a:lnTo>
                <a:lnTo>
                  <a:pt x="6612" y="2704"/>
                </a:lnTo>
                <a:lnTo>
                  <a:pt x="6614" y="2704"/>
                </a:lnTo>
                <a:lnTo>
                  <a:pt x="6618" y="2702"/>
                </a:lnTo>
                <a:lnTo>
                  <a:pt x="6626" y="2696"/>
                </a:lnTo>
                <a:lnTo>
                  <a:pt x="6634" y="2690"/>
                </a:lnTo>
                <a:lnTo>
                  <a:pt x="6642" y="2688"/>
                </a:lnTo>
                <a:lnTo>
                  <a:pt x="6642" y="2690"/>
                </a:lnTo>
                <a:lnTo>
                  <a:pt x="6644" y="2692"/>
                </a:lnTo>
                <a:lnTo>
                  <a:pt x="6650" y="2690"/>
                </a:lnTo>
                <a:lnTo>
                  <a:pt x="6656" y="2690"/>
                </a:lnTo>
                <a:lnTo>
                  <a:pt x="6658" y="2690"/>
                </a:lnTo>
                <a:lnTo>
                  <a:pt x="6658" y="2696"/>
                </a:lnTo>
                <a:lnTo>
                  <a:pt x="6658" y="2698"/>
                </a:lnTo>
                <a:lnTo>
                  <a:pt x="6656" y="2698"/>
                </a:lnTo>
                <a:lnTo>
                  <a:pt x="6654" y="2700"/>
                </a:lnTo>
                <a:lnTo>
                  <a:pt x="6652" y="2702"/>
                </a:lnTo>
                <a:lnTo>
                  <a:pt x="6652" y="2704"/>
                </a:lnTo>
                <a:lnTo>
                  <a:pt x="6654" y="2716"/>
                </a:lnTo>
                <a:lnTo>
                  <a:pt x="6660" y="2730"/>
                </a:lnTo>
                <a:lnTo>
                  <a:pt x="6666" y="2742"/>
                </a:lnTo>
                <a:lnTo>
                  <a:pt x="6670" y="2744"/>
                </a:lnTo>
                <a:lnTo>
                  <a:pt x="6672" y="2742"/>
                </a:lnTo>
                <a:lnTo>
                  <a:pt x="6678" y="2718"/>
                </a:lnTo>
                <a:lnTo>
                  <a:pt x="6680" y="2714"/>
                </a:lnTo>
                <a:lnTo>
                  <a:pt x="6684" y="2712"/>
                </a:lnTo>
                <a:lnTo>
                  <a:pt x="6688" y="2712"/>
                </a:lnTo>
                <a:lnTo>
                  <a:pt x="6694" y="2714"/>
                </a:lnTo>
                <a:lnTo>
                  <a:pt x="6700" y="2722"/>
                </a:lnTo>
                <a:lnTo>
                  <a:pt x="6706" y="2728"/>
                </a:lnTo>
                <a:lnTo>
                  <a:pt x="6706" y="2732"/>
                </a:lnTo>
                <a:lnTo>
                  <a:pt x="6708" y="2736"/>
                </a:lnTo>
                <a:lnTo>
                  <a:pt x="6708" y="2746"/>
                </a:lnTo>
                <a:lnTo>
                  <a:pt x="6710" y="2752"/>
                </a:lnTo>
                <a:lnTo>
                  <a:pt x="6714" y="2758"/>
                </a:lnTo>
                <a:lnTo>
                  <a:pt x="6720" y="2764"/>
                </a:lnTo>
                <a:lnTo>
                  <a:pt x="6720" y="2768"/>
                </a:lnTo>
                <a:lnTo>
                  <a:pt x="6720" y="2770"/>
                </a:lnTo>
                <a:lnTo>
                  <a:pt x="6718" y="2772"/>
                </a:lnTo>
                <a:lnTo>
                  <a:pt x="6718" y="2774"/>
                </a:lnTo>
                <a:lnTo>
                  <a:pt x="6718" y="2778"/>
                </a:lnTo>
                <a:lnTo>
                  <a:pt x="6722" y="2782"/>
                </a:lnTo>
                <a:lnTo>
                  <a:pt x="6732" y="2790"/>
                </a:lnTo>
                <a:lnTo>
                  <a:pt x="6740" y="2798"/>
                </a:lnTo>
                <a:lnTo>
                  <a:pt x="6746" y="2804"/>
                </a:lnTo>
                <a:lnTo>
                  <a:pt x="6750" y="2812"/>
                </a:lnTo>
                <a:lnTo>
                  <a:pt x="6750" y="2814"/>
                </a:lnTo>
                <a:lnTo>
                  <a:pt x="6752" y="2814"/>
                </a:lnTo>
                <a:lnTo>
                  <a:pt x="6762" y="2814"/>
                </a:lnTo>
                <a:lnTo>
                  <a:pt x="6768" y="2814"/>
                </a:lnTo>
                <a:lnTo>
                  <a:pt x="6774" y="2814"/>
                </a:lnTo>
                <a:lnTo>
                  <a:pt x="6786" y="2822"/>
                </a:lnTo>
                <a:lnTo>
                  <a:pt x="6800" y="2832"/>
                </a:lnTo>
                <a:lnTo>
                  <a:pt x="6812" y="2844"/>
                </a:lnTo>
                <a:lnTo>
                  <a:pt x="6798" y="2842"/>
                </a:lnTo>
                <a:lnTo>
                  <a:pt x="6794" y="2842"/>
                </a:lnTo>
                <a:lnTo>
                  <a:pt x="6800" y="2846"/>
                </a:lnTo>
                <a:lnTo>
                  <a:pt x="6818" y="2854"/>
                </a:lnTo>
                <a:lnTo>
                  <a:pt x="6828" y="2858"/>
                </a:lnTo>
                <a:lnTo>
                  <a:pt x="6836" y="2862"/>
                </a:lnTo>
                <a:lnTo>
                  <a:pt x="6844" y="2870"/>
                </a:lnTo>
                <a:lnTo>
                  <a:pt x="6848" y="2876"/>
                </a:lnTo>
                <a:lnTo>
                  <a:pt x="6852" y="2876"/>
                </a:lnTo>
                <a:lnTo>
                  <a:pt x="6858" y="2876"/>
                </a:lnTo>
                <a:lnTo>
                  <a:pt x="6862" y="2880"/>
                </a:lnTo>
                <a:lnTo>
                  <a:pt x="6868" y="2882"/>
                </a:lnTo>
                <a:lnTo>
                  <a:pt x="6872" y="2886"/>
                </a:lnTo>
                <a:lnTo>
                  <a:pt x="6874" y="2892"/>
                </a:lnTo>
                <a:lnTo>
                  <a:pt x="6876" y="2898"/>
                </a:lnTo>
                <a:lnTo>
                  <a:pt x="6876" y="2902"/>
                </a:lnTo>
                <a:lnTo>
                  <a:pt x="6880" y="2904"/>
                </a:lnTo>
                <a:lnTo>
                  <a:pt x="6888" y="2904"/>
                </a:lnTo>
                <a:lnTo>
                  <a:pt x="6892" y="2908"/>
                </a:lnTo>
                <a:lnTo>
                  <a:pt x="6894" y="2912"/>
                </a:lnTo>
                <a:lnTo>
                  <a:pt x="6892" y="2928"/>
                </a:lnTo>
                <a:lnTo>
                  <a:pt x="6890" y="2944"/>
                </a:lnTo>
                <a:lnTo>
                  <a:pt x="6890" y="2950"/>
                </a:lnTo>
                <a:lnTo>
                  <a:pt x="6890" y="2954"/>
                </a:lnTo>
                <a:lnTo>
                  <a:pt x="6892" y="2956"/>
                </a:lnTo>
                <a:lnTo>
                  <a:pt x="6890" y="2958"/>
                </a:lnTo>
                <a:lnTo>
                  <a:pt x="6888" y="2962"/>
                </a:lnTo>
                <a:lnTo>
                  <a:pt x="6884" y="2968"/>
                </a:lnTo>
                <a:lnTo>
                  <a:pt x="6884" y="2974"/>
                </a:lnTo>
                <a:lnTo>
                  <a:pt x="6886" y="2978"/>
                </a:lnTo>
                <a:lnTo>
                  <a:pt x="6888" y="2984"/>
                </a:lnTo>
                <a:lnTo>
                  <a:pt x="6888" y="2988"/>
                </a:lnTo>
                <a:lnTo>
                  <a:pt x="6886" y="2990"/>
                </a:lnTo>
                <a:lnTo>
                  <a:pt x="6886" y="2992"/>
                </a:lnTo>
                <a:lnTo>
                  <a:pt x="6894" y="2996"/>
                </a:lnTo>
                <a:lnTo>
                  <a:pt x="6902" y="3002"/>
                </a:lnTo>
                <a:lnTo>
                  <a:pt x="6906" y="3008"/>
                </a:lnTo>
                <a:lnTo>
                  <a:pt x="6908" y="3012"/>
                </a:lnTo>
                <a:lnTo>
                  <a:pt x="6910" y="3016"/>
                </a:lnTo>
                <a:lnTo>
                  <a:pt x="6910" y="3022"/>
                </a:lnTo>
                <a:lnTo>
                  <a:pt x="6912" y="3026"/>
                </a:lnTo>
                <a:lnTo>
                  <a:pt x="6916" y="3026"/>
                </a:lnTo>
                <a:lnTo>
                  <a:pt x="6924" y="3044"/>
                </a:lnTo>
                <a:lnTo>
                  <a:pt x="6930" y="3052"/>
                </a:lnTo>
                <a:lnTo>
                  <a:pt x="6936" y="3058"/>
                </a:lnTo>
                <a:lnTo>
                  <a:pt x="6940" y="3062"/>
                </a:lnTo>
                <a:lnTo>
                  <a:pt x="6942" y="3066"/>
                </a:lnTo>
                <a:lnTo>
                  <a:pt x="6944" y="3064"/>
                </a:lnTo>
                <a:lnTo>
                  <a:pt x="6946" y="3064"/>
                </a:lnTo>
                <a:lnTo>
                  <a:pt x="6948" y="3062"/>
                </a:lnTo>
                <a:lnTo>
                  <a:pt x="6952" y="3064"/>
                </a:lnTo>
                <a:lnTo>
                  <a:pt x="6958" y="3068"/>
                </a:lnTo>
                <a:lnTo>
                  <a:pt x="6960" y="3070"/>
                </a:lnTo>
                <a:lnTo>
                  <a:pt x="6958" y="3070"/>
                </a:lnTo>
                <a:lnTo>
                  <a:pt x="6950" y="3070"/>
                </a:lnTo>
                <a:lnTo>
                  <a:pt x="6942" y="3072"/>
                </a:lnTo>
                <a:lnTo>
                  <a:pt x="6942" y="3074"/>
                </a:lnTo>
                <a:lnTo>
                  <a:pt x="6944" y="3078"/>
                </a:lnTo>
                <a:lnTo>
                  <a:pt x="6952" y="3088"/>
                </a:lnTo>
                <a:lnTo>
                  <a:pt x="6956" y="3098"/>
                </a:lnTo>
                <a:lnTo>
                  <a:pt x="6958" y="3102"/>
                </a:lnTo>
                <a:lnTo>
                  <a:pt x="6962" y="3102"/>
                </a:lnTo>
                <a:lnTo>
                  <a:pt x="6964" y="3100"/>
                </a:lnTo>
                <a:lnTo>
                  <a:pt x="6968" y="3098"/>
                </a:lnTo>
                <a:lnTo>
                  <a:pt x="6970" y="3098"/>
                </a:lnTo>
                <a:lnTo>
                  <a:pt x="6974" y="3100"/>
                </a:lnTo>
                <a:lnTo>
                  <a:pt x="6984" y="3098"/>
                </a:lnTo>
                <a:lnTo>
                  <a:pt x="6996" y="3098"/>
                </a:lnTo>
                <a:lnTo>
                  <a:pt x="7000" y="3098"/>
                </a:lnTo>
                <a:lnTo>
                  <a:pt x="7004" y="3100"/>
                </a:lnTo>
                <a:lnTo>
                  <a:pt x="7008" y="3100"/>
                </a:lnTo>
                <a:lnTo>
                  <a:pt x="7014" y="3100"/>
                </a:lnTo>
                <a:lnTo>
                  <a:pt x="7020" y="3104"/>
                </a:lnTo>
                <a:lnTo>
                  <a:pt x="7026" y="3106"/>
                </a:lnTo>
                <a:lnTo>
                  <a:pt x="7032" y="3108"/>
                </a:lnTo>
                <a:lnTo>
                  <a:pt x="7038" y="3108"/>
                </a:lnTo>
                <a:lnTo>
                  <a:pt x="7042" y="3110"/>
                </a:lnTo>
                <a:lnTo>
                  <a:pt x="7042" y="3112"/>
                </a:lnTo>
                <a:lnTo>
                  <a:pt x="7042" y="3114"/>
                </a:lnTo>
                <a:lnTo>
                  <a:pt x="7036" y="3116"/>
                </a:lnTo>
                <a:lnTo>
                  <a:pt x="7028" y="3118"/>
                </a:lnTo>
                <a:lnTo>
                  <a:pt x="7022" y="3118"/>
                </a:lnTo>
                <a:lnTo>
                  <a:pt x="7006" y="3108"/>
                </a:lnTo>
                <a:lnTo>
                  <a:pt x="6996" y="3104"/>
                </a:lnTo>
                <a:lnTo>
                  <a:pt x="6990" y="3102"/>
                </a:lnTo>
                <a:lnTo>
                  <a:pt x="6986" y="3104"/>
                </a:lnTo>
                <a:lnTo>
                  <a:pt x="6982" y="3108"/>
                </a:lnTo>
                <a:lnTo>
                  <a:pt x="6980" y="3110"/>
                </a:lnTo>
                <a:lnTo>
                  <a:pt x="6978" y="3110"/>
                </a:lnTo>
                <a:lnTo>
                  <a:pt x="6972" y="3110"/>
                </a:lnTo>
                <a:lnTo>
                  <a:pt x="6968" y="3110"/>
                </a:lnTo>
                <a:lnTo>
                  <a:pt x="6966" y="3112"/>
                </a:lnTo>
                <a:lnTo>
                  <a:pt x="6966" y="3116"/>
                </a:lnTo>
                <a:lnTo>
                  <a:pt x="6964" y="3120"/>
                </a:lnTo>
                <a:lnTo>
                  <a:pt x="6962" y="3122"/>
                </a:lnTo>
                <a:lnTo>
                  <a:pt x="6960" y="3124"/>
                </a:lnTo>
                <a:lnTo>
                  <a:pt x="6958" y="3126"/>
                </a:lnTo>
                <a:lnTo>
                  <a:pt x="6960" y="3130"/>
                </a:lnTo>
                <a:lnTo>
                  <a:pt x="6964" y="3134"/>
                </a:lnTo>
                <a:lnTo>
                  <a:pt x="6964" y="3138"/>
                </a:lnTo>
                <a:lnTo>
                  <a:pt x="6964" y="3140"/>
                </a:lnTo>
                <a:lnTo>
                  <a:pt x="6970" y="3142"/>
                </a:lnTo>
                <a:lnTo>
                  <a:pt x="6974" y="3142"/>
                </a:lnTo>
                <a:lnTo>
                  <a:pt x="6976" y="3144"/>
                </a:lnTo>
                <a:lnTo>
                  <a:pt x="6980" y="3148"/>
                </a:lnTo>
                <a:lnTo>
                  <a:pt x="6978" y="3156"/>
                </a:lnTo>
                <a:lnTo>
                  <a:pt x="6976" y="3162"/>
                </a:lnTo>
                <a:lnTo>
                  <a:pt x="6976" y="3166"/>
                </a:lnTo>
                <a:lnTo>
                  <a:pt x="6976" y="3170"/>
                </a:lnTo>
                <a:lnTo>
                  <a:pt x="6982" y="3180"/>
                </a:lnTo>
                <a:lnTo>
                  <a:pt x="6986" y="3184"/>
                </a:lnTo>
                <a:lnTo>
                  <a:pt x="6988" y="3186"/>
                </a:lnTo>
                <a:lnTo>
                  <a:pt x="6990" y="3184"/>
                </a:lnTo>
                <a:lnTo>
                  <a:pt x="6992" y="3178"/>
                </a:lnTo>
                <a:lnTo>
                  <a:pt x="6994" y="3174"/>
                </a:lnTo>
                <a:lnTo>
                  <a:pt x="6996" y="3172"/>
                </a:lnTo>
                <a:lnTo>
                  <a:pt x="6998" y="3172"/>
                </a:lnTo>
                <a:lnTo>
                  <a:pt x="7000" y="3174"/>
                </a:lnTo>
                <a:lnTo>
                  <a:pt x="7006" y="3184"/>
                </a:lnTo>
                <a:lnTo>
                  <a:pt x="7008" y="3196"/>
                </a:lnTo>
                <a:lnTo>
                  <a:pt x="7008" y="3204"/>
                </a:lnTo>
                <a:lnTo>
                  <a:pt x="7010" y="3206"/>
                </a:lnTo>
                <a:lnTo>
                  <a:pt x="7012" y="3206"/>
                </a:lnTo>
                <a:lnTo>
                  <a:pt x="7014" y="3200"/>
                </a:lnTo>
                <a:lnTo>
                  <a:pt x="7018" y="3190"/>
                </a:lnTo>
                <a:lnTo>
                  <a:pt x="7018" y="3184"/>
                </a:lnTo>
                <a:lnTo>
                  <a:pt x="7020" y="3182"/>
                </a:lnTo>
                <a:lnTo>
                  <a:pt x="7022" y="3184"/>
                </a:lnTo>
                <a:lnTo>
                  <a:pt x="7026" y="3190"/>
                </a:lnTo>
                <a:lnTo>
                  <a:pt x="7032" y="3200"/>
                </a:lnTo>
                <a:lnTo>
                  <a:pt x="7036" y="3204"/>
                </a:lnTo>
                <a:lnTo>
                  <a:pt x="7040" y="3204"/>
                </a:lnTo>
                <a:lnTo>
                  <a:pt x="7040" y="3200"/>
                </a:lnTo>
                <a:lnTo>
                  <a:pt x="7040" y="3192"/>
                </a:lnTo>
                <a:lnTo>
                  <a:pt x="7032" y="3172"/>
                </a:lnTo>
                <a:lnTo>
                  <a:pt x="7024" y="3150"/>
                </a:lnTo>
                <a:lnTo>
                  <a:pt x="7022" y="3144"/>
                </a:lnTo>
                <a:lnTo>
                  <a:pt x="7022" y="3142"/>
                </a:lnTo>
                <a:lnTo>
                  <a:pt x="7024" y="3142"/>
                </a:lnTo>
                <a:lnTo>
                  <a:pt x="7030" y="3144"/>
                </a:lnTo>
                <a:lnTo>
                  <a:pt x="7034" y="3146"/>
                </a:lnTo>
                <a:lnTo>
                  <a:pt x="7036" y="3150"/>
                </a:lnTo>
                <a:lnTo>
                  <a:pt x="7038" y="3154"/>
                </a:lnTo>
                <a:lnTo>
                  <a:pt x="7040" y="3158"/>
                </a:lnTo>
                <a:lnTo>
                  <a:pt x="7044" y="3158"/>
                </a:lnTo>
                <a:lnTo>
                  <a:pt x="7052" y="3152"/>
                </a:lnTo>
                <a:lnTo>
                  <a:pt x="7054" y="3152"/>
                </a:lnTo>
                <a:lnTo>
                  <a:pt x="7056" y="3150"/>
                </a:lnTo>
                <a:lnTo>
                  <a:pt x="7054" y="3146"/>
                </a:lnTo>
                <a:lnTo>
                  <a:pt x="7050" y="3142"/>
                </a:lnTo>
                <a:lnTo>
                  <a:pt x="7044" y="3140"/>
                </a:lnTo>
                <a:lnTo>
                  <a:pt x="7040" y="3140"/>
                </a:lnTo>
                <a:lnTo>
                  <a:pt x="7040" y="3138"/>
                </a:lnTo>
                <a:lnTo>
                  <a:pt x="7040" y="3134"/>
                </a:lnTo>
                <a:lnTo>
                  <a:pt x="7038" y="3130"/>
                </a:lnTo>
                <a:lnTo>
                  <a:pt x="7036" y="3128"/>
                </a:lnTo>
                <a:lnTo>
                  <a:pt x="7038" y="3124"/>
                </a:lnTo>
                <a:lnTo>
                  <a:pt x="7044" y="3120"/>
                </a:lnTo>
                <a:lnTo>
                  <a:pt x="7052" y="3118"/>
                </a:lnTo>
                <a:lnTo>
                  <a:pt x="7056" y="3118"/>
                </a:lnTo>
                <a:lnTo>
                  <a:pt x="7058" y="3120"/>
                </a:lnTo>
                <a:lnTo>
                  <a:pt x="7066" y="3132"/>
                </a:lnTo>
                <a:lnTo>
                  <a:pt x="7072" y="3136"/>
                </a:lnTo>
                <a:lnTo>
                  <a:pt x="7074" y="3138"/>
                </a:lnTo>
                <a:lnTo>
                  <a:pt x="7076" y="3138"/>
                </a:lnTo>
                <a:lnTo>
                  <a:pt x="7078" y="3136"/>
                </a:lnTo>
                <a:lnTo>
                  <a:pt x="7078" y="3134"/>
                </a:lnTo>
                <a:lnTo>
                  <a:pt x="7078" y="3128"/>
                </a:lnTo>
                <a:lnTo>
                  <a:pt x="7076" y="3120"/>
                </a:lnTo>
                <a:lnTo>
                  <a:pt x="7076" y="3114"/>
                </a:lnTo>
                <a:lnTo>
                  <a:pt x="7076" y="3110"/>
                </a:lnTo>
                <a:lnTo>
                  <a:pt x="7076" y="3108"/>
                </a:lnTo>
                <a:lnTo>
                  <a:pt x="7070" y="3104"/>
                </a:lnTo>
                <a:lnTo>
                  <a:pt x="7062" y="3102"/>
                </a:lnTo>
                <a:lnTo>
                  <a:pt x="7060" y="3100"/>
                </a:lnTo>
                <a:lnTo>
                  <a:pt x="7058" y="3096"/>
                </a:lnTo>
                <a:lnTo>
                  <a:pt x="7054" y="3092"/>
                </a:lnTo>
                <a:lnTo>
                  <a:pt x="7052" y="3092"/>
                </a:lnTo>
                <a:lnTo>
                  <a:pt x="7048" y="3090"/>
                </a:lnTo>
                <a:lnTo>
                  <a:pt x="7044" y="3086"/>
                </a:lnTo>
                <a:lnTo>
                  <a:pt x="7042" y="3082"/>
                </a:lnTo>
                <a:lnTo>
                  <a:pt x="7036" y="3078"/>
                </a:lnTo>
                <a:lnTo>
                  <a:pt x="7024" y="3074"/>
                </a:lnTo>
                <a:lnTo>
                  <a:pt x="7016" y="3072"/>
                </a:lnTo>
                <a:lnTo>
                  <a:pt x="7016" y="3070"/>
                </a:lnTo>
                <a:lnTo>
                  <a:pt x="7022" y="3068"/>
                </a:lnTo>
                <a:lnTo>
                  <a:pt x="7030" y="3068"/>
                </a:lnTo>
                <a:lnTo>
                  <a:pt x="7032" y="3064"/>
                </a:lnTo>
                <a:lnTo>
                  <a:pt x="7032" y="3060"/>
                </a:lnTo>
                <a:lnTo>
                  <a:pt x="7032" y="3056"/>
                </a:lnTo>
                <a:lnTo>
                  <a:pt x="7028" y="3050"/>
                </a:lnTo>
                <a:lnTo>
                  <a:pt x="7030" y="3048"/>
                </a:lnTo>
                <a:lnTo>
                  <a:pt x="7034" y="3046"/>
                </a:lnTo>
                <a:lnTo>
                  <a:pt x="7036" y="3048"/>
                </a:lnTo>
                <a:lnTo>
                  <a:pt x="7038" y="3048"/>
                </a:lnTo>
                <a:lnTo>
                  <a:pt x="7038" y="3054"/>
                </a:lnTo>
                <a:lnTo>
                  <a:pt x="7038" y="3060"/>
                </a:lnTo>
                <a:lnTo>
                  <a:pt x="7040" y="3060"/>
                </a:lnTo>
                <a:lnTo>
                  <a:pt x="7042" y="3058"/>
                </a:lnTo>
                <a:lnTo>
                  <a:pt x="7044" y="3056"/>
                </a:lnTo>
                <a:lnTo>
                  <a:pt x="7046" y="3052"/>
                </a:lnTo>
                <a:lnTo>
                  <a:pt x="7044" y="3046"/>
                </a:lnTo>
                <a:lnTo>
                  <a:pt x="7038" y="3038"/>
                </a:lnTo>
                <a:lnTo>
                  <a:pt x="7032" y="3028"/>
                </a:lnTo>
                <a:lnTo>
                  <a:pt x="7024" y="3018"/>
                </a:lnTo>
                <a:lnTo>
                  <a:pt x="7018" y="3010"/>
                </a:lnTo>
                <a:lnTo>
                  <a:pt x="7016" y="3000"/>
                </a:lnTo>
                <a:lnTo>
                  <a:pt x="7014" y="2996"/>
                </a:lnTo>
                <a:lnTo>
                  <a:pt x="7016" y="2990"/>
                </a:lnTo>
                <a:lnTo>
                  <a:pt x="7020" y="2984"/>
                </a:lnTo>
                <a:lnTo>
                  <a:pt x="7026" y="2978"/>
                </a:lnTo>
                <a:lnTo>
                  <a:pt x="7028" y="2976"/>
                </a:lnTo>
                <a:lnTo>
                  <a:pt x="7030" y="2976"/>
                </a:lnTo>
                <a:lnTo>
                  <a:pt x="7030" y="2980"/>
                </a:lnTo>
                <a:lnTo>
                  <a:pt x="7030" y="2984"/>
                </a:lnTo>
                <a:lnTo>
                  <a:pt x="7030" y="2988"/>
                </a:lnTo>
                <a:lnTo>
                  <a:pt x="7032" y="2988"/>
                </a:lnTo>
                <a:lnTo>
                  <a:pt x="7036" y="2990"/>
                </a:lnTo>
                <a:lnTo>
                  <a:pt x="7042" y="2994"/>
                </a:lnTo>
                <a:lnTo>
                  <a:pt x="7044" y="2998"/>
                </a:lnTo>
                <a:lnTo>
                  <a:pt x="7046" y="3004"/>
                </a:lnTo>
                <a:lnTo>
                  <a:pt x="7048" y="3008"/>
                </a:lnTo>
                <a:lnTo>
                  <a:pt x="7050" y="3012"/>
                </a:lnTo>
                <a:lnTo>
                  <a:pt x="7056" y="3014"/>
                </a:lnTo>
                <a:lnTo>
                  <a:pt x="7058" y="3014"/>
                </a:lnTo>
                <a:lnTo>
                  <a:pt x="7060" y="3012"/>
                </a:lnTo>
                <a:lnTo>
                  <a:pt x="7060" y="3010"/>
                </a:lnTo>
                <a:lnTo>
                  <a:pt x="7058" y="3008"/>
                </a:lnTo>
                <a:lnTo>
                  <a:pt x="7054" y="3002"/>
                </a:lnTo>
                <a:lnTo>
                  <a:pt x="7052" y="2996"/>
                </a:lnTo>
                <a:lnTo>
                  <a:pt x="7054" y="2996"/>
                </a:lnTo>
                <a:lnTo>
                  <a:pt x="7062" y="3002"/>
                </a:lnTo>
                <a:lnTo>
                  <a:pt x="7070" y="3010"/>
                </a:lnTo>
                <a:lnTo>
                  <a:pt x="7074" y="3012"/>
                </a:lnTo>
                <a:lnTo>
                  <a:pt x="7076" y="3010"/>
                </a:lnTo>
                <a:lnTo>
                  <a:pt x="7076" y="3008"/>
                </a:lnTo>
                <a:lnTo>
                  <a:pt x="7070" y="3000"/>
                </a:lnTo>
                <a:lnTo>
                  <a:pt x="7064" y="2992"/>
                </a:lnTo>
                <a:lnTo>
                  <a:pt x="7066" y="2990"/>
                </a:lnTo>
                <a:lnTo>
                  <a:pt x="7080" y="2998"/>
                </a:lnTo>
                <a:lnTo>
                  <a:pt x="7086" y="3002"/>
                </a:lnTo>
                <a:lnTo>
                  <a:pt x="7090" y="3002"/>
                </a:lnTo>
                <a:lnTo>
                  <a:pt x="7090" y="3000"/>
                </a:lnTo>
                <a:lnTo>
                  <a:pt x="7084" y="2994"/>
                </a:lnTo>
                <a:lnTo>
                  <a:pt x="7076" y="2988"/>
                </a:lnTo>
                <a:lnTo>
                  <a:pt x="7072" y="2986"/>
                </a:lnTo>
                <a:lnTo>
                  <a:pt x="7068" y="2986"/>
                </a:lnTo>
                <a:lnTo>
                  <a:pt x="7070" y="2982"/>
                </a:lnTo>
                <a:lnTo>
                  <a:pt x="7070" y="2980"/>
                </a:lnTo>
                <a:lnTo>
                  <a:pt x="7068" y="2976"/>
                </a:lnTo>
                <a:lnTo>
                  <a:pt x="7066" y="2974"/>
                </a:lnTo>
                <a:lnTo>
                  <a:pt x="7064" y="2972"/>
                </a:lnTo>
                <a:lnTo>
                  <a:pt x="7072" y="2970"/>
                </a:lnTo>
                <a:lnTo>
                  <a:pt x="7078" y="2968"/>
                </a:lnTo>
                <a:lnTo>
                  <a:pt x="7082" y="2966"/>
                </a:lnTo>
                <a:lnTo>
                  <a:pt x="7088" y="2962"/>
                </a:lnTo>
                <a:lnTo>
                  <a:pt x="7094" y="2958"/>
                </a:lnTo>
                <a:lnTo>
                  <a:pt x="7096" y="2958"/>
                </a:lnTo>
                <a:lnTo>
                  <a:pt x="7102" y="2960"/>
                </a:lnTo>
                <a:lnTo>
                  <a:pt x="7106" y="2962"/>
                </a:lnTo>
                <a:lnTo>
                  <a:pt x="7110" y="2960"/>
                </a:lnTo>
                <a:lnTo>
                  <a:pt x="7114" y="2958"/>
                </a:lnTo>
                <a:lnTo>
                  <a:pt x="7120" y="2956"/>
                </a:lnTo>
                <a:lnTo>
                  <a:pt x="7124" y="2956"/>
                </a:lnTo>
                <a:lnTo>
                  <a:pt x="7128" y="2958"/>
                </a:lnTo>
                <a:lnTo>
                  <a:pt x="7134" y="2960"/>
                </a:lnTo>
                <a:lnTo>
                  <a:pt x="7140" y="2962"/>
                </a:lnTo>
                <a:lnTo>
                  <a:pt x="7148" y="2962"/>
                </a:lnTo>
                <a:lnTo>
                  <a:pt x="7154" y="2962"/>
                </a:lnTo>
                <a:lnTo>
                  <a:pt x="7156" y="2964"/>
                </a:lnTo>
                <a:lnTo>
                  <a:pt x="7158" y="2968"/>
                </a:lnTo>
                <a:lnTo>
                  <a:pt x="7158" y="2974"/>
                </a:lnTo>
                <a:lnTo>
                  <a:pt x="7164" y="2976"/>
                </a:lnTo>
                <a:lnTo>
                  <a:pt x="7170" y="2978"/>
                </a:lnTo>
                <a:lnTo>
                  <a:pt x="7178" y="2976"/>
                </a:lnTo>
                <a:lnTo>
                  <a:pt x="7188" y="2974"/>
                </a:lnTo>
                <a:lnTo>
                  <a:pt x="7186" y="2976"/>
                </a:lnTo>
                <a:lnTo>
                  <a:pt x="7168" y="2986"/>
                </a:lnTo>
                <a:lnTo>
                  <a:pt x="7164" y="2990"/>
                </a:lnTo>
                <a:lnTo>
                  <a:pt x="7162" y="2998"/>
                </a:lnTo>
                <a:lnTo>
                  <a:pt x="7164" y="3002"/>
                </a:lnTo>
                <a:lnTo>
                  <a:pt x="7166" y="3000"/>
                </a:lnTo>
                <a:lnTo>
                  <a:pt x="7180" y="2988"/>
                </a:lnTo>
                <a:lnTo>
                  <a:pt x="7190" y="2980"/>
                </a:lnTo>
                <a:lnTo>
                  <a:pt x="7200" y="2976"/>
                </a:lnTo>
                <a:lnTo>
                  <a:pt x="7206" y="2972"/>
                </a:lnTo>
                <a:lnTo>
                  <a:pt x="7212" y="2964"/>
                </a:lnTo>
                <a:lnTo>
                  <a:pt x="7216" y="2956"/>
                </a:lnTo>
                <a:lnTo>
                  <a:pt x="7220" y="2952"/>
                </a:lnTo>
                <a:lnTo>
                  <a:pt x="7222" y="2952"/>
                </a:lnTo>
                <a:lnTo>
                  <a:pt x="7224" y="2952"/>
                </a:lnTo>
                <a:lnTo>
                  <a:pt x="7230" y="2956"/>
                </a:lnTo>
                <a:lnTo>
                  <a:pt x="7232" y="2956"/>
                </a:lnTo>
                <a:lnTo>
                  <a:pt x="7236" y="2954"/>
                </a:lnTo>
                <a:lnTo>
                  <a:pt x="7240" y="2952"/>
                </a:lnTo>
                <a:lnTo>
                  <a:pt x="7246" y="2952"/>
                </a:lnTo>
                <a:lnTo>
                  <a:pt x="7256" y="2954"/>
                </a:lnTo>
                <a:lnTo>
                  <a:pt x="7266" y="2956"/>
                </a:lnTo>
                <a:lnTo>
                  <a:pt x="7270" y="2954"/>
                </a:lnTo>
                <a:lnTo>
                  <a:pt x="7274" y="2950"/>
                </a:lnTo>
                <a:lnTo>
                  <a:pt x="7278" y="2944"/>
                </a:lnTo>
                <a:lnTo>
                  <a:pt x="7278" y="2942"/>
                </a:lnTo>
                <a:lnTo>
                  <a:pt x="7276" y="2940"/>
                </a:lnTo>
                <a:lnTo>
                  <a:pt x="7268" y="2938"/>
                </a:lnTo>
                <a:lnTo>
                  <a:pt x="7256" y="2934"/>
                </a:lnTo>
                <a:lnTo>
                  <a:pt x="7244" y="2926"/>
                </a:lnTo>
                <a:lnTo>
                  <a:pt x="7238" y="2918"/>
                </a:lnTo>
                <a:lnTo>
                  <a:pt x="7236" y="2910"/>
                </a:lnTo>
                <a:lnTo>
                  <a:pt x="7236" y="2900"/>
                </a:lnTo>
                <a:lnTo>
                  <a:pt x="7236" y="2896"/>
                </a:lnTo>
                <a:lnTo>
                  <a:pt x="7234" y="2892"/>
                </a:lnTo>
                <a:lnTo>
                  <a:pt x="7230" y="2890"/>
                </a:lnTo>
                <a:lnTo>
                  <a:pt x="7226" y="2888"/>
                </a:lnTo>
                <a:lnTo>
                  <a:pt x="7224" y="2884"/>
                </a:lnTo>
                <a:lnTo>
                  <a:pt x="7224" y="2882"/>
                </a:lnTo>
                <a:lnTo>
                  <a:pt x="7224" y="2878"/>
                </a:lnTo>
                <a:lnTo>
                  <a:pt x="7222" y="2876"/>
                </a:lnTo>
                <a:lnTo>
                  <a:pt x="7216" y="2874"/>
                </a:lnTo>
                <a:lnTo>
                  <a:pt x="7212" y="2872"/>
                </a:lnTo>
                <a:lnTo>
                  <a:pt x="7220" y="2864"/>
                </a:lnTo>
                <a:lnTo>
                  <a:pt x="7226" y="2860"/>
                </a:lnTo>
                <a:lnTo>
                  <a:pt x="7230" y="2856"/>
                </a:lnTo>
                <a:lnTo>
                  <a:pt x="7232" y="2852"/>
                </a:lnTo>
                <a:lnTo>
                  <a:pt x="7232" y="2848"/>
                </a:lnTo>
                <a:lnTo>
                  <a:pt x="7230" y="2840"/>
                </a:lnTo>
                <a:lnTo>
                  <a:pt x="7232" y="2834"/>
                </a:lnTo>
                <a:lnTo>
                  <a:pt x="7234" y="2826"/>
                </a:lnTo>
                <a:lnTo>
                  <a:pt x="7240" y="2822"/>
                </a:lnTo>
                <a:lnTo>
                  <a:pt x="7244" y="2820"/>
                </a:lnTo>
                <a:lnTo>
                  <a:pt x="7250" y="2822"/>
                </a:lnTo>
                <a:lnTo>
                  <a:pt x="7254" y="2822"/>
                </a:lnTo>
                <a:lnTo>
                  <a:pt x="7256" y="2818"/>
                </a:lnTo>
                <a:lnTo>
                  <a:pt x="7258" y="2812"/>
                </a:lnTo>
                <a:lnTo>
                  <a:pt x="7258" y="2800"/>
                </a:lnTo>
                <a:lnTo>
                  <a:pt x="7262" y="2776"/>
                </a:lnTo>
                <a:lnTo>
                  <a:pt x="7264" y="2766"/>
                </a:lnTo>
                <a:lnTo>
                  <a:pt x="7268" y="2758"/>
                </a:lnTo>
                <a:lnTo>
                  <a:pt x="7272" y="2752"/>
                </a:lnTo>
                <a:lnTo>
                  <a:pt x="7278" y="2746"/>
                </a:lnTo>
                <a:lnTo>
                  <a:pt x="7284" y="2742"/>
                </a:lnTo>
                <a:lnTo>
                  <a:pt x="7292" y="2740"/>
                </a:lnTo>
                <a:lnTo>
                  <a:pt x="7300" y="2736"/>
                </a:lnTo>
                <a:lnTo>
                  <a:pt x="7302" y="2730"/>
                </a:lnTo>
                <a:lnTo>
                  <a:pt x="7304" y="2724"/>
                </a:lnTo>
                <a:lnTo>
                  <a:pt x="7306" y="2716"/>
                </a:lnTo>
                <a:lnTo>
                  <a:pt x="7306" y="2708"/>
                </a:lnTo>
                <a:lnTo>
                  <a:pt x="7304" y="2704"/>
                </a:lnTo>
                <a:lnTo>
                  <a:pt x="7302" y="2702"/>
                </a:lnTo>
                <a:lnTo>
                  <a:pt x="7300" y="2696"/>
                </a:lnTo>
                <a:lnTo>
                  <a:pt x="7300" y="2688"/>
                </a:lnTo>
                <a:lnTo>
                  <a:pt x="7304" y="2688"/>
                </a:lnTo>
                <a:lnTo>
                  <a:pt x="7310" y="2690"/>
                </a:lnTo>
                <a:lnTo>
                  <a:pt x="7316" y="2688"/>
                </a:lnTo>
                <a:lnTo>
                  <a:pt x="7320" y="2684"/>
                </a:lnTo>
                <a:lnTo>
                  <a:pt x="7332" y="2674"/>
                </a:lnTo>
                <a:lnTo>
                  <a:pt x="7340" y="2666"/>
                </a:lnTo>
                <a:lnTo>
                  <a:pt x="7344" y="2658"/>
                </a:lnTo>
                <a:lnTo>
                  <a:pt x="7346" y="2648"/>
                </a:lnTo>
                <a:lnTo>
                  <a:pt x="7346" y="2644"/>
                </a:lnTo>
                <a:lnTo>
                  <a:pt x="7348" y="2640"/>
                </a:lnTo>
                <a:lnTo>
                  <a:pt x="7352" y="2640"/>
                </a:lnTo>
                <a:lnTo>
                  <a:pt x="7356" y="2638"/>
                </a:lnTo>
                <a:lnTo>
                  <a:pt x="7366" y="2638"/>
                </a:lnTo>
                <a:lnTo>
                  <a:pt x="7374" y="2636"/>
                </a:lnTo>
                <a:lnTo>
                  <a:pt x="7382" y="2634"/>
                </a:lnTo>
                <a:lnTo>
                  <a:pt x="7386" y="2636"/>
                </a:lnTo>
                <a:lnTo>
                  <a:pt x="7390" y="2636"/>
                </a:lnTo>
                <a:lnTo>
                  <a:pt x="7390" y="2630"/>
                </a:lnTo>
                <a:lnTo>
                  <a:pt x="7392" y="2612"/>
                </a:lnTo>
                <a:lnTo>
                  <a:pt x="7394" y="2610"/>
                </a:lnTo>
                <a:lnTo>
                  <a:pt x="7396" y="2616"/>
                </a:lnTo>
                <a:lnTo>
                  <a:pt x="7396" y="2626"/>
                </a:lnTo>
                <a:lnTo>
                  <a:pt x="7396" y="2634"/>
                </a:lnTo>
                <a:lnTo>
                  <a:pt x="7398" y="2636"/>
                </a:lnTo>
                <a:lnTo>
                  <a:pt x="7402" y="2638"/>
                </a:lnTo>
                <a:lnTo>
                  <a:pt x="7408" y="2640"/>
                </a:lnTo>
                <a:lnTo>
                  <a:pt x="7418" y="2640"/>
                </a:lnTo>
                <a:lnTo>
                  <a:pt x="7410" y="2642"/>
                </a:lnTo>
                <a:lnTo>
                  <a:pt x="7404" y="2644"/>
                </a:lnTo>
                <a:lnTo>
                  <a:pt x="7392" y="2642"/>
                </a:lnTo>
                <a:lnTo>
                  <a:pt x="7384" y="2640"/>
                </a:lnTo>
                <a:lnTo>
                  <a:pt x="7382" y="2640"/>
                </a:lnTo>
                <a:lnTo>
                  <a:pt x="7380" y="2642"/>
                </a:lnTo>
                <a:lnTo>
                  <a:pt x="7380" y="2644"/>
                </a:lnTo>
                <a:lnTo>
                  <a:pt x="7384" y="2648"/>
                </a:lnTo>
                <a:lnTo>
                  <a:pt x="7392" y="2654"/>
                </a:lnTo>
                <a:lnTo>
                  <a:pt x="7402" y="2660"/>
                </a:lnTo>
                <a:lnTo>
                  <a:pt x="7406" y="2664"/>
                </a:lnTo>
                <a:lnTo>
                  <a:pt x="7406" y="2666"/>
                </a:lnTo>
                <a:lnTo>
                  <a:pt x="7408" y="2668"/>
                </a:lnTo>
                <a:lnTo>
                  <a:pt x="7412" y="2668"/>
                </a:lnTo>
                <a:lnTo>
                  <a:pt x="7424" y="2666"/>
                </a:lnTo>
                <a:lnTo>
                  <a:pt x="7438" y="2666"/>
                </a:lnTo>
                <a:lnTo>
                  <a:pt x="7444" y="2666"/>
                </a:lnTo>
                <a:lnTo>
                  <a:pt x="7448" y="2666"/>
                </a:lnTo>
                <a:lnTo>
                  <a:pt x="7450" y="2668"/>
                </a:lnTo>
                <a:lnTo>
                  <a:pt x="7454" y="2668"/>
                </a:lnTo>
                <a:lnTo>
                  <a:pt x="7458" y="2668"/>
                </a:lnTo>
                <a:lnTo>
                  <a:pt x="7460" y="2666"/>
                </a:lnTo>
                <a:lnTo>
                  <a:pt x="7464" y="2672"/>
                </a:lnTo>
                <a:lnTo>
                  <a:pt x="7464" y="2676"/>
                </a:lnTo>
                <a:lnTo>
                  <a:pt x="7464" y="2678"/>
                </a:lnTo>
                <a:lnTo>
                  <a:pt x="7458" y="2682"/>
                </a:lnTo>
                <a:lnTo>
                  <a:pt x="7440" y="2692"/>
                </a:lnTo>
                <a:lnTo>
                  <a:pt x="7422" y="2700"/>
                </a:lnTo>
                <a:lnTo>
                  <a:pt x="7416" y="2704"/>
                </a:lnTo>
                <a:lnTo>
                  <a:pt x="7416" y="2706"/>
                </a:lnTo>
                <a:lnTo>
                  <a:pt x="7416" y="2708"/>
                </a:lnTo>
                <a:lnTo>
                  <a:pt x="7420" y="2710"/>
                </a:lnTo>
                <a:lnTo>
                  <a:pt x="7426" y="2712"/>
                </a:lnTo>
                <a:lnTo>
                  <a:pt x="7440" y="2716"/>
                </a:lnTo>
                <a:lnTo>
                  <a:pt x="7446" y="2718"/>
                </a:lnTo>
                <a:lnTo>
                  <a:pt x="7452" y="2722"/>
                </a:lnTo>
                <a:lnTo>
                  <a:pt x="7458" y="2726"/>
                </a:lnTo>
                <a:lnTo>
                  <a:pt x="7458" y="2734"/>
                </a:lnTo>
                <a:lnTo>
                  <a:pt x="7458" y="2742"/>
                </a:lnTo>
                <a:lnTo>
                  <a:pt x="7456" y="2746"/>
                </a:lnTo>
                <a:lnTo>
                  <a:pt x="7452" y="2750"/>
                </a:lnTo>
                <a:lnTo>
                  <a:pt x="7452" y="2752"/>
                </a:lnTo>
                <a:lnTo>
                  <a:pt x="7458" y="2760"/>
                </a:lnTo>
                <a:lnTo>
                  <a:pt x="7466" y="2764"/>
                </a:lnTo>
                <a:lnTo>
                  <a:pt x="7472" y="2764"/>
                </a:lnTo>
                <a:lnTo>
                  <a:pt x="7478" y="2762"/>
                </a:lnTo>
                <a:lnTo>
                  <a:pt x="7484" y="2760"/>
                </a:lnTo>
                <a:lnTo>
                  <a:pt x="7494" y="2750"/>
                </a:lnTo>
                <a:lnTo>
                  <a:pt x="7506" y="2740"/>
                </a:lnTo>
                <a:lnTo>
                  <a:pt x="7510" y="2738"/>
                </a:lnTo>
                <a:lnTo>
                  <a:pt x="7514" y="2736"/>
                </a:lnTo>
                <a:lnTo>
                  <a:pt x="7518" y="2738"/>
                </a:lnTo>
                <a:lnTo>
                  <a:pt x="7520" y="2738"/>
                </a:lnTo>
                <a:lnTo>
                  <a:pt x="7528" y="2734"/>
                </a:lnTo>
                <a:lnTo>
                  <a:pt x="7534" y="2728"/>
                </a:lnTo>
                <a:lnTo>
                  <a:pt x="7540" y="2724"/>
                </a:lnTo>
                <a:lnTo>
                  <a:pt x="7544" y="2724"/>
                </a:lnTo>
                <a:lnTo>
                  <a:pt x="7546" y="2726"/>
                </a:lnTo>
                <a:lnTo>
                  <a:pt x="7554" y="2730"/>
                </a:lnTo>
                <a:lnTo>
                  <a:pt x="7560" y="2730"/>
                </a:lnTo>
                <a:lnTo>
                  <a:pt x="7566" y="2730"/>
                </a:lnTo>
                <a:lnTo>
                  <a:pt x="7576" y="2724"/>
                </a:lnTo>
                <a:lnTo>
                  <a:pt x="7578" y="2724"/>
                </a:lnTo>
                <a:lnTo>
                  <a:pt x="7578" y="2722"/>
                </a:lnTo>
                <a:lnTo>
                  <a:pt x="7576" y="2718"/>
                </a:lnTo>
                <a:lnTo>
                  <a:pt x="7576" y="2716"/>
                </a:lnTo>
                <a:lnTo>
                  <a:pt x="7578" y="2712"/>
                </a:lnTo>
                <a:lnTo>
                  <a:pt x="7580" y="2706"/>
                </a:lnTo>
                <a:lnTo>
                  <a:pt x="7578" y="2704"/>
                </a:lnTo>
                <a:lnTo>
                  <a:pt x="7570" y="2702"/>
                </a:lnTo>
                <a:lnTo>
                  <a:pt x="7558" y="2704"/>
                </a:lnTo>
                <a:lnTo>
                  <a:pt x="7552" y="2706"/>
                </a:lnTo>
                <a:lnTo>
                  <a:pt x="7548" y="2708"/>
                </a:lnTo>
                <a:lnTo>
                  <a:pt x="7540" y="2712"/>
                </a:lnTo>
                <a:lnTo>
                  <a:pt x="7536" y="2712"/>
                </a:lnTo>
                <a:lnTo>
                  <a:pt x="7532" y="2710"/>
                </a:lnTo>
                <a:lnTo>
                  <a:pt x="7526" y="2704"/>
                </a:lnTo>
                <a:lnTo>
                  <a:pt x="7520" y="2694"/>
                </a:lnTo>
                <a:lnTo>
                  <a:pt x="7510" y="2676"/>
                </a:lnTo>
                <a:lnTo>
                  <a:pt x="7508" y="2666"/>
                </a:lnTo>
                <a:lnTo>
                  <a:pt x="7508" y="2664"/>
                </a:lnTo>
                <a:lnTo>
                  <a:pt x="7510" y="2662"/>
                </a:lnTo>
                <a:lnTo>
                  <a:pt x="7514" y="2660"/>
                </a:lnTo>
                <a:lnTo>
                  <a:pt x="7520" y="2656"/>
                </a:lnTo>
                <a:lnTo>
                  <a:pt x="7522" y="2656"/>
                </a:lnTo>
                <a:lnTo>
                  <a:pt x="7524" y="2658"/>
                </a:lnTo>
                <a:lnTo>
                  <a:pt x="7522" y="2662"/>
                </a:lnTo>
                <a:lnTo>
                  <a:pt x="7522" y="2666"/>
                </a:lnTo>
                <a:lnTo>
                  <a:pt x="7526" y="2662"/>
                </a:lnTo>
                <a:lnTo>
                  <a:pt x="7536" y="2654"/>
                </a:lnTo>
                <a:lnTo>
                  <a:pt x="7546" y="2644"/>
                </a:lnTo>
                <a:lnTo>
                  <a:pt x="7556" y="2636"/>
                </a:lnTo>
                <a:lnTo>
                  <a:pt x="7560" y="2634"/>
                </a:lnTo>
                <a:lnTo>
                  <a:pt x="7564" y="2634"/>
                </a:lnTo>
                <a:lnTo>
                  <a:pt x="7572" y="2636"/>
                </a:lnTo>
                <a:lnTo>
                  <a:pt x="7580" y="2634"/>
                </a:lnTo>
                <a:lnTo>
                  <a:pt x="7590" y="2630"/>
                </a:lnTo>
                <a:lnTo>
                  <a:pt x="7600" y="2624"/>
                </a:lnTo>
                <a:lnTo>
                  <a:pt x="7618" y="2614"/>
                </a:lnTo>
                <a:lnTo>
                  <a:pt x="7628" y="2608"/>
                </a:lnTo>
                <a:lnTo>
                  <a:pt x="7638" y="2610"/>
                </a:lnTo>
                <a:lnTo>
                  <a:pt x="7642" y="2612"/>
                </a:lnTo>
                <a:lnTo>
                  <a:pt x="7644" y="2614"/>
                </a:lnTo>
                <a:lnTo>
                  <a:pt x="7648" y="2610"/>
                </a:lnTo>
                <a:lnTo>
                  <a:pt x="7658" y="2604"/>
                </a:lnTo>
                <a:lnTo>
                  <a:pt x="7660" y="2604"/>
                </a:lnTo>
                <a:lnTo>
                  <a:pt x="7660" y="2606"/>
                </a:lnTo>
                <a:lnTo>
                  <a:pt x="7666" y="2608"/>
                </a:lnTo>
                <a:lnTo>
                  <a:pt x="7670" y="2606"/>
                </a:lnTo>
                <a:lnTo>
                  <a:pt x="7676" y="2604"/>
                </a:lnTo>
                <a:lnTo>
                  <a:pt x="7682" y="2602"/>
                </a:lnTo>
                <a:lnTo>
                  <a:pt x="7686" y="2600"/>
                </a:lnTo>
                <a:lnTo>
                  <a:pt x="7688" y="2602"/>
                </a:lnTo>
                <a:lnTo>
                  <a:pt x="7690" y="2604"/>
                </a:lnTo>
                <a:lnTo>
                  <a:pt x="7688" y="2608"/>
                </a:lnTo>
                <a:lnTo>
                  <a:pt x="7686" y="2612"/>
                </a:lnTo>
                <a:lnTo>
                  <a:pt x="7680" y="2614"/>
                </a:lnTo>
                <a:lnTo>
                  <a:pt x="7674" y="2618"/>
                </a:lnTo>
                <a:lnTo>
                  <a:pt x="7664" y="2620"/>
                </a:lnTo>
                <a:lnTo>
                  <a:pt x="7658" y="2624"/>
                </a:lnTo>
                <a:lnTo>
                  <a:pt x="7652" y="2628"/>
                </a:lnTo>
                <a:lnTo>
                  <a:pt x="7646" y="2632"/>
                </a:lnTo>
                <a:lnTo>
                  <a:pt x="7634" y="2634"/>
                </a:lnTo>
                <a:lnTo>
                  <a:pt x="7630" y="2636"/>
                </a:lnTo>
                <a:lnTo>
                  <a:pt x="7628" y="2638"/>
                </a:lnTo>
                <a:lnTo>
                  <a:pt x="7628" y="2640"/>
                </a:lnTo>
                <a:lnTo>
                  <a:pt x="7630" y="2644"/>
                </a:lnTo>
                <a:lnTo>
                  <a:pt x="7636" y="2650"/>
                </a:lnTo>
                <a:lnTo>
                  <a:pt x="7640" y="2652"/>
                </a:lnTo>
                <a:lnTo>
                  <a:pt x="7644" y="2652"/>
                </a:lnTo>
                <a:lnTo>
                  <a:pt x="7648" y="2652"/>
                </a:lnTo>
                <a:lnTo>
                  <a:pt x="7652" y="2654"/>
                </a:lnTo>
                <a:lnTo>
                  <a:pt x="7660" y="2662"/>
                </a:lnTo>
                <a:lnTo>
                  <a:pt x="7662" y="2668"/>
                </a:lnTo>
                <a:lnTo>
                  <a:pt x="7662" y="2670"/>
                </a:lnTo>
                <a:lnTo>
                  <a:pt x="7658" y="2670"/>
                </a:lnTo>
                <a:lnTo>
                  <a:pt x="7648" y="2668"/>
                </a:lnTo>
                <a:lnTo>
                  <a:pt x="7642" y="2668"/>
                </a:lnTo>
                <a:lnTo>
                  <a:pt x="7636" y="2670"/>
                </a:lnTo>
                <a:lnTo>
                  <a:pt x="7634" y="2678"/>
                </a:lnTo>
                <a:lnTo>
                  <a:pt x="7626" y="2694"/>
                </a:lnTo>
                <a:lnTo>
                  <a:pt x="7624" y="2698"/>
                </a:lnTo>
                <a:lnTo>
                  <a:pt x="7626" y="2704"/>
                </a:lnTo>
                <a:lnTo>
                  <a:pt x="7628" y="2712"/>
                </a:lnTo>
                <a:lnTo>
                  <a:pt x="7628" y="2714"/>
                </a:lnTo>
                <a:lnTo>
                  <a:pt x="7624" y="2712"/>
                </a:lnTo>
                <a:lnTo>
                  <a:pt x="7618" y="2710"/>
                </a:lnTo>
                <a:lnTo>
                  <a:pt x="7614" y="2710"/>
                </a:lnTo>
                <a:lnTo>
                  <a:pt x="7610" y="2710"/>
                </a:lnTo>
                <a:lnTo>
                  <a:pt x="7606" y="2710"/>
                </a:lnTo>
                <a:lnTo>
                  <a:pt x="7602" y="2710"/>
                </a:lnTo>
                <a:lnTo>
                  <a:pt x="7594" y="2708"/>
                </a:lnTo>
                <a:lnTo>
                  <a:pt x="7590" y="2706"/>
                </a:lnTo>
                <a:lnTo>
                  <a:pt x="7588" y="2706"/>
                </a:lnTo>
                <a:lnTo>
                  <a:pt x="7588" y="2710"/>
                </a:lnTo>
                <a:lnTo>
                  <a:pt x="7588" y="2712"/>
                </a:lnTo>
                <a:lnTo>
                  <a:pt x="7588" y="2716"/>
                </a:lnTo>
                <a:lnTo>
                  <a:pt x="7584" y="2718"/>
                </a:lnTo>
                <a:lnTo>
                  <a:pt x="7584" y="2720"/>
                </a:lnTo>
                <a:lnTo>
                  <a:pt x="7586" y="2722"/>
                </a:lnTo>
                <a:lnTo>
                  <a:pt x="7596" y="2728"/>
                </a:lnTo>
                <a:lnTo>
                  <a:pt x="7604" y="2732"/>
                </a:lnTo>
                <a:lnTo>
                  <a:pt x="7608" y="2736"/>
                </a:lnTo>
                <a:lnTo>
                  <a:pt x="7614" y="2742"/>
                </a:lnTo>
                <a:lnTo>
                  <a:pt x="7618" y="2748"/>
                </a:lnTo>
                <a:lnTo>
                  <a:pt x="7622" y="2750"/>
                </a:lnTo>
                <a:lnTo>
                  <a:pt x="7630" y="2750"/>
                </a:lnTo>
                <a:lnTo>
                  <a:pt x="7636" y="2752"/>
                </a:lnTo>
                <a:lnTo>
                  <a:pt x="7638" y="2754"/>
                </a:lnTo>
                <a:lnTo>
                  <a:pt x="7640" y="2758"/>
                </a:lnTo>
                <a:lnTo>
                  <a:pt x="7642" y="2760"/>
                </a:lnTo>
                <a:lnTo>
                  <a:pt x="7646" y="2762"/>
                </a:lnTo>
                <a:lnTo>
                  <a:pt x="7650" y="2766"/>
                </a:lnTo>
                <a:lnTo>
                  <a:pt x="7660" y="2768"/>
                </a:lnTo>
                <a:lnTo>
                  <a:pt x="7674" y="2774"/>
                </a:lnTo>
                <a:lnTo>
                  <a:pt x="7678" y="2776"/>
                </a:lnTo>
                <a:lnTo>
                  <a:pt x="7680" y="2778"/>
                </a:lnTo>
                <a:lnTo>
                  <a:pt x="7690" y="2792"/>
                </a:lnTo>
                <a:lnTo>
                  <a:pt x="7718" y="2820"/>
                </a:lnTo>
                <a:lnTo>
                  <a:pt x="7726" y="2828"/>
                </a:lnTo>
                <a:lnTo>
                  <a:pt x="7734" y="2832"/>
                </a:lnTo>
                <a:lnTo>
                  <a:pt x="7746" y="2838"/>
                </a:lnTo>
                <a:lnTo>
                  <a:pt x="7754" y="2840"/>
                </a:lnTo>
                <a:lnTo>
                  <a:pt x="7758" y="2844"/>
                </a:lnTo>
                <a:lnTo>
                  <a:pt x="7760" y="2848"/>
                </a:lnTo>
                <a:lnTo>
                  <a:pt x="7764" y="2852"/>
                </a:lnTo>
                <a:lnTo>
                  <a:pt x="7766" y="2854"/>
                </a:lnTo>
                <a:lnTo>
                  <a:pt x="7772" y="2856"/>
                </a:lnTo>
                <a:lnTo>
                  <a:pt x="7776" y="2858"/>
                </a:lnTo>
                <a:lnTo>
                  <a:pt x="7778" y="2862"/>
                </a:lnTo>
                <a:lnTo>
                  <a:pt x="7782" y="2868"/>
                </a:lnTo>
                <a:lnTo>
                  <a:pt x="7786" y="2880"/>
                </a:lnTo>
                <a:lnTo>
                  <a:pt x="7788" y="2902"/>
                </a:lnTo>
                <a:lnTo>
                  <a:pt x="7788" y="2916"/>
                </a:lnTo>
                <a:lnTo>
                  <a:pt x="7786" y="2922"/>
                </a:lnTo>
                <a:lnTo>
                  <a:pt x="7782" y="2926"/>
                </a:lnTo>
                <a:lnTo>
                  <a:pt x="7770" y="2936"/>
                </a:lnTo>
                <a:lnTo>
                  <a:pt x="7750" y="2948"/>
                </a:lnTo>
                <a:lnTo>
                  <a:pt x="7740" y="2954"/>
                </a:lnTo>
                <a:lnTo>
                  <a:pt x="7728" y="2956"/>
                </a:lnTo>
                <a:lnTo>
                  <a:pt x="7718" y="2956"/>
                </a:lnTo>
                <a:lnTo>
                  <a:pt x="7712" y="2954"/>
                </a:lnTo>
                <a:lnTo>
                  <a:pt x="7708" y="2952"/>
                </a:lnTo>
                <a:lnTo>
                  <a:pt x="7698" y="2948"/>
                </a:lnTo>
                <a:lnTo>
                  <a:pt x="7690" y="2946"/>
                </a:lnTo>
                <a:lnTo>
                  <a:pt x="7680" y="2950"/>
                </a:lnTo>
                <a:lnTo>
                  <a:pt x="7670" y="2954"/>
                </a:lnTo>
                <a:lnTo>
                  <a:pt x="7662" y="2956"/>
                </a:lnTo>
                <a:lnTo>
                  <a:pt x="7652" y="2960"/>
                </a:lnTo>
                <a:lnTo>
                  <a:pt x="7644" y="2958"/>
                </a:lnTo>
                <a:lnTo>
                  <a:pt x="7640" y="2956"/>
                </a:lnTo>
                <a:lnTo>
                  <a:pt x="7636" y="2954"/>
                </a:lnTo>
                <a:lnTo>
                  <a:pt x="7626" y="2946"/>
                </a:lnTo>
                <a:lnTo>
                  <a:pt x="7624" y="2946"/>
                </a:lnTo>
                <a:lnTo>
                  <a:pt x="7624" y="2948"/>
                </a:lnTo>
                <a:lnTo>
                  <a:pt x="7622" y="2950"/>
                </a:lnTo>
                <a:lnTo>
                  <a:pt x="7620" y="2950"/>
                </a:lnTo>
                <a:lnTo>
                  <a:pt x="7616" y="2950"/>
                </a:lnTo>
                <a:lnTo>
                  <a:pt x="7610" y="2948"/>
                </a:lnTo>
                <a:lnTo>
                  <a:pt x="7602" y="2944"/>
                </a:lnTo>
                <a:lnTo>
                  <a:pt x="7598" y="2940"/>
                </a:lnTo>
                <a:lnTo>
                  <a:pt x="7594" y="2936"/>
                </a:lnTo>
                <a:lnTo>
                  <a:pt x="7592" y="2934"/>
                </a:lnTo>
                <a:lnTo>
                  <a:pt x="7590" y="2934"/>
                </a:lnTo>
                <a:lnTo>
                  <a:pt x="7582" y="2938"/>
                </a:lnTo>
                <a:lnTo>
                  <a:pt x="7574" y="2938"/>
                </a:lnTo>
                <a:lnTo>
                  <a:pt x="7572" y="2936"/>
                </a:lnTo>
                <a:lnTo>
                  <a:pt x="7568" y="2932"/>
                </a:lnTo>
                <a:lnTo>
                  <a:pt x="7566" y="2926"/>
                </a:lnTo>
                <a:lnTo>
                  <a:pt x="7564" y="2920"/>
                </a:lnTo>
                <a:lnTo>
                  <a:pt x="7560" y="2916"/>
                </a:lnTo>
                <a:lnTo>
                  <a:pt x="7554" y="2914"/>
                </a:lnTo>
                <a:lnTo>
                  <a:pt x="7544" y="2916"/>
                </a:lnTo>
                <a:lnTo>
                  <a:pt x="7534" y="2916"/>
                </a:lnTo>
                <a:lnTo>
                  <a:pt x="7528" y="2914"/>
                </a:lnTo>
                <a:lnTo>
                  <a:pt x="7526" y="2910"/>
                </a:lnTo>
                <a:lnTo>
                  <a:pt x="7524" y="2904"/>
                </a:lnTo>
                <a:lnTo>
                  <a:pt x="7524" y="2898"/>
                </a:lnTo>
                <a:lnTo>
                  <a:pt x="7522" y="2894"/>
                </a:lnTo>
                <a:lnTo>
                  <a:pt x="7520" y="2894"/>
                </a:lnTo>
                <a:lnTo>
                  <a:pt x="7514" y="2896"/>
                </a:lnTo>
                <a:lnTo>
                  <a:pt x="7506" y="2900"/>
                </a:lnTo>
                <a:lnTo>
                  <a:pt x="7498" y="2902"/>
                </a:lnTo>
                <a:lnTo>
                  <a:pt x="7482" y="2900"/>
                </a:lnTo>
                <a:lnTo>
                  <a:pt x="7474" y="2898"/>
                </a:lnTo>
                <a:lnTo>
                  <a:pt x="7462" y="2898"/>
                </a:lnTo>
                <a:lnTo>
                  <a:pt x="7450" y="2898"/>
                </a:lnTo>
                <a:lnTo>
                  <a:pt x="7436" y="2902"/>
                </a:lnTo>
                <a:lnTo>
                  <a:pt x="7408" y="2914"/>
                </a:lnTo>
                <a:lnTo>
                  <a:pt x="7390" y="2924"/>
                </a:lnTo>
                <a:lnTo>
                  <a:pt x="7378" y="2934"/>
                </a:lnTo>
                <a:lnTo>
                  <a:pt x="7372" y="2942"/>
                </a:lnTo>
                <a:lnTo>
                  <a:pt x="7368" y="2948"/>
                </a:lnTo>
                <a:lnTo>
                  <a:pt x="7362" y="2950"/>
                </a:lnTo>
                <a:lnTo>
                  <a:pt x="7354" y="2950"/>
                </a:lnTo>
                <a:lnTo>
                  <a:pt x="7342" y="2946"/>
                </a:lnTo>
                <a:lnTo>
                  <a:pt x="7330" y="2944"/>
                </a:lnTo>
                <a:lnTo>
                  <a:pt x="7322" y="2944"/>
                </a:lnTo>
                <a:lnTo>
                  <a:pt x="7314" y="2946"/>
                </a:lnTo>
                <a:lnTo>
                  <a:pt x="7302" y="2944"/>
                </a:lnTo>
                <a:lnTo>
                  <a:pt x="7292" y="2942"/>
                </a:lnTo>
                <a:lnTo>
                  <a:pt x="7286" y="2942"/>
                </a:lnTo>
                <a:lnTo>
                  <a:pt x="7282" y="2946"/>
                </a:lnTo>
                <a:lnTo>
                  <a:pt x="7280" y="2952"/>
                </a:lnTo>
                <a:lnTo>
                  <a:pt x="7278" y="2956"/>
                </a:lnTo>
                <a:lnTo>
                  <a:pt x="7280" y="2958"/>
                </a:lnTo>
                <a:lnTo>
                  <a:pt x="7284" y="2960"/>
                </a:lnTo>
                <a:lnTo>
                  <a:pt x="7288" y="2964"/>
                </a:lnTo>
                <a:lnTo>
                  <a:pt x="7292" y="2966"/>
                </a:lnTo>
                <a:lnTo>
                  <a:pt x="7296" y="2968"/>
                </a:lnTo>
                <a:lnTo>
                  <a:pt x="7304" y="2970"/>
                </a:lnTo>
                <a:lnTo>
                  <a:pt x="7306" y="2970"/>
                </a:lnTo>
                <a:lnTo>
                  <a:pt x="7290" y="2974"/>
                </a:lnTo>
                <a:lnTo>
                  <a:pt x="7270" y="2978"/>
                </a:lnTo>
                <a:lnTo>
                  <a:pt x="7268" y="2980"/>
                </a:lnTo>
                <a:lnTo>
                  <a:pt x="7270" y="2982"/>
                </a:lnTo>
                <a:lnTo>
                  <a:pt x="7276" y="2984"/>
                </a:lnTo>
                <a:lnTo>
                  <a:pt x="7278" y="2986"/>
                </a:lnTo>
                <a:lnTo>
                  <a:pt x="7278" y="2990"/>
                </a:lnTo>
                <a:lnTo>
                  <a:pt x="7270" y="2990"/>
                </a:lnTo>
                <a:lnTo>
                  <a:pt x="7256" y="2990"/>
                </a:lnTo>
                <a:lnTo>
                  <a:pt x="7242" y="2988"/>
                </a:lnTo>
                <a:lnTo>
                  <a:pt x="7238" y="2986"/>
                </a:lnTo>
                <a:lnTo>
                  <a:pt x="7236" y="2984"/>
                </a:lnTo>
                <a:lnTo>
                  <a:pt x="7236" y="2982"/>
                </a:lnTo>
                <a:lnTo>
                  <a:pt x="7236" y="2980"/>
                </a:lnTo>
                <a:lnTo>
                  <a:pt x="7228" y="2980"/>
                </a:lnTo>
                <a:lnTo>
                  <a:pt x="7222" y="2982"/>
                </a:lnTo>
                <a:lnTo>
                  <a:pt x="7222" y="2984"/>
                </a:lnTo>
                <a:lnTo>
                  <a:pt x="7222" y="2986"/>
                </a:lnTo>
                <a:lnTo>
                  <a:pt x="7224" y="2990"/>
                </a:lnTo>
                <a:lnTo>
                  <a:pt x="7220" y="2994"/>
                </a:lnTo>
                <a:lnTo>
                  <a:pt x="7214" y="2994"/>
                </a:lnTo>
                <a:lnTo>
                  <a:pt x="7212" y="2992"/>
                </a:lnTo>
                <a:lnTo>
                  <a:pt x="7210" y="2990"/>
                </a:lnTo>
                <a:lnTo>
                  <a:pt x="7208" y="2986"/>
                </a:lnTo>
                <a:lnTo>
                  <a:pt x="7204" y="2986"/>
                </a:lnTo>
                <a:lnTo>
                  <a:pt x="7200" y="2984"/>
                </a:lnTo>
                <a:lnTo>
                  <a:pt x="7196" y="2984"/>
                </a:lnTo>
                <a:lnTo>
                  <a:pt x="7190" y="2986"/>
                </a:lnTo>
                <a:lnTo>
                  <a:pt x="7184" y="2990"/>
                </a:lnTo>
                <a:lnTo>
                  <a:pt x="7178" y="2996"/>
                </a:lnTo>
                <a:lnTo>
                  <a:pt x="7172" y="3004"/>
                </a:lnTo>
                <a:lnTo>
                  <a:pt x="7168" y="3010"/>
                </a:lnTo>
                <a:lnTo>
                  <a:pt x="7164" y="3010"/>
                </a:lnTo>
                <a:lnTo>
                  <a:pt x="7162" y="3014"/>
                </a:lnTo>
                <a:lnTo>
                  <a:pt x="7160" y="3022"/>
                </a:lnTo>
                <a:lnTo>
                  <a:pt x="7158" y="3032"/>
                </a:lnTo>
                <a:lnTo>
                  <a:pt x="7160" y="3036"/>
                </a:lnTo>
                <a:lnTo>
                  <a:pt x="7160" y="3038"/>
                </a:lnTo>
                <a:lnTo>
                  <a:pt x="7168" y="3038"/>
                </a:lnTo>
                <a:lnTo>
                  <a:pt x="7180" y="3034"/>
                </a:lnTo>
                <a:lnTo>
                  <a:pt x="7188" y="3032"/>
                </a:lnTo>
                <a:lnTo>
                  <a:pt x="7190" y="3032"/>
                </a:lnTo>
                <a:lnTo>
                  <a:pt x="7190" y="3034"/>
                </a:lnTo>
                <a:lnTo>
                  <a:pt x="7188" y="3038"/>
                </a:lnTo>
                <a:lnTo>
                  <a:pt x="7184" y="3044"/>
                </a:lnTo>
                <a:lnTo>
                  <a:pt x="7184" y="3048"/>
                </a:lnTo>
                <a:lnTo>
                  <a:pt x="7186" y="3052"/>
                </a:lnTo>
                <a:lnTo>
                  <a:pt x="7188" y="3054"/>
                </a:lnTo>
                <a:lnTo>
                  <a:pt x="7190" y="3058"/>
                </a:lnTo>
                <a:lnTo>
                  <a:pt x="7188" y="3064"/>
                </a:lnTo>
                <a:lnTo>
                  <a:pt x="7186" y="3068"/>
                </a:lnTo>
                <a:lnTo>
                  <a:pt x="7188" y="3068"/>
                </a:lnTo>
                <a:lnTo>
                  <a:pt x="7192" y="3070"/>
                </a:lnTo>
                <a:lnTo>
                  <a:pt x="7194" y="3070"/>
                </a:lnTo>
                <a:lnTo>
                  <a:pt x="7194" y="3072"/>
                </a:lnTo>
                <a:lnTo>
                  <a:pt x="7188" y="3078"/>
                </a:lnTo>
                <a:lnTo>
                  <a:pt x="7182" y="3082"/>
                </a:lnTo>
                <a:lnTo>
                  <a:pt x="7182" y="3086"/>
                </a:lnTo>
                <a:lnTo>
                  <a:pt x="7186" y="3088"/>
                </a:lnTo>
                <a:lnTo>
                  <a:pt x="7192" y="3092"/>
                </a:lnTo>
                <a:lnTo>
                  <a:pt x="7194" y="3094"/>
                </a:lnTo>
                <a:lnTo>
                  <a:pt x="7194" y="3098"/>
                </a:lnTo>
                <a:lnTo>
                  <a:pt x="7192" y="3100"/>
                </a:lnTo>
                <a:lnTo>
                  <a:pt x="7188" y="3100"/>
                </a:lnTo>
                <a:lnTo>
                  <a:pt x="7184" y="3100"/>
                </a:lnTo>
                <a:lnTo>
                  <a:pt x="7182" y="3096"/>
                </a:lnTo>
                <a:lnTo>
                  <a:pt x="7178" y="3090"/>
                </a:lnTo>
                <a:lnTo>
                  <a:pt x="7176" y="3086"/>
                </a:lnTo>
                <a:lnTo>
                  <a:pt x="7174" y="3084"/>
                </a:lnTo>
                <a:lnTo>
                  <a:pt x="7170" y="3086"/>
                </a:lnTo>
                <a:lnTo>
                  <a:pt x="7170" y="3090"/>
                </a:lnTo>
                <a:lnTo>
                  <a:pt x="7170" y="3100"/>
                </a:lnTo>
                <a:lnTo>
                  <a:pt x="7170" y="3104"/>
                </a:lnTo>
                <a:lnTo>
                  <a:pt x="7174" y="3108"/>
                </a:lnTo>
                <a:lnTo>
                  <a:pt x="7180" y="3112"/>
                </a:lnTo>
                <a:lnTo>
                  <a:pt x="7182" y="3112"/>
                </a:lnTo>
                <a:lnTo>
                  <a:pt x="7186" y="3110"/>
                </a:lnTo>
                <a:lnTo>
                  <a:pt x="7188" y="3114"/>
                </a:lnTo>
                <a:lnTo>
                  <a:pt x="7192" y="3116"/>
                </a:lnTo>
                <a:lnTo>
                  <a:pt x="7196" y="3118"/>
                </a:lnTo>
                <a:lnTo>
                  <a:pt x="7202" y="3120"/>
                </a:lnTo>
                <a:lnTo>
                  <a:pt x="7204" y="3120"/>
                </a:lnTo>
                <a:lnTo>
                  <a:pt x="7206" y="3122"/>
                </a:lnTo>
                <a:lnTo>
                  <a:pt x="7206" y="3124"/>
                </a:lnTo>
                <a:lnTo>
                  <a:pt x="7204" y="3128"/>
                </a:lnTo>
                <a:lnTo>
                  <a:pt x="7200" y="3136"/>
                </a:lnTo>
                <a:lnTo>
                  <a:pt x="7202" y="3140"/>
                </a:lnTo>
                <a:lnTo>
                  <a:pt x="7204" y="3144"/>
                </a:lnTo>
                <a:lnTo>
                  <a:pt x="7204" y="3150"/>
                </a:lnTo>
                <a:lnTo>
                  <a:pt x="7204" y="3154"/>
                </a:lnTo>
                <a:lnTo>
                  <a:pt x="7208" y="3154"/>
                </a:lnTo>
                <a:lnTo>
                  <a:pt x="7212" y="3156"/>
                </a:lnTo>
                <a:lnTo>
                  <a:pt x="7214" y="3158"/>
                </a:lnTo>
                <a:lnTo>
                  <a:pt x="7214" y="3162"/>
                </a:lnTo>
                <a:lnTo>
                  <a:pt x="7216" y="3164"/>
                </a:lnTo>
                <a:lnTo>
                  <a:pt x="7214" y="3166"/>
                </a:lnTo>
                <a:lnTo>
                  <a:pt x="7208" y="3166"/>
                </a:lnTo>
                <a:lnTo>
                  <a:pt x="7204" y="3166"/>
                </a:lnTo>
                <a:lnTo>
                  <a:pt x="7202" y="3168"/>
                </a:lnTo>
                <a:lnTo>
                  <a:pt x="7204" y="3172"/>
                </a:lnTo>
                <a:lnTo>
                  <a:pt x="7208" y="3174"/>
                </a:lnTo>
                <a:lnTo>
                  <a:pt x="7212" y="3174"/>
                </a:lnTo>
                <a:lnTo>
                  <a:pt x="7226" y="3174"/>
                </a:lnTo>
                <a:lnTo>
                  <a:pt x="7238" y="3174"/>
                </a:lnTo>
                <a:lnTo>
                  <a:pt x="7240" y="3174"/>
                </a:lnTo>
                <a:lnTo>
                  <a:pt x="7238" y="3178"/>
                </a:lnTo>
                <a:lnTo>
                  <a:pt x="7234" y="3182"/>
                </a:lnTo>
                <a:lnTo>
                  <a:pt x="7230" y="3184"/>
                </a:lnTo>
                <a:lnTo>
                  <a:pt x="7220" y="3186"/>
                </a:lnTo>
                <a:lnTo>
                  <a:pt x="7210" y="3186"/>
                </a:lnTo>
                <a:lnTo>
                  <a:pt x="7210" y="3188"/>
                </a:lnTo>
                <a:lnTo>
                  <a:pt x="7210" y="3190"/>
                </a:lnTo>
                <a:lnTo>
                  <a:pt x="7212" y="3192"/>
                </a:lnTo>
                <a:lnTo>
                  <a:pt x="7216" y="3192"/>
                </a:lnTo>
                <a:lnTo>
                  <a:pt x="7224" y="3190"/>
                </a:lnTo>
                <a:lnTo>
                  <a:pt x="7232" y="3190"/>
                </a:lnTo>
                <a:lnTo>
                  <a:pt x="7236" y="3190"/>
                </a:lnTo>
                <a:lnTo>
                  <a:pt x="7236" y="3194"/>
                </a:lnTo>
                <a:lnTo>
                  <a:pt x="7236" y="3196"/>
                </a:lnTo>
                <a:lnTo>
                  <a:pt x="7238" y="3196"/>
                </a:lnTo>
                <a:lnTo>
                  <a:pt x="7244" y="3190"/>
                </a:lnTo>
                <a:lnTo>
                  <a:pt x="7248" y="3186"/>
                </a:lnTo>
                <a:lnTo>
                  <a:pt x="7252" y="3184"/>
                </a:lnTo>
                <a:lnTo>
                  <a:pt x="7256" y="3184"/>
                </a:lnTo>
                <a:lnTo>
                  <a:pt x="7260" y="3188"/>
                </a:lnTo>
                <a:lnTo>
                  <a:pt x="7264" y="3192"/>
                </a:lnTo>
                <a:lnTo>
                  <a:pt x="7268" y="3192"/>
                </a:lnTo>
                <a:lnTo>
                  <a:pt x="7272" y="3190"/>
                </a:lnTo>
                <a:lnTo>
                  <a:pt x="7274" y="3190"/>
                </a:lnTo>
                <a:lnTo>
                  <a:pt x="7276" y="3190"/>
                </a:lnTo>
                <a:lnTo>
                  <a:pt x="7278" y="3192"/>
                </a:lnTo>
                <a:lnTo>
                  <a:pt x="7280" y="3198"/>
                </a:lnTo>
                <a:lnTo>
                  <a:pt x="7282" y="3204"/>
                </a:lnTo>
                <a:lnTo>
                  <a:pt x="7286" y="3210"/>
                </a:lnTo>
                <a:lnTo>
                  <a:pt x="7296" y="3218"/>
                </a:lnTo>
                <a:lnTo>
                  <a:pt x="7300" y="3220"/>
                </a:lnTo>
                <a:lnTo>
                  <a:pt x="7304" y="3222"/>
                </a:lnTo>
                <a:lnTo>
                  <a:pt x="7310" y="3220"/>
                </a:lnTo>
                <a:lnTo>
                  <a:pt x="7312" y="3218"/>
                </a:lnTo>
                <a:lnTo>
                  <a:pt x="7318" y="3214"/>
                </a:lnTo>
                <a:lnTo>
                  <a:pt x="7322" y="3212"/>
                </a:lnTo>
                <a:lnTo>
                  <a:pt x="7326" y="3212"/>
                </a:lnTo>
                <a:lnTo>
                  <a:pt x="7328" y="3212"/>
                </a:lnTo>
                <a:lnTo>
                  <a:pt x="7330" y="3214"/>
                </a:lnTo>
                <a:lnTo>
                  <a:pt x="7332" y="3214"/>
                </a:lnTo>
                <a:lnTo>
                  <a:pt x="7336" y="3212"/>
                </a:lnTo>
                <a:lnTo>
                  <a:pt x="7338" y="3208"/>
                </a:lnTo>
                <a:lnTo>
                  <a:pt x="7338" y="3202"/>
                </a:lnTo>
                <a:lnTo>
                  <a:pt x="7338" y="3188"/>
                </a:lnTo>
                <a:lnTo>
                  <a:pt x="7340" y="3184"/>
                </a:lnTo>
                <a:lnTo>
                  <a:pt x="7346" y="3180"/>
                </a:lnTo>
                <a:lnTo>
                  <a:pt x="7356" y="3180"/>
                </a:lnTo>
                <a:lnTo>
                  <a:pt x="7370" y="3184"/>
                </a:lnTo>
                <a:lnTo>
                  <a:pt x="7384" y="3192"/>
                </a:lnTo>
                <a:lnTo>
                  <a:pt x="7396" y="3200"/>
                </a:lnTo>
                <a:lnTo>
                  <a:pt x="7404" y="3208"/>
                </a:lnTo>
                <a:lnTo>
                  <a:pt x="7412" y="3214"/>
                </a:lnTo>
                <a:lnTo>
                  <a:pt x="7418" y="3222"/>
                </a:lnTo>
                <a:lnTo>
                  <a:pt x="7422" y="3226"/>
                </a:lnTo>
                <a:lnTo>
                  <a:pt x="7428" y="3228"/>
                </a:lnTo>
                <a:lnTo>
                  <a:pt x="7436" y="3226"/>
                </a:lnTo>
                <a:lnTo>
                  <a:pt x="7450" y="3222"/>
                </a:lnTo>
                <a:lnTo>
                  <a:pt x="7462" y="3220"/>
                </a:lnTo>
                <a:lnTo>
                  <a:pt x="7466" y="3218"/>
                </a:lnTo>
                <a:lnTo>
                  <a:pt x="7472" y="3214"/>
                </a:lnTo>
                <a:lnTo>
                  <a:pt x="7480" y="3210"/>
                </a:lnTo>
                <a:lnTo>
                  <a:pt x="7488" y="3200"/>
                </a:lnTo>
                <a:lnTo>
                  <a:pt x="7498" y="3190"/>
                </a:lnTo>
                <a:lnTo>
                  <a:pt x="7506" y="3186"/>
                </a:lnTo>
                <a:lnTo>
                  <a:pt x="7514" y="3186"/>
                </a:lnTo>
                <a:lnTo>
                  <a:pt x="7518" y="3190"/>
                </a:lnTo>
                <a:lnTo>
                  <a:pt x="7524" y="3194"/>
                </a:lnTo>
                <a:lnTo>
                  <a:pt x="7528" y="3196"/>
                </a:lnTo>
                <a:lnTo>
                  <a:pt x="7534" y="3198"/>
                </a:lnTo>
                <a:lnTo>
                  <a:pt x="7540" y="3194"/>
                </a:lnTo>
                <a:lnTo>
                  <a:pt x="7552" y="3182"/>
                </a:lnTo>
                <a:lnTo>
                  <a:pt x="7560" y="3178"/>
                </a:lnTo>
                <a:lnTo>
                  <a:pt x="7562" y="3178"/>
                </a:lnTo>
                <a:lnTo>
                  <a:pt x="7564" y="3178"/>
                </a:lnTo>
                <a:lnTo>
                  <a:pt x="7566" y="3186"/>
                </a:lnTo>
                <a:lnTo>
                  <a:pt x="7566" y="3192"/>
                </a:lnTo>
                <a:lnTo>
                  <a:pt x="7564" y="3196"/>
                </a:lnTo>
                <a:lnTo>
                  <a:pt x="7556" y="3202"/>
                </a:lnTo>
                <a:lnTo>
                  <a:pt x="7550" y="3208"/>
                </a:lnTo>
                <a:lnTo>
                  <a:pt x="7550" y="3212"/>
                </a:lnTo>
                <a:lnTo>
                  <a:pt x="7550" y="3214"/>
                </a:lnTo>
                <a:lnTo>
                  <a:pt x="7556" y="3222"/>
                </a:lnTo>
                <a:lnTo>
                  <a:pt x="7558" y="3226"/>
                </a:lnTo>
                <a:lnTo>
                  <a:pt x="7556" y="3230"/>
                </a:lnTo>
                <a:lnTo>
                  <a:pt x="7552" y="3236"/>
                </a:lnTo>
                <a:lnTo>
                  <a:pt x="7548" y="3242"/>
                </a:lnTo>
                <a:lnTo>
                  <a:pt x="7546" y="3248"/>
                </a:lnTo>
                <a:lnTo>
                  <a:pt x="7550" y="3256"/>
                </a:lnTo>
                <a:lnTo>
                  <a:pt x="7554" y="3264"/>
                </a:lnTo>
                <a:lnTo>
                  <a:pt x="7554" y="3272"/>
                </a:lnTo>
                <a:lnTo>
                  <a:pt x="7554" y="3284"/>
                </a:lnTo>
                <a:lnTo>
                  <a:pt x="7556" y="3298"/>
                </a:lnTo>
                <a:lnTo>
                  <a:pt x="7556" y="3304"/>
                </a:lnTo>
                <a:lnTo>
                  <a:pt x="7556" y="3308"/>
                </a:lnTo>
                <a:lnTo>
                  <a:pt x="7550" y="3312"/>
                </a:lnTo>
                <a:lnTo>
                  <a:pt x="7544" y="3318"/>
                </a:lnTo>
                <a:lnTo>
                  <a:pt x="7542" y="3322"/>
                </a:lnTo>
                <a:lnTo>
                  <a:pt x="7542" y="3328"/>
                </a:lnTo>
                <a:lnTo>
                  <a:pt x="7544" y="3336"/>
                </a:lnTo>
                <a:lnTo>
                  <a:pt x="7542" y="3338"/>
                </a:lnTo>
                <a:lnTo>
                  <a:pt x="7538" y="3340"/>
                </a:lnTo>
                <a:lnTo>
                  <a:pt x="7536" y="3350"/>
                </a:lnTo>
                <a:lnTo>
                  <a:pt x="7532" y="3362"/>
                </a:lnTo>
                <a:lnTo>
                  <a:pt x="7530" y="3366"/>
                </a:lnTo>
                <a:lnTo>
                  <a:pt x="7526" y="3372"/>
                </a:lnTo>
                <a:lnTo>
                  <a:pt x="7522" y="3382"/>
                </a:lnTo>
                <a:lnTo>
                  <a:pt x="7508" y="3424"/>
                </a:lnTo>
                <a:lnTo>
                  <a:pt x="7502" y="3446"/>
                </a:lnTo>
                <a:lnTo>
                  <a:pt x="7498" y="3460"/>
                </a:lnTo>
                <a:lnTo>
                  <a:pt x="7492" y="3472"/>
                </a:lnTo>
                <a:lnTo>
                  <a:pt x="7486" y="3478"/>
                </a:lnTo>
                <a:lnTo>
                  <a:pt x="7452" y="3488"/>
                </a:lnTo>
                <a:lnTo>
                  <a:pt x="7448" y="3488"/>
                </a:lnTo>
                <a:lnTo>
                  <a:pt x="7444" y="3484"/>
                </a:lnTo>
                <a:lnTo>
                  <a:pt x="7440" y="3482"/>
                </a:lnTo>
                <a:lnTo>
                  <a:pt x="7438" y="3482"/>
                </a:lnTo>
                <a:lnTo>
                  <a:pt x="7432" y="3486"/>
                </a:lnTo>
                <a:lnTo>
                  <a:pt x="7428" y="3488"/>
                </a:lnTo>
                <a:lnTo>
                  <a:pt x="7424" y="3488"/>
                </a:lnTo>
                <a:lnTo>
                  <a:pt x="7418" y="3486"/>
                </a:lnTo>
                <a:lnTo>
                  <a:pt x="7414" y="3482"/>
                </a:lnTo>
                <a:lnTo>
                  <a:pt x="7410" y="3478"/>
                </a:lnTo>
                <a:lnTo>
                  <a:pt x="7408" y="3478"/>
                </a:lnTo>
                <a:lnTo>
                  <a:pt x="7408" y="3482"/>
                </a:lnTo>
                <a:lnTo>
                  <a:pt x="7408" y="3484"/>
                </a:lnTo>
                <a:lnTo>
                  <a:pt x="7406" y="3486"/>
                </a:lnTo>
                <a:lnTo>
                  <a:pt x="7402" y="3488"/>
                </a:lnTo>
                <a:lnTo>
                  <a:pt x="7400" y="3484"/>
                </a:lnTo>
                <a:lnTo>
                  <a:pt x="7398" y="3482"/>
                </a:lnTo>
                <a:lnTo>
                  <a:pt x="7394" y="3482"/>
                </a:lnTo>
                <a:lnTo>
                  <a:pt x="7390" y="3482"/>
                </a:lnTo>
                <a:lnTo>
                  <a:pt x="7388" y="3480"/>
                </a:lnTo>
                <a:lnTo>
                  <a:pt x="7388" y="3478"/>
                </a:lnTo>
                <a:lnTo>
                  <a:pt x="7390" y="3476"/>
                </a:lnTo>
                <a:lnTo>
                  <a:pt x="7392" y="3474"/>
                </a:lnTo>
                <a:lnTo>
                  <a:pt x="7392" y="3470"/>
                </a:lnTo>
                <a:lnTo>
                  <a:pt x="7394" y="3470"/>
                </a:lnTo>
                <a:lnTo>
                  <a:pt x="7398" y="3472"/>
                </a:lnTo>
                <a:lnTo>
                  <a:pt x="7402" y="3476"/>
                </a:lnTo>
                <a:lnTo>
                  <a:pt x="7404" y="3478"/>
                </a:lnTo>
                <a:lnTo>
                  <a:pt x="7404" y="3476"/>
                </a:lnTo>
                <a:lnTo>
                  <a:pt x="7402" y="3472"/>
                </a:lnTo>
                <a:lnTo>
                  <a:pt x="7396" y="3466"/>
                </a:lnTo>
                <a:lnTo>
                  <a:pt x="7392" y="3464"/>
                </a:lnTo>
                <a:lnTo>
                  <a:pt x="7390" y="3464"/>
                </a:lnTo>
                <a:lnTo>
                  <a:pt x="7384" y="3468"/>
                </a:lnTo>
                <a:lnTo>
                  <a:pt x="7382" y="3468"/>
                </a:lnTo>
                <a:lnTo>
                  <a:pt x="7378" y="3468"/>
                </a:lnTo>
                <a:lnTo>
                  <a:pt x="7370" y="3464"/>
                </a:lnTo>
                <a:lnTo>
                  <a:pt x="7362" y="3460"/>
                </a:lnTo>
                <a:lnTo>
                  <a:pt x="7358" y="3460"/>
                </a:lnTo>
                <a:lnTo>
                  <a:pt x="7352" y="3462"/>
                </a:lnTo>
                <a:lnTo>
                  <a:pt x="7342" y="3466"/>
                </a:lnTo>
                <a:lnTo>
                  <a:pt x="7336" y="3468"/>
                </a:lnTo>
                <a:lnTo>
                  <a:pt x="7332" y="3468"/>
                </a:lnTo>
                <a:lnTo>
                  <a:pt x="7326" y="3474"/>
                </a:lnTo>
                <a:lnTo>
                  <a:pt x="7324" y="3476"/>
                </a:lnTo>
                <a:lnTo>
                  <a:pt x="7320" y="3476"/>
                </a:lnTo>
                <a:lnTo>
                  <a:pt x="7312" y="3482"/>
                </a:lnTo>
                <a:lnTo>
                  <a:pt x="7298" y="3496"/>
                </a:lnTo>
                <a:lnTo>
                  <a:pt x="7290" y="3500"/>
                </a:lnTo>
                <a:lnTo>
                  <a:pt x="7284" y="3502"/>
                </a:lnTo>
                <a:lnTo>
                  <a:pt x="7278" y="3502"/>
                </a:lnTo>
                <a:lnTo>
                  <a:pt x="7270" y="3498"/>
                </a:lnTo>
                <a:lnTo>
                  <a:pt x="7258" y="3492"/>
                </a:lnTo>
                <a:lnTo>
                  <a:pt x="7254" y="3490"/>
                </a:lnTo>
                <a:lnTo>
                  <a:pt x="7248" y="3490"/>
                </a:lnTo>
                <a:lnTo>
                  <a:pt x="7240" y="3488"/>
                </a:lnTo>
                <a:lnTo>
                  <a:pt x="7236" y="3484"/>
                </a:lnTo>
                <a:lnTo>
                  <a:pt x="7230" y="3482"/>
                </a:lnTo>
                <a:lnTo>
                  <a:pt x="7226" y="3482"/>
                </a:lnTo>
                <a:lnTo>
                  <a:pt x="7222" y="3482"/>
                </a:lnTo>
                <a:lnTo>
                  <a:pt x="7218" y="3482"/>
                </a:lnTo>
                <a:lnTo>
                  <a:pt x="7216" y="3478"/>
                </a:lnTo>
                <a:lnTo>
                  <a:pt x="7214" y="3476"/>
                </a:lnTo>
                <a:lnTo>
                  <a:pt x="7208" y="3474"/>
                </a:lnTo>
                <a:lnTo>
                  <a:pt x="7198" y="3470"/>
                </a:lnTo>
                <a:lnTo>
                  <a:pt x="7182" y="3466"/>
                </a:lnTo>
                <a:lnTo>
                  <a:pt x="7166" y="3464"/>
                </a:lnTo>
                <a:lnTo>
                  <a:pt x="7154" y="3462"/>
                </a:lnTo>
                <a:lnTo>
                  <a:pt x="7138" y="3464"/>
                </a:lnTo>
                <a:lnTo>
                  <a:pt x="7128" y="3466"/>
                </a:lnTo>
                <a:lnTo>
                  <a:pt x="7124" y="3466"/>
                </a:lnTo>
                <a:lnTo>
                  <a:pt x="7122" y="3464"/>
                </a:lnTo>
                <a:lnTo>
                  <a:pt x="7120" y="3456"/>
                </a:lnTo>
                <a:lnTo>
                  <a:pt x="7118" y="3448"/>
                </a:lnTo>
                <a:lnTo>
                  <a:pt x="7116" y="3444"/>
                </a:lnTo>
                <a:lnTo>
                  <a:pt x="7112" y="3442"/>
                </a:lnTo>
                <a:lnTo>
                  <a:pt x="7106" y="3440"/>
                </a:lnTo>
                <a:lnTo>
                  <a:pt x="7096" y="3440"/>
                </a:lnTo>
                <a:lnTo>
                  <a:pt x="7082" y="3440"/>
                </a:lnTo>
                <a:lnTo>
                  <a:pt x="7076" y="3438"/>
                </a:lnTo>
                <a:lnTo>
                  <a:pt x="7072" y="3436"/>
                </a:lnTo>
                <a:lnTo>
                  <a:pt x="7060" y="3434"/>
                </a:lnTo>
                <a:lnTo>
                  <a:pt x="7052" y="3432"/>
                </a:lnTo>
                <a:lnTo>
                  <a:pt x="7048" y="3430"/>
                </a:lnTo>
                <a:lnTo>
                  <a:pt x="7044" y="3422"/>
                </a:lnTo>
                <a:lnTo>
                  <a:pt x="7042" y="3416"/>
                </a:lnTo>
                <a:lnTo>
                  <a:pt x="7036" y="3410"/>
                </a:lnTo>
                <a:lnTo>
                  <a:pt x="7028" y="3404"/>
                </a:lnTo>
                <a:lnTo>
                  <a:pt x="7016" y="3398"/>
                </a:lnTo>
                <a:lnTo>
                  <a:pt x="7000" y="3392"/>
                </a:lnTo>
                <a:lnTo>
                  <a:pt x="6988" y="3390"/>
                </a:lnTo>
                <a:lnTo>
                  <a:pt x="6980" y="3392"/>
                </a:lnTo>
                <a:lnTo>
                  <a:pt x="6972" y="3398"/>
                </a:lnTo>
                <a:lnTo>
                  <a:pt x="6968" y="3400"/>
                </a:lnTo>
                <a:lnTo>
                  <a:pt x="6964" y="3400"/>
                </a:lnTo>
                <a:lnTo>
                  <a:pt x="6956" y="3402"/>
                </a:lnTo>
                <a:lnTo>
                  <a:pt x="6948" y="3404"/>
                </a:lnTo>
                <a:lnTo>
                  <a:pt x="6942" y="3408"/>
                </a:lnTo>
                <a:lnTo>
                  <a:pt x="6932" y="3416"/>
                </a:lnTo>
                <a:lnTo>
                  <a:pt x="6920" y="3428"/>
                </a:lnTo>
                <a:lnTo>
                  <a:pt x="6914" y="3438"/>
                </a:lnTo>
                <a:lnTo>
                  <a:pt x="6912" y="3448"/>
                </a:lnTo>
                <a:lnTo>
                  <a:pt x="6914" y="3458"/>
                </a:lnTo>
                <a:lnTo>
                  <a:pt x="6914" y="3468"/>
                </a:lnTo>
                <a:lnTo>
                  <a:pt x="6916" y="3478"/>
                </a:lnTo>
                <a:lnTo>
                  <a:pt x="6918" y="3488"/>
                </a:lnTo>
                <a:lnTo>
                  <a:pt x="6916" y="3498"/>
                </a:lnTo>
                <a:lnTo>
                  <a:pt x="6910" y="3508"/>
                </a:lnTo>
                <a:lnTo>
                  <a:pt x="6904" y="3518"/>
                </a:lnTo>
                <a:lnTo>
                  <a:pt x="6896" y="3524"/>
                </a:lnTo>
                <a:lnTo>
                  <a:pt x="6888" y="3528"/>
                </a:lnTo>
                <a:lnTo>
                  <a:pt x="6882" y="3530"/>
                </a:lnTo>
                <a:lnTo>
                  <a:pt x="6874" y="3530"/>
                </a:lnTo>
                <a:lnTo>
                  <a:pt x="6868" y="3528"/>
                </a:lnTo>
                <a:lnTo>
                  <a:pt x="6862" y="3524"/>
                </a:lnTo>
                <a:lnTo>
                  <a:pt x="6856" y="3518"/>
                </a:lnTo>
                <a:lnTo>
                  <a:pt x="6850" y="3510"/>
                </a:lnTo>
                <a:lnTo>
                  <a:pt x="6842" y="3504"/>
                </a:lnTo>
                <a:lnTo>
                  <a:pt x="6824" y="3494"/>
                </a:lnTo>
                <a:lnTo>
                  <a:pt x="6802" y="3486"/>
                </a:lnTo>
                <a:lnTo>
                  <a:pt x="6780" y="3482"/>
                </a:lnTo>
                <a:lnTo>
                  <a:pt x="6762" y="3480"/>
                </a:lnTo>
                <a:lnTo>
                  <a:pt x="6754" y="3478"/>
                </a:lnTo>
                <a:lnTo>
                  <a:pt x="6748" y="3476"/>
                </a:lnTo>
                <a:lnTo>
                  <a:pt x="6742" y="3472"/>
                </a:lnTo>
                <a:lnTo>
                  <a:pt x="6738" y="3464"/>
                </a:lnTo>
                <a:lnTo>
                  <a:pt x="6734" y="3454"/>
                </a:lnTo>
                <a:lnTo>
                  <a:pt x="6732" y="3442"/>
                </a:lnTo>
                <a:lnTo>
                  <a:pt x="6728" y="3430"/>
                </a:lnTo>
                <a:lnTo>
                  <a:pt x="6724" y="3422"/>
                </a:lnTo>
                <a:lnTo>
                  <a:pt x="6718" y="3418"/>
                </a:lnTo>
                <a:lnTo>
                  <a:pt x="6712" y="3416"/>
                </a:lnTo>
                <a:lnTo>
                  <a:pt x="6698" y="3414"/>
                </a:lnTo>
                <a:lnTo>
                  <a:pt x="6692" y="3412"/>
                </a:lnTo>
                <a:lnTo>
                  <a:pt x="6688" y="3410"/>
                </a:lnTo>
                <a:lnTo>
                  <a:pt x="6676" y="3402"/>
                </a:lnTo>
                <a:lnTo>
                  <a:pt x="6660" y="3396"/>
                </a:lnTo>
                <a:lnTo>
                  <a:pt x="6644" y="3394"/>
                </a:lnTo>
                <a:lnTo>
                  <a:pt x="6636" y="3394"/>
                </a:lnTo>
                <a:lnTo>
                  <a:pt x="6628" y="3396"/>
                </a:lnTo>
                <a:lnTo>
                  <a:pt x="6622" y="3396"/>
                </a:lnTo>
                <a:lnTo>
                  <a:pt x="6614" y="3396"/>
                </a:lnTo>
                <a:lnTo>
                  <a:pt x="6600" y="3392"/>
                </a:lnTo>
                <a:lnTo>
                  <a:pt x="6586" y="3386"/>
                </a:lnTo>
                <a:lnTo>
                  <a:pt x="6576" y="3380"/>
                </a:lnTo>
                <a:lnTo>
                  <a:pt x="6564" y="3374"/>
                </a:lnTo>
                <a:lnTo>
                  <a:pt x="6560" y="3370"/>
                </a:lnTo>
                <a:lnTo>
                  <a:pt x="6558" y="3362"/>
                </a:lnTo>
                <a:lnTo>
                  <a:pt x="6556" y="3354"/>
                </a:lnTo>
                <a:lnTo>
                  <a:pt x="6554" y="3352"/>
                </a:lnTo>
                <a:lnTo>
                  <a:pt x="6552" y="3354"/>
                </a:lnTo>
                <a:lnTo>
                  <a:pt x="6548" y="3354"/>
                </a:lnTo>
                <a:lnTo>
                  <a:pt x="6546" y="3354"/>
                </a:lnTo>
                <a:lnTo>
                  <a:pt x="6544" y="3354"/>
                </a:lnTo>
                <a:lnTo>
                  <a:pt x="6536" y="3352"/>
                </a:lnTo>
                <a:lnTo>
                  <a:pt x="6528" y="3350"/>
                </a:lnTo>
                <a:lnTo>
                  <a:pt x="6522" y="3348"/>
                </a:lnTo>
                <a:lnTo>
                  <a:pt x="6518" y="3344"/>
                </a:lnTo>
                <a:lnTo>
                  <a:pt x="6516" y="3340"/>
                </a:lnTo>
                <a:lnTo>
                  <a:pt x="6512" y="3332"/>
                </a:lnTo>
                <a:lnTo>
                  <a:pt x="6514" y="3326"/>
                </a:lnTo>
                <a:lnTo>
                  <a:pt x="6520" y="3318"/>
                </a:lnTo>
                <a:lnTo>
                  <a:pt x="6538" y="3298"/>
                </a:lnTo>
                <a:lnTo>
                  <a:pt x="6548" y="3288"/>
                </a:lnTo>
                <a:lnTo>
                  <a:pt x="6554" y="3280"/>
                </a:lnTo>
                <a:lnTo>
                  <a:pt x="6558" y="3272"/>
                </a:lnTo>
                <a:lnTo>
                  <a:pt x="6558" y="3268"/>
                </a:lnTo>
                <a:lnTo>
                  <a:pt x="6556" y="3266"/>
                </a:lnTo>
                <a:lnTo>
                  <a:pt x="6554" y="3262"/>
                </a:lnTo>
                <a:lnTo>
                  <a:pt x="6554" y="3258"/>
                </a:lnTo>
                <a:lnTo>
                  <a:pt x="6554" y="3252"/>
                </a:lnTo>
                <a:lnTo>
                  <a:pt x="6552" y="3248"/>
                </a:lnTo>
                <a:lnTo>
                  <a:pt x="6550" y="3244"/>
                </a:lnTo>
                <a:lnTo>
                  <a:pt x="6548" y="3242"/>
                </a:lnTo>
                <a:lnTo>
                  <a:pt x="6540" y="3236"/>
                </a:lnTo>
                <a:lnTo>
                  <a:pt x="6536" y="3234"/>
                </a:lnTo>
                <a:lnTo>
                  <a:pt x="6532" y="3230"/>
                </a:lnTo>
                <a:lnTo>
                  <a:pt x="6528" y="3220"/>
                </a:lnTo>
                <a:lnTo>
                  <a:pt x="6528" y="3216"/>
                </a:lnTo>
                <a:lnTo>
                  <a:pt x="6528" y="3210"/>
                </a:lnTo>
                <a:lnTo>
                  <a:pt x="6532" y="3208"/>
                </a:lnTo>
                <a:lnTo>
                  <a:pt x="6534" y="3204"/>
                </a:lnTo>
                <a:lnTo>
                  <a:pt x="6544" y="3198"/>
                </a:lnTo>
                <a:lnTo>
                  <a:pt x="6552" y="3190"/>
                </a:lnTo>
                <a:lnTo>
                  <a:pt x="6556" y="3180"/>
                </a:lnTo>
                <a:lnTo>
                  <a:pt x="6556" y="3176"/>
                </a:lnTo>
                <a:lnTo>
                  <a:pt x="6556" y="3172"/>
                </a:lnTo>
                <a:lnTo>
                  <a:pt x="6552" y="3170"/>
                </a:lnTo>
                <a:lnTo>
                  <a:pt x="6550" y="3170"/>
                </a:lnTo>
                <a:lnTo>
                  <a:pt x="6542" y="3176"/>
                </a:lnTo>
                <a:lnTo>
                  <a:pt x="6532" y="3184"/>
                </a:lnTo>
                <a:lnTo>
                  <a:pt x="6530" y="3186"/>
                </a:lnTo>
                <a:lnTo>
                  <a:pt x="6526" y="3188"/>
                </a:lnTo>
                <a:lnTo>
                  <a:pt x="6524" y="3186"/>
                </a:lnTo>
                <a:lnTo>
                  <a:pt x="6524" y="3182"/>
                </a:lnTo>
                <a:lnTo>
                  <a:pt x="6522" y="3174"/>
                </a:lnTo>
                <a:lnTo>
                  <a:pt x="6520" y="3164"/>
                </a:lnTo>
                <a:lnTo>
                  <a:pt x="6516" y="3162"/>
                </a:lnTo>
                <a:lnTo>
                  <a:pt x="6512" y="3158"/>
                </a:lnTo>
                <a:lnTo>
                  <a:pt x="6502" y="3156"/>
                </a:lnTo>
                <a:lnTo>
                  <a:pt x="6492" y="3156"/>
                </a:lnTo>
                <a:lnTo>
                  <a:pt x="6484" y="3158"/>
                </a:lnTo>
                <a:lnTo>
                  <a:pt x="6478" y="3162"/>
                </a:lnTo>
                <a:lnTo>
                  <a:pt x="6468" y="3170"/>
                </a:lnTo>
                <a:lnTo>
                  <a:pt x="6462" y="3176"/>
                </a:lnTo>
                <a:lnTo>
                  <a:pt x="6456" y="3178"/>
                </a:lnTo>
                <a:lnTo>
                  <a:pt x="6444" y="3178"/>
                </a:lnTo>
                <a:lnTo>
                  <a:pt x="6438" y="3178"/>
                </a:lnTo>
                <a:lnTo>
                  <a:pt x="6432" y="3180"/>
                </a:lnTo>
                <a:lnTo>
                  <a:pt x="6426" y="3182"/>
                </a:lnTo>
                <a:lnTo>
                  <a:pt x="6422" y="3180"/>
                </a:lnTo>
                <a:lnTo>
                  <a:pt x="6420" y="3174"/>
                </a:lnTo>
                <a:lnTo>
                  <a:pt x="6410" y="3168"/>
                </a:lnTo>
                <a:lnTo>
                  <a:pt x="6406" y="3168"/>
                </a:lnTo>
                <a:lnTo>
                  <a:pt x="6404" y="3168"/>
                </a:lnTo>
                <a:lnTo>
                  <a:pt x="6398" y="3174"/>
                </a:lnTo>
                <a:lnTo>
                  <a:pt x="6396" y="3176"/>
                </a:lnTo>
                <a:lnTo>
                  <a:pt x="6392" y="3178"/>
                </a:lnTo>
                <a:lnTo>
                  <a:pt x="6388" y="3178"/>
                </a:lnTo>
                <a:lnTo>
                  <a:pt x="6382" y="3176"/>
                </a:lnTo>
                <a:lnTo>
                  <a:pt x="6370" y="3172"/>
                </a:lnTo>
                <a:lnTo>
                  <a:pt x="6366" y="3172"/>
                </a:lnTo>
                <a:lnTo>
                  <a:pt x="6364" y="3172"/>
                </a:lnTo>
                <a:lnTo>
                  <a:pt x="6358" y="3176"/>
                </a:lnTo>
                <a:lnTo>
                  <a:pt x="6346" y="3182"/>
                </a:lnTo>
                <a:lnTo>
                  <a:pt x="6340" y="3184"/>
                </a:lnTo>
                <a:lnTo>
                  <a:pt x="6334" y="3186"/>
                </a:lnTo>
                <a:lnTo>
                  <a:pt x="6328" y="3192"/>
                </a:lnTo>
                <a:lnTo>
                  <a:pt x="6326" y="3192"/>
                </a:lnTo>
                <a:lnTo>
                  <a:pt x="6322" y="3192"/>
                </a:lnTo>
                <a:lnTo>
                  <a:pt x="6318" y="3192"/>
                </a:lnTo>
                <a:lnTo>
                  <a:pt x="6314" y="3188"/>
                </a:lnTo>
                <a:lnTo>
                  <a:pt x="6310" y="3184"/>
                </a:lnTo>
                <a:lnTo>
                  <a:pt x="6304" y="3182"/>
                </a:lnTo>
                <a:lnTo>
                  <a:pt x="6290" y="3178"/>
                </a:lnTo>
                <a:lnTo>
                  <a:pt x="6274" y="3178"/>
                </a:lnTo>
                <a:lnTo>
                  <a:pt x="6258" y="3182"/>
                </a:lnTo>
                <a:lnTo>
                  <a:pt x="6252" y="3184"/>
                </a:lnTo>
                <a:lnTo>
                  <a:pt x="6246" y="3184"/>
                </a:lnTo>
                <a:lnTo>
                  <a:pt x="6236" y="3184"/>
                </a:lnTo>
                <a:lnTo>
                  <a:pt x="6228" y="3184"/>
                </a:lnTo>
                <a:lnTo>
                  <a:pt x="6224" y="3184"/>
                </a:lnTo>
                <a:lnTo>
                  <a:pt x="6222" y="3188"/>
                </a:lnTo>
                <a:lnTo>
                  <a:pt x="6216" y="3194"/>
                </a:lnTo>
                <a:lnTo>
                  <a:pt x="6208" y="3196"/>
                </a:lnTo>
                <a:lnTo>
                  <a:pt x="6180" y="3196"/>
                </a:lnTo>
                <a:lnTo>
                  <a:pt x="6158" y="3200"/>
                </a:lnTo>
                <a:lnTo>
                  <a:pt x="6138" y="3208"/>
                </a:lnTo>
                <a:lnTo>
                  <a:pt x="6128" y="3212"/>
                </a:lnTo>
                <a:lnTo>
                  <a:pt x="6120" y="3218"/>
                </a:lnTo>
                <a:lnTo>
                  <a:pt x="6114" y="3226"/>
                </a:lnTo>
                <a:lnTo>
                  <a:pt x="6110" y="3232"/>
                </a:lnTo>
                <a:lnTo>
                  <a:pt x="6108" y="3238"/>
                </a:lnTo>
                <a:lnTo>
                  <a:pt x="6106" y="3240"/>
                </a:lnTo>
                <a:lnTo>
                  <a:pt x="6102" y="3240"/>
                </a:lnTo>
                <a:lnTo>
                  <a:pt x="6100" y="3240"/>
                </a:lnTo>
                <a:lnTo>
                  <a:pt x="6094" y="3236"/>
                </a:lnTo>
                <a:lnTo>
                  <a:pt x="6090" y="3236"/>
                </a:lnTo>
                <a:lnTo>
                  <a:pt x="6086" y="3240"/>
                </a:lnTo>
                <a:lnTo>
                  <a:pt x="6084" y="3242"/>
                </a:lnTo>
                <a:lnTo>
                  <a:pt x="6080" y="3244"/>
                </a:lnTo>
                <a:lnTo>
                  <a:pt x="6076" y="3242"/>
                </a:lnTo>
                <a:lnTo>
                  <a:pt x="6072" y="3242"/>
                </a:lnTo>
                <a:lnTo>
                  <a:pt x="6070" y="3242"/>
                </a:lnTo>
                <a:lnTo>
                  <a:pt x="6066" y="3246"/>
                </a:lnTo>
                <a:lnTo>
                  <a:pt x="6062" y="3250"/>
                </a:lnTo>
                <a:lnTo>
                  <a:pt x="6054" y="3260"/>
                </a:lnTo>
                <a:lnTo>
                  <a:pt x="6044" y="3270"/>
                </a:lnTo>
                <a:lnTo>
                  <a:pt x="6038" y="3274"/>
                </a:lnTo>
                <a:lnTo>
                  <a:pt x="6032" y="3276"/>
                </a:lnTo>
                <a:lnTo>
                  <a:pt x="6026" y="3276"/>
                </a:lnTo>
                <a:lnTo>
                  <a:pt x="6020" y="3276"/>
                </a:lnTo>
                <a:lnTo>
                  <a:pt x="6006" y="3274"/>
                </a:lnTo>
                <a:lnTo>
                  <a:pt x="6000" y="3274"/>
                </a:lnTo>
                <a:lnTo>
                  <a:pt x="5996" y="3272"/>
                </a:lnTo>
                <a:lnTo>
                  <a:pt x="5992" y="3268"/>
                </a:lnTo>
                <a:lnTo>
                  <a:pt x="5990" y="3262"/>
                </a:lnTo>
                <a:lnTo>
                  <a:pt x="5990" y="3258"/>
                </a:lnTo>
                <a:lnTo>
                  <a:pt x="5988" y="3258"/>
                </a:lnTo>
                <a:lnTo>
                  <a:pt x="5986" y="3262"/>
                </a:lnTo>
                <a:lnTo>
                  <a:pt x="5982" y="3266"/>
                </a:lnTo>
                <a:lnTo>
                  <a:pt x="5978" y="3268"/>
                </a:lnTo>
                <a:lnTo>
                  <a:pt x="5974" y="3268"/>
                </a:lnTo>
                <a:lnTo>
                  <a:pt x="5968" y="3266"/>
                </a:lnTo>
                <a:lnTo>
                  <a:pt x="5962" y="3266"/>
                </a:lnTo>
                <a:lnTo>
                  <a:pt x="5958" y="3266"/>
                </a:lnTo>
                <a:lnTo>
                  <a:pt x="5948" y="3270"/>
                </a:lnTo>
                <a:lnTo>
                  <a:pt x="5942" y="3272"/>
                </a:lnTo>
                <a:lnTo>
                  <a:pt x="5934" y="3272"/>
                </a:lnTo>
                <a:lnTo>
                  <a:pt x="5926" y="3272"/>
                </a:lnTo>
                <a:lnTo>
                  <a:pt x="5914" y="3266"/>
                </a:lnTo>
                <a:lnTo>
                  <a:pt x="5904" y="3260"/>
                </a:lnTo>
                <a:lnTo>
                  <a:pt x="5898" y="3254"/>
                </a:lnTo>
                <a:lnTo>
                  <a:pt x="5896" y="3248"/>
                </a:lnTo>
                <a:lnTo>
                  <a:pt x="5896" y="3242"/>
                </a:lnTo>
                <a:lnTo>
                  <a:pt x="5896" y="3236"/>
                </a:lnTo>
                <a:lnTo>
                  <a:pt x="5894" y="3234"/>
                </a:lnTo>
                <a:lnTo>
                  <a:pt x="5890" y="3232"/>
                </a:lnTo>
                <a:lnTo>
                  <a:pt x="5884" y="3234"/>
                </a:lnTo>
                <a:lnTo>
                  <a:pt x="5880" y="3238"/>
                </a:lnTo>
                <a:lnTo>
                  <a:pt x="5874" y="3242"/>
                </a:lnTo>
                <a:lnTo>
                  <a:pt x="5868" y="3254"/>
                </a:lnTo>
                <a:lnTo>
                  <a:pt x="5856" y="3290"/>
                </a:lnTo>
                <a:lnTo>
                  <a:pt x="5848" y="3310"/>
                </a:lnTo>
                <a:lnTo>
                  <a:pt x="5838" y="3328"/>
                </a:lnTo>
                <a:lnTo>
                  <a:pt x="5830" y="3336"/>
                </a:lnTo>
                <a:lnTo>
                  <a:pt x="5822" y="3344"/>
                </a:lnTo>
                <a:lnTo>
                  <a:pt x="5814" y="3350"/>
                </a:lnTo>
                <a:lnTo>
                  <a:pt x="5804" y="3354"/>
                </a:lnTo>
                <a:lnTo>
                  <a:pt x="5786" y="3362"/>
                </a:lnTo>
                <a:lnTo>
                  <a:pt x="5772" y="3368"/>
                </a:lnTo>
                <a:lnTo>
                  <a:pt x="5766" y="3374"/>
                </a:lnTo>
                <a:lnTo>
                  <a:pt x="5762" y="3378"/>
                </a:lnTo>
                <a:lnTo>
                  <a:pt x="5756" y="3386"/>
                </a:lnTo>
                <a:lnTo>
                  <a:pt x="5752" y="3392"/>
                </a:lnTo>
                <a:lnTo>
                  <a:pt x="5746" y="3400"/>
                </a:lnTo>
                <a:lnTo>
                  <a:pt x="5738" y="3406"/>
                </a:lnTo>
                <a:lnTo>
                  <a:pt x="5736" y="3412"/>
                </a:lnTo>
                <a:lnTo>
                  <a:pt x="5734" y="3416"/>
                </a:lnTo>
                <a:lnTo>
                  <a:pt x="5736" y="3420"/>
                </a:lnTo>
                <a:lnTo>
                  <a:pt x="5736" y="3424"/>
                </a:lnTo>
                <a:lnTo>
                  <a:pt x="5734" y="3430"/>
                </a:lnTo>
                <a:lnTo>
                  <a:pt x="5732" y="3438"/>
                </a:lnTo>
                <a:lnTo>
                  <a:pt x="5724" y="3448"/>
                </a:lnTo>
                <a:lnTo>
                  <a:pt x="5716" y="3462"/>
                </a:lnTo>
                <a:lnTo>
                  <a:pt x="5714" y="3476"/>
                </a:lnTo>
                <a:lnTo>
                  <a:pt x="5712" y="3490"/>
                </a:lnTo>
                <a:lnTo>
                  <a:pt x="5714" y="3504"/>
                </a:lnTo>
                <a:lnTo>
                  <a:pt x="5718" y="3530"/>
                </a:lnTo>
                <a:lnTo>
                  <a:pt x="5718" y="3542"/>
                </a:lnTo>
                <a:lnTo>
                  <a:pt x="5714" y="3554"/>
                </a:lnTo>
                <a:lnTo>
                  <a:pt x="5702" y="3576"/>
                </a:lnTo>
                <a:lnTo>
                  <a:pt x="5694" y="3590"/>
                </a:lnTo>
                <a:lnTo>
                  <a:pt x="5686" y="3598"/>
                </a:lnTo>
                <a:lnTo>
                  <a:pt x="5680" y="3602"/>
                </a:lnTo>
                <a:lnTo>
                  <a:pt x="5668" y="3606"/>
                </a:lnTo>
                <a:lnTo>
                  <a:pt x="5662" y="3612"/>
                </a:lnTo>
                <a:lnTo>
                  <a:pt x="5654" y="3622"/>
                </a:lnTo>
                <a:lnTo>
                  <a:pt x="5644" y="3632"/>
                </a:lnTo>
                <a:lnTo>
                  <a:pt x="5634" y="3640"/>
                </a:lnTo>
                <a:lnTo>
                  <a:pt x="5622" y="3642"/>
                </a:lnTo>
                <a:lnTo>
                  <a:pt x="5610" y="3646"/>
                </a:lnTo>
                <a:lnTo>
                  <a:pt x="5600" y="3648"/>
                </a:lnTo>
                <a:lnTo>
                  <a:pt x="5592" y="3650"/>
                </a:lnTo>
                <a:lnTo>
                  <a:pt x="5584" y="3656"/>
                </a:lnTo>
                <a:lnTo>
                  <a:pt x="5580" y="3666"/>
                </a:lnTo>
                <a:lnTo>
                  <a:pt x="5570" y="3694"/>
                </a:lnTo>
                <a:lnTo>
                  <a:pt x="5560" y="3712"/>
                </a:lnTo>
                <a:lnTo>
                  <a:pt x="5552" y="3722"/>
                </a:lnTo>
                <a:lnTo>
                  <a:pt x="5544" y="3726"/>
                </a:lnTo>
                <a:lnTo>
                  <a:pt x="5538" y="3730"/>
                </a:lnTo>
                <a:lnTo>
                  <a:pt x="5534" y="3732"/>
                </a:lnTo>
                <a:lnTo>
                  <a:pt x="5528" y="3738"/>
                </a:lnTo>
                <a:lnTo>
                  <a:pt x="5524" y="3752"/>
                </a:lnTo>
                <a:lnTo>
                  <a:pt x="5520" y="3766"/>
                </a:lnTo>
                <a:lnTo>
                  <a:pt x="5518" y="3770"/>
                </a:lnTo>
                <a:lnTo>
                  <a:pt x="5516" y="3776"/>
                </a:lnTo>
                <a:lnTo>
                  <a:pt x="5512" y="3794"/>
                </a:lnTo>
                <a:lnTo>
                  <a:pt x="5508" y="3816"/>
                </a:lnTo>
                <a:lnTo>
                  <a:pt x="5506" y="3822"/>
                </a:lnTo>
                <a:lnTo>
                  <a:pt x="5502" y="3826"/>
                </a:lnTo>
                <a:lnTo>
                  <a:pt x="5494" y="3834"/>
                </a:lnTo>
                <a:lnTo>
                  <a:pt x="5482" y="3848"/>
                </a:lnTo>
                <a:lnTo>
                  <a:pt x="5468" y="3862"/>
                </a:lnTo>
                <a:lnTo>
                  <a:pt x="5462" y="3868"/>
                </a:lnTo>
                <a:lnTo>
                  <a:pt x="5462" y="3870"/>
                </a:lnTo>
                <a:lnTo>
                  <a:pt x="5464" y="3870"/>
                </a:lnTo>
                <a:lnTo>
                  <a:pt x="5470" y="3870"/>
                </a:lnTo>
                <a:lnTo>
                  <a:pt x="5470" y="3872"/>
                </a:lnTo>
                <a:lnTo>
                  <a:pt x="5466" y="3880"/>
                </a:lnTo>
                <a:lnTo>
                  <a:pt x="5458" y="3896"/>
                </a:lnTo>
                <a:lnTo>
                  <a:pt x="5456" y="3906"/>
                </a:lnTo>
                <a:lnTo>
                  <a:pt x="5454" y="3918"/>
                </a:lnTo>
                <a:lnTo>
                  <a:pt x="5452" y="3928"/>
                </a:lnTo>
                <a:lnTo>
                  <a:pt x="5450" y="3934"/>
                </a:lnTo>
                <a:lnTo>
                  <a:pt x="5446" y="3938"/>
                </a:lnTo>
                <a:lnTo>
                  <a:pt x="5442" y="3940"/>
                </a:lnTo>
                <a:lnTo>
                  <a:pt x="5436" y="3944"/>
                </a:lnTo>
                <a:lnTo>
                  <a:pt x="5432" y="3948"/>
                </a:lnTo>
                <a:lnTo>
                  <a:pt x="5428" y="3956"/>
                </a:lnTo>
                <a:lnTo>
                  <a:pt x="5424" y="3966"/>
                </a:lnTo>
                <a:lnTo>
                  <a:pt x="5420" y="3990"/>
                </a:lnTo>
                <a:lnTo>
                  <a:pt x="5420" y="4006"/>
                </a:lnTo>
                <a:lnTo>
                  <a:pt x="5420" y="4014"/>
                </a:lnTo>
                <a:lnTo>
                  <a:pt x="5422" y="4016"/>
                </a:lnTo>
                <a:lnTo>
                  <a:pt x="5424" y="4016"/>
                </a:lnTo>
                <a:lnTo>
                  <a:pt x="5424" y="4014"/>
                </a:lnTo>
                <a:lnTo>
                  <a:pt x="5426" y="4012"/>
                </a:lnTo>
                <a:lnTo>
                  <a:pt x="5426" y="4006"/>
                </a:lnTo>
                <a:lnTo>
                  <a:pt x="5428" y="4002"/>
                </a:lnTo>
                <a:lnTo>
                  <a:pt x="5430" y="4000"/>
                </a:lnTo>
                <a:lnTo>
                  <a:pt x="5432" y="4000"/>
                </a:lnTo>
                <a:lnTo>
                  <a:pt x="5434" y="4002"/>
                </a:lnTo>
                <a:lnTo>
                  <a:pt x="5434" y="4006"/>
                </a:lnTo>
                <a:lnTo>
                  <a:pt x="5436" y="4014"/>
                </a:lnTo>
                <a:lnTo>
                  <a:pt x="5438" y="4022"/>
                </a:lnTo>
                <a:lnTo>
                  <a:pt x="5440" y="4024"/>
                </a:lnTo>
                <a:lnTo>
                  <a:pt x="5442" y="4024"/>
                </a:lnTo>
                <a:lnTo>
                  <a:pt x="5446" y="4022"/>
                </a:lnTo>
                <a:lnTo>
                  <a:pt x="5448" y="4024"/>
                </a:lnTo>
                <a:lnTo>
                  <a:pt x="5452" y="4032"/>
                </a:lnTo>
                <a:lnTo>
                  <a:pt x="5454" y="4044"/>
                </a:lnTo>
                <a:lnTo>
                  <a:pt x="5454" y="4058"/>
                </a:lnTo>
                <a:lnTo>
                  <a:pt x="5454" y="4066"/>
                </a:lnTo>
                <a:lnTo>
                  <a:pt x="5452" y="4072"/>
                </a:lnTo>
                <a:lnTo>
                  <a:pt x="5446" y="4080"/>
                </a:lnTo>
                <a:lnTo>
                  <a:pt x="5442" y="4086"/>
                </a:lnTo>
                <a:lnTo>
                  <a:pt x="5444" y="4088"/>
                </a:lnTo>
                <a:lnTo>
                  <a:pt x="5446" y="4090"/>
                </a:lnTo>
                <a:lnTo>
                  <a:pt x="5450" y="4096"/>
                </a:lnTo>
                <a:lnTo>
                  <a:pt x="5456" y="4104"/>
                </a:lnTo>
                <a:lnTo>
                  <a:pt x="5458" y="4114"/>
                </a:lnTo>
                <a:lnTo>
                  <a:pt x="5462" y="4128"/>
                </a:lnTo>
                <a:lnTo>
                  <a:pt x="5464" y="4142"/>
                </a:lnTo>
                <a:lnTo>
                  <a:pt x="5464" y="4156"/>
                </a:lnTo>
                <a:lnTo>
                  <a:pt x="5462" y="4172"/>
                </a:lnTo>
                <a:lnTo>
                  <a:pt x="5460" y="4186"/>
                </a:lnTo>
                <a:lnTo>
                  <a:pt x="5448" y="4222"/>
                </a:lnTo>
                <a:lnTo>
                  <a:pt x="5446" y="4232"/>
                </a:lnTo>
                <a:lnTo>
                  <a:pt x="5444" y="4242"/>
                </a:lnTo>
                <a:lnTo>
                  <a:pt x="5444" y="4258"/>
                </a:lnTo>
                <a:lnTo>
                  <a:pt x="5438" y="4278"/>
                </a:lnTo>
                <a:lnTo>
                  <a:pt x="5434" y="4288"/>
                </a:lnTo>
                <a:lnTo>
                  <a:pt x="5428" y="4298"/>
                </a:lnTo>
                <a:lnTo>
                  <a:pt x="5420" y="4304"/>
                </a:lnTo>
                <a:lnTo>
                  <a:pt x="5412" y="4310"/>
                </a:lnTo>
                <a:lnTo>
                  <a:pt x="5406" y="4314"/>
                </a:lnTo>
                <a:lnTo>
                  <a:pt x="5404" y="4318"/>
                </a:lnTo>
                <a:lnTo>
                  <a:pt x="5408" y="4320"/>
                </a:lnTo>
                <a:lnTo>
                  <a:pt x="5414" y="4318"/>
                </a:lnTo>
                <a:lnTo>
                  <a:pt x="5418" y="4320"/>
                </a:lnTo>
                <a:lnTo>
                  <a:pt x="5422" y="4324"/>
                </a:lnTo>
                <a:lnTo>
                  <a:pt x="5428" y="4338"/>
                </a:lnTo>
                <a:lnTo>
                  <a:pt x="5434" y="4358"/>
                </a:lnTo>
                <a:lnTo>
                  <a:pt x="5438" y="4366"/>
                </a:lnTo>
                <a:lnTo>
                  <a:pt x="5442" y="4374"/>
                </a:lnTo>
                <a:lnTo>
                  <a:pt x="5444" y="4378"/>
                </a:lnTo>
                <a:lnTo>
                  <a:pt x="5448" y="4380"/>
                </a:lnTo>
                <a:lnTo>
                  <a:pt x="5452" y="4382"/>
                </a:lnTo>
                <a:lnTo>
                  <a:pt x="5456" y="4382"/>
                </a:lnTo>
                <a:lnTo>
                  <a:pt x="5468" y="4380"/>
                </a:lnTo>
                <a:lnTo>
                  <a:pt x="5484" y="4378"/>
                </a:lnTo>
                <a:lnTo>
                  <a:pt x="5466" y="4382"/>
                </a:lnTo>
                <a:lnTo>
                  <a:pt x="5454" y="4386"/>
                </a:lnTo>
                <a:lnTo>
                  <a:pt x="5446" y="4388"/>
                </a:lnTo>
                <a:lnTo>
                  <a:pt x="5442" y="4386"/>
                </a:lnTo>
                <a:lnTo>
                  <a:pt x="5440" y="4384"/>
                </a:lnTo>
                <a:lnTo>
                  <a:pt x="5438" y="4380"/>
                </a:lnTo>
                <a:lnTo>
                  <a:pt x="5436" y="4380"/>
                </a:lnTo>
                <a:lnTo>
                  <a:pt x="5432" y="4382"/>
                </a:lnTo>
                <a:lnTo>
                  <a:pt x="5430" y="4390"/>
                </a:lnTo>
                <a:lnTo>
                  <a:pt x="5432" y="4398"/>
                </a:lnTo>
                <a:lnTo>
                  <a:pt x="5434" y="4408"/>
                </a:lnTo>
                <a:lnTo>
                  <a:pt x="5434" y="4416"/>
                </a:lnTo>
                <a:lnTo>
                  <a:pt x="5436" y="4420"/>
                </a:lnTo>
                <a:lnTo>
                  <a:pt x="5440" y="4418"/>
                </a:lnTo>
                <a:lnTo>
                  <a:pt x="5444" y="4416"/>
                </a:lnTo>
                <a:lnTo>
                  <a:pt x="5448" y="4418"/>
                </a:lnTo>
                <a:lnTo>
                  <a:pt x="5452" y="4420"/>
                </a:lnTo>
                <a:lnTo>
                  <a:pt x="5458" y="4420"/>
                </a:lnTo>
                <a:lnTo>
                  <a:pt x="5464" y="4418"/>
                </a:lnTo>
                <a:lnTo>
                  <a:pt x="5468" y="4420"/>
                </a:lnTo>
                <a:lnTo>
                  <a:pt x="5474" y="4422"/>
                </a:lnTo>
                <a:lnTo>
                  <a:pt x="5480" y="4424"/>
                </a:lnTo>
                <a:lnTo>
                  <a:pt x="5468" y="4426"/>
                </a:lnTo>
                <a:lnTo>
                  <a:pt x="5460" y="4426"/>
                </a:lnTo>
                <a:lnTo>
                  <a:pt x="5448" y="4424"/>
                </a:lnTo>
                <a:lnTo>
                  <a:pt x="5442" y="4422"/>
                </a:lnTo>
                <a:lnTo>
                  <a:pt x="5440" y="4422"/>
                </a:lnTo>
                <a:lnTo>
                  <a:pt x="5436" y="4426"/>
                </a:lnTo>
                <a:lnTo>
                  <a:pt x="5434" y="4430"/>
                </a:lnTo>
                <a:lnTo>
                  <a:pt x="5434" y="4432"/>
                </a:lnTo>
                <a:lnTo>
                  <a:pt x="5438" y="4434"/>
                </a:lnTo>
                <a:lnTo>
                  <a:pt x="5442" y="4438"/>
                </a:lnTo>
                <a:lnTo>
                  <a:pt x="5444" y="4440"/>
                </a:lnTo>
                <a:lnTo>
                  <a:pt x="5446" y="4440"/>
                </a:lnTo>
                <a:lnTo>
                  <a:pt x="5452" y="4440"/>
                </a:lnTo>
                <a:lnTo>
                  <a:pt x="5456" y="4440"/>
                </a:lnTo>
                <a:lnTo>
                  <a:pt x="5454" y="4444"/>
                </a:lnTo>
                <a:lnTo>
                  <a:pt x="5452" y="4452"/>
                </a:lnTo>
                <a:lnTo>
                  <a:pt x="5452" y="4454"/>
                </a:lnTo>
                <a:lnTo>
                  <a:pt x="5454" y="4456"/>
                </a:lnTo>
                <a:lnTo>
                  <a:pt x="5458" y="4456"/>
                </a:lnTo>
                <a:lnTo>
                  <a:pt x="5464" y="4454"/>
                </a:lnTo>
                <a:lnTo>
                  <a:pt x="5468" y="4454"/>
                </a:lnTo>
                <a:lnTo>
                  <a:pt x="5470" y="4456"/>
                </a:lnTo>
                <a:lnTo>
                  <a:pt x="5468" y="4462"/>
                </a:lnTo>
                <a:lnTo>
                  <a:pt x="5468" y="4468"/>
                </a:lnTo>
                <a:lnTo>
                  <a:pt x="5470" y="4468"/>
                </a:lnTo>
                <a:lnTo>
                  <a:pt x="5474" y="4464"/>
                </a:lnTo>
                <a:lnTo>
                  <a:pt x="5484" y="4458"/>
                </a:lnTo>
                <a:lnTo>
                  <a:pt x="5490" y="4456"/>
                </a:lnTo>
                <a:lnTo>
                  <a:pt x="5492" y="4456"/>
                </a:lnTo>
                <a:lnTo>
                  <a:pt x="5488" y="4460"/>
                </a:lnTo>
                <a:lnTo>
                  <a:pt x="5484" y="4462"/>
                </a:lnTo>
                <a:lnTo>
                  <a:pt x="5484" y="4464"/>
                </a:lnTo>
                <a:lnTo>
                  <a:pt x="5484" y="4468"/>
                </a:lnTo>
                <a:lnTo>
                  <a:pt x="5488" y="4472"/>
                </a:lnTo>
                <a:lnTo>
                  <a:pt x="5488" y="4476"/>
                </a:lnTo>
                <a:lnTo>
                  <a:pt x="5486" y="4478"/>
                </a:lnTo>
                <a:lnTo>
                  <a:pt x="5486" y="4482"/>
                </a:lnTo>
                <a:lnTo>
                  <a:pt x="5486" y="4484"/>
                </a:lnTo>
                <a:lnTo>
                  <a:pt x="5488" y="4484"/>
                </a:lnTo>
                <a:lnTo>
                  <a:pt x="5490" y="4488"/>
                </a:lnTo>
                <a:lnTo>
                  <a:pt x="5490" y="4492"/>
                </a:lnTo>
                <a:lnTo>
                  <a:pt x="5492" y="4492"/>
                </a:lnTo>
                <a:lnTo>
                  <a:pt x="5494" y="4492"/>
                </a:lnTo>
                <a:lnTo>
                  <a:pt x="5496" y="4496"/>
                </a:lnTo>
                <a:lnTo>
                  <a:pt x="5496" y="4500"/>
                </a:lnTo>
                <a:lnTo>
                  <a:pt x="5498" y="4500"/>
                </a:lnTo>
                <a:lnTo>
                  <a:pt x="5504" y="4492"/>
                </a:lnTo>
                <a:lnTo>
                  <a:pt x="5502" y="4500"/>
                </a:lnTo>
                <a:lnTo>
                  <a:pt x="5504" y="4504"/>
                </a:lnTo>
                <a:lnTo>
                  <a:pt x="5502" y="4508"/>
                </a:lnTo>
                <a:lnTo>
                  <a:pt x="5504" y="4510"/>
                </a:lnTo>
                <a:lnTo>
                  <a:pt x="5506" y="4512"/>
                </a:lnTo>
                <a:lnTo>
                  <a:pt x="5508" y="4510"/>
                </a:lnTo>
                <a:lnTo>
                  <a:pt x="5508" y="4506"/>
                </a:lnTo>
                <a:lnTo>
                  <a:pt x="5512" y="4502"/>
                </a:lnTo>
                <a:lnTo>
                  <a:pt x="5514" y="4500"/>
                </a:lnTo>
                <a:lnTo>
                  <a:pt x="5518" y="4498"/>
                </a:lnTo>
                <a:lnTo>
                  <a:pt x="5520" y="4500"/>
                </a:lnTo>
                <a:lnTo>
                  <a:pt x="5518" y="4502"/>
                </a:lnTo>
                <a:lnTo>
                  <a:pt x="5514" y="4506"/>
                </a:lnTo>
                <a:lnTo>
                  <a:pt x="5514" y="4508"/>
                </a:lnTo>
                <a:lnTo>
                  <a:pt x="5516" y="4512"/>
                </a:lnTo>
                <a:lnTo>
                  <a:pt x="5516" y="4514"/>
                </a:lnTo>
                <a:lnTo>
                  <a:pt x="5518" y="4516"/>
                </a:lnTo>
                <a:lnTo>
                  <a:pt x="5522" y="4512"/>
                </a:lnTo>
                <a:lnTo>
                  <a:pt x="5524" y="4510"/>
                </a:lnTo>
                <a:lnTo>
                  <a:pt x="5522" y="4518"/>
                </a:lnTo>
                <a:lnTo>
                  <a:pt x="5522" y="4528"/>
                </a:lnTo>
                <a:lnTo>
                  <a:pt x="5524" y="4528"/>
                </a:lnTo>
                <a:lnTo>
                  <a:pt x="5524" y="4534"/>
                </a:lnTo>
                <a:lnTo>
                  <a:pt x="5528" y="4538"/>
                </a:lnTo>
                <a:lnTo>
                  <a:pt x="5532" y="4542"/>
                </a:lnTo>
                <a:lnTo>
                  <a:pt x="5538" y="4544"/>
                </a:lnTo>
                <a:lnTo>
                  <a:pt x="5544" y="4548"/>
                </a:lnTo>
                <a:lnTo>
                  <a:pt x="5550" y="4554"/>
                </a:lnTo>
                <a:lnTo>
                  <a:pt x="5558" y="4556"/>
                </a:lnTo>
                <a:lnTo>
                  <a:pt x="5562" y="4560"/>
                </a:lnTo>
                <a:lnTo>
                  <a:pt x="5564" y="4562"/>
                </a:lnTo>
                <a:lnTo>
                  <a:pt x="5562" y="4564"/>
                </a:lnTo>
                <a:lnTo>
                  <a:pt x="5560" y="4568"/>
                </a:lnTo>
                <a:lnTo>
                  <a:pt x="5560" y="4572"/>
                </a:lnTo>
                <a:lnTo>
                  <a:pt x="5560" y="4576"/>
                </a:lnTo>
                <a:lnTo>
                  <a:pt x="5566" y="4578"/>
                </a:lnTo>
                <a:lnTo>
                  <a:pt x="5570" y="4582"/>
                </a:lnTo>
                <a:lnTo>
                  <a:pt x="5570" y="4584"/>
                </a:lnTo>
                <a:lnTo>
                  <a:pt x="5572" y="4586"/>
                </a:lnTo>
                <a:lnTo>
                  <a:pt x="5574" y="4588"/>
                </a:lnTo>
                <a:lnTo>
                  <a:pt x="5576" y="4592"/>
                </a:lnTo>
                <a:lnTo>
                  <a:pt x="5574" y="4594"/>
                </a:lnTo>
                <a:lnTo>
                  <a:pt x="5574" y="4596"/>
                </a:lnTo>
                <a:lnTo>
                  <a:pt x="5580" y="4604"/>
                </a:lnTo>
                <a:lnTo>
                  <a:pt x="5580" y="4606"/>
                </a:lnTo>
                <a:lnTo>
                  <a:pt x="5576" y="4608"/>
                </a:lnTo>
                <a:lnTo>
                  <a:pt x="5576" y="4610"/>
                </a:lnTo>
                <a:lnTo>
                  <a:pt x="5576" y="4612"/>
                </a:lnTo>
                <a:lnTo>
                  <a:pt x="5578" y="4618"/>
                </a:lnTo>
                <a:lnTo>
                  <a:pt x="5580" y="4618"/>
                </a:lnTo>
                <a:lnTo>
                  <a:pt x="5584" y="4616"/>
                </a:lnTo>
                <a:lnTo>
                  <a:pt x="5590" y="4620"/>
                </a:lnTo>
                <a:lnTo>
                  <a:pt x="5586" y="4624"/>
                </a:lnTo>
                <a:lnTo>
                  <a:pt x="5584" y="4624"/>
                </a:lnTo>
                <a:lnTo>
                  <a:pt x="5578" y="4624"/>
                </a:lnTo>
                <a:lnTo>
                  <a:pt x="5574" y="4624"/>
                </a:lnTo>
                <a:lnTo>
                  <a:pt x="5574" y="4628"/>
                </a:lnTo>
                <a:lnTo>
                  <a:pt x="5580" y="4636"/>
                </a:lnTo>
                <a:lnTo>
                  <a:pt x="5584" y="4638"/>
                </a:lnTo>
                <a:lnTo>
                  <a:pt x="5586" y="4638"/>
                </a:lnTo>
                <a:lnTo>
                  <a:pt x="5590" y="4642"/>
                </a:lnTo>
                <a:lnTo>
                  <a:pt x="5590" y="4648"/>
                </a:lnTo>
                <a:lnTo>
                  <a:pt x="5588" y="4650"/>
                </a:lnTo>
                <a:lnTo>
                  <a:pt x="5586" y="4650"/>
                </a:lnTo>
                <a:lnTo>
                  <a:pt x="5588" y="4654"/>
                </a:lnTo>
                <a:lnTo>
                  <a:pt x="5590" y="4656"/>
                </a:lnTo>
                <a:lnTo>
                  <a:pt x="5596" y="4658"/>
                </a:lnTo>
                <a:lnTo>
                  <a:pt x="5602" y="4660"/>
                </a:lnTo>
                <a:lnTo>
                  <a:pt x="5606" y="4666"/>
                </a:lnTo>
                <a:lnTo>
                  <a:pt x="5608" y="4668"/>
                </a:lnTo>
                <a:lnTo>
                  <a:pt x="5608" y="4670"/>
                </a:lnTo>
                <a:lnTo>
                  <a:pt x="5606" y="4672"/>
                </a:lnTo>
                <a:lnTo>
                  <a:pt x="5606" y="4674"/>
                </a:lnTo>
                <a:lnTo>
                  <a:pt x="5606" y="4676"/>
                </a:lnTo>
                <a:lnTo>
                  <a:pt x="5612" y="4680"/>
                </a:lnTo>
                <a:lnTo>
                  <a:pt x="5632" y="4688"/>
                </a:lnTo>
                <a:lnTo>
                  <a:pt x="5640" y="4694"/>
                </a:lnTo>
                <a:lnTo>
                  <a:pt x="5646" y="4700"/>
                </a:lnTo>
                <a:lnTo>
                  <a:pt x="5650" y="4706"/>
                </a:lnTo>
                <a:lnTo>
                  <a:pt x="5656" y="4710"/>
                </a:lnTo>
                <a:lnTo>
                  <a:pt x="5664" y="4716"/>
                </a:lnTo>
                <a:lnTo>
                  <a:pt x="5672" y="4722"/>
                </a:lnTo>
                <a:lnTo>
                  <a:pt x="5676" y="4724"/>
                </a:lnTo>
                <a:lnTo>
                  <a:pt x="5676" y="4728"/>
                </a:lnTo>
                <a:lnTo>
                  <a:pt x="5678" y="4732"/>
                </a:lnTo>
                <a:lnTo>
                  <a:pt x="5680" y="4734"/>
                </a:lnTo>
                <a:lnTo>
                  <a:pt x="5686" y="4738"/>
                </a:lnTo>
                <a:lnTo>
                  <a:pt x="5698" y="4744"/>
                </a:lnTo>
                <a:lnTo>
                  <a:pt x="5706" y="4752"/>
                </a:lnTo>
                <a:lnTo>
                  <a:pt x="5714" y="4762"/>
                </a:lnTo>
                <a:lnTo>
                  <a:pt x="5732" y="4782"/>
                </a:lnTo>
                <a:lnTo>
                  <a:pt x="5752" y="4798"/>
                </a:lnTo>
                <a:lnTo>
                  <a:pt x="5768" y="4810"/>
                </a:lnTo>
                <a:lnTo>
                  <a:pt x="5784" y="4816"/>
                </a:lnTo>
                <a:lnTo>
                  <a:pt x="5794" y="4820"/>
                </a:lnTo>
                <a:lnTo>
                  <a:pt x="5796" y="4824"/>
                </a:lnTo>
                <a:lnTo>
                  <a:pt x="5800" y="4826"/>
                </a:lnTo>
                <a:lnTo>
                  <a:pt x="5808" y="4826"/>
                </a:lnTo>
                <a:lnTo>
                  <a:pt x="5812" y="4824"/>
                </a:lnTo>
                <a:lnTo>
                  <a:pt x="5816" y="4822"/>
                </a:lnTo>
                <a:lnTo>
                  <a:pt x="5826" y="4814"/>
                </a:lnTo>
                <a:lnTo>
                  <a:pt x="5840" y="4804"/>
                </a:lnTo>
                <a:lnTo>
                  <a:pt x="5852" y="4798"/>
                </a:lnTo>
                <a:lnTo>
                  <a:pt x="5866" y="4794"/>
                </a:lnTo>
                <a:lnTo>
                  <a:pt x="5892" y="4788"/>
                </a:lnTo>
                <a:lnTo>
                  <a:pt x="5908" y="4788"/>
                </a:lnTo>
                <a:lnTo>
                  <a:pt x="5920" y="4788"/>
                </a:lnTo>
                <a:lnTo>
                  <a:pt x="5934" y="4786"/>
                </a:lnTo>
                <a:lnTo>
                  <a:pt x="5944" y="4782"/>
                </a:lnTo>
                <a:lnTo>
                  <a:pt x="5958" y="4786"/>
                </a:lnTo>
                <a:lnTo>
                  <a:pt x="5972" y="4786"/>
                </a:lnTo>
                <a:lnTo>
                  <a:pt x="5976" y="4786"/>
                </a:lnTo>
                <a:lnTo>
                  <a:pt x="5980" y="4784"/>
                </a:lnTo>
                <a:lnTo>
                  <a:pt x="5984" y="4784"/>
                </a:lnTo>
                <a:lnTo>
                  <a:pt x="5994" y="4786"/>
                </a:lnTo>
                <a:lnTo>
                  <a:pt x="5996" y="4788"/>
                </a:lnTo>
                <a:lnTo>
                  <a:pt x="5994" y="4788"/>
                </a:lnTo>
                <a:lnTo>
                  <a:pt x="5986" y="4790"/>
                </a:lnTo>
                <a:lnTo>
                  <a:pt x="5982" y="4790"/>
                </a:lnTo>
                <a:lnTo>
                  <a:pt x="5980" y="4790"/>
                </a:lnTo>
                <a:lnTo>
                  <a:pt x="5982" y="4792"/>
                </a:lnTo>
                <a:lnTo>
                  <a:pt x="6000" y="4796"/>
                </a:lnTo>
                <a:lnTo>
                  <a:pt x="6010" y="4800"/>
                </a:lnTo>
                <a:lnTo>
                  <a:pt x="6022" y="4804"/>
                </a:lnTo>
                <a:lnTo>
                  <a:pt x="6026" y="4806"/>
                </a:lnTo>
                <a:lnTo>
                  <a:pt x="6030" y="4806"/>
                </a:lnTo>
                <a:lnTo>
                  <a:pt x="6040" y="4800"/>
                </a:lnTo>
                <a:lnTo>
                  <a:pt x="6052" y="4790"/>
                </a:lnTo>
                <a:lnTo>
                  <a:pt x="6060" y="4786"/>
                </a:lnTo>
                <a:lnTo>
                  <a:pt x="6068" y="4784"/>
                </a:lnTo>
                <a:lnTo>
                  <a:pt x="6078" y="4782"/>
                </a:lnTo>
                <a:lnTo>
                  <a:pt x="6084" y="4778"/>
                </a:lnTo>
                <a:lnTo>
                  <a:pt x="6096" y="4770"/>
                </a:lnTo>
                <a:lnTo>
                  <a:pt x="6102" y="4766"/>
                </a:lnTo>
                <a:lnTo>
                  <a:pt x="6110" y="4762"/>
                </a:lnTo>
                <a:lnTo>
                  <a:pt x="6120" y="4758"/>
                </a:lnTo>
                <a:lnTo>
                  <a:pt x="6134" y="4756"/>
                </a:lnTo>
                <a:lnTo>
                  <a:pt x="6146" y="4754"/>
                </a:lnTo>
                <a:lnTo>
                  <a:pt x="6150" y="4752"/>
                </a:lnTo>
                <a:lnTo>
                  <a:pt x="6152" y="4750"/>
                </a:lnTo>
                <a:lnTo>
                  <a:pt x="6152" y="4746"/>
                </a:lnTo>
                <a:lnTo>
                  <a:pt x="6158" y="4740"/>
                </a:lnTo>
                <a:lnTo>
                  <a:pt x="6164" y="4736"/>
                </a:lnTo>
                <a:lnTo>
                  <a:pt x="6178" y="4732"/>
                </a:lnTo>
                <a:lnTo>
                  <a:pt x="6202" y="4730"/>
                </a:lnTo>
                <a:lnTo>
                  <a:pt x="6218" y="4728"/>
                </a:lnTo>
                <a:lnTo>
                  <a:pt x="6236" y="4726"/>
                </a:lnTo>
                <a:lnTo>
                  <a:pt x="6242" y="4726"/>
                </a:lnTo>
                <a:lnTo>
                  <a:pt x="6246" y="4722"/>
                </a:lnTo>
                <a:lnTo>
                  <a:pt x="6248" y="4720"/>
                </a:lnTo>
                <a:lnTo>
                  <a:pt x="6250" y="4722"/>
                </a:lnTo>
                <a:lnTo>
                  <a:pt x="6254" y="4724"/>
                </a:lnTo>
                <a:lnTo>
                  <a:pt x="6264" y="4726"/>
                </a:lnTo>
                <a:lnTo>
                  <a:pt x="6278" y="4726"/>
                </a:lnTo>
                <a:lnTo>
                  <a:pt x="6290" y="4730"/>
                </a:lnTo>
                <a:lnTo>
                  <a:pt x="6294" y="4734"/>
                </a:lnTo>
                <a:lnTo>
                  <a:pt x="6300" y="4738"/>
                </a:lnTo>
                <a:lnTo>
                  <a:pt x="6314" y="4756"/>
                </a:lnTo>
                <a:lnTo>
                  <a:pt x="6320" y="4772"/>
                </a:lnTo>
                <a:lnTo>
                  <a:pt x="6328" y="4796"/>
                </a:lnTo>
                <a:lnTo>
                  <a:pt x="6334" y="4808"/>
                </a:lnTo>
                <a:lnTo>
                  <a:pt x="6340" y="4818"/>
                </a:lnTo>
                <a:lnTo>
                  <a:pt x="6348" y="4826"/>
                </a:lnTo>
                <a:lnTo>
                  <a:pt x="6352" y="4826"/>
                </a:lnTo>
                <a:lnTo>
                  <a:pt x="6358" y="4828"/>
                </a:lnTo>
                <a:lnTo>
                  <a:pt x="6374" y="4828"/>
                </a:lnTo>
                <a:lnTo>
                  <a:pt x="6380" y="4828"/>
                </a:lnTo>
                <a:lnTo>
                  <a:pt x="6388" y="4826"/>
                </a:lnTo>
                <a:lnTo>
                  <a:pt x="6394" y="4822"/>
                </a:lnTo>
                <a:lnTo>
                  <a:pt x="6396" y="4820"/>
                </a:lnTo>
                <a:lnTo>
                  <a:pt x="6398" y="4816"/>
                </a:lnTo>
                <a:lnTo>
                  <a:pt x="6398" y="4814"/>
                </a:lnTo>
                <a:lnTo>
                  <a:pt x="6396" y="4810"/>
                </a:lnTo>
                <a:lnTo>
                  <a:pt x="6402" y="4814"/>
                </a:lnTo>
                <a:lnTo>
                  <a:pt x="6406" y="4816"/>
                </a:lnTo>
                <a:lnTo>
                  <a:pt x="6414" y="4818"/>
                </a:lnTo>
                <a:lnTo>
                  <a:pt x="6422" y="4818"/>
                </a:lnTo>
                <a:lnTo>
                  <a:pt x="6432" y="4818"/>
                </a:lnTo>
                <a:lnTo>
                  <a:pt x="6440" y="4816"/>
                </a:lnTo>
                <a:lnTo>
                  <a:pt x="6444" y="4812"/>
                </a:lnTo>
                <a:lnTo>
                  <a:pt x="6446" y="4808"/>
                </a:lnTo>
                <a:lnTo>
                  <a:pt x="6446" y="4806"/>
                </a:lnTo>
                <a:lnTo>
                  <a:pt x="6440" y="4796"/>
                </a:lnTo>
                <a:lnTo>
                  <a:pt x="6452" y="4806"/>
                </a:lnTo>
                <a:lnTo>
                  <a:pt x="6452" y="4814"/>
                </a:lnTo>
                <a:lnTo>
                  <a:pt x="6454" y="4818"/>
                </a:lnTo>
                <a:lnTo>
                  <a:pt x="6458" y="4818"/>
                </a:lnTo>
                <a:lnTo>
                  <a:pt x="6460" y="4818"/>
                </a:lnTo>
                <a:lnTo>
                  <a:pt x="6464" y="4816"/>
                </a:lnTo>
                <a:lnTo>
                  <a:pt x="6466" y="4816"/>
                </a:lnTo>
                <a:lnTo>
                  <a:pt x="6468" y="4822"/>
                </a:lnTo>
                <a:lnTo>
                  <a:pt x="6470" y="4836"/>
                </a:lnTo>
                <a:lnTo>
                  <a:pt x="6474" y="4840"/>
                </a:lnTo>
                <a:lnTo>
                  <a:pt x="6482" y="4844"/>
                </a:lnTo>
                <a:lnTo>
                  <a:pt x="6486" y="4846"/>
                </a:lnTo>
                <a:lnTo>
                  <a:pt x="6488" y="4844"/>
                </a:lnTo>
                <a:lnTo>
                  <a:pt x="6492" y="4842"/>
                </a:lnTo>
                <a:lnTo>
                  <a:pt x="6494" y="4838"/>
                </a:lnTo>
                <a:lnTo>
                  <a:pt x="6498" y="4840"/>
                </a:lnTo>
                <a:lnTo>
                  <a:pt x="6500" y="4844"/>
                </a:lnTo>
                <a:lnTo>
                  <a:pt x="6500" y="4846"/>
                </a:lnTo>
                <a:lnTo>
                  <a:pt x="6498" y="4850"/>
                </a:lnTo>
                <a:lnTo>
                  <a:pt x="6494" y="4852"/>
                </a:lnTo>
                <a:lnTo>
                  <a:pt x="6494" y="4856"/>
                </a:lnTo>
                <a:lnTo>
                  <a:pt x="6496" y="4858"/>
                </a:lnTo>
                <a:lnTo>
                  <a:pt x="6500" y="4862"/>
                </a:lnTo>
                <a:lnTo>
                  <a:pt x="6500" y="4864"/>
                </a:lnTo>
                <a:lnTo>
                  <a:pt x="6500" y="4866"/>
                </a:lnTo>
                <a:lnTo>
                  <a:pt x="6504" y="4874"/>
                </a:lnTo>
                <a:lnTo>
                  <a:pt x="6506" y="4880"/>
                </a:lnTo>
                <a:lnTo>
                  <a:pt x="6508" y="4886"/>
                </a:lnTo>
                <a:lnTo>
                  <a:pt x="6508" y="4898"/>
                </a:lnTo>
                <a:lnTo>
                  <a:pt x="6504" y="4910"/>
                </a:lnTo>
                <a:lnTo>
                  <a:pt x="6504" y="4924"/>
                </a:lnTo>
                <a:lnTo>
                  <a:pt x="6504" y="4936"/>
                </a:lnTo>
                <a:lnTo>
                  <a:pt x="6502" y="4946"/>
                </a:lnTo>
                <a:lnTo>
                  <a:pt x="6498" y="4954"/>
                </a:lnTo>
                <a:lnTo>
                  <a:pt x="6494" y="4960"/>
                </a:lnTo>
                <a:lnTo>
                  <a:pt x="6488" y="4970"/>
                </a:lnTo>
                <a:lnTo>
                  <a:pt x="6486" y="4974"/>
                </a:lnTo>
                <a:lnTo>
                  <a:pt x="6486" y="4978"/>
                </a:lnTo>
                <a:lnTo>
                  <a:pt x="6486" y="4982"/>
                </a:lnTo>
                <a:lnTo>
                  <a:pt x="6488" y="4984"/>
                </a:lnTo>
                <a:lnTo>
                  <a:pt x="6494" y="4984"/>
                </a:lnTo>
                <a:lnTo>
                  <a:pt x="6496" y="4984"/>
                </a:lnTo>
                <a:lnTo>
                  <a:pt x="6496" y="4988"/>
                </a:lnTo>
                <a:lnTo>
                  <a:pt x="6494" y="4994"/>
                </a:lnTo>
                <a:lnTo>
                  <a:pt x="6496" y="4998"/>
                </a:lnTo>
                <a:lnTo>
                  <a:pt x="6498" y="5002"/>
                </a:lnTo>
                <a:lnTo>
                  <a:pt x="6496" y="5006"/>
                </a:lnTo>
                <a:lnTo>
                  <a:pt x="6494" y="5006"/>
                </a:lnTo>
                <a:lnTo>
                  <a:pt x="6492" y="5004"/>
                </a:lnTo>
                <a:lnTo>
                  <a:pt x="6490" y="5004"/>
                </a:lnTo>
                <a:lnTo>
                  <a:pt x="6486" y="5006"/>
                </a:lnTo>
                <a:lnTo>
                  <a:pt x="6486" y="5010"/>
                </a:lnTo>
                <a:lnTo>
                  <a:pt x="6486" y="5014"/>
                </a:lnTo>
                <a:lnTo>
                  <a:pt x="6490" y="5018"/>
                </a:lnTo>
                <a:lnTo>
                  <a:pt x="6500" y="5024"/>
                </a:lnTo>
                <a:lnTo>
                  <a:pt x="6510" y="5026"/>
                </a:lnTo>
                <a:lnTo>
                  <a:pt x="6514" y="5028"/>
                </a:lnTo>
                <a:lnTo>
                  <a:pt x="6516" y="5030"/>
                </a:lnTo>
                <a:lnTo>
                  <a:pt x="6514" y="5032"/>
                </a:lnTo>
                <a:lnTo>
                  <a:pt x="6512" y="5034"/>
                </a:lnTo>
                <a:lnTo>
                  <a:pt x="6508" y="5034"/>
                </a:lnTo>
                <a:lnTo>
                  <a:pt x="6502" y="5034"/>
                </a:lnTo>
                <a:lnTo>
                  <a:pt x="6498" y="5034"/>
                </a:lnTo>
                <a:lnTo>
                  <a:pt x="6494" y="5030"/>
                </a:lnTo>
                <a:lnTo>
                  <a:pt x="6488" y="5022"/>
                </a:lnTo>
                <a:lnTo>
                  <a:pt x="6486" y="5022"/>
                </a:lnTo>
                <a:lnTo>
                  <a:pt x="6484" y="5022"/>
                </a:lnTo>
                <a:lnTo>
                  <a:pt x="6484" y="5026"/>
                </a:lnTo>
                <a:lnTo>
                  <a:pt x="6484" y="5038"/>
                </a:lnTo>
                <a:lnTo>
                  <a:pt x="6484" y="5052"/>
                </a:lnTo>
                <a:lnTo>
                  <a:pt x="6480" y="5066"/>
                </a:lnTo>
                <a:lnTo>
                  <a:pt x="6476" y="5070"/>
                </a:lnTo>
                <a:lnTo>
                  <a:pt x="6474" y="5072"/>
                </a:lnTo>
                <a:lnTo>
                  <a:pt x="6470" y="5072"/>
                </a:lnTo>
                <a:lnTo>
                  <a:pt x="6466" y="5070"/>
                </a:lnTo>
                <a:lnTo>
                  <a:pt x="6460" y="5066"/>
                </a:lnTo>
                <a:lnTo>
                  <a:pt x="6460" y="5068"/>
                </a:lnTo>
                <a:lnTo>
                  <a:pt x="6462" y="5076"/>
                </a:lnTo>
                <a:lnTo>
                  <a:pt x="6468" y="5092"/>
                </a:lnTo>
                <a:lnTo>
                  <a:pt x="6480" y="5120"/>
                </a:lnTo>
                <a:lnTo>
                  <a:pt x="6484" y="5130"/>
                </a:lnTo>
                <a:lnTo>
                  <a:pt x="6488" y="5136"/>
                </a:lnTo>
                <a:lnTo>
                  <a:pt x="6494" y="5144"/>
                </a:lnTo>
                <a:lnTo>
                  <a:pt x="6498" y="5152"/>
                </a:lnTo>
                <a:lnTo>
                  <a:pt x="6504" y="5162"/>
                </a:lnTo>
                <a:lnTo>
                  <a:pt x="6514" y="5174"/>
                </a:lnTo>
                <a:lnTo>
                  <a:pt x="6536" y="5198"/>
                </a:lnTo>
                <a:lnTo>
                  <a:pt x="6544" y="5208"/>
                </a:lnTo>
                <a:lnTo>
                  <a:pt x="6546" y="5214"/>
                </a:lnTo>
                <a:lnTo>
                  <a:pt x="6556" y="5224"/>
                </a:lnTo>
                <a:lnTo>
                  <a:pt x="6576" y="5248"/>
                </a:lnTo>
                <a:lnTo>
                  <a:pt x="6582" y="5256"/>
                </a:lnTo>
                <a:lnTo>
                  <a:pt x="6584" y="5264"/>
                </a:lnTo>
                <a:lnTo>
                  <a:pt x="6588" y="5274"/>
                </a:lnTo>
                <a:lnTo>
                  <a:pt x="6594" y="5282"/>
                </a:lnTo>
                <a:lnTo>
                  <a:pt x="6600" y="5292"/>
                </a:lnTo>
                <a:lnTo>
                  <a:pt x="6600" y="5296"/>
                </a:lnTo>
                <a:lnTo>
                  <a:pt x="6600" y="5302"/>
                </a:lnTo>
                <a:lnTo>
                  <a:pt x="6598" y="5310"/>
                </a:lnTo>
                <a:lnTo>
                  <a:pt x="6598" y="5314"/>
                </a:lnTo>
                <a:lnTo>
                  <a:pt x="6600" y="5314"/>
                </a:lnTo>
                <a:lnTo>
                  <a:pt x="6602" y="5318"/>
                </a:lnTo>
                <a:lnTo>
                  <a:pt x="6606" y="5324"/>
                </a:lnTo>
                <a:lnTo>
                  <a:pt x="6608" y="5324"/>
                </a:lnTo>
                <a:lnTo>
                  <a:pt x="6614" y="5322"/>
                </a:lnTo>
                <a:lnTo>
                  <a:pt x="6620" y="5320"/>
                </a:lnTo>
                <a:lnTo>
                  <a:pt x="6626" y="5318"/>
                </a:lnTo>
                <a:lnTo>
                  <a:pt x="6630" y="5316"/>
                </a:lnTo>
                <a:lnTo>
                  <a:pt x="6638" y="5318"/>
                </a:lnTo>
                <a:lnTo>
                  <a:pt x="6630" y="5324"/>
                </a:lnTo>
                <a:lnTo>
                  <a:pt x="6624" y="5328"/>
                </a:lnTo>
                <a:lnTo>
                  <a:pt x="6612" y="5330"/>
                </a:lnTo>
                <a:lnTo>
                  <a:pt x="6606" y="5332"/>
                </a:lnTo>
                <a:lnTo>
                  <a:pt x="6604" y="5334"/>
                </a:lnTo>
                <a:lnTo>
                  <a:pt x="6606" y="5336"/>
                </a:lnTo>
                <a:lnTo>
                  <a:pt x="6616" y="5358"/>
                </a:lnTo>
                <a:lnTo>
                  <a:pt x="6630" y="5394"/>
                </a:lnTo>
                <a:lnTo>
                  <a:pt x="6638" y="5416"/>
                </a:lnTo>
                <a:lnTo>
                  <a:pt x="6642" y="5434"/>
                </a:lnTo>
                <a:lnTo>
                  <a:pt x="6642" y="5450"/>
                </a:lnTo>
                <a:lnTo>
                  <a:pt x="6642" y="5456"/>
                </a:lnTo>
                <a:lnTo>
                  <a:pt x="6638" y="5460"/>
                </a:lnTo>
                <a:lnTo>
                  <a:pt x="6634" y="5470"/>
                </a:lnTo>
                <a:lnTo>
                  <a:pt x="6634" y="5480"/>
                </a:lnTo>
                <a:lnTo>
                  <a:pt x="6636" y="5490"/>
                </a:lnTo>
                <a:lnTo>
                  <a:pt x="6638" y="5502"/>
                </a:lnTo>
                <a:lnTo>
                  <a:pt x="6650" y="5526"/>
                </a:lnTo>
                <a:lnTo>
                  <a:pt x="6660" y="5552"/>
                </a:lnTo>
                <a:lnTo>
                  <a:pt x="6664" y="5564"/>
                </a:lnTo>
                <a:lnTo>
                  <a:pt x="6666" y="5578"/>
                </a:lnTo>
                <a:lnTo>
                  <a:pt x="6668" y="5592"/>
                </a:lnTo>
                <a:lnTo>
                  <a:pt x="6666" y="5606"/>
                </a:lnTo>
                <a:lnTo>
                  <a:pt x="6664" y="5618"/>
                </a:lnTo>
                <a:lnTo>
                  <a:pt x="6658" y="5630"/>
                </a:lnTo>
                <a:lnTo>
                  <a:pt x="6652" y="5642"/>
                </a:lnTo>
                <a:lnTo>
                  <a:pt x="6642" y="5650"/>
                </a:lnTo>
                <a:lnTo>
                  <a:pt x="6634" y="5658"/>
                </a:lnTo>
                <a:lnTo>
                  <a:pt x="6628" y="5666"/>
                </a:lnTo>
                <a:lnTo>
                  <a:pt x="6622" y="5674"/>
                </a:lnTo>
                <a:lnTo>
                  <a:pt x="6618" y="5684"/>
                </a:lnTo>
                <a:lnTo>
                  <a:pt x="6610" y="5704"/>
                </a:lnTo>
                <a:lnTo>
                  <a:pt x="6606" y="5724"/>
                </a:lnTo>
                <a:lnTo>
                  <a:pt x="6600" y="5764"/>
                </a:lnTo>
                <a:lnTo>
                  <a:pt x="6598" y="5782"/>
                </a:lnTo>
                <a:lnTo>
                  <a:pt x="6592" y="5794"/>
                </a:lnTo>
                <a:lnTo>
                  <a:pt x="6586" y="5806"/>
                </a:lnTo>
                <a:lnTo>
                  <a:pt x="6582" y="5816"/>
                </a:lnTo>
                <a:lnTo>
                  <a:pt x="6582" y="5826"/>
                </a:lnTo>
                <a:lnTo>
                  <a:pt x="6582" y="5836"/>
                </a:lnTo>
                <a:lnTo>
                  <a:pt x="6584" y="5854"/>
                </a:lnTo>
                <a:lnTo>
                  <a:pt x="6584" y="5868"/>
                </a:lnTo>
                <a:lnTo>
                  <a:pt x="6582" y="5882"/>
                </a:lnTo>
                <a:lnTo>
                  <a:pt x="6580" y="5892"/>
                </a:lnTo>
                <a:lnTo>
                  <a:pt x="6582" y="5900"/>
                </a:lnTo>
                <a:lnTo>
                  <a:pt x="6586" y="5920"/>
                </a:lnTo>
                <a:lnTo>
                  <a:pt x="6594" y="5938"/>
                </a:lnTo>
                <a:lnTo>
                  <a:pt x="6604" y="5960"/>
                </a:lnTo>
                <a:lnTo>
                  <a:pt x="6628" y="6004"/>
                </a:lnTo>
                <a:lnTo>
                  <a:pt x="6638" y="6030"/>
                </a:lnTo>
                <a:lnTo>
                  <a:pt x="6646" y="6060"/>
                </a:lnTo>
                <a:lnTo>
                  <a:pt x="6654" y="6084"/>
                </a:lnTo>
                <a:lnTo>
                  <a:pt x="6664" y="6102"/>
                </a:lnTo>
                <a:lnTo>
                  <a:pt x="6672" y="6112"/>
                </a:lnTo>
                <a:lnTo>
                  <a:pt x="6682" y="6122"/>
                </a:lnTo>
                <a:lnTo>
                  <a:pt x="6688" y="6132"/>
                </a:lnTo>
                <a:lnTo>
                  <a:pt x="6692" y="6144"/>
                </a:lnTo>
                <a:lnTo>
                  <a:pt x="6692" y="6164"/>
                </a:lnTo>
                <a:lnTo>
                  <a:pt x="6690" y="6194"/>
                </a:lnTo>
                <a:lnTo>
                  <a:pt x="6688" y="6208"/>
                </a:lnTo>
                <a:lnTo>
                  <a:pt x="6690" y="6226"/>
                </a:lnTo>
                <a:lnTo>
                  <a:pt x="6698" y="6266"/>
                </a:lnTo>
                <a:lnTo>
                  <a:pt x="6708" y="6312"/>
                </a:lnTo>
                <a:lnTo>
                  <a:pt x="6712" y="6334"/>
                </a:lnTo>
                <a:lnTo>
                  <a:pt x="6714" y="6356"/>
                </a:lnTo>
                <a:lnTo>
                  <a:pt x="6718" y="6376"/>
                </a:lnTo>
                <a:lnTo>
                  <a:pt x="6722" y="6394"/>
                </a:lnTo>
                <a:lnTo>
                  <a:pt x="6730" y="6408"/>
                </a:lnTo>
                <a:lnTo>
                  <a:pt x="6738" y="6422"/>
                </a:lnTo>
                <a:lnTo>
                  <a:pt x="6748" y="6432"/>
                </a:lnTo>
                <a:lnTo>
                  <a:pt x="6756" y="6442"/>
                </a:lnTo>
                <a:lnTo>
                  <a:pt x="6772" y="6456"/>
                </a:lnTo>
                <a:lnTo>
                  <a:pt x="6782" y="6470"/>
                </a:lnTo>
                <a:lnTo>
                  <a:pt x="6788" y="6484"/>
                </a:lnTo>
                <a:lnTo>
                  <a:pt x="6792" y="6498"/>
                </a:lnTo>
                <a:lnTo>
                  <a:pt x="6796" y="6514"/>
                </a:lnTo>
                <a:lnTo>
                  <a:pt x="6800" y="6530"/>
                </a:lnTo>
                <a:lnTo>
                  <a:pt x="6806" y="6548"/>
                </a:lnTo>
                <a:lnTo>
                  <a:pt x="6816" y="6568"/>
                </a:lnTo>
                <a:lnTo>
                  <a:pt x="6830" y="6592"/>
                </a:lnTo>
                <a:lnTo>
                  <a:pt x="6840" y="6612"/>
                </a:lnTo>
                <a:lnTo>
                  <a:pt x="6848" y="6630"/>
                </a:lnTo>
                <a:lnTo>
                  <a:pt x="6850" y="6644"/>
                </a:lnTo>
                <a:lnTo>
                  <a:pt x="6850" y="6656"/>
                </a:lnTo>
                <a:lnTo>
                  <a:pt x="6846" y="6666"/>
                </a:lnTo>
                <a:lnTo>
                  <a:pt x="6844" y="6672"/>
                </a:lnTo>
                <a:lnTo>
                  <a:pt x="6840" y="6674"/>
                </a:lnTo>
                <a:lnTo>
                  <a:pt x="6836" y="6674"/>
                </a:lnTo>
                <a:lnTo>
                  <a:pt x="6834" y="6672"/>
                </a:lnTo>
                <a:lnTo>
                  <a:pt x="6832" y="6672"/>
                </a:lnTo>
                <a:lnTo>
                  <a:pt x="6830" y="6674"/>
                </a:lnTo>
                <a:lnTo>
                  <a:pt x="6828" y="6676"/>
                </a:lnTo>
                <a:lnTo>
                  <a:pt x="6828" y="6682"/>
                </a:lnTo>
                <a:lnTo>
                  <a:pt x="6830" y="6686"/>
                </a:lnTo>
                <a:lnTo>
                  <a:pt x="6832" y="6694"/>
                </a:lnTo>
                <a:lnTo>
                  <a:pt x="6836" y="6700"/>
                </a:lnTo>
                <a:lnTo>
                  <a:pt x="6846" y="6714"/>
                </a:lnTo>
                <a:lnTo>
                  <a:pt x="6850" y="6722"/>
                </a:lnTo>
                <a:lnTo>
                  <a:pt x="6852" y="6730"/>
                </a:lnTo>
                <a:lnTo>
                  <a:pt x="6848" y="6734"/>
                </a:lnTo>
                <a:lnTo>
                  <a:pt x="6846" y="6738"/>
                </a:lnTo>
                <a:lnTo>
                  <a:pt x="6846" y="6742"/>
                </a:lnTo>
                <a:lnTo>
                  <a:pt x="6848" y="6752"/>
                </a:lnTo>
                <a:lnTo>
                  <a:pt x="6850" y="6758"/>
                </a:lnTo>
                <a:lnTo>
                  <a:pt x="6852" y="6756"/>
                </a:lnTo>
                <a:lnTo>
                  <a:pt x="6854" y="6754"/>
                </a:lnTo>
                <a:lnTo>
                  <a:pt x="6854" y="6750"/>
                </a:lnTo>
                <a:lnTo>
                  <a:pt x="6856" y="6746"/>
                </a:lnTo>
                <a:lnTo>
                  <a:pt x="6858" y="6744"/>
                </a:lnTo>
                <a:lnTo>
                  <a:pt x="6862" y="6744"/>
                </a:lnTo>
                <a:lnTo>
                  <a:pt x="6864" y="6744"/>
                </a:lnTo>
                <a:lnTo>
                  <a:pt x="6866" y="6746"/>
                </a:lnTo>
                <a:lnTo>
                  <a:pt x="6868" y="6748"/>
                </a:lnTo>
                <a:lnTo>
                  <a:pt x="6868" y="6752"/>
                </a:lnTo>
                <a:lnTo>
                  <a:pt x="6870" y="6758"/>
                </a:lnTo>
                <a:lnTo>
                  <a:pt x="6870" y="6760"/>
                </a:lnTo>
                <a:lnTo>
                  <a:pt x="6874" y="6760"/>
                </a:lnTo>
                <a:lnTo>
                  <a:pt x="6876" y="6760"/>
                </a:lnTo>
                <a:lnTo>
                  <a:pt x="6882" y="6762"/>
                </a:lnTo>
                <a:lnTo>
                  <a:pt x="6884" y="6764"/>
                </a:lnTo>
                <a:lnTo>
                  <a:pt x="6886" y="6768"/>
                </a:lnTo>
                <a:lnTo>
                  <a:pt x="6888" y="6774"/>
                </a:lnTo>
                <a:lnTo>
                  <a:pt x="6890" y="6776"/>
                </a:lnTo>
                <a:lnTo>
                  <a:pt x="6894" y="6776"/>
                </a:lnTo>
                <a:lnTo>
                  <a:pt x="6898" y="6780"/>
                </a:lnTo>
                <a:lnTo>
                  <a:pt x="6902" y="6782"/>
                </a:lnTo>
                <a:lnTo>
                  <a:pt x="6906" y="6782"/>
                </a:lnTo>
                <a:lnTo>
                  <a:pt x="6910" y="6782"/>
                </a:lnTo>
                <a:lnTo>
                  <a:pt x="6916" y="6782"/>
                </a:lnTo>
                <a:lnTo>
                  <a:pt x="6918" y="6782"/>
                </a:lnTo>
                <a:lnTo>
                  <a:pt x="6920" y="6782"/>
                </a:lnTo>
                <a:lnTo>
                  <a:pt x="6924" y="6774"/>
                </a:lnTo>
                <a:lnTo>
                  <a:pt x="6932" y="6768"/>
                </a:lnTo>
                <a:lnTo>
                  <a:pt x="6936" y="6764"/>
                </a:lnTo>
                <a:lnTo>
                  <a:pt x="6944" y="6762"/>
                </a:lnTo>
                <a:lnTo>
                  <a:pt x="6956" y="6762"/>
                </a:lnTo>
                <a:lnTo>
                  <a:pt x="6962" y="6764"/>
                </a:lnTo>
                <a:lnTo>
                  <a:pt x="6970" y="6764"/>
                </a:lnTo>
                <a:lnTo>
                  <a:pt x="6982" y="6760"/>
                </a:lnTo>
                <a:lnTo>
                  <a:pt x="6988" y="6758"/>
                </a:lnTo>
                <a:lnTo>
                  <a:pt x="6994" y="6754"/>
                </a:lnTo>
                <a:lnTo>
                  <a:pt x="7000" y="6748"/>
                </a:lnTo>
                <a:lnTo>
                  <a:pt x="7004" y="6742"/>
                </a:lnTo>
                <a:lnTo>
                  <a:pt x="7008" y="6740"/>
                </a:lnTo>
                <a:lnTo>
                  <a:pt x="7012" y="6740"/>
                </a:lnTo>
                <a:lnTo>
                  <a:pt x="7024" y="6740"/>
                </a:lnTo>
                <a:lnTo>
                  <a:pt x="7036" y="6742"/>
                </a:lnTo>
                <a:lnTo>
                  <a:pt x="7046" y="6744"/>
                </a:lnTo>
                <a:lnTo>
                  <a:pt x="7052" y="6744"/>
                </a:lnTo>
                <a:lnTo>
                  <a:pt x="7056" y="6742"/>
                </a:lnTo>
                <a:lnTo>
                  <a:pt x="7062" y="6740"/>
                </a:lnTo>
                <a:lnTo>
                  <a:pt x="7068" y="6742"/>
                </a:lnTo>
                <a:lnTo>
                  <a:pt x="7084" y="6746"/>
                </a:lnTo>
                <a:lnTo>
                  <a:pt x="7092" y="6750"/>
                </a:lnTo>
                <a:lnTo>
                  <a:pt x="7098" y="6750"/>
                </a:lnTo>
                <a:lnTo>
                  <a:pt x="7106" y="6748"/>
                </a:lnTo>
                <a:lnTo>
                  <a:pt x="7112" y="6744"/>
                </a:lnTo>
                <a:lnTo>
                  <a:pt x="7116" y="6740"/>
                </a:lnTo>
                <a:lnTo>
                  <a:pt x="7122" y="6738"/>
                </a:lnTo>
                <a:lnTo>
                  <a:pt x="7128" y="6738"/>
                </a:lnTo>
                <a:lnTo>
                  <a:pt x="7134" y="6740"/>
                </a:lnTo>
                <a:lnTo>
                  <a:pt x="7142" y="6742"/>
                </a:lnTo>
                <a:lnTo>
                  <a:pt x="7144" y="6740"/>
                </a:lnTo>
                <a:lnTo>
                  <a:pt x="7144" y="6734"/>
                </a:lnTo>
                <a:lnTo>
                  <a:pt x="7144" y="6730"/>
                </a:lnTo>
                <a:lnTo>
                  <a:pt x="7148" y="6728"/>
                </a:lnTo>
                <a:lnTo>
                  <a:pt x="7152" y="6726"/>
                </a:lnTo>
                <a:lnTo>
                  <a:pt x="7160" y="6726"/>
                </a:lnTo>
                <a:lnTo>
                  <a:pt x="7168" y="6726"/>
                </a:lnTo>
                <a:lnTo>
                  <a:pt x="7178" y="6726"/>
                </a:lnTo>
                <a:lnTo>
                  <a:pt x="7188" y="6724"/>
                </a:lnTo>
                <a:lnTo>
                  <a:pt x="7196" y="6718"/>
                </a:lnTo>
                <a:lnTo>
                  <a:pt x="7214" y="6704"/>
                </a:lnTo>
                <a:lnTo>
                  <a:pt x="7236" y="6686"/>
                </a:lnTo>
                <a:lnTo>
                  <a:pt x="7262" y="6662"/>
                </a:lnTo>
                <a:lnTo>
                  <a:pt x="7276" y="6646"/>
                </a:lnTo>
                <a:lnTo>
                  <a:pt x="7288" y="6626"/>
                </a:lnTo>
                <a:lnTo>
                  <a:pt x="7296" y="6618"/>
                </a:lnTo>
                <a:lnTo>
                  <a:pt x="7302" y="6610"/>
                </a:lnTo>
                <a:lnTo>
                  <a:pt x="7316" y="6598"/>
                </a:lnTo>
                <a:lnTo>
                  <a:pt x="7324" y="6588"/>
                </a:lnTo>
                <a:lnTo>
                  <a:pt x="7334" y="6574"/>
                </a:lnTo>
                <a:lnTo>
                  <a:pt x="7344" y="6554"/>
                </a:lnTo>
                <a:lnTo>
                  <a:pt x="7356" y="6528"/>
                </a:lnTo>
                <a:lnTo>
                  <a:pt x="7372" y="6498"/>
                </a:lnTo>
                <a:lnTo>
                  <a:pt x="7384" y="6480"/>
                </a:lnTo>
                <a:lnTo>
                  <a:pt x="7396" y="6468"/>
                </a:lnTo>
                <a:lnTo>
                  <a:pt x="7406" y="6460"/>
                </a:lnTo>
                <a:lnTo>
                  <a:pt x="7416" y="6448"/>
                </a:lnTo>
                <a:lnTo>
                  <a:pt x="7424" y="6432"/>
                </a:lnTo>
                <a:lnTo>
                  <a:pt x="7430" y="6406"/>
                </a:lnTo>
                <a:lnTo>
                  <a:pt x="7436" y="6366"/>
                </a:lnTo>
                <a:lnTo>
                  <a:pt x="7438" y="6338"/>
                </a:lnTo>
                <a:lnTo>
                  <a:pt x="7438" y="6332"/>
                </a:lnTo>
                <a:lnTo>
                  <a:pt x="7436" y="6330"/>
                </a:lnTo>
                <a:lnTo>
                  <a:pt x="7430" y="6332"/>
                </a:lnTo>
                <a:lnTo>
                  <a:pt x="7428" y="6330"/>
                </a:lnTo>
                <a:lnTo>
                  <a:pt x="7426" y="6326"/>
                </a:lnTo>
                <a:lnTo>
                  <a:pt x="7426" y="6320"/>
                </a:lnTo>
                <a:lnTo>
                  <a:pt x="7428" y="6312"/>
                </a:lnTo>
                <a:lnTo>
                  <a:pt x="7434" y="6304"/>
                </a:lnTo>
                <a:lnTo>
                  <a:pt x="7440" y="6296"/>
                </a:lnTo>
                <a:lnTo>
                  <a:pt x="7450" y="6288"/>
                </a:lnTo>
                <a:lnTo>
                  <a:pt x="7462" y="6280"/>
                </a:lnTo>
                <a:lnTo>
                  <a:pt x="7474" y="6274"/>
                </a:lnTo>
                <a:lnTo>
                  <a:pt x="7488" y="6268"/>
                </a:lnTo>
                <a:lnTo>
                  <a:pt x="7502" y="6262"/>
                </a:lnTo>
                <a:lnTo>
                  <a:pt x="7514" y="6256"/>
                </a:lnTo>
                <a:lnTo>
                  <a:pt x="7524" y="6248"/>
                </a:lnTo>
                <a:lnTo>
                  <a:pt x="7530" y="6242"/>
                </a:lnTo>
                <a:lnTo>
                  <a:pt x="7536" y="6234"/>
                </a:lnTo>
                <a:lnTo>
                  <a:pt x="7540" y="6226"/>
                </a:lnTo>
                <a:lnTo>
                  <a:pt x="7540" y="6218"/>
                </a:lnTo>
                <a:lnTo>
                  <a:pt x="7538" y="6210"/>
                </a:lnTo>
                <a:lnTo>
                  <a:pt x="7534" y="6206"/>
                </a:lnTo>
                <a:lnTo>
                  <a:pt x="7534" y="6200"/>
                </a:lnTo>
                <a:lnTo>
                  <a:pt x="7536" y="6188"/>
                </a:lnTo>
                <a:lnTo>
                  <a:pt x="7540" y="6172"/>
                </a:lnTo>
                <a:lnTo>
                  <a:pt x="7542" y="6160"/>
                </a:lnTo>
                <a:lnTo>
                  <a:pt x="7542" y="6146"/>
                </a:lnTo>
                <a:lnTo>
                  <a:pt x="7540" y="6126"/>
                </a:lnTo>
                <a:lnTo>
                  <a:pt x="7538" y="6128"/>
                </a:lnTo>
                <a:lnTo>
                  <a:pt x="7536" y="6130"/>
                </a:lnTo>
                <a:lnTo>
                  <a:pt x="7534" y="6130"/>
                </a:lnTo>
                <a:lnTo>
                  <a:pt x="7532" y="6126"/>
                </a:lnTo>
                <a:lnTo>
                  <a:pt x="7530" y="6118"/>
                </a:lnTo>
                <a:lnTo>
                  <a:pt x="7526" y="6090"/>
                </a:lnTo>
                <a:lnTo>
                  <a:pt x="7524" y="6074"/>
                </a:lnTo>
                <a:lnTo>
                  <a:pt x="7522" y="6064"/>
                </a:lnTo>
                <a:lnTo>
                  <a:pt x="7512" y="6052"/>
                </a:lnTo>
                <a:lnTo>
                  <a:pt x="7508" y="6046"/>
                </a:lnTo>
                <a:lnTo>
                  <a:pt x="7506" y="6042"/>
                </a:lnTo>
                <a:lnTo>
                  <a:pt x="7506" y="6034"/>
                </a:lnTo>
                <a:lnTo>
                  <a:pt x="7508" y="6026"/>
                </a:lnTo>
                <a:lnTo>
                  <a:pt x="7508" y="6016"/>
                </a:lnTo>
                <a:lnTo>
                  <a:pt x="7508" y="6010"/>
                </a:lnTo>
                <a:lnTo>
                  <a:pt x="7514" y="6008"/>
                </a:lnTo>
                <a:lnTo>
                  <a:pt x="7518" y="6008"/>
                </a:lnTo>
                <a:lnTo>
                  <a:pt x="7524" y="6004"/>
                </a:lnTo>
                <a:lnTo>
                  <a:pt x="7530" y="5998"/>
                </a:lnTo>
                <a:lnTo>
                  <a:pt x="7540" y="5988"/>
                </a:lnTo>
                <a:lnTo>
                  <a:pt x="7548" y="5976"/>
                </a:lnTo>
                <a:lnTo>
                  <a:pt x="7556" y="5972"/>
                </a:lnTo>
                <a:lnTo>
                  <a:pt x="7566" y="5966"/>
                </a:lnTo>
                <a:lnTo>
                  <a:pt x="7570" y="5964"/>
                </a:lnTo>
                <a:lnTo>
                  <a:pt x="7576" y="5960"/>
                </a:lnTo>
                <a:lnTo>
                  <a:pt x="7582" y="5950"/>
                </a:lnTo>
                <a:lnTo>
                  <a:pt x="7590" y="5936"/>
                </a:lnTo>
                <a:lnTo>
                  <a:pt x="7600" y="5918"/>
                </a:lnTo>
                <a:lnTo>
                  <a:pt x="7610" y="5906"/>
                </a:lnTo>
                <a:lnTo>
                  <a:pt x="7620" y="5896"/>
                </a:lnTo>
                <a:lnTo>
                  <a:pt x="7630" y="5888"/>
                </a:lnTo>
                <a:lnTo>
                  <a:pt x="7640" y="5884"/>
                </a:lnTo>
                <a:lnTo>
                  <a:pt x="7650" y="5880"/>
                </a:lnTo>
                <a:lnTo>
                  <a:pt x="7670" y="5874"/>
                </a:lnTo>
                <a:lnTo>
                  <a:pt x="7680" y="5868"/>
                </a:lnTo>
                <a:lnTo>
                  <a:pt x="7690" y="5862"/>
                </a:lnTo>
                <a:lnTo>
                  <a:pt x="7698" y="5854"/>
                </a:lnTo>
                <a:lnTo>
                  <a:pt x="7708" y="5844"/>
                </a:lnTo>
                <a:lnTo>
                  <a:pt x="7724" y="5822"/>
                </a:lnTo>
                <a:lnTo>
                  <a:pt x="7742" y="5792"/>
                </a:lnTo>
                <a:lnTo>
                  <a:pt x="7748" y="5778"/>
                </a:lnTo>
                <a:lnTo>
                  <a:pt x="7748" y="5774"/>
                </a:lnTo>
                <a:lnTo>
                  <a:pt x="7748" y="5772"/>
                </a:lnTo>
                <a:lnTo>
                  <a:pt x="7752" y="5762"/>
                </a:lnTo>
                <a:lnTo>
                  <a:pt x="7756" y="5754"/>
                </a:lnTo>
                <a:lnTo>
                  <a:pt x="7756" y="5748"/>
                </a:lnTo>
                <a:lnTo>
                  <a:pt x="7754" y="5744"/>
                </a:lnTo>
                <a:lnTo>
                  <a:pt x="7752" y="5742"/>
                </a:lnTo>
                <a:lnTo>
                  <a:pt x="7748" y="5736"/>
                </a:lnTo>
                <a:lnTo>
                  <a:pt x="7744" y="5730"/>
                </a:lnTo>
                <a:lnTo>
                  <a:pt x="7742" y="5720"/>
                </a:lnTo>
                <a:lnTo>
                  <a:pt x="7742" y="5706"/>
                </a:lnTo>
                <a:lnTo>
                  <a:pt x="7744" y="5654"/>
                </a:lnTo>
                <a:lnTo>
                  <a:pt x="7742" y="5632"/>
                </a:lnTo>
                <a:lnTo>
                  <a:pt x="7738" y="5610"/>
                </a:lnTo>
                <a:lnTo>
                  <a:pt x="7738" y="5596"/>
                </a:lnTo>
                <a:lnTo>
                  <a:pt x="7740" y="5588"/>
                </a:lnTo>
                <a:lnTo>
                  <a:pt x="7742" y="5582"/>
                </a:lnTo>
                <a:lnTo>
                  <a:pt x="7746" y="5578"/>
                </a:lnTo>
                <a:lnTo>
                  <a:pt x="7748" y="5576"/>
                </a:lnTo>
                <a:lnTo>
                  <a:pt x="7748" y="5570"/>
                </a:lnTo>
                <a:lnTo>
                  <a:pt x="7746" y="5562"/>
                </a:lnTo>
                <a:lnTo>
                  <a:pt x="7738" y="5550"/>
                </a:lnTo>
                <a:lnTo>
                  <a:pt x="7728" y="5538"/>
                </a:lnTo>
                <a:lnTo>
                  <a:pt x="7722" y="5536"/>
                </a:lnTo>
                <a:lnTo>
                  <a:pt x="7716" y="5532"/>
                </a:lnTo>
                <a:lnTo>
                  <a:pt x="7712" y="5524"/>
                </a:lnTo>
                <a:lnTo>
                  <a:pt x="7708" y="5512"/>
                </a:lnTo>
                <a:lnTo>
                  <a:pt x="7708" y="5502"/>
                </a:lnTo>
                <a:lnTo>
                  <a:pt x="7704" y="5488"/>
                </a:lnTo>
                <a:lnTo>
                  <a:pt x="7696" y="5466"/>
                </a:lnTo>
                <a:lnTo>
                  <a:pt x="7692" y="5454"/>
                </a:lnTo>
                <a:lnTo>
                  <a:pt x="7692" y="5446"/>
                </a:lnTo>
                <a:lnTo>
                  <a:pt x="7692" y="5440"/>
                </a:lnTo>
                <a:lnTo>
                  <a:pt x="7694" y="5436"/>
                </a:lnTo>
                <a:lnTo>
                  <a:pt x="7698" y="5432"/>
                </a:lnTo>
                <a:lnTo>
                  <a:pt x="7700" y="5428"/>
                </a:lnTo>
                <a:lnTo>
                  <a:pt x="7700" y="5422"/>
                </a:lnTo>
                <a:lnTo>
                  <a:pt x="7696" y="5414"/>
                </a:lnTo>
                <a:lnTo>
                  <a:pt x="7694" y="5402"/>
                </a:lnTo>
                <a:lnTo>
                  <a:pt x="7692" y="5396"/>
                </a:lnTo>
                <a:lnTo>
                  <a:pt x="7694" y="5390"/>
                </a:lnTo>
                <a:lnTo>
                  <a:pt x="7696" y="5388"/>
                </a:lnTo>
                <a:lnTo>
                  <a:pt x="7700" y="5386"/>
                </a:lnTo>
                <a:lnTo>
                  <a:pt x="7700" y="5384"/>
                </a:lnTo>
                <a:lnTo>
                  <a:pt x="7700" y="5380"/>
                </a:lnTo>
                <a:lnTo>
                  <a:pt x="7698" y="5374"/>
                </a:lnTo>
                <a:lnTo>
                  <a:pt x="7686" y="5360"/>
                </a:lnTo>
                <a:lnTo>
                  <a:pt x="7676" y="5348"/>
                </a:lnTo>
                <a:lnTo>
                  <a:pt x="7672" y="5340"/>
                </a:lnTo>
                <a:lnTo>
                  <a:pt x="7670" y="5330"/>
                </a:lnTo>
                <a:lnTo>
                  <a:pt x="7672" y="5318"/>
                </a:lnTo>
                <a:lnTo>
                  <a:pt x="7676" y="5304"/>
                </a:lnTo>
                <a:lnTo>
                  <a:pt x="7680" y="5294"/>
                </a:lnTo>
                <a:lnTo>
                  <a:pt x="7682" y="5286"/>
                </a:lnTo>
                <a:lnTo>
                  <a:pt x="7686" y="5278"/>
                </a:lnTo>
                <a:lnTo>
                  <a:pt x="7692" y="5264"/>
                </a:lnTo>
                <a:lnTo>
                  <a:pt x="7708" y="5240"/>
                </a:lnTo>
                <a:lnTo>
                  <a:pt x="7712" y="5228"/>
                </a:lnTo>
                <a:lnTo>
                  <a:pt x="7714" y="5214"/>
                </a:lnTo>
                <a:lnTo>
                  <a:pt x="7716" y="5208"/>
                </a:lnTo>
                <a:lnTo>
                  <a:pt x="7718" y="5204"/>
                </a:lnTo>
                <a:lnTo>
                  <a:pt x="7724" y="5202"/>
                </a:lnTo>
                <a:lnTo>
                  <a:pt x="7726" y="5200"/>
                </a:lnTo>
                <a:lnTo>
                  <a:pt x="7728" y="5198"/>
                </a:lnTo>
                <a:lnTo>
                  <a:pt x="7728" y="5192"/>
                </a:lnTo>
                <a:lnTo>
                  <a:pt x="7728" y="5182"/>
                </a:lnTo>
                <a:lnTo>
                  <a:pt x="7728" y="5170"/>
                </a:lnTo>
                <a:lnTo>
                  <a:pt x="7732" y="5164"/>
                </a:lnTo>
                <a:lnTo>
                  <a:pt x="7736" y="5160"/>
                </a:lnTo>
                <a:lnTo>
                  <a:pt x="7744" y="5158"/>
                </a:lnTo>
                <a:lnTo>
                  <a:pt x="7754" y="5154"/>
                </a:lnTo>
                <a:lnTo>
                  <a:pt x="7758" y="5150"/>
                </a:lnTo>
                <a:lnTo>
                  <a:pt x="7758" y="5144"/>
                </a:lnTo>
                <a:lnTo>
                  <a:pt x="7756" y="5136"/>
                </a:lnTo>
                <a:lnTo>
                  <a:pt x="7760" y="5136"/>
                </a:lnTo>
                <a:lnTo>
                  <a:pt x="7764" y="5134"/>
                </a:lnTo>
                <a:lnTo>
                  <a:pt x="7770" y="5132"/>
                </a:lnTo>
                <a:lnTo>
                  <a:pt x="7776" y="5126"/>
                </a:lnTo>
                <a:lnTo>
                  <a:pt x="7786" y="5116"/>
                </a:lnTo>
                <a:lnTo>
                  <a:pt x="7792" y="5106"/>
                </a:lnTo>
                <a:lnTo>
                  <a:pt x="7796" y="5098"/>
                </a:lnTo>
                <a:lnTo>
                  <a:pt x="7798" y="5088"/>
                </a:lnTo>
                <a:lnTo>
                  <a:pt x="7800" y="5082"/>
                </a:lnTo>
                <a:lnTo>
                  <a:pt x="7804" y="5074"/>
                </a:lnTo>
                <a:lnTo>
                  <a:pt x="7814" y="5062"/>
                </a:lnTo>
                <a:lnTo>
                  <a:pt x="7826" y="5046"/>
                </a:lnTo>
                <a:lnTo>
                  <a:pt x="7854" y="5016"/>
                </a:lnTo>
                <a:lnTo>
                  <a:pt x="7874" y="4990"/>
                </a:lnTo>
                <a:lnTo>
                  <a:pt x="7898" y="4966"/>
                </a:lnTo>
                <a:lnTo>
                  <a:pt x="7936" y="4934"/>
                </a:lnTo>
                <a:lnTo>
                  <a:pt x="7960" y="4914"/>
                </a:lnTo>
                <a:lnTo>
                  <a:pt x="7984" y="4892"/>
                </a:lnTo>
                <a:lnTo>
                  <a:pt x="8008" y="4864"/>
                </a:lnTo>
                <a:lnTo>
                  <a:pt x="8030" y="4834"/>
                </a:lnTo>
                <a:lnTo>
                  <a:pt x="8050" y="4802"/>
                </a:lnTo>
                <a:lnTo>
                  <a:pt x="8070" y="4766"/>
                </a:lnTo>
                <a:lnTo>
                  <a:pt x="8090" y="4726"/>
                </a:lnTo>
                <a:lnTo>
                  <a:pt x="8108" y="4682"/>
                </a:lnTo>
                <a:lnTo>
                  <a:pt x="8116" y="4658"/>
                </a:lnTo>
                <a:lnTo>
                  <a:pt x="8126" y="4638"/>
                </a:lnTo>
                <a:lnTo>
                  <a:pt x="8142" y="4606"/>
                </a:lnTo>
                <a:lnTo>
                  <a:pt x="8154" y="4582"/>
                </a:lnTo>
                <a:lnTo>
                  <a:pt x="8158" y="4570"/>
                </a:lnTo>
                <a:lnTo>
                  <a:pt x="8160" y="4558"/>
                </a:lnTo>
                <a:lnTo>
                  <a:pt x="8162" y="4542"/>
                </a:lnTo>
                <a:lnTo>
                  <a:pt x="8166" y="4534"/>
                </a:lnTo>
                <a:lnTo>
                  <a:pt x="8172" y="4530"/>
                </a:lnTo>
                <a:lnTo>
                  <a:pt x="8176" y="4530"/>
                </a:lnTo>
                <a:lnTo>
                  <a:pt x="8180" y="4532"/>
                </a:lnTo>
                <a:lnTo>
                  <a:pt x="8182" y="4532"/>
                </a:lnTo>
                <a:lnTo>
                  <a:pt x="8174" y="4518"/>
                </a:lnTo>
                <a:lnTo>
                  <a:pt x="8168" y="4508"/>
                </a:lnTo>
                <a:lnTo>
                  <a:pt x="8168" y="4496"/>
                </a:lnTo>
                <a:lnTo>
                  <a:pt x="8168" y="4486"/>
                </a:lnTo>
                <a:lnTo>
                  <a:pt x="8172" y="4478"/>
                </a:lnTo>
                <a:lnTo>
                  <a:pt x="8174" y="4470"/>
                </a:lnTo>
                <a:lnTo>
                  <a:pt x="8174" y="4464"/>
                </a:lnTo>
                <a:lnTo>
                  <a:pt x="8172" y="4460"/>
                </a:lnTo>
                <a:lnTo>
                  <a:pt x="8166" y="4456"/>
                </a:lnTo>
                <a:lnTo>
                  <a:pt x="8158" y="4454"/>
                </a:lnTo>
                <a:lnTo>
                  <a:pt x="8150" y="4458"/>
                </a:lnTo>
                <a:lnTo>
                  <a:pt x="8134" y="4468"/>
                </a:lnTo>
                <a:lnTo>
                  <a:pt x="8124" y="4474"/>
                </a:lnTo>
                <a:lnTo>
                  <a:pt x="8112" y="4480"/>
                </a:lnTo>
                <a:lnTo>
                  <a:pt x="8098" y="4484"/>
                </a:lnTo>
                <a:lnTo>
                  <a:pt x="8080" y="4486"/>
                </a:lnTo>
                <a:lnTo>
                  <a:pt x="8064" y="4486"/>
                </a:lnTo>
                <a:lnTo>
                  <a:pt x="8056" y="4488"/>
                </a:lnTo>
                <a:lnTo>
                  <a:pt x="8052" y="4490"/>
                </a:lnTo>
                <a:lnTo>
                  <a:pt x="8050" y="4492"/>
                </a:lnTo>
                <a:lnTo>
                  <a:pt x="8050" y="4494"/>
                </a:lnTo>
                <a:lnTo>
                  <a:pt x="8048" y="4496"/>
                </a:lnTo>
                <a:lnTo>
                  <a:pt x="8044" y="4496"/>
                </a:lnTo>
                <a:lnTo>
                  <a:pt x="8034" y="4496"/>
                </a:lnTo>
                <a:lnTo>
                  <a:pt x="8022" y="4496"/>
                </a:lnTo>
                <a:lnTo>
                  <a:pt x="8014" y="4498"/>
                </a:lnTo>
                <a:lnTo>
                  <a:pt x="8006" y="4502"/>
                </a:lnTo>
                <a:lnTo>
                  <a:pt x="8000" y="4508"/>
                </a:lnTo>
                <a:lnTo>
                  <a:pt x="7994" y="4512"/>
                </a:lnTo>
                <a:lnTo>
                  <a:pt x="7988" y="4516"/>
                </a:lnTo>
                <a:lnTo>
                  <a:pt x="7980" y="4516"/>
                </a:lnTo>
                <a:lnTo>
                  <a:pt x="7968" y="4514"/>
                </a:lnTo>
                <a:lnTo>
                  <a:pt x="7956" y="4510"/>
                </a:lnTo>
                <a:lnTo>
                  <a:pt x="7948" y="4512"/>
                </a:lnTo>
                <a:lnTo>
                  <a:pt x="7940" y="4516"/>
                </a:lnTo>
                <a:lnTo>
                  <a:pt x="7932" y="4522"/>
                </a:lnTo>
                <a:lnTo>
                  <a:pt x="7924" y="4526"/>
                </a:lnTo>
                <a:lnTo>
                  <a:pt x="7918" y="4530"/>
                </a:lnTo>
                <a:lnTo>
                  <a:pt x="7908" y="4532"/>
                </a:lnTo>
                <a:lnTo>
                  <a:pt x="7898" y="4530"/>
                </a:lnTo>
                <a:lnTo>
                  <a:pt x="7888" y="4524"/>
                </a:lnTo>
                <a:lnTo>
                  <a:pt x="7880" y="4518"/>
                </a:lnTo>
                <a:lnTo>
                  <a:pt x="7874" y="4512"/>
                </a:lnTo>
                <a:lnTo>
                  <a:pt x="7870" y="4504"/>
                </a:lnTo>
                <a:lnTo>
                  <a:pt x="7862" y="4490"/>
                </a:lnTo>
                <a:lnTo>
                  <a:pt x="7858" y="4484"/>
                </a:lnTo>
                <a:lnTo>
                  <a:pt x="7852" y="4476"/>
                </a:lnTo>
                <a:lnTo>
                  <a:pt x="7848" y="4472"/>
                </a:lnTo>
                <a:lnTo>
                  <a:pt x="7842" y="4472"/>
                </a:lnTo>
                <a:lnTo>
                  <a:pt x="7832" y="4472"/>
                </a:lnTo>
                <a:lnTo>
                  <a:pt x="7830" y="4472"/>
                </a:lnTo>
                <a:lnTo>
                  <a:pt x="7832" y="4470"/>
                </a:lnTo>
                <a:lnTo>
                  <a:pt x="7848" y="4458"/>
                </a:lnTo>
                <a:lnTo>
                  <a:pt x="7854" y="4454"/>
                </a:lnTo>
                <a:lnTo>
                  <a:pt x="7856" y="4448"/>
                </a:lnTo>
                <a:lnTo>
                  <a:pt x="7858" y="4444"/>
                </a:lnTo>
                <a:lnTo>
                  <a:pt x="7856" y="4438"/>
                </a:lnTo>
                <a:lnTo>
                  <a:pt x="7852" y="4428"/>
                </a:lnTo>
                <a:lnTo>
                  <a:pt x="7846" y="4414"/>
                </a:lnTo>
                <a:lnTo>
                  <a:pt x="7842" y="4412"/>
                </a:lnTo>
                <a:lnTo>
                  <a:pt x="7836" y="4410"/>
                </a:lnTo>
                <a:lnTo>
                  <a:pt x="7832" y="4408"/>
                </a:lnTo>
                <a:lnTo>
                  <a:pt x="7826" y="4400"/>
                </a:lnTo>
                <a:lnTo>
                  <a:pt x="7824" y="4394"/>
                </a:lnTo>
                <a:lnTo>
                  <a:pt x="7822" y="4392"/>
                </a:lnTo>
                <a:lnTo>
                  <a:pt x="7818" y="4388"/>
                </a:lnTo>
                <a:lnTo>
                  <a:pt x="7814" y="4380"/>
                </a:lnTo>
                <a:lnTo>
                  <a:pt x="7808" y="4370"/>
                </a:lnTo>
                <a:lnTo>
                  <a:pt x="7808" y="4368"/>
                </a:lnTo>
                <a:lnTo>
                  <a:pt x="7808" y="4370"/>
                </a:lnTo>
                <a:lnTo>
                  <a:pt x="7806" y="4370"/>
                </a:lnTo>
                <a:lnTo>
                  <a:pt x="7802" y="4364"/>
                </a:lnTo>
                <a:lnTo>
                  <a:pt x="7798" y="4360"/>
                </a:lnTo>
                <a:lnTo>
                  <a:pt x="7796" y="4358"/>
                </a:lnTo>
                <a:lnTo>
                  <a:pt x="7792" y="4358"/>
                </a:lnTo>
                <a:lnTo>
                  <a:pt x="7790" y="4356"/>
                </a:lnTo>
                <a:lnTo>
                  <a:pt x="7786" y="4354"/>
                </a:lnTo>
                <a:lnTo>
                  <a:pt x="7782" y="4348"/>
                </a:lnTo>
                <a:lnTo>
                  <a:pt x="7776" y="4336"/>
                </a:lnTo>
                <a:lnTo>
                  <a:pt x="7770" y="4326"/>
                </a:lnTo>
                <a:lnTo>
                  <a:pt x="7766" y="4320"/>
                </a:lnTo>
                <a:lnTo>
                  <a:pt x="7762" y="4320"/>
                </a:lnTo>
                <a:lnTo>
                  <a:pt x="7760" y="4320"/>
                </a:lnTo>
                <a:lnTo>
                  <a:pt x="7758" y="4320"/>
                </a:lnTo>
                <a:lnTo>
                  <a:pt x="7756" y="4320"/>
                </a:lnTo>
                <a:lnTo>
                  <a:pt x="7752" y="4318"/>
                </a:lnTo>
                <a:lnTo>
                  <a:pt x="7748" y="4312"/>
                </a:lnTo>
                <a:lnTo>
                  <a:pt x="7744" y="4306"/>
                </a:lnTo>
                <a:lnTo>
                  <a:pt x="7742" y="4304"/>
                </a:lnTo>
                <a:lnTo>
                  <a:pt x="7740" y="4306"/>
                </a:lnTo>
                <a:lnTo>
                  <a:pt x="7736" y="4308"/>
                </a:lnTo>
                <a:lnTo>
                  <a:pt x="7734" y="4308"/>
                </a:lnTo>
                <a:lnTo>
                  <a:pt x="7732" y="4306"/>
                </a:lnTo>
                <a:lnTo>
                  <a:pt x="7726" y="4300"/>
                </a:lnTo>
                <a:lnTo>
                  <a:pt x="7720" y="4288"/>
                </a:lnTo>
                <a:lnTo>
                  <a:pt x="7716" y="4280"/>
                </a:lnTo>
                <a:lnTo>
                  <a:pt x="7714" y="4276"/>
                </a:lnTo>
                <a:lnTo>
                  <a:pt x="7714" y="4278"/>
                </a:lnTo>
                <a:lnTo>
                  <a:pt x="7712" y="4284"/>
                </a:lnTo>
                <a:lnTo>
                  <a:pt x="7714" y="4296"/>
                </a:lnTo>
                <a:lnTo>
                  <a:pt x="7712" y="4300"/>
                </a:lnTo>
                <a:lnTo>
                  <a:pt x="7710" y="4300"/>
                </a:lnTo>
                <a:lnTo>
                  <a:pt x="7708" y="4298"/>
                </a:lnTo>
                <a:lnTo>
                  <a:pt x="7706" y="4292"/>
                </a:lnTo>
                <a:lnTo>
                  <a:pt x="7702" y="4282"/>
                </a:lnTo>
                <a:lnTo>
                  <a:pt x="7696" y="4266"/>
                </a:lnTo>
                <a:lnTo>
                  <a:pt x="7692" y="4254"/>
                </a:lnTo>
                <a:lnTo>
                  <a:pt x="7688" y="4242"/>
                </a:lnTo>
                <a:lnTo>
                  <a:pt x="7684" y="4212"/>
                </a:lnTo>
                <a:lnTo>
                  <a:pt x="7680" y="4196"/>
                </a:lnTo>
                <a:lnTo>
                  <a:pt x="7676" y="4182"/>
                </a:lnTo>
                <a:lnTo>
                  <a:pt x="7672" y="4166"/>
                </a:lnTo>
                <a:lnTo>
                  <a:pt x="7664" y="4154"/>
                </a:lnTo>
                <a:lnTo>
                  <a:pt x="7656" y="4142"/>
                </a:lnTo>
                <a:lnTo>
                  <a:pt x="7652" y="4140"/>
                </a:lnTo>
                <a:lnTo>
                  <a:pt x="7648" y="4142"/>
                </a:lnTo>
                <a:lnTo>
                  <a:pt x="7646" y="4142"/>
                </a:lnTo>
                <a:lnTo>
                  <a:pt x="7644" y="4140"/>
                </a:lnTo>
                <a:lnTo>
                  <a:pt x="7640" y="4132"/>
                </a:lnTo>
                <a:lnTo>
                  <a:pt x="7634" y="4124"/>
                </a:lnTo>
                <a:lnTo>
                  <a:pt x="7630" y="4120"/>
                </a:lnTo>
                <a:lnTo>
                  <a:pt x="7626" y="4120"/>
                </a:lnTo>
                <a:lnTo>
                  <a:pt x="7624" y="4120"/>
                </a:lnTo>
                <a:lnTo>
                  <a:pt x="7622" y="4118"/>
                </a:lnTo>
                <a:lnTo>
                  <a:pt x="7618" y="4110"/>
                </a:lnTo>
                <a:lnTo>
                  <a:pt x="7614" y="4098"/>
                </a:lnTo>
                <a:lnTo>
                  <a:pt x="7610" y="4084"/>
                </a:lnTo>
                <a:lnTo>
                  <a:pt x="7606" y="4056"/>
                </a:lnTo>
                <a:lnTo>
                  <a:pt x="7606" y="4046"/>
                </a:lnTo>
                <a:lnTo>
                  <a:pt x="7606" y="4040"/>
                </a:lnTo>
                <a:lnTo>
                  <a:pt x="7608" y="4032"/>
                </a:lnTo>
                <a:lnTo>
                  <a:pt x="7608" y="4024"/>
                </a:lnTo>
                <a:lnTo>
                  <a:pt x="7606" y="4014"/>
                </a:lnTo>
                <a:lnTo>
                  <a:pt x="7602" y="4006"/>
                </a:lnTo>
                <a:lnTo>
                  <a:pt x="7604" y="4004"/>
                </a:lnTo>
                <a:lnTo>
                  <a:pt x="7608" y="4004"/>
                </a:lnTo>
                <a:lnTo>
                  <a:pt x="7612" y="4006"/>
                </a:lnTo>
                <a:lnTo>
                  <a:pt x="7614" y="4004"/>
                </a:lnTo>
                <a:lnTo>
                  <a:pt x="7610" y="3996"/>
                </a:lnTo>
                <a:lnTo>
                  <a:pt x="7602" y="3982"/>
                </a:lnTo>
                <a:lnTo>
                  <a:pt x="7598" y="3970"/>
                </a:lnTo>
                <a:lnTo>
                  <a:pt x="7596" y="3958"/>
                </a:lnTo>
                <a:lnTo>
                  <a:pt x="7594" y="3950"/>
                </a:lnTo>
                <a:lnTo>
                  <a:pt x="7592" y="3944"/>
                </a:lnTo>
                <a:lnTo>
                  <a:pt x="7588" y="3942"/>
                </a:lnTo>
                <a:lnTo>
                  <a:pt x="7582" y="3940"/>
                </a:lnTo>
                <a:lnTo>
                  <a:pt x="7578" y="3938"/>
                </a:lnTo>
                <a:lnTo>
                  <a:pt x="7574" y="3936"/>
                </a:lnTo>
                <a:lnTo>
                  <a:pt x="7572" y="3928"/>
                </a:lnTo>
                <a:lnTo>
                  <a:pt x="7568" y="3922"/>
                </a:lnTo>
                <a:lnTo>
                  <a:pt x="7564" y="3920"/>
                </a:lnTo>
                <a:lnTo>
                  <a:pt x="7558" y="3918"/>
                </a:lnTo>
                <a:lnTo>
                  <a:pt x="7554" y="3918"/>
                </a:lnTo>
                <a:lnTo>
                  <a:pt x="7550" y="3914"/>
                </a:lnTo>
                <a:lnTo>
                  <a:pt x="7544" y="3902"/>
                </a:lnTo>
                <a:lnTo>
                  <a:pt x="7538" y="3908"/>
                </a:lnTo>
                <a:lnTo>
                  <a:pt x="7544" y="3902"/>
                </a:lnTo>
                <a:lnTo>
                  <a:pt x="7538" y="3886"/>
                </a:lnTo>
                <a:lnTo>
                  <a:pt x="7536" y="3872"/>
                </a:lnTo>
                <a:lnTo>
                  <a:pt x="7536" y="3866"/>
                </a:lnTo>
                <a:lnTo>
                  <a:pt x="7538" y="3860"/>
                </a:lnTo>
                <a:lnTo>
                  <a:pt x="7542" y="3858"/>
                </a:lnTo>
                <a:lnTo>
                  <a:pt x="7546" y="3856"/>
                </a:lnTo>
                <a:lnTo>
                  <a:pt x="7550" y="3856"/>
                </a:lnTo>
                <a:lnTo>
                  <a:pt x="7542" y="3852"/>
                </a:lnTo>
                <a:lnTo>
                  <a:pt x="7538" y="3848"/>
                </a:lnTo>
                <a:lnTo>
                  <a:pt x="7532" y="3840"/>
                </a:lnTo>
                <a:lnTo>
                  <a:pt x="7526" y="3830"/>
                </a:lnTo>
                <a:lnTo>
                  <a:pt x="7520" y="3818"/>
                </a:lnTo>
                <a:lnTo>
                  <a:pt x="7512" y="3798"/>
                </a:lnTo>
                <a:lnTo>
                  <a:pt x="7504" y="3780"/>
                </a:lnTo>
                <a:lnTo>
                  <a:pt x="7488" y="3750"/>
                </a:lnTo>
                <a:lnTo>
                  <a:pt x="7476" y="3728"/>
                </a:lnTo>
                <a:lnTo>
                  <a:pt x="7474" y="3718"/>
                </a:lnTo>
                <a:lnTo>
                  <a:pt x="7474" y="3710"/>
                </a:lnTo>
                <a:lnTo>
                  <a:pt x="7476" y="3704"/>
                </a:lnTo>
                <a:lnTo>
                  <a:pt x="7474" y="3700"/>
                </a:lnTo>
                <a:lnTo>
                  <a:pt x="7470" y="3690"/>
                </a:lnTo>
                <a:lnTo>
                  <a:pt x="7464" y="3680"/>
                </a:lnTo>
                <a:lnTo>
                  <a:pt x="7462" y="3674"/>
                </a:lnTo>
                <a:lnTo>
                  <a:pt x="7460" y="3668"/>
                </a:lnTo>
                <a:lnTo>
                  <a:pt x="7460" y="3658"/>
                </a:lnTo>
                <a:lnTo>
                  <a:pt x="7454" y="3648"/>
                </a:lnTo>
                <a:lnTo>
                  <a:pt x="7440" y="3628"/>
                </a:lnTo>
                <a:lnTo>
                  <a:pt x="7426" y="3608"/>
                </a:lnTo>
                <a:lnTo>
                  <a:pt x="7422" y="3598"/>
                </a:lnTo>
                <a:lnTo>
                  <a:pt x="7420" y="3588"/>
                </a:lnTo>
                <a:lnTo>
                  <a:pt x="7420" y="3582"/>
                </a:lnTo>
                <a:lnTo>
                  <a:pt x="7418" y="3576"/>
                </a:lnTo>
                <a:lnTo>
                  <a:pt x="7414" y="3570"/>
                </a:lnTo>
                <a:lnTo>
                  <a:pt x="7412" y="3568"/>
                </a:lnTo>
                <a:lnTo>
                  <a:pt x="7412" y="3562"/>
                </a:lnTo>
                <a:lnTo>
                  <a:pt x="7414" y="3556"/>
                </a:lnTo>
                <a:lnTo>
                  <a:pt x="7420" y="3546"/>
                </a:lnTo>
                <a:lnTo>
                  <a:pt x="7422" y="3550"/>
                </a:lnTo>
                <a:lnTo>
                  <a:pt x="7424" y="3552"/>
                </a:lnTo>
                <a:lnTo>
                  <a:pt x="7424" y="3560"/>
                </a:lnTo>
                <a:lnTo>
                  <a:pt x="7426" y="3570"/>
                </a:lnTo>
                <a:lnTo>
                  <a:pt x="7428" y="3576"/>
                </a:lnTo>
                <a:lnTo>
                  <a:pt x="7434" y="3584"/>
                </a:lnTo>
                <a:lnTo>
                  <a:pt x="7438" y="3590"/>
                </a:lnTo>
                <a:lnTo>
                  <a:pt x="7442" y="3594"/>
                </a:lnTo>
                <a:lnTo>
                  <a:pt x="7444" y="3606"/>
                </a:lnTo>
                <a:lnTo>
                  <a:pt x="7446" y="3618"/>
                </a:lnTo>
                <a:lnTo>
                  <a:pt x="7450" y="3622"/>
                </a:lnTo>
                <a:lnTo>
                  <a:pt x="7454" y="3628"/>
                </a:lnTo>
                <a:lnTo>
                  <a:pt x="7468" y="3644"/>
                </a:lnTo>
                <a:lnTo>
                  <a:pt x="7478" y="3658"/>
                </a:lnTo>
                <a:lnTo>
                  <a:pt x="7480" y="3660"/>
                </a:lnTo>
                <a:lnTo>
                  <a:pt x="7484" y="3662"/>
                </a:lnTo>
                <a:lnTo>
                  <a:pt x="7486" y="3662"/>
                </a:lnTo>
                <a:lnTo>
                  <a:pt x="7490" y="3658"/>
                </a:lnTo>
                <a:lnTo>
                  <a:pt x="7494" y="3644"/>
                </a:lnTo>
                <a:lnTo>
                  <a:pt x="7496" y="3632"/>
                </a:lnTo>
                <a:lnTo>
                  <a:pt x="7502" y="3610"/>
                </a:lnTo>
                <a:lnTo>
                  <a:pt x="7514" y="3572"/>
                </a:lnTo>
                <a:lnTo>
                  <a:pt x="7516" y="3568"/>
                </a:lnTo>
                <a:lnTo>
                  <a:pt x="7516" y="3572"/>
                </a:lnTo>
                <a:lnTo>
                  <a:pt x="7516" y="3578"/>
                </a:lnTo>
                <a:lnTo>
                  <a:pt x="7510" y="3602"/>
                </a:lnTo>
                <a:lnTo>
                  <a:pt x="7510" y="3614"/>
                </a:lnTo>
                <a:lnTo>
                  <a:pt x="7510" y="3620"/>
                </a:lnTo>
                <a:lnTo>
                  <a:pt x="7508" y="3630"/>
                </a:lnTo>
                <a:lnTo>
                  <a:pt x="7502" y="3644"/>
                </a:lnTo>
                <a:lnTo>
                  <a:pt x="7502" y="3646"/>
                </a:lnTo>
                <a:lnTo>
                  <a:pt x="7508" y="3644"/>
                </a:lnTo>
                <a:lnTo>
                  <a:pt x="7512" y="3644"/>
                </a:lnTo>
                <a:lnTo>
                  <a:pt x="7518" y="3644"/>
                </a:lnTo>
                <a:lnTo>
                  <a:pt x="7522" y="3646"/>
                </a:lnTo>
                <a:lnTo>
                  <a:pt x="7526" y="3648"/>
                </a:lnTo>
                <a:lnTo>
                  <a:pt x="7532" y="3658"/>
                </a:lnTo>
                <a:lnTo>
                  <a:pt x="7548" y="3688"/>
                </a:lnTo>
                <a:lnTo>
                  <a:pt x="7564" y="3722"/>
                </a:lnTo>
                <a:lnTo>
                  <a:pt x="7572" y="3736"/>
                </a:lnTo>
                <a:lnTo>
                  <a:pt x="7580" y="3746"/>
                </a:lnTo>
                <a:lnTo>
                  <a:pt x="7584" y="3752"/>
                </a:lnTo>
                <a:lnTo>
                  <a:pt x="7586" y="3756"/>
                </a:lnTo>
                <a:lnTo>
                  <a:pt x="7586" y="3762"/>
                </a:lnTo>
                <a:lnTo>
                  <a:pt x="7592" y="3768"/>
                </a:lnTo>
                <a:lnTo>
                  <a:pt x="7600" y="3776"/>
                </a:lnTo>
                <a:lnTo>
                  <a:pt x="7608" y="3788"/>
                </a:lnTo>
                <a:lnTo>
                  <a:pt x="7610" y="3798"/>
                </a:lnTo>
                <a:lnTo>
                  <a:pt x="7610" y="3804"/>
                </a:lnTo>
                <a:lnTo>
                  <a:pt x="7608" y="3808"/>
                </a:lnTo>
                <a:lnTo>
                  <a:pt x="7608" y="3814"/>
                </a:lnTo>
                <a:lnTo>
                  <a:pt x="7608" y="3818"/>
                </a:lnTo>
                <a:lnTo>
                  <a:pt x="7610" y="3824"/>
                </a:lnTo>
                <a:lnTo>
                  <a:pt x="7612" y="3830"/>
                </a:lnTo>
                <a:lnTo>
                  <a:pt x="7622" y="3840"/>
                </a:lnTo>
                <a:lnTo>
                  <a:pt x="7628" y="3844"/>
                </a:lnTo>
                <a:lnTo>
                  <a:pt x="7636" y="3846"/>
                </a:lnTo>
                <a:lnTo>
                  <a:pt x="7642" y="3850"/>
                </a:lnTo>
                <a:lnTo>
                  <a:pt x="7648" y="3856"/>
                </a:lnTo>
                <a:lnTo>
                  <a:pt x="7656" y="3866"/>
                </a:lnTo>
                <a:lnTo>
                  <a:pt x="7662" y="3878"/>
                </a:lnTo>
                <a:lnTo>
                  <a:pt x="7672" y="3904"/>
                </a:lnTo>
                <a:lnTo>
                  <a:pt x="7680" y="3928"/>
                </a:lnTo>
                <a:lnTo>
                  <a:pt x="7684" y="3938"/>
                </a:lnTo>
                <a:lnTo>
                  <a:pt x="7684" y="3944"/>
                </a:lnTo>
                <a:lnTo>
                  <a:pt x="7682" y="3948"/>
                </a:lnTo>
                <a:lnTo>
                  <a:pt x="7680" y="3952"/>
                </a:lnTo>
                <a:lnTo>
                  <a:pt x="7678" y="3956"/>
                </a:lnTo>
                <a:lnTo>
                  <a:pt x="7678" y="3960"/>
                </a:lnTo>
                <a:lnTo>
                  <a:pt x="7678" y="3966"/>
                </a:lnTo>
                <a:lnTo>
                  <a:pt x="7680" y="3972"/>
                </a:lnTo>
                <a:lnTo>
                  <a:pt x="7684" y="3980"/>
                </a:lnTo>
                <a:lnTo>
                  <a:pt x="7684" y="3984"/>
                </a:lnTo>
                <a:lnTo>
                  <a:pt x="7684" y="3988"/>
                </a:lnTo>
                <a:lnTo>
                  <a:pt x="7682" y="3990"/>
                </a:lnTo>
                <a:lnTo>
                  <a:pt x="7680" y="3992"/>
                </a:lnTo>
                <a:lnTo>
                  <a:pt x="7680" y="3994"/>
                </a:lnTo>
                <a:lnTo>
                  <a:pt x="7688" y="4006"/>
                </a:lnTo>
                <a:lnTo>
                  <a:pt x="7698" y="4022"/>
                </a:lnTo>
                <a:lnTo>
                  <a:pt x="7704" y="4032"/>
                </a:lnTo>
                <a:lnTo>
                  <a:pt x="7710" y="4040"/>
                </a:lnTo>
                <a:lnTo>
                  <a:pt x="7720" y="4044"/>
                </a:lnTo>
                <a:lnTo>
                  <a:pt x="7726" y="4046"/>
                </a:lnTo>
                <a:lnTo>
                  <a:pt x="7732" y="4050"/>
                </a:lnTo>
                <a:lnTo>
                  <a:pt x="7742" y="4062"/>
                </a:lnTo>
                <a:lnTo>
                  <a:pt x="7750" y="4074"/>
                </a:lnTo>
                <a:lnTo>
                  <a:pt x="7756" y="4088"/>
                </a:lnTo>
                <a:lnTo>
                  <a:pt x="7762" y="4096"/>
                </a:lnTo>
                <a:lnTo>
                  <a:pt x="7766" y="4100"/>
                </a:lnTo>
                <a:lnTo>
                  <a:pt x="7768" y="4104"/>
                </a:lnTo>
                <a:lnTo>
                  <a:pt x="7768" y="4112"/>
                </a:lnTo>
                <a:lnTo>
                  <a:pt x="7770" y="4122"/>
                </a:lnTo>
                <a:lnTo>
                  <a:pt x="7772" y="4128"/>
                </a:lnTo>
                <a:lnTo>
                  <a:pt x="7776" y="4132"/>
                </a:lnTo>
                <a:lnTo>
                  <a:pt x="7778" y="4142"/>
                </a:lnTo>
                <a:lnTo>
                  <a:pt x="7780" y="4148"/>
                </a:lnTo>
                <a:lnTo>
                  <a:pt x="7782" y="4154"/>
                </a:lnTo>
                <a:lnTo>
                  <a:pt x="7792" y="4166"/>
                </a:lnTo>
                <a:lnTo>
                  <a:pt x="7804" y="4180"/>
                </a:lnTo>
                <a:lnTo>
                  <a:pt x="7808" y="4188"/>
                </a:lnTo>
                <a:lnTo>
                  <a:pt x="7812" y="4196"/>
                </a:lnTo>
                <a:lnTo>
                  <a:pt x="7814" y="4202"/>
                </a:lnTo>
                <a:lnTo>
                  <a:pt x="7816" y="4204"/>
                </a:lnTo>
                <a:lnTo>
                  <a:pt x="7820" y="4202"/>
                </a:lnTo>
                <a:lnTo>
                  <a:pt x="7822" y="4204"/>
                </a:lnTo>
                <a:lnTo>
                  <a:pt x="7824" y="4210"/>
                </a:lnTo>
                <a:lnTo>
                  <a:pt x="7828" y="4220"/>
                </a:lnTo>
                <a:lnTo>
                  <a:pt x="7832" y="4236"/>
                </a:lnTo>
                <a:lnTo>
                  <a:pt x="7832" y="4254"/>
                </a:lnTo>
                <a:lnTo>
                  <a:pt x="7830" y="4260"/>
                </a:lnTo>
                <a:lnTo>
                  <a:pt x="7826" y="4268"/>
                </a:lnTo>
                <a:lnTo>
                  <a:pt x="7826" y="4272"/>
                </a:lnTo>
                <a:lnTo>
                  <a:pt x="7826" y="4276"/>
                </a:lnTo>
                <a:lnTo>
                  <a:pt x="7828" y="4282"/>
                </a:lnTo>
                <a:lnTo>
                  <a:pt x="7832" y="4286"/>
                </a:lnTo>
                <a:lnTo>
                  <a:pt x="7830" y="4288"/>
                </a:lnTo>
                <a:lnTo>
                  <a:pt x="7828" y="4290"/>
                </a:lnTo>
                <a:lnTo>
                  <a:pt x="7824" y="4294"/>
                </a:lnTo>
                <a:lnTo>
                  <a:pt x="7826" y="4296"/>
                </a:lnTo>
                <a:lnTo>
                  <a:pt x="7832" y="4300"/>
                </a:lnTo>
                <a:lnTo>
                  <a:pt x="7832" y="4302"/>
                </a:lnTo>
                <a:lnTo>
                  <a:pt x="7834" y="4306"/>
                </a:lnTo>
                <a:lnTo>
                  <a:pt x="7834" y="4312"/>
                </a:lnTo>
                <a:lnTo>
                  <a:pt x="7836" y="4318"/>
                </a:lnTo>
                <a:lnTo>
                  <a:pt x="7840" y="4326"/>
                </a:lnTo>
                <a:lnTo>
                  <a:pt x="7840" y="4336"/>
                </a:lnTo>
                <a:lnTo>
                  <a:pt x="7842" y="4350"/>
                </a:lnTo>
                <a:lnTo>
                  <a:pt x="7846" y="4362"/>
                </a:lnTo>
                <a:lnTo>
                  <a:pt x="7850" y="4370"/>
                </a:lnTo>
                <a:lnTo>
                  <a:pt x="7850" y="4376"/>
                </a:lnTo>
                <a:lnTo>
                  <a:pt x="7850" y="4380"/>
                </a:lnTo>
                <a:lnTo>
                  <a:pt x="7850" y="4388"/>
                </a:lnTo>
                <a:lnTo>
                  <a:pt x="7850" y="4394"/>
                </a:lnTo>
                <a:lnTo>
                  <a:pt x="7854" y="4398"/>
                </a:lnTo>
                <a:lnTo>
                  <a:pt x="7856" y="4410"/>
                </a:lnTo>
                <a:lnTo>
                  <a:pt x="7860" y="4418"/>
                </a:lnTo>
                <a:lnTo>
                  <a:pt x="7862" y="4418"/>
                </a:lnTo>
                <a:lnTo>
                  <a:pt x="7864" y="4418"/>
                </a:lnTo>
                <a:lnTo>
                  <a:pt x="7868" y="4418"/>
                </a:lnTo>
                <a:lnTo>
                  <a:pt x="7872" y="4420"/>
                </a:lnTo>
                <a:lnTo>
                  <a:pt x="7874" y="4422"/>
                </a:lnTo>
                <a:lnTo>
                  <a:pt x="7880" y="4424"/>
                </a:lnTo>
                <a:lnTo>
                  <a:pt x="7884" y="4424"/>
                </a:lnTo>
                <a:lnTo>
                  <a:pt x="7888" y="4422"/>
                </a:lnTo>
                <a:lnTo>
                  <a:pt x="7892" y="4422"/>
                </a:lnTo>
                <a:lnTo>
                  <a:pt x="7896" y="4420"/>
                </a:lnTo>
                <a:lnTo>
                  <a:pt x="7900" y="4418"/>
                </a:lnTo>
                <a:lnTo>
                  <a:pt x="7902" y="4416"/>
                </a:lnTo>
                <a:lnTo>
                  <a:pt x="7910" y="4416"/>
                </a:lnTo>
                <a:lnTo>
                  <a:pt x="7916" y="4416"/>
                </a:lnTo>
                <a:lnTo>
                  <a:pt x="7920" y="4416"/>
                </a:lnTo>
                <a:lnTo>
                  <a:pt x="7922" y="4414"/>
                </a:lnTo>
                <a:lnTo>
                  <a:pt x="7924" y="4412"/>
                </a:lnTo>
                <a:lnTo>
                  <a:pt x="7926" y="4408"/>
                </a:lnTo>
                <a:lnTo>
                  <a:pt x="7928" y="4406"/>
                </a:lnTo>
                <a:lnTo>
                  <a:pt x="7932" y="4404"/>
                </a:lnTo>
                <a:lnTo>
                  <a:pt x="7936" y="4404"/>
                </a:lnTo>
                <a:lnTo>
                  <a:pt x="7938" y="4400"/>
                </a:lnTo>
                <a:lnTo>
                  <a:pt x="7942" y="4392"/>
                </a:lnTo>
                <a:lnTo>
                  <a:pt x="7946" y="4388"/>
                </a:lnTo>
                <a:lnTo>
                  <a:pt x="7950" y="4384"/>
                </a:lnTo>
                <a:lnTo>
                  <a:pt x="7958" y="4382"/>
                </a:lnTo>
                <a:lnTo>
                  <a:pt x="7968" y="4382"/>
                </a:lnTo>
                <a:lnTo>
                  <a:pt x="7984" y="4384"/>
                </a:lnTo>
                <a:lnTo>
                  <a:pt x="7998" y="4380"/>
                </a:lnTo>
                <a:lnTo>
                  <a:pt x="8008" y="4374"/>
                </a:lnTo>
                <a:lnTo>
                  <a:pt x="8018" y="4368"/>
                </a:lnTo>
                <a:lnTo>
                  <a:pt x="8034" y="4356"/>
                </a:lnTo>
                <a:lnTo>
                  <a:pt x="8040" y="4354"/>
                </a:lnTo>
                <a:lnTo>
                  <a:pt x="8048" y="4354"/>
                </a:lnTo>
                <a:lnTo>
                  <a:pt x="8054" y="4356"/>
                </a:lnTo>
                <a:lnTo>
                  <a:pt x="8058" y="4356"/>
                </a:lnTo>
                <a:lnTo>
                  <a:pt x="8066" y="4352"/>
                </a:lnTo>
                <a:lnTo>
                  <a:pt x="8074" y="4346"/>
                </a:lnTo>
                <a:lnTo>
                  <a:pt x="8082" y="4336"/>
                </a:lnTo>
                <a:lnTo>
                  <a:pt x="8090" y="4328"/>
                </a:lnTo>
                <a:lnTo>
                  <a:pt x="8100" y="4320"/>
                </a:lnTo>
                <a:lnTo>
                  <a:pt x="8110" y="4316"/>
                </a:lnTo>
                <a:lnTo>
                  <a:pt x="8116" y="4314"/>
                </a:lnTo>
                <a:lnTo>
                  <a:pt x="8124" y="4314"/>
                </a:lnTo>
                <a:lnTo>
                  <a:pt x="8128" y="4314"/>
                </a:lnTo>
                <a:lnTo>
                  <a:pt x="8130" y="4314"/>
                </a:lnTo>
                <a:lnTo>
                  <a:pt x="8136" y="4310"/>
                </a:lnTo>
                <a:lnTo>
                  <a:pt x="8146" y="4302"/>
                </a:lnTo>
                <a:lnTo>
                  <a:pt x="8154" y="4300"/>
                </a:lnTo>
                <a:lnTo>
                  <a:pt x="8164" y="4296"/>
                </a:lnTo>
                <a:lnTo>
                  <a:pt x="8184" y="4290"/>
                </a:lnTo>
                <a:lnTo>
                  <a:pt x="8192" y="4286"/>
                </a:lnTo>
                <a:lnTo>
                  <a:pt x="8194" y="4282"/>
                </a:lnTo>
                <a:lnTo>
                  <a:pt x="8204" y="4280"/>
                </a:lnTo>
                <a:lnTo>
                  <a:pt x="8210" y="4276"/>
                </a:lnTo>
                <a:lnTo>
                  <a:pt x="8212" y="4272"/>
                </a:lnTo>
                <a:lnTo>
                  <a:pt x="8212" y="4260"/>
                </a:lnTo>
                <a:lnTo>
                  <a:pt x="8212" y="4252"/>
                </a:lnTo>
                <a:lnTo>
                  <a:pt x="8216" y="4244"/>
                </a:lnTo>
                <a:lnTo>
                  <a:pt x="8228" y="4234"/>
                </a:lnTo>
                <a:lnTo>
                  <a:pt x="8246" y="4222"/>
                </a:lnTo>
                <a:lnTo>
                  <a:pt x="8252" y="4220"/>
                </a:lnTo>
                <a:lnTo>
                  <a:pt x="8256" y="4218"/>
                </a:lnTo>
                <a:lnTo>
                  <a:pt x="8264" y="4218"/>
                </a:lnTo>
                <a:lnTo>
                  <a:pt x="8268" y="4218"/>
                </a:lnTo>
                <a:lnTo>
                  <a:pt x="8272" y="4216"/>
                </a:lnTo>
                <a:lnTo>
                  <a:pt x="8280" y="4212"/>
                </a:lnTo>
                <a:lnTo>
                  <a:pt x="8284" y="4208"/>
                </a:lnTo>
                <a:lnTo>
                  <a:pt x="8290" y="4206"/>
                </a:lnTo>
                <a:lnTo>
                  <a:pt x="8298" y="4206"/>
                </a:lnTo>
                <a:lnTo>
                  <a:pt x="8308" y="4206"/>
                </a:lnTo>
                <a:lnTo>
                  <a:pt x="8314" y="4208"/>
                </a:lnTo>
                <a:lnTo>
                  <a:pt x="8320" y="4208"/>
                </a:lnTo>
                <a:lnTo>
                  <a:pt x="8322" y="4206"/>
                </a:lnTo>
                <a:lnTo>
                  <a:pt x="8326" y="4202"/>
                </a:lnTo>
                <a:lnTo>
                  <a:pt x="8330" y="4194"/>
                </a:lnTo>
                <a:lnTo>
                  <a:pt x="8334" y="4186"/>
                </a:lnTo>
                <a:lnTo>
                  <a:pt x="8338" y="4176"/>
                </a:lnTo>
                <a:lnTo>
                  <a:pt x="8342" y="4168"/>
                </a:lnTo>
                <a:lnTo>
                  <a:pt x="8350" y="4160"/>
                </a:lnTo>
                <a:lnTo>
                  <a:pt x="8354" y="4160"/>
                </a:lnTo>
                <a:lnTo>
                  <a:pt x="8360" y="4158"/>
                </a:lnTo>
                <a:lnTo>
                  <a:pt x="8374" y="4158"/>
                </a:lnTo>
                <a:lnTo>
                  <a:pt x="8382" y="4154"/>
                </a:lnTo>
                <a:lnTo>
                  <a:pt x="8386" y="4146"/>
                </a:lnTo>
                <a:lnTo>
                  <a:pt x="8390" y="4138"/>
                </a:lnTo>
                <a:lnTo>
                  <a:pt x="8392" y="4130"/>
                </a:lnTo>
                <a:lnTo>
                  <a:pt x="8396" y="4122"/>
                </a:lnTo>
                <a:lnTo>
                  <a:pt x="8406" y="4116"/>
                </a:lnTo>
                <a:lnTo>
                  <a:pt x="8420" y="4110"/>
                </a:lnTo>
                <a:lnTo>
                  <a:pt x="8430" y="4108"/>
                </a:lnTo>
                <a:lnTo>
                  <a:pt x="8436" y="4104"/>
                </a:lnTo>
                <a:lnTo>
                  <a:pt x="8438" y="4100"/>
                </a:lnTo>
                <a:lnTo>
                  <a:pt x="8438" y="4094"/>
                </a:lnTo>
                <a:lnTo>
                  <a:pt x="8436" y="4086"/>
                </a:lnTo>
                <a:lnTo>
                  <a:pt x="8434" y="4076"/>
                </a:lnTo>
                <a:lnTo>
                  <a:pt x="8434" y="4062"/>
                </a:lnTo>
                <a:lnTo>
                  <a:pt x="8438" y="4046"/>
                </a:lnTo>
                <a:lnTo>
                  <a:pt x="8444" y="4034"/>
                </a:lnTo>
                <a:lnTo>
                  <a:pt x="8448" y="4028"/>
                </a:lnTo>
                <a:lnTo>
                  <a:pt x="8452" y="4028"/>
                </a:lnTo>
                <a:lnTo>
                  <a:pt x="8454" y="4032"/>
                </a:lnTo>
                <a:lnTo>
                  <a:pt x="8458" y="4036"/>
                </a:lnTo>
                <a:lnTo>
                  <a:pt x="8460" y="4036"/>
                </a:lnTo>
                <a:lnTo>
                  <a:pt x="8464" y="4034"/>
                </a:lnTo>
                <a:lnTo>
                  <a:pt x="8470" y="4022"/>
                </a:lnTo>
                <a:lnTo>
                  <a:pt x="8476" y="4010"/>
                </a:lnTo>
                <a:lnTo>
                  <a:pt x="8480" y="4002"/>
                </a:lnTo>
                <a:lnTo>
                  <a:pt x="8490" y="3992"/>
                </a:lnTo>
                <a:lnTo>
                  <a:pt x="8500" y="3982"/>
                </a:lnTo>
                <a:lnTo>
                  <a:pt x="8504" y="3974"/>
                </a:lnTo>
                <a:lnTo>
                  <a:pt x="8510" y="3962"/>
                </a:lnTo>
                <a:lnTo>
                  <a:pt x="8516" y="3946"/>
                </a:lnTo>
                <a:lnTo>
                  <a:pt x="8518" y="3936"/>
                </a:lnTo>
                <a:lnTo>
                  <a:pt x="8518" y="3932"/>
                </a:lnTo>
                <a:lnTo>
                  <a:pt x="8516" y="3930"/>
                </a:lnTo>
                <a:lnTo>
                  <a:pt x="8508" y="3926"/>
                </a:lnTo>
                <a:lnTo>
                  <a:pt x="8502" y="3922"/>
                </a:lnTo>
                <a:lnTo>
                  <a:pt x="8498" y="3916"/>
                </a:lnTo>
                <a:lnTo>
                  <a:pt x="8488" y="3896"/>
                </a:lnTo>
                <a:lnTo>
                  <a:pt x="8482" y="3886"/>
                </a:lnTo>
                <a:lnTo>
                  <a:pt x="8476" y="3880"/>
                </a:lnTo>
                <a:lnTo>
                  <a:pt x="8470" y="3874"/>
                </a:lnTo>
                <a:lnTo>
                  <a:pt x="8468" y="3874"/>
                </a:lnTo>
                <a:lnTo>
                  <a:pt x="8464" y="3874"/>
                </a:lnTo>
                <a:lnTo>
                  <a:pt x="8460" y="3876"/>
                </a:lnTo>
                <a:lnTo>
                  <a:pt x="8458" y="3876"/>
                </a:lnTo>
                <a:lnTo>
                  <a:pt x="8452" y="3872"/>
                </a:lnTo>
                <a:lnTo>
                  <a:pt x="8446" y="3868"/>
                </a:lnTo>
                <a:lnTo>
                  <a:pt x="8440" y="3866"/>
                </a:lnTo>
                <a:lnTo>
                  <a:pt x="8432" y="3864"/>
                </a:lnTo>
                <a:lnTo>
                  <a:pt x="8422" y="3862"/>
                </a:lnTo>
                <a:lnTo>
                  <a:pt x="8412" y="3856"/>
                </a:lnTo>
                <a:lnTo>
                  <a:pt x="8404" y="3850"/>
                </a:lnTo>
                <a:lnTo>
                  <a:pt x="8396" y="3842"/>
                </a:lnTo>
                <a:lnTo>
                  <a:pt x="8390" y="3834"/>
                </a:lnTo>
                <a:lnTo>
                  <a:pt x="8386" y="3824"/>
                </a:lnTo>
                <a:lnTo>
                  <a:pt x="8382" y="3814"/>
                </a:lnTo>
                <a:lnTo>
                  <a:pt x="8378" y="3804"/>
                </a:lnTo>
                <a:lnTo>
                  <a:pt x="8378" y="3780"/>
                </a:lnTo>
                <a:lnTo>
                  <a:pt x="8378" y="3774"/>
                </a:lnTo>
                <a:lnTo>
                  <a:pt x="8376" y="3770"/>
                </a:lnTo>
                <a:lnTo>
                  <a:pt x="8376" y="3766"/>
                </a:lnTo>
                <a:lnTo>
                  <a:pt x="8378" y="3760"/>
                </a:lnTo>
                <a:lnTo>
                  <a:pt x="8382" y="3756"/>
                </a:lnTo>
                <a:lnTo>
                  <a:pt x="8382" y="3752"/>
                </a:lnTo>
                <a:lnTo>
                  <a:pt x="8382" y="3746"/>
                </a:lnTo>
                <a:lnTo>
                  <a:pt x="8384" y="3740"/>
                </a:lnTo>
                <a:lnTo>
                  <a:pt x="8384" y="3734"/>
                </a:lnTo>
                <a:lnTo>
                  <a:pt x="8384" y="3732"/>
                </a:lnTo>
                <a:lnTo>
                  <a:pt x="8380" y="3732"/>
                </a:lnTo>
                <a:lnTo>
                  <a:pt x="8378" y="3732"/>
                </a:lnTo>
                <a:lnTo>
                  <a:pt x="8378" y="3734"/>
                </a:lnTo>
                <a:lnTo>
                  <a:pt x="8378" y="3738"/>
                </a:lnTo>
                <a:lnTo>
                  <a:pt x="8378" y="3742"/>
                </a:lnTo>
                <a:lnTo>
                  <a:pt x="8376" y="3742"/>
                </a:lnTo>
                <a:lnTo>
                  <a:pt x="8372" y="3740"/>
                </a:lnTo>
                <a:lnTo>
                  <a:pt x="8370" y="3740"/>
                </a:lnTo>
                <a:lnTo>
                  <a:pt x="8368" y="3748"/>
                </a:lnTo>
                <a:lnTo>
                  <a:pt x="8364" y="3760"/>
                </a:lnTo>
                <a:lnTo>
                  <a:pt x="8362" y="3762"/>
                </a:lnTo>
                <a:lnTo>
                  <a:pt x="8360" y="3762"/>
                </a:lnTo>
                <a:lnTo>
                  <a:pt x="8358" y="3762"/>
                </a:lnTo>
                <a:lnTo>
                  <a:pt x="8354" y="3770"/>
                </a:lnTo>
                <a:lnTo>
                  <a:pt x="8350" y="3776"/>
                </a:lnTo>
                <a:lnTo>
                  <a:pt x="8344" y="3780"/>
                </a:lnTo>
                <a:lnTo>
                  <a:pt x="8338" y="3784"/>
                </a:lnTo>
                <a:lnTo>
                  <a:pt x="8330" y="3794"/>
                </a:lnTo>
                <a:lnTo>
                  <a:pt x="8322" y="3804"/>
                </a:lnTo>
                <a:lnTo>
                  <a:pt x="8312" y="3814"/>
                </a:lnTo>
                <a:lnTo>
                  <a:pt x="8300" y="3826"/>
                </a:lnTo>
                <a:lnTo>
                  <a:pt x="8300" y="3828"/>
                </a:lnTo>
                <a:lnTo>
                  <a:pt x="8302" y="3830"/>
                </a:lnTo>
                <a:lnTo>
                  <a:pt x="8302" y="3832"/>
                </a:lnTo>
                <a:lnTo>
                  <a:pt x="8298" y="3840"/>
                </a:lnTo>
                <a:lnTo>
                  <a:pt x="8290" y="3848"/>
                </a:lnTo>
                <a:lnTo>
                  <a:pt x="8282" y="3850"/>
                </a:lnTo>
                <a:lnTo>
                  <a:pt x="8272" y="3850"/>
                </a:lnTo>
                <a:lnTo>
                  <a:pt x="8262" y="3850"/>
                </a:lnTo>
                <a:lnTo>
                  <a:pt x="8242" y="3846"/>
                </a:lnTo>
                <a:lnTo>
                  <a:pt x="8232" y="3846"/>
                </a:lnTo>
                <a:lnTo>
                  <a:pt x="8222" y="3848"/>
                </a:lnTo>
                <a:lnTo>
                  <a:pt x="8208" y="3854"/>
                </a:lnTo>
                <a:lnTo>
                  <a:pt x="8200" y="3856"/>
                </a:lnTo>
                <a:lnTo>
                  <a:pt x="8196" y="3854"/>
                </a:lnTo>
                <a:lnTo>
                  <a:pt x="8196" y="3852"/>
                </a:lnTo>
                <a:lnTo>
                  <a:pt x="8194" y="3846"/>
                </a:lnTo>
                <a:lnTo>
                  <a:pt x="8194" y="3840"/>
                </a:lnTo>
                <a:lnTo>
                  <a:pt x="8190" y="3838"/>
                </a:lnTo>
                <a:lnTo>
                  <a:pt x="8186" y="3838"/>
                </a:lnTo>
                <a:lnTo>
                  <a:pt x="8180" y="3838"/>
                </a:lnTo>
                <a:lnTo>
                  <a:pt x="8176" y="3838"/>
                </a:lnTo>
                <a:lnTo>
                  <a:pt x="8176" y="3836"/>
                </a:lnTo>
                <a:lnTo>
                  <a:pt x="8176" y="3832"/>
                </a:lnTo>
                <a:lnTo>
                  <a:pt x="8180" y="3826"/>
                </a:lnTo>
                <a:lnTo>
                  <a:pt x="8182" y="3824"/>
                </a:lnTo>
                <a:lnTo>
                  <a:pt x="8180" y="3824"/>
                </a:lnTo>
                <a:lnTo>
                  <a:pt x="8176" y="3824"/>
                </a:lnTo>
                <a:lnTo>
                  <a:pt x="8174" y="3826"/>
                </a:lnTo>
                <a:lnTo>
                  <a:pt x="8172" y="3824"/>
                </a:lnTo>
                <a:lnTo>
                  <a:pt x="8172" y="3822"/>
                </a:lnTo>
                <a:lnTo>
                  <a:pt x="8176" y="3822"/>
                </a:lnTo>
                <a:lnTo>
                  <a:pt x="8178" y="3820"/>
                </a:lnTo>
                <a:lnTo>
                  <a:pt x="8180" y="3818"/>
                </a:lnTo>
                <a:lnTo>
                  <a:pt x="8184" y="3812"/>
                </a:lnTo>
                <a:lnTo>
                  <a:pt x="8188" y="3796"/>
                </a:lnTo>
                <a:lnTo>
                  <a:pt x="8186" y="3790"/>
                </a:lnTo>
                <a:lnTo>
                  <a:pt x="8184" y="3786"/>
                </a:lnTo>
                <a:lnTo>
                  <a:pt x="8182" y="3780"/>
                </a:lnTo>
                <a:lnTo>
                  <a:pt x="8182" y="3776"/>
                </a:lnTo>
                <a:lnTo>
                  <a:pt x="8182" y="3772"/>
                </a:lnTo>
                <a:lnTo>
                  <a:pt x="8184" y="3764"/>
                </a:lnTo>
                <a:lnTo>
                  <a:pt x="8184" y="3758"/>
                </a:lnTo>
                <a:lnTo>
                  <a:pt x="8180" y="3750"/>
                </a:lnTo>
                <a:lnTo>
                  <a:pt x="8174" y="3746"/>
                </a:lnTo>
                <a:lnTo>
                  <a:pt x="8170" y="3744"/>
                </a:lnTo>
                <a:lnTo>
                  <a:pt x="8168" y="3744"/>
                </a:lnTo>
                <a:lnTo>
                  <a:pt x="8164" y="3748"/>
                </a:lnTo>
                <a:lnTo>
                  <a:pt x="8160" y="3762"/>
                </a:lnTo>
                <a:lnTo>
                  <a:pt x="8156" y="3774"/>
                </a:lnTo>
                <a:lnTo>
                  <a:pt x="8154" y="3784"/>
                </a:lnTo>
                <a:lnTo>
                  <a:pt x="8152" y="3816"/>
                </a:lnTo>
                <a:lnTo>
                  <a:pt x="8148" y="3804"/>
                </a:lnTo>
                <a:lnTo>
                  <a:pt x="8146" y="3794"/>
                </a:lnTo>
                <a:lnTo>
                  <a:pt x="8142" y="3786"/>
                </a:lnTo>
                <a:lnTo>
                  <a:pt x="8138" y="3778"/>
                </a:lnTo>
                <a:lnTo>
                  <a:pt x="8132" y="3774"/>
                </a:lnTo>
                <a:lnTo>
                  <a:pt x="8132" y="3770"/>
                </a:lnTo>
                <a:lnTo>
                  <a:pt x="8132" y="3768"/>
                </a:lnTo>
                <a:lnTo>
                  <a:pt x="8130" y="3760"/>
                </a:lnTo>
                <a:lnTo>
                  <a:pt x="8128" y="3756"/>
                </a:lnTo>
                <a:lnTo>
                  <a:pt x="8126" y="3752"/>
                </a:lnTo>
                <a:lnTo>
                  <a:pt x="8128" y="3744"/>
                </a:lnTo>
                <a:lnTo>
                  <a:pt x="8128" y="3736"/>
                </a:lnTo>
                <a:lnTo>
                  <a:pt x="8126" y="3732"/>
                </a:lnTo>
                <a:lnTo>
                  <a:pt x="8124" y="3726"/>
                </a:lnTo>
                <a:lnTo>
                  <a:pt x="8122" y="3720"/>
                </a:lnTo>
                <a:lnTo>
                  <a:pt x="8122" y="3718"/>
                </a:lnTo>
                <a:lnTo>
                  <a:pt x="8126" y="3718"/>
                </a:lnTo>
                <a:lnTo>
                  <a:pt x="8128" y="3722"/>
                </a:lnTo>
                <a:lnTo>
                  <a:pt x="8130" y="3722"/>
                </a:lnTo>
                <a:lnTo>
                  <a:pt x="8132" y="3722"/>
                </a:lnTo>
                <a:lnTo>
                  <a:pt x="8132" y="3724"/>
                </a:lnTo>
                <a:lnTo>
                  <a:pt x="8130" y="3726"/>
                </a:lnTo>
                <a:lnTo>
                  <a:pt x="8128" y="3728"/>
                </a:lnTo>
                <a:lnTo>
                  <a:pt x="8132" y="3728"/>
                </a:lnTo>
                <a:lnTo>
                  <a:pt x="8134" y="3730"/>
                </a:lnTo>
                <a:lnTo>
                  <a:pt x="8132" y="3732"/>
                </a:lnTo>
                <a:lnTo>
                  <a:pt x="8134" y="3734"/>
                </a:lnTo>
                <a:lnTo>
                  <a:pt x="8138" y="3736"/>
                </a:lnTo>
                <a:lnTo>
                  <a:pt x="8140" y="3738"/>
                </a:lnTo>
                <a:lnTo>
                  <a:pt x="8142" y="3740"/>
                </a:lnTo>
                <a:lnTo>
                  <a:pt x="8144" y="3740"/>
                </a:lnTo>
                <a:lnTo>
                  <a:pt x="8144" y="3738"/>
                </a:lnTo>
                <a:lnTo>
                  <a:pt x="8146" y="3738"/>
                </a:lnTo>
                <a:lnTo>
                  <a:pt x="8146" y="3736"/>
                </a:lnTo>
                <a:lnTo>
                  <a:pt x="8146" y="3734"/>
                </a:lnTo>
                <a:lnTo>
                  <a:pt x="8150" y="3730"/>
                </a:lnTo>
                <a:lnTo>
                  <a:pt x="8150" y="3722"/>
                </a:lnTo>
                <a:lnTo>
                  <a:pt x="8150" y="3720"/>
                </a:lnTo>
                <a:lnTo>
                  <a:pt x="8152" y="3718"/>
                </a:lnTo>
                <a:lnTo>
                  <a:pt x="8158" y="3720"/>
                </a:lnTo>
                <a:lnTo>
                  <a:pt x="8160" y="3722"/>
                </a:lnTo>
                <a:lnTo>
                  <a:pt x="8160" y="3720"/>
                </a:lnTo>
                <a:lnTo>
                  <a:pt x="8162" y="3718"/>
                </a:lnTo>
                <a:lnTo>
                  <a:pt x="8164" y="3718"/>
                </a:lnTo>
                <a:lnTo>
                  <a:pt x="8164" y="3714"/>
                </a:lnTo>
                <a:lnTo>
                  <a:pt x="8166" y="3712"/>
                </a:lnTo>
                <a:lnTo>
                  <a:pt x="8168" y="3708"/>
                </a:lnTo>
                <a:lnTo>
                  <a:pt x="8166" y="3706"/>
                </a:lnTo>
                <a:lnTo>
                  <a:pt x="8166" y="3704"/>
                </a:lnTo>
                <a:lnTo>
                  <a:pt x="8166" y="3702"/>
                </a:lnTo>
                <a:lnTo>
                  <a:pt x="8164" y="3700"/>
                </a:lnTo>
                <a:lnTo>
                  <a:pt x="8162" y="3700"/>
                </a:lnTo>
                <a:lnTo>
                  <a:pt x="8162" y="3702"/>
                </a:lnTo>
                <a:lnTo>
                  <a:pt x="8162" y="3704"/>
                </a:lnTo>
                <a:lnTo>
                  <a:pt x="8160" y="3704"/>
                </a:lnTo>
                <a:lnTo>
                  <a:pt x="8156" y="3704"/>
                </a:lnTo>
                <a:lnTo>
                  <a:pt x="8154" y="3706"/>
                </a:lnTo>
                <a:lnTo>
                  <a:pt x="8152" y="3700"/>
                </a:lnTo>
                <a:lnTo>
                  <a:pt x="8152" y="3696"/>
                </a:lnTo>
                <a:lnTo>
                  <a:pt x="8152" y="3690"/>
                </a:lnTo>
                <a:lnTo>
                  <a:pt x="8152" y="3688"/>
                </a:lnTo>
                <a:lnTo>
                  <a:pt x="8150" y="3688"/>
                </a:lnTo>
                <a:lnTo>
                  <a:pt x="8148" y="3688"/>
                </a:lnTo>
                <a:lnTo>
                  <a:pt x="8148" y="3692"/>
                </a:lnTo>
                <a:lnTo>
                  <a:pt x="8148" y="3696"/>
                </a:lnTo>
                <a:lnTo>
                  <a:pt x="8146" y="3698"/>
                </a:lnTo>
                <a:lnTo>
                  <a:pt x="8144" y="3698"/>
                </a:lnTo>
                <a:lnTo>
                  <a:pt x="8140" y="3696"/>
                </a:lnTo>
                <a:lnTo>
                  <a:pt x="8136" y="3698"/>
                </a:lnTo>
                <a:lnTo>
                  <a:pt x="8134" y="3700"/>
                </a:lnTo>
                <a:lnTo>
                  <a:pt x="8130" y="3702"/>
                </a:lnTo>
                <a:lnTo>
                  <a:pt x="8128" y="3704"/>
                </a:lnTo>
                <a:lnTo>
                  <a:pt x="8126" y="3712"/>
                </a:lnTo>
                <a:lnTo>
                  <a:pt x="8118" y="3704"/>
                </a:lnTo>
                <a:lnTo>
                  <a:pt x="8106" y="3696"/>
                </a:lnTo>
                <a:lnTo>
                  <a:pt x="8098" y="3686"/>
                </a:lnTo>
                <a:lnTo>
                  <a:pt x="8094" y="3680"/>
                </a:lnTo>
                <a:lnTo>
                  <a:pt x="8094" y="3676"/>
                </a:lnTo>
                <a:lnTo>
                  <a:pt x="8094" y="3672"/>
                </a:lnTo>
                <a:lnTo>
                  <a:pt x="8092" y="3670"/>
                </a:lnTo>
                <a:lnTo>
                  <a:pt x="8086" y="3668"/>
                </a:lnTo>
                <a:lnTo>
                  <a:pt x="8080" y="3666"/>
                </a:lnTo>
                <a:lnTo>
                  <a:pt x="8078" y="3664"/>
                </a:lnTo>
                <a:lnTo>
                  <a:pt x="8076" y="3662"/>
                </a:lnTo>
                <a:lnTo>
                  <a:pt x="8074" y="3654"/>
                </a:lnTo>
                <a:lnTo>
                  <a:pt x="8072" y="3648"/>
                </a:lnTo>
                <a:lnTo>
                  <a:pt x="8066" y="3638"/>
                </a:lnTo>
                <a:lnTo>
                  <a:pt x="8060" y="3620"/>
                </a:lnTo>
                <a:lnTo>
                  <a:pt x="8056" y="3608"/>
                </a:lnTo>
                <a:lnTo>
                  <a:pt x="8052" y="3602"/>
                </a:lnTo>
                <a:lnTo>
                  <a:pt x="8048" y="3596"/>
                </a:lnTo>
                <a:lnTo>
                  <a:pt x="8046" y="3588"/>
                </a:lnTo>
                <a:lnTo>
                  <a:pt x="8046" y="3584"/>
                </a:lnTo>
                <a:lnTo>
                  <a:pt x="8042" y="3580"/>
                </a:lnTo>
                <a:lnTo>
                  <a:pt x="8036" y="3578"/>
                </a:lnTo>
                <a:lnTo>
                  <a:pt x="8030" y="3578"/>
                </a:lnTo>
                <a:lnTo>
                  <a:pt x="8030" y="3576"/>
                </a:lnTo>
                <a:lnTo>
                  <a:pt x="8032" y="3572"/>
                </a:lnTo>
                <a:lnTo>
                  <a:pt x="8034" y="3568"/>
                </a:lnTo>
                <a:lnTo>
                  <a:pt x="8038" y="3566"/>
                </a:lnTo>
                <a:lnTo>
                  <a:pt x="8046" y="3566"/>
                </a:lnTo>
                <a:lnTo>
                  <a:pt x="8046" y="3562"/>
                </a:lnTo>
                <a:lnTo>
                  <a:pt x="8038" y="3546"/>
                </a:lnTo>
                <a:lnTo>
                  <a:pt x="8038" y="3542"/>
                </a:lnTo>
                <a:lnTo>
                  <a:pt x="8040" y="3540"/>
                </a:lnTo>
                <a:lnTo>
                  <a:pt x="8048" y="3544"/>
                </a:lnTo>
                <a:lnTo>
                  <a:pt x="8056" y="3548"/>
                </a:lnTo>
                <a:lnTo>
                  <a:pt x="8060" y="3548"/>
                </a:lnTo>
                <a:lnTo>
                  <a:pt x="8062" y="3548"/>
                </a:lnTo>
                <a:lnTo>
                  <a:pt x="8070" y="3544"/>
                </a:lnTo>
                <a:lnTo>
                  <a:pt x="8074" y="3544"/>
                </a:lnTo>
                <a:lnTo>
                  <a:pt x="8076" y="3540"/>
                </a:lnTo>
                <a:lnTo>
                  <a:pt x="8078" y="3532"/>
                </a:lnTo>
                <a:lnTo>
                  <a:pt x="8080" y="3530"/>
                </a:lnTo>
                <a:lnTo>
                  <a:pt x="8082" y="3530"/>
                </a:lnTo>
                <a:lnTo>
                  <a:pt x="8090" y="3534"/>
                </a:lnTo>
                <a:lnTo>
                  <a:pt x="8096" y="3538"/>
                </a:lnTo>
                <a:lnTo>
                  <a:pt x="8102" y="3540"/>
                </a:lnTo>
                <a:lnTo>
                  <a:pt x="8108" y="3542"/>
                </a:lnTo>
                <a:lnTo>
                  <a:pt x="8114" y="3538"/>
                </a:lnTo>
                <a:lnTo>
                  <a:pt x="8120" y="3536"/>
                </a:lnTo>
                <a:lnTo>
                  <a:pt x="8122" y="3536"/>
                </a:lnTo>
                <a:lnTo>
                  <a:pt x="8126" y="3538"/>
                </a:lnTo>
                <a:lnTo>
                  <a:pt x="8126" y="3540"/>
                </a:lnTo>
                <a:lnTo>
                  <a:pt x="8130" y="3550"/>
                </a:lnTo>
                <a:lnTo>
                  <a:pt x="8132" y="3556"/>
                </a:lnTo>
                <a:lnTo>
                  <a:pt x="8138" y="3562"/>
                </a:lnTo>
                <a:lnTo>
                  <a:pt x="8142" y="3566"/>
                </a:lnTo>
                <a:lnTo>
                  <a:pt x="8146" y="3572"/>
                </a:lnTo>
                <a:lnTo>
                  <a:pt x="8150" y="3582"/>
                </a:lnTo>
                <a:lnTo>
                  <a:pt x="8154" y="3594"/>
                </a:lnTo>
                <a:lnTo>
                  <a:pt x="8156" y="3600"/>
                </a:lnTo>
                <a:lnTo>
                  <a:pt x="8160" y="3606"/>
                </a:lnTo>
                <a:lnTo>
                  <a:pt x="8164" y="3612"/>
                </a:lnTo>
                <a:lnTo>
                  <a:pt x="8166" y="3616"/>
                </a:lnTo>
                <a:lnTo>
                  <a:pt x="8166" y="3624"/>
                </a:lnTo>
                <a:lnTo>
                  <a:pt x="8168" y="3632"/>
                </a:lnTo>
                <a:lnTo>
                  <a:pt x="8170" y="3636"/>
                </a:lnTo>
                <a:lnTo>
                  <a:pt x="8176" y="3644"/>
                </a:lnTo>
                <a:lnTo>
                  <a:pt x="8182" y="3650"/>
                </a:lnTo>
                <a:lnTo>
                  <a:pt x="8190" y="3656"/>
                </a:lnTo>
                <a:lnTo>
                  <a:pt x="8208" y="3664"/>
                </a:lnTo>
                <a:lnTo>
                  <a:pt x="8222" y="3670"/>
                </a:lnTo>
                <a:lnTo>
                  <a:pt x="8226" y="3672"/>
                </a:lnTo>
                <a:lnTo>
                  <a:pt x="8226" y="3678"/>
                </a:lnTo>
                <a:lnTo>
                  <a:pt x="8226" y="3680"/>
                </a:lnTo>
                <a:lnTo>
                  <a:pt x="8230" y="3684"/>
                </a:lnTo>
                <a:lnTo>
                  <a:pt x="8238" y="3690"/>
                </a:lnTo>
                <a:lnTo>
                  <a:pt x="8248" y="3696"/>
                </a:lnTo>
                <a:lnTo>
                  <a:pt x="8254" y="3700"/>
                </a:lnTo>
                <a:lnTo>
                  <a:pt x="8262" y="3708"/>
                </a:lnTo>
                <a:lnTo>
                  <a:pt x="8270" y="3712"/>
                </a:lnTo>
                <a:lnTo>
                  <a:pt x="8276" y="3714"/>
                </a:lnTo>
                <a:lnTo>
                  <a:pt x="8282" y="3714"/>
                </a:lnTo>
                <a:lnTo>
                  <a:pt x="8292" y="3714"/>
                </a:lnTo>
                <a:lnTo>
                  <a:pt x="8298" y="3716"/>
                </a:lnTo>
                <a:lnTo>
                  <a:pt x="8302" y="3720"/>
                </a:lnTo>
                <a:lnTo>
                  <a:pt x="8308" y="3724"/>
                </a:lnTo>
                <a:lnTo>
                  <a:pt x="8312" y="3726"/>
                </a:lnTo>
                <a:lnTo>
                  <a:pt x="8316" y="3724"/>
                </a:lnTo>
                <a:lnTo>
                  <a:pt x="8322" y="3722"/>
                </a:lnTo>
                <a:lnTo>
                  <a:pt x="8330" y="3714"/>
                </a:lnTo>
                <a:lnTo>
                  <a:pt x="8334" y="3712"/>
                </a:lnTo>
                <a:lnTo>
                  <a:pt x="8340" y="3712"/>
                </a:lnTo>
                <a:lnTo>
                  <a:pt x="8346" y="3710"/>
                </a:lnTo>
                <a:lnTo>
                  <a:pt x="8348" y="3706"/>
                </a:lnTo>
                <a:lnTo>
                  <a:pt x="8350" y="3702"/>
                </a:lnTo>
                <a:lnTo>
                  <a:pt x="8352" y="3702"/>
                </a:lnTo>
                <a:lnTo>
                  <a:pt x="8356" y="3700"/>
                </a:lnTo>
                <a:lnTo>
                  <a:pt x="8360" y="3700"/>
                </a:lnTo>
                <a:lnTo>
                  <a:pt x="8364" y="3698"/>
                </a:lnTo>
                <a:lnTo>
                  <a:pt x="8368" y="3692"/>
                </a:lnTo>
                <a:lnTo>
                  <a:pt x="8372" y="3690"/>
                </a:lnTo>
                <a:lnTo>
                  <a:pt x="8376" y="3690"/>
                </a:lnTo>
                <a:lnTo>
                  <a:pt x="8382" y="3690"/>
                </a:lnTo>
                <a:lnTo>
                  <a:pt x="8388" y="3690"/>
                </a:lnTo>
                <a:lnTo>
                  <a:pt x="8396" y="3694"/>
                </a:lnTo>
                <a:lnTo>
                  <a:pt x="8402" y="3702"/>
                </a:lnTo>
                <a:lnTo>
                  <a:pt x="8406" y="3712"/>
                </a:lnTo>
                <a:lnTo>
                  <a:pt x="8408" y="3722"/>
                </a:lnTo>
                <a:lnTo>
                  <a:pt x="8412" y="3742"/>
                </a:lnTo>
                <a:lnTo>
                  <a:pt x="8414" y="3758"/>
                </a:lnTo>
                <a:lnTo>
                  <a:pt x="8418" y="3762"/>
                </a:lnTo>
                <a:lnTo>
                  <a:pt x="8420" y="3764"/>
                </a:lnTo>
                <a:lnTo>
                  <a:pt x="8430" y="3766"/>
                </a:lnTo>
                <a:lnTo>
                  <a:pt x="8438" y="3768"/>
                </a:lnTo>
                <a:lnTo>
                  <a:pt x="8444" y="3770"/>
                </a:lnTo>
                <a:lnTo>
                  <a:pt x="8446" y="3772"/>
                </a:lnTo>
                <a:lnTo>
                  <a:pt x="8450" y="3774"/>
                </a:lnTo>
                <a:lnTo>
                  <a:pt x="8454" y="3774"/>
                </a:lnTo>
                <a:lnTo>
                  <a:pt x="8458" y="3772"/>
                </a:lnTo>
                <a:lnTo>
                  <a:pt x="8468" y="3772"/>
                </a:lnTo>
                <a:lnTo>
                  <a:pt x="8474" y="3774"/>
                </a:lnTo>
                <a:lnTo>
                  <a:pt x="8478" y="3776"/>
                </a:lnTo>
                <a:lnTo>
                  <a:pt x="8484" y="3780"/>
                </a:lnTo>
                <a:lnTo>
                  <a:pt x="8490" y="3782"/>
                </a:lnTo>
                <a:lnTo>
                  <a:pt x="8492" y="3782"/>
                </a:lnTo>
                <a:lnTo>
                  <a:pt x="8496" y="3782"/>
                </a:lnTo>
                <a:lnTo>
                  <a:pt x="8502" y="3780"/>
                </a:lnTo>
                <a:lnTo>
                  <a:pt x="8508" y="3780"/>
                </a:lnTo>
                <a:lnTo>
                  <a:pt x="8524" y="3784"/>
                </a:lnTo>
                <a:lnTo>
                  <a:pt x="8538" y="3788"/>
                </a:lnTo>
                <a:lnTo>
                  <a:pt x="8542" y="3788"/>
                </a:lnTo>
                <a:lnTo>
                  <a:pt x="8542" y="3786"/>
                </a:lnTo>
                <a:lnTo>
                  <a:pt x="8542" y="3782"/>
                </a:lnTo>
                <a:lnTo>
                  <a:pt x="8544" y="3780"/>
                </a:lnTo>
                <a:lnTo>
                  <a:pt x="8546" y="3780"/>
                </a:lnTo>
                <a:lnTo>
                  <a:pt x="8550" y="3786"/>
                </a:lnTo>
                <a:lnTo>
                  <a:pt x="8554" y="3790"/>
                </a:lnTo>
                <a:lnTo>
                  <a:pt x="8560" y="3792"/>
                </a:lnTo>
                <a:lnTo>
                  <a:pt x="8568" y="3792"/>
                </a:lnTo>
                <a:lnTo>
                  <a:pt x="8578" y="3796"/>
                </a:lnTo>
                <a:lnTo>
                  <a:pt x="8582" y="3798"/>
                </a:lnTo>
                <a:lnTo>
                  <a:pt x="8584" y="3798"/>
                </a:lnTo>
                <a:lnTo>
                  <a:pt x="8586" y="3796"/>
                </a:lnTo>
                <a:lnTo>
                  <a:pt x="8586" y="3792"/>
                </a:lnTo>
                <a:lnTo>
                  <a:pt x="8588" y="3790"/>
                </a:lnTo>
                <a:lnTo>
                  <a:pt x="8590" y="3790"/>
                </a:lnTo>
                <a:lnTo>
                  <a:pt x="8594" y="3798"/>
                </a:lnTo>
                <a:lnTo>
                  <a:pt x="8598" y="3800"/>
                </a:lnTo>
                <a:lnTo>
                  <a:pt x="8602" y="3800"/>
                </a:lnTo>
                <a:lnTo>
                  <a:pt x="8604" y="3798"/>
                </a:lnTo>
                <a:lnTo>
                  <a:pt x="8612" y="3794"/>
                </a:lnTo>
                <a:lnTo>
                  <a:pt x="8616" y="3792"/>
                </a:lnTo>
                <a:lnTo>
                  <a:pt x="8618" y="3792"/>
                </a:lnTo>
                <a:lnTo>
                  <a:pt x="8620" y="3794"/>
                </a:lnTo>
                <a:lnTo>
                  <a:pt x="8622" y="3794"/>
                </a:lnTo>
                <a:lnTo>
                  <a:pt x="8626" y="3790"/>
                </a:lnTo>
                <a:lnTo>
                  <a:pt x="8628" y="3788"/>
                </a:lnTo>
                <a:lnTo>
                  <a:pt x="8634" y="3788"/>
                </a:lnTo>
                <a:lnTo>
                  <a:pt x="8640" y="3788"/>
                </a:lnTo>
                <a:lnTo>
                  <a:pt x="8650" y="3790"/>
                </a:lnTo>
                <a:lnTo>
                  <a:pt x="8658" y="3792"/>
                </a:lnTo>
                <a:lnTo>
                  <a:pt x="8664" y="3794"/>
                </a:lnTo>
                <a:lnTo>
                  <a:pt x="8666" y="3792"/>
                </a:lnTo>
                <a:lnTo>
                  <a:pt x="8666" y="3790"/>
                </a:lnTo>
                <a:lnTo>
                  <a:pt x="8668" y="3788"/>
                </a:lnTo>
                <a:lnTo>
                  <a:pt x="8670" y="3786"/>
                </a:lnTo>
                <a:lnTo>
                  <a:pt x="8674" y="3786"/>
                </a:lnTo>
                <a:lnTo>
                  <a:pt x="8682" y="3786"/>
                </a:lnTo>
                <a:lnTo>
                  <a:pt x="8698" y="3790"/>
                </a:lnTo>
                <a:lnTo>
                  <a:pt x="8708" y="3792"/>
                </a:lnTo>
                <a:lnTo>
                  <a:pt x="8712" y="3794"/>
                </a:lnTo>
                <a:lnTo>
                  <a:pt x="8716" y="3790"/>
                </a:lnTo>
                <a:lnTo>
                  <a:pt x="8720" y="3788"/>
                </a:lnTo>
                <a:lnTo>
                  <a:pt x="8728" y="3786"/>
                </a:lnTo>
                <a:lnTo>
                  <a:pt x="8754" y="3782"/>
                </a:lnTo>
                <a:lnTo>
                  <a:pt x="8780" y="3782"/>
                </a:lnTo>
                <a:lnTo>
                  <a:pt x="8788" y="3784"/>
                </a:lnTo>
                <a:lnTo>
                  <a:pt x="8792" y="3786"/>
                </a:lnTo>
                <a:lnTo>
                  <a:pt x="8792" y="3788"/>
                </a:lnTo>
                <a:lnTo>
                  <a:pt x="8794" y="3798"/>
                </a:lnTo>
                <a:lnTo>
                  <a:pt x="8792" y="3804"/>
                </a:lnTo>
                <a:lnTo>
                  <a:pt x="8794" y="3808"/>
                </a:lnTo>
                <a:lnTo>
                  <a:pt x="8796" y="3810"/>
                </a:lnTo>
                <a:lnTo>
                  <a:pt x="8804" y="3812"/>
                </a:lnTo>
                <a:lnTo>
                  <a:pt x="8810" y="3812"/>
                </a:lnTo>
                <a:lnTo>
                  <a:pt x="8812" y="3814"/>
                </a:lnTo>
                <a:lnTo>
                  <a:pt x="8814" y="3816"/>
                </a:lnTo>
                <a:lnTo>
                  <a:pt x="8814" y="3820"/>
                </a:lnTo>
                <a:lnTo>
                  <a:pt x="8814" y="3826"/>
                </a:lnTo>
                <a:lnTo>
                  <a:pt x="8814" y="3830"/>
                </a:lnTo>
                <a:lnTo>
                  <a:pt x="8816" y="3832"/>
                </a:lnTo>
                <a:lnTo>
                  <a:pt x="8820" y="3838"/>
                </a:lnTo>
                <a:lnTo>
                  <a:pt x="8820" y="3842"/>
                </a:lnTo>
                <a:lnTo>
                  <a:pt x="8820" y="3846"/>
                </a:lnTo>
                <a:lnTo>
                  <a:pt x="8822" y="3850"/>
                </a:lnTo>
                <a:lnTo>
                  <a:pt x="8826" y="3854"/>
                </a:lnTo>
                <a:lnTo>
                  <a:pt x="8824" y="3856"/>
                </a:lnTo>
                <a:lnTo>
                  <a:pt x="8824" y="3858"/>
                </a:lnTo>
                <a:lnTo>
                  <a:pt x="8828" y="3862"/>
                </a:lnTo>
                <a:lnTo>
                  <a:pt x="8832" y="3864"/>
                </a:lnTo>
                <a:lnTo>
                  <a:pt x="8834" y="3864"/>
                </a:lnTo>
                <a:lnTo>
                  <a:pt x="8838" y="3862"/>
                </a:lnTo>
                <a:lnTo>
                  <a:pt x="8840" y="3862"/>
                </a:lnTo>
                <a:lnTo>
                  <a:pt x="8844" y="3862"/>
                </a:lnTo>
                <a:lnTo>
                  <a:pt x="8846" y="3864"/>
                </a:lnTo>
                <a:lnTo>
                  <a:pt x="8852" y="3870"/>
                </a:lnTo>
                <a:lnTo>
                  <a:pt x="8856" y="3874"/>
                </a:lnTo>
                <a:lnTo>
                  <a:pt x="8860" y="3876"/>
                </a:lnTo>
                <a:lnTo>
                  <a:pt x="8864" y="3880"/>
                </a:lnTo>
                <a:lnTo>
                  <a:pt x="8870" y="3888"/>
                </a:lnTo>
                <a:lnTo>
                  <a:pt x="8874" y="3896"/>
                </a:lnTo>
                <a:lnTo>
                  <a:pt x="8880" y="3902"/>
                </a:lnTo>
                <a:lnTo>
                  <a:pt x="8888" y="3908"/>
                </a:lnTo>
                <a:lnTo>
                  <a:pt x="8896" y="3912"/>
                </a:lnTo>
                <a:lnTo>
                  <a:pt x="8904" y="3914"/>
                </a:lnTo>
                <a:lnTo>
                  <a:pt x="8912" y="3916"/>
                </a:lnTo>
                <a:lnTo>
                  <a:pt x="8920" y="3914"/>
                </a:lnTo>
                <a:lnTo>
                  <a:pt x="8926" y="3910"/>
                </a:lnTo>
                <a:lnTo>
                  <a:pt x="8932" y="3908"/>
                </a:lnTo>
                <a:lnTo>
                  <a:pt x="8936" y="3908"/>
                </a:lnTo>
                <a:lnTo>
                  <a:pt x="8940" y="3910"/>
                </a:lnTo>
                <a:lnTo>
                  <a:pt x="8940" y="3914"/>
                </a:lnTo>
                <a:lnTo>
                  <a:pt x="8940" y="3920"/>
                </a:lnTo>
                <a:lnTo>
                  <a:pt x="8934" y="3926"/>
                </a:lnTo>
                <a:lnTo>
                  <a:pt x="8928" y="3930"/>
                </a:lnTo>
                <a:lnTo>
                  <a:pt x="8916" y="3934"/>
                </a:lnTo>
                <a:lnTo>
                  <a:pt x="8904" y="3934"/>
                </a:lnTo>
                <a:lnTo>
                  <a:pt x="8894" y="3934"/>
                </a:lnTo>
                <a:lnTo>
                  <a:pt x="8880" y="3932"/>
                </a:lnTo>
                <a:lnTo>
                  <a:pt x="8880" y="3934"/>
                </a:lnTo>
                <a:lnTo>
                  <a:pt x="8884" y="3940"/>
                </a:lnTo>
                <a:lnTo>
                  <a:pt x="8908" y="3970"/>
                </a:lnTo>
                <a:lnTo>
                  <a:pt x="8938" y="4004"/>
                </a:lnTo>
                <a:lnTo>
                  <a:pt x="8948" y="4014"/>
                </a:lnTo>
                <a:lnTo>
                  <a:pt x="8958" y="4020"/>
                </a:lnTo>
                <a:lnTo>
                  <a:pt x="8968" y="4020"/>
                </a:lnTo>
                <a:lnTo>
                  <a:pt x="8978" y="4018"/>
                </a:lnTo>
                <a:lnTo>
                  <a:pt x="8990" y="4010"/>
                </a:lnTo>
                <a:lnTo>
                  <a:pt x="9006" y="3998"/>
                </a:lnTo>
                <a:lnTo>
                  <a:pt x="9012" y="3990"/>
                </a:lnTo>
                <a:lnTo>
                  <a:pt x="9016" y="3980"/>
                </a:lnTo>
                <a:lnTo>
                  <a:pt x="9016" y="3972"/>
                </a:lnTo>
                <a:lnTo>
                  <a:pt x="9016" y="3964"/>
                </a:lnTo>
                <a:lnTo>
                  <a:pt x="9016" y="3956"/>
                </a:lnTo>
                <a:lnTo>
                  <a:pt x="9018" y="3950"/>
                </a:lnTo>
                <a:lnTo>
                  <a:pt x="9020" y="3944"/>
                </a:lnTo>
                <a:lnTo>
                  <a:pt x="9026" y="3940"/>
                </a:lnTo>
                <a:lnTo>
                  <a:pt x="9034" y="3940"/>
                </a:lnTo>
                <a:lnTo>
                  <a:pt x="9036" y="3940"/>
                </a:lnTo>
                <a:lnTo>
                  <a:pt x="9036" y="3942"/>
                </a:lnTo>
                <a:lnTo>
                  <a:pt x="9034" y="3944"/>
                </a:lnTo>
                <a:lnTo>
                  <a:pt x="9030" y="3954"/>
                </a:lnTo>
                <a:lnTo>
                  <a:pt x="9030" y="3958"/>
                </a:lnTo>
                <a:lnTo>
                  <a:pt x="9032" y="3964"/>
                </a:lnTo>
                <a:lnTo>
                  <a:pt x="9034" y="3968"/>
                </a:lnTo>
                <a:lnTo>
                  <a:pt x="9034" y="3972"/>
                </a:lnTo>
                <a:lnTo>
                  <a:pt x="9032" y="3978"/>
                </a:lnTo>
                <a:lnTo>
                  <a:pt x="9032" y="3982"/>
                </a:lnTo>
                <a:lnTo>
                  <a:pt x="9032" y="3988"/>
                </a:lnTo>
                <a:lnTo>
                  <a:pt x="9034" y="3994"/>
                </a:lnTo>
                <a:lnTo>
                  <a:pt x="9038" y="4004"/>
                </a:lnTo>
                <a:lnTo>
                  <a:pt x="9042" y="4014"/>
                </a:lnTo>
                <a:lnTo>
                  <a:pt x="9042" y="4022"/>
                </a:lnTo>
                <a:lnTo>
                  <a:pt x="9040" y="4038"/>
                </a:lnTo>
                <a:lnTo>
                  <a:pt x="9038" y="4048"/>
                </a:lnTo>
                <a:lnTo>
                  <a:pt x="9036" y="4062"/>
                </a:lnTo>
                <a:lnTo>
                  <a:pt x="9036" y="4084"/>
                </a:lnTo>
                <a:lnTo>
                  <a:pt x="9040" y="4112"/>
                </a:lnTo>
                <a:lnTo>
                  <a:pt x="9058" y="4210"/>
                </a:lnTo>
                <a:lnTo>
                  <a:pt x="9064" y="4240"/>
                </a:lnTo>
                <a:lnTo>
                  <a:pt x="9072" y="4260"/>
                </a:lnTo>
                <a:lnTo>
                  <a:pt x="9082" y="4284"/>
                </a:lnTo>
                <a:lnTo>
                  <a:pt x="9098" y="4320"/>
                </a:lnTo>
                <a:lnTo>
                  <a:pt x="9112" y="4364"/>
                </a:lnTo>
                <a:lnTo>
                  <a:pt x="9118" y="4384"/>
                </a:lnTo>
                <a:lnTo>
                  <a:pt x="9122" y="4404"/>
                </a:lnTo>
                <a:lnTo>
                  <a:pt x="9124" y="4418"/>
                </a:lnTo>
                <a:lnTo>
                  <a:pt x="9130" y="4432"/>
                </a:lnTo>
                <a:lnTo>
                  <a:pt x="9142" y="4454"/>
                </a:lnTo>
                <a:lnTo>
                  <a:pt x="9150" y="4468"/>
                </a:lnTo>
                <a:lnTo>
                  <a:pt x="9158" y="4484"/>
                </a:lnTo>
                <a:lnTo>
                  <a:pt x="9164" y="4504"/>
                </a:lnTo>
                <a:lnTo>
                  <a:pt x="9170" y="4530"/>
                </a:lnTo>
                <a:lnTo>
                  <a:pt x="9178" y="4558"/>
                </a:lnTo>
                <a:lnTo>
                  <a:pt x="9186" y="4582"/>
                </a:lnTo>
                <a:lnTo>
                  <a:pt x="9194" y="4604"/>
                </a:lnTo>
                <a:lnTo>
                  <a:pt x="9202" y="4622"/>
                </a:lnTo>
                <a:lnTo>
                  <a:pt x="9212" y="4636"/>
                </a:lnTo>
                <a:lnTo>
                  <a:pt x="9218" y="4640"/>
                </a:lnTo>
                <a:lnTo>
                  <a:pt x="9222" y="4644"/>
                </a:lnTo>
                <a:lnTo>
                  <a:pt x="9228" y="4646"/>
                </a:lnTo>
                <a:lnTo>
                  <a:pt x="9232" y="4646"/>
                </a:lnTo>
                <a:lnTo>
                  <a:pt x="9238" y="4644"/>
                </a:lnTo>
                <a:lnTo>
                  <a:pt x="9242" y="4640"/>
                </a:lnTo>
                <a:lnTo>
                  <a:pt x="9250" y="4630"/>
                </a:lnTo>
                <a:lnTo>
                  <a:pt x="9254" y="4624"/>
                </a:lnTo>
                <a:lnTo>
                  <a:pt x="9256" y="4616"/>
                </a:lnTo>
                <a:lnTo>
                  <a:pt x="9256" y="4610"/>
                </a:lnTo>
                <a:lnTo>
                  <a:pt x="9258" y="4604"/>
                </a:lnTo>
                <a:lnTo>
                  <a:pt x="9260" y="4600"/>
                </a:lnTo>
                <a:lnTo>
                  <a:pt x="9264" y="4596"/>
                </a:lnTo>
                <a:lnTo>
                  <a:pt x="9272" y="4592"/>
                </a:lnTo>
                <a:lnTo>
                  <a:pt x="9290" y="4590"/>
                </a:lnTo>
                <a:lnTo>
                  <a:pt x="9300" y="4590"/>
                </a:lnTo>
                <a:lnTo>
                  <a:pt x="9306" y="4590"/>
                </a:lnTo>
                <a:lnTo>
                  <a:pt x="9308" y="4590"/>
                </a:lnTo>
                <a:lnTo>
                  <a:pt x="9308" y="4588"/>
                </a:lnTo>
                <a:lnTo>
                  <a:pt x="9308" y="4586"/>
                </a:lnTo>
                <a:lnTo>
                  <a:pt x="9304" y="4584"/>
                </a:lnTo>
                <a:lnTo>
                  <a:pt x="9296" y="4582"/>
                </a:lnTo>
                <a:lnTo>
                  <a:pt x="9292" y="4578"/>
                </a:lnTo>
                <a:lnTo>
                  <a:pt x="9290" y="4574"/>
                </a:lnTo>
                <a:lnTo>
                  <a:pt x="9290" y="4570"/>
                </a:lnTo>
                <a:lnTo>
                  <a:pt x="9294" y="4562"/>
                </a:lnTo>
                <a:lnTo>
                  <a:pt x="9300" y="4554"/>
                </a:lnTo>
                <a:lnTo>
                  <a:pt x="9302" y="4548"/>
                </a:lnTo>
                <a:lnTo>
                  <a:pt x="9302" y="4540"/>
                </a:lnTo>
                <a:lnTo>
                  <a:pt x="9304" y="4538"/>
                </a:lnTo>
                <a:lnTo>
                  <a:pt x="9316" y="4538"/>
                </a:lnTo>
                <a:lnTo>
                  <a:pt x="9324" y="4536"/>
                </a:lnTo>
                <a:lnTo>
                  <a:pt x="9326" y="4534"/>
                </a:lnTo>
                <a:lnTo>
                  <a:pt x="9326" y="4530"/>
                </a:lnTo>
                <a:lnTo>
                  <a:pt x="9326" y="4522"/>
                </a:lnTo>
                <a:lnTo>
                  <a:pt x="9324" y="4512"/>
                </a:lnTo>
                <a:lnTo>
                  <a:pt x="9322" y="4498"/>
                </a:lnTo>
                <a:lnTo>
                  <a:pt x="9322" y="4482"/>
                </a:lnTo>
                <a:lnTo>
                  <a:pt x="9322" y="4464"/>
                </a:lnTo>
                <a:lnTo>
                  <a:pt x="9328" y="4446"/>
                </a:lnTo>
                <a:lnTo>
                  <a:pt x="9336" y="4424"/>
                </a:lnTo>
                <a:lnTo>
                  <a:pt x="9342" y="4406"/>
                </a:lnTo>
                <a:lnTo>
                  <a:pt x="9344" y="4396"/>
                </a:lnTo>
                <a:lnTo>
                  <a:pt x="9344" y="4384"/>
                </a:lnTo>
                <a:lnTo>
                  <a:pt x="9342" y="4370"/>
                </a:lnTo>
                <a:lnTo>
                  <a:pt x="9338" y="4354"/>
                </a:lnTo>
                <a:lnTo>
                  <a:pt x="9336" y="4342"/>
                </a:lnTo>
                <a:lnTo>
                  <a:pt x="9338" y="4336"/>
                </a:lnTo>
                <a:lnTo>
                  <a:pt x="9338" y="4328"/>
                </a:lnTo>
                <a:lnTo>
                  <a:pt x="9334" y="4308"/>
                </a:lnTo>
                <a:lnTo>
                  <a:pt x="9332" y="4296"/>
                </a:lnTo>
                <a:lnTo>
                  <a:pt x="9330" y="4288"/>
                </a:lnTo>
                <a:lnTo>
                  <a:pt x="9332" y="4282"/>
                </a:lnTo>
                <a:lnTo>
                  <a:pt x="9334" y="4276"/>
                </a:lnTo>
                <a:lnTo>
                  <a:pt x="9336" y="4272"/>
                </a:lnTo>
                <a:lnTo>
                  <a:pt x="9340" y="4270"/>
                </a:lnTo>
                <a:lnTo>
                  <a:pt x="9348" y="4266"/>
                </a:lnTo>
                <a:lnTo>
                  <a:pt x="9358" y="4264"/>
                </a:lnTo>
                <a:lnTo>
                  <a:pt x="9368" y="4262"/>
                </a:lnTo>
                <a:lnTo>
                  <a:pt x="9376" y="4258"/>
                </a:lnTo>
                <a:lnTo>
                  <a:pt x="9378" y="4254"/>
                </a:lnTo>
                <a:lnTo>
                  <a:pt x="9380" y="4248"/>
                </a:lnTo>
                <a:lnTo>
                  <a:pt x="9382" y="4240"/>
                </a:lnTo>
                <a:lnTo>
                  <a:pt x="9384" y="4236"/>
                </a:lnTo>
                <a:lnTo>
                  <a:pt x="9386" y="4236"/>
                </a:lnTo>
                <a:lnTo>
                  <a:pt x="9390" y="4238"/>
                </a:lnTo>
                <a:lnTo>
                  <a:pt x="9396" y="4240"/>
                </a:lnTo>
                <a:lnTo>
                  <a:pt x="9402" y="4242"/>
                </a:lnTo>
                <a:lnTo>
                  <a:pt x="9408" y="4240"/>
                </a:lnTo>
                <a:lnTo>
                  <a:pt x="9418" y="4232"/>
                </a:lnTo>
                <a:lnTo>
                  <a:pt x="9424" y="4224"/>
                </a:lnTo>
                <a:lnTo>
                  <a:pt x="9426" y="4218"/>
                </a:lnTo>
                <a:lnTo>
                  <a:pt x="9426" y="4216"/>
                </a:lnTo>
                <a:lnTo>
                  <a:pt x="9426" y="4214"/>
                </a:lnTo>
                <a:lnTo>
                  <a:pt x="9426" y="4210"/>
                </a:lnTo>
                <a:lnTo>
                  <a:pt x="9430" y="4204"/>
                </a:lnTo>
                <a:lnTo>
                  <a:pt x="9440" y="4196"/>
                </a:lnTo>
                <a:lnTo>
                  <a:pt x="9454" y="4182"/>
                </a:lnTo>
                <a:lnTo>
                  <a:pt x="9472" y="4166"/>
                </a:lnTo>
                <a:lnTo>
                  <a:pt x="9488" y="4148"/>
                </a:lnTo>
                <a:lnTo>
                  <a:pt x="9512" y="4118"/>
                </a:lnTo>
                <a:lnTo>
                  <a:pt x="9532" y="4090"/>
                </a:lnTo>
                <a:lnTo>
                  <a:pt x="9542" y="4080"/>
                </a:lnTo>
                <a:lnTo>
                  <a:pt x="9554" y="4070"/>
                </a:lnTo>
                <a:lnTo>
                  <a:pt x="9562" y="4066"/>
                </a:lnTo>
                <a:lnTo>
                  <a:pt x="9568" y="4064"/>
                </a:lnTo>
                <a:lnTo>
                  <a:pt x="9576" y="4064"/>
                </a:lnTo>
                <a:lnTo>
                  <a:pt x="9580" y="4062"/>
                </a:lnTo>
                <a:lnTo>
                  <a:pt x="9586" y="4060"/>
                </a:lnTo>
                <a:lnTo>
                  <a:pt x="9592" y="4052"/>
                </a:lnTo>
                <a:lnTo>
                  <a:pt x="9602" y="4040"/>
                </a:lnTo>
                <a:lnTo>
                  <a:pt x="9610" y="4026"/>
                </a:lnTo>
                <a:lnTo>
                  <a:pt x="9612" y="4016"/>
                </a:lnTo>
                <a:lnTo>
                  <a:pt x="9612" y="4008"/>
                </a:lnTo>
                <a:lnTo>
                  <a:pt x="9610" y="4000"/>
                </a:lnTo>
                <a:lnTo>
                  <a:pt x="9608" y="3994"/>
                </a:lnTo>
                <a:lnTo>
                  <a:pt x="9608" y="3988"/>
                </a:lnTo>
                <a:lnTo>
                  <a:pt x="9614" y="3984"/>
                </a:lnTo>
                <a:lnTo>
                  <a:pt x="9624" y="3978"/>
                </a:lnTo>
                <a:lnTo>
                  <a:pt x="9636" y="3972"/>
                </a:lnTo>
                <a:lnTo>
                  <a:pt x="9646" y="3966"/>
                </a:lnTo>
                <a:lnTo>
                  <a:pt x="9656" y="3958"/>
                </a:lnTo>
                <a:lnTo>
                  <a:pt x="9658" y="3956"/>
                </a:lnTo>
                <a:lnTo>
                  <a:pt x="9660" y="3956"/>
                </a:lnTo>
                <a:lnTo>
                  <a:pt x="9662" y="3966"/>
                </a:lnTo>
                <a:lnTo>
                  <a:pt x="9664" y="3972"/>
                </a:lnTo>
                <a:lnTo>
                  <a:pt x="9666" y="3976"/>
                </a:lnTo>
                <a:lnTo>
                  <a:pt x="9668" y="3976"/>
                </a:lnTo>
                <a:lnTo>
                  <a:pt x="9672" y="3976"/>
                </a:lnTo>
                <a:lnTo>
                  <a:pt x="9678" y="3974"/>
                </a:lnTo>
                <a:lnTo>
                  <a:pt x="9682" y="3972"/>
                </a:lnTo>
                <a:lnTo>
                  <a:pt x="9686" y="3974"/>
                </a:lnTo>
                <a:lnTo>
                  <a:pt x="9694" y="3976"/>
                </a:lnTo>
                <a:lnTo>
                  <a:pt x="9696" y="3976"/>
                </a:lnTo>
                <a:lnTo>
                  <a:pt x="9698" y="3972"/>
                </a:lnTo>
                <a:lnTo>
                  <a:pt x="9696" y="3966"/>
                </a:lnTo>
                <a:lnTo>
                  <a:pt x="9694" y="3960"/>
                </a:lnTo>
                <a:lnTo>
                  <a:pt x="9694" y="3958"/>
                </a:lnTo>
                <a:lnTo>
                  <a:pt x="9698" y="3956"/>
                </a:lnTo>
                <a:lnTo>
                  <a:pt x="9700" y="3962"/>
                </a:lnTo>
                <a:lnTo>
                  <a:pt x="9704" y="3964"/>
                </a:lnTo>
                <a:lnTo>
                  <a:pt x="9706" y="3966"/>
                </a:lnTo>
                <a:lnTo>
                  <a:pt x="9708" y="3966"/>
                </a:lnTo>
                <a:lnTo>
                  <a:pt x="9714" y="3964"/>
                </a:lnTo>
                <a:lnTo>
                  <a:pt x="9716" y="3966"/>
                </a:lnTo>
                <a:lnTo>
                  <a:pt x="9716" y="3968"/>
                </a:lnTo>
                <a:lnTo>
                  <a:pt x="9718" y="3970"/>
                </a:lnTo>
                <a:lnTo>
                  <a:pt x="9720" y="3970"/>
                </a:lnTo>
                <a:lnTo>
                  <a:pt x="9726" y="3964"/>
                </a:lnTo>
                <a:lnTo>
                  <a:pt x="9730" y="3958"/>
                </a:lnTo>
                <a:lnTo>
                  <a:pt x="9734" y="3958"/>
                </a:lnTo>
                <a:lnTo>
                  <a:pt x="9736" y="3962"/>
                </a:lnTo>
                <a:lnTo>
                  <a:pt x="9740" y="3964"/>
                </a:lnTo>
                <a:lnTo>
                  <a:pt x="9744" y="3964"/>
                </a:lnTo>
                <a:lnTo>
                  <a:pt x="9748" y="3960"/>
                </a:lnTo>
                <a:lnTo>
                  <a:pt x="9752" y="3954"/>
                </a:lnTo>
                <a:lnTo>
                  <a:pt x="9754" y="3948"/>
                </a:lnTo>
                <a:lnTo>
                  <a:pt x="9756" y="3940"/>
                </a:lnTo>
                <a:lnTo>
                  <a:pt x="9756" y="3932"/>
                </a:lnTo>
                <a:lnTo>
                  <a:pt x="9756" y="3926"/>
                </a:lnTo>
                <a:lnTo>
                  <a:pt x="9752" y="3916"/>
                </a:lnTo>
                <a:lnTo>
                  <a:pt x="9754" y="3906"/>
                </a:lnTo>
                <a:lnTo>
                  <a:pt x="9754" y="3898"/>
                </a:lnTo>
                <a:lnTo>
                  <a:pt x="9754" y="3890"/>
                </a:lnTo>
                <a:lnTo>
                  <a:pt x="9752" y="3884"/>
                </a:lnTo>
                <a:lnTo>
                  <a:pt x="9754" y="3884"/>
                </a:lnTo>
                <a:lnTo>
                  <a:pt x="9756" y="3878"/>
                </a:lnTo>
                <a:lnTo>
                  <a:pt x="9758" y="3876"/>
                </a:lnTo>
                <a:lnTo>
                  <a:pt x="9760" y="3876"/>
                </a:lnTo>
                <a:lnTo>
                  <a:pt x="9762" y="3884"/>
                </a:lnTo>
                <a:lnTo>
                  <a:pt x="9764" y="3910"/>
                </a:lnTo>
                <a:lnTo>
                  <a:pt x="9768" y="3920"/>
                </a:lnTo>
                <a:lnTo>
                  <a:pt x="9770" y="3924"/>
                </a:lnTo>
                <a:lnTo>
                  <a:pt x="9772" y="3926"/>
                </a:lnTo>
                <a:lnTo>
                  <a:pt x="9776" y="3926"/>
                </a:lnTo>
                <a:lnTo>
                  <a:pt x="9780" y="3926"/>
                </a:lnTo>
                <a:lnTo>
                  <a:pt x="9786" y="3920"/>
                </a:lnTo>
                <a:lnTo>
                  <a:pt x="9788" y="3918"/>
                </a:lnTo>
                <a:lnTo>
                  <a:pt x="9792" y="3918"/>
                </a:lnTo>
                <a:lnTo>
                  <a:pt x="9794" y="3920"/>
                </a:lnTo>
                <a:lnTo>
                  <a:pt x="9798" y="3924"/>
                </a:lnTo>
                <a:lnTo>
                  <a:pt x="9804" y="3938"/>
                </a:lnTo>
                <a:lnTo>
                  <a:pt x="9812" y="3958"/>
                </a:lnTo>
                <a:lnTo>
                  <a:pt x="9814" y="3968"/>
                </a:lnTo>
                <a:lnTo>
                  <a:pt x="9816" y="3972"/>
                </a:lnTo>
                <a:lnTo>
                  <a:pt x="9818" y="3974"/>
                </a:lnTo>
                <a:lnTo>
                  <a:pt x="9816" y="3978"/>
                </a:lnTo>
                <a:lnTo>
                  <a:pt x="9814" y="3986"/>
                </a:lnTo>
                <a:lnTo>
                  <a:pt x="9814" y="3992"/>
                </a:lnTo>
                <a:lnTo>
                  <a:pt x="9820" y="4004"/>
                </a:lnTo>
                <a:lnTo>
                  <a:pt x="9824" y="4012"/>
                </a:lnTo>
                <a:lnTo>
                  <a:pt x="9824" y="4010"/>
                </a:lnTo>
                <a:lnTo>
                  <a:pt x="9824" y="4000"/>
                </a:lnTo>
                <a:lnTo>
                  <a:pt x="9826" y="4006"/>
                </a:lnTo>
                <a:lnTo>
                  <a:pt x="9830" y="4016"/>
                </a:lnTo>
                <a:lnTo>
                  <a:pt x="9834" y="4026"/>
                </a:lnTo>
                <a:lnTo>
                  <a:pt x="9840" y="4038"/>
                </a:lnTo>
                <a:lnTo>
                  <a:pt x="9858" y="4062"/>
                </a:lnTo>
                <a:lnTo>
                  <a:pt x="9862" y="4064"/>
                </a:lnTo>
                <a:lnTo>
                  <a:pt x="9862" y="4058"/>
                </a:lnTo>
                <a:lnTo>
                  <a:pt x="9864" y="4054"/>
                </a:lnTo>
                <a:lnTo>
                  <a:pt x="9866" y="4052"/>
                </a:lnTo>
                <a:lnTo>
                  <a:pt x="9868" y="4052"/>
                </a:lnTo>
                <a:lnTo>
                  <a:pt x="9872" y="4054"/>
                </a:lnTo>
                <a:lnTo>
                  <a:pt x="9878" y="4060"/>
                </a:lnTo>
                <a:lnTo>
                  <a:pt x="9882" y="4068"/>
                </a:lnTo>
                <a:lnTo>
                  <a:pt x="9888" y="4076"/>
                </a:lnTo>
                <a:lnTo>
                  <a:pt x="9892" y="4080"/>
                </a:lnTo>
                <a:lnTo>
                  <a:pt x="9896" y="4086"/>
                </a:lnTo>
                <a:lnTo>
                  <a:pt x="9896" y="4088"/>
                </a:lnTo>
                <a:lnTo>
                  <a:pt x="9894" y="4090"/>
                </a:lnTo>
                <a:lnTo>
                  <a:pt x="9890" y="4092"/>
                </a:lnTo>
                <a:lnTo>
                  <a:pt x="9888" y="4092"/>
                </a:lnTo>
                <a:lnTo>
                  <a:pt x="9884" y="4088"/>
                </a:lnTo>
                <a:lnTo>
                  <a:pt x="9880" y="4086"/>
                </a:lnTo>
                <a:lnTo>
                  <a:pt x="9878" y="4086"/>
                </a:lnTo>
                <a:lnTo>
                  <a:pt x="9876" y="4086"/>
                </a:lnTo>
                <a:lnTo>
                  <a:pt x="9874" y="4090"/>
                </a:lnTo>
                <a:lnTo>
                  <a:pt x="9876" y="4094"/>
                </a:lnTo>
                <a:lnTo>
                  <a:pt x="9880" y="4104"/>
                </a:lnTo>
                <a:lnTo>
                  <a:pt x="9886" y="4110"/>
                </a:lnTo>
                <a:lnTo>
                  <a:pt x="9888" y="4112"/>
                </a:lnTo>
                <a:lnTo>
                  <a:pt x="9888" y="4110"/>
                </a:lnTo>
                <a:lnTo>
                  <a:pt x="9890" y="4104"/>
                </a:lnTo>
                <a:lnTo>
                  <a:pt x="9892" y="4098"/>
                </a:lnTo>
                <a:lnTo>
                  <a:pt x="9894" y="4098"/>
                </a:lnTo>
                <a:lnTo>
                  <a:pt x="9896" y="4100"/>
                </a:lnTo>
                <a:lnTo>
                  <a:pt x="9898" y="4110"/>
                </a:lnTo>
                <a:lnTo>
                  <a:pt x="9904" y="4128"/>
                </a:lnTo>
                <a:lnTo>
                  <a:pt x="9914" y="4150"/>
                </a:lnTo>
                <a:lnTo>
                  <a:pt x="9918" y="4160"/>
                </a:lnTo>
                <a:lnTo>
                  <a:pt x="9920" y="4170"/>
                </a:lnTo>
                <a:lnTo>
                  <a:pt x="9920" y="4182"/>
                </a:lnTo>
                <a:lnTo>
                  <a:pt x="9920" y="4192"/>
                </a:lnTo>
                <a:lnTo>
                  <a:pt x="9906" y="4234"/>
                </a:lnTo>
                <a:lnTo>
                  <a:pt x="9902" y="4250"/>
                </a:lnTo>
                <a:lnTo>
                  <a:pt x="9902" y="4256"/>
                </a:lnTo>
                <a:lnTo>
                  <a:pt x="9906" y="4258"/>
                </a:lnTo>
                <a:lnTo>
                  <a:pt x="9908" y="4258"/>
                </a:lnTo>
                <a:lnTo>
                  <a:pt x="9910" y="4256"/>
                </a:lnTo>
                <a:lnTo>
                  <a:pt x="9914" y="4250"/>
                </a:lnTo>
                <a:lnTo>
                  <a:pt x="9916" y="4242"/>
                </a:lnTo>
                <a:lnTo>
                  <a:pt x="9918" y="4242"/>
                </a:lnTo>
                <a:lnTo>
                  <a:pt x="9922" y="4240"/>
                </a:lnTo>
                <a:lnTo>
                  <a:pt x="9924" y="4242"/>
                </a:lnTo>
                <a:lnTo>
                  <a:pt x="9924" y="4244"/>
                </a:lnTo>
                <a:lnTo>
                  <a:pt x="9922" y="4248"/>
                </a:lnTo>
                <a:lnTo>
                  <a:pt x="9920" y="4252"/>
                </a:lnTo>
                <a:lnTo>
                  <a:pt x="9920" y="4256"/>
                </a:lnTo>
                <a:lnTo>
                  <a:pt x="9924" y="4260"/>
                </a:lnTo>
                <a:lnTo>
                  <a:pt x="9928" y="4262"/>
                </a:lnTo>
                <a:lnTo>
                  <a:pt x="9930" y="4264"/>
                </a:lnTo>
                <a:lnTo>
                  <a:pt x="9934" y="4262"/>
                </a:lnTo>
                <a:lnTo>
                  <a:pt x="9936" y="4260"/>
                </a:lnTo>
                <a:lnTo>
                  <a:pt x="9938" y="4260"/>
                </a:lnTo>
                <a:lnTo>
                  <a:pt x="9940" y="4262"/>
                </a:lnTo>
                <a:lnTo>
                  <a:pt x="9944" y="4264"/>
                </a:lnTo>
                <a:lnTo>
                  <a:pt x="9950" y="4268"/>
                </a:lnTo>
                <a:lnTo>
                  <a:pt x="9954" y="4268"/>
                </a:lnTo>
                <a:lnTo>
                  <a:pt x="9958" y="4264"/>
                </a:lnTo>
                <a:lnTo>
                  <a:pt x="9962" y="4260"/>
                </a:lnTo>
                <a:lnTo>
                  <a:pt x="9970" y="4246"/>
                </a:lnTo>
                <a:lnTo>
                  <a:pt x="9974" y="4242"/>
                </a:lnTo>
                <a:lnTo>
                  <a:pt x="9980" y="4238"/>
                </a:lnTo>
                <a:lnTo>
                  <a:pt x="9994" y="4232"/>
                </a:lnTo>
                <a:lnTo>
                  <a:pt x="10000" y="4228"/>
                </a:lnTo>
                <a:lnTo>
                  <a:pt x="10006" y="4222"/>
                </a:lnTo>
                <a:lnTo>
                  <a:pt x="10010" y="4216"/>
                </a:lnTo>
                <a:lnTo>
                  <a:pt x="10014" y="4208"/>
                </a:lnTo>
                <a:lnTo>
                  <a:pt x="10014" y="4198"/>
                </a:lnTo>
                <a:lnTo>
                  <a:pt x="10012" y="4184"/>
                </a:lnTo>
                <a:lnTo>
                  <a:pt x="10016" y="4190"/>
                </a:lnTo>
                <a:lnTo>
                  <a:pt x="10018" y="4192"/>
                </a:lnTo>
                <a:lnTo>
                  <a:pt x="10020" y="4196"/>
                </a:lnTo>
                <a:lnTo>
                  <a:pt x="10022" y="4200"/>
                </a:lnTo>
                <a:lnTo>
                  <a:pt x="10024" y="4204"/>
                </a:lnTo>
                <a:lnTo>
                  <a:pt x="10026" y="4208"/>
                </a:lnTo>
                <a:lnTo>
                  <a:pt x="10028" y="4218"/>
                </a:lnTo>
                <a:lnTo>
                  <a:pt x="10032" y="4228"/>
                </a:lnTo>
                <a:lnTo>
                  <a:pt x="10034" y="4230"/>
                </a:lnTo>
                <a:lnTo>
                  <a:pt x="10036" y="4230"/>
                </a:lnTo>
                <a:lnTo>
                  <a:pt x="10040" y="4228"/>
                </a:lnTo>
                <a:lnTo>
                  <a:pt x="10044" y="4226"/>
                </a:lnTo>
                <a:lnTo>
                  <a:pt x="10046" y="4226"/>
                </a:lnTo>
                <a:lnTo>
                  <a:pt x="10046" y="4228"/>
                </a:lnTo>
                <a:lnTo>
                  <a:pt x="10044" y="4232"/>
                </a:lnTo>
                <a:lnTo>
                  <a:pt x="10040" y="4238"/>
                </a:lnTo>
                <a:lnTo>
                  <a:pt x="10038" y="4246"/>
                </a:lnTo>
                <a:lnTo>
                  <a:pt x="10040" y="4252"/>
                </a:lnTo>
                <a:lnTo>
                  <a:pt x="10042" y="4258"/>
                </a:lnTo>
                <a:lnTo>
                  <a:pt x="10046" y="4270"/>
                </a:lnTo>
                <a:lnTo>
                  <a:pt x="10046" y="4290"/>
                </a:lnTo>
                <a:lnTo>
                  <a:pt x="10048" y="4312"/>
                </a:lnTo>
                <a:lnTo>
                  <a:pt x="10052" y="4328"/>
                </a:lnTo>
                <a:lnTo>
                  <a:pt x="10058" y="4340"/>
                </a:lnTo>
                <a:lnTo>
                  <a:pt x="10060" y="4354"/>
                </a:lnTo>
                <a:lnTo>
                  <a:pt x="10060" y="4372"/>
                </a:lnTo>
                <a:lnTo>
                  <a:pt x="10062" y="4372"/>
                </a:lnTo>
                <a:lnTo>
                  <a:pt x="10062" y="4370"/>
                </a:lnTo>
                <a:lnTo>
                  <a:pt x="10064" y="4366"/>
                </a:lnTo>
                <a:lnTo>
                  <a:pt x="10066" y="4366"/>
                </a:lnTo>
                <a:lnTo>
                  <a:pt x="10068" y="4372"/>
                </a:lnTo>
                <a:lnTo>
                  <a:pt x="10074" y="4384"/>
                </a:lnTo>
                <a:lnTo>
                  <a:pt x="10076" y="4398"/>
                </a:lnTo>
                <a:lnTo>
                  <a:pt x="10078" y="4408"/>
                </a:lnTo>
                <a:lnTo>
                  <a:pt x="10080" y="4416"/>
                </a:lnTo>
                <a:lnTo>
                  <a:pt x="10082" y="4424"/>
                </a:lnTo>
                <a:lnTo>
                  <a:pt x="10080" y="4432"/>
                </a:lnTo>
                <a:lnTo>
                  <a:pt x="10080" y="4440"/>
                </a:lnTo>
                <a:lnTo>
                  <a:pt x="10080" y="4442"/>
                </a:lnTo>
                <a:lnTo>
                  <a:pt x="10082" y="4444"/>
                </a:lnTo>
                <a:lnTo>
                  <a:pt x="10082" y="4446"/>
                </a:lnTo>
                <a:lnTo>
                  <a:pt x="10082" y="4450"/>
                </a:lnTo>
                <a:lnTo>
                  <a:pt x="10080" y="4458"/>
                </a:lnTo>
                <a:lnTo>
                  <a:pt x="10080" y="4464"/>
                </a:lnTo>
                <a:lnTo>
                  <a:pt x="10080" y="4466"/>
                </a:lnTo>
                <a:lnTo>
                  <a:pt x="10084" y="4468"/>
                </a:lnTo>
                <a:lnTo>
                  <a:pt x="10088" y="4468"/>
                </a:lnTo>
                <a:lnTo>
                  <a:pt x="10088" y="4470"/>
                </a:lnTo>
                <a:lnTo>
                  <a:pt x="10088" y="4476"/>
                </a:lnTo>
                <a:lnTo>
                  <a:pt x="10084" y="4486"/>
                </a:lnTo>
                <a:lnTo>
                  <a:pt x="10084" y="4496"/>
                </a:lnTo>
                <a:lnTo>
                  <a:pt x="10084" y="4504"/>
                </a:lnTo>
                <a:lnTo>
                  <a:pt x="10080" y="4510"/>
                </a:lnTo>
                <a:lnTo>
                  <a:pt x="10078" y="4518"/>
                </a:lnTo>
                <a:lnTo>
                  <a:pt x="10076" y="4542"/>
                </a:lnTo>
                <a:lnTo>
                  <a:pt x="10078" y="4550"/>
                </a:lnTo>
                <a:lnTo>
                  <a:pt x="10078" y="4552"/>
                </a:lnTo>
                <a:lnTo>
                  <a:pt x="10080" y="4552"/>
                </a:lnTo>
                <a:lnTo>
                  <a:pt x="10086" y="4536"/>
                </a:lnTo>
                <a:lnTo>
                  <a:pt x="10086" y="4540"/>
                </a:lnTo>
                <a:lnTo>
                  <a:pt x="10086" y="4544"/>
                </a:lnTo>
                <a:lnTo>
                  <a:pt x="10078" y="4560"/>
                </a:lnTo>
                <a:lnTo>
                  <a:pt x="10076" y="4568"/>
                </a:lnTo>
                <a:lnTo>
                  <a:pt x="10076" y="4572"/>
                </a:lnTo>
                <a:lnTo>
                  <a:pt x="10076" y="4574"/>
                </a:lnTo>
                <a:lnTo>
                  <a:pt x="10074" y="4578"/>
                </a:lnTo>
                <a:lnTo>
                  <a:pt x="10070" y="4590"/>
                </a:lnTo>
                <a:lnTo>
                  <a:pt x="10070" y="4594"/>
                </a:lnTo>
                <a:lnTo>
                  <a:pt x="10070" y="4600"/>
                </a:lnTo>
                <a:lnTo>
                  <a:pt x="10070" y="4606"/>
                </a:lnTo>
                <a:lnTo>
                  <a:pt x="10066" y="4616"/>
                </a:lnTo>
                <a:lnTo>
                  <a:pt x="10066" y="4626"/>
                </a:lnTo>
                <a:lnTo>
                  <a:pt x="10066" y="4634"/>
                </a:lnTo>
                <a:lnTo>
                  <a:pt x="10068" y="4638"/>
                </a:lnTo>
                <a:lnTo>
                  <a:pt x="10070" y="4642"/>
                </a:lnTo>
                <a:lnTo>
                  <a:pt x="10072" y="4642"/>
                </a:lnTo>
                <a:lnTo>
                  <a:pt x="10076" y="4638"/>
                </a:lnTo>
                <a:lnTo>
                  <a:pt x="10078" y="4632"/>
                </a:lnTo>
                <a:lnTo>
                  <a:pt x="10078" y="4630"/>
                </a:lnTo>
                <a:lnTo>
                  <a:pt x="10080" y="4630"/>
                </a:lnTo>
                <a:lnTo>
                  <a:pt x="10086" y="4638"/>
                </a:lnTo>
                <a:lnTo>
                  <a:pt x="10092" y="4650"/>
                </a:lnTo>
                <a:lnTo>
                  <a:pt x="10100" y="4664"/>
                </a:lnTo>
                <a:lnTo>
                  <a:pt x="10108" y="4680"/>
                </a:lnTo>
                <a:lnTo>
                  <a:pt x="10112" y="4684"/>
                </a:lnTo>
                <a:lnTo>
                  <a:pt x="10116" y="4684"/>
                </a:lnTo>
                <a:lnTo>
                  <a:pt x="10120" y="4684"/>
                </a:lnTo>
                <a:lnTo>
                  <a:pt x="10122" y="4688"/>
                </a:lnTo>
                <a:lnTo>
                  <a:pt x="10122" y="4692"/>
                </a:lnTo>
                <a:lnTo>
                  <a:pt x="10122" y="4698"/>
                </a:lnTo>
                <a:lnTo>
                  <a:pt x="10124" y="4702"/>
                </a:lnTo>
                <a:lnTo>
                  <a:pt x="10128" y="4706"/>
                </a:lnTo>
                <a:lnTo>
                  <a:pt x="10136" y="4716"/>
                </a:lnTo>
                <a:lnTo>
                  <a:pt x="10142" y="4726"/>
                </a:lnTo>
                <a:lnTo>
                  <a:pt x="10148" y="4734"/>
                </a:lnTo>
                <a:lnTo>
                  <a:pt x="10150" y="4744"/>
                </a:lnTo>
                <a:lnTo>
                  <a:pt x="10154" y="4762"/>
                </a:lnTo>
                <a:lnTo>
                  <a:pt x="10156" y="4778"/>
                </a:lnTo>
                <a:lnTo>
                  <a:pt x="10154" y="4788"/>
                </a:lnTo>
                <a:lnTo>
                  <a:pt x="10152" y="4792"/>
                </a:lnTo>
                <a:lnTo>
                  <a:pt x="10154" y="4794"/>
                </a:lnTo>
                <a:lnTo>
                  <a:pt x="10156" y="4798"/>
                </a:lnTo>
                <a:lnTo>
                  <a:pt x="10158" y="4802"/>
                </a:lnTo>
                <a:lnTo>
                  <a:pt x="10160" y="4806"/>
                </a:lnTo>
                <a:lnTo>
                  <a:pt x="10162" y="4812"/>
                </a:lnTo>
                <a:lnTo>
                  <a:pt x="10160" y="4820"/>
                </a:lnTo>
                <a:lnTo>
                  <a:pt x="10160" y="4834"/>
                </a:lnTo>
                <a:lnTo>
                  <a:pt x="10164" y="4838"/>
                </a:lnTo>
                <a:lnTo>
                  <a:pt x="10166" y="4840"/>
                </a:lnTo>
                <a:lnTo>
                  <a:pt x="10166" y="4844"/>
                </a:lnTo>
                <a:lnTo>
                  <a:pt x="10166" y="4848"/>
                </a:lnTo>
                <a:lnTo>
                  <a:pt x="10170" y="4854"/>
                </a:lnTo>
                <a:lnTo>
                  <a:pt x="10180" y="4866"/>
                </a:lnTo>
                <a:lnTo>
                  <a:pt x="10184" y="4872"/>
                </a:lnTo>
                <a:lnTo>
                  <a:pt x="10188" y="4880"/>
                </a:lnTo>
                <a:lnTo>
                  <a:pt x="10192" y="4888"/>
                </a:lnTo>
                <a:lnTo>
                  <a:pt x="10190" y="4894"/>
                </a:lnTo>
                <a:lnTo>
                  <a:pt x="10190" y="4900"/>
                </a:lnTo>
                <a:lnTo>
                  <a:pt x="10190" y="4902"/>
                </a:lnTo>
                <a:lnTo>
                  <a:pt x="10196" y="4906"/>
                </a:lnTo>
                <a:lnTo>
                  <a:pt x="10210" y="4916"/>
                </a:lnTo>
                <a:lnTo>
                  <a:pt x="10220" y="4924"/>
                </a:lnTo>
                <a:lnTo>
                  <a:pt x="10232" y="4936"/>
                </a:lnTo>
                <a:lnTo>
                  <a:pt x="10244" y="4946"/>
                </a:lnTo>
                <a:lnTo>
                  <a:pt x="10252" y="4952"/>
                </a:lnTo>
                <a:lnTo>
                  <a:pt x="10264" y="4958"/>
                </a:lnTo>
                <a:lnTo>
                  <a:pt x="10270" y="4962"/>
                </a:lnTo>
                <a:lnTo>
                  <a:pt x="10272" y="4966"/>
                </a:lnTo>
                <a:lnTo>
                  <a:pt x="10276" y="4970"/>
                </a:lnTo>
                <a:lnTo>
                  <a:pt x="10278" y="4976"/>
                </a:lnTo>
                <a:lnTo>
                  <a:pt x="10280" y="4974"/>
                </a:lnTo>
                <a:lnTo>
                  <a:pt x="10284" y="4970"/>
                </a:lnTo>
                <a:lnTo>
                  <a:pt x="10288" y="4968"/>
                </a:lnTo>
                <a:lnTo>
                  <a:pt x="10292" y="4970"/>
                </a:lnTo>
                <a:lnTo>
                  <a:pt x="10296" y="4968"/>
                </a:lnTo>
                <a:lnTo>
                  <a:pt x="10298" y="4966"/>
                </a:lnTo>
                <a:lnTo>
                  <a:pt x="10298" y="4964"/>
                </a:lnTo>
                <a:lnTo>
                  <a:pt x="10302" y="4964"/>
                </a:lnTo>
                <a:lnTo>
                  <a:pt x="10304" y="4966"/>
                </a:lnTo>
                <a:lnTo>
                  <a:pt x="10304" y="4968"/>
                </a:lnTo>
                <a:lnTo>
                  <a:pt x="10302" y="4972"/>
                </a:lnTo>
                <a:lnTo>
                  <a:pt x="10306" y="4974"/>
                </a:lnTo>
                <a:lnTo>
                  <a:pt x="10308" y="4974"/>
                </a:lnTo>
                <a:lnTo>
                  <a:pt x="10310" y="4972"/>
                </a:lnTo>
                <a:lnTo>
                  <a:pt x="10310" y="4964"/>
                </a:lnTo>
                <a:lnTo>
                  <a:pt x="10308" y="4956"/>
                </a:lnTo>
                <a:lnTo>
                  <a:pt x="10304" y="4948"/>
                </a:lnTo>
                <a:lnTo>
                  <a:pt x="10302" y="4944"/>
                </a:lnTo>
                <a:lnTo>
                  <a:pt x="10300" y="4940"/>
                </a:lnTo>
                <a:lnTo>
                  <a:pt x="10298" y="4928"/>
                </a:lnTo>
                <a:lnTo>
                  <a:pt x="10294" y="4918"/>
                </a:lnTo>
                <a:lnTo>
                  <a:pt x="10292" y="4912"/>
                </a:lnTo>
                <a:lnTo>
                  <a:pt x="10286" y="4908"/>
                </a:lnTo>
                <a:lnTo>
                  <a:pt x="10280" y="4902"/>
                </a:lnTo>
                <a:lnTo>
                  <a:pt x="10276" y="4896"/>
                </a:lnTo>
                <a:lnTo>
                  <a:pt x="10276" y="4890"/>
                </a:lnTo>
                <a:lnTo>
                  <a:pt x="10276" y="4884"/>
                </a:lnTo>
                <a:lnTo>
                  <a:pt x="10278" y="4872"/>
                </a:lnTo>
                <a:lnTo>
                  <a:pt x="10278" y="4868"/>
                </a:lnTo>
                <a:lnTo>
                  <a:pt x="10276" y="4862"/>
                </a:lnTo>
                <a:lnTo>
                  <a:pt x="10274" y="4858"/>
                </a:lnTo>
                <a:lnTo>
                  <a:pt x="10274" y="4852"/>
                </a:lnTo>
                <a:lnTo>
                  <a:pt x="10276" y="4846"/>
                </a:lnTo>
                <a:lnTo>
                  <a:pt x="10276" y="4842"/>
                </a:lnTo>
                <a:lnTo>
                  <a:pt x="10276" y="4836"/>
                </a:lnTo>
                <a:lnTo>
                  <a:pt x="10278" y="4826"/>
                </a:lnTo>
                <a:lnTo>
                  <a:pt x="10278" y="4814"/>
                </a:lnTo>
                <a:lnTo>
                  <a:pt x="10276" y="4798"/>
                </a:lnTo>
                <a:lnTo>
                  <a:pt x="10272" y="4790"/>
                </a:lnTo>
                <a:lnTo>
                  <a:pt x="10266" y="4782"/>
                </a:lnTo>
                <a:lnTo>
                  <a:pt x="10254" y="4768"/>
                </a:lnTo>
                <a:lnTo>
                  <a:pt x="10244" y="4756"/>
                </a:lnTo>
                <a:lnTo>
                  <a:pt x="10238" y="4750"/>
                </a:lnTo>
                <a:lnTo>
                  <a:pt x="10236" y="4744"/>
                </a:lnTo>
                <a:lnTo>
                  <a:pt x="10234" y="4738"/>
                </a:lnTo>
                <a:lnTo>
                  <a:pt x="10230" y="4736"/>
                </a:lnTo>
                <a:lnTo>
                  <a:pt x="10222" y="4734"/>
                </a:lnTo>
                <a:lnTo>
                  <a:pt x="10212" y="4724"/>
                </a:lnTo>
                <a:lnTo>
                  <a:pt x="10200" y="4706"/>
                </a:lnTo>
                <a:lnTo>
                  <a:pt x="10196" y="4702"/>
                </a:lnTo>
                <a:lnTo>
                  <a:pt x="10192" y="4700"/>
                </a:lnTo>
                <a:lnTo>
                  <a:pt x="10188" y="4702"/>
                </a:lnTo>
                <a:lnTo>
                  <a:pt x="10184" y="4704"/>
                </a:lnTo>
                <a:lnTo>
                  <a:pt x="10180" y="4704"/>
                </a:lnTo>
                <a:lnTo>
                  <a:pt x="10174" y="4700"/>
                </a:lnTo>
                <a:lnTo>
                  <a:pt x="10166" y="4692"/>
                </a:lnTo>
                <a:lnTo>
                  <a:pt x="10160" y="4686"/>
                </a:lnTo>
                <a:lnTo>
                  <a:pt x="10158" y="4676"/>
                </a:lnTo>
                <a:lnTo>
                  <a:pt x="10154" y="4652"/>
                </a:lnTo>
                <a:lnTo>
                  <a:pt x="10150" y="4632"/>
                </a:lnTo>
                <a:lnTo>
                  <a:pt x="10148" y="4626"/>
                </a:lnTo>
                <a:lnTo>
                  <a:pt x="10146" y="4626"/>
                </a:lnTo>
                <a:lnTo>
                  <a:pt x="10144" y="4626"/>
                </a:lnTo>
                <a:lnTo>
                  <a:pt x="10140" y="4624"/>
                </a:lnTo>
                <a:lnTo>
                  <a:pt x="10136" y="4614"/>
                </a:lnTo>
                <a:lnTo>
                  <a:pt x="10134" y="4602"/>
                </a:lnTo>
                <a:lnTo>
                  <a:pt x="10132" y="4588"/>
                </a:lnTo>
                <a:lnTo>
                  <a:pt x="10130" y="4584"/>
                </a:lnTo>
                <a:lnTo>
                  <a:pt x="10128" y="4584"/>
                </a:lnTo>
                <a:lnTo>
                  <a:pt x="10118" y="4588"/>
                </a:lnTo>
                <a:lnTo>
                  <a:pt x="10114" y="4588"/>
                </a:lnTo>
                <a:lnTo>
                  <a:pt x="10110" y="4590"/>
                </a:lnTo>
                <a:lnTo>
                  <a:pt x="10108" y="4586"/>
                </a:lnTo>
                <a:lnTo>
                  <a:pt x="10108" y="4580"/>
                </a:lnTo>
                <a:lnTo>
                  <a:pt x="10106" y="4550"/>
                </a:lnTo>
                <a:lnTo>
                  <a:pt x="10108" y="4528"/>
                </a:lnTo>
                <a:lnTo>
                  <a:pt x="10108" y="4520"/>
                </a:lnTo>
                <a:lnTo>
                  <a:pt x="10112" y="4514"/>
                </a:lnTo>
                <a:lnTo>
                  <a:pt x="10116" y="4510"/>
                </a:lnTo>
                <a:lnTo>
                  <a:pt x="10118" y="4506"/>
                </a:lnTo>
                <a:lnTo>
                  <a:pt x="10120" y="4494"/>
                </a:lnTo>
                <a:lnTo>
                  <a:pt x="10122" y="4484"/>
                </a:lnTo>
                <a:lnTo>
                  <a:pt x="10126" y="4474"/>
                </a:lnTo>
                <a:lnTo>
                  <a:pt x="10132" y="4458"/>
                </a:lnTo>
                <a:lnTo>
                  <a:pt x="10138" y="4432"/>
                </a:lnTo>
                <a:lnTo>
                  <a:pt x="10140" y="4408"/>
                </a:lnTo>
                <a:lnTo>
                  <a:pt x="10142" y="4400"/>
                </a:lnTo>
                <a:lnTo>
                  <a:pt x="10140" y="4396"/>
                </a:lnTo>
                <a:lnTo>
                  <a:pt x="10138" y="4392"/>
                </a:lnTo>
                <a:lnTo>
                  <a:pt x="10136" y="4388"/>
                </a:lnTo>
                <a:lnTo>
                  <a:pt x="10136" y="4386"/>
                </a:lnTo>
                <a:lnTo>
                  <a:pt x="10138" y="4382"/>
                </a:lnTo>
                <a:lnTo>
                  <a:pt x="10140" y="4380"/>
                </a:lnTo>
                <a:lnTo>
                  <a:pt x="10146" y="4378"/>
                </a:lnTo>
                <a:lnTo>
                  <a:pt x="10160" y="4376"/>
                </a:lnTo>
                <a:lnTo>
                  <a:pt x="10166" y="4376"/>
                </a:lnTo>
                <a:lnTo>
                  <a:pt x="10172" y="4378"/>
                </a:lnTo>
                <a:lnTo>
                  <a:pt x="10174" y="4380"/>
                </a:lnTo>
                <a:lnTo>
                  <a:pt x="10174" y="4384"/>
                </a:lnTo>
                <a:lnTo>
                  <a:pt x="10174" y="4394"/>
                </a:lnTo>
                <a:lnTo>
                  <a:pt x="10170" y="4410"/>
                </a:lnTo>
                <a:lnTo>
                  <a:pt x="10170" y="4420"/>
                </a:lnTo>
                <a:lnTo>
                  <a:pt x="10172" y="4422"/>
                </a:lnTo>
                <a:lnTo>
                  <a:pt x="10174" y="4422"/>
                </a:lnTo>
                <a:lnTo>
                  <a:pt x="10182" y="4420"/>
                </a:lnTo>
                <a:lnTo>
                  <a:pt x="10184" y="4420"/>
                </a:lnTo>
                <a:lnTo>
                  <a:pt x="10188" y="4422"/>
                </a:lnTo>
                <a:lnTo>
                  <a:pt x="10192" y="4422"/>
                </a:lnTo>
                <a:lnTo>
                  <a:pt x="10194" y="4422"/>
                </a:lnTo>
                <a:lnTo>
                  <a:pt x="10200" y="4420"/>
                </a:lnTo>
                <a:lnTo>
                  <a:pt x="10204" y="4418"/>
                </a:lnTo>
                <a:lnTo>
                  <a:pt x="10206" y="4418"/>
                </a:lnTo>
                <a:lnTo>
                  <a:pt x="10210" y="4420"/>
                </a:lnTo>
                <a:lnTo>
                  <a:pt x="10218" y="4428"/>
                </a:lnTo>
                <a:lnTo>
                  <a:pt x="10224" y="4436"/>
                </a:lnTo>
                <a:lnTo>
                  <a:pt x="10232" y="4442"/>
                </a:lnTo>
                <a:lnTo>
                  <a:pt x="10234" y="4446"/>
                </a:lnTo>
                <a:lnTo>
                  <a:pt x="10238" y="4448"/>
                </a:lnTo>
                <a:lnTo>
                  <a:pt x="10242" y="4448"/>
                </a:lnTo>
                <a:lnTo>
                  <a:pt x="10244" y="4452"/>
                </a:lnTo>
                <a:lnTo>
                  <a:pt x="10248" y="4458"/>
                </a:lnTo>
                <a:lnTo>
                  <a:pt x="10250" y="4464"/>
                </a:lnTo>
                <a:lnTo>
                  <a:pt x="10252" y="4466"/>
                </a:lnTo>
                <a:lnTo>
                  <a:pt x="10256" y="4468"/>
                </a:lnTo>
                <a:lnTo>
                  <a:pt x="10250" y="4454"/>
                </a:lnTo>
                <a:lnTo>
                  <a:pt x="10250" y="4446"/>
                </a:lnTo>
                <a:lnTo>
                  <a:pt x="10250" y="4454"/>
                </a:lnTo>
                <a:lnTo>
                  <a:pt x="10256" y="4468"/>
                </a:lnTo>
                <a:lnTo>
                  <a:pt x="10262" y="4480"/>
                </a:lnTo>
                <a:lnTo>
                  <a:pt x="10264" y="4486"/>
                </a:lnTo>
                <a:lnTo>
                  <a:pt x="10262" y="4490"/>
                </a:lnTo>
                <a:lnTo>
                  <a:pt x="10262" y="4500"/>
                </a:lnTo>
                <a:lnTo>
                  <a:pt x="10264" y="4508"/>
                </a:lnTo>
                <a:lnTo>
                  <a:pt x="10264" y="4510"/>
                </a:lnTo>
                <a:lnTo>
                  <a:pt x="10266" y="4510"/>
                </a:lnTo>
                <a:lnTo>
                  <a:pt x="10270" y="4508"/>
                </a:lnTo>
                <a:lnTo>
                  <a:pt x="10274" y="4506"/>
                </a:lnTo>
                <a:lnTo>
                  <a:pt x="10276" y="4506"/>
                </a:lnTo>
                <a:lnTo>
                  <a:pt x="10276" y="4504"/>
                </a:lnTo>
                <a:lnTo>
                  <a:pt x="10276" y="4498"/>
                </a:lnTo>
                <a:lnTo>
                  <a:pt x="10276" y="4496"/>
                </a:lnTo>
                <a:lnTo>
                  <a:pt x="10278" y="4494"/>
                </a:lnTo>
                <a:lnTo>
                  <a:pt x="10280" y="4496"/>
                </a:lnTo>
                <a:lnTo>
                  <a:pt x="10284" y="4500"/>
                </a:lnTo>
                <a:lnTo>
                  <a:pt x="10286" y="4504"/>
                </a:lnTo>
                <a:lnTo>
                  <a:pt x="10288" y="4508"/>
                </a:lnTo>
                <a:lnTo>
                  <a:pt x="10284" y="4514"/>
                </a:lnTo>
                <a:lnTo>
                  <a:pt x="10280" y="4518"/>
                </a:lnTo>
                <a:lnTo>
                  <a:pt x="10280" y="4522"/>
                </a:lnTo>
                <a:lnTo>
                  <a:pt x="10282" y="4524"/>
                </a:lnTo>
                <a:lnTo>
                  <a:pt x="10284" y="4526"/>
                </a:lnTo>
                <a:lnTo>
                  <a:pt x="10286" y="4526"/>
                </a:lnTo>
                <a:lnTo>
                  <a:pt x="10290" y="4524"/>
                </a:lnTo>
                <a:lnTo>
                  <a:pt x="10292" y="4520"/>
                </a:lnTo>
                <a:lnTo>
                  <a:pt x="10294" y="4520"/>
                </a:lnTo>
                <a:lnTo>
                  <a:pt x="10296" y="4522"/>
                </a:lnTo>
                <a:lnTo>
                  <a:pt x="10300" y="4524"/>
                </a:lnTo>
                <a:lnTo>
                  <a:pt x="10304" y="4524"/>
                </a:lnTo>
                <a:lnTo>
                  <a:pt x="10310" y="4526"/>
                </a:lnTo>
                <a:lnTo>
                  <a:pt x="10312" y="4528"/>
                </a:lnTo>
                <a:lnTo>
                  <a:pt x="10316" y="4532"/>
                </a:lnTo>
                <a:lnTo>
                  <a:pt x="10320" y="4540"/>
                </a:lnTo>
                <a:lnTo>
                  <a:pt x="10322" y="4542"/>
                </a:lnTo>
                <a:lnTo>
                  <a:pt x="10324" y="4544"/>
                </a:lnTo>
                <a:lnTo>
                  <a:pt x="10328" y="4542"/>
                </a:lnTo>
                <a:lnTo>
                  <a:pt x="10332" y="4542"/>
                </a:lnTo>
                <a:lnTo>
                  <a:pt x="10334" y="4542"/>
                </a:lnTo>
                <a:lnTo>
                  <a:pt x="10338" y="4544"/>
                </a:lnTo>
                <a:lnTo>
                  <a:pt x="10340" y="4548"/>
                </a:lnTo>
                <a:lnTo>
                  <a:pt x="10340" y="4552"/>
                </a:lnTo>
                <a:lnTo>
                  <a:pt x="10336" y="4558"/>
                </a:lnTo>
                <a:lnTo>
                  <a:pt x="10332" y="4568"/>
                </a:lnTo>
                <a:lnTo>
                  <a:pt x="10330" y="4576"/>
                </a:lnTo>
                <a:lnTo>
                  <a:pt x="10330" y="4588"/>
                </a:lnTo>
                <a:lnTo>
                  <a:pt x="10328" y="4608"/>
                </a:lnTo>
                <a:lnTo>
                  <a:pt x="10330" y="4620"/>
                </a:lnTo>
                <a:lnTo>
                  <a:pt x="10332" y="4624"/>
                </a:lnTo>
                <a:lnTo>
                  <a:pt x="10334" y="4624"/>
                </a:lnTo>
                <a:lnTo>
                  <a:pt x="10338" y="4622"/>
                </a:lnTo>
                <a:lnTo>
                  <a:pt x="10344" y="4616"/>
                </a:lnTo>
                <a:lnTo>
                  <a:pt x="10366" y="4594"/>
                </a:lnTo>
                <a:lnTo>
                  <a:pt x="10376" y="4588"/>
                </a:lnTo>
                <a:lnTo>
                  <a:pt x="10384" y="4584"/>
                </a:lnTo>
                <a:lnTo>
                  <a:pt x="10388" y="4582"/>
                </a:lnTo>
                <a:lnTo>
                  <a:pt x="10390" y="4580"/>
                </a:lnTo>
                <a:lnTo>
                  <a:pt x="10390" y="4576"/>
                </a:lnTo>
                <a:lnTo>
                  <a:pt x="10390" y="4574"/>
                </a:lnTo>
                <a:lnTo>
                  <a:pt x="10396" y="4572"/>
                </a:lnTo>
                <a:lnTo>
                  <a:pt x="10400" y="4570"/>
                </a:lnTo>
                <a:lnTo>
                  <a:pt x="10404" y="4564"/>
                </a:lnTo>
                <a:lnTo>
                  <a:pt x="10408" y="4544"/>
                </a:lnTo>
                <a:lnTo>
                  <a:pt x="10412" y="4528"/>
                </a:lnTo>
                <a:lnTo>
                  <a:pt x="10414" y="4522"/>
                </a:lnTo>
                <a:lnTo>
                  <a:pt x="10416" y="4522"/>
                </a:lnTo>
                <a:lnTo>
                  <a:pt x="10422" y="4528"/>
                </a:lnTo>
                <a:lnTo>
                  <a:pt x="10424" y="4530"/>
                </a:lnTo>
                <a:lnTo>
                  <a:pt x="10428" y="4532"/>
                </a:lnTo>
                <a:lnTo>
                  <a:pt x="10432" y="4532"/>
                </a:lnTo>
                <a:lnTo>
                  <a:pt x="10438" y="4530"/>
                </a:lnTo>
                <a:lnTo>
                  <a:pt x="10444" y="4526"/>
                </a:lnTo>
                <a:lnTo>
                  <a:pt x="10454" y="4518"/>
                </a:lnTo>
                <a:lnTo>
                  <a:pt x="10464" y="4510"/>
                </a:lnTo>
                <a:lnTo>
                  <a:pt x="10472" y="4504"/>
                </a:lnTo>
                <a:lnTo>
                  <a:pt x="10488" y="4494"/>
                </a:lnTo>
                <a:lnTo>
                  <a:pt x="10494" y="4492"/>
                </a:lnTo>
                <a:lnTo>
                  <a:pt x="10498" y="4486"/>
                </a:lnTo>
                <a:lnTo>
                  <a:pt x="10502" y="4480"/>
                </a:lnTo>
                <a:lnTo>
                  <a:pt x="10506" y="4470"/>
                </a:lnTo>
                <a:lnTo>
                  <a:pt x="10510" y="4452"/>
                </a:lnTo>
                <a:lnTo>
                  <a:pt x="10510" y="4436"/>
                </a:lnTo>
                <a:lnTo>
                  <a:pt x="10512" y="4426"/>
                </a:lnTo>
                <a:lnTo>
                  <a:pt x="10512" y="4424"/>
                </a:lnTo>
                <a:lnTo>
                  <a:pt x="10514" y="4422"/>
                </a:lnTo>
                <a:lnTo>
                  <a:pt x="10518" y="4420"/>
                </a:lnTo>
                <a:lnTo>
                  <a:pt x="10518" y="4418"/>
                </a:lnTo>
                <a:lnTo>
                  <a:pt x="10518" y="4412"/>
                </a:lnTo>
                <a:lnTo>
                  <a:pt x="10516" y="4406"/>
                </a:lnTo>
                <a:lnTo>
                  <a:pt x="10512" y="4398"/>
                </a:lnTo>
                <a:lnTo>
                  <a:pt x="10510" y="4394"/>
                </a:lnTo>
                <a:lnTo>
                  <a:pt x="10510" y="4388"/>
                </a:lnTo>
                <a:lnTo>
                  <a:pt x="10512" y="4374"/>
                </a:lnTo>
                <a:lnTo>
                  <a:pt x="10512" y="4352"/>
                </a:lnTo>
                <a:lnTo>
                  <a:pt x="10510" y="4338"/>
                </a:lnTo>
                <a:lnTo>
                  <a:pt x="10506" y="4322"/>
                </a:lnTo>
                <a:lnTo>
                  <a:pt x="10494" y="4294"/>
                </a:lnTo>
                <a:lnTo>
                  <a:pt x="10486" y="4278"/>
                </a:lnTo>
                <a:lnTo>
                  <a:pt x="10478" y="4268"/>
                </a:lnTo>
                <a:lnTo>
                  <a:pt x="10474" y="4256"/>
                </a:lnTo>
                <a:lnTo>
                  <a:pt x="10468" y="4246"/>
                </a:lnTo>
                <a:lnTo>
                  <a:pt x="10462" y="4240"/>
                </a:lnTo>
                <a:lnTo>
                  <a:pt x="10452" y="4234"/>
                </a:lnTo>
                <a:lnTo>
                  <a:pt x="10438" y="4220"/>
                </a:lnTo>
                <a:lnTo>
                  <a:pt x="10422" y="4202"/>
                </a:lnTo>
                <a:lnTo>
                  <a:pt x="10410" y="4186"/>
                </a:lnTo>
                <a:lnTo>
                  <a:pt x="10402" y="4172"/>
                </a:lnTo>
                <a:lnTo>
                  <a:pt x="10398" y="4166"/>
                </a:lnTo>
                <a:lnTo>
                  <a:pt x="10398" y="4158"/>
                </a:lnTo>
                <a:lnTo>
                  <a:pt x="10396" y="4154"/>
                </a:lnTo>
                <a:lnTo>
                  <a:pt x="10394" y="4150"/>
                </a:lnTo>
                <a:lnTo>
                  <a:pt x="10388" y="4146"/>
                </a:lnTo>
                <a:lnTo>
                  <a:pt x="10380" y="4138"/>
                </a:lnTo>
                <a:lnTo>
                  <a:pt x="10376" y="4132"/>
                </a:lnTo>
                <a:lnTo>
                  <a:pt x="10370" y="4124"/>
                </a:lnTo>
                <a:lnTo>
                  <a:pt x="10368" y="4114"/>
                </a:lnTo>
                <a:lnTo>
                  <a:pt x="10366" y="4104"/>
                </a:lnTo>
                <a:lnTo>
                  <a:pt x="10368" y="4094"/>
                </a:lnTo>
                <a:lnTo>
                  <a:pt x="10370" y="4082"/>
                </a:lnTo>
                <a:lnTo>
                  <a:pt x="10374" y="4072"/>
                </a:lnTo>
                <a:lnTo>
                  <a:pt x="10380" y="4064"/>
                </a:lnTo>
                <a:lnTo>
                  <a:pt x="10386" y="4054"/>
                </a:lnTo>
                <a:lnTo>
                  <a:pt x="10394" y="4048"/>
                </a:lnTo>
                <a:lnTo>
                  <a:pt x="10400" y="4042"/>
                </a:lnTo>
                <a:lnTo>
                  <a:pt x="10404" y="4036"/>
                </a:lnTo>
                <a:lnTo>
                  <a:pt x="10408" y="4024"/>
                </a:lnTo>
                <a:lnTo>
                  <a:pt x="10410" y="4016"/>
                </a:lnTo>
                <a:lnTo>
                  <a:pt x="10412" y="4012"/>
                </a:lnTo>
                <a:lnTo>
                  <a:pt x="10414" y="4008"/>
                </a:lnTo>
                <a:lnTo>
                  <a:pt x="10420" y="4006"/>
                </a:lnTo>
                <a:lnTo>
                  <a:pt x="10424" y="4006"/>
                </a:lnTo>
                <a:lnTo>
                  <a:pt x="10426" y="4008"/>
                </a:lnTo>
                <a:lnTo>
                  <a:pt x="10430" y="4006"/>
                </a:lnTo>
                <a:lnTo>
                  <a:pt x="10432" y="4002"/>
                </a:lnTo>
                <a:lnTo>
                  <a:pt x="10434" y="3998"/>
                </a:lnTo>
                <a:lnTo>
                  <a:pt x="10436" y="3994"/>
                </a:lnTo>
                <a:lnTo>
                  <a:pt x="10442" y="3988"/>
                </a:lnTo>
                <a:lnTo>
                  <a:pt x="10450" y="3984"/>
                </a:lnTo>
                <a:lnTo>
                  <a:pt x="10456" y="3982"/>
                </a:lnTo>
                <a:lnTo>
                  <a:pt x="10460" y="3980"/>
                </a:lnTo>
                <a:lnTo>
                  <a:pt x="10462" y="3978"/>
                </a:lnTo>
                <a:lnTo>
                  <a:pt x="10464" y="3980"/>
                </a:lnTo>
                <a:lnTo>
                  <a:pt x="10468" y="3980"/>
                </a:lnTo>
                <a:lnTo>
                  <a:pt x="10470" y="3980"/>
                </a:lnTo>
                <a:lnTo>
                  <a:pt x="10472" y="3976"/>
                </a:lnTo>
                <a:lnTo>
                  <a:pt x="10474" y="3974"/>
                </a:lnTo>
                <a:lnTo>
                  <a:pt x="10476" y="3974"/>
                </a:lnTo>
                <a:lnTo>
                  <a:pt x="10478" y="3976"/>
                </a:lnTo>
                <a:lnTo>
                  <a:pt x="10480" y="3976"/>
                </a:lnTo>
                <a:lnTo>
                  <a:pt x="10482" y="3974"/>
                </a:lnTo>
                <a:lnTo>
                  <a:pt x="10482" y="3970"/>
                </a:lnTo>
                <a:lnTo>
                  <a:pt x="10480" y="3966"/>
                </a:lnTo>
                <a:lnTo>
                  <a:pt x="10480" y="3962"/>
                </a:lnTo>
                <a:lnTo>
                  <a:pt x="10480" y="3960"/>
                </a:lnTo>
                <a:lnTo>
                  <a:pt x="10482" y="3960"/>
                </a:lnTo>
                <a:lnTo>
                  <a:pt x="10484" y="3966"/>
                </a:lnTo>
                <a:lnTo>
                  <a:pt x="10490" y="3972"/>
                </a:lnTo>
                <a:lnTo>
                  <a:pt x="10494" y="3974"/>
                </a:lnTo>
                <a:lnTo>
                  <a:pt x="10498" y="3974"/>
                </a:lnTo>
                <a:lnTo>
                  <a:pt x="10502" y="3976"/>
                </a:lnTo>
                <a:lnTo>
                  <a:pt x="10504" y="3976"/>
                </a:lnTo>
                <a:lnTo>
                  <a:pt x="10504" y="3980"/>
                </a:lnTo>
                <a:lnTo>
                  <a:pt x="10502" y="3984"/>
                </a:lnTo>
                <a:lnTo>
                  <a:pt x="10504" y="3984"/>
                </a:lnTo>
                <a:lnTo>
                  <a:pt x="10508" y="3984"/>
                </a:lnTo>
                <a:lnTo>
                  <a:pt x="10518" y="3984"/>
                </a:lnTo>
                <a:lnTo>
                  <a:pt x="10522" y="3982"/>
                </a:lnTo>
                <a:lnTo>
                  <a:pt x="10522" y="3978"/>
                </a:lnTo>
                <a:lnTo>
                  <a:pt x="10522" y="3970"/>
                </a:lnTo>
                <a:lnTo>
                  <a:pt x="10522" y="3972"/>
                </a:lnTo>
                <a:lnTo>
                  <a:pt x="10526" y="3976"/>
                </a:lnTo>
                <a:lnTo>
                  <a:pt x="10528" y="3982"/>
                </a:lnTo>
                <a:lnTo>
                  <a:pt x="10530" y="3982"/>
                </a:lnTo>
                <a:lnTo>
                  <a:pt x="10534" y="3982"/>
                </a:lnTo>
                <a:lnTo>
                  <a:pt x="10536" y="3982"/>
                </a:lnTo>
                <a:lnTo>
                  <a:pt x="10538" y="3986"/>
                </a:lnTo>
                <a:lnTo>
                  <a:pt x="10534" y="3988"/>
                </a:lnTo>
                <a:lnTo>
                  <a:pt x="10530" y="3994"/>
                </a:lnTo>
                <a:lnTo>
                  <a:pt x="10528" y="4002"/>
                </a:lnTo>
                <a:lnTo>
                  <a:pt x="10528" y="4010"/>
                </a:lnTo>
                <a:lnTo>
                  <a:pt x="10528" y="4014"/>
                </a:lnTo>
                <a:lnTo>
                  <a:pt x="10530" y="4016"/>
                </a:lnTo>
                <a:lnTo>
                  <a:pt x="10530" y="4020"/>
                </a:lnTo>
                <a:lnTo>
                  <a:pt x="10530" y="4024"/>
                </a:lnTo>
                <a:lnTo>
                  <a:pt x="10532" y="4028"/>
                </a:lnTo>
                <a:lnTo>
                  <a:pt x="10534" y="4030"/>
                </a:lnTo>
                <a:lnTo>
                  <a:pt x="10536" y="4034"/>
                </a:lnTo>
                <a:lnTo>
                  <a:pt x="10536" y="4038"/>
                </a:lnTo>
                <a:lnTo>
                  <a:pt x="10536" y="4042"/>
                </a:lnTo>
                <a:lnTo>
                  <a:pt x="10540" y="4044"/>
                </a:lnTo>
                <a:lnTo>
                  <a:pt x="10552" y="4042"/>
                </a:lnTo>
                <a:lnTo>
                  <a:pt x="10560" y="4038"/>
                </a:lnTo>
                <a:lnTo>
                  <a:pt x="10562" y="4036"/>
                </a:lnTo>
                <a:lnTo>
                  <a:pt x="10562" y="4032"/>
                </a:lnTo>
                <a:lnTo>
                  <a:pt x="10560" y="4026"/>
                </a:lnTo>
                <a:lnTo>
                  <a:pt x="10556" y="4018"/>
                </a:lnTo>
                <a:lnTo>
                  <a:pt x="10554" y="4012"/>
                </a:lnTo>
                <a:lnTo>
                  <a:pt x="10550" y="4012"/>
                </a:lnTo>
                <a:lnTo>
                  <a:pt x="10548" y="4012"/>
                </a:lnTo>
                <a:lnTo>
                  <a:pt x="10546" y="4008"/>
                </a:lnTo>
                <a:lnTo>
                  <a:pt x="10548" y="4004"/>
                </a:lnTo>
                <a:lnTo>
                  <a:pt x="10554" y="4000"/>
                </a:lnTo>
                <a:lnTo>
                  <a:pt x="10572" y="3988"/>
                </a:lnTo>
                <a:lnTo>
                  <a:pt x="10580" y="3982"/>
                </a:lnTo>
                <a:lnTo>
                  <a:pt x="10586" y="3982"/>
                </a:lnTo>
                <a:lnTo>
                  <a:pt x="10592" y="3982"/>
                </a:lnTo>
                <a:lnTo>
                  <a:pt x="10604" y="3980"/>
                </a:lnTo>
                <a:lnTo>
                  <a:pt x="10610" y="3976"/>
                </a:lnTo>
                <a:lnTo>
                  <a:pt x="10614" y="3974"/>
                </a:lnTo>
                <a:lnTo>
                  <a:pt x="10618" y="3968"/>
                </a:lnTo>
                <a:lnTo>
                  <a:pt x="10620" y="3964"/>
                </a:lnTo>
                <a:lnTo>
                  <a:pt x="10624" y="3964"/>
                </a:lnTo>
                <a:lnTo>
                  <a:pt x="10630" y="3968"/>
                </a:lnTo>
                <a:lnTo>
                  <a:pt x="10630" y="3972"/>
                </a:lnTo>
                <a:lnTo>
                  <a:pt x="10632" y="3972"/>
                </a:lnTo>
                <a:lnTo>
                  <a:pt x="10634" y="3966"/>
                </a:lnTo>
                <a:lnTo>
                  <a:pt x="10638" y="3964"/>
                </a:lnTo>
                <a:lnTo>
                  <a:pt x="10640" y="3966"/>
                </a:lnTo>
                <a:lnTo>
                  <a:pt x="10642" y="3966"/>
                </a:lnTo>
                <a:lnTo>
                  <a:pt x="10646" y="3962"/>
                </a:lnTo>
                <a:lnTo>
                  <a:pt x="10650" y="3960"/>
                </a:lnTo>
                <a:lnTo>
                  <a:pt x="10652" y="3958"/>
                </a:lnTo>
                <a:lnTo>
                  <a:pt x="10658" y="3960"/>
                </a:lnTo>
                <a:lnTo>
                  <a:pt x="10660" y="3962"/>
                </a:lnTo>
                <a:lnTo>
                  <a:pt x="10662" y="3960"/>
                </a:lnTo>
                <a:lnTo>
                  <a:pt x="10662" y="3956"/>
                </a:lnTo>
                <a:lnTo>
                  <a:pt x="10664" y="3948"/>
                </a:lnTo>
                <a:lnTo>
                  <a:pt x="10666" y="3950"/>
                </a:lnTo>
                <a:lnTo>
                  <a:pt x="10670" y="3954"/>
                </a:lnTo>
                <a:lnTo>
                  <a:pt x="10670" y="3952"/>
                </a:lnTo>
                <a:lnTo>
                  <a:pt x="10672" y="3950"/>
                </a:lnTo>
                <a:lnTo>
                  <a:pt x="10676" y="3948"/>
                </a:lnTo>
                <a:lnTo>
                  <a:pt x="10678" y="3948"/>
                </a:lnTo>
                <a:lnTo>
                  <a:pt x="10682" y="3948"/>
                </a:lnTo>
                <a:lnTo>
                  <a:pt x="10684" y="3944"/>
                </a:lnTo>
                <a:lnTo>
                  <a:pt x="10686" y="3940"/>
                </a:lnTo>
                <a:lnTo>
                  <a:pt x="10686" y="3934"/>
                </a:lnTo>
                <a:lnTo>
                  <a:pt x="10682" y="3924"/>
                </a:lnTo>
                <a:lnTo>
                  <a:pt x="10680" y="3914"/>
                </a:lnTo>
                <a:lnTo>
                  <a:pt x="10680" y="3910"/>
                </a:lnTo>
                <a:lnTo>
                  <a:pt x="10680" y="3908"/>
                </a:lnTo>
                <a:lnTo>
                  <a:pt x="10682" y="3906"/>
                </a:lnTo>
                <a:lnTo>
                  <a:pt x="10686" y="3908"/>
                </a:lnTo>
                <a:lnTo>
                  <a:pt x="10692" y="3918"/>
                </a:lnTo>
                <a:lnTo>
                  <a:pt x="10696" y="3924"/>
                </a:lnTo>
                <a:lnTo>
                  <a:pt x="10700" y="3930"/>
                </a:lnTo>
                <a:lnTo>
                  <a:pt x="10700" y="3934"/>
                </a:lnTo>
                <a:lnTo>
                  <a:pt x="10698" y="3936"/>
                </a:lnTo>
                <a:lnTo>
                  <a:pt x="10702" y="3938"/>
                </a:lnTo>
                <a:lnTo>
                  <a:pt x="10706" y="3938"/>
                </a:lnTo>
                <a:lnTo>
                  <a:pt x="10708" y="3940"/>
                </a:lnTo>
                <a:lnTo>
                  <a:pt x="10712" y="3940"/>
                </a:lnTo>
                <a:lnTo>
                  <a:pt x="10716" y="3938"/>
                </a:lnTo>
                <a:lnTo>
                  <a:pt x="10716" y="3936"/>
                </a:lnTo>
                <a:lnTo>
                  <a:pt x="10716" y="3932"/>
                </a:lnTo>
                <a:lnTo>
                  <a:pt x="10714" y="3930"/>
                </a:lnTo>
                <a:lnTo>
                  <a:pt x="10714" y="3926"/>
                </a:lnTo>
                <a:lnTo>
                  <a:pt x="10716" y="3924"/>
                </a:lnTo>
                <a:lnTo>
                  <a:pt x="10718" y="3928"/>
                </a:lnTo>
                <a:lnTo>
                  <a:pt x="10722" y="3930"/>
                </a:lnTo>
                <a:lnTo>
                  <a:pt x="10724" y="3930"/>
                </a:lnTo>
                <a:lnTo>
                  <a:pt x="10726" y="3930"/>
                </a:lnTo>
                <a:lnTo>
                  <a:pt x="10728" y="3926"/>
                </a:lnTo>
                <a:lnTo>
                  <a:pt x="10726" y="3924"/>
                </a:lnTo>
                <a:lnTo>
                  <a:pt x="10726" y="3920"/>
                </a:lnTo>
                <a:lnTo>
                  <a:pt x="10726" y="3918"/>
                </a:lnTo>
                <a:lnTo>
                  <a:pt x="10728" y="3916"/>
                </a:lnTo>
                <a:lnTo>
                  <a:pt x="10730" y="3916"/>
                </a:lnTo>
                <a:lnTo>
                  <a:pt x="10732" y="3918"/>
                </a:lnTo>
                <a:lnTo>
                  <a:pt x="10734" y="3924"/>
                </a:lnTo>
                <a:lnTo>
                  <a:pt x="10736" y="3926"/>
                </a:lnTo>
                <a:lnTo>
                  <a:pt x="10736" y="3928"/>
                </a:lnTo>
                <a:lnTo>
                  <a:pt x="10738" y="3926"/>
                </a:lnTo>
                <a:lnTo>
                  <a:pt x="10742" y="3922"/>
                </a:lnTo>
                <a:lnTo>
                  <a:pt x="10748" y="3916"/>
                </a:lnTo>
                <a:lnTo>
                  <a:pt x="10752" y="3916"/>
                </a:lnTo>
                <a:lnTo>
                  <a:pt x="10762" y="3922"/>
                </a:lnTo>
                <a:lnTo>
                  <a:pt x="10764" y="3922"/>
                </a:lnTo>
                <a:lnTo>
                  <a:pt x="10766" y="3922"/>
                </a:lnTo>
                <a:lnTo>
                  <a:pt x="10766" y="3918"/>
                </a:lnTo>
                <a:lnTo>
                  <a:pt x="10766" y="3914"/>
                </a:lnTo>
                <a:lnTo>
                  <a:pt x="10766" y="3912"/>
                </a:lnTo>
                <a:lnTo>
                  <a:pt x="10768" y="3912"/>
                </a:lnTo>
                <a:lnTo>
                  <a:pt x="10770" y="3912"/>
                </a:lnTo>
                <a:lnTo>
                  <a:pt x="10772" y="3916"/>
                </a:lnTo>
                <a:lnTo>
                  <a:pt x="10776" y="3918"/>
                </a:lnTo>
                <a:lnTo>
                  <a:pt x="10782" y="3916"/>
                </a:lnTo>
                <a:lnTo>
                  <a:pt x="10792" y="3910"/>
                </a:lnTo>
                <a:lnTo>
                  <a:pt x="10798" y="3908"/>
                </a:lnTo>
                <a:lnTo>
                  <a:pt x="10804" y="3906"/>
                </a:lnTo>
                <a:lnTo>
                  <a:pt x="10806" y="3900"/>
                </a:lnTo>
                <a:lnTo>
                  <a:pt x="10806" y="3898"/>
                </a:lnTo>
                <a:lnTo>
                  <a:pt x="10808" y="3896"/>
                </a:lnTo>
                <a:lnTo>
                  <a:pt x="10812" y="3894"/>
                </a:lnTo>
                <a:lnTo>
                  <a:pt x="10814" y="3892"/>
                </a:lnTo>
                <a:lnTo>
                  <a:pt x="10812" y="3890"/>
                </a:lnTo>
                <a:lnTo>
                  <a:pt x="10810" y="3888"/>
                </a:lnTo>
                <a:lnTo>
                  <a:pt x="10812" y="3886"/>
                </a:lnTo>
                <a:lnTo>
                  <a:pt x="10814" y="3884"/>
                </a:lnTo>
                <a:lnTo>
                  <a:pt x="10818" y="3878"/>
                </a:lnTo>
                <a:lnTo>
                  <a:pt x="10822" y="3874"/>
                </a:lnTo>
                <a:lnTo>
                  <a:pt x="10824" y="3874"/>
                </a:lnTo>
                <a:lnTo>
                  <a:pt x="10830" y="3874"/>
                </a:lnTo>
                <a:lnTo>
                  <a:pt x="10832" y="3872"/>
                </a:lnTo>
                <a:lnTo>
                  <a:pt x="10836" y="3868"/>
                </a:lnTo>
                <a:lnTo>
                  <a:pt x="10842" y="3862"/>
                </a:lnTo>
                <a:lnTo>
                  <a:pt x="10844" y="3862"/>
                </a:lnTo>
                <a:lnTo>
                  <a:pt x="10846" y="3862"/>
                </a:lnTo>
                <a:lnTo>
                  <a:pt x="10846" y="3866"/>
                </a:lnTo>
                <a:lnTo>
                  <a:pt x="10850" y="3862"/>
                </a:lnTo>
                <a:lnTo>
                  <a:pt x="10862" y="3846"/>
                </a:lnTo>
                <a:lnTo>
                  <a:pt x="10868" y="3840"/>
                </a:lnTo>
                <a:lnTo>
                  <a:pt x="10868" y="3838"/>
                </a:lnTo>
                <a:lnTo>
                  <a:pt x="10868" y="3836"/>
                </a:lnTo>
                <a:lnTo>
                  <a:pt x="10864" y="3832"/>
                </a:lnTo>
                <a:lnTo>
                  <a:pt x="10866" y="3826"/>
                </a:lnTo>
                <a:lnTo>
                  <a:pt x="10868" y="3822"/>
                </a:lnTo>
                <a:lnTo>
                  <a:pt x="10870" y="3822"/>
                </a:lnTo>
                <a:lnTo>
                  <a:pt x="10872" y="3824"/>
                </a:lnTo>
                <a:lnTo>
                  <a:pt x="10874" y="3828"/>
                </a:lnTo>
                <a:lnTo>
                  <a:pt x="10876" y="3826"/>
                </a:lnTo>
                <a:lnTo>
                  <a:pt x="10878" y="3824"/>
                </a:lnTo>
                <a:lnTo>
                  <a:pt x="10884" y="3826"/>
                </a:lnTo>
                <a:lnTo>
                  <a:pt x="10886" y="3828"/>
                </a:lnTo>
                <a:lnTo>
                  <a:pt x="10888" y="3828"/>
                </a:lnTo>
                <a:lnTo>
                  <a:pt x="10890" y="3824"/>
                </a:lnTo>
                <a:lnTo>
                  <a:pt x="10892" y="3816"/>
                </a:lnTo>
                <a:lnTo>
                  <a:pt x="10896" y="3812"/>
                </a:lnTo>
                <a:lnTo>
                  <a:pt x="10900" y="3810"/>
                </a:lnTo>
                <a:lnTo>
                  <a:pt x="10906" y="3808"/>
                </a:lnTo>
                <a:lnTo>
                  <a:pt x="10904" y="3804"/>
                </a:lnTo>
                <a:lnTo>
                  <a:pt x="10900" y="3800"/>
                </a:lnTo>
                <a:lnTo>
                  <a:pt x="10900" y="3798"/>
                </a:lnTo>
                <a:lnTo>
                  <a:pt x="10900" y="3794"/>
                </a:lnTo>
                <a:lnTo>
                  <a:pt x="10902" y="3790"/>
                </a:lnTo>
                <a:lnTo>
                  <a:pt x="10904" y="3794"/>
                </a:lnTo>
                <a:lnTo>
                  <a:pt x="10906" y="3796"/>
                </a:lnTo>
                <a:lnTo>
                  <a:pt x="10910" y="3796"/>
                </a:lnTo>
                <a:lnTo>
                  <a:pt x="10914" y="3794"/>
                </a:lnTo>
                <a:lnTo>
                  <a:pt x="10918" y="3788"/>
                </a:lnTo>
                <a:lnTo>
                  <a:pt x="10916" y="3788"/>
                </a:lnTo>
                <a:lnTo>
                  <a:pt x="10912" y="3786"/>
                </a:lnTo>
                <a:lnTo>
                  <a:pt x="10908" y="3784"/>
                </a:lnTo>
                <a:lnTo>
                  <a:pt x="10908" y="3780"/>
                </a:lnTo>
                <a:lnTo>
                  <a:pt x="10910" y="3776"/>
                </a:lnTo>
                <a:lnTo>
                  <a:pt x="10912" y="3776"/>
                </a:lnTo>
                <a:lnTo>
                  <a:pt x="10916" y="3776"/>
                </a:lnTo>
                <a:lnTo>
                  <a:pt x="10918" y="3776"/>
                </a:lnTo>
                <a:lnTo>
                  <a:pt x="10920" y="3780"/>
                </a:lnTo>
                <a:lnTo>
                  <a:pt x="10926" y="3786"/>
                </a:lnTo>
                <a:lnTo>
                  <a:pt x="10928" y="3786"/>
                </a:lnTo>
                <a:lnTo>
                  <a:pt x="10930" y="3782"/>
                </a:lnTo>
                <a:lnTo>
                  <a:pt x="10926" y="3776"/>
                </a:lnTo>
                <a:lnTo>
                  <a:pt x="10926" y="3772"/>
                </a:lnTo>
                <a:lnTo>
                  <a:pt x="10926" y="3766"/>
                </a:lnTo>
                <a:lnTo>
                  <a:pt x="10930" y="3758"/>
                </a:lnTo>
                <a:lnTo>
                  <a:pt x="10932" y="3752"/>
                </a:lnTo>
                <a:lnTo>
                  <a:pt x="10932" y="3750"/>
                </a:lnTo>
                <a:lnTo>
                  <a:pt x="10928" y="3750"/>
                </a:lnTo>
                <a:lnTo>
                  <a:pt x="10926" y="3750"/>
                </a:lnTo>
                <a:lnTo>
                  <a:pt x="10924" y="3750"/>
                </a:lnTo>
                <a:lnTo>
                  <a:pt x="10926" y="3746"/>
                </a:lnTo>
                <a:lnTo>
                  <a:pt x="10930" y="3740"/>
                </a:lnTo>
                <a:lnTo>
                  <a:pt x="10936" y="3736"/>
                </a:lnTo>
                <a:lnTo>
                  <a:pt x="10942" y="3732"/>
                </a:lnTo>
                <a:lnTo>
                  <a:pt x="10938" y="3730"/>
                </a:lnTo>
                <a:lnTo>
                  <a:pt x="10934" y="3726"/>
                </a:lnTo>
                <a:lnTo>
                  <a:pt x="10932" y="3720"/>
                </a:lnTo>
                <a:lnTo>
                  <a:pt x="10928" y="3718"/>
                </a:lnTo>
                <a:lnTo>
                  <a:pt x="10928" y="3716"/>
                </a:lnTo>
                <a:lnTo>
                  <a:pt x="10930" y="3714"/>
                </a:lnTo>
                <a:lnTo>
                  <a:pt x="10934" y="3714"/>
                </a:lnTo>
                <a:lnTo>
                  <a:pt x="10936" y="3714"/>
                </a:lnTo>
                <a:lnTo>
                  <a:pt x="10938" y="3718"/>
                </a:lnTo>
                <a:lnTo>
                  <a:pt x="10940" y="3722"/>
                </a:lnTo>
                <a:lnTo>
                  <a:pt x="10942" y="3722"/>
                </a:lnTo>
                <a:lnTo>
                  <a:pt x="10946" y="3722"/>
                </a:lnTo>
                <a:lnTo>
                  <a:pt x="10948" y="3720"/>
                </a:lnTo>
                <a:lnTo>
                  <a:pt x="10950" y="3716"/>
                </a:lnTo>
                <a:lnTo>
                  <a:pt x="10950" y="3712"/>
                </a:lnTo>
                <a:lnTo>
                  <a:pt x="10948" y="3708"/>
                </a:lnTo>
                <a:lnTo>
                  <a:pt x="10948" y="3706"/>
                </a:lnTo>
                <a:lnTo>
                  <a:pt x="10950" y="3706"/>
                </a:lnTo>
                <a:lnTo>
                  <a:pt x="10956" y="3700"/>
                </a:lnTo>
                <a:lnTo>
                  <a:pt x="10964" y="3692"/>
                </a:lnTo>
                <a:lnTo>
                  <a:pt x="10968" y="3682"/>
                </a:lnTo>
                <a:lnTo>
                  <a:pt x="10970" y="3676"/>
                </a:lnTo>
                <a:lnTo>
                  <a:pt x="10968" y="3674"/>
                </a:lnTo>
                <a:lnTo>
                  <a:pt x="10968" y="3670"/>
                </a:lnTo>
                <a:lnTo>
                  <a:pt x="10968" y="3668"/>
                </a:lnTo>
                <a:lnTo>
                  <a:pt x="10972" y="3662"/>
                </a:lnTo>
                <a:lnTo>
                  <a:pt x="10980" y="3654"/>
                </a:lnTo>
                <a:lnTo>
                  <a:pt x="10986" y="3640"/>
                </a:lnTo>
                <a:lnTo>
                  <a:pt x="10988" y="3634"/>
                </a:lnTo>
                <a:lnTo>
                  <a:pt x="10990" y="3632"/>
                </a:lnTo>
                <a:lnTo>
                  <a:pt x="10992" y="3632"/>
                </a:lnTo>
                <a:lnTo>
                  <a:pt x="10994" y="3634"/>
                </a:lnTo>
                <a:lnTo>
                  <a:pt x="10996" y="3640"/>
                </a:lnTo>
                <a:lnTo>
                  <a:pt x="10998" y="3640"/>
                </a:lnTo>
                <a:lnTo>
                  <a:pt x="11000" y="3638"/>
                </a:lnTo>
                <a:lnTo>
                  <a:pt x="11004" y="3634"/>
                </a:lnTo>
                <a:lnTo>
                  <a:pt x="11008" y="3634"/>
                </a:lnTo>
                <a:lnTo>
                  <a:pt x="11010" y="3632"/>
                </a:lnTo>
                <a:lnTo>
                  <a:pt x="11006" y="3624"/>
                </a:lnTo>
                <a:lnTo>
                  <a:pt x="11004" y="3618"/>
                </a:lnTo>
                <a:lnTo>
                  <a:pt x="11004" y="3616"/>
                </a:lnTo>
                <a:lnTo>
                  <a:pt x="11006" y="3614"/>
                </a:lnTo>
                <a:lnTo>
                  <a:pt x="11008" y="3612"/>
                </a:lnTo>
                <a:lnTo>
                  <a:pt x="11010" y="3610"/>
                </a:lnTo>
                <a:lnTo>
                  <a:pt x="11012" y="3610"/>
                </a:lnTo>
                <a:lnTo>
                  <a:pt x="11010" y="3606"/>
                </a:lnTo>
                <a:lnTo>
                  <a:pt x="11010" y="3602"/>
                </a:lnTo>
                <a:lnTo>
                  <a:pt x="11012" y="3600"/>
                </a:lnTo>
                <a:lnTo>
                  <a:pt x="11012" y="3596"/>
                </a:lnTo>
                <a:lnTo>
                  <a:pt x="11008" y="3592"/>
                </a:lnTo>
                <a:lnTo>
                  <a:pt x="11006" y="3590"/>
                </a:lnTo>
                <a:lnTo>
                  <a:pt x="11008" y="3590"/>
                </a:lnTo>
                <a:lnTo>
                  <a:pt x="11012" y="3590"/>
                </a:lnTo>
                <a:lnTo>
                  <a:pt x="11016" y="3590"/>
                </a:lnTo>
                <a:lnTo>
                  <a:pt x="11020" y="3588"/>
                </a:lnTo>
                <a:lnTo>
                  <a:pt x="11022" y="3582"/>
                </a:lnTo>
                <a:lnTo>
                  <a:pt x="11024" y="3574"/>
                </a:lnTo>
                <a:lnTo>
                  <a:pt x="11022" y="3568"/>
                </a:lnTo>
                <a:lnTo>
                  <a:pt x="11020" y="3566"/>
                </a:lnTo>
                <a:lnTo>
                  <a:pt x="11016" y="3562"/>
                </a:lnTo>
                <a:lnTo>
                  <a:pt x="11016" y="3560"/>
                </a:lnTo>
                <a:lnTo>
                  <a:pt x="11026" y="3554"/>
                </a:lnTo>
                <a:lnTo>
                  <a:pt x="11028" y="3550"/>
                </a:lnTo>
                <a:lnTo>
                  <a:pt x="11024" y="3550"/>
                </a:lnTo>
                <a:lnTo>
                  <a:pt x="11016" y="3546"/>
                </a:lnTo>
                <a:lnTo>
                  <a:pt x="11010" y="3544"/>
                </a:lnTo>
                <a:lnTo>
                  <a:pt x="11006" y="3538"/>
                </a:lnTo>
                <a:lnTo>
                  <a:pt x="11002" y="3532"/>
                </a:lnTo>
                <a:lnTo>
                  <a:pt x="10996" y="3528"/>
                </a:lnTo>
                <a:lnTo>
                  <a:pt x="10990" y="3530"/>
                </a:lnTo>
                <a:lnTo>
                  <a:pt x="10984" y="3532"/>
                </a:lnTo>
                <a:lnTo>
                  <a:pt x="10976" y="3538"/>
                </a:lnTo>
                <a:lnTo>
                  <a:pt x="10970" y="3538"/>
                </a:lnTo>
                <a:lnTo>
                  <a:pt x="10966" y="3534"/>
                </a:lnTo>
                <a:lnTo>
                  <a:pt x="10966" y="3532"/>
                </a:lnTo>
                <a:lnTo>
                  <a:pt x="10964" y="3530"/>
                </a:lnTo>
                <a:lnTo>
                  <a:pt x="10960" y="3530"/>
                </a:lnTo>
                <a:lnTo>
                  <a:pt x="10958" y="3530"/>
                </a:lnTo>
                <a:lnTo>
                  <a:pt x="10958" y="3528"/>
                </a:lnTo>
                <a:lnTo>
                  <a:pt x="10960" y="3524"/>
                </a:lnTo>
                <a:lnTo>
                  <a:pt x="10964" y="3524"/>
                </a:lnTo>
                <a:lnTo>
                  <a:pt x="10970" y="3524"/>
                </a:lnTo>
                <a:lnTo>
                  <a:pt x="10976" y="3526"/>
                </a:lnTo>
                <a:lnTo>
                  <a:pt x="10978" y="3524"/>
                </a:lnTo>
                <a:lnTo>
                  <a:pt x="10980" y="3522"/>
                </a:lnTo>
                <a:lnTo>
                  <a:pt x="10986" y="3516"/>
                </a:lnTo>
                <a:lnTo>
                  <a:pt x="10994" y="3508"/>
                </a:lnTo>
                <a:lnTo>
                  <a:pt x="11004" y="3504"/>
                </a:lnTo>
                <a:lnTo>
                  <a:pt x="11012" y="3502"/>
                </a:lnTo>
                <a:lnTo>
                  <a:pt x="11018" y="3500"/>
                </a:lnTo>
                <a:lnTo>
                  <a:pt x="11020" y="3498"/>
                </a:lnTo>
                <a:lnTo>
                  <a:pt x="11020" y="3494"/>
                </a:lnTo>
                <a:lnTo>
                  <a:pt x="11018" y="3488"/>
                </a:lnTo>
                <a:lnTo>
                  <a:pt x="11010" y="3478"/>
                </a:lnTo>
                <a:lnTo>
                  <a:pt x="10998" y="3466"/>
                </a:lnTo>
                <a:lnTo>
                  <a:pt x="10988" y="3458"/>
                </a:lnTo>
                <a:lnTo>
                  <a:pt x="10980" y="3454"/>
                </a:lnTo>
                <a:lnTo>
                  <a:pt x="10974" y="3450"/>
                </a:lnTo>
                <a:lnTo>
                  <a:pt x="10974" y="3448"/>
                </a:lnTo>
                <a:lnTo>
                  <a:pt x="10976" y="3446"/>
                </a:lnTo>
                <a:lnTo>
                  <a:pt x="10974" y="3444"/>
                </a:lnTo>
                <a:lnTo>
                  <a:pt x="10970" y="3442"/>
                </a:lnTo>
                <a:lnTo>
                  <a:pt x="10966" y="3440"/>
                </a:lnTo>
                <a:lnTo>
                  <a:pt x="10962" y="3442"/>
                </a:lnTo>
                <a:lnTo>
                  <a:pt x="10956" y="3444"/>
                </a:lnTo>
                <a:lnTo>
                  <a:pt x="10950" y="3446"/>
                </a:lnTo>
                <a:lnTo>
                  <a:pt x="10944" y="3444"/>
                </a:lnTo>
                <a:lnTo>
                  <a:pt x="10940" y="3440"/>
                </a:lnTo>
                <a:lnTo>
                  <a:pt x="10936" y="3436"/>
                </a:lnTo>
                <a:lnTo>
                  <a:pt x="10932" y="3432"/>
                </a:lnTo>
                <a:lnTo>
                  <a:pt x="10932" y="3428"/>
                </a:lnTo>
                <a:lnTo>
                  <a:pt x="10932" y="3424"/>
                </a:lnTo>
                <a:lnTo>
                  <a:pt x="10934" y="3424"/>
                </a:lnTo>
                <a:lnTo>
                  <a:pt x="10936" y="3424"/>
                </a:lnTo>
                <a:lnTo>
                  <a:pt x="10940" y="3430"/>
                </a:lnTo>
                <a:lnTo>
                  <a:pt x="10944" y="3438"/>
                </a:lnTo>
                <a:lnTo>
                  <a:pt x="10948" y="3442"/>
                </a:lnTo>
                <a:lnTo>
                  <a:pt x="10952" y="3442"/>
                </a:lnTo>
                <a:lnTo>
                  <a:pt x="10954" y="3442"/>
                </a:lnTo>
                <a:lnTo>
                  <a:pt x="10960" y="3438"/>
                </a:lnTo>
                <a:lnTo>
                  <a:pt x="10966" y="3436"/>
                </a:lnTo>
                <a:lnTo>
                  <a:pt x="10968" y="3434"/>
                </a:lnTo>
                <a:lnTo>
                  <a:pt x="10972" y="3436"/>
                </a:lnTo>
                <a:lnTo>
                  <a:pt x="10976" y="3438"/>
                </a:lnTo>
                <a:lnTo>
                  <a:pt x="10978" y="3442"/>
                </a:lnTo>
                <a:lnTo>
                  <a:pt x="10980" y="3444"/>
                </a:lnTo>
                <a:lnTo>
                  <a:pt x="10984" y="3448"/>
                </a:lnTo>
                <a:lnTo>
                  <a:pt x="10988" y="3448"/>
                </a:lnTo>
                <a:lnTo>
                  <a:pt x="10992" y="3448"/>
                </a:lnTo>
                <a:lnTo>
                  <a:pt x="10998" y="3450"/>
                </a:lnTo>
                <a:lnTo>
                  <a:pt x="11010" y="3454"/>
                </a:lnTo>
                <a:lnTo>
                  <a:pt x="11016" y="3458"/>
                </a:lnTo>
                <a:lnTo>
                  <a:pt x="11020" y="3458"/>
                </a:lnTo>
                <a:lnTo>
                  <a:pt x="11020" y="3456"/>
                </a:lnTo>
                <a:lnTo>
                  <a:pt x="11020" y="3452"/>
                </a:lnTo>
                <a:lnTo>
                  <a:pt x="11016" y="3444"/>
                </a:lnTo>
                <a:lnTo>
                  <a:pt x="11008" y="3436"/>
                </a:lnTo>
                <a:lnTo>
                  <a:pt x="11002" y="3430"/>
                </a:lnTo>
                <a:lnTo>
                  <a:pt x="11000" y="3424"/>
                </a:lnTo>
                <a:lnTo>
                  <a:pt x="10996" y="3420"/>
                </a:lnTo>
                <a:lnTo>
                  <a:pt x="10988" y="3412"/>
                </a:lnTo>
                <a:lnTo>
                  <a:pt x="10980" y="3406"/>
                </a:lnTo>
                <a:lnTo>
                  <a:pt x="10980" y="3400"/>
                </a:lnTo>
                <a:lnTo>
                  <a:pt x="10978" y="3390"/>
                </a:lnTo>
                <a:lnTo>
                  <a:pt x="10978" y="3384"/>
                </a:lnTo>
                <a:lnTo>
                  <a:pt x="10974" y="3376"/>
                </a:lnTo>
                <a:lnTo>
                  <a:pt x="10970" y="3366"/>
                </a:lnTo>
                <a:lnTo>
                  <a:pt x="10966" y="3356"/>
                </a:lnTo>
                <a:lnTo>
                  <a:pt x="10962" y="3338"/>
                </a:lnTo>
                <a:lnTo>
                  <a:pt x="10958" y="3328"/>
                </a:lnTo>
                <a:lnTo>
                  <a:pt x="10954" y="3320"/>
                </a:lnTo>
                <a:lnTo>
                  <a:pt x="10948" y="3314"/>
                </a:lnTo>
                <a:lnTo>
                  <a:pt x="10940" y="3310"/>
                </a:lnTo>
                <a:lnTo>
                  <a:pt x="10934" y="3308"/>
                </a:lnTo>
                <a:lnTo>
                  <a:pt x="10928" y="3304"/>
                </a:lnTo>
                <a:lnTo>
                  <a:pt x="10924" y="3298"/>
                </a:lnTo>
                <a:lnTo>
                  <a:pt x="10922" y="3294"/>
                </a:lnTo>
                <a:lnTo>
                  <a:pt x="10920" y="3294"/>
                </a:lnTo>
                <a:lnTo>
                  <a:pt x="10914" y="3294"/>
                </a:lnTo>
                <a:lnTo>
                  <a:pt x="10910" y="3294"/>
                </a:lnTo>
                <a:lnTo>
                  <a:pt x="10910" y="3290"/>
                </a:lnTo>
                <a:lnTo>
                  <a:pt x="10912" y="3284"/>
                </a:lnTo>
                <a:lnTo>
                  <a:pt x="10916" y="3276"/>
                </a:lnTo>
                <a:lnTo>
                  <a:pt x="10926" y="3258"/>
                </a:lnTo>
                <a:lnTo>
                  <a:pt x="10932" y="3252"/>
                </a:lnTo>
                <a:lnTo>
                  <a:pt x="10936" y="3248"/>
                </a:lnTo>
                <a:lnTo>
                  <a:pt x="10942" y="3244"/>
                </a:lnTo>
                <a:lnTo>
                  <a:pt x="10944" y="3242"/>
                </a:lnTo>
                <a:lnTo>
                  <a:pt x="10946" y="3238"/>
                </a:lnTo>
                <a:lnTo>
                  <a:pt x="10950" y="3232"/>
                </a:lnTo>
                <a:lnTo>
                  <a:pt x="10952" y="3230"/>
                </a:lnTo>
                <a:lnTo>
                  <a:pt x="10952" y="3228"/>
                </a:lnTo>
                <a:lnTo>
                  <a:pt x="10950" y="3224"/>
                </a:lnTo>
                <a:lnTo>
                  <a:pt x="10948" y="3220"/>
                </a:lnTo>
                <a:lnTo>
                  <a:pt x="10948" y="3218"/>
                </a:lnTo>
                <a:lnTo>
                  <a:pt x="10950" y="3216"/>
                </a:lnTo>
                <a:lnTo>
                  <a:pt x="10952" y="3216"/>
                </a:lnTo>
                <a:lnTo>
                  <a:pt x="10954" y="3216"/>
                </a:lnTo>
                <a:lnTo>
                  <a:pt x="10956" y="3220"/>
                </a:lnTo>
                <a:lnTo>
                  <a:pt x="10956" y="3222"/>
                </a:lnTo>
                <a:lnTo>
                  <a:pt x="10958" y="3224"/>
                </a:lnTo>
                <a:lnTo>
                  <a:pt x="10960" y="3224"/>
                </a:lnTo>
                <a:lnTo>
                  <a:pt x="10966" y="3222"/>
                </a:lnTo>
                <a:lnTo>
                  <a:pt x="10968" y="3220"/>
                </a:lnTo>
                <a:lnTo>
                  <a:pt x="10970" y="3218"/>
                </a:lnTo>
                <a:lnTo>
                  <a:pt x="10972" y="3212"/>
                </a:lnTo>
                <a:lnTo>
                  <a:pt x="10974" y="3208"/>
                </a:lnTo>
                <a:lnTo>
                  <a:pt x="10976" y="3206"/>
                </a:lnTo>
                <a:lnTo>
                  <a:pt x="10978" y="3206"/>
                </a:lnTo>
                <a:lnTo>
                  <a:pt x="10980" y="3206"/>
                </a:lnTo>
                <a:lnTo>
                  <a:pt x="10982" y="3206"/>
                </a:lnTo>
                <a:lnTo>
                  <a:pt x="10984" y="3202"/>
                </a:lnTo>
                <a:lnTo>
                  <a:pt x="10988" y="3196"/>
                </a:lnTo>
                <a:lnTo>
                  <a:pt x="10994" y="3190"/>
                </a:lnTo>
                <a:lnTo>
                  <a:pt x="11002" y="3186"/>
                </a:lnTo>
                <a:lnTo>
                  <a:pt x="11006" y="3186"/>
                </a:lnTo>
                <a:lnTo>
                  <a:pt x="11010" y="3186"/>
                </a:lnTo>
                <a:lnTo>
                  <a:pt x="11016" y="3180"/>
                </a:lnTo>
                <a:lnTo>
                  <a:pt x="11022" y="3176"/>
                </a:lnTo>
                <a:lnTo>
                  <a:pt x="11024" y="3176"/>
                </a:lnTo>
                <a:lnTo>
                  <a:pt x="11026" y="3178"/>
                </a:lnTo>
                <a:lnTo>
                  <a:pt x="11028" y="3176"/>
                </a:lnTo>
                <a:lnTo>
                  <a:pt x="11030" y="3176"/>
                </a:lnTo>
                <a:lnTo>
                  <a:pt x="11032" y="3176"/>
                </a:lnTo>
                <a:lnTo>
                  <a:pt x="11032" y="3180"/>
                </a:lnTo>
                <a:lnTo>
                  <a:pt x="11032" y="3182"/>
                </a:lnTo>
                <a:lnTo>
                  <a:pt x="11034" y="3182"/>
                </a:lnTo>
                <a:lnTo>
                  <a:pt x="11036" y="3182"/>
                </a:lnTo>
                <a:lnTo>
                  <a:pt x="11042" y="3182"/>
                </a:lnTo>
                <a:lnTo>
                  <a:pt x="11046" y="3180"/>
                </a:lnTo>
                <a:lnTo>
                  <a:pt x="11046" y="3178"/>
                </a:lnTo>
                <a:lnTo>
                  <a:pt x="11046" y="3174"/>
                </a:lnTo>
                <a:lnTo>
                  <a:pt x="11044" y="3172"/>
                </a:lnTo>
                <a:lnTo>
                  <a:pt x="11044" y="3168"/>
                </a:lnTo>
                <a:lnTo>
                  <a:pt x="11046" y="3164"/>
                </a:lnTo>
                <a:lnTo>
                  <a:pt x="11050" y="3160"/>
                </a:lnTo>
                <a:lnTo>
                  <a:pt x="11052" y="3156"/>
                </a:lnTo>
                <a:lnTo>
                  <a:pt x="11052" y="3154"/>
                </a:lnTo>
                <a:lnTo>
                  <a:pt x="11046" y="3152"/>
                </a:lnTo>
                <a:lnTo>
                  <a:pt x="11038" y="3148"/>
                </a:lnTo>
                <a:lnTo>
                  <a:pt x="11032" y="3146"/>
                </a:lnTo>
                <a:lnTo>
                  <a:pt x="11028" y="3142"/>
                </a:lnTo>
                <a:lnTo>
                  <a:pt x="11026" y="3144"/>
                </a:lnTo>
                <a:lnTo>
                  <a:pt x="11024" y="3146"/>
                </a:lnTo>
                <a:lnTo>
                  <a:pt x="11020" y="3148"/>
                </a:lnTo>
                <a:lnTo>
                  <a:pt x="11014" y="3148"/>
                </a:lnTo>
                <a:lnTo>
                  <a:pt x="11006" y="3146"/>
                </a:lnTo>
                <a:lnTo>
                  <a:pt x="11002" y="3144"/>
                </a:lnTo>
                <a:lnTo>
                  <a:pt x="11000" y="3142"/>
                </a:lnTo>
                <a:lnTo>
                  <a:pt x="10996" y="3142"/>
                </a:lnTo>
                <a:lnTo>
                  <a:pt x="10992" y="3142"/>
                </a:lnTo>
                <a:lnTo>
                  <a:pt x="10990" y="3140"/>
                </a:lnTo>
                <a:lnTo>
                  <a:pt x="10988" y="3138"/>
                </a:lnTo>
                <a:lnTo>
                  <a:pt x="10984" y="3132"/>
                </a:lnTo>
                <a:lnTo>
                  <a:pt x="10982" y="3130"/>
                </a:lnTo>
                <a:lnTo>
                  <a:pt x="10978" y="3130"/>
                </a:lnTo>
                <a:lnTo>
                  <a:pt x="10968" y="3130"/>
                </a:lnTo>
                <a:lnTo>
                  <a:pt x="10960" y="3134"/>
                </a:lnTo>
                <a:lnTo>
                  <a:pt x="10956" y="3140"/>
                </a:lnTo>
                <a:lnTo>
                  <a:pt x="10950" y="3146"/>
                </a:lnTo>
                <a:lnTo>
                  <a:pt x="10944" y="3150"/>
                </a:lnTo>
                <a:lnTo>
                  <a:pt x="10940" y="3152"/>
                </a:lnTo>
                <a:lnTo>
                  <a:pt x="10938" y="3154"/>
                </a:lnTo>
                <a:lnTo>
                  <a:pt x="10938" y="3156"/>
                </a:lnTo>
                <a:lnTo>
                  <a:pt x="10940" y="3162"/>
                </a:lnTo>
                <a:lnTo>
                  <a:pt x="10938" y="3164"/>
                </a:lnTo>
                <a:lnTo>
                  <a:pt x="10932" y="3166"/>
                </a:lnTo>
                <a:lnTo>
                  <a:pt x="10920" y="3166"/>
                </a:lnTo>
                <a:lnTo>
                  <a:pt x="10914" y="3166"/>
                </a:lnTo>
                <a:lnTo>
                  <a:pt x="10910" y="3164"/>
                </a:lnTo>
                <a:lnTo>
                  <a:pt x="10906" y="3160"/>
                </a:lnTo>
                <a:lnTo>
                  <a:pt x="10904" y="3156"/>
                </a:lnTo>
                <a:lnTo>
                  <a:pt x="10902" y="3144"/>
                </a:lnTo>
                <a:lnTo>
                  <a:pt x="10902" y="3140"/>
                </a:lnTo>
                <a:lnTo>
                  <a:pt x="10906" y="3138"/>
                </a:lnTo>
                <a:lnTo>
                  <a:pt x="10906" y="3134"/>
                </a:lnTo>
                <a:lnTo>
                  <a:pt x="10906" y="3130"/>
                </a:lnTo>
                <a:lnTo>
                  <a:pt x="10904" y="3120"/>
                </a:lnTo>
                <a:lnTo>
                  <a:pt x="10896" y="3112"/>
                </a:lnTo>
                <a:lnTo>
                  <a:pt x="10894" y="3110"/>
                </a:lnTo>
                <a:lnTo>
                  <a:pt x="10890" y="3112"/>
                </a:lnTo>
                <a:lnTo>
                  <a:pt x="10884" y="3114"/>
                </a:lnTo>
                <a:lnTo>
                  <a:pt x="10876" y="3114"/>
                </a:lnTo>
                <a:lnTo>
                  <a:pt x="10868" y="3112"/>
                </a:lnTo>
                <a:lnTo>
                  <a:pt x="10864" y="3110"/>
                </a:lnTo>
                <a:lnTo>
                  <a:pt x="10864" y="3108"/>
                </a:lnTo>
                <a:lnTo>
                  <a:pt x="10860" y="3106"/>
                </a:lnTo>
                <a:lnTo>
                  <a:pt x="10854" y="3102"/>
                </a:lnTo>
                <a:lnTo>
                  <a:pt x="10850" y="3098"/>
                </a:lnTo>
                <a:lnTo>
                  <a:pt x="10846" y="3090"/>
                </a:lnTo>
                <a:lnTo>
                  <a:pt x="10846" y="3080"/>
                </a:lnTo>
                <a:lnTo>
                  <a:pt x="10848" y="3072"/>
                </a:lnTo>
                <a:lnTo>
                  <a:pt x="10850" y="3066"/>
                </a:lnTo>
                <a:lnTo>
                  <a:pt x="10852" y="3062"/>
                </a:lnTo>
                <a:lnTo>
                  <a:pt x="10854" y="3056"/>
                </a:lnTo>
                <a:lnTo>
                  <a:pt x="10858" y="3054"/>
                </a:lnTo>
                <a:lnTo>
                  <a:pt x="10864" y="3054"/>
                </a:lnTo>
                <a:lnTo>
                  <a:pt x="10872" y="3060"/>
                </a:lnTo>
                <a:lnTo>
                  <a:pt x="10874" y="3062"/>
                </a:lnTo>
                <a:lnTo>
                  <a:pt x="10876" y="3064"/>
                </a:lnTo>
                <a:lnTo>
                  <a:pt x="10880" y="3060"/>
                </a:lnTo>
                <a:lnTo>
                  <a:pt x="10886" y="3056"/>
                </a:lnTo>
                <a:lnTo>
                  <a:pt x="10888" y="3056"/>
                </a:lnTo>
                <a:lnTo>
                  <a:pt x="10892" y="3056"/>
                </a:lnTo>
                <a:lnTo>
                  <a:pt x="10900" y="3056"/>
                </a:lnTo>
                <a:lnTo>
                  <a:pt x="10906" y="3052"/>
                </a:lnTo>
                <a:lnTo>
                  <a:pt x="10912" y="3046"/>
                </a:lnTo>
                <a:lnTo>
                  <a:pt x="10914" y="3036"/>
                </a:lnTo>
                <a:lnTo>
                  <a:pt x="10916" y="3030"/>
                </a:lnTo>
                <a:lnTo>
                  <a:pt x="10920" y="3024"/>
                </a:lnTo>
                <a:lnTo>
                  <a:pt x="10932" y="3014"/>
                </a:lnTo>
                <a:lnTo>
                  <a:pt x="10948" y="3006"/>
                </a:lnTo>
                <a:lnTo>
                  <a:pt x="10958" y="3000"/>
                </a:lnTo>
                <a:lnTo>
                  <a:pt x="10964" y="2998"/>
                </a:lnTo>
                <a:lnTo>
                  <a:pt x="10966" y="2992"/>
                </a:lnTo>
                <a:lnTo>
                  <a:pt x="10970" y="2986"/>
                </a:lnTo>
                <a:lnTo>
                  <a:pt x="10976" y="2978"/>
                </a:lnTo>
                <a:lnTo>
                  <a:pt x="10982" y="2970"/>
                </a:lnTo>
                <a:lnTo>
                  <a:pt x="10984" y="2966"/>
                </a:lnTo>
                <a:lnTo>
                  <a:pt x="10984" y="2964"/>
                </a:lnTo>
                <a:lnTo>
                  <a:pt x="10988" y="2960"/>
                </a:lnTo>
                <a:lnTo>
                  <a:pt x="10992" y="2958"/>
                </a:lnTo>
                <a:lnTo>
                  <a:pt x="10996" y="2958"/>
                </a:lnTo>
                <a:lnTo>
                  <a:pt x="11002" y="2960"/>
                </a:lnTo>
                <a:lnTo>
                  <a:pt x="11008" y="2962"/>
                </a:lnTo>
                <a:lnTo>
                  <a:pt x="11010" y="2962"/>
                </a:lnTo>
                <a:lnTo>
                  <a:pt x="11012" y="2960"/>
                </a:lnTo>
                <a:lnTo>
                  <a:pt x="11016" y="2958"/>
                </a:lnTo>
                <a:lnTo>
                  <a:pt x="11018" y="2960"/>
                </a:lnTo>
                <a:lnTo>
                  <a:pt x="11020" y="2964"/>
                </a:lnTo>
                <a:lnTo>
                  <a:pt x="11026" y="2970"/>
                </a:lnTo>
                <a:lnTo>
                  <a:pt x="11032" y="2976"/>
                </a:lnTo>
                <a:lnTo>
                  <a:pt x="11034" y="2982"/>
                </a:lnTo>
                <a:lnTo>
                  <a:pt x="11032" y="2988"/>
                </a:lnTo>
                <a:lnTo>
                  <a:pt x="11026" y="3000"/>
                </a:lnTo>
                <a:lnTo>
                  <a:pt x="11022" y="3006"/>
                </a:lnTo>
                <a:lnTo>
                  <a:pt x="11016" y="3010"/>
                </a:lnTo>
                <a:lnTo>
                  <a:pt x="11008" y="3016"/>
                </a:lnTo>
                <a:lnTo>
                  <a:pt x="11004" y="3020"/>
                </a:lnTo>
                <a:lnTo>
                  <a:pt x="11002" y="3022"/>
                </a:lnTo>
                <a:lnTo>
                  <a:pt x="11004" y="3024"/>
                </a:lnTo>
                <a:lnTo>
                  <a:pt x="11004" y="3026"/>
                </a:lnTo>
                <a:lnTo>
                  <a:pt x="11002" y="3028"/>
                </a:lnTo>
                <a:lnTo>
                  <a:pt x="10998" y="3032"/>
                </a:lnTo>
                <a:lnTo>
                  <a:pt x="10994" y="3034"/>
                </a:lnTo>
                <a:lnTo>
                  <a:pt x="10992" y="3036"/>
                </a:lnTo>
                <a:lnTo>
                  <a:pt x="10994" y="3036"/>
                </a:lnTo>
                <a:lnTo>
                  <a:pt x="11000" y="3038"/>
                </a:lnTo>
                <a:lnTo>
                  <a:pt x="11004" y="3044"/>
                </a:lnTo>
                <a:lnTo>
                  <a:pt x="11010" y="3050"/>
                </a:lnTo>
                <a:lnTo>
                  <a:pt x="11010" y="3054"/>
                </a:lnTo>
                <a:lnTo>
                  <a:pt x="11010" y="3058"/>
                </a:lnTo>
                <a:lnTo>
                  <a:pt x="11008" y="3062"/>
                </a:lnTo>
                <a:lnTo>
                  <a:pt x="11004" y="3062"/>
                </a:lnTo>
                <a:lnTo>
                  <a:pt x="11000" y="3060"/>
                </a:lnTo>
                <a:lnTo>
                  <a:pt x="10998" y="3062"/>
                </a:lnTo>
                <a:lnTo>
                  <a:pt x="10996" y="3064"/>
                </a:lnTo>
                <a:lnTo>
                  <a:pt x="10994" y="3068"/>
                </a:lnTo>
                <a:lnTo>
                  <a:pt x="10992" y="3068"/>
                </a:lnTo>
                <a:lnTo>
                  <a:pt x="10990" y="3068"/>
                </a:lnTo>
                <a:lnTo>
                  <a:pt x="10988" y="3074"/>
                </a:lnTo>
                <a:lnTo>
                  <a:pt x="10988" y="3078"/>
                </a:lnTo>
                <a:lnTo>
                  <a:pt x="10990" y="3080"/>
                </a:lnTo>
                <a:lnTo>
                  <a:pt x="10992" y="3082"/>
                </a:lnTo>
                <a:lnTo>
                  <a:pt x="10994" y="3080"/>
                </a:lnTo>
                <a:lnTo>
                  <a:pt x="11000" y="3076"/>
                </a:lnTo>
                <a:lnTo>
                  <a:pt x="11008" y="3074"/>
                </a:lnTo>
                <a:lnTo>
                  <a:pt x="11014" y="3072"/>
                </a:lnTo>
                <a:lnTo>
                  <a:pt x="11014" y="3070"/>
                </a:lnTo>
                <a:lnTo>
                  <a:pt x="11012" y="3068"/>
                </a:lnTo>
                <a:lnTo>
                  <a:pt x="11012" y="3066"/>
                </a:lnTo>
                <a:lnTo>
                  <a:pt x="11016" y="3066"/>
                </a:lnTo>
                <a:lnTo>
                  <a:pt x="11020" y="3066"/>
                </a:lnTo>
                <a:lnTo>
                  <a:pt x="11026" y="3064"/>
                </a:lnTo>
                <a:lnTo>
                  <a:pt x="11030" y="3056"/>
                </a:lnTo>
                <a:lnTo>
                  <a:pt x="11036" y="3048"/>
                </a:lnTo>
                <a:lnTo>
                  <a:pt x="11040" y="3042"/>
                </a:lnTo>
                <a:lnTo>
                  <a:pt x="11044" y="3040"/>
                </a:lnTo>
                <a:lnTo>
                  <a:pt x="11050" y="3036"/>
                </a:lnTo>
                <a:lnTo>
                  <a:pt x="11054" y="3032"/>
                </a:lnTo>
                <a:lnTo>
                  <a:pt x="11056" y="3032"/>
                </a:lnTo>
                <a:lnTo>
                  <a:pt x="11064" y="3030"/>
                </a:lnTo>
                <a:lnTo>
                  <a:pt x="11072" y="3028"/>
                </a:lnTo>
                <a:lnTo>
                  <a:pt x="11074" y="3028"/>
                </a:lnTo>
                <a:lnTo>
                  <a:pt x="11076" y="3024"/>
                </a:lnTo>
                <a:lnTo>
                  <a:pt x="11080" y="3020"/>
                </a:lnTo>
                <a:lnTo>
                  <a:pt x="11082" y="3022"/>
                </a:lnTo>
                <a:lnTo>
                  <a:pt x="11086" y="3022"/>
                </a:lnTo>
                <a:lnTo>
                  <a:pt x="11088" y="3020"/>
                </a:lnTo>
                <a:lnTo>
                  <a:pt x="11090" y="3018"/>
                </a:lnTo>
                <a:lnTo>
                  <a:pt x="11094" y="3018"/>
                </a:lnTo>
                <a:lnTo>
                  <a:pt x="11100" y="3018"/>
                </a:lnTo>
                <a:lnTo>
                  <a:pt x="11110" y="3018"/>
                </a:lnTo>
                <a:lnTo>
                  <a:pt x="11114" y="3014"/>
                </a:lnTo>
                <a:lnTo>
                  <a:pt x="11120" y="3010"/>
                </a:lnTo>
                <a:lnTo>
                  <a:pt x="11120" y="3008"/>
                </a:lnTo>
                <a:lnTo>
                  <a:pt x="11120" y="3010"/>
                </a:lnTo>
                <a:lnTo>
                  <a:pt x="11122" y="3018"/>
                </a:lnTo>
                <a:lnTo>
                  <a:pt x="11126" y="3024"/>
                </a:lnTo>
                <a:lnTo>
                  <a:pt x="11130" y="3028"/>
                </a:lnTo>
                <a:lnTo>
                  <a:pt x="11132" y="3028"/>
                </a:lnTo>
                <a:lnTo>
                  <a:pt x="11136" y="3028"/>
                </a:lnTo>
                <a:lnTo>
                  <a:pt x="11138" y="3026"/>
                </a:lnTo>
                <a:lnTo>
                  <a:pt x="11142" y="3026"/>
                </a:lnTo>
                <a:lnTo>
                  <a:pt x="11152" y="3032"/>
                </a:lnTo>
                <a:lnTo>
                  <a:pt x="11156" y="3036"/>
                </a:lnTo>
                <a:lnTo>
                  <a:pt x="11160" y="3040"/>
                </a:lnTo>
                <a:lnTo>
                  <a:pt x="11162" y="3044"/>
                </a:lnTo>
                <a:lnTo>
                  <a:pt x="11160" y="3050"/>
                </a:lnTo>
                <a:lnTo>
                  <a:pt x="11152" y="3068"/>
                </a:lnTo>
                <a:lnTo>
                  <a:pt x="11150" y="3074"/>
                </a:lnTo>
                <a:lnTo>
                  <a:pt x="11150" y="3078"/>
                </a:lnTo>
                <a:lnTo>
                  <a:pt x="11152" y="3080"/>
                </a:lnTo>
                <a:lnTo>
                  <a:pt x="11154" y="3084"/>
                </a:lnTo>
                <a:lnTo>
                  <a:pt x="11150" y="3086"/>
                </a:lnTo>
                <a:lnTo>
                  <a:pt x="11146" y="3090"/>
                </a:lnTo>
                <a:lnTo>
                  <a:pt x="11142" y="3100"/>
                </a:lnTo>
                <a:lnTo>
                  <a:pt x="11140" y="3104"/>
                </a:lnTo>
                <a:lnTo>
                  <a:pt x="11136" y="3108"/>
                </a:lnTo>
                <a:lnTo>
                  <a:pt x="11132" y="3112"/>
                </a:lnTo>
                <a:lnTo>
                  <a:pt x="11130" y="3114"/>
                </a:lnTo>
                <a:lnTo>
                  <a:pt x="11132" y="3114"/>
                </a:lnTo>
                <a:lnTo>
                  <a:pt x="11140" y="3116"/>
                </a:lnTo>
                <a:lnTo>
                  <a:pt x="11146" y="3116"/>
                </a:lnTo>
                <a:lnTo>
                  <a:pt x="11148" y="3118"/>
                </a:lnTo>
                <a:lnTo>
                  <a:pt x="11148" y="3120"/>
                </a:lnTo>
                <a:lnTo>
                  <a:pt x="11146" y="3122"/>
                </a:lnTo>
                <a:lnTo>
                  <a:pt x="11144" y="3124"/>
                </a:lnTo>
                <a:lnTo>
                  <a:pt x="11144" y="3126"/>
                </a:lnTo>
                <a:lnTo>
                  <a:pt x="11150" y="3126"/>
                </a:lnTo>
                <a:lnTo>
                  <a:pt x="11156" y="3128"/>
                </a:lnTo>
                <a:lnTo>
                  <a:pt x="11158" y="3130"/>
                </a:lnTo>
                <a:lnTo>
                  <a:pt x="11160" y="3132"/>
                </a:lnTo>
                <a:lnTo>
                  <a:pt x="11158" y="3134"/>
                </a:lnTo>
                <a:lnTo>
                  <a:pt x="11158" y="3136"/>
                </a:lnTo>
                <a:lnTo>
                  <a:pt x="11164" y="3136"/>
                </a:lnTo>
                <a:lnTo>
                  <a:pt x="11166" y="3132"/>
                </a:lnTo>
                <a:lnTo>
                  <a:pt x="11168" y="3130"/>
                </a:lnTo>
                <a:lnTo>
                  <a:pt x="11170" y="3124"/>
                </a:lnTo>
                <a:lnTo>
                  <a:pt x="11172" y="3122"/>
                </a:lnTo>
                <a:lnTo>
                  <a:pt x="11174" y="3122"/>
                </a:lnTo>
                <a:lnTo>
                  <a:pt x="11180" y="3124"/>
                </a:lnTo>
                <a:lnTo>
                  <a:pt x="11190" y="3134"/>
                </a:lnTo>
                <a:lnTo>
                  <a:pt x="11190" y="3132"/>
                </a:lnTo>
                <a:lnTo>
                  <a:pt x="11192" y="3128"/>
                </a:lnTo>
                <a:lnTo>
                  <a:pt x="11194" y="3126"/>
                </a:lnTo>
                <a:lnTo>
                  <a:pt x="11196" y="3126"/>
                </a:lnTo>
                <a:lnTo>
                  <a:pt x="11200" y="3128"/>
                </a:lnTo>
                <a:lnTo>
                  <a:pt x="11206" y="3128"/>
                </a:lnTo>
                <a:lnTo>
                  <a:pt x="11214" y="3128"/>
                </a:lnTo>
                <a:lnTo>
                  <a:pt x="11214" y="3134"/>
                </a:lnTo>
                <a:lnTo>
                  <a:pt x="11212" y="3134"/>
                </a:lnTo>
                <a:lnTo>
                  <a:pt x="11210" y="3134"/>
                </a:lnTo>
                <a:lnTo>
                  <a:pt x="11208" y="3136"/>
                </a:lnTo>
                <a:lnTo>
                  <a:pt x="11210" y="3142"/>
                </a:lnTo>
                <a:lnTo>
                  <a:pt x="11212" y="3148"/>
                </a:lnTo>
                <a:lnTo>
                  <a:pt x="11214" y="3154"/>
                </a:lnTo>
                <a:lnTo>
                  <a:pt x="11214" y="3156"/>
                </a:lnTo>
                <a:lnTo>
                  <a:pt x="11214" y="3160"/>
                </a:lnTo>
                <a:lnTo>
                  <a:pt x="11212" y="3162"/>
                </a:lnTo>
                <a:lnTo>
                  <a:pt x="11212" y="3164"/>
                </a:lnTo>
                <a:lnTo>
                  <a:pt x="11216" y="3168"/>
                </a:lnTo>
                <a:lnTo>
                  <a:pt x="11220" y="3174"/>
                </a:lnTo>
                <a:lnTo>
                  <a:pt x="11222" y="3176"/>
                </a:lnTo>
                <a:lnTo>
                  <a:pt x="11222" y="3178"/>
                </a:lnTo>
                <a:lnTo>
                  <a:pt x="11220" y="3182"/>
                </a:lnTo>
                <a:lnTo>
                  <a:pt x="11220" y="3180"/>
                </a:lnTo>
                <a:lnTo>
                  <a:pt x="11216" y="3176"/>
                </a:lnTo>
                <a:lnTo>
                  <a:pt x="11214" y="3174"/>
                </a:lnTo>
                <a:lnTo>
                  <a:pt x="11210" y="3172"/>
                </a:lnTo>
                <a:lnTo>
                  <a:pt x="11200" y="3172"/>
                </a:lnTo>
                <a:lnTo>
                  <a:pt x="11198" y="3174"/>
                </a:lnTo>
                <a:lnTo>
                  <a:pt x="11200" y="3176"/>
                </a:lnTo>
                <a:lnTo>
                  <a:pt x="11200" y="3180"/>
                </a:lnTo>
                <a:lnTo>
                  <a:pt x="11198" y="3182"/>
                </a:lnTo>
                <a:lnTo>
                  <a:pt x="11196" y="3180"/>
                </a:lnTo>
                <a:lnTo>
                  <a:pt x="11194" y="3180"/>
                </a:lnTo>
                <a:lnTo>
                  <a:pt x="11192" y="3182"/>
                </a:lnTo>
                <a:lnTo>
                  <a:pt x="11190" y="3188"/>
                </a:lnTo>
                <a:lnTo>
                  <a:pt x="11192" y="3192"/>
                </a:lnTo>
                <a:lnTo>
                  <a:pt x="11198" y="3192"/>
                </a:lnTo>
                <a:lnTo>
                  <a:pt x="11200" y="3192"/>
                </a:lnTo>
                <a:lnTo>
                  <a:pt x="11204" y="3192"/>
                </a:lnTo>
                <a:lnTo>
                  <a:pt x="11206" y="3196"/>
                </a:lnTo>
                <a:lnTo>
                  <a:pt x="11206" y="3212"/>
                </a:lnTo>
                <a:lnTo>
                  <a:pt x="11206" y="3218"/>
                </a:lnTo>
                <a:lnTo>
                  <a:pt x="11208" y="3222"/>
                </a:lnTo>
                <a:lnTo>
                  <a:pt x="11212" y="3226"/>
                </a:lnTo>
                <a:lnTo>
                  <a:pt x="11212" y="3228"/>
                </a:lnTo>
                <a:lnTo>
                  <a:pt x="11212" y="3230"/>
                </a:lnTo>
                <a:lnTo>
                  <a:pt x="11212" y="3232"/>
                </a:lnTo>
                <a:lnTo>
                  <a:pt x="11216" y="3238"/>
                </a:lnTo>
                <a:lnTo>
                  <a:pt x="11212" y="3240"/>
                </a:lnTo>
                <a:lnTo>
                  <a:pt x="11208" y="3244"/>
                </a:lnTo>
                <a:lnTo>
                  <a:pt x="11204" y="3252"/>
                </a:lnTo>
                <a:lnTo>
                  <a:pt x="11198" y="3270"/>
                </a:lnTo>
                <a:lnTo>
                  <a:pt x="11196" y="3274"/>
                </a:lnTo>
                <a:lnTo>
                  <a:pt x="11196" y="3278"/>
                </a:lnTo>
                <a:lnTo>
                  <a:pt x="11198" y="3280"/>
                </a:lnTo>
                <a:lnTo>
                  <a:pt x="11200" y="3284"/>
                </a:lnTo>
                <a:lnTo>
                  <a:pt x="11200" y="3288"/>
                </a:lnTo>
                <a:lnTo>
                  <a:pt x="11202" y="3292"/>
                </a:lnTo>
                <a:lnTo>
                  <a:pt x="11202" y="3294"/>
                </a:lnTo>
                <a:lnTo>
                  <a:pt x="11200" y="3296"/>
                </a:lnTo>
                <a:lnTo>
                  <a:pt x="11196" y="3296"/>
                </a:lnTo>
                <a:lnTo>
                  <a:pt x="11196" y="3298"/>
                </a:lnTo>
                <a:lnTo>
                  <a:pt x="11198" y="3304"/>
                </a:lnTo>
                <a:lnTo>
                  <a:pt x="11200" y="3304"/>
                </a:lnTo>
                <a:lnTo>
                  <a:pt x="11204" y="3304"/>
                </a:lnTo>
                <a:lnTo>
                  <a:pt x="11204" y="3308"/>
                </a:lnTo>
                <a:lnTo>
                  <a:pt x="11206" y="3314"/>
                </a:lnTo>
                <a:lnTo>
                  <a:pt x="11206" y="3318"/>
                </a:lnTo>
                <a:lnTo>
                  <a:pt x="11210" y="3316"/>
                </a:lnTo>
                <a:lnTo>
                  <a:pt x="11214" y="3310"/>
                </a:lnTo>
                <a:lnTo>
                  <a:pt x="11218" y="3304"/>
                </a:lnTo>
                <a:lnTo>
                  <a:pt x="11218" y="3306"/>
                </a:lnTo>
                <a:lnTo>
                  <a:pt x="11218" y="3310"/>
                </a:lnTo>
                <a:lnTo>
                  <a:pt x="11220" y="3312"/>
                </a:lnTo>
                <a:lnTo>
                  <a:pt x="11222" y="3310"/>
                </a:lnTo>
                <a:lnTo>
                  <a:pt x="11224" y="3306"/>
                </a:lnTo>
                <a:lnTo>
                  <a:pt x="11226" y="3302"/>
                </a:lnTo>
                <a:lnTo>
                  <a:pt x="11230" y="3298"/>
                </a:lnTo>
                <a:lnTo>
                  <a:pt x="11234" y="3294"/>
                </a:lnTo>
                <a:lnTo>
                  <a:pt x="11238" y="3294"/>
                </a:lnTo>
                <a:lnTo>
                  <a:pt x="11238" y="3296"/>
                </a:lnTo>
                <a:lnTo>
                  <a:pt x="11234" y="3300"/>
                </a:lnTo>
                <a:lnTo>
                  <a:pt x="11232" y="3304"/>
                </a:lnTo>
                <a:lnTo>
                  <a:pt x="11234" y="3308"/>
                </a:lnTo>
                <a:lnTo>
                  <a:pt x="11238" y="3310"/>
                </a:lnTo>
                <a:lnTo>
                  <a:pt x="11242" y="3308"/>
                </a:lnTo>
                <a:lnTo>
                  <a:pt x="11244" y="3306"/>
                </a:lnTo>
                <a:lnTo>
                  <a:pt x="11246" y="3302"/>
                </a:lnTo>
                <a:lnTo>
                  <a:pt x="11244" y="3296"/>
                </a:lnTo>
                <a:lnTo>
                  <a:pt x="11242" y="3292"/>
                </a:lnTo>
                <a:lnTo>
                  <a:pt x="11244" y="3290"/>
                </a:lnTo>
                <a:lnTo>
                  <a:pt x="11246" y="3290"/>
                </a:lnTo>
                <a:lnTo>
                  <a:pt x="11248" y="3294"/>
                </a:lnTo>
                <a:lnTo>
                  <a:pt x="11250" y="3300"/>
                </a:lnTo>
                <a:lnTo>
                  <a:pt x="11254" y="3296"/>
                </a:lnTo>
                <a:lnTo>
                  <a:pt x="11256" y="3294"/>
                </a:lnTo>
                <a:lnTo>
                  <a:pt x="11256" y="3292"/>
                </a:lnTo>
                <a:lnTo>
                  <a:pt x="11252" y="3288"/>
                </a:lnTo>
                <a:lnTo>
                  <a:pt x="11250" y="3286"/>
                </a:lnTo>
                <a:lnTo>
                  <a:pt x="11254" y="3284"/>
                </a:lnTo>
                <a:lnTo>
                  <a:pt x="11264" y="3284"/>
                </a:lnTo>
                <a:lnTo>
                  <a:pt x="11272" y="3286"/>
                </a:lnTo>
                <a:lnTo>
                  <a:pt x="11278" y="3288"/>
                </a:lnTo>
                <a:lnTo>
                  <a:pt x="11282" y="3288"/>
                </a:lnTo>
                <a:lnTo>
                  <a:pt x="11284" y="3286"/>
                </a:lnTo>
                <a:lnTo>
                  <a:pt x="11284" y="3284"/>
                </a:lnTo>
                <a:lnTo>
                  <a:pt x="11284" y="3280"/>
                </a:lnTo>
                <a:lnTo>
                  <a:pt x="11288" y="3278"/>
                </a:lnTo>
                <a:lnTo>
                  <a:pt x="11296" y="3276"/>
                </a:lnTo>
                <a:lnTo>
                  <a:pt x="11302" y="3276"/>
                </a:lnTo>
                <a:lnTo>
                  <a:pt x="11306" y="3278"/>
                </a:lnTo>
                <a:lnTo>
                  <a:pt x="11310" y="3276"/>
                </a:lnTo>
                <a:lnTo>
                  <a:pt x="11316" y="3268"/>
                </a:lnTo>
                <a:lnTo>
                  <a:pt x="11322" y="3256"/>
                </a:lnTo>
                <a:lnTo>
                  <a:pt x="11326" y="3244"/>
                </a:lnTo>
                <a:lnTo>
                  <a:pt x="11328" y="3232"/>
                </a:lnTo>
                <a:lnTo>
                  <a:pt x="11328" y="3226"/>
                </a:lnTo>
                <a:lnTo>
                  <a:pt x="11326" y="3226"/>
                </a:lnTo>
                <a:lnTo>
                  <a:pt x="11322" y="3226"/>
                </a:lnTo>
                <a:lnTo>
                  <a:pt x="11322" y="3218"/>
                </a:lnTo>
                <a:lnTo>
                  <a:pt x="11322" y="3208"/>
                </a:lnTo>
                <a:lnTo>
                  <a:pt x="11324" y="3200"/>
                </a:lnTo>
                <a:lnTo>
                  <a:pt x="11324" y="3192"/>
                </a:lnTo>
                <a:lnTo>
                  <a:pt x="11324" y="3180"/>
                </a:lnTo>
                <a:lnTo>
                  <a:pt x="11320" y="3164"/>
                </a:lnTo>
                <a:lnTo>
                  <a:pt x="11314" y="3148"/>
                </a:lnTo>
                <a:lnTo>
                  <a:pt x="11306" y="3134"/>
                </a:lnTo>
                <a:lnTo>
                  <a:pt x="11298" y="3122"/>
                </a:lnTo>
                <a:lnTo>
                  <a:pt x="11292" y="3110"/>
                </a:lnTo>
                <a:lnTo>
                  <a:pt x="11286" y="3100"/>
                </a:lnTo>
                <a:lnTo>
                  <a:pt x="11280" y="3086"/>
                </a:lnTo>
                <a:lnTo>
                  <a:pt x="11278" y="3080"/>
                </a:lnTo>
                <a:lnTo>
                  <a:pt x="11274" y="3078"/>
                </a:lnTo>
                <a:lnTo>
                  <a:pt x="11270" y="3074"/>
                </a:lnTo>
                <a:lnTo>
                  <a:pt x="11262" y="3066"/>
                </a:lnTo>
                <a:lnTo>
                  <a:pt x="11258" y="3060"/>
                </a:lnTo>
                <a:lnTo>
                  <a:pt x="11254" y="3058"/>
                </a:lnTo>
                <a:lnTo>
                  <a:pt x="11248" y="3056"/>
                </a:lnTo>
                <a:lnTo>
                  <a:pt x="11244" y="3054"/>
                </a:lnTo>
                <a:lnTo>
                  <a:pt x="11242" y="3050"/>
                </a:lnTo>
                <a:lnTo>
                  <a:pt x="11242" y="3048"/>
                </a:lnTo>
                <a:lnTo>
                  <a:pt x="11246" y="3048"/>
                </a:lnTo>
                <a:lnTo>
                  <a:pt x="11248" y="3046"/>
                </a:lnTo>
                <a:lnTo>
                  <a:pt x="11248" y="3038"/>
                </a:lnTo>
                <a:lnTo>
                  <a:pt x="11246" y="3030"/>
                </a:lnTo>
                <a:lnTo>
                  <a:pt x="11248" y="3026"/>
                </a:lnTo>
                <a:lnTo>
                  <a:pt x="11248" y="3022"/>
                </a:lnTo>
                <a:lnTo>
                  <a:pt x="11250" y="3020"/>
                </a:lnTo>
                <a:lnTo>
                  <a:pt x="11256" y="3018"/>
                </a:lnTo>
                <a:lnTo>
                  <a:pt x="11260" y="3016"/>
                </a:lnTo>
                <a:lnTo>
                  <a:pt x="11262" y="3012"/>
                </a:lnTo>
                <a:lnTo>
                  <a:pt x="11266" y="3008"/>
                </a:lnTo>
                <a:lnTo>
                  <a:pt x="11268" y="3008"/>
                </a:lnTo>
                <a:lnTo>
                  <a:pt x="11272" y="3008"/>
                </a:lnTo>
                <a:lnTo>
                  <a:pt x="11276" y="3010"/>
                </a:lnTo>
                <a:lnTo>
                  <a:pt x="11280" y="3008"/>
                </a:lnTo>
                <a:lnTo>
                  <a:pt x="11284" y="3006"/>
                </a:lnTo>
                <a:lnTo>
                  <a:pt x="11290" y="3000"/>
                </a:lnTo>
                <a:lnTo>
                  <a:pt x="11314" y="2976"/>
                </a:lnTo>
                <a:lnTo>
                  <a:pt x="11322" y="2968"/>
                </a:lnTo>
                <a:lnTo>
                  <a:pt x="11330" y="2964"/>
                </a:lnTo>
                <a:lnTo>
                  <a:pt x="11334" y="2964"/>
                </a:lnTo>
                <a:lnTo>
                  <a:pt x="11334" y="2960"/>
                </a:lnTo>
                <a:lnTo>
                  <a:pt x="11336" y="2954"/>
                </a:lnTo>
                <a:lnTo>
                  <a:pt x="11336" y="2944"/>
                </a:lnTo>
                <a:lnTo>
                  <a:pt x="11336" y="2938"/>
                </a:lnTo>
                <a:lnTo>
                  <a:pt x="11338" y="2934"/>
                </a:lnTo>
                <a:lnTo>
                  <a:pt x="11336" y="2932"/>
                </a:lnTo>
                <a:lnTo>
                  <a:pt x="11334" y="2928"/>
                </a:lnTo>
                <a:lnTo>
                  <a:pt x="11334" y="2926"/>
                </a:lnTo>
                <a:lnTo>
                  <a:pt x="11334" y="2924"/>
                </a:lnTo>
                <a:lnTo>
                  <a:pt x="11338" y="2914"/>
                </a:lnTo>
                <a:lnTo>
                  <a:pt x="11352" y="2894"/>
                </a:lnTo>
                <a:lnTo>
                  <a:pt x="11362" y="2884"/>
                </a:lnTo>
                <a:lnTo>
                  <a:pt x="11366" y="2882"/>
                </a:lnTo>
                <a:lnTo>
                  <a:pt x="11368" y="2882"/>
                </a:lnTo>
                <a:lnTo>
                  <a:pt x="11372" y="2884"/>
                </a:lnTo>
                <a:lnTo>
                  <a:pt x="11376" y="2882"/>
                </a:lnTo>
                <a:lnTo>
                  <a:pt x="11380" y="2878"/>
                </a:lnTo>
                <a:lnTo>
                  <a:pt x="11382" y="2872"/>
                </a:lnTo>
                <a:lnTo>
                  <a:pt x="11380" y="2866"/>
                </a:lnTo>
                <a:lnTo>
                  <a:pt x="11380" y="2862"/>
                </a:lnTo>
                <a:lnTo>
                  <a:pt x="11386" y="2864"/>
                </a:lnTo>
                <a:lnTo>
                  <a:pt x="11396" y="2864"/>
                </a:lnTo>
                <a:lnTo>
                  <a:pt x="11398" y="2862"/>
                </a:lnTo>
                <a:lnTo>
                  <a:pt x="11402" y="2858"/>
                </a:lnTo>
                <a:lnTo>
                  <a:pt x="11408" y="2848"/>
                </a:lnTo>
                <a:lnTo>
                  <a:pt x="11412" y="2840"/>
                </a:lnTo>
                <a:lnTo>
                  <a:pt x="11414" y="2832"/>
                </a:lnTo>
                <a:lnTo>
                  <a:pt x="11414" y="2828"/>
                </a:lnTo>
                <a:lnTo>
                  <a:pt x="11416" y="2826"/>
                </a:lnTo>
                <a:lnTo>
                  <a:pt x="11420" y="2826"/>
                </a:lnTo>
                <a:lnTo>
                  <a:pt x="11424" y="2826"/>
                </a:lnTo>
                <a:lnTo>
                  <a:pt x="11424" y="2828"/>
                </a:lnTo>
                <a:lnTo>
                  <a:pt x="11424" y="2834"/>
                </a:lnTo>
                <a:lnTo>
                  <a:pt x="11422" y="2836"/>
                </a:lnTo>
                <a:lnTo>
                  <a:pt x="11424" y="2838"/>
                </a:lnTo>
                <a:lnTo>
                  <a:pt x="11426" y="2838"/>
                </a:lnTo>
                <a:lnTo>
                  <a:pt x="11430" y="2834"/>
                </a:lnTo>
                <a:lnTo>
                  <a:pt x="11436" y="2832"/>
                </a:lnTo>
                <a:lnTo>
                  <a:pt x="11438" y="2832"/>
                </a:lnTo>
                <a:lnTo>
                  <a:pt x="11440" y="2834"/>
                </a:lnTo>
                <a:lnTo>
                  <a:pt x="11440" y="2836"/>
                </a:lnTo>
                <a:lnTo>
                  <a:pt x="11440" y="2844"/>
                </a:lnTo>
                <a:lnTo>
                  <a:pt x="11442" y="2848"/>
                </a:lnTo>
                <a:lnTo>
                  <a:pt x="11444" y="2850"/>
                </a:lnTo>
                <a:lnTo>
                  <a:pt x="11458" y="2854"/>
                </a:lnTo>
                <a:lnTo>
                  <a:pt x="11468" y="2860"/>
                </a:lnTo>
                <a:lnTo>
                  <a:pt x="11474" y="2860"/>
                </a:lnTo>
                <a:lnTo>
                  <a:pt x="11478" y="2858"/>
                </a:lnTo>
                <a:lnTo>
                  <a:pt x="11486" y="2854"/>
                </a:lnTo>
                <a:lnTo>
                  <a:pt x="11496" y="2852"/>
                </a:lnTo>
                <a:lnTo>
                  <a:pt x="11506" y="2848"/>
                </a:lnTo>
                <a:lnTo>
                  <a:pt x="11512" y="2844"/>
                </a:lnTo>
                <a:lnTo>
                  <a:pt x="11520" y="2836"/>
                </a:lnTo>
                <a:lnTo>
                  <a:pt x="11536" y="2826"/>
                </a:lnTo>
                <a:lnTo>
                  <a:pt x="11546" y="2820"/>
                </a:lnTo>
                <a:lnTo>
                  <a:pt x="11554" y="2810"/>
                </a:lnTo>
                <a:lnTo>
                  <a:pt x="11574" y="2784"/>
                </a:lnTo>
                <a:lnTo>
                  <a:pt x="11600" y="2748"/>
                </a:lnTo>
                <a:lnTo>
                  <a:pt x="11616" y="2728"/>
                </a:lnTo>
                <a:lnTo>
                  <a:pt x="11638" y="2708"/>
                </a:lnTo>
                <a:lnTo>
                  <a:pt x="11656" y="2686"/>
                </a:lnTo>
                <a:lnTo>
                  <a:pt x="11668" y="2668"/>
                </a:lnTo>
                <a:lnTo>
                  <a:pt x="11678" y="2652"/>
                </a:lnTo>
                <a:lnTo>
                  <a:pt x="11684" y="2638"/>
                </a:lnTo>
                <a:lnTo>
                  <a:pt x="11692" y="2616"/>
                </a:lnTo>
                <a:lnTo>
                  <a:pt x="11696" y="2608"/>
                </a:lnTo>
                <a:lnTo>
                  <a:pt x="11704" y="2600"/>
                </a:lnTo>
                <a:lnTo>
                  <a:pt x="11712" y="2592"/>
                </a:lnTo>
                <a:lnTo>
                  <a:pt x="11716" y="2586"/>
                </a:lnTo>
                <a:lnTo>
                  <a:pt x="11720" y="2576"/>
                </a:lnTo>
                <a:lnTo>
                  <a:pt x="11722" y="2572"/>
                </a:lnTo>
                <a:lnTo>
                  <a:pt x="11726" y="2564"/>
                </a:lnTo>
                <a:lnTo>
                  <a:pt x="11732" y="2556"/>
                </a:lnTo>
                <a:lnTo>
                  <a:pt x="11742" y="2546"/>
                </a:lnTo>
                <a:lnTo>
                  <a:pt x="11748" y="2540"/>
                </a:lnTo>
                <a:lnTo>
                  <a:pt x="11754" y="2532"/>
                </a:lnTo>
                <a:lnTo>
                  <a:pt x="11762" y="2516"/>
                </a:lnTo>
                <a:lnTo>
                  <a:pt x="11768" y="2496"/>
                </a:lnTo>
                <a:lnTo>
                  <a:pt x="11772" y="2476"/>
                </a:lnTo>
                <a:lnTo>
                  <a:pt x="11772" y="2456"/>
                </a:lnTo>
                <a:lnTo>
                  <a:pt x="11772" y="2438"/>
                </a:lnTo>
                <a:lnTo>
                  <a:pt x="11770" y="2422"/>
                </a:lnTo>
                <a:lnTo>
                  <a:pt x="11768" y="2412"/>
                </a:lnTo>
                <a:lnTo>
                  <a:pt x="11768" y="2404"/>
                </a:lnTo>
                <a:lnTo>
                  <a:pt x="11768" y="2398"/>
                </a:lnTo>
                <a:lnTo>
                  <a:pt x="11768" y="2392"/>
                </a:lnTo>
                <a:lnTo>
                  <a:pt x="11770" y="2388"/>
                </a:lnTo>
                <a:lnTo>
                  <a:pt x="11778" y="2376"/>
                </a:lnTo>
                <a:lnTo>
                  <a:pt x="11780" y="2370"/>
                </a:lnTo>
                <a:lnTo>
                  <a:pt x="11784" y="2360"/>
                </a:lnTo>
                <a:lnTo>
                  <a:pt x="11788" y="2350"/>
                </a:lnTo>
                <a:lnTo>
                  <a:pt x="11792" y="2340"/>
                </a:lnTo>
                <a:lnTo>
                  <a:pt x="11804" y="2328"/>
                </a:lnTo>
                <a:lnTo>
                  <a:pt x="11808" y="2322"/>
                </a:lnTo>
                <a:lnTo>
                  <a:pt x="11810" y="2316"/>
                </a:lnTo>
                <a:lnTo>
                  <a:pt x="11810" y="2310"/>
                </a:lnTo>
                <a:lnTo>
                  <a:pt x="11804" y="2304"/>
                </a:lnTo>
                <a:lnTo>
                  <a:pt x="11800" y="2298"/>
                </a:lnTo>
                <a:lnTo>
                  <a:pt x="11798" y="2292"/>
                </a:lnTo>
                <a:lnTo>
                  <a:pt x="11796" y="2288"/>
                </a:lnTo>
                <a:lnTo>
                  <a:pt x="11798" y="2284"/>
                </a:lnTo>
                <a:lnTo>
                  <a:pt x="11800" y="2276"/>
                </a:lnTo>
                <a:lnTo>
                  <a:pt x="11798" y="2272"/>
                </a:lnTo>
                <a:lnTo>
                  <a:pt x="11794" y="2266"/>
                </a:lnTo>
                <a:lnTo>
                  <a:pt x="11792" y="2260"/>
                </a:lnTo>
                <a:lnTo>
                  <a:pt x="11794" y="2258"/>
                </a:lnTo>
                <a:lnTo>
                  <a:pt x="11804" y="2252"/>
                </a:lnTo>
                <a:lnTo>
                  <a:pt x="11808" y="2248"/>
                </a:lnTo>
                <a:lnTo>
                  <a:pt x="11808" y="2246"/>
                </a:lnTo>
                <a:lnTo>
                  <a:pt x="11806" y="2240"/>
                </a:lnTo>
                <a:lnTo>
                  <a:pt x="11798" y="2234"/>
                </a:lnTo>
                <a:lnTo>
                  <a:pt x="11780" y="2220"/>
                </a:lnTo>
                <a:lnTo>
                  <a:pt x="11768" y="2208"/>
                </a:lnTo>
                <a:lnTo>
                  <a:pt x="11752" y="2188"/>
                </a:lnTo>
                <a:lnTo>
                  <a:pt x="11746" y="2186"/>
                </a:lnTo>
                <a:lnTo>
                  <a:pt x="11742" y="2184"/>
                </a:lnTo>
                <a:lnTo>
                  <a:pt x="11732" y="2184"/>
                </a:lnTo>
                <a:lnTo>
                  <a:pt x="11720" y="2186"/>
                </a:lnTo>
                <a:lnTo>
                  <a:pt x="11714" y="2186"/>
                </a:lnTo>
                <a:lnTo>
                  <a:pt x="11708" y="2182"/>
                </a:lnTo>
                <a:lnTo>
                  <a:pt x="11702" y="2182"/>
                </a:lnTo>
                <a:lnTo>
                  <a:pt x="11700" y="2184"/>
                </a:lnTo>
                <a:lnTo>
                  <a:pt x="11696" y="2196"/>
                </a:lnTo>
                <a:lnTo>
                  <a:pt x="11692" y="2202"/>
                </a:lnTo>
                <a:lnTo>
                  <a:pt x="11688" y="2210"/>
                </a:lnTo>
                <a:lnTo>
                  <a:pt x="11680" y="2218"/>
                </a:lnTo>
                <a:lnTo>
                  <a:pt x="11670" y="2222"/>
                </a:lnTo>
                <a:lnTo>
                  <a:pt x="11660" y="2224"/>
                </a:lnTo>
                <a:lnTo>
                  <a:pt x="11656" y="2224"/>
                </a:lnTo>
                <a:lnTo>
                  <a:pt x="11652" y="2224"/>
                </a:lnTo>
                <a:lnTo>
                  <a:pt x="11650" y="2220"/>
                </a:lnTo>
                <a:lnTo>
                  <a:pt x="11650" y="2216"/>
                </a:lnTo>
                <a:lnTo>
                  <a:pt x="11650" y="2212"/>
                </a:lnTo>
                <a:lnTo>
                  <a:pt x="11654" y="2202"/>
                </a:lnTo>
                <a:lnTo>
                  <a:pt x="11658" y="2192"/>
                </a:lnTo>
                <a:lnTo>
                  <a:pt x="11660" y="2184"/>
                </a:lnTo>
                <a:lnTo>
                  <a:pt x="11660" y="2182"/>
                </a:lnTo>
                <a:lnTo>
                  <a:pt x="11658" y="2180"/>
                </a:lnTo>
                <a:lnTo>
                  <a:pt x="11654" y="2180"/>
                </a:lnTo>
                <a:lnTo>
                  <a:pt x="11648" y="2180"/>
                </a:lnTo>
                <a:lnTo>
                  <a:pt x="11638" y="2186"/>
                </a:lnTo>
                <a:lnTo>
                  <a:pt x="11634" y="2190"/>
                </a:lnTo>
                <a:lnTo>
                  <a:pt x="11634" y="2194"/>
                </a:lnTo>
                <a:lnTo>
                  <a:pt x="11636" y="2198"/>
                </a:lnTo>
                <a:lnTo>
                  <a:pt x="11638" y="2202"/>
                </a:lnTo>
                <a:lnTo>
                  <a:pt x="11638" y="2204"/>
                </a:lnTo>
                <a:lnTo>
                  <a:pt x="11634" y="2206"/>
                </a:lnTo>
                <a:lnTo>
                  <a:pt x="11626" y="2208"/>
                </a:lnTo>
                <a:lnTo>
                  <a:pt x="11622" y="2208"/>
                </a:lnTo>
                <a:lnTo>
                  <a:pt x="11618" y="2206"/>
                </a:lnTo>
                <a:lnTo>
                  <a:pt x="11616" y="2204"/>
                </a:lnTo>
                <a:lnTo>
                  <a:pt x="11616" y="2202"/>
                </a:lnTo>
                <a:lnTo>
                  <a:pt x="11618" y="2194"/>
                </a:lnTo>
                <a:lnTo>
                  <a:pt x="11622" y="2186"/>
                </a:lnTo>
                <a:lnTo>
                  <a:pt x="11624" y="2176"/>
                </a:lnTo>
                <a:lnTo>
                  <a:pt x="11624" y="2172"/>
                </a:lnTo>
                <a:lnTo>
                  <a:pt x="11622" y="2168"/>
                </a:lnTo>
                <a:lnTo>
                  <a:pt x="11620" y="2164"/>
                </a:lnTo>
                <a:lnTo>
                  <a:pt x="11616" y="2162"/>
                </a:lnTo>
                <a:lnTo>
                  <a:pt x="11610" y="2160"/>
                </a:lnTo>
                <a:lnTo>
                  <a:pt x="11602" y="2160"/>
                </a:lnTo>
                <a:lnTo>
                  <a:pt x="11584" y="2160"/>
                </a:lnTo>
                <a:lnTo>
                  <a:pt x="11570" y="2160"/>
                </a:lnTo>
                <a:lnTo>
                  <a:pt x="11560" y="2158"/>
                </a:lnTo>
                <a:lnTo>
                  <a:pt x="11556" y="2154"/>
                </a:lnTo>
                <a:lnTo>
                  <a:pt x="11554" y="2150"/>
                </a:lnTo>
                <a:lnTo>
                  <a:pt x="11556" y="2146"/>
                </a:lnTo>
                <a:lnTo>
                  <a:pt x="11562" y="2138"/>
                </a:lnTo>
                <a:lnTo>
                  <a:pt x="11574" y="2126"/>
                </a:lnTo>
                <a:lnTo>
                  <a:pt x="11594" y="2112"/>
                </a:lnTo>
                <a:lnTo>
                  <a:pt x="11634" y="2086"/>
                </a:lnTo>
                <a:lnTo>
                  <a:pt x="11658" y="2068"/>
                </a:lnTo>
                <a:lnTo>
                  <a:pt x="11666" y="2060"/>
                </a:lnTo>
                <a:lnTo>
                  <a:pt x="11672" y="2052"/>
                </a:lnTo>
                <a:lnTo>
                  <a:pt x="11676" y="2042"/>
                </a:lnTo>
                <a:lnTo>
                  <a:pt x="11682" y="2030"/>
                </a:lnTo>
                <a:lnTo>
                  <a:pt x="11690" y="2018"/>
                </a:lnTo>
                <a:lnTo>
                  <a:pt x="11700" y="2008"/>
                </a:lnTo>
                <a:lnTo>
                  <a:pt x="11714" y="1998"/>
                </a:lnTo>
                <a:lnTo>
                  <a:pt x="11728" y="1990"/>
                </a:lnTo>
                <a:lnTo>
                  <a:pt x="11742" y="1982"/>
                </a:lnTo>
                <a:lnTo>
                  <a:pt x="11754" y="1972"/>
                </a:lnTo>
                <a:lnTo>
                  <a:pt x="11766" y="1960"/>
                </a:lnTo>
                <a:lnTo>
                  <a:pt x="11770" y="1952"/>
                </a:lnTo>
                <a:lnTo>
                  <a:pt x="11774" y="1944"/>
                </a:lnTo>
                <a:lnTo>
                  <a:pt x="11782" y="1928"/>
                </a:lnTo>
                <a:lnTo>
                  <a:pt x="11796" y="1912"/>
                </a:lnTo>
                <a:lnTo>
                  <a:pt x="11814" y="1896"/>
                </a:lnTo>
                <a:lnTo>
                  <a:pt x="11834" y="1882"/>
                </a:lnTo>
                <a:lnTo>
                  <a:pt x="11854" y="1870"/>
                </a:lnTo>
                <a:lnTo>
                  <a:pt x="11874" y="1864"/>
                </a:lnTo>
                <a:lnTo>
                  <a:pt x="11894" y="1860"/>
                </a:lnTo>
                <a:lnTo>
                  <a:pt x="11902" y="1860"/>
                </a:lnTo>
                <a:lnTo>
                  <a:pt x="11912" y="1862"/>
                </a:lnTo>
                <a:lnTo>
                  <a:pt x="11926" y="1864"/>
                </a:lnTo>
                <a:lnTo>
                  <a:pt x="11936" y="1866"/>
                </a:lnTo>
                <a:lnTo>
                  <a:pt x="11956" y="1864"/>
                </a:lnTo>
                <a:lnTo>
                  <a:pt x="11970" y="1864"/>
                </a:lnTo>
                <a:lnTo>
                  <a:pt x="11978" y="1866"/>
                </a:lnTo>
                <a:lnTo>
                  <a:pt x="11986" y="1868"/>
                </a:lnTo>
                <a:lnTo>
                  <a:pt x="11994" y="1872"/>
                </a:lnTo>
                <a:lnTo>
                  <a:pt x="11996" y="1872"/>
                </a:lnTo>
                <a:lnTo>
                  <a:pt x="11998" y="1870"/>
                </a:lnTo>
                <a:lnTo>
                  <a:pt x="12002" y="1866"/>
                </a:lnTo>
                <a:lnTo>
                  <a:pt x="12006" y="1862"/>
                </a:lnTo>
                <a:lnTo>
                  <a:pt x="12012" y="1858"/>
                </a:lnTo>
                <a:lnTo>
                  <a:pt x="12024" y="1858"/>
                </a:lnTo>
                <a:lnTo>
                  <a:pt x="12042" y="1860"/>
                </a:lnTo>
                <a:lnTo>
                  <a:pt x="12076" y="1868"/>
                </a:lnTo>
                <a:lnTo>
                  <a:pt x="12088" y="1870"/>
                </a:lnTo>
                <a:lnTo>
                  <a:pt x="12096" y="1870"/>
                </a:lnTo>
                <a:lnTo>
                  <a:pt x="12104" y="1868"/>
                </a:lnTo>
                <a:lnTo>
                  <a:pt x="12108" y="1866"/>
                </a:lnTo>
                <a:lnTo>
                  <a:pt x="12112" y="1858"/>
                </a:lnTo>
                <a:lnTo>
                  <a:pt x="12116" y="1848"/>
                </a:lnTo>
                <a:lnTo>
                  <a:pt x="12118" y="1846"/>
                </a:lnTo>
                <a:lnTo>
                  <a:pt x="12124" y="1844"/>
                </a:lnTo>
                <a:lnTo>
                  <a:pt x="12140" y="1842"/>
                </a:lnTo>
                <a:lnTo>
                  <a:pt x="12160" y="1842"/>
                </a:lnTo>
                <a:lnTo>
                  <a:pt x="12182" y="1844"/>
                </a:lnTo>
                <a:lnTo>
                  <a:pt x="12202" y="1848"/>
                </a:lnTo>
                <a:lnTo>
                  <a:pt x="12210" y="1852"/>
                </a:lnTo>
                <a:lnTo>
                  <a:pt x="12216" y="1854"/>
                </a:lnTo>
                <a:lnTo>
                  <a:pt x="12218" y="1858"/>
                </a:lnTo>
                <a:lnTo>
                  <a:pt x="12220" y="1864"/>
                </a:lnTo>
                <a:lnTo>
                  <a:pt x="12216" y="1870"/>
                </a:lnTo>
                <a:lnTo>
                  <a:pt x="12208" y="1876"/>
                </a:lnTo>
                <a:lnTo>
                  <a:pt x="12202" y="1880"/>
                </a:lnTo>
                <a:lnTo>
                  <a:pt x="12200" y="1884"/>
                </a:lnTo>
                <a:lnTo>
                  <a:pt x="12200" y="1888"/>
                </a:lnTo>
                <a:lnTo>
                  <a:pt x="12202" y="1890"/>
                </a:lnTo>
                <a:lnTo>
                  <a:pt x="12214" y="1890"/>
                </a:lnTo>
                <a:lnTo>
                  <a:pt x="12228" y="1890"/>
                </a:lnTo>
                <a:lnTo>
                  <a:pt x="12246" y="1888"/>
                </a:lnTo>
                <a:lnTo>
                  <a:pt x="12262" y="1884"/>
                </a:lnTo>
                <a:lnTo>
                  <a:pt x="12276" y="1880"/>
                </a:lnTo>
                <a:lnTo>
                  <a:pt x="12282" y="1876"/>
                </a:lnTo>
                <a:lnTo>
                  <a:pt x="12286" y="1870"/>
                </a:lnTo>
                <a:lnTo>
                  <a:pt x="12292" y="1870"/>
                </a:lnTo>
                <a:lnTo>
                  <a:pt x="12298" y="1872"/>
                </a:lnTo>
                <a:lnTo>
                  <a:pt x="12306" y="1878"/>
                </a:lnTo>
                <a:lnTo>
                  <a:pt x="12316" y="1882"/>
                </a:lnTo>
                <a:lnTo>
                  <a:pt x="12326" y="1884"/>
                </a:lnTo>
                <a:lnTo>
                  <a:pt x="12336" y="1882"/>
                </a:lnTo>
                <a:lnTo>
                  <a:pt x="12344" y="1880"/>
                </a:lnTo>
                <a:lnTo>
                  <a:pt x="12350" y="1876"/>
                </a:lnTo>
                <a:lnTo>
                  <a:pt x="12354" y="1870"/>
                </a:lnTo>
                <a:lnTo>
                  <a:pt x="12358" y="1866"/>
                </a:lnTo>
                <a:lnTo>
                  <a:pt x="12356" y="1862"/>
                </a:lnTo>
                <a:lnTo>
                  <a:pt x="12354" y="1858"/>
                </a:lnTo>
                <a:lnTo>
                  <a:pt x="12346" y="1852"/>
                </a:lnTo>
                <a:lnTo>
                  <a:pt x="12336" y="1844"/>
                </a:lnTo>
                <a:lnTo>
                  <a:pt x="12332" y="1840"/>
                </a:lnTo>
                <a:lnTo>
                  <a:pt x="12328" y="1836"/>
                </a:lnTo>
                <a:lnTo>
                  <a:pt x="12326" y="1830"/>
                </a:lnTo>
                <a:lnTo>
                  <a:pt x="12326" y="1824"/>
                </a:lnTo>
                <a:lnTo>
                  <a:pt x="12328" y="1818"/>
                </a:lnTo>
                <a:lnTo>
                  <a:pt x="12334" y="1810"/>
                </a:lnTo>
                <a:lnTo>
                  <a:pt x="12344" y="1802"/>
                </a:lnTo>
                <a:lnTo>
                  <a:pt x="12358" y="1792"/>
                </a:lnTo>
                <a:lnTo>
                  <a:pt x="12384" y="1772"/>
                </a:lnTo>
                <a:lnTo>
                  <a:pt x="12402" y="1756"/>
                </a:lnTo>
                <a:lnTo>
                  <a:pt x="12424" y="1730"/>
                </a:lnTo>
                <a:lnTo>
                  <a:pt x="12434" y="1720"/>
                </a:lnTo>
                <a:lnTo>
                  <a:pt x="12450" y="1714"/>
                </a:lnTo>
                <a:lnTo>
                  <a:pt x="12472" y="1708"/>
                </a:lnTo>
                <a:lnTo>
                  <a:pt x="12504" y="1702"/>
                </a:lnTo>
                <a:lnTo>
                  <a:pt x="12520" y="1702"/>
                </a:lnTo>
                <a:lnTo>
                  <a:pt x="12530" y="1702"/>
                </a:lnTo>
                <a:lnTo>
                  <a:pt x="12540" y="1706"/>
                </a:lnTo>
                <a:lnTo>
                  <a:pt x="12546" y="1712"/>
                </a:lnTo>
                <a:lnTo>
                  <a:pt x="12550" y="1720"/>
                </a:lnTo>
                <a:lnTo>
                  <a:pt x="12552" y="1728"/>
                </a:lnTo>
                <a:lnTo>
                  <a:pt x="12554" y="1744"/>
                </a:lnTo>
                <a:lnTo>
                  <a:pt x="12554" y="1762"/>
                </a:lnTo>
                <a:lnTo>
                  <a:pt x="12554" y="1768"/>
                </a:lnTo>
                <a:lnTo>
                  <a:pt x="12556" y="1774"/>
                </a:lnTo>
                <a:lnTo>
                  <a:pt x="12560" y="1778"/>
                </a:lnTo>
                <a:lnTo>
                  <a:pt x="12566" y="1778"/>
                </a:lnTo>
                <a:lnTo>
                  <a:pt x="12572" y="1778"/>
                </a:lnTo>
                <a:lnTo>
                  <a:pt x="12582" y="1774"/>
                </a:lnTo>
                <a:lnTo>
                  <a:pt x="12604" y="1762"/>
                </a:lnTo>
                <a:lnTo>
                  <a:pt x="12618" y="1750"/>
                </a:lnTo>
                <a:lnTo>
                  <a:pt x="12628" y="1740"/>
                </a:lnTo>
                <a:lnTo>
                  <a:pt x="12634" y="1730"/>
                </a:lnTo>
                <a:lnTo>
                  <a:pt x="12640" y="1724"/>
                </a:lnTo>
                <a:lnTo>
                  <a:pt x="12646" y="1718"/>
                </a:lnTo>
                <a:lnTo>
                  <a:pt x="12654" y="1718"/>
                </a:lnTo>
                <a:lnTo>
                  <a:pt x="12666" y="1720"/>
                </a:lnTo>
                <a:lnTo>
                  <a:pt x="12672" y="1720"/>
                </a:lnTo>
                <a:lnTo>
                  <a:pt x="12676" y="1720"/>
                </a:lnTo>
                <a:lnTo>
                  <a:pt x="12678" y="1716"/>
                </a:lnTo>
                <a:lnTo>
                  <a:pt x="12680" y="1712"/>
                </a:lnTo>
                <a:lnTo>
                  <a:pt x="12680" y="1700"/>
                </a:lnTo>
                <a:lnTo>
                  <a:pt x="12678" y="1686"/>
                </a:lnTo>
                <a:lnTo>
                  <a:pt x="12676" y="1670"/>
                </a:lnTo>
                <a:lnTo>
                  <a:pt x="12678" y="1664"/>
                </a:lnTo>
                <a:lnTo>
                  <a:pt x="12680" y="1658"/>
                </a:lnTo>
                <a:lnTo>
                  <a:pt x="12684" y="1652"/>
                </a:lnTo>
                <a:lnTo>
                  <a:pt x="12692" y="1648"/>
                </a:lnTo>
                <a:lnTo>
                  <a:pt x="12700" y="1646"/>
                </a:lnTo>
                <a:lnTo>
                  <a:pt x="12712" y="1644"/>
                </a:lnTo>
                <a:lnTo>
                  <a:pt x="12744" y="1646"/>
                </a:lnTo>
                <a:lnTo>
                  <a:pt x="12746" y="1646"/>
                </a:lnTo>
                <a:lnTo>
                  <a:pt x="12746" y="1648"/>
                </a:lnTo>
                <a:lnTo>
                  <a:pt x="12742" y="1652"/>
                </a:lnTo>
                <a:lnTo>
                  <a:pt x="12736" y="1660"/>
                </a:lnTo>
                <a:lnTo>
                  <a:pt x="12728" y="1672"/>
                </a:lnTo>
                <a:lnTo>
                  <a:pt x="12718" y="1688"/>
                </a:lnTo>
                <a:lnTo>
                  <a:pt x="12716" y="1700"/>
                </a:lnTo>
                <a:lnTo>
                  <a:pt x="12712" y="1712"/>
                </a:lnTo>
                <a:lnTo>
                  <a:pt x="12710" y="1724"/>
                </a:lnTo>
                <a:lnTo>
                  <a:pt x="12706" y="1736"/>
                </a:lnTo>
                <a:lnTo>
                  <a:pt x="12702" y="1744"/>
                </a:lnTo>
                <a:lnTo>
                  <a:pt x="12698" y="1752"/>
                </a:lnTo>
                <a:lnTo>
                  <a:pt x="12686" y="1762"/>
                </a:lnTo>
                <a:lnTo>
                  <a:pt x="12672" y="1772"/>
                </a:lnTo>
                <a:lnTo>
                  <a:pt x="12654" y="1782"/>
                </a:lnTo>
                <a:lnTo>
                  <a:pt x="12636" y="1794"/>
                </a:lnTo>
                <a:lnTo>
                  <a:pt x="12616" y="1810"/>
                </a:lnTo>
                <a:lnTo>
                  <a:pt x="12604" y="1822"/>
                </a:lnTo>
                <a:lnTo>
                  <a:pt x="12594" y="1836"/>
                </a:lnTo>
                <a:lnTo>
                  <a:pt x="12552" y="1886"/>
                </a:lnTo>
                <a:lnTo>
                  <a:pt x="12534" y="1904"/>
                </a:lnTo>
                <a:lnTo>
                  <a:pt x="12518" y="1920"/>
                </a:lnTo>
                <a:lnTo>
                  <a:pt x="12502" y="1934"/>
                </a:lnTo>
                <a:lnTo>
                  <a:pt x="12488" y="1944"/>
                </a:lnTo>
                <a:lnTo>
                  <a:pt x="12472" y="1950"/>
                </a:lnTo>
                <a:lnTo>
                  <a:pt x="12456" y="1956"/>
                </a:lnTo>
                <a:lnTo>
                  <a:pt x="12442" y="1960"/>
                </a:lnTo>
                <a:lnTo>
                  <a:pt x="12436" y="1964"/>
                </a:lnTo>
                <a:lnTo>
                  <a:pt x="12432" y="1968"/>
                </a:lnTo>
                <a:lnTo>
                  <a:pt x="12432" y="1976"/>
                </a:lnTo>
                <a:lnTo>
                  <a:pt x="12430" y="1982"/>
                </a:lnTo>
                <a:lnTo>
                  <a:pt x="12428" y="1990"/>
                </a:lnTo>
                <a:lnTo>
                  <a:pt x="12422" y="2000"/>
                </a:lnTo>
                <a:lnTo>
                  <a:pt x="12408" y="2012"/>
                </a:lnTo>
                <a:lnTo>
                  <a:pt x="12402" y="2018"/>
                </a:lnTo>
                <a:lnTo>
                  <a:pt x="12396" y="2028"/>
                </a:lnTo>
                <a:lnTo>
                  <a:pt x="12390" y="2040"/>
                </a:lnTo>
                <a:lnTo>
                  <a:pt x="12386" y="2054"/>
                </a:lnTo>
                <a:lnTo>
                  <a:pt x="12384" y="2068"/>
                </a:lnTo>
                <a:lnTo>
                  <a:pt x="12382" y="2084"/>
                </a:lnTo>
                <a:lnTo>
                  <a:pt x="12382" y="2122"/>
                </a:lnTo>
                <a:lnTo>
                  <a:pt x="12384" y="2162"/>
                </a:lnTo>
                <a:lnTo>
                  <a:pt x="12390" y="2204"/>
                </a:lnTo>
                <a:lnTo>
                  <a:pt x="12398" y="2248"/>
                </a:lnTo>
                <a:lnTo>
                  <a:pt x="12406" y="2292"/>
                </a:lnTo>
                <a:lnTo>
                  <a:pt x="12408" y="2310"/>
                </a:lnTo>
                <a:lnTo>
                  <a:pt x="12412" y="2330"/>
                </a:lnTo>
                <a:lnTo>
                  <a:pt x="12414" y="2350"/>
                </a:lnTo>
                <a:lnTo>
                  <a:pt x="12418" y="2366"/>
                </a:lnTo>
                <a:lnTo>
                  <a:pt x="12422" y="2372"/>
                </a:lnTo>
                <a:lnTo>
                  <a:pt x="12426" y="2376"/>
                </a:lnTo>
                <a:lnTo>
                  <a:pt x="12430" y="2378"/>
                </a:lnTo>
                <a:lnTo>
                  <a:pt x="12436" y="2376"/>
                </a:lnTo>
                <a:lnTo>
                  <a:pt x="12444" y="2372"/>
                </a:lnTo>
                <a:lnTo>
                  <a:pt x="12452" y="2364"/>
                </a:lnTo>
                <a:lnTo>
                  <a:pt x="12464" y="2352"/>
                </a:lnTo>
                <a:lnTo>
                  <a:pt x="12476" y="2336"/>
                </a:lnTo>
                <a:lnTo>
                  <a:pt x="12484" y="2324"/>
                </a:lnTo>
                <a:lnTo>
                  <a:pt x="12490" y="2312"/>
                </a:lnTo>
                <a:lnTo>
                  <a:pt x="12496" y="2294"/>
                </a:lnTo>
                <a:lnTo>
                  <a:pt x="12498" y="2280"/>
                </a:lnTo>
                <a:lnTo>
                  <a:pt x="12500" y="2268"/>
                </a:lnTo>
                <a:lnTo>
                  <a:pt x="12502" y="2258"/>
                </a:lnTo>
                <a:lnTo>
                  <a:pt x="12502" y="2256"/>
                </a:lnTo>
                <a:lnTo>
                  <a:pt x="12506" y="2254"/>
                </a:lnTo>
                <a:lnTo>
                  <a:pt x="12516" y="2250"/>
                </a:lnTo>
                <a:lnTo>
                  <a:pt x="12532" y="2248"/>
                </a:lnTo>
                <a:lnTo>
                  <a:pt x="12542" y="2248"/>
                </a:lnTo>
                <a:lnTo>
                  <a:pt x="12548" y="2246"/>
                </a:lnTo>
                <a:lnTo>
                  <a:pt x="12552" y="2242"/>
                </a:lnTo>
                <a:lnTo>
                  <a:pt x="12556" y="2236"/>
                </a:lnTo>
                <a:lnTo>
                  <a:pt x="12558" y="2224"/>
                </a:lnTo>
                <a:lnTo>
                  <a:pt x="12558" y="2210"/>
                </a:lnTo>
                <a:lnTo>
                  <a:pt x="12560" y="2194"/>
                </a:lnTo>
                <a:lnTo>
                  <a:pt x="12560" y="2188"/>
                </a:lnTo>
                <a:lnTo>
                  <a:pt x="12564" y="2182"/>
                </a:lnTo>
                <a:lnTo>
                  <a:pt x="12568" y="2176"/>
                </a:lnTo>
                <a:lnTo>
                  <a:pt x="12574" y="2172"/>
                </a:lnTo>
                <a:lnTo>
                  <a:pt x="12582" y="2168"/>
                </a:lnTo>
                <a:lnTo>
                  <a:pt x="12594" y="2166"/>
                </a:lnTo>
                <a:lnTo>
                  <a:pt x="12620" y="2162"/>
                </a:lnTo>
                <a:lnTo>
                  <a:pt x="12628" y="2160"/>
                </a:lnTo>
                <a:lnTo>
                  <a:pt x="12634" y="2156"/>
                </a:lnTo>
                <a:lnTo>
                  <a:pt x="12636" y="2152"/>
                </a:lnTo>
                <a:lnTo>
                  <a:pt x="12638" y="2148"/>
                </a:lnTo>
                <a:lnTo>
                  <a:pt x="12638" y="2142"/>
                </a:lnTo>
                <a:lnTo>
                  <a:pt x="12636" y="2136"/>
                </a:lnTo>
                <a:lnTo>
                  <a:pt x="12632" y="2124"/>
                </a:lnTo>
                <a:lnTo>
                  <a:pt x="12628" y="2110"/>
                </a:lnTo>
                <a:lnTo>
                  <a:pt x="12628" y="2104"/>
                </a:lnTo>
                <a:lnTo>
                  <a:pt x="12628" y="2096"/>
                </a:lnTo>
                <a:lnTo>
                  <a:pt x="12628" y="2088"/>
                </a:lnTo>
                <a:lnTo>
                  <a:pt x="12632" y="2080"/>
                </a:lnTo>
                <a:lnTo>
                  <a:pt x="12636" y="2074"/>
                </a:lnTo>
                <a:lnTo>
                  <a:pt x="12640" y="2068"/>
                </a:lnTo>
                <a:lnTo>
                  <a:pt x="12644" y="2066"/>
                </a:lnTo>
                <a:lnTo>
                  <a:pt x="12650" y="2064"/>
                </a:lnTo>
                <a:lnTo>
                  <a:pt x="12658" y="2066"/>
                </a:lnTo>
                <a:lnTo>
                  <a:pt x="12666" y="2068"/>
                </a:lnTo>
                <a:lnTo>
                  <a:pt x="12674" y="2072"/>
                </a:lnTo>
                <a:lnTo>
                  <a:pt x="12680" y="2074"/>
                </a:lnTo>
                <a:lnTo>
                  <a:pt x="12682" y="2074"/>
                </a:lnTo>
                <a:lnTo>
                  <a:pt x="12684" y="2070"/>
                </a:lnTo>
                <a:lnTo>
                  <a:pt x="12688" y="2060"/>
                </a:lnTo>
                <a:lnTo>
                  <a:pt x="12690" y="2052"/>
                </a:lnTo>
                <a:lnTo>
                  <a:pt x="12688" y="2046"/>
                </a:lnTo>
                <a:lnTo>
                  <a:pt x="12686" y="2040"/>
                </a:lnTo>
                <a:lnTo>
                  <a:pt x="12684" y="2034"/>
                </a:lnTo>
                <a:lnTo>
                  <a:pt x="12678" y="2028"/>
                </a:lnTo>
                <a:lnTo>
                  <a:pt x="12670" y="2022"/>
                </a:lnTo>
                <a:lnTo>
                  <a:pt x="12664" y="2016"/>
                </a:lnTo>
                <a:lnTo>
                  <a:pt x="12662" y="2014"/>
                </a:lnTo>
                <a:lnTo>
                  <a:pt x="12660" y="2010"/>
                </a:lnTo>
                <a:lnTo>
                  <a:pt x="12660" y="2006"/>
                </a:lnTo>
                <a:lnTo>
                  <a:pt x="12662" y="2002"/>
                </a:lnTo>
                <a:lnTo>
                  <a:pt x="12672" y="1988"/>
                </a:lnTo>
                <a:lnTo>
                  <a:pt x="12678" y="1978"/>
                </a:lnTo>
                <a:lnTo>
                  <a:pt x="12682" y="1970"/>
                </a:lnTo>
                <a:lnTo>
                  <a:pt x="12684" y="1964"/>
                </a:lnTo>
                <a:lnTo>
                  <a:pt x="12682" y="1960"/>
                </a:lnTo>
                <a:lnTo>
                  <a:pt x="12676" y="1956"/>
                </a:lnTo>
                <a:lnTo>
                  <a:pt x="12672" y="1952"/>
                </a:lnTo>
                <a:lnTo>
                  <a:pt x="12658" y="1948"/>
                </a:lnTo>
                <a:lnTo>
                  <a:pt x="12644" y="1942"/>
                </a:lnTo>
                <a:lnTo>
                  <a:pt x="12638" y="1940"/>
                </a:lnTo>
                <a:lnTo>
                  <a:pt x="12634" y="1936"/>
                </a:lnTo>
                <a:lnTo>
                  <a:pt x="12634" y="1932"/>
                </a:lnTo>
                <a:lnTo>
                  <a:pt x="12636" y="1926"/>
                </a:lnTo>
                <a:lnTo>
                  <a:pt x="12642" y="1920"/>
                </a:lnTo>
                <a:lnTo>
                  <a:pt x="12650" y="1912"/>
                </a:lnTo>
                <a:lnTo>
                  <a:pt x="12670" y="1894"/>
                </a:lnTo>
                <a:lnTo>
                  <a:pt x="12682" y="1878"/>
                </a:lnTo>
                <a:lnTo>
                  <a:pt x="12690" y="1864"/>
                </a:lnTo>
                <a:lnTo>
                  <a:pt x="12692" y="1852"/>
                </a:lnTo>
                <a:lnTo>
                  <a:pt x="12694" y="1842"/>
                </a:lnTo>
                <a:lnTo>
                  <a:pt x="12698" y="1834"/>
                </a:lnTo>
                <a:lnTo>
                  <a:pt x="12704" y="1826"/>
                </a:lnTo>
                <a:lnTo>
                  <a:pt x="12716" y="1820"/>
                </a:lnTo>
                <a:lnTo>
                  <a:pt x="12728" y="1818"/>
                </a:lnTo>
                <a:lnTo>
                  <a:pt x="12736" y="1818"/>
                </a:lnTo>
                <a:lnTo>
                  <a:pt x="12740" y="1820"/>
                </a:lnTo>
                <a:lnTo>
                  <a:pt x="12742" y="1822"/>
                </a:lnTo>
                <a:lnTo>
                  <a:pt x="12744" y="1824"/>
                </a:lnTo>
                <a:lnTo>
                  <a:pt x="12750" y="1822"/>
                </a:lnTo>
                <a:lnTo>
                  <a:pt x="12760" y="1816"/>
                </a:lnTo>
                <a:lnTo>
                  <a:pt x="12776" y="1804"/>
                </a:lnTo>
                <a:lnTo>
                  <a:pt x="12788" y="1796"/>
                </a:lnTo>
                <a:lnTo>
                  <a:pt x="12796" y="1792"/>
                </a:lnTo>
                <a:lnTo>
                  <a:pt x="12802" y="1790"/>
                </a:lnTo>
                <a:lnTo>
                  <a:pt x="12804" y="1792"/>
                </a:lnTo>
                <a:lnTo>
                  <a:pt x="12806" y="1794"/>
                </a:lnTo>
                <a:lnTo>
                  <a:pt x="12806" y="1800"/>
                </a:lnTo>
                <a:lnTo>
                  <a:pt x="12802" y="1812"/>
                </a:lnTo>
                <a:lnTo>
                  <a:pt x="12798" y="1824"/>
                </a:lnTo>
                <a:lnTo>
                  <a:pt x="12798" y="1828"/>
                </a:lnTo>
                <a:lnTo>
                  <a:pt x="12798" y="1832"/>
                </a:lnTo>
                <a:lnTo>
                  <a:pt x="12800" y="1832"/>
                </a:lnTo>
                <a:lnTo>
                  <a:pt x="12806" y="1830"/>
                </a:lnTo>
                <a:lnTo>
                  <a:pt x="12824" y="1816"/>
                </a:lnTo>
                <a:lnTo>
                  <a:pt x="12846" y="1800"/>
                </a:lnTo>
                <a:lnTo>
                  <a:pt x="12868" y="1788"/>
                </a:lnTo>
                <a:lnTo>
                  <a:pt x="12878" y="1786"/>
                </a:lnTo>
                <a:lnTo>
                  <a:pt x="12888" y="1784"/>
                </a:lnTo>
                <a:lnTo>
                  <a:pt x="12906" y="1784"/>
                </a:lnTo>
                <a:lnTo>
                  <a:pt x="12922" y="1788"/>
                </a:lnTo>
                <a:lnTo>
                  <a:pt x="12936" y="1794"/>
                </a:lnTo>
                <a:lnTo>
                  <a:pt x="12948" y="1804"/>
                </a:lnTo>
                <a:lnTo>
                  <a:pt x="12960" y="1818"/>
                </a:lnTo>
                <a:lnTo>
                  <a:pt x="12968" y="1826"/>
                </a:lnTo>
                <a:lnTo>
                  <a:pt x="12972" y="1830"/>
                </a:lnTo>
                <a:lnTo>
                  <a:pt x="12972" y="1826"/>
                </a:lnTo>
                <a:lnTo>
                  <a:pt x="12976" y="1820"/>
                </a:lnTo>
                <a:lnTo>
                  <a:pt x="12982" y="1808"/>
                </a:lnTo>
                <a:lnTo>
                  <a:pt x="12996" y="1792"/>
                </a:lnTo>
                <a:lnTo>
                  <a:pt x="13006" y="1782"/>
                </a:lnTo>
                <a:lnTo>
                  <a:pt x="13020" y="1772"/>
                </a:lnTo>
                <a:lnTo>
                  <a:pt x="13036" y="1762"/>
                </a:lnTo>
                <a:lnTo>
                  <a:pt x="13056" y="1752"/>
                </a:lnTo>
                <a:lnTo>
                  <a:pt x="13074" y="1742"/>
                </a:lnTo>
                <a:lnTo>
                  <a:pt x="13090" y="1730"/>
                </a:lnTo>
                <a:lnTo>
                  <a:pt x="13124" y="1706"/>
                </a:lnTo>
                <a:lnTo>
                  <a:pt x="13142" y="1694"/>
                </a:lnTo>
                <a:lnTo>
                  <a:pt x="13160" y="1684"/>
                </a:lnTo>
                <a:lnTo>
                  <a:pt x="13178" y="1674"/>
                </a:lnTo>
                <a:lnTo>
                  <a:pt x="13200" y="1666"/>
                </a:lnTo>
                <a:lnTo>
                  <a:pt x="13218" y="1660"/>
                </a:lnTo>
                <a:lnTo>
                  <a:pt x="13236" y="1656"/>
                </a:lnTo>
                <a:lnTo>
                  <a:pt x="13250" y="1654"/>
                </a:lnTo>
                <a:lnTo>
                  <a:pt x="13264" y="1654"/>
                </a:lnTo>
                <a:lnTo>
                  <a:pt x="13284" y="1654"/>
                </a:lnTo>
                <a:lnTo>
                  <a:pt x="13298" y="1658"/>
                </a:lnTo>
                <a:lnTo>
                  <a:pt x="13310" y="1662"/>
                </a:lnTo>
                <a:lnTo>
                  <a:pt x="13318" y="1666"/>
                </a:lnTo>
                <a:lnTo>
                  <a:pt x="13322" y="1666"/>
                </a:lnTo>
                <a:lnTo>
                  <a:pt x="13326" y="1664"/>
                </a:lnTo>
                <a:lnTo>
                  <a:pt x="13336" y="1658"/>
                </a:lnTo>
                <a:lnTo>
                  <a:pt x="13344" y="1648"/>
                </a:lnTo>
                <a:lnTo>
                  <a:pt x="13346" y="1640"/>
                </a:lnTo>
                <a:lnTo>
                  <a:pt x="13344" y="1630"/>
                </a:lnTo>
                <a:lnTo>
                  <a:pt x="13340" y="1622"/>
                </a:lnTo>
                <a:lnTo>
                  <a:pt x="13324" y="1600"/>
                </a:lnTo>
                <a:lnTo>
                  <a:pt x="13316" y="1586"/>
                </a:lnTo>
                <a:lnTo>
                  <a:pt x="13308" y="1568"/>
                </a:lnTo>
                <a:lnTo>
                  <a:pt x="13300" y="1548"/>
                </a:lnTo>
                <a:lnTo>
                  <a:pt x="13292" y="1538"/>
                </a:lnTo>
                <a:lnTo>
                  <a:pt x="13288" y="1536"/>
                </a:lnTo>
                <a:lnTo>
                  <a:pt x="13286" y="1536"/>
                </a:lnTo>
                <a:lnTo>
                  <a:pt x="13278" y="1536"/>
                </a:lnTo>
                <a:lnTo>
                  <a:pt x="13272" y="1538"/>
                </a:lnTo>
                <a:lnTo>
                  <a:pt x="13268" y="1538"/>
                </a:lnTo>
                <a:lnTo>
                  <a:pt x="13264" y="1536"/>
                </a:lnTo>
                <a:lnTo>
                  <a:pt x="13262" y="1532"/>
                </a:lnTo>
                <a:lnTo>
                  <a:pt x="13258" y="1520"/>
                </a:lnTo>
                <a:lnTo>
                  <a:pt x="13256" y="1516"/>
                </a:lnTo>
                <a:lnTo>
                  <a:pt x="13258" y="1512"/>
                </a:lnTo>
                <a:lnTo>
                  <a:pt x="13260" y="1510"/>
                </a:lnTo>
                <a:lnTo>
                  <a:pt x="13264" y="1508"/>
                </a:lnTo>
                <a:lnTo>
                  <a:pt x="13274" y="1508"/>
                </a:lnTo>
                <a:lnTo>
                  <a:pt x="13288" y="1510"/>
                </a:lnTo>
                <a:lnTo>
                  <a:pt x="13302" y="1510"/>
                </a:lnTo>
                <a:lnTo>
                  <a:pt x="13320" y="1510"/>
                </a:lnTo>
                <a:lnTo>
                  <a:pt x="13328" y="1508"/>
                </a:lnTo>
                <a:lnTo>
                  <a:pt x="13336" y="1504"/>
                </a:lnTo>
                <a:lnTo>
                  <a:pt x="13344" y="1498"/>
                </a:lnTo>
                <a:lnTo>
                  <a:pt x="13350" y="1490"/>
                </a:lnTo>
                <a:lnTo>
                  <a:pt x="13366" y="1472"/>
                </a:lnTo>
                <a:lnTo>
                  <a:pt x="13366" y="1458"/>
                </a:lnTo>
                <a:lnTo>
                  <a:pt x="13376" y="1446"/>
                </a:lnTo>
                <a:lnTo>
                  <a:pt x="13378" y="1442"/>
                </a:lnTo>
                <a:lnTo>
                  <a:pt x="13378" y="1438"/>
                </a:lnTo>
                <a:lnTo>
                  <a:pt x="13378" y="1436"/>
                </a:lnTo>
                <a:lnTo>
                  <a:pt x="13376" y="1432"/>
                </a:lnTo>
                <a:lnTo>
                  <a:pt x="13368" y="1420"/>
                </a:lnTo>
                <a:lnTo>
                  <a:pt x="13366" y="1414"/>
                </a:lnTo>
                <a:lnTo>
                  <a:pt x="13366" y="1402"/>
                </a:lnTo>
                <a:lnTo>
                  <a:pt x="13370" y="1400"/>
                </a:lnTo>
                <a:lnTo>
                  <a:pt x="13374" y="1398"/>
                </a:lnTo>
                <a:lnTo>
                  <a:pt x="13378" y="1398"/>
                </a:lnTo>
                <a:lnTo>
                  <a:pt x="13384" y="1400"/>
                </a:lnTo>
                <a:lnTo>
                  <a:pt x="13392" y="1404"/>
                </a:lnTo>
                <a:lnTo>
                  <a:pt x="13398" y="1410"/>
                </a:lnTo>
                <a:lnTo>
                  <a:pt x="13404" y="1418"/>
                </a:lnTo>
                <a:lnTo>
                  <a:pt x="13410" y="1430"/>
                </a:lnTo>
                <a:lnTo>
                  <a:pt x="13414" y="1436"/>
                </a:lnTo>
                <a:lnTo>
                  <a:pt x="13418" y="1442"/>
                </a:lnTo>
                <a:lnTo>
                  <a:pt x="13424" y="1444"/>
                </a:lnTo>
                <a:lnTo>
                  <a:pt x="13430" y="1446"/>
                </a:lnTo>
                <a:lnTo>
                  <a:pt x="13446" y="1444"/>
                </a:lnTo>
                <a:lnTo>
                  <a:pt x="13460" y="1440"/>
                </a:lnTo>
                <a:lnTo>
                  <a:pt x="13476" y="1438"/>
                </a:lnTo>
                <a:lnTo>
                  <a:pt x="13484" y="1438"/>
                </a:lnTo>
                <a:lnTo>
                  <a:pt x="13492" y="1438"/>
                </a:lnTo>
                <a:lnTo>
                  <a:pt x="13500" y="1440"/>
                </a:lnTo>
                <a:lnTo>
                  <a:pt x="13506" y="1444"/>
                </a:lnTo>
                <a:lnTo>
                  <a:pt x="13512" y="1452"/>
                </a:lnTo>
                <a:lnTo>
                  <a:pt x="13516" y="1460"/>
                </a:lnTo>
                <a:lnTo>
                  <a:pt x="13526" y="1478"/>
                </a:lnTo>
                <a:lnTo>
                  <a:pt x="13536" y="1488"/>
                </a:lnTo>
                <a:lnTo>
                  <a:pt x="13544" y="1494"/>
                </a:lnTo>
                <a:lnTo>
                  <a:pt x="13554" y="1496"/>
                </a:lnTo>
                <a:lnTo>
                  <a:pt x="13562" y="1496"/>
                </a:lnTo>
                <a:lnTo>
                  <a:pt x="13570" y="1498"/>
                </a:lnTo>
                <a:lnTo>
                  <a:pt x="13578" y="1502"/>
                </a:lnTo>
                <a:lnTo>
                  <a:pt x="13586" y="1510"/>
                </a:lnTo>
                <a:lnTo>
                  <a:pt x="13590" y="1514"/>
                </a:lnTo>
                <a:lnTo>
                  <a:pt x="13594" y="1518"/>
                </a:lnTo>
                <a:lnTo>
                  <a:pt x="13598" y="1520"/>
                </a:lnTo>
                <a:lnTo>
                  <a:pt x="13604" y="1522"/>
                </a:lnTo>
                <a:lnTo>
                  <a:pt x="13614" y="1522"/>
                </a:lnTo>
                <a:lnTo>
                  <a:pt x="13626" y="1516"/>
                </a:lnTo>
                <a:lnTo>
                  <a:pt x="13636" y="1508"/>
                </a:lnTo>
                <a:lnTo>
                  <a:pt x="13646" y="1498"/>
                </a:lnTo>
                <a:lnTo>
                  <a:pt x="13652" y="1482"/>
                </a:lnTo>
                <a:lnTo>
                  <a:pt x="13654" y="1466"/>
                </a:lnTo>
                <a:lnTo>
                  <a:pt x="13656" y="1452"/>
                </a:lnTo>
                <a:lnTo>
                  <a:pt x="13660" y="1448"/>
                </a:lnTo>
                <a:lnTo>
                  <a:pt x="13662" y="1444"/>
                </a:lnTo>
                <a:lnTo>
                  <a:pt x="13670" y="1440"/>
                </a:lnTo>
                <a:lnTo>
                  <a:pt x="13680" y="1438"/>
                </a:lnTo>
                <a:lnTo>
                  <a:pt x="13690" y="1436"/>
                </a:lnTo>
                <a:lnTo>
                  <a:pt x="13704" y="1434"/>
                </a:lnTo>
                <a:lnTo>
                  <a:pt x="13718" y="1426"/>
                </a:lnTo>
                <a:lnTo>
                  <a:pt x="13724" y="1422"/>
                </a:lnTo>
                <a:lnTo>
                  <a:pt x="13732" y="1414"/>
                </a:lnTo>
                <a:lnTo>
                  <a:pt x="13742" y="1402"/>
                </a:lnTo>
                <a:lnTo>
                  <a:pt x="13744" y="1396"/>
                </a:lnTo>
                <a:lnTo>
                  <a:pt x="13744" y="1394"/>
                </a:lnTo>
                <a:lnTo>
                  <a:pt x="13742" y="1394"/>
                </a:lnTo>
                <a:lnTo>
                  <a:pt x="13734" y="1392"/>
                </a:lnTo>
                <a:lnTo>
                  <a:pt x="13724" y="1392"/>
                </a:lnTo>
                <a:lnTo>
                  <a:pt x="13712" y="1388"/>
                </a:lnTo>
                <a:lnTo>
                  <a:pt x="13706" y="1384"/>
                </a:lnTo>
                <a:lnTo>
                  <a:pt x="13698" y="1380"/>
                </a:lnTo>
                <a:lnTo>
                  <a:pt x="13692" y="1374"/>
                </a:lnTo>
                <a:lnTo>
                  <a:pt x="13688" y="1366"/>
                </a:lnTo>
                <a:close/>
                <a:moveTo>
                  <a:pt x="6176" y="2870"/>
                </a:moveTo>
                <a:lnTo>
                  <a:pt x="6176" y="2870"/>
                </a:lnTo>
                <a:lnTo>
                  <a:pt x="6174" y="2872"/>
                </a:lnTo>
                <a:lnTo>
                  <a:pt x="6170" y="2870"/>
                </a:lnTo>
                <a:lnTo>
                  <a:pt x="6168" y="2868"/>
                </a:lnTo>
                <a:lnTo>
                  <a:pt x="6166" y="2864"/>
                </a:lnTo>
                <a:lnTo>
                  <a:pt x="6170" y="2862"/>
                </a:lnTo>
                <a:lnTo>
                  <a:pt x="6174" y="2864"/>
                </a:lnTo>
                <a:lnTo>
                  <a:pt x="6176" y="2866"/>
                </a:lnTo>
                <a:lnTo>
                  <a:pt x="6176" y="2870"/>
                </a:lnTo>
                <a:close/>
                <a:moveTo>
                  <a:pt x="7520" y="3416"/>
                </a:moveTo>
                <a:lnTo>
                  <a:pt x="7520" y="3416"/>
                </a:lnTo>
                <a:lnTo>
                  <a:pt x="7524" y="3412"/>
                </a:lnTo>
                <a:lnTo>
                  <a:pt x="7526" y="3412"/>
                </a:lnTo>
                <a:lnTo>
                  <a:pt x="7524" y="3412"/>
                </a:lnTo>
                <a:lnTo>
                  <a:pt x="7520" y="3416"/>
                </a:lnTo>
                <a:close/>
                <a:moveTo>
                  <a:pt x="7540" y="3418"/>
                </a:moveTo>
                <a:lnTo>
                  <a:pt x="7540" y="3418"/>
                </a:lnTo>
                <a:lnTo>
                  <a:pt x="7540" y="3406"/>
                </a:lnTo>
                <a:lnTo>
                  <a:pt x="7542" y="3402"/>
                </a:lnTo>
                <a:lnTo>
                  <a:pt x="7544" y="3400"/>
                </a:lnTo>
                <a:lnTo>
                  <a:pt x="7542" y="3402"/>
                </a:lnTo>
                <a:lnTo>
                  <a:pt x="7540" y="3406"/>
                </a:lnTo>
                <a:lnTo>
                  <a:pt x="7540" y="3418"/>
                </a:lnTo>
                <a:close/>
                <a:moveTo>
                  <a:pt x="8152" y="3716"/>
                </a:moveTo>
                <a:lnTo>
                  <a:pt x="8152" y="3716"/>
                </a:lnTo>
                <a:lnTo>
                  <a:pt x="8154" y="3718"/>
                </a:lnTo>
                <a:lnTo>
                  <a:pt x="8152" y="3718"/>
                </a:lnTo>
                <a:lnTo>
                  <a:pt x="8152" y="3716"/>
                </a:lnTo>
                <a:close/>
                <a:moveTo>
                  <a:pt x="8302" y="2962"/>
                </a:moveTo>
                <a:lnTo>
                  <a:pt x="8302" y="2962"/>
                </a:lnTo>
                <a:lnTo>
                  <a:pt x="8300" y="2960"/>
                </a:lnTo>
                <a:lnTo>
                  <a:pt x="8296" y="2960"/>
                </a:lnTo>
                <a:lnTo>
                  <a:pt x="8296" y="2962"/>
                </a:lnTo>
                <a:lnTo>
                  <a:pt x="8298" y="2968"/>
                </a:lnTo>
                <a:lnTo>
                  <a:pt x="8296" y="2968"/>
                </a:lnTo>
                <a:lnTo>
                  <a:pt x="8294" y="2970"/>
                </a:lnTo>
                <a:lnTo>
                  <a:pt x="8284" y="2974"/>
                </a:lnTo>
                <a:lnTo>
                  <a:pt x="8280" y="2974"/>
                </a:lnTo>
                <a:lnTo>
                  <a:pt x="8274" y="2974"/>
                </a:lnTo>
                <a:lnTo>
                  <a:pt x="8272" y="2970"/>
                </a:lnTo>
                <a:lnTo>
                  <a:pt x="8270" y="2966"/>
                </a:lnTo>
                <a:lnTo>
                  <a:pt x="8268" y="2960"/>
                </a:lnTo>
                <a:lnTo>
                  <a:pt x="8266" y="2962"/>
                </a:lnTo>
                <a:lnTo>
                  <a:pt x="8264" y="2966"/>
                </a:lnTo>
                <a:lnTo>
                  <a:pt x="8262" y="2966"/>
                </a:lnTo>
                <a:lnTo>
                  <a:pt x="8260" y="2966"/>
                </a:lnTo>
                <a:lnTo>
                  <a:pt x="8256" y="2964"/>
                </a:lnTo>
                <a:lnTo>
                  <a:pt x="8254" y="2966"/>
                </a:lnTo>
                <a:lnTo>
                  <a:pt x="8250" y="2966"/>
                </a:lnTo>
                <a:lnTo>
                  <a:pt x="8248" y="2964"/>
                </a:lnTo>
                <a:lnTo>
                  <a:pt x="8246" y="2958"/>
                </a:lnTo>
                <a:lnTo>
                  <a:pt x="8242" y="2954"/>
                </a:lnTo>
                <a:lnTo>
                  <a:pt x="8240" y="2952"/>
                </a:lnTo>
                <a:lnTo>
                  <a:pt x="8238" y="2958"/>
                </a:lnTo>
                <a:lnTo>
                  <a:pt x="8238" y="2970"/>
                </a:lnTo>
                <a:lnTo>
                  <a:pt x="8234" y="2980"/>
                </a:lnTo>
                <a:lnTo>
                  <a:pt x="8232" y="2990"/>
                </a:lnTo>
                <a:lnTo>
                  <a:pt x="8230" y="2998"/>
                </a:lnTo>
                <a:lnTo>
                  <a:pt x="8232" y="3006"/>
                </a:lnTo>
                <a:lnTo>
                  <a:pt x="8236" y="3014"/>
                </a:lnTo>
                <a:lnTo>
                  <a:pt x="8242" y="3022"/>
                </a:lnTo>
                <a:lnTo>
                  <a:pt x="8244" y="3022"/>
                </a:lnTo>
                <a:lnTo>
                  <a:pt x="8246" y="3020"/>
                </a:lnTo>
                <a:lnTo>
                  <a:pt x="8244" y="3016"/>
                </a:lnTo>
                <a:lnTo>
                  <a:pt x="8244" y="3012"/>
                </a:lnTo>
                <a:lnTo>
                  <a:pt x="8248" y="3012"/>
                </a:lnTo>
                <a:lnTo>
                  <a:pt x="8254" y="3012"/>
                </a:lnTo>
                <a:lnTo>
                  <a:pt x="8260" y="3010"/>
                </a:lnTo>
                <a:lnTo>
                  <a:pt x="8264" y="3010"/>
                </a:lnTo>
                <a:lnTo>
                  <a:pt x="8262" y="3016"/>
                </a:lnTo>
                <a:lnTo>
                  <a:pt x="8260" y="3022"/>
                </a:lnTo>
                <a:lnTo>
                  <a:pt x="8260" y="3026"/>
                </a:lnTo>
                <a:lnTo>
                  <a:pt x="8262" y="3028"/>
                </a:lnTo>
                <a:lnTo>
                  <a:pt x="8264" y="3028"/>
                </a:lnTo>
                <a:lnTo>
                  <a:pt x="8268" y="3030"/>
                </a:lnTo>
                <a:lnTo>
                  <a:pt x="8270" y="3034"/>
                </a:lnTo>
                <a:lnTo>
                  <a:pt x="8268" y="3036"/>
                </a:lnTo>
                <a:lnTo>
                  <a:pt x="8262" y="3038"/>
                </a:lnTo>
                <a:lnTo>
                  <a:pt x="8256" y="3036"/>
                </a:lnTo>
                <a:lnTo>
                  <a:pt x="8254" y="3034"/>
                </a:lnTo>
                <a:lnTo>
                  <a:pt x="8256" y="3030"/>
                </a:lnTo>
                <a:lnTo>
                  <a:pt x="8254" y="3028"/>
                </a:lnTo>
                <a:lnTo>
                  <a:pt x="8252" y="3030"/>
                </a:lnTo>
                <a:lnTo>
                  <a:pt x="8250" y="3032"/>
                </a:lnTo>
                <a:lnTo>
                  <a:pt x="8248" y="3042"/>
                </a:lnTo>
                <a:lnTo>
                  <a:pt x="8248" y="3050"/>
                </a:lnTo>
                <a:lnTo>
                  <a:pt x="8248" y="3054"/>
                </a:lnTo>
                <a:lnTo>
                  <a:pt x="8250" y="3054"/>
                </a:lnTo>
                <a:lnTo>
                  <a:pt x="8252" y="3054"/>
                </a:lnTo>
                <a:lnTo>
                  <a:pt x="8252" y="3050"/>
                </a:lnTo>
                <a:lnTo>
                  <a:pt x="8252" y="3046"/>
                </a:lnTo>
                <a:lnTo>
                  <a:pt x="8258" y="3046"/>
                </a:lnTo>
                <a:lnTo>
                  <a:pt x="8262" y="3048"/>
                </a:lnTo>
                <a:lnTo>
                  <a:pt x="8266" y="3050"/>
                </a:lnTo>
                <a:lnTo>
                  <a:pt x="8270" y="3058"/>
                </a:lnTo>
                <a:lnTo>
                  <a:pt x="8274" y="3064"/>
                </a:lnTo>
                <a:lnTo>
                  <a:pt x="8280" y="3066"/>
                </a:lnTo>
                <a:lnTo>
                  <a:pt x="8282" y="3070"/>
                </a:lnTo>
                <a:lnTo>
                  <a:pt x="8282" y="3072"/>
                </a:lnTo>
                <a:lnTo>
                  <a:pt x="8282" y="3076"/>
                </a:lnTo>
                <a:lnTo>
                  <a:pt x="8278" y="3084"/>
                </a:lnTo>
                <a:lnTo>
                  <a:pt x="8276" y="3100"/>
                </a:lnTo>
                <a:lnTo>
                  <a:pt x="8276" y="3120"/>
                </a:lnTo>
                <a:lnTo>
                  <a:pt x="8280" y="3152"/>
                </a:lnTo>
                <a:lnTo>
                  <a:pt x="8280" y="3154"/>
                </a:lnTo>
                <a:lnTo>
                  <a:pt x="8286" y="3174"/>
                </a:lnTo>
                <a:lnTo>
                  <a:pt x="8286" y="3180"/>
                </a:lnTo>
                <a:lnTo>
                  <a:pt x="8286" y="3182"/>
                </a:lnTo>
                <a:lnTo>
                  <a:pt x="8284" y="3184"/>
                </a:lnTo>
                <a:lnTo>
                  <a:pt x="8280" y="3186"/>
                </a:lnTo>
                <a:lnTo>
                  <a:pt x="8270" y="3184"/>
                </a:lnTo>
                <a:lnTo>
                  <a:pt x="8272" y="3182"/>
                </a:lnTo>
                <a:lnTo>
                  <a:pt x="8276" y="3180"/>
                </a:lnTo>
                <a:lnTo>
                  <a:pt x="8278" y="3178"/>
                </a:lnTo>
                <a:lnTo>
                  <a:pt x="8266" y="3180"/>
                </a:lnTo>
                <a:lnTo>
                  <a:pt x="8244" y="3184"/>
                </a:lnTo>
                <a:lnTo>
                  <a:pt x="8206" y="3196"/>
                </a:lnTo>
                <a:lnTo>
                  <a:pt x="8200" y="3196"/>
                </a:lnTo>
                <a:lnTo>
                  <a:pt x="8192" y="3196"/>
                </a:lnTo>
                <a:lnTo>
                  <a:pt x="8180" y="3192"/>
                </a:lnTo>
                <a:lnTo>
                  <a:pt x="8170" y="3188"/>
                </a:lnTo>
                <a:lnTo>
                  <a:pt x="8158" y="3184"/>
                </a:lnTo>
                <a:lnTo>
                  <a:pt x="8148" y="3176"/>
                </a:lnTo>
                <a:lnTo>
                  <a:pt x="8138" y="3168"/>
                </a:lnTo>
                <a:lnTo>
                  <a:pt x="8132" y="3158"/>
                </a:lnTo>
                <a:lnTo>
                  <a:pt x="8130" y="3154"/>
                </a:lnTo>
                <a:lnTo>
                  <a:pt x="8126" y="3150"/>
                </a:lnTo>
                <a:lnTo>
                  <a:pt x="8120" y="3148"/>
                </a:lnTo>
                <a:lnTo>
                  <a:pt x="8102" y="3146"/>
                </a:lnTo>
                <a:lnTo>
                  <a:pt x="8092" y="3144"/>
                </a:lnTo>
                <a:lnTo>
                  <a:pt x="8088" y="3140"/>
                </a:lnTo>
                <a:lnTo>
                  <a:pt x="8084" y="3136"/>
                </a:lnTo>
                <a:lnTo>
                  <a:pt x="8082" y="3130"/>
                </a:lnTo>
                <a:lnTo>
                  <a:pt x="8080" y="3120"/>
                </a:lnTo>
                <a:lnTo>
                  <a:pt x="8076" y="3096"/>
                </a:lnTo>
                <a:lnTo>
                  <a:pt x="8070" y="3098"/>
                </a:lnTo>
                <a:lnTo>
                  <a:pt x="8066" y="3098"/>
                </a:lnTo>
                <a:lnTo>
                  <a:pt x="8064" y="3096"/>
                </a:lnTo>
                <a:lnTo>
                  <a:pt x="8064" y="3094"/>
                </a:lnTo>
                <a:lnTo>
                  <a:pt x="8062" y="3088"/>
                </a:lnTo>
                <a:lnTo>
                  <a:pt x="8062" y="3086"/>
                </a:lnTo>
                <a:lnTo>
                  <a:pt x="8058" y="3084"/>
                </a:lnTo>
                <a:lnTo>
                  <a:pt x="8062" y="3086"/>
                </a:lnTo>
                <a:lnTo>
                  <a:pt x="8062" y="3088"/>
                </a:lnTo>
                <a:lnTo>
                  <a:pt x="8064" y="3092"/>
                </a:lnTo>
                <a:lnTo>
                  <a:pt x="8064" y="3096"/>
                </a:lnTo>
                <a:lnTo>
                  <a:pt x="8066" y="3096"/>
                </a:lnTo>
                <a:lnTo>
                  <a:pt x="8070" y="3096"/>
                </a:lnTo>
                <a:lnTo>
                  <a:pt x="8076" y="3096"/>
                </a:lnTo>
                <a:lnTo>
                  <a:pt x="8076" y="3082"/>
                </a:lnTo>
                <a:lnTo>
                  <a:pt x="8078" y="3062"/>
                </a:lnTo>
                <a:lnTo>
                  <a:pt x="8082" y="3052"/>
                </a:lnTo>
                <a:lnTo>
                  <a:pt x="8082" y="3054"/>
                </a:lnTo>
                <a:lnTo>
                  <a:pt x="8084" y="3056"/>
                </a:lnTo>
                <a:lnTo>
                  <a:pt x="8086" y="3064"/>
                </a:lnTo>
                <a:lnTo>
                  <a:pt x="8086" y="3066"/>
                </a:lnTo>
                <a:lnTo>
                  <a:pt x="8088" y="3066"/>
                </a:lnTo>
                <a:lnTo>
                  <a:pt x="8090" y="3062"/>
                </a:lnTo>
                <a:lnTo>
                  <a:pt x="8092" y="3058"/>
                </a:lnTo>
                <a:lnTo>
                  <a:pt x="8092" y="3054"/>
                </a:lnTo>
                <a:lnTo>
                  <a:pt x="8094" y="3048"/>
                </a:lnTo>
                <a:lnTo>
                  <a:pt x="8096" y="3046"/>
                </a:lnTo>
                <a:lnTo>
                  <a:pt x="8096" y="3044"/>
                </a:lnTo>
                <a:lnTo>
                  <a:pt x="8094" y="3040"/>
                </a:lnTo>
                <a:lnTo>
                  <a:pt x="8092" y="3036"/>
                </a:lnTo>
                <a:lnTo>
                  <a:pt x="8094" y="3034"/>
                </a:lnTo>
                <a:lnTo>
                  <a:pt x="8096" y="3030"/>
                </a:lnTo>
                <a:lnTo>
                  <a:pt x="8098" y="3026"/>
                </a:lnTo>
                <a:lnTo>
                  <a:pt x="8100" y="3020"/>
                </a:lnTo>
                <a:lnTo>
                  <a:pt x="8100" y="3010"/>
                </a:lnTo>
                <a:lnTo>
                  <a:pt x="8102" y="3006"/>
                </a:lnTo>
                <a:lnTo>
                  <a:pt x="8104" y="3000"/>
                </a:lnTo>
                <a:lnTo>
                  <a:pt x="8106" y="2996"/>
                </a:lnTo>
                <a:lnTo>
                  <a:pt x="8114" y="2992"/>
                </a:lnTo>
                <a:lnTo>
                  <a:pt x="8122" y="2990"/>
                </a:lnTo>
                <a:lnTo>
                  <a:pt x="8128" y="2990"/>
                </a:lnTo>
                <a:lnTo>
                  <a:pt x="8132" y="2992"/>
                </a:lnTo>
                <a:lnTo>
                  <a:pt x="8134" y="2994"/>
                </a:lnTo>
                <a:lnTo>
                  <a:pt x="8138" y="2996"/>
                </a:lnTo>
                <a:lnTo>
                  <a:pt x="8138" y="2990"/>
                </a:lnTo>
                <a:lnTo>
                  <a:pt x="8134" y="2984"/>
                </a:lnTo>
                <a:lnTo>
                  <a:pt x="8130" y="2982"/>
                </a:lnTo>
                <a:lnTo>
                  <a:pt x="8118" y="2980"/>
                </a:lnTo>
                <a:lnTo>
                  <a:pt x="8108" y="2978"/>
                </a:lnTo>
                <a:lnTo>
                  <a:pt x="8104" y="2976"/>
                </a:lnTo>
                <a:lnTo>
                  <a:pt x="8104" y="2970"/>
                </a:lnTo>
                <a:lnTo>
                  <a:pt x="8104" y="2968"/>
                </a:lnTo>
                <a:lnTo>
                  <a:pt x="8102" y="2964"/>
                </a:lnTo>
                <a:lnTo>
                  <a:pt x="8098" y="2958"/>
                </a:lnTo>
                <a:lnTo>
                  <a:pt x="8094" y="2954"/>
                </a:lnTo>
                <a:lnTo>
                  <a:pt x="8090" y="2948"/>
                </a:lnTo>
                <a:lnTo>
                  <a:pt x="8088" y="2940"/>
                </a:lnTo>
                <a:lnTo>
                  <a:pt x="8082" y="2928"/>
                </a:lnTo>
                <a:lnTo>
                  <a:pt x="8072" y="2916"/>
                </a:lnTo>
                <a:lnTo>
                  <a:pt x="8066" y="2908"/>
                </a:lnTo>
                <a:lnTo>
                  <a:pt x="8056" y="2892"/>
                </a:lnTo>
                <a:lnTo>
                  <a:pt x="8046" y="2882"/>
                </a:lnTo>
                <a:lnTo>
                  <a:pt x="8032" y="2864"/>
                </a:lnTo>
                <a:lnTo>
                  <a:pt x="8028" y="2856"/>
                </a:lnTo>
                <a:lnTo>
                  <a:pt x="8024" y="2846"/>
                </a:lnTo>
                <a:lnTo>
                  <a:pt x="8024" y="2832"/>
                </a:lnTo>
                <a:lnTo>
                  <a:pt x="8026" y="2816"/>
                </a:lnTo>
                <a:lnTo>
                  <a:pt x="8028" y="2794"/>
                </a:lnTo>
                <a:lnTo>
                  <a:pt x="8028" y="2792"/>
                </a:lnTo>
                <a:lnTo>
                  <a:pt x="8026" y="2794"/>
                </a:lnTo>
                <a:lnTo>
                  <a:pt x="8024" y="2798"/>
                </a:lnTo>
                <a:lnTo>
                  <a:pt x="8020" y="2800"/>
                </a:lnTo>
                <a:lnTo>
                  <a:pt x="8018" y="2798"/>
                </a:lnTo>
                <a:lnTo>
                  <a:pt x="8016" y="2790"/>
                </a:lnTo>
                <a:lnTo>
                  <a:pt x="8014" y="2778"/>
                </a:lnTo>
                <a:lnTo>
                  <a:pt x="8008" y="2772"/>
                </a:lnTo>
                <a:lnTo>
                  <a:pt x="8002" y="2766"/>
                </a:lnTo>
                <a:lnTo>
                  <a:pt x="7996" y="2762"/>
                </a:lnTo>
                <a:lnTo>
                  <a:pt x="7990" y="2760"/>
                </a:lnTo>
                <a:lnTo>
                  <a:pt x="7986" y="2756"/>
                </a:lnTo>
                <a:lnTo>
                  <a:pt x="7988" y="2754"/>
                </a:lnTo>
                <a:lnTo>
                  <a:pt x="7992" y="2748"/>
                </a:lnTo>
                <a:lnTo>
                  <a:pt x="7998" y="2742"/>
                </a:lnTo>
                <a:lnTo>
                  <a:pt x="8004" y="2736"/>
                </a:lnTo>
                <a:lnTo>
                  <a:pt x="8014" y="2722"/>
                </a:lnTo>
                <a:lnTo>
                  <a:pt x="8024" y="2706"/>
                </a:lnTo>
                <a:lnTo>
                  <a:pt x="8038" y="2690"/>
                </a:lnTo>
                <a:lnTo>
                  <a:pt x="8048" y="2684"/>
                </a:lnTo>
                <a:lnTo>
                  <a:pt x="8054" y="2680"/>
                </a:lnTo>
                <a:lnTo>
                  <a:pt x="8060" y="2678"/>
                </a:lnTo>
                <a:lnTo>
                  <a:pt x="8064" y="2680"/>
                </a:lnTo>
                <a:lnTo>
                  <a:pt x="8070" y="2680"/>
                </a:lnTo>
                <a:lnTo>
                  <a:pt x="8070" y="2678"/>
                </a:lnTo>
                <a:lnTo>
                  <a:pt x="8070" y="2676"/>
                </a:lnTo>
                <a:lnTo>
                  <a:pt x="8070" y="2668"/>
                </a:lnTo>
                <a:lnTo>
                  <a:pt x="8072" y="2664"/>
                </a:lnTo>
                <a:lnTo>
                  <a:pt x="8076" y="2658"/>
                </a:lnTo>
                <a:lnTo>
                  <a:pt x="8080" y="2648"/>
                </a:lnTo>
                <a:lnTo>
                  <a:pt x="8076" y="2658"/>
                </a:lnTo>
                <a:lnTo>
                  <a:pt x="8072" y="2664"/>
                </a:lnTo>
                <a:lnTo>
                  <a:pt x="8070" y="2668"/>
                </a:lnTo>
                <a:lnTo>
                  <a:pt x="8070" y="2676"/>
                </a:lnTo>
                <a:lnTo>
                  <a:pt x="8070" y="2672"/>
                </a:lnTo>
                <a:lnTo>
                  <a:pt x="8072" y="2668"/>
                </a:lnTo>
                <a:lnTo>
                  <a:pt x="8076" y="2666"/>
                </a:lnTo>
                <a:lnTo>
                  <a:pt x="8084" y="2662"/>
                </a:lnTo>
                <a:lnTo>
                  <a:pt x="8086" y="2658"/>
                </a:lnTo>
                <a:lnTo>
                  <a:pt x="8088" y="2652"/>
                </a:lnTo>
                <a:lnTo>
                  <a:pt x="8092" y="2646"/>
                </a:lnTo>
                <a:lnTo>
                  <a:pt x="8096" y="2644"/>
                </a:lnTo>
                <a:lnTo>
                  <a:pt x="8104" y="2642"/>
                </a:lnTo>
                <a:lnTo>
                  <a:pt x="8114" y="2642"/>
                </a:lnTo>
                <a:lnTo>
                  <a:pt x="8122" y="2638"/>
                </a:lnTo>
                <a:lnTo>
                  <a:pt x="8130" y="2632"/>
                </a:lnTo>
                <a:lnTo>
                  <a:pt x="8146" y="2618"/>
                </a:lnTo>
                <a:lnTo>
                  <a:pt x="8154" y="2614"/>
                </a:lnTo>
                <a:lnTo>
                  <a:pt x="8160" y="2612"/>
                </a:lnTo>
                <a:lnTo>
                  <a:pt x="8168" y="2610"/>
                </a:lnTo>
                <a:lnTo>
                  <a:pt x="8176" y="2610"/>
                </a:lnTo>
                <a:lnTo>
                  <a:pt x="8182" y="2612"/>
                </a:lnTo>
                <a:lnTo>
                  <a:pt x="8190" y="2616"/>
                </a:lnTo>
                <a:lnTo>
                  <a:pt x="8208" y="2626"/>
                </a:lnTo>
                <a:lnTo>
                  <a:pt x="8212" y="2626"/>
                </a:lnTo>
                <a:lnTo>
                  <a:pt x="8218" y="2620"/>
                </a:lnTo>
                <a:lnTo>
                  <a:pt x="8220" y="2616"/>
                </a:lnTo>
                <a:lnTo>
                  <a:pt x="8224" y="2616"/>
                </a:lnTo>
                <a:lnTo>
                  <a:pt x="8234" y="2616"/>
                </a:lnTo>
                <a:lnTo>
                  <a:pt x="8242" y="2620"/>
                </a:lnTo>
                <a:lnTo>
                  <a:pt x="8246" y="2628"/>
                </a:lnTo>
                <a:lnTo>
                  <a:pt x="8248" y="2634"/>
                </a:lnTo>
                <a:lnTo>
                  <a:pt x="8246" y="2638"/>
                </a:lnTo>
                <a:lnTo>
                  <a:pt x="8244" y="2644"/>
                </a:lnTo>
                <a:lnTo>
                  <a:pt x="8248" y="2652"/>
                </a:lnTo>
                <a:lnTo>
                  <a:pt x="8250" y="2656"/>
                </a:lnTo>
                <a:lnTo>
                  <a:pt x="8248" y="2662"/>
                </a:lnTo>
                <a:lnTo>
                  <a:pt x="8242" y="2676"/>
                </a:lnTo>
                <a:lnTo>
                  <a:pt x="8238" y="2684"/>
                </a:lnTo>
                <a:lnTo>
                  <a:pt x="8236" y="2690"/>
                </a:lnTo>
                <a:lnTo>
                  <a:pt x="8236" y="2696"/>
                </a:lnTo>
                <a:lnTo>
                  <a:pt x="8242" y="2702"/>
                </a:lnTo>
                <a:lnTo>
                  <a:pt x="8248" y="2708"/>
                </a:lnTo>
                <a:lnTo>
                  <a:pt x="8250" y="2710"/>
                </a:lnTo>
                <a:lnTo>
                  <a:pt x="8248" y="2712"/>
                </a:lnTo>
                <a:lnTo>
                  <a:pt x="8242" y="2712"/>
                </a:lnTo>
                <a:lnTo>
                  <a:pt x="8226" y="2708"/>
                </a:lnTo>
                <a:lnTo>
                  <a:pt x="8216" y="2708"/>
                </a:lnTo>
                <a:lnTo>
                  <a:pt x="8208" y="2708"/>
                </a:lnTo>
                <a:lnTo>
                  <a:pt x="8202" y="2710"/>
                </a:lnTo>
                <a:lnTo>
                  <a:pt x="8198" y="2710"/>
                </a:lnTo>
                <a:lnTo>
                  <a:pt x="8192" y="2706"/>
                </a:lnTo>
                <a:lnTo>
                  <a:pt x="8188" y="2706"/>
                </a:lnTo>
                <a:lnTo>
                  <a:pt x="8178" y="2710"/>
                </a:lnTo>
                <a:lnTo>
                  <a:pt x="8174" y="2714"/>
                </a:lnTo>
                <a:lnTo>
                  <a:pt x="8172" y="2716"/>
                </a:lnTo>
                <a:lnTo>
                  <a:pt x="8172" y="2718"/>
                </a:lnTo>
                <a:lnTo>
                  <a:pt x="8174" y="2720"/>
                </a:lnTo>
                <a:lnTo>
                  <a:pt x="8174" y="2722"/>
                </a:lnTo>
                <a:lnTo>
                  <a:pt x="8174" y="2724"/>
                </a:lnTo>
                <a:lnTo>
                  <a:pt x="8172" y="2726"/>
                </a:lnTo>
                <a:lnTo>
                  <a:pt x="8166" y="2728"/>
                </a:lnTo>
                <a:lnTo>
                  <a:pt x="8162" y="2730"/>
                </a:lnTo>
                <a:lnTo>
                  <a:pt x="8160" y="2732"/>
                </a:lnTo>
                <a:lnTo>
                  <a:pt x="8160" y="2734"/>
                </a:lnTo>
                <a:lnTo>
                  <a:pt x="8162" y="2736"/>
                </a:lnTo>
                <a:lnTo>
                  <a:pt x="8166" y="2742"/>
                </a:lnTo>
                <a:lnTo>
                  <a:pt x="8172" y="2746"/>
                </a:lnTo>
                <a:lnTo>
                  <a:pt x="8184" y="2754"/>
                </a:lnTo>
                <a:lnTo>
                  <a:pt x="8184" y="2756"/>
                </a:lnTo>
                <a:lnTo>
                  <a:pt x="8184" y="2758"/>
                </a:lnTo>
                <a:lnTo>
                  <a:pt x="8178" y="2758"/>
                </a:lnTo>
                <a:lnTo>
                  <a:pt x="8170" y="2758"/>
                </a:lnTo>
                <a:lnTo>
                  <a:pt x="8164" y="2758"/>
                </a:lnTo>
                <a:lnTo>
                  <a:pt x="8162" y="2756"/>
                </a:lnTo>
                <a:lnTo>
                  <a:pt x="8160" y="2754"/>
                </a:lnTo>
                <a:lnTo>
                  <a:pt x="8158" y="2752"/>
                </a:lnTo>
                <a:lnTo>
                  <a:pt x="8156" y="2750"/>
                </a:lnTo>
                <a:lnTo>
                  <a:pt x="8152" y="2750"/>
                </a:lnTo>
                <a:lnTo>
                  <a:pt x="8144" y="2750"/>
                </a:lnTo>
                <a:lnTo>
                  <a:pt x="8136" y="2752"/>
                </a:lnTo>
                <a:lnTo>
                  <a:pt x="8132" y="2754"/>
                </a:lnTo>
                <a:lnTo>
                  <a:pt x="8128" y="2758"/>
                </a:lnTo>
                <a:lnTo>
                  <a:pt x="8128" y="2762"/>
                </a:lnTo>
                <a:lnTo>
                  <a:pt x="8130" y="2764"/>
                </a:lnTo>
                <a:lnTo>
                  <a:pt x="8134" y="2768"/>
                </a:lnTo>
                <a:lnTo>
                  <a:pt x="8140" y="2770"/>
                </a:lnTo>
                <a:lnTo>
                  <a:pt x="8146" y="2772"/>
                </a:lnTo>
                <a:lnTo>
                  <a:pt x="8152" y="2774"/>
                </a:lnTo>
                <a:lnTo>
                  <a:pt x="8158" y="2780"/>
                </a:lnTo>
                <a:lnTo>
                  <a:pt x="8162" y="2790"/>
                </a:lnTo>
                <a:lnTo>
                  <a:pt x="8166" y="2800"/>
                </a:lnTo>
                <a:lnTo>
                  <a:pt x="8172" y="2818"/>
                </a:lnTo>
                <a:lnTo>
                  <a:pt x="8172" y="2828"/>
                </a:lnTo>
                <a:lnTo>
                  <a:pt x="8174" y="2832"/>
                </a:lnTo>
                <a:lnTo>
                  <a:pt x="8174" y="2834"/>
                </a:lnTo>
                <a:lnTo>
                  <a:pt x="8180" y="2834"/>
                </a:lnTo>
                <a:lnTo>
                  <a:pt x="8184" y="2832"/>
                </a:lnTo>
                <a:lnTo>
                  <a:pt x="8188" y="2834"/>
                </a:lnTo>
                <a:lnTo>
                  <a:pt x="8192" y="2836"/>
                </a:lnTo>
                <a:lnTo>
                  <a:pt x="8196" y="2842"/>
                </a:lnTo>
                <a:lnTo>
                  <a:pt x="8198" y="2846"/>
                </a:lnTo>
                <a:lnTo>
                  <a:pt x="8202" y="2850"/>
                </a:lnTo>
                <a:lnTo>
                  <a:pt x="8204" y="2850"/>
                </a:lnTo>
                <a:lnTo>
                  <a:pt x="8208" y="2848"/>
                </a:lnTo>
                <a:lnTo>
                  <a:pt x="8210" y="2848"/>
                </a:lnTo>
                <a:lnTo>
                  <a:pt x="8216" y="2848"/>
                </a:lnTo>
                <a:lnTo>
                  <a:pt x="8220" y="2850"/>
                </a:lnTo>
                <a:lnTo>
                  <a:pt x="8228" y="2854"/>
                </a:lnTo>
                <a:lnTo>
                  <a:pt x="8232" y="2860"/>
                </a:lnTo>
                <a:lnTo>
                  <a:pt x="8234" y="2866"/>
                </a:lnTo>
                <a:lnTo>
                  <a:pt x="8232" y="2872"/>
                </a:lnTo>
                <a:lnTo>
                  <a:pt x="8228" y="2876"/>
                </a:lnTo>
                <a:lnTo>
                  <a:pt x="8224" y="2882"/>
                </a:lnTo>
                <a:lnTo>
                  <a:pt x="8220" y="2890"/>
                </a:lnTo>
                <a:lnTo>
                  <a:pt x="8218" y="2900"/>
                </a:lnTo>
                <a:lnTo>
                  <a:pt x="8220" y="2912"/>
                </a:lnTo>
                <a:lnTo>
                  <a:pt x="8238" y="2894"/>
                </a:lnTo>
                <a:lnTo>
                  <a:pt x="8220" y="2912"/>
                </a:lnTo>
                <a:lnTo>
                  <a:pt x="8226" y="2918"/>
                </a:lnTo>
                <a:lnTo>
                  <a:pt x="8228" y="2922"/>
                </a:lnTo>
                <a:lnTo>
                  <a:pt x="8226" y="2924"/>
                </a:lnTo>
                <a:lnTo>
                  <a:pt x="8228" y="2930"/>
                </a:lnTo>
                <a:lnTo>
                  <a:pt x="8234" y="2940"/>
                </a:lnTo>
                <a:lnTo>
                  <a:pt x="8236" y="2942"/>
                </a:lnTo>
                <a:lnTo>
                  <a:pt x="8236" y="2938"/>
                </a:lnTo>
                <a:lnTo>
                  <a:pt x="8238" y="2932"/>
                </a:lnTo>
                <a:lnTo>
                  <a:pt x="8240" y="2924"/>
                </a:lnTo>
                <a:lnTo>
                  <a:pt x="8240" y="2920"/>
                </a:lnTo>
                <a:lnTo>
                  <a:pt x="8238" y="2918"/>
                </a:lnTo>
                <a:lnTo>
                  <a:pt x="8236" y="2914"/>
                </a:lnTo>
                <a:lnTo>
                  <a:pt x="8236" y="2908"/>
                </a:lnTo>
                <a:lnTo>
                  <a:pt x="8238" y="2904"/>
                </a:lnTo>
                <a:lnTo>
                  <a:pt x="8242" y="2900"/>
                </a:lnTo>
                <a:lnTo>
                  <a:pt x="8246" y="2896"/>
                </a:lnTo>
                <a:lnTo>
                  <a:pt x="8254" y="2894"/>
                </a:lnTo>
                <a:lnTo>
                  <a:pt x="8266" y="2892"/>
                </a:lnTo>
                <a:lnTo>
                  <a:pt x="8274" y="2890"/>
                </a:lnTo>
                <a:lnTo>
                  <a:pt x="8276" y="2892"/>
                </a:lnTo>
                <a:lnTo>
                  <a:pt x="8278" y="2892"/>
                </a:lnTo>
                <a:lnTo>
                  <a:pt x="8280" y="2900"/>
                </a:lnTo>
                <a:lnTo>
                  <a:pt x="8282" y="2912"/>
                </a:lnTo>
                <a:lnTo>
                  <a:pt x="8284" y="2922"/>
                </a:lnTo>
                <a:lnTo>
                  <a:pt x="8286" y="2928"/>
                </a:lnTo>
                <a:lnTo>
                  <a:pt x="8290" y="2932"/>
                </a:lnTo>
                <a:lnTo>
                  <a:pt x="8296" y="2936"/>
                </a:lnTo>
                <a:lnTo>
                  <a:pt x="8304" y="2942"/>
                </a:lnTo>
                <a:lnTo>
                  <a:pt x="8310" y="2946"/>
                </a:lnTo>
                <a:lnTo>
                  <a:pt x="8312" y="2950"/>
                </a:lnTo>
                <a:lnTo>
                  <a:pt x="8314" y="2956"/>
                </a:lnTo>
                <a:lnTo>
                  <a:pt x="8312" y="2960"/>
                </a:lnTo>
                <a:lnTo>
                  <a:pt x="8310" y="2962"/>
                </a:lnTo>
                <a:lnTo>
                  <a:pt x="8308" y="2964"/>
                </a:lnTo>
                <a:lnTo>
                  <a:pt x="8304" y="2964"/>
                </a:lnTo>
                <a:lnTo>
                  <a:pt x="8302" y="2962"/>
                </a:lnTo>
                <a:close/>
                <a:moveTo>
                  <a:pt x="8570" y="2768"/>
                </a:moveTo>
                <a:lnTo>
                  <a:pt x="8570" y="2768"/>
                </a:lnTo>
                <a:lnTo>
                  <a:pt x="8558" y="2782"/>
                </a:lnTo>
                <a:lnTo>
                  <a:pt x="8556" y="2788"/>
                </a:lnTo>
                <a:lnTo>
                  <a:pt x="8560" y="2790"/>
                </a:lnTo>
                <a:lnTo>
                  <a:pt x="8564" y="2796"/>
                </a:lnTo>
                <a:lnTo>
                  <a:pt x="8566" y="2800"/>
                </a:lnTo>
                <a:lnTo>
                  <a:pt x="8566" y="2802"/>
                </a:lnTo>
                <a:lnTo>
                  <a:pt x="8564" y="2804"/>
                </a:lnTo>
                <a:lnTo>
                  <a:pt x="8560" y="2806"/>
                </a:lnTo>
                <a:lnTo>
                  <a:pt x="8552" y="2808"/>
                </a:lnTo>
                <a:lnTo>
                  <a:pt x="8540" y="2808"/>
                </a:lnTo>
                <a:lnTo>
                  <a:pt x="8534" y="2808"/>
                </a:lnTo>
                <a:lnTo>
                  <a:pt x="8532" y="2810"/>
                </a:lnTo>
                <a:lnTo>
                  <a:pt x="8528" y="2814"/>
                </a:lnTo>
                <a:lnTo>
                  <a:pt x="8526" y="2816"/>
                </a:lnTo>
                <a:lnTo>
                  <a:pt x="8520" y="2818"/>
                </a:lnTo>
                <a:lnTo>
                  <a:pt x="8516" y="2818"/>
                </a:lnTo>
                <a:lnTo>
                  <a:pt x="8514" y="2816"/>
                </a:lnTo>
                <a:lnTo>
                  <a:pt x="8514" y="2810"/>
                </a:lnTo>
                <a:lnTo>
                  <a:pt x="8514" y="2808"/>
                </a:lnTo>
                <a:lnTo>
                  <a:pt x="8512" y="2804"/>
                </a:lnTo>
                <a:lnTo>
                  <a:pt x="8510" y="2802"/>
                </a:lnTo>
                <a:lnTo>
                  <a:pt x="8502" y="2798"/>
                </a:lnTo>
                <a:lnTo>
                  <a:pt x="8492" y="2798"/>
                </a:lnTo>
                <a:lnTo>
                  <a:pt x="8484" y="2798"/>
                </a:lnTo>
                <a:lnTo>
                  <a:pt x="8470" y="2804"/>
                </a:lnTo>
                <a:lnTo>
                  <a:pt x="8464" y="2806"/>
                </a:lnTo>
                <a:lnTo>
                  <a:pt x="8460" y="2808"/>
                </a:lnTo>
                <a:lnTo>
                  <a:pt x="8458" y="2806"/>
                </a:lnTo>
                <a:lnTo>
                  <a:pt x="8458" y="2802"/>
                </a:lnTo>
                <a:lnTo>
                  <a:pt x="8456" y="2788"/>
                </a:lnTo>
                <a:lnTo>
                  <a:pt x="8454" y="2774"/>
                </a:lnTo>
                <a:lnTo>
                  <a:pt x="8454" y="2764"/>
                </a:lnTo>
                <a:lnTo>
                  <a:pt x="8454" y="2758"/>
                </a:lnTo>
                <a:lnTo>
                  <a:pt x="8456" y="2756"/>
                </a:lnTo>
                <a:lnTo>
                  <a:pt x="8456" y="2752"/>
                </a:lnTo>
                <a:lnTo>
                  <a:pt x="8456" y="2750"/>
                </a:lnTo>
                <a:lnTo>
                  <a:pt x="8452" y="2742"/>
                </a:lnTo>
                <a:lnTo>
                  <a:pt x="8452" y="2736"/>
                </a:lnTo>
                <a:lnTo>
                  <a:pt x="8454" y="2726"/>
                </a:lnTo>
                <a:lnTo>
                  <a:pt x="8460" y="2714"/>
                </a:lnTo>
                <a:lnTo>
                  <a:pt x="8468" y="2696"/>
                </a:lnTo>
                <a:lnTo>
                  <a:pt x="8474" y="2686"/>
                </a:lnTo>
                <a:lnTo>
                  <a:pt x="8478" y="2678"/>
                </a:lnTo>
                <a:lnTo>
                  <a:pt x="8482" y="2674"/>
                </a:lnTo>
                <a:lnTo>
                  <a:pt x="8488" y="2672"/>
                </a:lnTo>
                <a:lnTo>
                  <a:pt x="8494" y="2674"/>
                </a:lnTo>
                <a:lnTo>
                  <a:pt x="8498" y="2672"/>
                </a:lnTo>
                <a:lnTo>
                  <a:pt x="8502" y="2670"/>
                </a:lnTo>
                <a:lnTo>
                  <a:pt x="8506" y="2668"/>
                </a:lnTo>
                <a:lnTo>
                  <a:pt x="8506" y="2664"/>
                </a:lnTo>
                <a:lnTo>
                  <a:pt x="8504" y="2660"/>
                </a:lnTo>
                <a:lnTo>
                  <a:pt x="8502" y="2656"/>
                </a:lnTo>
                <a:lnTo>
                  <a:pt x="8506" y="2654"/>
                </a:lnTo>
                <a:lnTo>
                  <a:pt x="8508" y="2652"/>
                </a:lnTo>
                <a:lnTo>
                  <a:pt x="8512" y="2654"/>
                </a:lnTo>
                <a:lnTo>
                  <a:pt x="8518" y="2660"/>
                </a:lnTo>
                <a:lnTo>
                  <a:pt x="8520" y="2664"/>
                </a:lnTo>
                <a:lnTo>
                  <a:pt x="8522" y="2664"/>
                </a:lnTo>
                <a:lnTo>
                  <a:pt x="8526" y="2664"/>
                </a:lnTo>
                <a:lnTo>
                  <a:pt x="8528" y="2660"/>
                </a:lnTo>
                <a:lnTo>
                  <a:pt x="8528" y="2654"/>
                </a:lnTo>
                <a:lnTo>
                  <a:pt x="8528" y="2650"/>
                </a:lnTo>
                <a:lnTo>
                  <a:pt x="8522" y="2646"/>
                </a:lnTo>
                <a:lnTo>
                  <a:pt x="8518" y="2644"/>
                </a:lnTo>
                <a:lnTo>
                  <a:pt x="8518" y="2642"/>
                </a:lnTo>
                <a:lnTo>
                  <a:pt x="8520" y="2640"/>
                </a:lnTo>
                <a:lnTo>
                  <a:pt x="8526" y="2636"/>
                </a:lnTo>
                <a:lnTo>
                  <a:pt x="8542" y="2628"/>
                </a:lnTo>
                <a:lnTo>
                  <a:pt x="8554" y="2626"/>
                </a:lnTo>
                <a:lnTo>
                  <a:pt x="8558" y="2626"/>
                </a:lnTo>
                <a:lnTo>
                  <a:pt x="8560" y="2628"/>
                </a:lnTo>
                <a:lnTo>
                  <a:pt x="8562" y="2632"/>
                </a:lnTo>
                <a:lnTo>
                  <a:pt x="8560" y="2636"/>
                </a:lnTo>
                <a:lnTo>
                  <a:pt x="8558" y="2642"/>
                </a:lnTo>
                <a:lnTo>
                  <a:pt x="8558" y="2644"/>
                </a:lnTo>
                <a:lnTo>
                  <a:pt x="8560" y="2646"/>
                </a:lnTo>
                <a:lnTo>
                  <a:pt x="8562" y="2646"/>
                </a:lnTo>
                <a:lnTo>
                  <a:pt x="8568" y="2642"/>
                </a:lnTo>
                <a:lnTo>
                  <a:pt x="8570" y="2640"/>
                </a:lnTo>
                <a:lnTo>
                  <a:pt x="8572" y="2636"/>
                </a:lnTo>
                <a:lnTo>
                  <a:pt x="8576" y="2628"/>
                </a:lnTo>
                <a:lnTo>
                  <a:pt x="8582" y="2622"/>
                </a:lnTo>
                <a:lnTo>
                  <a:pt x="8584" y="2622"/>
                </a:lnTo>
                <a:lnTo>
                  <a:pt x="8588" y="2622"/>
                </a:lnTo>
                <a:lnTo>
                  <a:pt x="8590" y="2624"/>
                </a:lnTo>
                <a:lnTo>
                  <a:pt x="8590" y="2628"/>
                </a:lnTo>
                <a:lnTo>
                  <a:pt x="8590" y="2636"/>
                </a:lnTo>
                <a:lnTo>
                  <a:pt x="8590" y="2642"/>
                </a:lnTo>
                <a:lnTo>
                  <a:pt x="8588" y="2644"/>
                </a:lnTo>
                <a:lnTo>
                  <a:pt x="8586" y="2646"/>
                </a:lnTo>
                <a:lnTo>
                  <a:pt x="8580" y="2650"/>
                </a:lnTo>
                <a:lnTo>
                  <a:pt x="8580" y="2652"/>
                </a:lnTo>
                <a:lnTo>
                  <a:pt x="8578" y="2658"/>
                </a:lnTo>
                <a:lnTo>
                  <a:pt x="8578" y="2662"/>
                </a:lnTo>
                <a:lnTo>
                  <a:pt x="8576" y="2664"/>
                </a:lnTo>
                <a:lnTo>
                  <a:pt x="8570" y="2664"/>
                </a:lnTo>
                <a:lnTo>
                  <a:pt x="8566" y="2662"/>
                </a:lnTo>
                <a:lnTo>
                  <a:pt x="8566" y="2664"/>
                </a:lnTo>
                <a:lnTo>
                  <a:pt x="8564" y="2666"/>
                </a:lnTo>
                <a:lnTo>
                  <a:pt x="8566" y="2674"/>
                </a:lnTo>
                <a:lnTo>
                  <a:pt x="8572" y="2686"/>
                </a:lnTo>
                <a:lnTo>
                  <a:pt x="8576" y="2692"/>
                </a:lnTo>
                <a:lnTo>
                  <a:pt x="8580" y="2698"/>
                </a:lnTo>
                <a:lnTo>
                  <a:pt x="8584" y="2710"/>
                </a:lnTo>
                <a:lnTo>
                  <a:pt x="8584" y="2716"/>
                </a:lnTo>
                <a:lnTo>
                  <a:pt x="8586" y="2718"/>
                </a:lnTo>
                <a:lnTo>
                  <a:pt x="8590" y="2718"/>
                </a:lnTo>
                <a:lnTo>
                  <a:pt x="8594" y="2718"/>
                </a:lnTo>
                <a:lnTo>
                  <a:pt x="8596" y="2718"/>
                </a:lnTo>
                <a:lnTo>
                  <a:pt x="8600" y="2720"/>
                </a:lnTo>
                <a:lnTo>
                  <a:pt x="8602" y="2722"/>
                </a:lnTo>
                <a:lnTo>
                  <a:pt x="8604" y="2730"/>
                </a:lnTo>
                <a:lnTo>
                  <a:pt x="8594" y="2740"/>
                </a:lnTo>
                <a:lnTo>
                  <a:pt x="8586" y="2744"/>
                </a:lnTo>
                <a:lnTo>
                  <a:pt x="8576" y="2750"/>
                </a:lnTo>
                <a:lnTo>
                  <a:pt x="8572" y="2752"/>
                </a:lnTo>
                <a:lnTo>
                  <a:pt x="8570" y="2754"/>
                </a:lnTo>
                <a:lnTo>
                  <a:pt x="8570" y="2758"/>
                </a:lnTo>
                <a:lnTo>
                  <a:pt x="8570" y="2768"/>
                </a:lnTo>
                <a:close/>
                <a:moveTo>
                  <a:pt x="11370" y="2874"/>
                </a:moveTo>
                <a:lnTo>
                  <a:pt x="11370" y="2874"/>
                </a:lnTo>
                <a:lnTo>
                  <a:pt x="11370" y="2870"/>
                </a:lnTo>
                <a:lnTo>
                  <a:pt x="11376" y="2882"/>
                </a:lnTo>
                <a:lnTo>
                  <a:pt x="11370" y="2874"/>
                </a:lnTo>
                <a:close/>
                <a:moveTo>
                  <a:pt x="8546" y="1146"/>
                </a:moveTo>
                <a:lnTo>
                  <a:pt x="8546" y="1146"/>
                </a:lnTo>
                <a:lnTo>
                  <a:pt x="8546" y="1144"/>
                </a:lnTo>
                <a:lnTo>
                  <a:pt x="8544" y="1140"/>
                </a:lnTo>
                <a:lnTo>
                  <a:pt x="8532" y="1134"/>
                </a:lnTo>
                <a:lnTo>
                  <a:pt x="8518" y="1126"/>
                </a:lnTo>
                <a:lnTo>
                  <a:pt x="8508" y="1120"/>
                </a:lnTo>
                <a:lnTo>
                  <a:pt x="8500" y="1112"/>
                </a:lnTo>
                <a:lnTo>
                  <a:pt x="8490" y="1104"/>
                </a:lnTo>
                <a:lnTo>
                  <a:pt x="8482" y="1102"/>
                </a:lnTo>
                <a:lnTo>
                  <a:pt x="8478" y="1104"/>
                </a:lnTo>
                <a:lnTo>
                  <a:pt x="8470" y="1108"/>
                </a:lnTo>
                <a:lnTo>
                  <a:pt x="8468" y="1108"/>
                </a:lnTo>
                <a:lnTo>
                  <a:pt x="8468" y="1110"/>
                </a:lnTo>
                <a:lnTo>
                  <a:pt x="8470" y="1116"/>
                </a:lnTo>
                <a:lnTo>
                  <a:pt x="8472" y="1120"/>
                </a:lnTo>
                <a:lnTo>
                  <a:pt x="8470" y="1118"/>
                </a:lnTo>
                <a:lnTo>
                  <a:pt x="8466" y="1118"/>
                </a:lnTo>
                <a:lnTo>
                  <a:pt x="8464" y="1118"/>
                </a:lnTo>
                <a:lnTo>
                  <a:pt x="8464" y="1120"/>
                </a:lnTo>
                <a:lnTo>
                  <a:pt x="8464" y="1122"/>
                </a:lnTo>
                <a:lnTo>
                  <a:pt x="8468" y="1130"/>
                </a:lnTo>
                <a:lnTo>
                  <a:pt x="8476" y="1140"/>
                </a:lnTo>
                <a:lnTo>
                  <a:pt x="8482" y="1144"/>
                </a:lnTo>
                <a:lnTo>
                  <a:pt x="8486" y="1144"/>
                </a:lnTo>
                <a:lnTo>
                  <a:pt x="8488" y="1144"/>
                </a:lnTo>
                <a:lnTo>
                  <a:pt x="8488" y="1142"/>
                </a:lnTo>
                <a:lnTo>
                  <a:pt x="8492" y="1140"/>
                </a:lnTo>
                <a:lnTo>
                  <a:pt x="8500" y="1142"/>
                </a:lnTo>
                <a:lnTo>
                  <a:pt x="8506" y="1146"/>
                </a:lnTo>
                <a:lnTo>
                  <a:pt x="8508" y="1148"/>
                </a:lnTo>
                <a:lnTo>
                  <a:pt x="8508" y="1152"/>
                </a:lnTo>
                <a:lnTo>
                  <a:pt x="8510" y="1154"/>
                </a:lnTo>
                <a:lnTo>
                  <a:pt x="8514" y="1156"/>
                </a:lnTo>
                <a:lnTo>
                  <a:pt x="8526" y="1156"/>
                </a:lnTo>
                <a:lnTo>
                  <a:pt x="8540" y="1152"/>
                </a:lnTo>
                <a:lnTo>
                  <a:pt x="8544" y="1150"/>
                </a:lnTo>
                <a:lnTo>
                  <a:pt x="8546" y="1146"/>
                </a:lnTo>
                <a:close/>
                <a:moveTo>
                  <a:pt x="8966" y="906"/>
                </a:moveTo>
                <a:lnTo>
                  <a:pt x="8966" y="906"/>
                </a:lnTo>
                <a:lnTo>
                  <a:pt x="8984" y="902"/>
                </a:lnTo>
                <a:lnTo>
                  <a:pt x="8988" y="900"/>
                </a:lnTo>
                <a:lnTo>
                  <a:pt x="8992" y="896"/>
                </a:lnTo>
                <a:lnTo>
                  <a:pt x="8994" y="894"/>
                </a:lnTo>
                <a:lnTo>
                  <a:pt x="8994" y="890"/>
                </a:lnTo>
                <a:lnTo>
                  <a:pt x="8990" y="884"/>
                </a:lnTo>
                <a:lnTo>
                  <a:pt x="8982" y="878"/>
                </a:lnTo>
                <a:lnTo>
                  <a:pt x="8972" y="874"/>
                </a:lnTo>
                <a:lnTo>
                  <a:pt x="8960" y="874"/>
                </a:lnTo>
                <a:lnTo>
                  <a:pt x="8948" y="876"/>
                </a:lnTo>
                <a:lnTo>
                  <a:pt x="8936" y="880"/>
                </a:lnTo>
                <a:lnTo>
                  <a:pt x="8928" y="886"/>
                </a:lnTo>
                <a:lnTo>
                  <a:pt x="8924" y="892"/>
                </a:lnTo>
                <a:lnTo>
                  <a:pt x="8924" y="898"/>
                </a:lnTo>
                <a:lnTo>
                  <a:pt x="8928" y="904"/>
                </a:lnTo>
                <a:lnTo>
                  <a:pt x="8936" y="906"/>
                </a:lnTo>
                <a:lnTo>
                  <a:pt x="8948" y="908"/>
                </a:lnTo>
                <a:lnTo>
                  <a:pt x="8966" y="906"/>
                </a:lnTo>
                <a:close/>
                <a:moveTo>
                  <a:pt x="8184" y="986"/>
                </a:moveTo>
                <a:lnTo>
                  <a:pt x="8184" y="986"/>
                </a:lnTo>
                <a:lnTo>
                  <a:pt x="8178" y="1004"/>
                </a:lnTo>
                <a:lnTo>
                  <a:pt x="8176" y="1012"/>
                </a:lnTo>
                <a:lnTo>
                  <a:pt x="8178" y="1018"/>
                </a:lnTo>
                <a:lnTo>
                  <a:pt x="8182" y="1022"/>
                </a:lnTo>
                <a:lnTo>
                  <a:pt x="8188" y="1024"/>
                </a:lnTo>
                <a:lnTo>
                  <a:pt x="8198" y="1026"/>
                </a:lnTo>
                <a:lnTo>
                  <a:pt x="8212" y="1028"/>
                </a:lnTo>
                <a:lnTo>
                  <a:pt x="8228" y="1028"/>
                </a:lnTo>
                <a:lnTo>
                  <a:pt x="8228" y="1030"/>
                </a:lnTo>
                <a:lnTo>
                  <a:pt x="8224" y="1032"/>
                </a:lnTo>
                <a:lnTo>
                  <a:pt x="8220" y="1036"/>
                </a:lnTo>
                <a:lnTo>
                  <a:pt x="8218" y="1040"/>
                </a:lnTo>
                <a:lnTo>
                  <a:pt x="8218" y="1044"/>
                </a:lnTo>
                <a:lnTo>
                  <a:pt x="8222" y="1046"/>
                </a:lnTo>
                <a:lnTo>
                  <a:pt x="8232" y="1054"/>
                </a:lnTo>
                <a:lnTo>
                  <a:pt x="8238" y="1058"/>
                </a:lnTo>
                <a:lnTo>
                  <a:pt x="8244" y="1060"/>
                </a:lnTo>
                <a:lnTo>
                  <a:pt x="8248" y="1058"/>
                </a:lnTo>
                <a:lnTo>
                  <a:pt x="8250" y="1058"/>
                </a:lnTo>
                <a:lnTo>
                  <a:pt x="8254" y="1052"/>
                </a:lnTo>
                <a:lnTo>
                  <a:pt x="8254" y="1044"/>
                </a:lnTo>
                <a:lnTo>
                  <a:pt x="8254" y="1038"/>
                </a:lnTo>
                <a:lnTo>
                  <a:pt x="8254" y="1032"/>
                </a:lnTo>
                <a:lnTo>
                  <a:pt x="8256" y="1032"/>
                </a:lnTo>
                <a:lnTo>
                  <a:pt x="8258" y="1034"/>
                </a:lnTo>
                <a:lnTo>
                  <a:pt x="8264" y="1040"/>
                </a:lnTo>
                <a:lnTo>
                  <a:pt x="8268" y="1046"/>
                </a:lnTo>
                <a:lnTo>
                  <a:pt x="8270" y="1052"/>
                </a:lnTo>
                <a:lnTo>
                  <a:pt x="8272" y="1056"/>
                </a:lnTo>
                <a:lnTo>
                  <a:pt x="8270" y="1060"/>
                </a:lnTo>
                <a:lnTo>
                  <a:pt x="8266" y="1066"/>
                </a:lnTo>
                <a:lnTo>
                  <a:pt x="8262" y="1070"/>
                </a:lnTo>
                <a:lnTo>
                  <a:pt x="8258" y="1072"/>
                </a:lnTo>
                <a:lnTo>
                  <a:pt x="8256" y="1074"/>
                </a:lnTo>
                <a:lnTo>
                  <a:pt x="8258" y="1076"/>
                </a:lnTo>
                <a:lnTo>
                  <a:pt x="8262" y="1076"/>
                </a:lnTo>
                <a:lnTo>
                  <a:pt x="8276" y="1078"/>
                </a:lnTo>
                <a:lnTo>
                  <a:pt x="8292" y="1080"/>
                </a:lnTo>
                <a:lnTo>
                  <a:pt x="8302" y="1082"/>
                </a:lnTo>
                <a:lnTo>
                  <a:pt x="8308" y="1084"/>
                </a:lnTo>
                <a:lnTo>
                  <a:pt x="8312" y="1086"/>
                </a:lnTo>
                <a:lnTo>
                  <a:pt x="8314" y="1088"/>
                </a:lnTo>
                <a:lnTo>
                  <a:pt x="8320" y="1090"/>
                </a:lnTo>
                <a:lnTo>
                  <a:pt x="8338" y="1092"/>
                </a:lnTo>
                <a:lnTo>
                  <a:pt x="8352" y="1092"/>
                </a:lnTo>
                <a:lnTo>
                  <a:pt x="8364" y="1094"/>
                </a:lnTo>
                <a:lnTo>
                  <a:pt x="8384" y="1098"/>
                </a:lnTo>
                <a:lnTo>
                  <a:pt x="8392" y="1098"/>
                </a:lnTo>
                <a:lnTo>
                  <a:pt x="8402" y="1096"/>
                </a:lnTo>
                <a:lnTo>
                  <a:pt x="8412" y="1094"/>
                </a:lnTo>
                <a:lnTo>
                  <a:pt x="8426" y="1086"/>
                </a:lnTo>
                <a:lnTo>
                  <a:pt x="8428" y="1084"/>
                </a:lnTo>
                <a:lnTo>
                  <a:pt x="8430" y="1082"/>
                </a:lnTo>
                <a:lnTo>
                  <a:pt x="8428" y="1080"/>
                </a:lnTo>
                <a:lnTo>
                  <a:pt x="8426" y="1078"/>
                </a:lnTo>
                <a:lnTo>
                  <a:pt x="8418" y="1074"/>
                </a:lnTo>
                <a:lnTo>
                  <a:pt x="8408" y="1068"/>
                </a:lnTo>
                <a:lnTo>
                  <a:pt x="8394" y="1062"/>
                </a:lnTo>
                <a:lnTo>
                  <a:pt x="8382" y="1054"/>
                </a:lnTo>
                <a:lnTo>
                  <a:pt x="8372" y="1046"/>
                </a:lnTo>
                <a:lnTo>
                  <a:pt x="8364" y="1036"/>
                </a:lnTo>
                <a:lnTo>
                  <a:pt x="8360" y="1026"/>
                </a:lnTo>
                <a:lnTo>
                  <a:pt x="8354" y="1018"/>
                </a:lnTo>
                <a:lnTo>
                  <a:pt x="8344" y="1006"/>
                </a:lnTo>
                <a:lnTo>
                  <a:pt x="8340" y="1000"/>
                </a:lnTo>
                <a:lnTo>
                  <a:pt x="8338" y="992"/>
                </a:lnTo>
                <a:lnTo>
                  <a:pt x="8336" y="980"/>
                </a:lnTo>
                <a:lnTo>
                  <a:pt x="8338" y="964"/>
                </a:lnTo>
                <a:lnTo>
                  <a:pt x="8340" y="956"/>
                </a:lnTo>
                <a:lnTo>
                  <a:pt x="8344" y="948"/>
                </a:lnTo>
                <a:lnTo>
                  <a:pt x="8352" y="936"/>
                </a:lnTo>
                <a:lnTo>
                  <a:pt x="8362" y="926"/>
                </a:lnTo>
                <a:lnTo>
                  <a:pt x="8372" y="918"/>
                </a:lnTo>
                <a:lnTo>
                  <a:pt x="8378" y="912"/>
                </a:lnTo>
                <a:lnTo>
                  <a:pt x="8380" y="906"/>
                </a:lnTo>
                <a:lnTo>
                  <a:pt x="8380" y="904"/>
                </a:lnTo>
                <a:lnTo>
                  <a:pt x="8376" y="900"/>
                </a:lnTo>
                <a:lnTo>
                  <a:pt x="8366" y="894"/>
                </a:lnTo>
                <a:lnTo>
                  <a:pt x="8346" y="886"/>
                </a:lnTo>
                <a:lnTo>
                  <a:pt x="8342" y="886"/>
                </a:lnTo>
                <a:lnTo>
                  <a:pt x="8338" y="886"/>
                </a:lnTo>
                <a:lnTo>
                  <a:pt x="8324" y="888"/>
                </a:lnTo>
                <a:lnTo>
                  <a:pt x="8288" y="894"/>
                </a:lnTo>
                <a:lnTo>
                  <a:pt x="8266" y="896"/>
                </a:lnTo>
                <a:lnTo>
                  <a:pt x="8256" y="900"/>
                </a:lnTo>
                <a:lnTo>
                  <a:pt x="8250" y="902"/>
                </a:lnTo>
                <a:lnTo>
                  <a:pt x="8250" y="904"/>
                </a:lnTo>
                <a:lnTo>
                  <a:pt x="8250" y="908"/>
                </a:lnTo>
                <a:lnTo>
                  <a:pt x="8250" y="910"/>
                </a:lnTo>
                <a:lnTo>
                  <a:pt x="8246" y="916"/>
                </a:lnTo>
                <a:lnTo>
                  <a:pt x="8236" y="920"/>
                </a:lnTo>
                <a:lnTo>
                  <a:pt x="8226" y="926"/>
                </a:lnTo>
                <a:lnTo>
                  <a:pt x="8222" y="930"/>
                </a:lnTo>
                <a:lnTo>
                  <a:pt x="8220" y="932"/>
                </a:lnTo>
                <a:lnTo>
                  <a:pt x="8222" y="936"/>
                </a:lnTo>
                <a:lnTo>
                  <a:pt x="8226" y="940"/>
                </a:lnTo>
                <a:lnTo>
                  <a:pt x="8228" y="946"/>
                </a:lnTo>
                <a:lnTo>
                  <a:pt x="8228" y="954"/>
                </a:lnTo>
                <a:lnTo>
                  <a:pt x="8224" y="964"/>
                </a:lnTo>
                <a:lnTo>
                  <a:pt x="8218" y="974"/>
                </a:lnTo>
                <a:lnTo>
                  <a:pt x="8212" y="976"/>
                </a:lnTo>
                <a:lnTo>
                  <a:pt x="8208" y="976"/>
                </a:lnTo>
                <a:lnTo>
                  <a:pt x="8204" y="976"/>
                </a:lnTo>
                <a:lnTo>
                  <a:pt x="8198" y="974"/>
                </a:lnTo>
                <a:lnTo>
                  <a:pt x="8194" y="974"/>
                </a:lnTo>
                <a:lnTo>
                  <a:pt x="8190" y="978"/>
                </a:lnTo>
                <a:lnTo>
                  <a:pt x="8184" y="986"/>
                </a:lnTo>
                <a:close/>
                <a:moveTo>
                  <a:pt x="8658" y="660"/>
                </a:moveTo>
                <a:lnTo>
                  <a:pt x="8658" y="660"/>
                </a:lnTo>
                <a:lnTo>
                  <a:pt x="8640" y="666"/>
                </a:lnTo>
                <a:lnTo>
                  <a:pt x="8630" y="668"/>
                </a:lnTo>
                <a:lnTo>
                  <a:pt x="8624" y="668"/>
                </a:lnTo>
                <a:lnTo>
                  <a:pt x="8620" y="664"/>
                </a:lnTo>
                <a:lnTo>
                  <a:pt x="8616" y="662"/>
                </a:lnTo>
                <a:lnTo>
                  <a:pt x="8610" y="660"/>
                </a:lnTo>
                <a:lnTo>
                  <a:pt x="8602" y="658"/>
                </a:lnTo>
                <a:lnTo>
                  <a:pt x="8586" y="658"/>
                </a:lnTo>
                <a:lnTo>
                  <a:pt x="8570" y="660"/>
                </a:lnTo>
                <a:lnTo>
                  <a:pt x="8564" y="664"/>
                </a:lnTo>
                <a:lnTo>
                  <a:pt x="8560" y="666"/>
                </a:lnTo>
                <a:lnTo>
                  <a:pt x="8560" y="670"/>
                </a:lnTo>
                <a:lnTo>
                  <a:pt x="8562" y="674"/>
                </a:lnTo>
                <a:lnTo>
                  <a:pt x="8562" y="676"/>
                </a:lnTo>
                <a:lnTo>
                  <a:pt x="8560" y="676"/>
                </a:lnTo>
                <a:lnTo>
                  <a:pt x="8552" y="676"/>
                </a:lnTo>
                <a:lnTo>
                  <a:pt x="8540" y="676"/>
                </a:lnTo>
                <a:lnTo>
                  <a:pt x="8524" y="680"/>
                </a:lnTo>
                <a:lnTo>
                  <a:pt x="8508" y="684"/>
                </a:lnTo>
                <a:lnTo>
                  <a:pt x="8490" y="690"/>
                </a:lnTo>
                <a:lnTo>
                  <a:pt x="8472" y="698"/>
                </a:lnTo>
                <a:lnTo>
                  <a:pt x="8456" y="708"/>
                </a:lnTo>
                <a:lnTo>
                  <a:pt x="8442" y="718"/>
                </a:lnTo>
                <a:lnTo>
                  <a:pt x="8432" y="728"/>
                </a:lnTo>
                <a:lnTo>
                  <a:pt x="8426" y="734"/>
                </a:lnTo>
                <a:lnTo>
                  <a:pt x="8420" y="738"/>
                </a:lnTo>
                <a:lnTo>
                  <a:pt x="8418" y="738"/>
                </a:lnTo>
                <a:lnTo>
                  <a:pt x="8414" y="736"/>
                </a:lnTo>
                <a:lnTo>
                  <a:pt x="8412" y="734"/>
                </a:lnTo>
                <a:lnTo>
                  <a:pt x="8408" y="734"/>
                </a:lnTo>
                <a:lnTo>
                  <a:pt x="8402" y="736"/>
                </a:lnTo>
                <a:lnTo>
                  <a:pt x="8394" y="740"/>
                </a:lnTo>
                <a:lnTo>
                  <a:pt x="8388" y="746"/>
                </a:lnTo>
                <a:lnTo>
                  <a:pt x="8382" y="748"/>
                </a:lnTo>
                <a:lnTo>
                  <a:pt x="8380" y="748"/>
                </a:lnTo>
                <a:lnTo>
                  <a:pt x="8378" y="746"/>
                </a:lnTo>
                <a:lnTo>
                  <a:pt x="8376" y="744"/>
                </a:lnTo>
                <a:lnTo>
                  <a:pt x="8374" y="742"/>
                </a:lnTo>
                <a:lnTo>
                  <a:pt x="8370" y="742"/>
                </a:lnTo>
                <a:lnTo>
                  <a:pt x="8362" y="744"/>
                </a:lnTo>
                <a:lnTo>
                  <a:pt x="8358" y="750"/>
                </a:lnTo>
                <a:lnTo>
                  <a:pt x="8356" y="754"/>
                </a:lnTo>
                <a:lnTo>
                  <a:pt x="8360" y="756"/>
                </a:lnTo>
                <a:lnTo>
                  <a:pt x="8362" y="760"/>
                </a:lnTo>
                <a:lnTo>
                  <a:pt x="8370" y="764"/>
                </a:lnTo>
                <a:lnTo>
                  <a:pt x="8368" y="766"/>
                </a:lnTo>
                <a:lnTo>
                  <a:pt x="8364" y="770"/>
                </a:lnTo>
                <a:lnTo>
                  <a:pt x="8360" y="772"/>
                </a:lnTo>
                <a:lnTo>
                  <a:pt x="8358" y="774"/>
                </a:lnTo>
                <a:lnTo>
                  <a:pt x="8360" y="778"/>
                </a:lnTo>
                <a:lnTo>
                  <a:pt x="8364" y="780"/>
                </a:lnTo>
                <a:lnTo>
                  <a:pt x="8366" y="782"/>
                </a:lnTo>
                <a:lnTo>
                  <a:pt x="8368" y="784"/>
                </a:lnTo>
                <a:lnTo>
                  <a:pt x="8364" y="786"/>
                </a:lnTo>
                <a:lnTo>
                  <a:pt x="8356" y="786"/>
                </a:lnTo>
                <a:lnTo>
                  <a:pt x="8348" y="788"/>
                </a:lnTo>
                <a:lnTo>
                  <a:pt x="8342" y="792"/>
                </a:lnTo>
                <a:lnTo>
                  <a:pt x="8338" y="798"/>
                </a:lnTo>
                <a:lnTo>
                  <a:pt x="8334" y="806"/>
                </a:lnTo>
                <a:lnTo>
                  <a:pt x="8330" y="814"/>
                </a:lnTo>
                <a:lnTo>
                  <a:pt x="8324" y="822"/>
                </a:lnTo>
                <a:lnTo>
                  <a:pt x="8316" y="830"/>
                </a:lnTo>
                <a:lnTo>
                  <a:pt x="8302" y="836"/>
                </a:lnTo>
                <a:lnTo>
                  <a:pt x="8280" y="848"/>
                </a:lnTo>
                <a:lnTo>
                  <a:pt x="8272" y="854"/>
                </a:lnTo>
                <a:lnTo>
                  <a:pt x="8268" y="858"/>
                </a:lnTo>
                <a:lnTo>
                  <a:pt x="8268" y="862"/>
                </a:lnTo>
                <a:lnTo>
                  <a:pt x="8270" y="864"/>
                </a:lnTo>
                <a:lnTo>
                  <a:pt x="8278" y="866"/>
                </a:lnTo>
                <a:lnTo>
                  <a:pt x="8288" y="866"/>
                </a:lnTo>
                <a:lnTo>
                  <a:pt x="8296" y="866"/>
                </a:lnTo>
                <a:lnTo>
                  <a:pt x="8298" y="870"/>
                </a:lnTo>
                <a:lnTo>
                  <a:pt x="8296" y="872"/>
                </a:lnTo>
                <a:lnTo>
                  <a:pt x="8294" y="876"/>
                </a:lnTo>
                <a:lnTo>
                  <a:pt x="8290" y="880"/>
                </a:lnTo>
                <a:lnTo>
                  <a:pt x="8290" y="882"/>
                </a:lnTo>
                <a:lnTo>
                  <a:pt x="8294" y="882"/>
                </a:lnTo>
                <a:lnTo>
                  <a:pt x="8304" y="882"/>
                </a:lnTo>
                <a:lnTo>
                  <a:pt x="8326" y="876"/>
                </a:lnTo>
                <a:lnTo>
                  <a:pt x="8334" y="876"/>
                </a:lnTo>
                <a:lnTo>
                  <a:pt x="8342" y="876"/>
                </a:lnTo>
                <a:lnTo>
                  <a:pt x="8348" y="878"/>
                </a:lnTo>
                <a:lnTo>
                  <a:pt x="8356" y="880"/>
                </a:lnTo>
                <a:lnTo>
                  <a:pt x="8374" y="892"/>
                </a:lnTo>
                <a:lnTo>
                  <a:pt x="8384" y="894"/>
                </a:lnTo>
                <a:lnTo>
                  <a:pt x="8396" y="894"/>
                </a:lnTo>
                <a:lnTo>
                  <a:pt x="8402" y="892"/>
                </a:lnTo>
                <a:lnTo>
                  <a:pt x="8406" y="888"/>
                </a:lnTo>
                <a:lnTo>
                  <a:pt x="8410" y="884"/>
                </a:lnTo>
                <a:lnTo>
                  <a:pt x="8412" y="878"/>
                </a:lnTo>
                <a:lnTo>
                  <a:pt x="8414" y="874"/>
                </a:lnTo>
                <a:lnTo>
                  <a:pt x="8418" y="870"/>
                </a:lnTo>
                <a:lnTo>
                  <a:pt x="8426" y="868"/>
                </a:lnTo>
                <a:lnTo>
                  <a:pt x="8430" y="868"/>
                </a:lnTo>
                <a:lnTo>
                  <a:pt x="8434" y="864"/>
                </a:lnTo>
                <a:lnTo>
                  <a:pt x="8440" y="858"/>
                </a:lnTo>
                <a:lnTo>
                  <a:pt x="8442" y="850"/>
                </a:lnTo>
                <a:lnTo>
                  <a:pt x="8446" y="840"/>
                </a:lnTo>
                <a:lnTo>
                  <a:pt x="8450" y="834"/>
                </a:lnTo>
                <a:lnTo>
                  <a:pt x="8456" y="830"/>
                </a:lnTo>
                <a:lnTo>
                  <a:pt x="8460" y="828"/>
                </a:lnTo>
                <a:lnTo>
                  <a:pt x="8470" y="824"/>
                </a:lnTo>
                <a:lnTo>
                  <a:pt x="8472" y="820"/>
                </a:lnTo>
                <a:lnTo>
                  <a:pt x="8474" y="816"/>
                </a:lnTo>
                <a:lnTo>
                  <a:pt x="8476" y="804"/>
                </a:lnTo>
                <a:lnTo>
                  <a:pt x="8480" y="802"/>
                </a:lnTo>
                <a:lnTo>
                  <a:pt x="8484" y="800"/>
                </a:lnTo>
                <a:lnTo>
                  <a:pt x="8498" y="794"/>
                </a:lnTo>
                <a:lnTo>
                  <a:pt x="8526" y="784"/>
                </a:lnTo>
                <a:lnTo>
                  <a:pt x="8540" y="778"/>
                </a:lnTo>
                <a:lnTo>
                  <a:pt x="8546" y="772"/>
                </a:lnTo>
                <a:lnTo>
                  <a:pt x="8550" y="768"/>
                </a:lnTo>
                <a:lnTo>
                  <a:pt x="8552" y="764"/>
                </a:lnTo>
                <a:lnTo>
                  <a:pt x="8556" y="758"/>
                </a:lnTo>
                <a:lnTo>
                  <a:pt x="8564" y="752"/>
                </a:lnTo>
                <a:lnTo>
                  <a:pt x="8578" y="744"/>
                </a:lnTo>
                <a:lnTo>
                  <a:pt x="8600" y="734"/>
                </a:lnTo>
                <a:lnTo>
                  <a:pt x="8632" y="722"/>
                </a:lnTo>
                <a:lnTo>
                  <a:pt x="8666" y="712"/>
                </a:lnTo>
                <a:lnTo>
                  <a:pt x="8742" y="692"/>
                </a:lnTo>
                <a:lnTo>
                  <a:pt x="8814" y="674"/>
                </a:lnTo>
                <a:lnTo>
                  <a:pt x="8844" y="664"/>
                </a:lnTo>
                <a:lnTo>
                  <a:pt x="8870" y="654"/>
                </a:lnTo>
                <a:lnTo>
                  <a:pt x="8878" y="648"/>
                </a:lnTo>
                <a:lnTo>
                  <a:pt x="8886" y="642"/>
                </a:lnTo>
                <a:lnTo>
                  <a:pt x="8890" y="638"/>
                </a:lnTo>
                <a:lnTo>
                  <a:pt x="8892" y="632"/>
                </a:lnTo>
                <a:lnTo>
                  <a:pt x="8890" y="628"/>
                </a:lnTo>
                <a:lnTo>
                  <a:pt x="8888" y="622"/>
                </a:lnTo>
                <a:lnTo>
                  <a:pt x="8884" y="618"/>
                </a:lnTo>
                <a:lnTo>
                  <a:pt x="8878" y="614"/>
                </a:lnTo>
                <a:lnTo>
                  <a:pt x="8862" y="608"/>
                </a:lnTo>
                <a:lnTo>
                  <a:pt x="8842" y="606"/>
                </a:lnTo>
                <a:lnTo>
                  <a:pt x="8820" y="606"/>
                </a:lnTo>
                <a:lnTo>
                  <a:pt x="8798" y="610"/>
                </a:lnTo>
                <a:lnTo>
                  <a:pt x="8768" y="622"/>
                </a:lnTo>
                <a:lnTo>
                  <a:pt x="8762" y="624"/>
                </a:lnTo>
                <a:lnTo>
                  <a:pt x="8758" y="628"/>
                </a:lnTo>
                <a:lnTo>
                  <a:pt x="8756" y="630"/>
                </a:lnTo>
                <a:lnTo>
                  <a:pt x="8754" y="634"/>
                </a:lnTo>
                <a:lnTo>
                  <a:pt x="8746" y="638"/>
                </a:lnTo>
                <a:lnTo>
                  <a:pt x="8732" y="642"/>
                </a:lnTo>
                <a:lnTo>
                  <a:pt x="8708" y="650"/>
                </a:lnTo>
                <a:lnTo>
                  <a:pt x="8698" y="650"/>
                </a:lnTo>
                <a:lnTo>
                  <a:pt x="8686" y="652"/>
                </a:lnTo>
                <a:lnTo>
                  <a:pt x="8658" y="660"/>
                </a:lnTo>
                <a:close/>
                <a:moveTo>
                  <a:pt x="7934" y="316"/>
                </a:moveTo>
                <a:lnTo>
                  <a:pt x="7934" y="316"/>
                </a:lnTo>
                <a:lnTo>
                  <a:pt x="7942" y="318"/>
                </a:lnTo>
                <a:lnTo>
                  <a:pt x="7950" y="314"/>
                </a:lnTo>
                <a:lnTo>
                  <a:pt x="7954" y="314"/>
                </a:lnTo>
                <a:lnTo>
                  <a:pt x="7958" y="316"/>
                </a:lnTo>
                <a:lnTo>
                  <a:pt x="7964" y="320"/>
                </a:lnTo>
                <a:lnTo>
                  <a:pt x="7968" y="322"/>
                </a:lnTo>
                <a:lnTo>
                  <a:pt x="7974" y="322"/>
                </a:lnTo>
                <a:lnTo>
                  <a:pt x="7980" y="322"/>
                </a:lnTo>
                <a:lnTo>
                  <a:pt x="7990" y="318"/>
                </a:lnTo>
                <a:lnTo>
                  <a:pt x="8006" y="310"/>
                </a:lnTo>
                <a:lnTo>
                  <a:pt x="8018" y="304"/>
                </a:lnTo>
                <a:lnTo>
                  <a:pt x="8022" y="302"/>
                </a:lnTo>
                <a:lnTo>
                  <a:pt x="8028" y="300"/>
                </a:lnTo>
                <a:lnTo>
                  <a:pt x="8036" y="302"/>
                </a:lnTo>
                <a:lnTo>
                  <a:pt x="8046" y="304"/>
                </a:lnTo>
                <a:lnTo>
                  <a:pt x="8056" y="308"/>
                </a:lnTo>
                <a:lnTo>
                  <a:pt x="8064" y="308"/>
                </a:lnTo>
                <a:lnTo>
                  <a:pt x="8070" y="308"/>
                </a:lnTo>
                <a:lnTo>
                  <a:pt x="8072" y="306"/>
                </a:lnTo>
                <a:lnTo>
                  <a:pt x="8070" y="302"/>
                </a:lnTo>
                <a:lnTo>
                  <a:pt x="8064" y="298"/>
                </a:lnTo>
                <a:lnTo>
                  <a:pt x="8054" y="294"/>
                </a:lnTo>
                <a:lnTo>
                  <a:pt x="8038" y="290"/>
                </a:lnTo>
                <a:lnTo>
                  <a:pt x="8014" y="286"/>
                </a:lnTo>
                <a:lnTo>
                  <a:pt x="8010" y="286"/>
                </a:lnTo>
                <a:lnTo>
                  <a:pt x="8008" y="288"/>
                </a:lnTo>
                <a:lnTo>
                  <a:pt x="8006" y="290"/>
                </a:lnTo>
                <a:lnTo>
                  <a:pt x="8002" y="294"/>
                </a:lnTo>
                <a:lnTo>
                  <a:pt x="7996" y="296"/>
                </a:lnTo>
                <a:lnTo>
                  <a:pt x="7984" y="300"/>
                </a:lnTo>
                <a:lnTo>
                  <a:pt x="7954" y="304"/>
                </a:lnTo>
                <a:lnTo>
                  <a:pt x="7930" y="308"/>
                </a:lnTo>
                <a:lnTo>
                  <a:pt x="7924" y="310"/>
                </a:lnTo>
                <a:lnTo>
                  <a:pt x="7920" y="312"/>
                </a:lnTo>
                <a:lnTo>
                  <a:pt x="7924" y="314"/>
                </a:lnTo>
                <a:lnTo>
                  <a:pt x="7934" y="316"/>
                </a:lnTo>
                <a:close/>
                <a:moveTo>
                  <a:pt x="8090" y="300"/>
                </a:moveTo>
                <a:lnTo>
                  <a:pt x="8090" y="300"/>
                </a:lnTo>
                <a:lnTo>
                  <a:pt x="8098" y="306"/>
                </a:lnTo>
                <a:lnTo>
                  <a:pt x="8100" y="308"/>
                </a:lnTo>
                <a:lnTo>
                  <a:pt x="8098" y="310"/>
                </a:lnTo>
                <a:lnTo>
                  <a:pt x="8096" y="312"/>
                </a:lnTo>
                <a:lnTo>
                  <a:pt x="8090" y="314"/>
                </a:lnTo>
                <a:lnTo>
                  <a:pt x="8068" y="316"/>
                </a:lnTo>
                <a:lnTo>
                  <a:pt x="8042" y="316"/>
                </a:lnTo>
                <a:lnTo>
                  <a:pt x="8024" y="318"/>
                </a:lnTo>
                <a:lnTo>
                  <a:pt x="8020" y="318"/>
                </a:lnTo>
                <a:lnTo>
                  <a:pt x="8020" y="320"/>
                </a:lnTo>
                <a:lnTo>
                  <a:pt x="8022" y="322"/>
                </a:lnTo>
                <a:lnTo>
                  <a:pt x="8028" y="326"/>
                </a:lnTo>
                <a:lnTo>
                  <a:pt x="8036" y="332"/>
                </a:lnTo>
                <a:lnTo>
                  <a:pt x="8034" y="332"/>
                </a:lnTo>
                <a:lnTo>
                  <a:pt x="8032" y="334"/>
                </a:lnTo>
                <a:lnTo>
                  <a:pt x="8012" y="332"/>
                </a:lnTo>
                <a:lnTo>
                  <a:pt x="8000" y="330"/>
                </a:lnTo>
                <a:lnTo>
                  <a:pt x="7988" y="332"/>
                </a:lnTo>
                <a:lnTo>
                  <a:pt x="7986" y="332"/>
                </a:lnTo>
                <a:lnTo>
                  <a:pt x="7986" y="334"/>
                </a:lnTo>
                <a:lnTo>
                  <a:pt x="7988" y="338"/>
                </a:lnTo>
                <a:lnTo>
                  <a:pt x="7998" y="344"/>
                </a:lnTo>
                <a:lnTo>
                  <a:pt x="8006" y="346"/>
                </a:lnTo>
                <a:lnTo>
                  <a:pt x="8010" y="346"/>
                </a:lnTo>
                <a:lnTo>
                  <a:pt x="8016" y="344"/>
                </a:lnTo>
                <a:lnTo>
                  <a:pt x="8028" y="340"/>
                </a:lnTo>
                <a:lnTo>
                  <a:pt x="8034" y="338"/>
                </a:lnTo>
                <a:lnTo>
                  <a:pt x="8036" y="340"/>
                </a:lnTo>
                <a:lnTo>
                  <a:pt x="8034" y="346"/>
                </a:lnTo>
                <a:lnTo>
                  <a:pt x="8034" y="350"/>
                </a:lnTo>
                <a:lnTo>
                  <a:pt x="8034" y="352"/>
                </a:lnTo>
                <a:lnTo>
                  <a:pt x="8038" y="352"/>
                </a:lnTo>
                <a:lnTo>
                  <a:pt x="8048" y="350"/>
                </a:lnTo>
                <a:lnTo>
                  <a:pt x="8058" y="346"/>
                </a:lnTo>
                <a:lnTo>
                  <a:pt x="8064" y="346"/>
                </a:lnTo>
                <a:lnTo>
                  <a:pt x="8074" y="348"/>
                </a:lnTo>
                <a:lnTo>
                  <a:pt x="8078" y="350"/>
                </a:lnTo>
                <a:lnTo>
                  <a:pt x="8082" y="348"/>
                </a:lnTo>
                <a:lnTo>
                  <a:pt x="8086" y="346"/>
                </a:lnTo>
                <a:lnTo>
                  <a:pt x="8088" y="344"/>
                </a:lnTo>
                <a:lnTo>
                  <a:pt x="8088" y="342"/>
                </a:lnTo>
                <a:lnTo>
                  <a:pt x="8080" y="340"/>
                </a:lnTo>
                <a:lnTo>
                  <a:pt x="8072" y="336"/>
                </a:lnTo>
                <a:lnTo>
                  <a:pt x="8074" y="332"/>
                </a:lnTo>
                <a:lnTo>
                  <a:pt x="8084" y="330"/>
                </a:lnTo>
                <a:lnTo>
                  <a:pt x="8094" y="328"/>
                </a:lnTo>
                <a:lnTo>
                  <a:pt x="8104" y="328"/>
                </a:lnTo>
                <a:lnTo>
                  <a:pt x="8108" y="326"/>
                </a:lnTo>
                <a:lnTo>
                  <a:pt x="8114" y="322"/>
                </a:lnTo>
                <a:lnTo>
                  <a:pt x="8118" y="320"/>
                </a:lnTo>
                <a:lnTo>
                  <a:pt x="8124" y="318"/>
                </a:lnTo>
                <a:lnTo>
                  <a:pt x="8134" y="318"/>
                </a:lnTo>
                <a:lnTo>
                  <a:pt x="8150" y="316"/>
                </a:lnTo>
                <a:lnTo>
                  <a:pt x="8174" y="314"/>
                </a:lnTo>
                <a:lnTo>
                  <a:pt x="8186" y="310"/>
                </a:lnTo>
                <a:lnTo>
                  <a:pt x="8192" y="308"/>
                </a:lnTo>
                <a:lnTo>
                  <a:pt x="8194" y="304"/>
                </a:lnTo>
                <a:lnTo>
                  <a:pt x="8192" y="300"/>
                </a:lnTo>
                <a:lnTo>
                  <a:pt x="8188" y="298"/>
                </a:lnTo>
                <a:lnTo>
                  <a:pt x="8180" y="296"/>
                </a:lnTo>
                <a:lnTo>
                  <a:pt x="8170" y="296"/>
                </a:lnTo>
                <a:lnTo>
                  <a:pt x="8158" y="296"/>
                </a:lnTo>
                <a:lnTo>
                  <a:pt x="8146" y="298"/>
                </a:lnTo>
                <a:lnTo>
                  <a:pt x="8146" y="296"/>
                </a:lnTo>
                <a:lnTo>
                  <a:pt x="8148" y="294"/>
                </a:lnTo>
                <a:lnTo>
                  <a:pt x="8150" y="292"/>
                </a:lnTo>
                <a:lnTo>
                  <a:pt x="8150" y="290"/>
                </a:lnTo>
                <a:lnTo>
                  <a:pt x="8148" y="288"/>
                </a:lnTo>
                <a:lnTo>
                  <a:pt x="8138" y="288"/>
                </a:lnTo>
                <a:lnTo>
                  <a:pt x="8116" y="286"/>
                </a:lnTo>
                <a:lnTo>
                  <a:pt x="8098" y="290"/>
                </a:lnTo>
                <a:lnTo>
                  <a:pt x="8092" y="292"/>
                </a:lnTo>
                <a:lnTo>
                  <a:pt x="8088" y="294"/>
                </a:lnTo>
                <a:lnTo>
                  <a:pt x="8086" y="298"/>
                </a:lnTo>
                <a:lnTo>
                  <a:pt x="8090" y="300"/>
                </a:lnTo>
                <a:close/>
                <a:moveTo>
                  <a:pt x="8270" y="334"/>
                </a:moveTo>
                <a:lnTo>
                  <a:pt x="8270" y="334"/>
                </a:lnTo>
                <a:lnTo>
                  <a:pt x="8260" y="326"/>
                </a:lnTo>
                <a:lnTo>
                  <a:pt x="8256" y="324"/>
                </a:lnTo>
                <a:lnTo>
                  <a:pt x="8252" y="324"/>
                </a:lnTo>
                <a:lnTo>
                  <a:pt x="8240" y="326"/>
                </a:lnTo>
                <a:lnTo>
                  <a:pt x="8220" y="336"/>
                </a:lnTo>
                <a:lnTo>
                  <a:pt x="8216" y="338"/>
                </a:lnTo>
                <a:lnTo>
                  <a:pt x="8216" y="340"/>
                </a:lnTo>
                <a:lnTo>
                  <a:pt x="8220" y="342"/>
                </a:lnTo>
                <a:lnTo>
                  <a:pt x="8230" y="346"/>
                </a:lnTo>
                <a:lnTo>
                  <a:pt x="8244" y="346"/>
                </a:lnTo>
                <a:lnTo>
                  <a:pt x="8258" y="348"/>
                </a:lnTo>
                <a:lnTo>
                  <a:pt x="8270" y="346"/>
                </a:lnTo>
                <a:lnTo>
                  <a:pt x="8272" y="344"/>
                </a:lnTo>
                <a:lnTo>
                  <a:pt x="8274" y="342"/>
                </a:lnTo>
                <a:lnTo>
                  <a:pt x="8274" y="338"/>
                </a:lnTo>
                <a:lnTo>
                  <a:pt x="8270" y="334"/>
                </a:lnTo>
                <a:close/>
                <a:moveTo>
                  <a:pt x="8160" y="268"/>
                </a:moveTo>
                <a:lnTo>
                  <a:pt x="8160" y="268"/>
                </a:lnTo>
                <a:lnTo>
                  <a:pt x="8164" y="266"/>
                </a:lnTo>
                <a:lnTo>
                  <a:pt x="8166" y="264"/>
                </a:lnTo>
                <a:lnTo>
                  <a:pt x="8164" y="260"/>
                </a:lnTo>
                <a:lnTo>
                  <a:pt x="8162" y="260"/>
                </a:lnTo>
                <a:lnTo>
                  <a:pt x="8156" y="258"/>
                </a:lnTo>
                <a:lnTo>
                  <a:pt x="8152" y="260"/>
                </a:lnTo>
                <a:lnTo>
                  <a:pt x="8146" y="262"/>
                </a:lnTo>
                <a:lnTo>
                  <a:pt x="8140" y="266"/>
                </a:lnTo>
                <a:lnTo>
                  <a:pt x="8134" y="272"/>
                </a:lnTo>
                <a:lnTo>
                  <a:pt x="8132" y="276"/>
                </a:lnTo>
                <a:lnTo>
                  <a:pt x="8136" y="278"/>
                </a:lnTo>
                <a:lnTo>
                  <a:pt x="8146" y="274"/>
                </a:lnTo>
                <a:lnTo>
                  <a:pt x="8160" y="268"/>
                </a:lnTo>
                <a:close/>
                <a:moveTo>
                  <a:pt x="8684" y="298"/>
                </a:moveTo>
                <a:lnTo>
                  <a:pt x="8684" y="298"/>
                </a:lnTo>
                <a:lnTo>
                  <a:pt x="8710" y="294"/>
                </a:lnTo>
                <a:lnTo>
                  <a:pt x="8730" y="292"/>
                </a:lnTo>
                <a:lnTo>
                  <a:pt x="8738" y="290"/>
                </a:lnTo>
                <a:lnTo>
                  <a:pt x="8742" y="288"/>
                </a:lnTo>
                <a:lnTo>
                  <a:pt x="8746" y="282"/>
                </a:lnTo>
                <a:lnTo>
                  <a:pt x="8746" y="276"/>
                </a:lnTo>
                <a:lnTo>
                  <a:pt x="8744" y="270"/>
                </a:lnTo>
                <a:lnTo>
                  <a:pt x="8740" y="264"/>
                </a:lnTo>
                <a:lnTo>
                  <a:pt x="8734" y="262"/>
                </a:lnTo>
                <a:lnTo>
                  <a:pt x="8726" y="258"/>
                </a:lnTo>
                <a:lnTo>
                  <a:pt x="8716" y="258"/>
                </a:lnTo>
                <a:lnTo>
                  <a:pt x="8708" y="260"/>
                </a:lnTo>
                <a:lnTo>
                  <a:pt x="8700" y="262"/>
                </a:lnTo>
                <a:lnTo>
                  <a:pt x="8694" y="266"/>
                </a:lnTo>
                <a:lnTo>
                  <a:pt x="8688" y="270"/>
                </a:lnTo>
                <a:lnTo>
                  <a:pt x="8684" y="272"/>
                </a:lnTo>
                <a:lnTo>
                  <a:pt x="8672" y="272"/>
                </a:lnTo>
                <a:lnTo>
                  <a:pt x="8656" y="276"/>
                </a:lnTo>
                <a:lnTo>
                  <a:pt x="8648" y="278"/>
                </a:lnTo>
                <a:lnTo>
                  <a:pt x="8636" y="286"/>
                </a:lnTo>
                <a:lnTo>
                  <a:pt x="8630" y="290"/>
                </a:lnTo>
                <a:lnTo>
                  <a:pt x="8628" y="294"/>
                </a:lnTo>
                <a:lnTo>
                  <a:pt x="8630" y="298"/>
                </a:lnTo>
                <a:lnTo>
                  <a:pt x="8636" y="300"/>
                </a:lnTo>
                <a:lnTo>
                  <a:pt x="8646" y="302"/>
                </a:lnTo>
                <a:lnTo>
                  <a:pt x="8656" y="302"/>
                </a:lnTo>
                <a:lnTo>
                  <a:pt x="8684" y="298"/>
                </a:lnTo>
                <a:close/>
                <a:moveTo>
                  <a:pt x="8680" y="222"/>
                </a:moveTo>
                <a:lnTo>
                  <a:pt x="8680" y="222"/>
                </a:lnTo>
                <a:lnTo>
                  <a:pt x="8680" y="220"/>
                </a:lnTo>
                <a:lnTo>
                  <a:pt x="8680" y="218"/>
                </a:lnTo>
                <a:lnTo>
                  <a:pt x="8676" y="214"/>
                </a:lnTo>
                <a:lnTo>
                  <a:pt x="8670" y="212"/>
                </a:lnTo>
                <a:lnTo>
                  <a:pt x="8660" y="212"/>
                </a:lnTo>
                <a:lnTo>
                  <a:pt x="8636" y="212"/>
                </a:lnTo>
                <a:lnTo>
                  <a:pt x="8626" y="214"/>
                </a:lnTo>
                <a:lnTo>
                  <a:pt x="8616" y="216"/>
                </a:lnTo>
                <a:lnTo>
                  <a:pt x="8614" y="218"/>
                </a:lnTo>
                <a:lnTo>
                  <a:pt x="8616" y="220"/>
                </a:lnTo>
                <a:lnTo>
                  <a:pt x="8620" y="222"/>
                </a:lnTo>
                <a:lnTo>
                  <a:pt x="8638" y="226"/>
                </a:lnTo>
                <a:lnTo>
                  <a:pt x="8662" y="226"/>
                </a:lnTo>
                <a:lnTo>
                  <a:pt x="8672" y="224"/>
                </a:lnTo>
                <a:lnTo>
                  <a:pt x="8680" y="222"/>
                </a:lnTo>
                <a:close/>
                <a:moveTo>
                  <a:pt x="8502" y="208"/>
                </a:moveTo>
                <a:lnTo>
                  <a:pt x="8502" y="208"/>
                </a:lnTo>
                <a:lnTo>
                  <a:pt x="8502" y="206"/>
                </a:lnTo>
                <a:lnTo>
                  <a:pt x="8500" y="206"/>
                </a:lnTo>
                <a:lnTo>
                  <a:pt x="8496" y="202"/>
                </a:lnTo>
                <a:lnTo>
                  <a:pt x="8476" y="200"/>
                </a:lnTo>
                <a:lnTo>
                  <a:pt x="8464" y="200"/>
                </a:lnTo>
                <a:lnTo>
                  <a:pt x="8454" y="202"/>
                </a:lnTo>
                <a:lnTo>
                  <a:pt x="8446" y="204"/>
                </a:lnTo>
                <a:lnTo>
                  <a:pt x="8442" y="208"/>
                </a:lnTo>
                <a:lnTo>
                  <a:pt x="8442" y="212"/>
                </a:lnTo>
                <a:lnTo>
                  <a:pt x="8442" y="214"/>
                </a:lnTo>
                <a:lnTo>
                  <a:pt x="8448" y="216"/>
                </a:lnTo>
                <a:lnTo>
                  <a:pt x="8456" y="218"/>
                </a:lnTo>
                <a:lnTo>
                  <a:pt x="8468" y="218"/>
                </a:lnTo>
                <a:lnTo>
                  <a:pt x="8490" y="214"/>
                </a:lnTo>
                <a:lnTo>
                  <a:pt x="8498" y="212"/>
                </a:lnTo>
                <a:lnTo>
                  <a:pt x="8502" y="208"/>
                </a:lnTo>
                <a:close/>
                <a:moveTo>
                  <a:pt x="8566" y="284"/>
                </a:moveTo>
                <a:lnTo>
                  <a:pt x="8566" y="284"/>
                </a:lnTo>
                <a:lnTo>
                  <a:pt x="8576" y="282"/>
                </a:lnTo>
                <a:lnTo>
                  <a:pt x="8586" y="278"/>
                </a:lnTo>
                <a:lnTo>
                  <a:pt x="8592" y="274"/>
                </a:lnTo>
                <a:lnTo>
                  <a:pt x="8598" y="268"/>
                </a:lnTo>
                <a:lnTo>
                  <a:pt x="8598" y="266"/>
                </a:lnTo>
                <a:lnTo>
                  <a:pt x="8592" y="264"/>
                </a:lnTo>
                <a:lnTo>
                  <a:pt x="8580" y="264"/>
                </a:lnTo>
                <a:lnTo>
                  <a:pt x="8558" y="268"/>
                </a:lnTo>
                <a:lnTo>
                  <a:pt x="8544" y="272"/>
                </a:lnTo>
                <a:lnTo>
                  <a:pt x="8534" y="276"/>
                </a:lnTo>
                <a:lnTo>
                  <a:pt x="8532" y="278"/>
                </a:lnTo>
                <a:lnTo>
                  <a:pt x="8534" y="280"/>
                </a:lnTo>
                <a:lnTo>
                  <a:pt x="8548" y="284"/>
                </a:lnTo>
                <a:lnTo>
                  <a:pt x="8566" y="284"/>
                </a:lnTo>
                <a:close/>
                <a:moveTo>
                  <a:pt x="8560" y="322"/>
                </a:moveTo>
                <a:lnTo>
                  <a:pt x="8560" y="322"/>
                </a:lnTo>
                <a:lnTo>
                  <a:pt x="8570" y="324"/>
                </a:lnTo>
                <a:lnTo>
                  <a:pt x="8578" y="324"/>
                </a:lnTo>
                <a:lnTo>
                  <a:pt x="8582" y="322"/>
                </a:lnTo>
                <a:lnTo>
                  <a:pt x="8586" y="320"/>
                </a:lnTo>
                <a:lnTo>
                  <a:pt x="8594" y="314"/>
                </a:lnTo>
                <a:lnTo>
                  <a:pt x="8600" y="312"/>
                </a:lnTo>
                <a:lnTo>
                  <a:pt x="8606" y="312"/>
                </a:lnTo>
                <a:lnTo>
                  <a:pt x="8614" y="310"/>
                </a:lnTo>
                <a:lnTo>
                  <a:pt x="8618" y="306"/>
                </a:lnTo>
                <a:lnTo>
                  <a:pt x="8618" y="300"/>
                </a:lnTo>
                <a:lnTo>
                  <a:pt x="8618" y="292"/>
                </a:lnTo>
                <a:lnTo>
                  <a:pt x="8612" y="288"/>
                </a:lnTo>
                <a:lnTo>
                  <a:pt x="8604" y="284"/>
                </a:lnTo>
                <a:lnTo>
                  <a:pt x="8592" y="284"/>
                </a:lnTo>
                <a:lnTo>
                  <a:pt x="8576" y="288"/>
                </a:lnTo>
                <a:lnTo>
                  <a:pt x="8558" y="292"/>
                </a:lnTo>
                <a:lnTo>
                  <a:pt x="8544" y="294"/>
                </a:lnTo>
                <a:lnTo>
                  <a:pt x="8532" y="292"/>
                </a:lnTo>
                <a:lnTo>
                  <a:pt x="8522" y="290"/>
                </a:lnTo>
                <a:lnTo>
                  <a:pt x="8514" y="288"/>
                </a:lnTo>
                <a:lnTo>
                  <a:pt x="8508" y="290"/>
                </a:lnTo>
                <a:lnTo>
                  <a:pt x="8502" y="294"/>
                </a:lnTo>
                <a:lnTo>
                  <a:pt x="8496" y="304"/>
                </a:lnTo>
                <a:lnTo>
                  <a:pt x="8494" y="314"/>
                </a:lnTo>
                <a:lnTo>
                  <a:pt x="8494" y="318"/>
                </a:lnTo>
                <a:lnTo>
                  <a:pt x="8496" y="320"/>
                </a:lnTo>
                <a:lnTo>
                  <a:pt x="8502" y="324"/>
                </a:lnTo>
                <a:lnTo>
                  <a:pt x="8512" y="324"/>
                </a:lnTo>
                <a:lnTo>
                  <a:pt x="8534" y="320"/>
                </a:lnTo>
                <a:lnTo>
                  <a:pt x="8548" y="320"/>
                </a:lnTo>
                <a:lnTo>
                  <a:pt x="8560" y="322"/>
                </a:lnTo>
                <a:close/>
                <a:moveTo>
                  <a:pt x="8116" y="340"/>
                </a:moveTo>
                <a:lnTo>
                  <a:pt x="8116" y="340"/>
                </a:lnTo>
                <a:lnTo>
                  <a:pt x="8110" y="342"/>
                </a:lnTo>
                <a:lnTo>
                  <a:pt x="8108" y="346"/>
                </a:lnTo>
                <a:lnTo>
                  <a:pt x="8108" y="350"/>
                </a:lnTo>
                <a:lnTo>
                  <a:pt x="8108" y="352"/>
                </a:lnTo>
                <a:lnTo>
                  <a:pt x="8112" y="354"/>
                </a:lnTo>
                <a:lnTo>
                  <a:pt x="8116" y="356"/>
                </a:lnTo>
                <a:lnTo>
                  <a:pt x="8120" y="356"/>
                </a:lnTo>
                <a:lnTo>
                  <a:pt x="8126" y="354"/>
                </a:lnTo>
                <a:lnTo>
                  <a:pt x="8134" y="346"/>
                </a:lnTo>
                <a:lnTo>
                  <a:pt x="8136" y="344"/>
                </a:lnTo>
                <a:lnTo>
                  <a:pt x="8136" y="340"/>
                </a:lnTo>
                <a:lnTo>
                  <a:pt x="8134" y="338"/>
                </a:lnTo>
                <a:lnTo>
                  <a:pt x="8130" y="338"/>
                </a:lnTo>
                <a:lnTo>
                  <a:pt x="8116" y="340"/>
                </a:lnTo>
                <a:close/>
                <a:moveTo>
                  <a:pt x="8170" y="368"/>
                </a:moveTo>
                <a:lnTo>
                  <a:pt x="8170" y="368"/>
                </a:lnTo>
                <a:lnTo>
                  <a:pt x="8178" y="366"/>
                </a:lnTo>
                <a:lnTo>
                  <a:pt x="8182" y="364"/>
                </a:lnTo>
                <a:lnTo>
                  <a:pt x="8180" y="360"/>
                </a:lnTo>
                <a:lnTo>
                  <a:pt x="8176" y="356"/>
                </a:lnTo>
                <a:lnTo>
                  <a:pt x="8168" y="354"/>
                </a:lnTo>
                <a:lnTo>
                  <a:pt x="8158" y="352"/>
                </a:lnTo>
                <a:lnTo>
                  <a:pt x="8148" y="352"/>
                </a:lnTo>
                <a:lnTo>
                  <a:pt x="8138" y="356"/>
                </a:lnTo>
                <a:lnTo>
                  <a:pt x="8132" y="360"/>
                </a:lnTo>
                <a:lnTo>
                  <a:pt x="8128" y="362"/>
                </a:lnTo>
                <a:lnTo>
                  <a:pt x="8130" y="364"/>
                </a:lnTo>
                <a:lnTo>
                  <a:pt x="8134" y="366"/>
                </a:lnTo>
                <a:lnTo>
                  <a:pt x="8148" y="366"/>
                </a:lnTo>
                <a:lnTo>
                  <a:pt x="8170" y="368"/>
                </a:lnTo>
                <a:close/>
                <a:moveTo>
                  <a:pt x="8394" y="332"/>
                </a:moveTo>
                <a:lnTo>
                  <a:pt x="8394" y="332"/>
                </a:lnTo>
                <a:lnTo>
                  <a:pt x="8382" y="332"/>
                </a:lnTo>
                <a:lnTo>
                  <a:pt x="8370" y="332"/>
                </a:lnTo>
                <a:lnTo>
                  <a:pt x="8366" y="332"/>
                </a:lnTo>
                <a:lnTo>
                  <a:pt x="8360" y="336"/>
                </a:lnTo>
                <a:lnTo>
                  <a:pt x="8358" y="340"/>
                </a:lnTo>
                <a:lnTo>
                  <a:pt x="8354" y="346"/>
                </a:lnTo>
                <a:lnTo>
                  <a:pt x="8354" y="352"/>
                </a:lnTo>
                <a:lnTo>
                  <a:pt x="8356" y="356"/>
                </a:lnTo>
                <a:lnTo>
                  <a:pt x="8360" y="358"/>
                </a:lnTo>
                <a:lnTo>
                  <a:pt x="8366" y="358"/>
                </a:lnTo>
                <a:lnTo>
                  <a:pt x="8382" y="356"/>
                </a:lnTo>
                <a:lnTo>
                  <a:pt x="8400" y="356"/>
                </a:lnTo>
                <a:lnTo>
                  <a:pt x="8408" y="356"/>
                </a:lnTo>
                <a:lnTo>
                  <a:pt x="8412" y="354"/>
                </a:lnTo>
                <a:lnTo>
                  <a:pt x="8414" y="348"/>
                </a:lnTo>
                <a:lnTo>
                  <a:pt x="8412" y="344"/>
                </a:lnTo>
                <a:lnTo>
                  <a:pt x="8410" y="338"/>
                </a:lnTo>
                <a:lnTo>
                  <a:pt x="8406" y="334"/>
                </a:lnTo>
                <a:lnTo>
                  <a:pt x="8400" y="332"/>
                </a:lnTo>
                <a:lnTo>
                  <a:pt x="8394" y="332"/>
                </a:lnTo>
                <a:close/>
                <a:moveTo>
                  <a:pt x="8414" y="336"/>
                </a:moveTo>
                <a:lnTo>
                  <a:pt x="8414" y="336"/>
                </a:lnTo>
                <a:lnTo>
                  <a:pt x="8420" y="344"/>
                </a:lnTo>
                <a:lnTo>
                  <a:pt x="8428" y="348"/>
                </a:lnTo>
                <a:lnTo>
                  <a:pt x="8440" y="352"/>
                </a:lnTo>
                <a:lnTo>
                  <a:pt x="8446" y="354"/>
                </a:lnTo>
                <a:lnTo>
                  <a:pt x="8450" y="352"/>
                </a:lnTo>
                <a:lnTo>
                  <a:pt x="8452" y="350"/>
                </a:lnTo>
                <a:lnTo>
                  <a:pt x="8452" y="346"/>
                </a:lnTo>
                <a:lnTo>
                  <a:pt x="8454" y="342"/>
                </a:lnTo>
                <a:lnTo>
                  <a:pt x="8456" y="338"/>
                </a:lnTo>
                <a:lnTo>
                  <a:pt x="8462" y="336"/>
                </a:lnTo>
                <a:lnTo>
                  <a:pt x="8470" y="336"/>
                </a:lnTo>
                <a:lnTo>
                  <a:pt x="8488" y="334"/>
                </a:lnTo>
                <a:lnTo>
                  <a:pt x="8492" y="332"/>
                </a:lnTo>
                <a:lnTo>
                  <a:pt x="8494" y="330"/>
                </a:lnTo>
                <a:lnTo>
                  <a:pt x="8492" y="328"/>
                </a:lnTo>
                <a:lnTo>
                  <a:pt x="8488" y="326"/>
                </a:lnTo>
                <a:lnTo>
                  <a:pt x="8468" y="322"/>
                </a:lnTo>
                <a:lnTo>
                  <a:pt x="8444" y="320"/>
                </a:lnTo>
                <a:lnTo>
                  <a:pt x="8422" y="320"/>
                </a:lnTo>
                <a:lnTo>
                  <a:pt x="8414" y="322"/>
                </a:lnTo>
                <a:lnTo>
                  <a:pt x="8410" y="326"/>
                </a:lnTo>
                <a:lnTo>
                  <a:pt x="8410" y="330"/>
                </a:lnTo>
                <a:lnTo>
                  <a:pt x="8414" y="336"/>
                </a:lnTo>
                <a:close/>
                <a:moveTo>
                  <a:pt x="8486" y="354"/>
                </a:moveTo>
                <a:lnTo>
                  <a:pt x="8486" y="354"/>
                </a:lnTo>
                <a:lnTo>
                  <a:pt x="8476" y="356"/>
                </a:lnTo>
                <a:lnTo>
                  <a:pt x="8474" y="360"/>
                </a:lnTo>
                <a:lnTo>
                  <a:pt x="8476" y="362"/>
                </a:lnTo>
                <a:lnTo>
                  <a:pt x="8480" y="362"/>
                </a:lnTo>
                <a:lnTo>
                  <a:pt x="8498" y="364"/>
                </a:lnTo>
                <a:lnTo>
                  <a:pt x="8516" y="362"/>
                </a:lnTo>
                <a:lnTo>
                  <a:pt x="8524" y="362"/>
                </a:lnTo>
                <a:lnTo>
                  <a:pt x="8526" y="360"/>
                </a:lnTo>
                <a:lnTo>
                  <a:pt x="8524" y="356"/>
                </a:lnTo>
                <a:lnTo>
                  <a:pt x="8522" y="354"/>
                </a:lnTo>
                <a:lnTo>
                  <a:pt x="8506" y="352"/>
                </a:lnTo>
                <a:lnTo>
                  <a:pt x="8498" y="352"/>
                </a:lnTo>
                <a:lnTo>
                  <a:pt x="8488" y="352"/>
                </a:lnTo>
                <a:lnTo>
                  <a:pt x="8486" y="354"/>
                </a:lnTo>
                <a:close/>
                <a:moveTo>
                  <a:pt x="8458" y="244"/>
                </a:moveTo>
                <a:lnTo>
                  <a:pt x="8458" y="244"/>
                </a:lnTo>
                <a:lnTo>
                  <a:pt x="8468" y="244"/>
                </a:lnTo>
                <a:lnTo>
                  <a:pt x="8470" y="242"/>
                </a:lnTo>
                <a:lnTo>
                  <a:pt x="8468" y="242"/>
                </a:lnTo>
                <a:lnTo>
                  <a:pt x="8460" y="238"/>
                </a:lnTo>
                <a:lnTo>
                  <a:pt x="8444" y="232"/>
                </a:lnTo>
                <a:lnTo>
                  <a:pt x="8432" y="228"/>
                </a:lnTo>
                <a:lnTo>
                  <a:pt x="8424" y="228"/>
                </a:lnTo>
                <a:lnTo>
                  <a:pt x="8416" y="230"/>
                </a:lnTo>
                <a:lnTo>
                  <a:pt x="8406" y="234"/>
                </a:lnTo>
                <a:lnTo>
                  <a:pt x="8398" y="238"/>
                </a:lnTo>
                <a:lnTo>
                  <a:pt x="8396" y="240"/>
                </a:lnTo>
                <a:lnTo>
                  <a:pt x="8400" y="240"/>
                </a:lnTo>
                <a:lnTo>
                  <a:pt x="8408" y="240"/>
                </a:lnTo>
                <a:lnTo>
                  <a:pt x="8430" y="242"/>
                </a:lnTo>
                <a:lnTo>
                  <a:pt x="8458" y="244"/>
                </a:lnTo>
                <a:close/>
                <a:moveTo>
                  <a:pt x="8344" y="256"/>
                </a:moveTo>
                <a:lnTo>
                  <a:pt x="8344" y="256"/>
                </a:lnTo>
                <a:lnTo>
                  <a:pt x="8348" y="258"/>
                </a:lnTo>
                <a:lnTo>
                  <a:pt x="8352" y="258"/>
                </a:lnTo>
                <a:lnTo>
                  <a:pt x="8360" y="256"/>
                </a:lnTo>
                <a:lnTo>
                  <a:pt x="8368" y="256"/>
                </a:lnTo>
                <a:lnTo>
                  <a:pt x="8374" y="258"/>
                </a:lnTo>
                <a:lnTo>
                  <a:pt x="8380" y="260"/>
                </a:lnTo>
                <a:lnTo>
                  <a:pt x="8384" y="262"/>
                </a:lnTo>
                <a:lnTo>
                  <a:pt x="8388" y="262"/>
                </a:lnTo>
                <a:lnTo>
                  <a:pt x="8398" y="260"/>
                </a:lnTo>
                <a:lnTo>
                  <a:pt x="8412" y="256"/>
                </a:lnTo>
                <a:lnTo>
                  <a:pt x="8436" y="252"/>
                </a:lnTo>
                <a:lnTo>
                  <a:pt x="8440" y="252"/>
                </a:lnTo>
                <a:lnTo>
                  <a:pt x="8440" y="250"/>
                </a:lnTo>
                <a:lnTo>
                  <a:pt x="8428" y="248"/>
                </a:lnTo>
                <a:lnTo>
                  <a:pt x="8386" y="242"/>
                </a:lnTo>
                <a:lnTo>
                  <a:pt x="8380" y="242"/>
                </a:lnTo>
                <a:lnTo>
                  <a:pt x="8376" y="244"/>
                </a:lnTo>
                <a:lnTo>
                  <a:pt x="8376" y="246"/>
                </a:lnTo>
                <a:lnTo>
                  <a:pt x="8378" y="248"/>
                </a:lnTo>
                <a:lnTo>
                  <a:pt x="8382" y="252"/>
                </a:lnTo>
                <a:lnTo>
                  <a:pt x="8380" y="252"/>
                </a:lnTo>
                <a:lnTo>
                  <a:pt x="8376" y="252"/>
                </a:lnTo>
                <a:lnTo>
                  <a:pt x="8350" y="252"/>
                </a:lnTo>
                <a:lnTo>
                  <a:pt x="8342" y="254"/>
                </a:lnTo>
                <a:lnTo>
                  <a:pt x="8344" y="256"/>
                </a:lnTo>
                <a:close/>
                <a:moveTo>
                  <a:pt x="8442" y="270"/>
                </a:moveTo>
                <a:lnTo>
                  <a:pt x="8442" y="270"/>
                </a:lnTo>
                <a:lnTo>
                  <a:pt x="8442" y="272"/>
                </a:lnTo>
                <a:lnTo>
                  <a:pt x="8450" y="276"/>
                </a:lnTo>
                <a:lnTo>
                  <a:pt x="8462" y="278"/>
                </a:lnTo>
                <a:lnTo>
                  <a:pt x="8472" y="278"/>
                </a:lnTo>
                <a:lnTo>
                  <a:pt x="8474" y="278"/>
                </a:lnTo>
                <a:lnTo>
                  <a:pt x="8472" y="276"/>
                </a:lnTo>
                <a:lnTo>
                  <a:pt x="8464" y="270"/>
                </a:lnTo>
                <a:lnTo>
                  <a:pt x="8452" y="268"/>
                </a:lnTo>
                <a:lnTo>
                  <a:pt x="8446" y="268"/>
                </a:lnTo>
                <a:lnTo>
                  <a:pt x="8442" y="270"/>
                </a:lnTo>
                <a:close/>
                <a:moveTo>
                  <a:pt x="8478" y="296"/>
                </a:moveTo>
                <a:lnTo>
                  <a:pt x="8478" y="296"/>
                </a:lnTo>
                <a:lnTo>
                  <a:pt x="8484" y="294"/>
                </a:lnTo>
                <a:lnTo>
                  <a:pt x="8486" y="290"/>
                </a:lnTo>
                <a:lnTo>
                  <a:pt x="8486" y="288"/>
                </a:lnTo>
                <a:lnTo>
                  <a:pt x="8484" y="286"/>
                </a:lnTo>
                <a:lnTo>
                  <a:pt x="8480" y="286"/>
                </a:lnTo>
                <a:lnTo>
                  <a:pt x="8472" y="286"/>
                </a:lnTo>
                <a:lnTo>
                  <a:pt x="8462" y="286"/>
                </a:lnTo>
                <a:lnTo>
                  <a:pt x="8450" y="290"/>
                </a:lnTo>
                <a:lnTo>
                  <a:pt x="8444" y="292"/>
                </a:lnTo>
                <a:lnTo>
                  <a:pt x="8444" y="294"/>
                </a:lnTo>
                <a:lnTo>
                  <a:pt x="8450" y="294"/>
                </a:lnTo>
                <a:lnTo>
                  <a:pt x="8464" y="296"/>
                </a:lnTo>
                <a:lnTo>
                  <a:pt x="8478" y="296"/>
                </a:lnTo>
                <a:close/>
                <a:moveTo>
                  <a:pt x="8372" y="268"/>
                </a:moveTo>
                <a:lnTo>
                  <a:pt x="8372" y="268"/>
                </a:lnTo>
                <a:lnTo>
                  <a:pt x="8370" y="268"/>
                </a:lnTo>
                <a:lnTo>
                  <a:pt x="8372" y="270"/>
                </a:lnTo>
                <a:lnTo>
                  <a:pt x="8378" y="272"/>
                </a:lnTo>
                <a:lnTo>
                  <a:pt x="8388" y="274"/>
                </a:lnTo>
                <a:lnTo>
                  <a:pt x="8400" y="278"/>
                </a:lnTo>
                <a:lnTo>
                  <a:pt x="8416" y="284"/>
                </a:lnTo>
                <a:lnTo>
                  <a:pt x="8426" y="286"/>
                </a:lnTo>
                <a:lnTo>
                  <a:pt x="8444" y="286"/>
                </a:lnTo>
                <a:lnTo>
                  <a:pt x="8456" y="284"/>
                </a:lnTo>
                <a:lnTo>
                  <a:pt x="8458" y="284"/>
                </a:lnTo>
                <a:lnTo>
                  <a:pt x="8456" y="282"/>
                </a:lnTo>
                <a:lnTo>
                  <a:pt x="8432" y="276"/>
                </a:lnTo>
                <a:lnTo>
                  <a:pt x="8418" y="272"/>
                </a:lnTo>
                <a:lnTo>
                  <a:pt x="8400" y="268"/>
                </a:lnTo>
                <a:lnTo>
                  <a:pt x="8384" y="268"/>
                </a:lnTo>
                <a:lnTo>
                  <a:pt x="8372" y="268"/>
                </a:lnTo>
                <a:close/>
                <a:moveTo>
                  <a:pt x="8332" y="280"/>
                </a:moveTo>
                <a:lnTo>
                  <a:pt x="8332" y="280"/>
                </a:lnTo>
                <a:lnTo>
                  <a:pt x="8338" y="282"/>
                </a:lnTo>
                <a:lnTo>
                  <a:pt x="8344" y="284"/>
                </a:lnTo>
                <a:lnTo>
                  <a:pt x="8364" y="288"/>
                </a:lnTo>
                <a:lnTo>
                  <a:pt x="8390" y="294"/>
                </a:lnTo>
                <a:lnTo>
                  <a:pt x="8404" y="298"/>
                </a:lnTo>
                <a:lnTo>
                  <a:pt x="8412" y="302"/>
                </a:lnTo>
                <a:lnTo>
                  <a:pt x="8424" y="300"/>
                </a:lnTo>
                <a:lnTo>
                  <a:pt x="8432" y="296"/>
                </a:lnTo>
                <a:lnTo>
                  <a:pt x="8434" y="294"/>
                </a:lnTo>
                <a:lnTo>
                  <a:pt x="8432" y="294"/>
                </a:lnTo>
                <a:lnTo>
                  <a:pt x="8410" y="286"/>
                </a:lnTo>
                <a:lnTo>
                  <a:pt x="8380" y="276"/>
                </a:lnTo>
                <a:lnTo>
                  <a:pt x="8366" y="274"/>
                </a:lnTo>
                <a:lnTo>
                  <a:pt x="8354" y="274"/>
                </a:lnTo>
                <a:lnTo>
                  <a:pt x="8348" y="274"/>
                </a:lnTo>
                <a:lnTo>
                  <a:pt x="8340" y="274"/>
                </a:lnTo>
                <a:lnTo>
                  <a:pt x="8326" y="268"/>
                </a:lnTo>
                <a:lnTo>
                  <a:pt x="8320" y="266"/>
                </a:lnTo>
                <a:lnTo>
                  <a:pt x="8314" y="266"/>
                </a:lnTo>
                <a:lnTo>
                  <a:pt x="8308" y="268"/>
                </a:lnTo>
                <a:lnTo>
                  <a:pt x="8302" y="272"/>
                </a:lnTo>
                <a:lnTo>
                  <a:pt x="8300" y="274"/>
                </a:lnTo>
                <a:lnTo>
                  <a:pt x="8302" y="276"/>
                </a:lnTo>
                <a:lnTo>
                  <a:pt x="8308" y="278"/>
                </a:lnTo>
                <a:lnTo>
                  <a:pt x="8320" y="278"/>
                </a:lnTo>
                <a:lnTo>
                  <a:pt x="8332" y="280"/>
                </a:lnTo>
                <a:close/>
                <a:moveTo>
                  <a:pt x="8304" y="294"/>
                </a:moveTo>
                <a:lnTo>
                  <a:pt x="8304" y="294"/>
                </a:lnTo>
                <a:lnTo>
                  <a:pt x="8312" y="296"/>
                </a:lnTo>
                <a:lnTo>
                  <a:pt x="8316" y="298"/>
                </a:lnTo>
                <a:lnTo>
                  <a:pt x="8320" y="300"/>
                </a:lnTo>
                <a:lnTo>
                  <a:pt x="8328" y="298"/>
                </a:lnTo>
                <a:lnTo>
                  <a:pt x="8340" y="296"/>
                </a:lnTo>
                <a:lnTo>
                  <a:pt x="8352" y="296"/>
                </a:lnTo>
                <a:lnTo>
                  <a:pt x="8360" y="294"/>
                </a:lnTo>
                <a:lnTo>
                  <a:pt x="8358" y="294"/>
                </a:lnTo>
                <a:lnTo>
                  <a:pt x="8340" y="288"/>
                </a:lnTo>
                <a:lnTo>
                  <a:pt x="8330" y="286"/>
                </a:lnTo>
                <a:lnTo>
                  <a:pt x="8324" y="286"/>
                </a:lnTo>
                <a:lnTo>
                  <a:pt x="8320" y="288"/>
                </a:lnTo>
                <a:lnTo>
                  <a:pt x="8318" y="290"/>
                </a:lnTo>
                <a:lnTo>
                  <a:pt x="8312" y="290"/>
                </a:lnTo>
                <a:lnTo>
                  <a:pt x="8302" y="286"/>
                </a:lnTo>
                <a:lnTo>
                  <a:pt x="8292" y="286"/>
                </a:lnTo>
                <a:lnTo>
                  <a:pt x="8288" y="288"/>
                </a:lnTo>
                <a:lnTo>
                  <a:pt x="8284" y="292"/>
                </a:lnTo>
                <a:lnTo>
                  <a:pt x="8282" y="294"/>
                </a:lnTo>
                <a:lnTo>
                  <a:pt x="8286" y="294"/>
                </a:lnTo>
                <a:lnTo>
                  <a:pt x="8304" y="294"/>
                </a:lnTo>
                <a:close/>
                <a:moveTo>
                  <a:pt x="8370" y="298"/>
                </a:moveTo>
                <a:lnTo>
                  <a:pt x="8370" y="298"/>
                </a:lnTo>
                <a:lnTo>
                  <a:pt x="8350" y="300"/>
                </a:lnTo>
                <a:lnTo>
                  <a:pt x="8346" y="302"/>
                </a:lnTo>
                <a:lnTo>
                  <a:pt x="8350" y="306"/>
                </a:lnTo>
                <a:lnTo>
                  <a:pt x="8358" y="308"/>
                </a:lnTo>
                <a:lnTo>
                  <a:pt x="8372" y="308"/>
                </a:lnTo>
                <a:lnTo>
                  <a:pt x="8398" y="306"/>
                </a:lnTo>
                <a:lnTo>
                  <a:pt x="8402" y="304"/>
                </a:lnTo>
                <a:lnTo>
                  <a:pt x="8404" y="304"/>
                </a:lnTo>
                <a:lnTo>
                  <a:pt x="8398" y="300"/>
                </a:lnTo>
                <a:lnTo>
                  <a:pt x="8384" y="298"/>
                </a:lnTo>
                <a:lnTo>
                  <a:pt x="8370" y="298"/>
                </a:lnTo>
                <a:close/>
                <a:moveTo>
                  <a:pt x="8432" y="314"/>
                </a:moveTo>
                <a:lnTo>
                  <a:pt x="8432" y="314"/>
                </a:lnTo>
                <a:lnTo>
                  <a:pt x="8442" y="314"/>
                </a:lnTo>
                <a:lnTo>
                  <a:pt x="8446" y="314"/>
                </a:lnTo>
                <a:lnTo>
                  <a:pt x="8448" y="312"/>
                </a:lnTo>
                <a:lnTo>
                  <a:pt x="8448" y="310"/>
                </a:lnTo>
                <a:lnTo>
                  <a:pt x="8448" y="308"/>
                </a:lnTo>
                <a:lnTo>
                  <a:pt x="8442" y="306"/>
                </a:lnTo>
                <a:lnTo>
                  <a:pt x="8430" y="306"/>
                </a:lnTo>
                <a:lnTo>
                  <a:pt x="8420" y="308"/>
                </a:lnTo>
                <a:lnTo>
                  <a:pt x="8418" y="308"/>
                </a:lnTo>
                <a:lnTo>
                  <a:pt x="8420" y="310"/>
                </a:lnTo>
                <a:lnTo>
                  <a:pt x="8424" y="312"/>
                </a:lnTo>
                <a:lnTo>
                  <a:pt x="8432" y="314"/>
                </a:lnTo>
                <a:close/>
                <a:moveTo>
                  <a:pt x="8294" y="324"/>
                </a:moveTo>
                <a:lnTo>
                  <a:pt x="8294" y="324"/>
                </a:lnTo>
                <a:lnTo>
                  <a:pt x="8304" y="322"/>
                </a:lnTo>
                <a:lnTo>
                  <a:pt x="8304" y="320"/>
                </a:lnTo>
                <a:lnTo>
                  <a:pt x="8302" y="316"/>
                </a:lnTo>
                <a:lnTo>
                  <a:pt x="8296" y="312"/>
                </a:lnTo>
                <a:lnTo>
                  <a:pt x="8290" y="310"/>
                </a:lnTo>
                <a:lnTo>
                  <a:pt x="8284" y="308"/>
                </a:lnTo>
                <a:lnTo>
                  <a:pt x="8280" y="310"/>
                </a:lnTo>
                <a:lnTo>
                  <a:pt x="8278" y="312"/>
                </a:lnTo>
                <a:lnTo>
                  <a:pt x="8280" y="314"/>
                </a:lnTo>
                <a:lnTo>
                  <a:pt x="8282" y="314"/>
                </a:lnTo>
                <a:lnTo>
                  <a:pt x="8280" y="316"/>
                </a:lnTo>
                <a:lnTo>
                  <a:pt x="8278" y="320"/>
                </a:lnTo>
                <a:lnTo>
                  <a:pt x="8278" y="322"/>
                </a:lnTo>
                <a:lnTo>
                  <a:pt x="8280" y="322"/>
                </a:lnTo>
                <a:lnTo>
                  <a:pt x="8294" y="324"/>
                </a:lnTo>
                <a:close/>
                <a:moveTo>
                  <a:pt x="11820" y="2336"/>
                </a:moveTo>
                <a:lnTo>
                  <a:pt x="11820" y="2336"/>
                </a:lnTo>
                <a:lnTo>
                  <a:pt x="11820" y="2338"/>
                </a:lnTo>
                <a:lnTo>
                  <a:pt x="11824" y="2342"/>
                </a:lnTo>
                <a:lnTo>
                  <a:pt x="11830" y="2348"/>
                </a:lnTo>
                <a:lnTo>
                  <a:pt x="11838" y="2360"/>
                </a:lnTo>
                <a:lnTo>
                  <a:pt x="11840" y="2368"/>
                </a:lnTo>
                <a:lnTo>
                  <a:pt x="11840" y="2374"/>
                </a:lnTo>
                <a:lnTo>
                  <a:pt x="11838" y="2386"/>
                </a:lnTo>
                <a:lnTo>
                  <a:pt x="11832" y="2398"/>
                </a:lnTo>
                <a:lnTo>
                  <a:pt x="11832" y="2404"/>
                </a:lnTo>
                <a:lnTo>
                  <a:pt x="11834" y="2412"/>
                </a:lnTo>
                <a:lnTo>
                  <a:pt x="11836" y="2422"/>
                </a:lnTo>
                <a:lnTo>
                  <a:pt x="11836" y="2436"/>
                </a:lnTo>
                <a:lnTo>
                  <a:pt x="11836" y="2466"/>
                </a:lnTo>
                <a:lnTo>
                  <a:pt x="11832" y="2492"/>
                </a:lnTo>
                <a:lnTo>
                  <a:pt x="11828" y="2504"/>
                </a:lnTo>
                <a:lnTo>
                  <a:pt x="11826" y="2510"/>
                </a:lnTo>
                <a:lnTo>
                  <a:pt x="11824" y="2514"/>
                </a:lnTo>
                <a:lnTo>
                  <a:pt x="11826" y="2520"/>
                </a:lnTo>
                <a:lnTo>
                  <a:pt x="11832" y="2530"/>
                </a:lnTo>
                <a:lnTo>
                  <a:pt x="11834" y="2536"/>
                </a:lnTo>
                <a:lnTo>
                  <a:pt x="11836" y="2544"/>
                </a:lnTo>
                <a:lnTo>
                  <a:pt x="11836" y="2554"/>
                </a:lnTo>
                <a:lnTo>
                  <a:pt x="11830" y="2568"/>
                </a:lnTo>
                <a:lnTo>
                  <a:pt x="11828" y="2578"/>
                </a:lnTo>
                <a:lnTo>
                  <a:pt x="11828" y="2586"/>
                </a:lnTo>
                <a:lnTo>
                  <a:pt x="11830" y="2600"/>
                </a:lnTo>
                <a:lnTo>
                  <a:pt x="11832" y="2612"/>
                </a:lnTo>
                <a:lnTo>
                  <a:pt x="11832" y="2618"/>
                </a:lnTo>
                <a:lnTo>
                  <a:pt x="11830" y="2624"/>
                </a:lnTo>
                <a:lnTo>
                  <a:pt x="11824" y="2634"/>
                </a:lnTo>
                <a:lnTo>
                  <a:pt x="11822" y="2644"/>
                </a:lnTo>
                <a:lnTo>
                  <a:pt x="11824" y="2654"/>
                </a:lnTo>
                <a:lnTo>
                  <a:pt x="11828" y="2666"/>
                </a:lnTo>
                <a:lnTo>
                  <a:pt x="11830" y="2678"/>
                </a:lnTo>
                <a:lnTo>
                  <a:pt x="11832" y="2678"/>
                </a:lnTo>
                <a:lnTo>
                  <a:pt x="11834" y="2676"/>
                </a:lnTo>
                <a:lnTo>
                  <a:pt x="11838" y="2668"/>
                </a:lnTo>
                <a:lnTo>
                  <a:pt x="11842" y="2654"/>
                </a:lnTo>
                <a:lnTo>
                  <a:pt x="11846" y="2642"/>
                </a:lnTo>
                <a:lnTo>
                  <a:pt x="11852" y="2632"/>
                </a:lnTo>
                <a:lnTo>
                  <a:pt x="11854" y="2630"/>
                </a:lnTo>
                <a:lnTo>
                  <a:pt x="11856" y="2630"/>
                </a:lnTo>
                <a:lnTo>
                  <a:pt x="11860" y="2634"/>
                </a:lnTo>
                <a:lnTo>
                  <a:pt x="11864" y="2638"/>
                </a:lnTo>
                <a:lnTo>
                  <a:pt x="11868" y="2638"/>
                </a:lnTo>
                <a:lnTo>
                  <a:pt x="11874" y="2638"/>
                </a:lnTo>
                <a:lnTo>
                  <a:pt x="11880" y="2638"/>
                </a:lnTo>
                <a:lnTo>
                  <a:pt x="11882" y="2642"/>
                </a:lnTo>
                <a:lnTo>
                  <a:pt x="11884" y="2646"/>
                </a:lnTo>
                <a:lnTo>
                  <a:pt x="11886" y="2656"/>
                </a:lnTo>
                <a:lnTo>
                  <a:pt x="11888" y="2664"/>
                </a:lnTo>
                <a:lnTo>
                  <a:pt x="11888" y="2666"/>
                </a:lnTo>
                <a:lnTo>
                  <a:pt x="11890" y="2664"/>
                </a:lnTo>
                <a:lnTo>
                  <a:pt x="11894" y="2652"/>
                </a:lnTo>
                <a:lnTo>
                  <a:pt x="11894" y="2648"/>
                </a:lnTo>
                <a:lnTo>
                  <a:pt x="11892" y="2642"/>
                </a:lnTo>
                <a:lnTo>
                  <a:pt x="11892" y="2634"/>
                </a:lnTo>
                <a:lnTo>
                  <a:pt x="11892" y="2626"/>
                </a:lnTo>
                <a:lnTo>
                  <a:pt x="11890" y="2624"/>
                </a:lnTo>
                <a:lnTo>
                  <a:pt x="11888" y="2626"/>
                </a:lnTo>
                <a:lnTo>
                  <a:pt x="11882" y="2624"/>
                </a:lnTo>
                <a:lnTo>
                  <a:pt x="11878" y="2622"/>
                </a:lnTo>
                <a:lnTo>
                  <a:pt x="11876" y="2618"/>
                </a:lnTo>
                <a:lnTo>
                  <a:pt x="11872" y="2610"/>
                </a:lnTo>
                <a:lnTo>
                  <a:pt x="11868" y="2598"/>
                </a:lnTo>
                <a:lnTo>
                  <a:pt x="11864" y="2594"/>
                </a:lnTo>
                <a:lnTo>
                  <a:pt x="11860" y="2588"/>
                </a:lnTo>
                <a:lnTo>
                  <a:pt x="11856" y="2582"/>
                </a:lnTo>
                <a:lnTo>
                  <a:pt x="11852" y="2572"/>
                </a:lnTo>
                <a:lnTo>
                  <a:pt x="11852" y="2562"/>
                </a:lnTo>
                <a:lnTo>
                  <a:pt x="11854" y="2550"/>
                </a:lnTo>
                <a:lnTo>
                  <a:pt x="11860" y="2528"/>
                </a:lnTo>
                <a:lnTo>
                  <a:pt x="11866" y="2512"/>
                </a:lnTo>
                <a:lnTo>
                  <a:pt x="11870" y="2508"/>
                </a:lnTo>
                <a:lnTo>
                  <a:pt x="11870" y="2502"/>
                </a:lnTo>
                <a:lnTo>
                  <a:pt x="11870" y="2494"/>
                </a:lnTo>
                <a:lnTo>
                  <a:pt x="11872" y="2490"/>
                </a:lnTo>
                <a:lnTo>
                  <a:pt x="11874" y="2486"/>
                </a:lnTo>
                <a:lnTo>
                  <a:pt x="11876" y="2484"/>
                </a:lnTo>
                <a:lnTo>
                  <a:pt x="11882" y="2482"/>
                </a:lnTo>
                <a:lnTo>
                  <a:pt x="11892" y="2480"/>
                </a:lnTo>
                <a:lnTo>
                  <a:pt x="11902" y="2480"/>
                </a:lnTo>
                <a:lnTo>
                  <a:pt x="11914" y="2484"/>
                </a:lnTo>
                <a:lnTo>
                  <a:pt x="11924" y="2494"/>
                </a:lnTo>
                <a:lnTo>
                  <a:pt x="11938" y="2512"/>
                </a:lnTo>
                <a:lnTo>
                  <a:pt x="11940" y="2516"/>
                </a:lnTo>
                <a:lnTo>
                  <a:pt x="11940" y="2510"/>
                </a:lnTo>
                <a:lnTo>
                  <a:pt x="11936" y="2502"/>
                </a:lnTo>
                <a:lnTo>
                  <a:pt x="11930" y="2492"/>
                </a:lnTo>
                <a:lnTo>
                  <a:pt x="11922" y="2482"/>
                </a:lnTo>
                <a:lnTo>
                  <a:pt x="11920" y="2476"/>
                </a:lnTo>
                <a:lnTo>
                  <a:pt x="11920" y="2468"/>
                </a:lnTo>
                <a:lnTo>
                  <a:pt x="11914" y="2450"/>
                </a:lnTo>
                <a:lnTo>
                  <a:pt x="11908" y="2432"/>
                </a:lnTo>
                <a:lnTo>
                  <a:pt x="11902" y="2414"/>
                </a:lnTo>
                <a:lnTo>
                  <a:pt x="11898" y="2404"/>
                </a:lnTo>
                <a:lnTo>
                  <a:pt x="11898" y="2396"/>
                </a:lnTo>
                <a:lnTo>
                  <a:pt x="11896" y="2380"/>
                </a:lnTo>
                <a:lnTo>
                  <a:pt x="11892" y="2368"/>
                </a:lnTo>
                <a:lnTo>
                  <a:pt x="11890" y="2356"/>
                </a:lnTo>
                <a:lnTo>
                  <a:pt x="11888" y="2346"/>
                </a:lnTo>
                <a:lnTo>
                  <a:pt x="11886" y="2344"/>
                </a:lnTo>
                <a:lnTo>
                  <a:pt x="11886" y="2342"/>
                </a:lnTo>
                <a:lnTo>
                  <a:pt x="11882" y="2344"/>
                </a:lnTo>
                <a:lnTo>
                  <a:pt x="11882" y="2346"/>
                </a:lnTo>
                <a:lnTo>
                  <a:pt x="11882" y="2344"/>
                </a:lnTo>
                <a:lnTo>
                  <a:pt x="11882" y="2336"/>
                </a:lnTo>
                <a:lnTo>
                  <a:pt x="11882" y="2328"/>
                </a:lnTo>
                <a:lnTo>
                  <a:pt x="11882" y="2326"/>
                </a:lnTo>
                <a:lnTo>
                  <a:pt x="11882" y="2328"/>
                </a:lnTo>
                <a:lnTo>
                  <a:pt x="11880" y="2328"/>
                </a:lnTo>
                <a:lnTo>
                  <a:pt x="11876" y="2322"/>
                </a:lnTo>
                <a:lnTo>
                  <a:pt x="11876" y="2314"/>
                </a:lnTo>
                <a:lnTo>
                  <a:pt x="11876" y="2308"/>
                </a:lnTo>
                <a:lnTo>
                  <a:pt x="11880" y="2296"/>
                </a:lnTo>
                <a:lnTo>
                  <a:pt x="11884" y="2290"/>
                </a:lnTo>
                <a:lnTo>
                  <a:pt x="11884" y="2282"/>
                </a:lnTo>
                <a:lnTo>
                  <a:pt x="11884" y="2270"/>
                </a:lnTo>
                <a:lnTo>
                  <a:pt x="11882" y="2256"/>
                </a:lnTo>
                <a:lnTo>
                  <a:pt x="11878" y="2240"/>
                </a:lnTo>
                <a:lnTo>
                  <a:pt x="11876" y="2234"/>
                </a:lnTo>
                <a:lnTo>
                  <a:pt x="11876" y="2230"/>
                </a:lnTo>
                <a:lnTo>
                  <a:pt x="11876" y="2228"/>
                </a:lnTo>
                <a:lnTo>
                  <a:pt x="11874" y="2226"/>
                </a:lnTo>
                <a:lnTo>
                  <a:pt x="11872" y="2226"/>
                </a:lnTo>
                <a:lnTo>
                  <a:pt x="11872" y="2222"/>
                </a:lnTo>
                <a:lnTo>
                  <a:pt x="11870" y="2214"/>
                </a:lnTo>
                <a:lnTo>
                  <a:pt x="11868" y="2208"/>
                </a:lnTo>
                <a:lnTo>
                  <a:pt x="11866" y="2204"/>
                </a:lnTo>
                <a:lnTo>
                  <a:pt x="11868" y="2200"/>
                </a:lnTo>
                <a:lnTo>
                  <a:pt x="11872" y="2192"/>
                </a:lnTo>
                <a:lnTo>
                  <a:pt x="11870" y="2188"/>
                </a:lnTo>
                <a:lnTo>
                  <a:pt x="11866" y="2182"/>
                </a:lnTo>
                <a:lnTo>
                  <a:pt x="11862" y="2176"/>
                </a:lnTo>
                <a:lnTo>
                  <a:pt x="11860" y="2172"/>
                </a:lnTo>
                <a:lnTo>
                  <a:pt x="11858" y="2174"/>
                </a:lnTo>
                <a:lnTo>
                  <a:pt x="11854" y="2178"/>
                </a:lnTo>
                <a:lnTo>
                  <a:pt x="11852" y="2180"/>
                </a:lnTo>
                <a:lnTo>
                  <a:pt x="11846" y="2180"/>
                </a:lnTo>
                <a:lnTo>
                  <a:pt x="11844" y="2182"/>
                </a:lnTo>
                <a:lnTo>
                  <a:pt x="11842" y="2182"/>
                </a:lnTo>
                <a:lnTo>
                  <a:pt x="11848" y="2188"/>
                </a:lnTo>
                <a:lnTo>
                  <a:pt x="11854" y="2198"/>
                </a:lnTo>
                <a:lnTo>
                  <a:pt x="11858" y="2202"/>
                </a:lnTo>
                <a:lnTo>
                  <a:pt x="11858" y="2208"/>
                </a:lnTo>
                <a:lnTo>
                  <a:pt x="11856" y="2214"/>
                </a:lnTo>
                <a:lnTo>
                  <a:pt x="11854" y="2216"/>
                </a:lnTo>
                <a:lnTo>
                  <a:pt x="11850" y="2216"/>
                </a:lnTo>
                <a:lnTo>
                  <a:pt x="11850" y="2220"/>
                </a:lnTo>
                <a:lnTo>
                  <a:pt x="11848" y="2222"/>
                </a:lnTo>
                <a:lnTo>
                  <a:pt x="11850" y="2224"/>
                </a:lnTo>
                <a:lnTo>
                  <a:pt x="11854" y="2226"/>
                </a:lnTo>
                <a:lnTo>
                  <a:pt x="11854" y="2228"/>
                </a:lnTo>
                <a:lnTo>
                  <a:pt x="11850" y="2234"/>
                </a:lnTo>
                <a:lnTo>
                  <a:pt x="11846" y="2236"/>
                </a:lnTo>
                <a:lnTo>
                  <a:pt x="11844" y="2236"/>
                </a:lnTo>
                <a:lnTo>
                  <a:pt x="11842" y="2236"/>
                </a:lnTo>
                <a:lnTo>
                  <a:pt x="11840" y="2232"/>
                </a:lnTo>
                <a:lnTo>
                  <a:pt x="11840" y="2228"/>
                </a:lnTo>
                <a:lnTo>
                  <a:pt x="11838" y="2228"/>
                </a:lnTo>
                <a:lnTo>
                  <a:pt x="11834" y="2228"/>
                </a:lnTo>
                <a:lnTo>
                  <a:pt x="11828" y="2232"/>
                </a:lnTo>
                <a:lnTo>
                  <a:pt x="11824" y="2232"/>
                </a:lnTo>
                <a:lnTo>
                  <a:pt x="11822" y="2236"/>
                </a:lnTo>
                <a:lnTo>
                  <a:pt x="11822" y="2244"/>
                </a:lnTo>
                <a:lnTo>
                  <a:pt x="11826" y="2254"/>
                </a:lnTo>
                <a:lnTo>
                  <a:pt x="11826" y="2266"/>
                </a:lnTo>
                <a:lnTo>
                  <a:pt x="11824" y="2278"/>
                </a:lnTo>
                <a:lnTo>
                  <a:pt x="11820" y="2288"/>
                </a:lnTo>
                <a:lnTo>
                  <a:pt x="11816" y="2298"/>
                </a:lnTo>
                <a:lnTo>
                  <a:pt x="11816" y="2302"/>
                </a:lnTo>
                <a:lnTo>
                  <a:pt x="11818" y="2308"/>
                </a:lnTo>
                <a:lnTo>
                  <a:pt x="11816" y="2318"/>
                </a:lnTo>
                <a:lnTo>
                  <a:pt x="11816" y="2322"/>
                </a:lnTo>
                <a:lnTo>
                  <a:pt x="11816" y="2326"/>
                </a:lnTo>
                <a:lnTo>
                  <a:pt x="11818" y="2332"/>
                </a:lnTo>
                <a:lnTo>
                  <a:pt x="11822" y="2334"/>
                </a:lnTo>
                <a:lnTo>
                  <a:pt x="11820" y="2336"/>
                </a:lnTo>
                <a:close/>
                <a:moveTo>
                  <a:pt x="12398" y="2392"/>
                </a:moveTo>
                <a:lnTo>
                  <a:pt x="12398" y="2392"/>
                </a:lnTo>
                <a:lnTo>
                  <a:pt x="12396" y="2392"/>
                </a:lnTo>
                <a:lnTo>
                  <a:pt x="12394" y="2394"/>
                </a:lnTo>
                <a:lnTo>
                  <a:pt x="12392" y="2402"/>
                </a:lnTo>
                <a:lnTo>
                  <a:pt x="12388" y="2410"/>
                </a:lnTo>
                <a:lnTo>
                  <a:pt x="12384" y="2412"/>
                </a:lnTo>
                <a:lnTo>
                  <a:pt x="12380" y="2416"/>
                </a:lnTo>
                <a:lnTo>
                  <a:pt x="12372" y="2418"/>
                </a:lnTo>
                <a:lnTo>
                  <a:pt x="12366" y="2422"/>
                </a:lnTo>
                <a:lnTo>
                  <a:pt x="12364" y="2426"/>
                </a:lnTo>
                <a:lnTo>
                  <a:pt x="12364" y="2428"/>
                </a:lnTo>
                <a:lnTo>
                  <a:pt x="12366" y="2434"/>
                </a:lnTo>
                <a:lnTo>
                  <a:pt x="12368" y="2438"/>
                </a:lnTo>
                <a:lnTo>
                  <a:pt x="12370" y="2438"/>
                </a:lnTo>
                <a:lnTo>
                  <a:pt x="12374" y="2434"/>
                </a:lnTo>
                <a:lnTo>
                  <a:pt x="12378" y="2430"/>
                </a:lnTo>
                <a:lnTo>
                  <a:pt x="12382" y="2428"/>
                </a:lnTo>
                <a:lnTo>
                  <a:pt x="12388" y="2426"/>
                </a:lnTo>
                <a:lnTo>
                  <a:pt x="12392" y="2422"/>
                </a:lnTo>
                <a:lnTo>
                  <a:pt x="12396" y="2418"/>
                </a:lnTo>
                <a:lnTo>
                  <a:pt x="12400" y="2414"/>
                </a:lnTo>
                <a:lnTo>
                  <a:pt x="12402" y="2408"/>
                </a:lnTo>
                <a:lnTo>
                  <a:pt x="12402" y="2396"/>
                </a:lnTo>
                <a:lnTo>
                  <a:pt x="12400" y="2394"/>
                </a:lnTo>
                <a:lnTo>
                  <a:pt x="12398" y="2392"/>
                </a:lnTo>
                <a:close/>
                <a:moveTo>
                  <a:pt x="12802" y="2114"/>
                </a:moveTo>
                <a:lnTo>
                  <a:pt x="12802" y="2114"/>
                </a:lnTo>
                <a:lnTo>
                  <a:pt x="12798" y="2118"/>
                </a:lnTo>
                <a:lnTo>
                  <a:pt x="12798" y="2122"/>
                </a:lnTo>
                <a:lnTo>
                  <a:pt x="12800" y="2128"/>
                </a:lnTo>
                <a:lnTo>
                  <a:pt x="12804" y="2132"/>
                </a:lnTo>
                <a:lnTo>
                  <a:pt x="12814" y="2142"/>
                </a:lnTo>
                <a:lnTo>
                  <a:pt x="12826" y="2154"/>
                </a:lnTo>
                <a:lnTo>
                  <a:pt x="12830" y="2156"/>
                </a:lnTo>
                <a:lnTo>
                  <a:pt x="12830" y="2152"/>
                </a:lnTo>
                <a:lnTo>
                  <a:pt x="12828" y="2146"/>
                </a:lnTo>
                <a:lnTo>
                  <a:pt x="12824" y="2136"/>
                </a:lnTo>
                <a:lnTo>
                  <a:pt x="12820" y="2126"/>
                </a:lnTo>
                <a:lnTo>
                  <a:pt x="12814" y="2118"/>
                </a:lnTo>
                <a:lnTo>
                  <a:pt x="12808" y="2114"/>
                </a:lnTo>
                <a:lnTo>
                  <a:pt x="12804" y="2114"/>
                </a:lnTo>
                <a:lnTo>
                  <a:pt x="12802" y="2114"/>
                </a:lnTo>
                <a:close/>
                <a:moveTo>
                  <a:pt x="12746" y="1878"/>
                </a:moveTo>
                <a:lnTo>
                  <a:pt x="12746" y="1878"/>
                </a:lnTo>
                <a:lnTo>
                  <a:pt x="12744" y="1872"/>
                </a:lnTo>
                <a:lnTo>
                  <a:pt x="12740" y="1870"/>
                </a:lnTo>
                <a:lnTo>
                  <a:pt x="12736" y="1872"/>
                </a:lnTo>
                <a:lnTo>
                  <a:pt x="12730" y="1874"/>
                </a:lnTo>
                <a:lnTo>
                  <a:pt x="12716" y="1884"/>
                </a:lnTo>
                <a:lnTo>
                  <a:pt x="12702" y="1902"/>
                </a:lnTo>
                <a:lnTo>
                  <a:pt x="12700" y="1904"/>
                </a:lnTo>
                <a:lnTo>
                  <a:pt x="12702" y="1904"/>
                </a:lnTo>
                <a:lnTo>
                  <a:pt x="12706" y="1906"/>
                </a:lnTo>
                <a:lnTo>
                  <a:pt x="12722" y="1900"/>
                </a:lnTo>
                <a:lnTo>
                  <a:pt x="12730" y="1896"/>
                </a:lnTo>
                <a:lnTo>
                  <a:pt x="12738" y="1890"/>
                </a:lnTo>
                <a:lnTo>
                  <a:pt x="12744" y="1884"/>
                </a:lnTo>
                <a:lnTo>
                  <a:pt x="12746" y="1878"/>
                </a:lnTo>
                <a:close/>
                <a:moveTo>
                  <a:pt x="13366" y="1070"/>
                </a:moveTo>
                <a:lnTo>
                  <a:pt x="13366" y="1066"/>
                </a:lnTo>
                <a:lnTo>
                  <a:pt x="13438" y="1054"/>
                </a:lnTo>
                <a:lnTo>
                  <a:pt x="13446" y="1054"/>
                </a:lnTo>
                <a:lnTo>
                  <a:pt x="13454" y="1050"/>
                </a:lnTo>
                <a:lnTo>
                  <a:pt x="13458" y="1048"/>
                </a:lnTo>
                <a:lnTo>
                  <a:pt x="13460" y="1044"/>
                </a:lnTo>
                <a:lnTo>
                  <a:pt x="13460" y="1042"/>
                </a:lnTo>
                <a:lnTo>
                  <a:pt x="13458" y="1038"/>
                </a:lnTo>
                <a:lnTo>
                  <a:pt x="13448" y="1030"/>
                </a:lnTo>
                <a:lnTo>
                  <a:pt x="13434" y="1024"/>
                </a:lnTo>
                <a:lnTo>
                  <a:pt x="13418" y="1020"/>
                </a:lnTo>
                <a:lnTo>
                  <a:pt x="13400" y="1016"/>
                </a:lnTo>
                <a:lnTo>
                  <a:pt x="13382" y="1016"/>
                </a:lnTo>
                <a:lnTo>
                  <a:pt x="13366" y="1020"/>
                </a:lnTo>
                <a:lnTo>
                  <a:pt x="13366" y="1018"/>
                </a:lnTo>
                <a:lnTo>
                  <a:pt x="13342" y="1026"/>
                </a:lnTo>
                <a:lnTo>
                  <a:pt x="13332" y="1030"/>
                </a:lnTo>
                <a:lnTo>
                  <a:pt x="13324" y="1036"/>
                </a:lnTo>
                <a:lnTo>
                  <a:pt x="13316" y="1042"/>
                </a:lnTo>
                <a:lnTo>
                  <a:pt x="13310" y="1050"/>
                </a:lnTo>
                <a:lnTo>
                  <a:pt x="13308" y="1056"/>
                </a:lnTo>
                <a:lnTo>
                  <a:pt x="13306" y="1064"/>
                </a:lnTo>
                <a:lnTo>
                  <a:pt x="13306" y="1068"/>
                </a:lnTo>
                <a:lnTo>
                  <a:pt x="13310" y="1072"/>
                </a:lnTo>
                <a:lnTo>
                  <a:pt x="13314" y="1074"/>
                </a:lnTo>
                <a:lnTo>
                  <a:pt x="13322" y="1074"/>
                </a:lnTo>
                <a:lnTo>
                  <a:pt x="13342" y="1074"/>
                </a:lnTo>
                <a:lnTo>
                  <a:pt x="13366" y="1070"/>
                </a:lnTo>
                <a:close/>
                <a:moveTo>
                  <a:pt x="12932" y="1154"/>
                </a:moveTo>
                <a:lnTo>
                  <a:pt x="12932" y="1154"/>
                </a:lnTo>
                <a:lnTo>
                  <a:pt x="12934" y="1152"/>
                </a:lnTo>
                <a:lnTo>
                  <a:pt x="12934" y="1150"/>
                </a:lnTo>
                <a:lnTo>
                  <a:pt x="12934" y="1148"/>
                </a:lnTo>
                <a:lnTo>
                  <a:pt x="12932" y="1146"/>
                </a:lnTo>
                <a:lnTo>
                  <a:pt x="12924" y="1142"/>
                </a:lnTo>
                <a:lnTo>
                  <a:pt x="12912" y="1138"/>
                </a:lnTo>
                <a:lnTo>
                  <a:pt x="12900" y="1136"/>
                </a:lnTo>
                <a:lnTo>
                  <a:pt x="12888" y="1136"/>
                </a:lnTo>
                <a:lnTo>
                  <a:pt x="12878" y="1138"/>
                </a:lnTo>
                <a:lnTo>
                  <a:pt x="12872" y="1140"/>
                </a:lnTo>
                <a:lnTo>
                  <a:pt x="12870" y="1142"/>
                </a:lnTo>
                <a:lnTo>
                  <a:pt x="12870" y="1146"/>
                </a:lnTo>
                <a:lnTo>
                  <a:pt x="12874" y="1150"/>
                </a:lnTo>
                <a:lnTo>
                  <a:pt x="12882" y="1154"/>
                </a:lnTo>
                <a:lnTo>
                  <a:pt x="12890" y="1158"/>
                </a:lnTo>
                <a:lnTo>
                  <a:pt x="12902" y="1160"/>
                </a:lnTo>
                <a:lnTo>
                  <a:pt x="12912" y="1160"/>
                </a:lnTo>
                <a:lnTo>
                  <a:pt x="12924" y="1160"/>
                </a:lnTo>
                <a:lnTo>
                  <a:pt x="12932" y="1154"/>
                </a:lnTo>
                <a:close/>
                <a:moveTo>
                  <a:pt x="11756" y="878"/>
                </a:moveTo>
                <a:lnTo>
                  <a:pt x="11756" y="878"/>
                </a:lnTo>
                <a:lnTo>
                  <a:pt x="11746" y="884"/>
                </a:lnTo>
                <a:lnTo>
                  <a:pt x="11744" y="888"/>
                </a:lnTo>
                <a:lnTo>
                  <a:pt x="11746" y="890"/>
                </a:lnTo>
                <a:lnTo>
                  <a:pt x="11754" y="888"/>
                </a:lnTo>
                <a:lnTo>
                  <a:pt x="11784" y="888"/>
                </a:lnTo>
                <a:lnTo>
                  <a:pt x="11804" y="888"/>
                </a:lnTo>
                <a:lnTo>
                  <a:pt x="11828" y="890"/>
                </a:lnTo>
                <a:lnTo>
                  <a:pt x="11858" y="896"/>
                </a:lnTo>
                <a:lnTo>
                  <a:pt x="11880" y="896"/>
                </a:lnTo>
                <a:lnTo>
                  <a:pt x="11892" y="894"/>
                </a:lnTo>
                <a:lnTo>
                  <a:pt x="11894" y="892"/>
                </a:lnTo>
                <a:lnTo>
                  <a:pt x="11896" y="888"/>
                </a:lnTo>
                <a:lnTo>
                  <a:pt x="11896" y="886"/>
                </a:lnTo>
                <a:lnTo>
                  <a:pt x="11896" y="882"/>
                </a:lnTo>
                <a:lnTo>
                  <a:pt x="11888" y="872"/>
                </a:lnTo>
                <a:lnTo>
                  <a:pt x="11876" y="864"/>
                </a:lnTo>
                <a:lnTo>
                  <a:pt x="11860" y="854"/>
                </a:lnTo>
                <a:lnTo>
                  <a:pt x="11844" y="846"/>
                </a:lnTo>
                <a:lnTo>
                  <a:pt x="11830" y="844"/>
                </a:lnTo>
                <a:lnTo>
                  <a:pt x="11816" y="844"/>
                </a:lnTo>
                <a:lnTo>
                  <a:pt x="11804" y="848"/>
                </a:lnTo>
                <a:lnTo>
                  <a:pt x="11792" y="854"/>
                </a:lnTo>
                <a:lnTo>
                  <a:pt x="11782" y="862"/>
                </a:lnTo>
                <a:lnTo>
                  <a:pt x="11756" y="878"/>
                </a:lnTo>
                <a:close/>
                <a:moveTo>
                  <a:pt x="12060" y="772"/>
                </a:moveTo>
                <a:lnTo>
                  <a:pt x="12060" y="772"/>
                </a:lnTo>
                <a:lnTo>
                  <a:pt x="12086" y="776"/>
                </a:lnTo>
                <a:lnTo>
                  <a:pt x="12106" y="778"/>
                </a:lnTo>
                <a:lnTo>
                  <a:pt x="12152" y="776"/>
                </a:lnTo>
                <a:lnTo>
                  <a:pt x="12164" y="774"/>
                </a:lnTo>
                <a:lnTo>
                  <a:pt x="12176" y="770"/>
                </a:lnTo>
                <a:lnTo>
                  <a:pt x="12182" y="766"/>
                </a:lnTo>
                <a:lnTo>
                  <a:pt x="12188" y="760"/>
                </a:lnTo>
                <a:lnTo>
                  <a:pt x="12190" y="756"/>
                </a:lnTo>
                <a:lnTo>
                  <a:pt x="12188" y="752"/>
                </a:lnTo>
                <a:lnTo>
                  <a:pt x="12184" y="750"/>
                </a:lnTo>
                <a:lnTo>
                  <a:pt x="12176" y="750"/>
                </a:lnTo>
                <a:lnTo>
                  <a:pt x="12168" y="748"/>
                </a:lnTo>
                <a:lnTo>
                  <a:pt x="12164" y="746"/>
                </a:lnTo>
                <a:lnTo>
                  <a:pt x="12154" y="740"/>
                </a:lnTo>
                <a:lnTo>
                  <a:pt x="12148" y="736"/>
                </a:lnTo>
                <a:lnTo>
                  <a:pt x="12142" y="734"/>
                </a:lnTo>
                <a:lnTo>
                  <a:pt x="12132" y="734"/>
                </a:lnTo>
                <a:lnTo>
                  <a:pt x="12120" y="738"/>
                </a:lnTo>
                <a:lnTo>
                  <a:pt x="12108" y="742"/>
                </a:lnTo>
                <a:lnTo>
                  <a:pt x="12102" y="742"/>
                </a:lnTo>
                <a:lnTo>
                  <a:pt x="12100" y="740"/>
                </a:lnTo>
                <a:lnTo>
                  <a:pt x="12100" y="736"/>
                </a:lnTo>
                <a:lnTo>
                  <a:pt x="12098" y="730"/>
                </a:lnTo>
                <a:lnTo>
                  <a:pt x="12092" y="728"/>
                </a:lnTo>
                <a:lnTo>
                  <a:pt x="12082" y="726"/>
                </a:lnTo>
                <a:lnTo>
                  <a:pt x="12062" y="726"/>
                </a:lnTo>
                <a:lnTo>
                  <a:pt x="12044" y="728"/>
                </a:lnTo>
                <a:lnTo>
                  <a:pt x="12030" y="726"/>
                </a:lnTo>
                <a:lnTo>
                  <a:pt x="12020" y="724"/>
                </a:lnTo>
                <a:lnTo>
                  <a:pt x="12016" y="720"/>
                </a:lnTo>
                <a:lnTo>
                  <a:pt x="12012" y="714"/>
                </a:lnTo>
                <a:lnTo>
                  <a:pt x="12010" y="714"/>
                </a:lnTo>
                <a:lnTo>
                  <a:pt x="12008" y="718"/>
                </a:lnTo>
                <a:lnTo>
                  <a:pt x="12000" y="730"/>
                </a:lnTo>
                <a:lnTo>
                  <a:pt x="11998" y="736"/>
                </a:lnTo>
                <a:lnTo>
                  <a:pt x="11998" y="742"/>
                </a:lnTo>
                <a:lnTo>
                  <a:pt x="12002" y="748"/>
                </a:lnTo>
                <a:lnTo>
                  <a:pt x="12014" y="756"/>
                </a:lnTo>
                <a:lnTo>
                  <a:pt x="12032" y="764"/>
                </a:lnTo>
                <a:lnTo>
                  <a:pt x="12060" y="772"/>
                </a:lnTo>
                <a:close/>
                <a:moveTo>
                  <a:pt x="11698" y="782"/>
                </a:moveTo>
                <a:lnTo>
                  <a:pt x="11698" y="782"/>
                </a:lnTo>
                <a:lnTo>
                  <a:pt x="11714" y="788"/>
                </a:lnTo>
                <a:lnTo>
                  <a:pt x="11724" y="788"/>
                </a:lnTo>
                <a:lnTo>
                  <a:pt x="11728" y="784"/>
                </a:lnTo>
                <a:lnTo>
                  <a:pt x="11730" y="780"/>
                </a:lnTo>
                <a:lnTo>
                  <a:pt x="11732" y="774"/>
                </a:lnTo>
                <a:lnTo>
                  <a:pt x="11734" y="770"/>
                </a:lnTo>
                <a:lnTo>
                  <a:pt x="11740" y="768"/>
                </a:lnTo>
                <a:lnTo>
                  <a:pt x="11752" y="770"/>
                </a:lnTo>
                <a:lnTo>
                  <a:pt x="11766" y="772"/>
                </a:lnTo>
                <a:lnTo>
                  <a:pt x="11778" y="772"/>
                </a:lnTo>
                <a:lnTo>
                  <a:pt x="11788" y="770"/>
                </a:lnTo>
                <a:lnTo>
                  <a:pt x="11798" y="766"/>
                </a:lnTo>
                <a:lnTo>
                  <a:pt x="11808" y="762"/>
                </a:lnTo>
                <a:lnTo>
                  <a:pt x="11816" y="760"/>
                </a:lnTo>
                <a:lnTo>
                  <a:pt x="11824" y="760"/>
                </a:lnTo>
                <a:lnTo>
                  <a:pt x="11832" y="764"/>
                </a:lnTo>
                <a:lnTo>
                  <a:pt x="11840" y="770"/>
                </a:lnTo>
                <a:lnTo>
                  <a:pt x="11850" y="772"/>
                </a:lnTo>
                <a:lnTo>
                  <a:pt x="11862" y="772"/>
                </a:lnTo>
                <a:lnTo>
                  <a:pt x="11874" y="768"/>
                </a:lnTo>
                <a:lnTo>
                  <a:pt x="11902" y="760"/>
                </a:lnTo>
                <a:lnTo>
                  <a:pt x="11936" y="750"/>
                </a:lnTo>
                <a:lnTo>
                  <a:pt x="11944" y="746"/>
                </a:lnTo>
                <a:lnTo>
                  <a:pt x="11948" y="742"/>
                </a:lnTo>
                <a:lnTo>
                  <a:pt x="11948" y="738"/>
                </a:lnTo>
                <a:lnTo>
                  <a:pt x="11944" y="734"/>
                </a:lnTo>
                <a:lnTo>
                  <a:pt x="11942" y="730"/>
                </a:lnTo>
                <a:lnTo>
                  <a:pt x="11942" y="726"/>
                </a:lnTo>
                <a:lnTo>
                  <a:pt x="11944" y="724"/>
                </a:lnTo>
                <a:lnTo>
                  <a:pt x="11954" y="722"/>
                </a:lnTo>
                <a:lnTo>
                  <a:pt x="11960" y="722"/>
                </a:lnTo>
                <a:lnTo>
                  <a:pt x="11962" y="720"/>
                </a:lnTo>
                <a:lnTo>
                  <a:pt x="11964" y="718"/>
                </a:lnTo>
                <a:lnTo>
                  <a:pt x="11962" y="716"/>
                </a:lnTo>
                <a:lnTo>
                  <a:pt x="11956" y="710"/>
                </a:lnTo>
                <a:lnTo>
                  <a:pt x="11946" y="706"/>
                </a:lnTo>
                <a:lnTo>
                  <a:pt x="11930" y="700"/>
                </a:lnTo>
                <a:lnTo>
                  <a:pt x="11914" y="696"/>
                </a:lnTo>
                <a:lnTo>
                  <a:pt x="11898" y="696"/>
                </a:lnTo>
                <a:lnTo>
                  <a:pt x="11882" y="696"/>
                </a:lnTo>
                <a:lnTo>
                  <a:pt x="11868" y="698"/>
                </a:lnTo>
                <a:lnTo>
                  <a:pt x="11858" y="694"/>
                </a:lnTo>
                <a:lnTo>
                  <a:pt x="11846" y="690"/>
                </a:lnTo>
                <a:lnTo>
                  <a:pt x="11836" y="682"/>
                </a:lnTo>
                <a:lnTo>
                  <a:pt x="11826" y="676"/>
                </a:lnTo>
                <a:lnTo>
                  <a:pt x="11816" y="672"/>
                </a:lnTo>
                <a:lnTo>
                  <a:pt x="11806" y="670"/>
                </a:lnTo>
                <a:lnTo>
                  <a:pt x="11800" y="672"/>
                </a:lnTo>
                <a:lnTo>
                  <a:pt x="11794" y="674"/>
                </a:lnTo>
                <a:lnTo>
                  <a:pt x="11786" y="678"/>
                </a:lnTo>
                <a:lnTo>
                  <a:pt x="11782" y="686"/>
                </a:lnTo>
                <a:lnTo>
                  <a:pt x="11782" y="692"/>
                </a:lnTo>
                <a:lnTo>
                  <a:pt x="11784" y="696"/>
                </a:lnTo>
                <a:lnTo>
                  <a:pt x="11788" y="706"/>
                </a:lnTo>
                <a:lnTo>
                  <a:pt x="11788" y="710"/>
                </a:lnTo>
                <a:lnTo>
                  <a:pt x="11786" y="712"/>
                </a:lnTo>
                <a:lnTo>
                  <a:pt x="11780" y="712"/>
                </a:lnTo>
                <a:lnTo>
                  <a:pt x="11770" y="708"/>
                </a:lnTo>
                <a:lnTo>
                  <a:pt x="11752" y="698"/>
                </a:lnTo>
                <a:lnTo>
                  <a:pt x="11730" y="684"/>
                </a:lnTo>
                <a:lnTo>
                  <a:pt x="11710" y="672"/>
                </a:lnTo>
                <a:lnTo>
                  <a:pt x="11702" y="668"/>
                </a:lnTo>
                <a:lnTo>
                  <a:pt x="11696" y="666"/>
                </a:lnTo>
                <a:lnTo>
                  <a:pt x="11688" y="666"/>
                </a:lnTo>
                <a:lnTo>
                  <a:pt x="11682" y="668"/>
                </a:lnTo>
                <a:lnTo>
                  <a:pt x="11666" y="674"/>
                </a:lnTo>
                <a:lnTo>
                  <a:pt x="11646" y="688"/>
                </a:lnTo>
                <a:lnTo>
                  <a:pt x="11638" y="694"/>
                </a:lnTo>
                <a:lnTo>
                  <a:pt x="11634" y="702"/>
                </a:lnTo>
                <a:lnTo>
                  <a:pt x="11634" y="708"/>
                </a:lnTo>
                <a:lnTo>
                  <a:pt x="11636" y="714"/>
                </a:lnTo>
                <a:lnTo>
                  <a:pt x="11640" y="724"/>
                </a:lnTo>
                <a:lnTo>
                  <a:pt x="11640" y="728"/>
                </a:lnTo>
                <a:lnTo>
                  <a:pt x="11634" y="732"/>
                </a:lnTo>
                <a:lnTo>
                  <a:pt x="11630" y="736"/>
                </a:lnTo>
                <a:lnTo>
                  <a:pt x="11630" y="740"/>
                </a:lnTo>
                <a:lnTo>
                  <a:pt x="11634" y="746"/>
                </a:lnTo>
                <a:lnTo>
                  <a:pt x="11640" y="754"/>
                </a:lnTo>
                <a:lnTo>
                  <a:pt x="11650" y="760"/>
                </a:lnTo>
                <a:lnTo>
                  <a:pt x="11664" y="768"/>
                </a:lnTo>
                <a:lnTo>
                  <a:pt x="11698" y="782"/>
                </a:lnTo>
                <a:close/>
                <a:moveTo>
                  <a:pt x="11586" y="730"/>
                </a:moveTo>
                <a:lnTo>
                  <a:pt x="11586" y="730"/>
                </a:lnTo>
                <a:lnTo>
                  <a:pt x="11592" y="724"/>
                </a:lnTo>
                <a:lnTo>
                  <a:pt x="11594" y="716"/>
                </a:lnTo>
                <a:lnTo>
                  <a:pt x="11592" y="708"/>
                </a:lnTo>
                <a:lnTo>
                  <a:pt x="11584" y="698"/>
                </a:lnTo>
                <a:lnTo>
                  <a:pt x="11582" y="696"/>
                </a:lnTo>
                <a:lnTo>
                  <a:pt x="11580" y="696"/>
                </a:lnTo>
                <a:lnTo>
                  <a:pt x="11576" y="698"/>
                </a:lnTo>
                <a:lnTo>
                  <a:pt x="11572" y="706"/>
                </a:lnTo>
                <a:lnTo>
                  <a:pt x="11570" y="714"/>
                </a:lnTo>
                <a:lnTo>
                  <a:pt x="11570" y="722"/>
                </a:lnTo>
                <a:lnTo>
                  <a:pt x="11572" y="730"/>
                </a:lnTo>
                <a:lnTo>
                  <a:pt x="11574" y="732"/>
                </a:lnTo>
                <a:lnTo>
                  <a:pt x="11578" y="732"/>
                </a:lnTo>
                <a:lnTo>
                  <a:pt x="11582" y="732"/>
                </a:lnTo>
                <a:lnTo>
                  <a:pt x="11586" y="730"/>
                </a:lnTo>
                <a:close/>
                <a:moveTo>
                  <a:pt x="11080" y="922"/>
                </a:moveTo>
                <a:lnTo>
                  <a:pt x="11080" y="922"/>
                </a:lnTo>
                <a:lnTo>
                  <a:pt x="11108" y="928"/>
                </a:lnTo>
                <a:lnTo>
                  <a:pt x="11130" y="934"/>
                </a:lnTo>
                <a:lnTo>
                  <a:pt x="11156" y="942"/>
                </a:lnTo>
                <a:lnTo>
                  <a:pt x="11188" y="958"/>
                </a:lnTo>
                <a:lnTo>
                  <a:pt x="11198" y="962"/>
                </a:lnTo>
                <a:lnTo>
                  <a:pt x="11202" y="962"/>
                </a:lnTo>
                <a:lnTo>
                  <a:pt x="11204" y="962"/>
                </a:lnTo>
                <a:lnTo>
                  <a:pt x="11204" y="958"/>
                </a:lnTo>
                <a:lnTo>
                  <a:pt x="11202" y="952"/>
                </a:lnTo>
                <a:lnTo>
                  <a:pt x="11204" y="948"/>
                </a:lnTo>
                <a:lnTo>
                  <a:pt x="11210" y="946"/>
                </a:lnTo>
                <a:lnTo>
                  <a:pt x="11220" y="944"/>
                </a:lnTo>
                <a:lnTo>
                  <a:pt x="11226" y="946"/>
                </a:lnTo>
                <a:lnTo>
                  <a:pt x="11256" y="958"/>
                </a:lnTo>
                <a:lnTo>
                  <a:pt x="11280" y="968"/>
                </a:lnTo>
                <a:lnTo>
                  <a:pt x="11300" y="978"/>
                </a:lnTo>
                <a:lnTo>
                  <a:pt x="11308" y="980"/>
                </a:lnTo>
                <a:lnTo>
                  <a:pt x="11316" y="982"/>
                </a:lnTo>
                <a:lnTo>
                  <a:pt x="11322" y="978"/>
                </a:lnTo>
                <a:lnTo>
                  <a:pt x="11328" y="970"/>
                </a:lnTo>
                <a:lnTo>
                  <a:pt x="11328" y="966"/>
                </a:lnTo>
                <a:lnTo>
                  <a:pt x="11328" y="962"/>
                </a:lnTo>
                <a:lnTo>
                  <a:pt x="11324" y="956"/>
                </a:lnTo>
                <a:lnTo>
                  <a:pt x="11318" y="952"/>
                </a:lnTo>
                <a:lnTo>
                  <a:pt x="11310" y="948"/>
                </a:lnTo>
                <a:lnTo>
                  <a:pt x="11304" y="946"/>
                </a:lnTo>
                <a:lnTo>
                  <a:pt x="11300" y="944"/>
                </a:lnTo>
                <a:lnTo>
                  <a:pt x="11300" y="942"/>
                </a:lnTo>
                <a:lnTo>
                  <a:pt x="11302" y="940"/>
                </a:lnTo>
                <a:lnTo>
                  <a:pt x="11312" y="938"/>
                </a:lnTo>
                <a:lnTo>
                  <a:pt x="11320" y="934"/>
                </a:lnTo>
                <a:lnTo>
                  <a:pt x="11320" y="932"/>
                </a:lnTo>
                <a:lnTo>
                  <a:pt x="11314" y="928"/>
                </a:lnTo>
                <a:lnTo>
                  <a:pt x="11306" y="926"/>
                </a:lnTo>
                <a:lnTo>
                  <a:pt x="11298" y="922"/>
                </a:lnTo>
                <a:lnTo>
                  <a:pt x="11294" y="920"/>
                </a:lnTo>
                <a:lnTo>
                  <a:pt x="11294" y="918"/>
                </a:lnTo>
                <a:lnTo>
                  <a:pt x="11296" y="916"/>
                </a:lnTo>
                <a:lnTo>
                  <a:pt x="11306" y="914"/>
                </a:lnTo>
                <a:lnTo>
                  <a:pt x="11316" y="910"/>
                </a:lnTo>
                <a:lnTo>
                  <a:pt x="11318" y="908"/>
                </a:lnTo>
                <a:lnTo>
                  <a:pt x="11318" y="906"/>
                </a:lnTo>
                <a:lnTo>
                  <a:pt x="11316" y="900"/>
                </a:lnTo>
                <a:lnTo>
                  <a:pt x="11306" y="896"/>
                </a:lnTo>
                <a:lnTo>
                  <a:pt x="11280" y="884"/>
                </a:lnTo>
                <a:lnTo>
                  <a:pt x="11252" y="876"/>
                </a:lnTo>
                <a:lnTo>
                  <a:pt x="11240" y="872"/>
                </a:lnTo>
                <a:lnTo>
                  <a:pt x="11232" y="874"/>
                </a:lnTo>
                <a:lnTo>
                  <a:pt x="11224" y="878"/>
                </a:lnTo>
                <a:lnTo>
                  <a:pt x="11218" y="882"/>
                </a:lnTo>
                <a:lnTo>
                  <a:pt x="11214" y="888"/>
                </a:lnTo>
                <a:lnTo>
                  <a:pt x="11210" y="890"/>
                </a:lnTo>
                <a:lnTo>
                  <a:pt x="11208" y="888"/>
                </a:lnTo>
                <a:lnTo>
                  <a:pt x="11204" y="882"/>
                </a:lnTo>
                <a:lnTo>
                  <a:pt x="11200" y="874"/>
                </a:lnTo>
                <a:lnTo>
                  <a:pt x="11196" y="870"/>
                </a:lnTo>
                <a:lnTo>
                  <a:pt x="11190" y="868"/>
                </a:lnTo>
                <a:lnTo>
                  <a:pt x="11184" y="868"/>
                </a:lnTo>
                <a:lnTo>
                  <a:pt x="11168" y="866"/>
                </a:lnTo>
                <a:lnTo>
                  <a:pt x="11158" y="862"/>
                </a:lnTo>
                <a:lnTo>
                  <a:pt x="11146" y="858"/>
                </a:lnTo>
                <a:lnTo>
                  <a:pt x="11134" y="854"/>
                </a:lnTo>
                <a:lnTo>
                  <a:pt x="11120" y="854"/>
                </a:lnTo>
                <a:lnTo>
                  <a:pt x="11104" y="856"/>
                </a:lnTo>
                <a:lnTo>
                  <a:pt x="11092" y="860"/>
                </a:lnTo>
                <a:lnTo>
                  <a:pt x="11082" y="866"/>
                </a:lnTo>
                <a:lnTo>
                  <a:pt x="11076" y="872"/>
                </a:lnTo>
                <a:lnTo>
                  <a:pt x="11074" y="876"/>
                </a:lnTo>
                <a:lnTo>
                  <a:pt x="11074" y="880"/>
                </a:lnTo>
                <a:lnTo>
                  <a:pt x="11076" y="884"/>
                </a:lnTo>
                <a:lnTo>
                  <a:pt x="11080" y="888"/>
                </a:lnTo>
                <a:lnTo>
                  <a:pt x="11082" y="892"/>
                </a:lnTo>
                <a:lnTo>
                  <a:pt x="11084" y="896"/>
                </a:lnTo>
                <a:lnTo>
                  <a:pt x="11084" y="898"/>
                </a:lnTo>
                <a:lnTo>
                  <a:pt x="11084" y="902"/>
                </a:lnTo>
                <a:lnTo>
                  <a:pt x="11078" y="906"/>
                </a:lnTo>
                <a:lnTo>
                  <a:pt x="11072" y="910"/>
                </a:lnTo>
                <a:lnTo>
                  <a:pt x="11068" y="914"/>
                </a:lnTo>
                <a:lnTo>
                  <a:pt x="11066" y="916"/>
                </a:lnTo>
                <a:lnTo>
                  <a:pt x="11068" y="920"/>
                </a:lnTo>
                <a:lnTo>
                  <a:pt x="11080" y="922"/>
                </a:lnTo>
                <a:close/>
                <a:moveTo>
                  <a:pt x="10628" y="824"/>
                </a:moveTo>
                <a:lnTo>
                  <a:pt x="10628" y="824"/>
                </a:lnTo>
                <a:lnTo>
                  <a:pt x="10644" y="828"/>
                </a:lnTo>
                <a:lnTo>
                  <a:pt x="10656" y="828"/>
                </a:lnTo>
                <a:lnTo>
                  <a:pt x="10666" y="824"/>
                </a:lnTo>
                <a:lnTo>
                  <a:pt x="10672" y="818"/>
                </a:lnTo>
                <a:lnTo>
                  <a:pt x="10674" y="810"/>
                </a:lnTo>
                <a:lnTo>
                  <a:pt x="10674" y="808"/>
                </a:lnTo>
                <a:lnTo>
                  <a:pt x="10672" y="804"/>
                </a:lnTo>
                <a:lnTo>
                  <a:pt x="10670" y="802"/>
                </a:lnTo>
                <a:lnTo>
                  <a:pt x="10666" y="800"/>
                </a:lnTo>
                <a:lnTo>
                  <a:pt x="10652" y="796"/>
                </a:lnTo>
                <a:lnTo>
                  <a:pt x="10636" y="796"/>
                </a:lnTo>
                <a:lnTo>
                  <a:pt x="10624" y="798"/>
                </a:lnTo>
                <a:lnTo>
                  <a:pt x="10614" y="800"/>
                </a:lnTo>
                <a:lnTo>
                  <a:pt x="10608" y="804"/>
                </a:lnTo>
                <a:lnTo>
                  <a:pt x="10606" y="808"/>
                </a:lnTo>
                <a:lnTo>
                  <a:pt x="10608" y="812"/>
                </a:lnTo>
                <a:lnTo>
                  <a:pt x="10616" y="818"/>
                </a:lnTo>
                <a:lnTo>
                  <a:pt x="10628" y="824"/>
                </a:lnTo>
                <a:close/>
                <a:moveTo>
                  <a:pt x="10148" y="522"/>
                </a:moveTo>
                <a:lnTo>
                  <a:pt x="10148" y="522"/>
                </a:lnTo>
                <a:lnTo>
                  <a:pt x="10174" y="514"/>
                </a:lnTo>
                <a:lnTo>
                  <a:pt x="10202" y="510"/>
                </a:lnTo>
                <a:lnTo>
                  <a:pt x="10238" y="506"/>
                </a:lnTo>
                <a:lnTo>
                  <a:pt x="10286" y="502"/>
                </a:lnTo>
                <a:lnTo>
                  <a:pt x="10312" y="500"/>
                </a:lnTo>
                <a:lnTo>
                  <a:pt x="10330" y="498"/>
                </a:lnTo>
                <a:lnTo>
                  <a:pt x="10344" y="492"/>
                </a:lnTo>
                <a:lnTo>
                  <a:pt x="10352" y="486"/>
                </a:lnTo>
                <a:lnTo>
                  <a:pt x="10354" y="484"/>
                </a:lnTo>
                <a:lnTo>
                  <a:pt x="10354" y="480"/>
                </a:lnTo>
                <a:lnTo>
                  <a:pt x="10352" y="472"/>
                </a:lnTo>
                <a:lnTo>
                  <a:pt x="10344" y="464"/>
                </a:lnTo>
                <a:lnTo>
                  <a:pt x="10332" y="456"/>
                </a:lnTo>
                <a:lnTo>
                  <a:pt x="10308" y="440"/>
                </a:lnTo>
                <a:lnTo>
                  <a:pt x="10300" y="434"/>
                </a:lnTo>
                <a:lnTo>
                  <a:pt x="10294" y="432"/>
                </a:lnTo>
                <a:lnTo>
                  <a:pt x="10286" y="432"/>
                </a:lnTo>
                <a:lnTo>
                  <a:pt x="10276" y="436"/>
                </a:lnTo>
                <a:lnTo>
                  <a:pt x="10264" y="442"/>
                </a:lnTo>
                <a:lnTo>
                  <a:pt x="10248" y="454"/>
                </a:lnTo>
                <a:lnTo>
                  <a:pt x="10236" y="462"/>
                </a:lnTo>
                <a:lnTo>
                  <a:pt x="10232" y="462"/>
                </a:lnTo>
                <a:lnTo>
                  <a:pt x="10244" y="448"/>
                </a:lnTo>
                <a:lnTo>
                  <a:pt x="10254" y="436"/>
                </a:lnTo>
                <a:lnTo>
                  <a:pt x="10260" y="426"/>
                </a:lnTo>
                <a:lnTo>
                  <a:pt x="10264" y="416"/>
                </a:lnTo>
                <a:lnTo>
                  <a:pt x="10264" y="414"/>
                </a:lnTo>
                <a:lnTo>
                  <a:pt x="10260" y="412"/>
                </a:lnTo>
                <a:lnTo>
                  <a:pt x="10242" y="406"/>
                </a:lnTo>
                <a:lnTo>
                  <a:pt x="10234" y="406"/>
                </a:lnTo>
                <a:lnTo>
                  <a:pt x="10224" y="404"/>
                </a:lnTo>
                <a:lnTo>
                  <a:pt x="10214" y="406"/>
                </a:lnTo>
                <a:lnTo>
                  <a:pt x="10204" y="412"/>
                </a:lnTo>
                <a:lnTo>
                  <a:pt x="10194" y="422"/>
                </a:lnTo>
                <a:lnTo>
                  <a:pt x="10184" y="436"/>
                </a:lnTo>
                <a:lnTo>
                  <a:pt x="10174" y="448"/>
                </a:lnTo>
                <a:lnTo>
                  <a:pt x="10166" y="456"/>
                </a:lnTo>
                <a:lnTo>
                  <a:pt x="10154" y="464"/>
                </a:lnTo>
                <a:lnTo>
                  <a:pt x="10148" y="468"/>
                </a:lnTo>
                <a:lnTo>
                  <a:pt x="10140" y="478"/>
                </a:lnTo>
                <a:lnTo>
                  <a:pt x="10130" y="492"/>
                </a:lnTo>
                <a:lnTo>
                  <a:pt x="10118" y="514"/>
                </a:lnTo>
                <a:lnTo>
                  <a:pt x="10114" y="524"/>
                </a:lnTo>
                <a:lnTo>
                  <a:pt x="10114" y="526"/>
                </a:lnTo>
                <a:lnTo>
                  <a:pt x="10116" y="528"/>
                </a:lnTo>
                <a:lnTo>
                  <a:pt x="10128" y="528"/>
                </a:lnTo>
                <a:lnTo>
                  <a:pt x="10148" y="522"/>
                </a:lnTo>
                <a:close/>
                <a:moveTo>
                  <a:pt x="10046" y="348"/>
                </a:moveTo>
                <a:lnTo>
                  <a:pt x="10046" y="348"/>
                </a:lnTo>
                <a:lnTo>
                  <a:pt x="10020" y="348"/>
                </a:lnTo>
                <a:lnTo>
                  <a:pt x="9990" y="348"/>
                </a:lnTo>
                <a:lnTo>
                  <a:pt x="9972" y="350"/>
                </a:lnTo>
                <a:lnTo>
                  <a:pt x="9956" y="352"/>
                </a:lnTo>
                <a:lnTo>
                  <a:pt x="9942" y="356"/>
                </a:lnTo>
                <a:lnTo>
                  <a:pt x="9930" y="362"/>
                </a:lnTo>
                <a:lnTo>
                  <a:pt x="9904" y="376"/>
                </a:lnTo>
                <a:lnTo>
                  <a:pt x="9878" y="390"/>
                </a:lnTo>
                <a:lnTo>
                  <a:pt x="9870" y="396"/>
                </a:lnTo>
                <a:lnTo>
                  <a:pt x="9866" y="400"/>
                </a:lnTo>
                <a:lnTo>
                  <a:pt x="9866" y="402"/>
                </a:lnTo>
                <a:lnTo>
                  <a:pt x="9868" y="404"/>
                </a:lnTo>
                <a:lnTo>
                  <a:pt x="9872" y="404"/>
                </a:lnTo>
                <a:lnTo>
                  <a:pt x="9884" y="404"/>
                </a:lnTo>
                <a:lnTo>
                  <a:pt x="9900" y="406"/>
                </a:lnTo>
                <a:lnTo>
                  <a:pt x="9908" y="406"/>
                </a:lnTo>
                <a:lnTo>
                  <a:pt x="9912" y="410"/>
                </a:lnTo>
                <a:lnTo>
                  <a:pt x="9914" y="414"/>
                </a:lnTo>
                <a:lnTo>
                  <a:pt x="9914" y="418"/>
                </a:lnTo>
                <a:lnTo>
                  <a:pt x="9914" y="424"/>
                </a:lnTo>
                <a:lnTo>
                  <a:pt x="9918" y="428"/>
                </a:lnTo>
                <a:lnTo>
                  <a:pt x="9926" y="434"/>
                </a:lnTo>
                <a:lnTo>
                  <a:pt x="9934" y="436"/>
                </a:lnTo>
                <a:lnTo>
                  <a:pt x="9944" y="438"/>
                </a:lnTo>
                <a:lnTo>
                  <a:pt x="9962" y="440"/>
                </a:lnTo>
                <a:lnTo>
                  <a:pt x="9988" y="442"/>
                </a:lnTo>
                <a:lnTo>
                  <a:pt x="10006" y="446"/>
                </a:lnTo>
                <a:lnTo>
                  <a:pt x="10026" y="452"/>
                </a:lnTo>
                <a:lnTo>
                  <a:pt x="10048" y="458"/>
                </a:lnTo>
                <a:lnTo>
                  <a:pt x="10068" y="460"/>
                </a:lnTo>
                <a:lnTo>
                  <a:pt x="10088" y="460"/>
                </a:lnTo>
                <a:lnTo>
                  <a:pt x="10106" y="456"/>
                </a:lnTo>
                <a:lnTo>
                  <a:pt x="10120" y="452"/>
                </a:lnTo>
                <a:lnTo>
                  <a:pt x="10130" y="446"/>
                </a:lnTo>
                <a:lnTo>
                  <a:pt x="10132" y="444"/>
                </a:lnTo>
                <a:lnTo>
                  <a:pt x="10132" y="440"/>
                </a:lnTo>
                <a:lnTo>
                  <a:pt x="10132" y="438"/>
                </a:lnTo>
                <a:lnTo>
                  <a:pt x="10128" y="434"/>
                </a:lnTo>
                <a:lnTo>
                  <a:pt x="10126" y="430"/>
                </a:lnTo>
                <a:lnTo>
                  <a:pt x="10124" y="426"/>
                </a:lnTo>
                <a:lnTo>
                  <a:pt x="10124" y="418"/>
                </a:lnTo>
                <a:lnTo>
                  <a:pt x="10128" y="410"/>
                </a:lnTo>
                <a:lnTo>
                  <a:pt x="10132" y="400"/>
                </a:lnTo>
                <a:lnTo>
                  <a:pt x="10138" y="392"/>
                </a:lnTo>
                <a:lnTo>
                  <a:pt x="10140" y="384"/>
                </a:lnTo>
                <a:lnTo>
                  <a:pt x="10140" y="380"/>
                </a:lnTo>
                <a:lnTo>
                  <a:pt x="10140" y="376"/>
                </a:lnTo>
                <a:lnTo>
                  <a:pt x="10138" y="372"/>
                </a:lnTo>
                <a:lnTo>
                  <a:pt x="10134" y="370"/>
                </a:lnTo>
                <a:lnTo>
                  <a:pt x="10126" y="366"/>
                </a:lnTo>
                <a:lnTo>
                  <a:pt x="10122" y="362"/>
                </a:lnTo>
                <a:lnTo>
                  <a:pt x="10118" y="358"/>
                </a:lnTo>
                <a:lnTo>
                  <a:pt x="10114" y="356"/>
                </a:lnTo>
                <a:lnTo>
                  <a:pt x="10108" y="356"/>
                </a:lnTo>
                <a:lnTo>
                  <a:pt x="10102" y="356"/>
                </a:lnTo>
                <a:lnTo>
                  <a:pt x="10074" y="364"/>
                </a:lnTo>
                <a:lnTo>
                  <a:pt x="10058" y="368"/>
                </a:lnTo>
                <a:lnTo>
                  <a:pt x="10050" y="370"/>
                </a:lnTo>
                <a:lnTo>
                  <a:pt x="10050" y="368"/>
                </a:lnTo>
                <a:lnTo>
                  <a:pt x="10048" y="366"/>
                </a:lnTo>
                <a:lnTo>
                  <a:pt x="10050" y="362"/>
                </a:lnTo>
                <a:lnTo>
                  <a:pt x="10052" y="358"/>
                </a:lnTo>
                <a:lnTo>
                  <a:pt x="10054" y="352"/>
                </a:lnTo>
                <a:lnTo>
                  <a:pt x="10052" y="350"/>
                </a:lnTo>
                <a:lnTo>
                  <a:pt x="10046" y="348"/>
                </a:lnTo>
                <a:close/>
                <a:moveTo>
                  <a:pt x="9818" y="352"/>
                </a:moveTo>
                <a:lnTo>
                  <a:pt x="9818" y="352"/>
                </a:lnTo>
                <a:lnTo>
                  <a:pt x="9802" y="352"/>
                </a:lnTo>
                <a:lnTo>
                  <a:pt x="9790" y="354"/>
                </a:lnTo>
                <a:lnTo>
                  <a:pt x="9784" y="356"/>
                </a:lnTo>
                <a:lnTo>
                  <a:pt x="9780" y="360"/>
                </a:lnTo>
                <a:lnTo>
                  <a:pt x="9778" y="364"/>
                </a:lnTo>
                <a:lnTo>
                  <a:pt x="9782" y="368"/>
                </a:lnTo>
                <a:lnTo>
                  <a:pt x="9788" y="372"/>
                </a:lnTo>
                <a:lnTo>
                  <a:pt x="9798" y="374"/>
                </a:lnTo>
                <a:lnTo>
                  <a:pt x="9808" y="376"/>
                </a:lnTo>
                <a:lnTo>
                  <a:pt x="9814" y="380"/>
                </a:lnTo>
                <a:lnTo>
                  <a:pt x="9820" y="386"/>
                </a:lnTo>
                <a:lnTo>
                  <a:pt x="9822" y="388"/>
                </a:lnTo>
                <a:lnTo>
                  <a:pt x="9826" y="388"/>
                </a:lnTo>
                <a:lnTo>
                  <a:pt x="9844" y="386"/>
                </a:lnTo>
                <a:lnTo>
                  <a:pt x="9872" y="380"/>
                </a:lnTo>
                <a:lnTo>
                  <a:pt x="9884" y="374"/>
                </a:lnTo>
                <a:lnTo>
                  <a:pt x="9888" y="372"/>
                </a:lnTo>
                <a:lnTo>
                  <a:pt x="9888" y="370"/>
                </a:lnTo>
                <a:lnTo>
                  <a:pt x="9886" y="366"/>
                </a:lnTo>
                <a:lnTo>
                  <a:pt x="9882" y="364"/>
                </a:lnTo>
                <a:lnTo>
                  <a:pt x="9870" y="362"/>
                </a:lnTo>
                <a:lnTo>
                  <a:pt x="9854" y="358"/>
                </a:lnTo>
                <a:lnTo>
                  <a:pt x="9818" y="352"/>
                </a:lnTo>
                <a:close/>
                <a:moveTo>
                  <a:pt x="9850" y="306"/>
                </a:moveTo>
                <a:lnTo>
                  <a:pt x="9850" y="306"/>
                </a:lnTo>
                <a:lnTo>
                  <a:pt x="9838" y="314"/>
                </a:lnTo>
                <a:lnTo>
                  <a:pt x="9826" y="318"/>
                </a:lnTo>
                <a:lnTo>
                  <a:pt x="9804" y="328"/>
                </a:lnTo>
                <a:lnTo>
                  <a:pt x="9798" y="330"/>
                </a:lnTo>
                <a:lnTo>
                  <a:pt x="9794" y="334"/>
                </a:lnTo>
                <a:lnTo>
                  <a:pt x="9798" y="336"/>
                </a:lnTo>
                <a:lnTo>
                  <a:pt x="9806" y="336"/>
                </a:lnTo>
                <a:lnTo>
                  <a:pt x="9818" y="338"/>
                </a:lnTo>
                <a:lnTo>
                  <a:pt x="9826" y="340"/>
                </a:lnTo>
                <a:lnTo>
                  <a:pt x="9840" y="346"/>
                </a:lnTo>
                <a:lnTo>
                  <a:pt x="9858" y="352"/>
                </a:lnTo>
                <a:lnTo>
                  <a:pt x="9868" y="354"/>
                </a:lnTo>
                <a:lnTo>
                  <a:pt x="9884" y="356"/>
                </a:lnTo>
                <a:lnTo>
                  <a:pt x="9898" y="358"/>
                </a:lnTo>
                <a:lnTo>
                  <a:pt x="9906" y="358"/>
                </a:lnTo>
                <a:lnTo>
                  <a:pt x="9908" y="354"/>
                </a:lnTo>
                <a:lnTo>
                  <a:pt x="9910" y="352"/>
                </a:lnTo>
                <a:lnTo>
                  <a:pt x="9912" y="348"/>
                </a:lnTo>
                <a:lnTo>
                  <a:pt x="9916" y="346"/>
                </a:lnTo>
                <a:lnTo>
                  <a:pt x="9928" y="342"/>
                </a:lnTo>
                <a:lnTo>
                  <a:pt x="9946" y="340"/>
                </a:lnTo>
                <a:lnTo>
                  <a:pt x="9990" y="340"/>
                </a:lnTo>
                <a:lnTo>
                  <a:pt x="10018" y="340"/>
                </a:lnTo>
                <a:lnTo>
                  <a:pt x="10026" y="338"/>
                </a:lnTo>
                <a:lnTo>
                  <a:pt x="10030" y="336"/>
                </a:lnTo>
                <a:lnTo>
                  <a:pt x="10030" y="330"/>
                </a:lnTo>
                <a:lnTo>
                  <a:pt x="10026" y="322"/>
                </a:lnTo>
                <a:lnTo>
                  <a:pt x="10022" y="314"/>
                </a:lnTo>
                <a:lnTo>
                  <a:pt x="10022" y="312"/>
                </a:lnTo>
                <a:lnTo>
                  <a:pt x="10022" y="308"/>
                </a:lnTo>
                <a:lnTo>
                  <a:pt x="10028" y="306"/>
                </a:lnTo>
                <a:lnTo>
                  <a:pt x="10036" y="306"/>
                </a:lnTo>
                <a:lnTo>
                  <a:pt x="10050" y="304"/>
                </a:lnTo>
                <a:lnTo>
                  <a:pt x="10054" y="300"/>
                </a:lnTo>
                <a:lnTo>
                  <a:pt x="10054" y="298"/>
                </a:lnTo>
                <a:lnTo>
                  <a:pt x="10052" y="296"/>
                </a:lnTo>
                <a:lnTo>
                  <a:pt x="10048" y="292"/>
                </a:lnTo>
                <a:lnTo>
                  <a:pt x="10044" y="288"/>
                </a:lnTo>
                <a:lnTo>
                  <a:pt x="10032" y="288"/>
                </a:lnTo>
                <a:lnTo>
                  <a:pt x="10024" y="286"/>
                </a:lnTo>
                <a:lnTo>
                  <a:pt x="10016" y="284"/>
                </a:lnTo>
                <a:lnTo>
                  <a:pt x="10008" y="280"/>
                </a:lnTo>
                <a:lnTo>
                  <a:pt x="9998" y="274"/>
                </a:lnTo>
                <a:lnTo>
                  <a:pt x="9980" y="260"/>
                </a:lnTo>
                <a:lnTo>
                  <a:pt x="9972" y="254"/>
                </a:lnTo>
                <a:lnTo>
                  <a:pt x="9964" y="252"/>
                </a:lnTo>
                <a:lnTo>
                  <a:pt x="9956" y="250"/>
                </a:lnTo>
                <a:lnTo>
                  <a:pt x="9948" y="250"/>
                </a:lnTo>
                <a:lnTo>
                  <a:pt x="9940" y="252"/>
                </a:lnTo>
                <a:lnTo>
                  <a:pt x="9932" y="258"/>
                </a:lnTo>
                <a:lnTo>
                  <a:pt x="9922" y="262"/>
                </a:lnTo>
                <a:lnTo>
                  <a:pt x="9914" y="264"/>
                </a:lnTo>
                <a:lnTo>
                  <a:pt x="9898" y="268"/>
                </a:lnTo>
                <a:lnTo>
                  <a:pt x="9878" y="272"/>
                </a:lnTo>
                <a:lnTo>
                  <a:pt x="9866" y="276"/>
                </a:lnTo>
                <a:lnTo>
                  <a:pt x="9852" y="284"/>
                </a:lnTo>
                <a:lnTo>
                  <a:pt x="9842" y="290"/>
                </a:lnTo>
                <a:lnTo>
                  <a:pt x="9840" y="294"/>
                </a:lnTo>
                <a:lnTo>
                  <a:pt x="9842" y="296"/>
                </a:lnTo>
                <a:lnTo>
                  <a:pt x="9848" y="296"/>
                </a:lnTo>
                <a:lnTo>
                  <a:pt x="9854" y="296"/>
                </a:lnTo>
                <a:lnTo>
                  <a:pt x="9856" y="298"/>
                </a:lnTo>
                <a:lnTo>
                  <a:pt x="9858" y="298"/>
                </a:lnTo>
                <a:lnTo>
                  <a:pt x="9856" y="300"/>
                </a:lnTo>
                <a:lnTo>
                  <a:pt x="9850" y="306"/>
                </a:lnTo>
                <a:close/>
                <a:moveTo>
                  <a:pt x="9800" y="264"/>
                </a:moveTo>
                <a:lnTo>
                  <a:pt x="9800" y="264"/>
                </a:lnTo>
                <a:lnTo>
                  <a:pt x="9798" y="260"/>
                </a:lnTo>
                <a:lnTo>
                  <a:pt x="9792" y="258"/>
                </a:lnTo>
                <a:lnTo>
                  <a:pt x="9772" y="254"/>
                </a:lnTo>
                <a:lnTo>
                  <a:pt x="9750" y="254"/>
                </a:lnTo>
                <a:lnTo>
                  <a:pt x="9744" y="256"/>
                </a:lnTo>
                <a:lnTo>
                  <a:pt x="9740" y="258"/>
                </a:lnTo>
                <a:lnTo>
                  <a:pt x="9740" y="260"/>
                </a:lnTo>
                <a:lnTo>
                  <a:pt x="9740" y="264"/>
                </a:lnTo>
                <a:lnTo>
                  <a:pt x="9746" y="266"/>
                </a:lnTo>
                <a:lnTo>
                  <a:pt x="9756" y="268"/>
                </a:lnTo>
                <a:lnTo>
                  <a:pt x="9768" y="270"/>
                </a:lnTo>
                <a:lnTo>
                  <a:pt x="9790" y="268"/>
                </a:lnTo>
                <a:lnTo>
                  <a:pt x="9798" y="266"/>
                </a:lnTo>
                <a:lnTo>
                  <a:pt x="9800" y="264"/>
                </a:lnTo>
                <a:close/>
                <a:moveTo>
                  <a:pt x="9948" y="604"/>
                </a:moveTo>
                <a:lnTo>
                  <a:pt x="9948" y="604"/>
                </a:lnTo>
                <a:lnTo>
                  <a:pt x="9956" y="608"/>
                </a:lnTo>
                <a:lnTo>
                  <a:pt x="9966" y="608"/>
                </a:lnTo>
                <a:lnTo>
                  <a:pt x="9976" y="606"/>
                </a:lnTo>
                <a:lnTo>
                  <a:pt x="9984" y="602"/>
                </a:lnTo>
                <a:lnTo>
                  <a:pt x="9992" y="598"/>
                </a:lnTo>
                <a:lnTo>
                  <a:pt x="9998" y="594"/>
                </a:lnTo>
                <a:lnTo>
                  <a:pt x="10000" y="590"/>
                </a:lnTo>
                <a:lnTo>
                  <a:pt x="10000" y="586"/>
                </a:lnTo>
                <a:lnTo>
                  <a:pt x="9996" y="586"/>
                </a:lnTo>
                <a:lnTo>
                  <a:pt x="9988" y="586"/>
                </a:lnTo>
                <a:lnTo>
                  <a:pt x="9968" y="590"/>
                </a:lnTo>
                <a:lnTo>
                  <a:pt x="9952" y="598"/>
                </a:lnTo>
                <a:lnTo>
                  <a:pt x="9948" y="602"/>
                </a:lnTo>
                <a:lnTo>
                  <a:pt x="9948" y="604"/>
                </a:lnTo>
                <a:close/>
                <a:moveTo>
                  <a:pt x="12072" y="7092"/>
                </a:moveTo>
                <a:lnTo>
                  <a:pt x="12072" y="7092"/>
                </a:lnTo>
                <a:lnTo>
                  <a:pt x="12074" y="7094"/>
                </a:lnTo>
                <a:lnTo>
                  <a:pt x="12080" y="7094"/>
                </a:lnTo>
                <a:lnTo>
                  <a:pt x="12086" y="7096"/>
                </a:lnTo>
                <a:lnTo>
                  <a:pt x="12090" y="7094"/>
                </a:lnTo>
                <a:lnTo>
                  <a:pt x="12090" y="7090"/>
                </a:lnTo>
                <a:lnTo>
                  <a:pt x="12088" y="7088"/>
                </a:lnTo>
                <a:lnTo>
                  <a:pt x="12082" y="7086"/>
                </a:lnTo>
                <a:lnTo>
                  <a:pt x="12076" y="7088"/>
                </a:lnTo>
                <a:lnTo>
                  <a:pt x="12072" y="7090"/>
                </a:lnTo>
                <a:lnTo>
                  <a:pt x="12072" y="7092"/>
                </a:lnTo>
                <a:close/>
                <a:moveTo>
                  <a:pt x="11908" y="7044"/>
                </a:moveTo>
                <a:lnTo>
                  <a:pt x="11908" y="7044"/>
                </a:lnTo>
                <a:lnTo>
                  <a:pt x="11906" y="7052"/>
                </a:lnTo>
                <a:lnTo>
                  <a:pt x="11906" y="7062"/>
                </a:lnTo>
                <a:lnTo>
                  <a:pt x="11908" y="7070"/>
                </a:lnTo>
                <a:lnTo>
                  <a:pt x="11910" y="7072"/>
                </a:lnTo>
                <a:lnTo>
                  <a:pt x="11912" y="7072"/>
                </a:lnTo>
                <a:lnTo>
                  <a:pt x="11916" y="7068"/>
                </a:lnTo>
                <a:lnTo>
                  <a:pt x="11916" y="7064"/>
                </a:lnTo>
                <a:lnTo>
                  <a:pt x="11916" y="7054"/>
                </a:lnTo>
                <a:lnTo>
                  <a:pt x="11912" y="7046"/>
                </a:lnTo>
                <a:lnTo>
                  <a:pt x="11910" y="7044"/>
                </a:lnTo>
                <a:lnTo>
                  <a:pt x="11908" y="7044"/>
                </a:lnTo>
                <a:close/>
                <a:moveTo>
                  <a:pt x="12082" y="7064"/>
                </a:moveTo>
                <a:lnTo>
                  <a:pt x="12082" y="7064"/>
                </a:lnTo>
                <a:lnTo>
                  <a:pt x="12080" y="7062"/>
                </a:lnTo>
                <a:lnTo>
                  <a:pt x="12076" y="7060"/>
                </a:lnTo>
                <a:lnTo>
                  <a:pt x="12074" y="7054"/>
                </a:lnTo>
                <a:lnTo>
                  <a:pt x="12072" y="7054"/>
                </a:lnTo>
                <a:lnTo>
                  <a:pt x="12070" y="7052"/>
                </a:lnTo>
                <a:lnTo>
                  <a:pt x="12066" y="7056"/>
                </a:lnTo>
                <a:lnTo>
                  <a:pt x="12062" y="7062"/>
                </a:lnTo>
                <a:lnTo>
                  <a:pt x="12064" y="7064"/>
                </a:lnTo>
                <a:lnTo>
                  <a:pt x="12068" y="7066"/>
                </a:lnTo>
                <a:lnTo>
                  <a:pt x="12068" y="7068"/>
                </a:lnTo>
                <a:lnTo>
                  <a:pt x="12072" y="7076"/>
                </a:lnTo>
                <a:lnTo>
                  <a:pt x="12072" y="7080"/>
                </a:lnTo>
                <a:lnTo>
                  <a:pt x="12076" y="7082"/>
                </a:lnTo>
                <a:lnTo>
                  <a:pt x="12080" y="7082"/>
                </a:lnTo>
                <a:lnTo>
                  <a:pt x="12084" y="7080"/>
                </a:lnTo>
                <a:lnTo>
                  <a:pt x="12086" y="7078"/>
                </a:lnTo>
                <a:lnTo>
                  <a:pt x="12084" y="7076"/>
                </a:lnTo>
                <a:lnTo>
                  <a:pt x="12082" y="7074"/>
                </a:lnTo>
                <a:lnTo>
                  <a:pt x="12082" y="7072"/>
                </a:lnTo>
                <a:lnTo>
                  <a:pt x="12084" y="7068"/>
                </a:lnTo>
                <a:lnTo>
                  <a:pt x="12086" y="7066"/>
                </a:lnTo>
                <a:lnTo>
                  <a:pt x="12082" y="7064"/>
                </a:lnTo>
                <a:close/>
                <a:moveTo>
                  <a:pt x="11654" y="6830"/>
                </a:moveTo>
                <a:lnTo>
                  <a:pt x="11654" y="6830"/>
                </a:lnTo>
                <a:lnTo>
                  <a:pt x="11650" y="6828"/>
                </a:lnTo>
                <a:lnTo>
                  <a:pt x="11644" y="6828"/>
                </a:lnTo>
                <a:lnTo>
                  <a:pt x="11636" y="6828"/>
                </a:lnTo>
                <a:lnTo>
                  <a:pt x="11628" y="6830"/>
                </a:lnTo>
                <a:lnTo>
                  <a:pt x="11622" y="6834"/>
                </a:lnTo>
                <a:lnTo>
                  <a:pt x="11616" y="6838"/>
                </a:lnTo>
                <a:lnTo>
                  <a:pt x="11612" y="6842"/>
                </a:lnTo>
                <a:lnTo>
                  <a:pt x="11610" y="6848"/>
                </a:lnTo>
                <a:lnTo>
                  <a:pt x="11614" y="6850"/>
                </a:lnTo>
                <a:lnTo>
                  <a:pt x="11618" y="6852"/>
                </a:lnTo>
                <a:lnTo>
                  <a:pt x="11630" y="6852"/>
                </a:lnTo>
                <a:lnTo>
                  <a:pt x="11644" y="6852"/>
                </a:lnTo>
                <a:lnTo>
                  <a:pt x="11652" y="6850"/>
                </a:lnTo>
                <a:lnTo>
                  <a:pt x="11660" y="6848"/>
                </a:lnTo>
                <a:lnTo>
                  <a:pt x="11668" y="6846"/>
                </a:lnTo>
                <a:lnTo>
                  <a:pt x="11674" y="6846"/>
                </a:lnTo>
                <a:lnTo>
                  <a:pt x="11674" y="6844"/>
                </a:lnTo>
                <a:lnTo>
                  <a:pt x="11674" y="6840"/>
                </a:lnTo>
                <a:lnTo>
                  <a:pt x="11670" y="6838"/>
                </a:lnTo>
                <a:lnTo>
                  <a:pt x="11666" y="6838"/>
                </a:lnTo>
                <a:lnTo>
                  <a:pt x="11660" y="6836"/>
                </a:lnTo>
                <a:lnTo>
                  <a:pt x="11654" y="6830"/>
                </a:lnTo>
                <a:close/>
                <a:moveTo>
                  <a:pt x="12084" y="7156"/>
                </a:moveTo>
                <a:lnTo>
                  <a:pt x="12084" y="7156"/>
                </a:lnTo>
                <a:lnTo>
                  <a:pt x="12086" y="7146"/>
                </a:lnTo>
                <a:lnTo>
                  <a:pt x="12086" y="7136"/>
                </a:lnTo>
                <a:lnTo>
                  <a:pt x="12084" y="7128"/>
                </a:lnTo>
                <a:lnTo>
                  <a:pt x="12082" y="7120"/>
                </a:lnTo>
                <a:lnTo>
                  <a:pt x="12078" y="7114"/>
                </a:lnTo>
                <a:lnTo>
                  <a:pt x="12076" y="7112"/>
                </a:lnTo>
                <a:lnTo>
                  <a:pt x="12074" y="7112"/>
                </a:lnTo>
                <a:lnTo>
                  <a:pt x="12072" y="7114"/>
                </a:lnTo>
                <a:lnTo>
                  <a:pt x="12070" y="7116"/>
                </a:lnTo>
                <a:lnTo>
                  <a:pt x="12068" y="7118"/>
                </a:lnTo>
                <a:lnTo>
                  <a:pt x="12064" y="7116"/>
                </a:lnTo>
                <a:lnTo>
                  <a:pt x="12058" y="7116"/>
                </a:lnTo>
                <a:lnTo>
                  <a:pt x="12056" y="7116"/>
                </a:lnTo>
                <a:lnTo>
                  <a:pt x="12054" y="7120"/>
                </a:lnTo>
                <a:lnTo>
                  <a:pt x="12050" y="7122"/>
                </a:lnTo>
                <a:lnTo>
                  <a:pt x="12048" y="7122"/>
                </a:lnTo>
                <a:lnTo>
                  <a:pt x="12040" y="7122"/>
                </a:lnTo>
                <a:lnTo>
                  <a:pt x="12022" y="7128"/>
                </a:lnTo>
                <a:lnTo>
                  <a:pt x="12010" y="7132"/>
                </a:lnTo>
                <a:lnTo>
                  <a:pt x="12002" y="7132"/>
                </a:lnTo>
                <a:lnTo>
                  <a:pt x="11996" y="7130"/>
                </a:lnTo>
                <a:lnTo>
                  <a:pt x="11990" y="7128"/>
                </a:lnTo>
                <a:lnTo>
                  <a:pt x="11980" y="7120"/>
                </a:lnTo>
                <a:lnTo>
                  <a:pt x="11974" y="7116"/>
                </a:lnTo>
                <a:lnTo>
                  <a:pt x="11966" y="7114"/>
                </a:lnTo>
                <a:lnTo>
                  <a:pt x="11958" y="7114"/>
                </a:lnTo>
                <a:lnTo>
                  <a:pt x="11952" y="7110"/>
                </a:lnTo>
                <a:lnTo>
                  <a:pt x="11944" y="7104"/>
                </a:lnTo>
                <a:lnTo>
                  <a:pt x="11942" y="7104"/>
                </a:lnTo>
                <a:lnTo>
                  <a:pt x="11940" y="7104"/>
                </a:lnTo>
                <a:lnTo>
                  <a:pt x="11936" y="7118"/>
                </a:lnTo>
                <a:lnTo>
                  <a:pt x="11936" y="7126"/>
                </a:lnTo>
                <a:lnTo>
                  <a:pt x="11938" y="7134"/>
                </a:lnTo>
                <a:lnTo>
                  <a:pt x="11946" y="7158"/>
                </a:lnTo>
                <a:lnTo>
                  <a:pt x="11950" y="7168"/>
                </a:lnTo>
                <a:lnTo>
                  <a:pt x="11954" y="7172"/>
                </a:lnTo>
                <a:lnTo>
                  <a:pt x="11958" y="7176"/>
                </a:lnTo>
                <a:lnTo>
                  <a:pt x="11958" y="7184"/>
                </a:lnTo>
                <a:lnTo>
                  <a:pt x="11960" y="7198"/>
                </a:lnTo>
                <a:lnTo>
                  <a:pt x="11962" y="7212"/>
                </a:lnTo>
                <a:lnTo>
                  <a:pt x="11966" y="7226"/>
                </a:lnTo>
                <a:lnTo>
                  <a:pt x="11970" y="7232"/>
                </a:lnTo>
                <a:lnTo>
                  <a:pt x="11976" y="7236"/>
                </a:lnTo>
                <a:lnTo>
                  <a:pt x="11980" y="7240"/>
                </a:lnTo>
                <a:lnTo>
                  <a:pt x="11984" y="7246"/>
                </a:lnTo>
                <a:lnTo>
                  <a:pt x="11988" y="7256"/>
                </a:lnTo>
                <a:lnTo>
                  <a:pt x="11992" y="7264"/>
                </a:lnTo>
                <a:lnTo>
                  <a:pt x="11996" y="7266"/>
                </a:lnTo>
                <a:lnTo>
                  <a:pt x="11998" y="7266"/>
                </a:lnTo>
                <a:lnTo>
                  <a:pt x="12004" y="7264"/>
                </a:lnTo>
                <a:lnTo>
                  <a:pt x="12008" y="7266"/>
                </a:lnTo>
                <a:lnTo>
                  <a:pt x="12022" y="7270"/>
                </a:lnTo>
                <a:lnTo>
                  <a:pt x="12026" y="7270"/>
                </a:lnTo>
                <a:lnTo>
                  <a:pt x="12028" y="7270"/>
                </a:lnTo>
                <a:lnTo>
                  <a:pt x="12030" y="7264"/>
                </a:lnTo>
                <a:lnTo>
                  <a:pt x="12032" y="7258"/>
                </a:lnTo>
                <a:lnTo>
                  <a:pt x="12038" y="7254"/>
                </a:lnTo>
                <a:lnTo>
                  <a:pt x="12040" y="7250"/>
                </a:lnTo>
                <a:lnTo>
                  <a:pt x="12042" y="7246"/>
                </a:lnTo>
                <a:lnTo>
                  <a:pt x="12046" y="7238"/>
                </a:lnTo>
                <a:lnTo>
                  <a:pt x="12046" y="7234"/>
                </a:lnTo>
                <a:lnTo>
                  <a:pt x="12048" y="7232"/>
                </a:lnTo>
                <a:lnTo>
                  <a:pt x="12050" y="7234"/>
                </a:lnTo>
                <a:lnTo>
                  <a:pt x="12050" y="7236"/>
                </a:lnTo>
                <a:lnTo>
                  <a:pt x="12052" y="7238"/>
                </a:lnTo>
                <a:lnTo>
                  <a:pt x="12054" y="7234"/>
                </a:lnTo>
                <a:lnTo>
                  <a:pt x="12056" y="7228"/>
                </a:lnTo>
                <a:lnTo>
                  <a:pt x="12060" y="7228"/>
                </a:lnTo>
                <a:lnTo>
                  <a:pt x="12062" y="7230"/>
                </a:lnTo>
                <a:lnTo>
                  <a:pt x="12064" y="7234"/>
                </a:lnTo>
                <a:lnTo>
                  <a:pt x="12064" y="7236"/>
                </a:lnTo>
                <a:lnTo>
                  <a:pt x="12062" y="7236"/>
                </a:lnTo>
                <a:lnTo>
                  <a:pt x="12058" y="7238"/>
                </a:lnTo>
                <a:lnTo>
                  <a:pt x="12058" y="7240"/>
                </a:lnTo>
                <a:lnTo>
                  <a:pt x="12060" y="7246"/>
                </a:lnTo>
                <a:lnTo>
                  <a:pt x="12068" y="7248"/>
                </a:lnTo>
                <a:lnTo>
                  <a:pt x="12072" y="7248"/>
                </a:lnTo>
                <a:lnTo>
                  <a:pt x="12074" y="7244"/>
                </a:lnTo>
                <a:lnTo>
                  <a:pt x="12072" y="7232"/>
                </a:lnTo>
                <a:lnTo>
                  <a:pt x="12070" y="7218"/>
                </a:lnTo>
                <a:lnTo>
                  <a:pt x="12070" y="7214"/>
                </a:lnTo>
                <a:lnTo>
                  <a:pt x="12072" y="7210"/>
                </a:lnTo>
                <a:lnTo>
                  <a:pt x="12074" y="7208"/>
                </a:lnTo>
                <a:lnTo>
                  <a:pt x="12074" y="7204"/>
                </a:lnTo>
                <a:lnTo>
                  <a:pt x="12074" y="7198"/>
                </a:lnTo>
                <a:lnTo>
                  <a:pt x="12072" y="7192"/>
                </a:lnTo>
                <a:lnTo>
                  <a:pt x="12072" y="7188"/>
                </a:lnTo>
                <a:lnTo>
                  <a:pt x="12076" y="7186"/>
                </a:lnTo>
                <a:lnTo>
                  <a:pt x="12078" y="7184"/>
                </a:lnTo>
                <a:lnTo>
                  <a:pt x="12080" y="7184"/>
                </a:lnTo>
                <a:lnTo>
                  <a:pt x="12082" y="7190"/>
                </a:lnTo>
                <a:lnTo>
                  <a:pt x="12082" y="7194"/>
                </a:lnTo>
                <a:lnTo>
                  <a:pt x="12084" y="7194"/>
                </a:lnTo>
                <a:lnTo>
                  <a:pt x="12086" y="7192"/>
                </a:lnTo>
                <a:lnTo>
                  <a:pt x="12086" y="7188"/>
                </a:lnTo>
                <a:lnTo>
                  <a:pt x="12086" y="7186"/>
                </a:lnTo>
                <a:lnTo>
                  <a:pt x="12084" y="7180"/>
                </a:lnTo>
                <a:lnTo>
                  <a:pt x="12082" y="7170"/>
                </a:lnTo>
                <a:lnTo>
                  <a:pt x="12082" y="7164"/>
                </a:lnTo>
                <a:lnTo>
                  <a:pt x="12084" y="7156"/>
                </a:lnTo>
                <a:close/>
                <a:moveTo>
                  <a:pt x="12280" y="6382"/>
                </a:moveTo>
                <a:lnTo>
                  <a:pt x="12280" y="6382"/>
                </a:lnTo>
                <a:lnTo>
                  <a:pt x="12284" y="6378"/>
                </a:lnTo>
                <a:lnTo>
                  <a:pt x="12284" y="6372"/>
                </a:lnTo>
                <a:lnTo>
                  <a:pt x="12282" y="6364"/>
                </a:lnTo>
                <a:lnTo>
                  <a:pt x="12280" y="6352"/>
                </a:lnTo>
                <a:lnTo>
                  <a:pt x="12280" y="6344"/>
                </a:lnTo>
                <a:lnTo>
                  <a:pt x="12280" y="6334"/>
                </a:lnTo>
                <a:lnTo>
                  <a:pt x="12280" y="6318"/>
                </a:lnTo>
                <a:lnTo>
                  <a:pt x="12278" y="6316"/>
                </a:lnTo>
                <a:lnTo>
                  <a:pt x="12276" y="6314"/>
                </a:lnTo>
                <a:lnTo>
                  <a:pt x="12274" y="6312"/>
                </a:lnTo>
                <a:lnTo>
                  <a:pt x="12272" y="6310"/>
                </a:lnTo>
                <a:lnTo>
                  <a:pt x="12268" y="6304"/>
                </a:lnTo>
                <a:lnTo>
                  <a:pt x="12266" y="6296"/>
                </a:lnTo>
                <a:lnTo>
                  <a:pt x="12264" y="6284"/>
                </a:lnTo>
                <a:lnTo>
                  <a:pt x="12260" y="6276"/>
                </a:lnTo>
                <a:lnTo>
                  <a:pt x="12252" y="6264"/>
                </a:lnTo>
                <a:lnTo>
                  <a:pt x="12242" y="6252"/>
                </a:lnTo>
                <a:lnTo>
                  <a:pt x="12230" y="6236"/>
                </a:lnTo>
                <a:lnTo>
                  <a:pt x="12222" y="6224"/>
                </a:lnTo>
                <a:lnTo>
                  <a:pt x="12218" y="6222"/>
                </a:lnTo>
                <a:lnTo>
                  <a:pt x="12216" y="6222"/>
                </a:lnTo>
                <a:lnTo>
                  <a:pt x="12214" y="6220"/>
                </a:lnTo>
                <a:lnTo>
                  <a:pt x="12210" y="6218"/>
                </a:lnTo>
                <a:lnTo>
                  <a:pt x="12204" y="6214"/>
                </a:lnTo>
                <a:lnTo>
                  <a:pt x="12196" y="6206"/>
                </a:lnTo>
                <a:lnTo>
                  <a:pt x="12190" y="6194"/>
                </a:lnTo>
                <a:lnTo>
                  <a:pt x="12186" y="6184"/>
                </a:lnTo>
                <a:lnTo>
                  <a:pt x="12184" y="6174"/>
                </a:lnTo>
                <a:lnTo>
                  <a:pt x="12184" y="6166"/>
                </a:lnTo>
                <a:lnTo>
                  <a:pt x="12184" y="6150"/>
                </a:lnTo>
                <a:lnTo>
                  <a:pt x="12184" y="6144"/>
                </a:lnTo>
                <a:lnTo>
                  <a:pt x="12182" y="6138"/>
                </a:lnTo>
                <a:lnTo>
                  <a:pt x="12178" y="6136"/>
                </a:lnTo>
                <a:lnTo>
                  <a:pt x="12176" y="6136"/>
                </a:lnTo>
                <a:lnTo>
                  <a:pt x="12172" y="6140"/>
                </a:lnTo>
                <a:lnTo>
                  <a:pt x="12172" y="6142"/>
                </a:lnTo>
                <a:lnTo>
                  <a:pt x="12170" y="6144"/>
                </a:lnTo>
                <a:lnTo>
                  <a:pt x="12166" y="6140"/>
                </a:lnTo>
                <a:lnTo>
                  <a:pt x="12160" y="6134"/>
                </a:lnTo>
                <a:lnTo>
                  <a:pt x="12154" y="6130"/>
                </a:lnTo>
                <a:lnTo>
                  <a:pt x="12152" y="6128"/>
                </a:lnTo>
                <a:lnTo>
                  <a:pt x="12150" y="6132"/>
                </a:lnTo>
                <a:lnTo>
                  <a:pt x="12150" y="6136"/>
                </a:lnTo>
                <a:lnTo>
                  <a:pt x="12150" y="6142"/>
                </a:lnTo>
                <a:lnTo>
                  <a:pt x="12148" y="6144"/>
                </a:lnTo>
                <a:lnTo>
                  <a:pt x="12146" y="6144"/>
                </a:lnTo>
                <a:lnTo>
                  <a:pt x="12140" y="6140"/>
                </a:lnTo>
                <a:lnTo>
                  <a:pt x="12134" y="6132"/>
                </a:lnTo>
                <a:lnTo>
                  <a:pt x="12132" y="6126"/>
                </a:lnTo>
                <a:lnTo>
                  <a:pt x="12132" y="6120"/>
                </a:lnTo>
                <a:lnTo>
                  <a:pt x="12132" y="6114"/>
                </a:lnTo>
                <a:lnTo>
                  <a:pt x="12134" y="6104"/>
                </a:lnTo>
                <a:lnTo>
                  <a:pt x="12134" y="6100"/>
                </a:lnTo>
                <a:lnTo>
                  <a:pt x="12132" y="6092"/>
                </a:lnTo>
                <a:lnTo>
                  <a:pt x="12128" y="6086"/>
                </a:lnTo>
                <a:lnTo>
                  <a:pt x="12122" y="6078"/>
                </a:lnTo>
                <a:lnTo>
                  <a:pt x="12110" y="6062"/>
                </a:lnTo>
                <a:lnTo>
                  <a:pt x="12100" y="6050"/>
                </a:lnTo>
                <a:lnTo>
                  <a:pt x="12100" y="6048"/>
                </a:lnTo>
                <a:lnTo>
                  <a:pt x="12102" y="6046"/>
                </a:lnTo>
                <a:lnTo>
                  <a:pt x="12106" y="6046"/>
                </a:lnTo>
                <a:lnTo>
                  <a:pt x="12110" y="6044"/>
                </a:lnTo>
                <a:lnTo>
                  <a:pt x="12110" y="6042"/>
                </a:lnTo>
                <a:lnTo>
                  <a:pt x="12110" y="6038"/>
                </a:lnTo>
                <a:lnTo>
                  <a:pt x="12106" y="6034"/>
                </a:lnTo>
                <a:lnTo>
                  <a:pt x="12100" y="6028"/>
                </a:lnTo>
                <a:lnTo>
                  <a:pt x="12092" y="6022"/>
                </a:lnTo>
                <a:lnTo>
                  <a:pt x="12080" y="6018"/>
                </a:lnTo>
                <a:lnTo>
                  <a:pt x="12070" y="6012"/>
                </a:lnTo>
                <a:lnTo>
                  <a:pt x="12062" y="6008"/>
                </a:lnTo>
                <a:lnTo>
                  <a:pt x="12058" y="6004"/>
                </a:lnTo>
                <a:lnTo>
                  <a:pt x="12056" y="6000"/>
                </a:lnTo>
                <a:lnTo>
                  <a:pt x="12054" y="5996"/>
                </a:lnTo>
                <a:lnTo>
                  <a:pt x="12050" y="5992"/>
                </a:lnTo>
                <a:lnTo>
                  <a:pt x="12044" y="5988"/>
                </a:lnTo>
                <a:lnTo>
                  <a:pt x="12034" y="5986"/>
                </a:lnTo>
                <a:lnTo>
                  <a:pt x="12024" y="5982"/>
                </a:lnTo>
                <a:lnTo>
                  <a:pt x="12016" y="5978"/>
                </a:lnTo>
                <a:lnTo>
                  <a:pt x="12012" y="5972"/>
                </a:lnTo>
                <a:lnTo>
                  <a:pt x="12008" y="5968"/>
                </a:lnTo>
                <a:lnTo>
                  <a:pt x="12004" y="5954"/>
                </a:lnTo>
                <a:lnTo>
                  <a:pt x="12002" y="5948"/>
                </a:lnTo>
                <a:lnTo>
                  <a:pt x="11998" y="5942"/>
                </a:lnTo>
                <a:lnTo>
                  <a:pt x="11996" y="5934"/>
                </a:lnTo>
                <a:lnTo>
                  <a:pt x="11994" y="5926"/>
                </a:lnTo>
                <a:lnTo>
                  <a:pt x="11994" y="5904"/>
                </a:lnTo>
                <a:lnTo>
                  <a:pt x="11992" y="5892"/>
                </a:lnTo>
                <a:lnTo>
                  <a:pt x="11990" y="5880"/>
                </a:lnTo>
                <a:lnTo>
                  <a:pt x="11986" y="5868"/>
                </a:lnTo>
                <a:lnTo>
                  <a:pt x="11978" y="5856"/>
                </a:lnTo>
                <a:lnTo>
                  <a:pt x="11974" y="5852"/>
                </a:lnTo>
                <a:lnTo>
                  <a:pt x="11972" y="5846"/>
                </a:lnTo>
                <a:lnTo>
                  <a:pt x="11968" y="5832"/>
                </a:lnTo>
                <a:lnTo>
                  <a:pt x="11968" y="5818"/>
                </a:lnTo>
                <a:lnTo>
                  <a:pt x="11968" y="5804"/>
                </a:lnTo>
                <a:lnTo>
                  <a:pt x="11966" y="5790"/>
                </a:lnTo>
                <a:lnTo>
                  <a:pt x="11964" y="5776"/>
                </a:lnTo>
                <a:lnTo>
                  <a:pt x="11960" y="5766"/>
                </a:lnTo>
                <a:lnTo>
                  <a:pt x="11958" y="5760"/>
                </a:lnTo>
                <a:lnTo>
                  <a:pt x="11952" y="5758"/>
                </a:lnTo>
                <a:lnTo>
                  <a:pt x="11944" y="5750"/>
                </a:lnTo>
                <a:lnTo>
                  <a:pt x="11938" y="5744"/>
                </a:lnTo>
                <a:lnTo>
                  <a:pt x="11932" y="5732"/>
                </a:lnTo>
                <a:lnTo>
                  <a:pt x="11930" y="5728"/>
                </a:lnTo>
                <a:lnTo>
                  <a:pt x="11928" y="5728"/>
                </a:lnTo>
                <a:lnTo>
                  <a:pt x="11924" y="5730"/>
                </a:lnTo>
                <a:lnTo>
                  <a:pt x="11920" y="5736"/>
                </a:lnTo>
                <a:lnTo>
                  <a:pt x="11914" y="5742"/>
                </a:lnTo>
                <a:lnTo>
                  <a:pt x="11910" y="5744"/>
                </a:lnTo>
                <a:lnTo>
                  <a:pt x="11906" y="5740"/>
                </a:lnTo>
                <a:lnTo>
                  <a:pt x="11902" y="5736"/>
                </a:lnTo>
                <a:lnTo>
                  <a:pt x="11898" y="5728"/>
                </a:lnTo>
                <a:lnTo>
                  <a:pt x="11896" y="5720"/>
                </a:lnTo>
                <a:lnTo>
                  <a:pt x="11894" y="5704"/>
                </a:lnTo>
                <a:lnTo>
                  <a:pt x="11894" y="5690"/>
                </a:lnTo>
                <a:lnTo>
                  <a:pt x="11894" y="5674"/>
                </a:lnTo>
                <a:lnTo>
                  <a:pt x="11890" y="5660"/>
                </a:lnTo>
                <a:lnTo>
                  <a:pt x="11886" y="5652"/>
                </a:lnTo>
                <a:lnTo>
                  <a:pt x="11882" y="5646"/>
                </a:lnTo>
                <a:lnTo>
                  <a:pt x="11878" y="5640"/>
                </a:lnTo>
                <a:lnTo>
                  <a:pt x="11876" y="5636"/>
                </a:lnTo>
                <a:lnTo>
                  <a:pt x="11878" y="5628"/>
                </a:lnTo>
                <a:lnTo>
                  <a:pt x="11878" y="5622"/>
                </a:lnTo>
                <a:lnTo>
                  <a:pt x="11878" y="5620"/>
                </a:lnTo>
                <a:lnTo>
                  <a:pt x="11874" y="5618"/>
                </a:lnTo>
                <a:lnTo>
                  <a:pt x="11870" y="5616"/>
                </a:lnTo>
                <a:lnTo>
                  <a:pt x="11868" y="5612"/>
                </a:lnTo>
                <a:lnTo>
                  <a:pt x="11864" y="5602"/>
                </a:lnTo>
                <a:lnTo>
                  <a:pt x="11862" y="5588"/>
                </a:lnTo>
                <a:lnTo>
                  <a:pt x="11860" y="5572"/>
                </a:lnTo>
                <a:lnTo>
                  <a:pt x="11858" y="5566"/>
                </a:lnTo>
                <a:lnTo>
                  <a:pt x="11854" y="5562"/>
                </a:lnTo>
                <a:lnTo>
                  <a:pt x="11850" y="5560"/>
                </a:lnTo>
                <a:lnTo>
                  <a:pt x="11846" y="5560"/>
                </a:lnTo>
                <a:lnTo>
                  <a:pt x="11842" y="5562"/>
                </a:lnTo>
                <a:lnTo>
                  <a:pt x="11840" y="5566"/>
                </a:lnTo>
                <a:lnTo>
                  <a:pt x="11838" y="5570"/>
                </a:lnTo>
                <a:lnTo>
                  <a:pt x="11836" y="5578"/>
                </a:lnTo>
                <a:lnTo>
                  <a:pt x="11834" y="5592"/>
                </a:lnTo>
                <a:lnTo>
                  <a:pt x="11832" y="5602"/>
                </a:lnTo>
                <a:lnTo>
                  <a:pt x="11820" y="5632"/>
                </a:lnTo>
                <a:lnTo>
                  <a:pt x="11816" y="5642"/>
                </a:lnTo>
                <a:lnTo>
                  <a:pt x="11816" y="5648"/>
                </a:lnTo>
                <a:lnTo>
                  <a:pt x="11818" y="5650"/>
                </a:lnTo>
                <a:lnTo>
                  <a:pt x="11820" y="5652"/>
                </a:lnTo>
                <a:lnTo>
                  <a:pt x="11824" y="5654"/>
                </a:lnTo>
                <a:lnTo>
                  <a:pt x="11822" y="5656"/>
                </a:lnTo>
                <a:lnTo>
                  <a:pt x="11820" y="5660"/>
                </a:lnTo>
                <a:lnTo>
                  <a:pt x="11814" y="5668"/>
                </a:lnTo>
                <a:lnTo>
                  <a:pt x="11814" y="5676"/>
                </a:lnTo>
                <a:lnTo>
                  <a:pt x="11814" y="5684"/>
                </a:lnTo>
                <a:lnTo>
                  <a:pt x="11810" y="5698"/>
                </a:lnTo>
                <a:lnTo>
                  <a:pt x="11808" y="5706"/>
                </a:lnTo>
                <a:lnTo>
                  <a:pt x="11808" y="5716"/>
                </a:lnTo>
                <a:lnTo>
                  <a:pt x="11810" y="5738"/>
                </a:lnTo>
                <a:lnTo>
                  <a:pt x="11814" y="5762"/>
                </a:lnTo>
                <a:lnTo>
                  <a:pt x="11814" y="5776"/>
                </a:lnTo>
                <a:lnTo>
                  <a:pt x="11812" y="5788"/>
                </a:lnTo>
                <a:lnTo>
                  <a:pt x="11808" y="5808"/>
                </a:lnTo>
                <a:lnTo>
                  <a:pt x="11806" y="5820"/>
                </a:lnTo>
                <a:lnTo>
                  <a:pt x="11806" y="5830"/>
                </a:lnTo>
                <a:lnTo>
                  <a:pt x="11800" y="5844"/>
                </a:lnTo>
                <a:lnTo>
                  <a:pt x="11794" y="5856"/>
                </a:lnTo>
                <a:lnTo>
                  <a:pt x="11790" y="5864"/>
                </a:lnTo>
                <a:lnTo>
                  <a:pt x="11788" y="5878"/>
                </a:lnTo>
                <a:lnTo>
                  <a:pt x="11784" y="5890"/>
                </a:lnTo>
                <a:lnTo>
                  <a:pt x="11780" y="5896"/>
                </a:lnTo>
                <a:lnTo>
                  <a:pt x="11774" y="5902"/>
                </a:lnTo>
                <a:lnTo>
                  <a:pt x="11766" y="5906"/>
                </a:lnTo>
                <a:lnTo>
                  <a:pt x="11758" y="5906"/>
                </a:lnTo>
                <a:lnTo>
                  <a:pt x="11748" y="5904"/>
                </a:lnTo>
                <a:lnTo>
                  <a:pt x="11738" y="5900"/>
                </a:lnTo>
                <a:lnTo>
                  <a:pt x="11730" y="5894"/>
                </a:lnTo>
                <a:lnTo>
                  <a:pt x="11722" y="5888"/>
                </a:lnTo>
                <a:lnTo>
                  <a:pt x="11716" y="5880"/>
                </a:lnTo>
                <a:lnTo>
                  <a:pt x="11714" y="5876"/>
                </a:lnTo>
                <a:lnTo>
                  <a:pt x="11710" y="5870"/>
                </a:lnTo>
                <a:lnTo>
                  <a:pt x="11708" y="5866"/>
                </a:lnTo>
                <a:lnTo>
                  <a:pt x="11698" y="5862"/>
                </a:lnTo>
                <a:lnTo>
                  <a:pt x="11692" y="5862"/>
                </a:lnTo>
                <a:lnTo>
                  <a:pt x="11684" y="5858"/>
                </a:lnTo>
                <a:lnTo>
                  <a:pt x="11674" y="5850"/>
                </a:lnTo>
                <a:lnTo>
                  <a:pt x="11662" y="5840"/>
                </a:lnTo>
                <a:lnTo>
                  <a:pt x="11648" y="5828"/>
                </a:lnTo>
                <a:lnTo>
                  <a:pt x="11640" y="5822"/>
                </a:lnTo>
                <a:lnTo>
                  <a:pt x="11632" y="5818"/>
                </a:lnTo>
                <a:lnTo>
                  <a:pt x="11626" y="5816"/>
                </a:lnTo>
                <a:lnTo>
                  <a:pt x="11618" y="5814"/>
                </a:lnTo>
                <a:lnTo>
                  <a:pt x="11612" y="5812"/>
                </a:lnTo>
                <a:lnTo>
                  <a:pt x="11604" y="5804"/>
                </a:lnTo>
                <a:lnTo>
                  <a:pt x="11592" y="5792"/>
                </a:lnTo>
                <a:lnTo>
                  <a:pt x="11582" y="5784"/>
                </a:lnTo>
                <a:lnTo>
                  <a:pt x="11570" y="5772"/>
                </a:lnTo>
                <a:lnTo>
                  <a:pt x="11566" y="5766"/>
                </a:lnTo>
                <a:lnTo>
                  <a:pt x="11568" y="5760"/>
                </a:lnTo>
                <a:lnTo>
                  <a:pt x="11572" y="5752"/>
                </a:lnTo>
                <a:lnTo>
                  <a:pt x="11578" y="5738"/>
                </a:lnTo>
                <a:lnTo>
                  <a:pt x="11586" y="5724"/>
                </a:lnTo>
                <a:lnTo>
                  <a:pt x="11590" y="5714"/>
                </a:lnTo>
                <a:lnTo>
                  <a:pt x="11590" y="5710"/>
                </a:lnTo>
                <a:lnTo>
                  <a:pt x="11588" y="5708"/>
                </a:lnTo>
                <a:lnTo>
                  <a:pt x="11586" y="5708"/>
                </a:lnTo>
                <a:lnTo>
                  <a:pt x="11584" y="5706"/>
                </a:lnTo>
                <a:lnTo>
                  <a:pt x="11584" y="5702"/>
                </a:lnTo>
                <a:lnTo>
                  <a:pt x="11588" y="5692"/>
                </a:lnTo>
                <a:lnTo>
                  <a:pt x="11594" y="5682"/>
                </a:lnTo>
                <a:lnTo>
                  <a:pt x="11598" y="5680"/>
                </a:lnTo>
                <a:lnTo>
                  <a:pt x="11602" y="5682"/>
                </a:lnTo>
                <a:lnTo>
                  <a:pt x="11604" y="5684"/>
                </a:lnTo>
                <a:lnTo>
                  <a:pt x="11606" y="5688"/>
                </a:lnTo>
                <a:lnTo>
                  <a:pt x="11608" y="5690"/>
                </a:lnTo>
                <a:lnTo>
                  <a:pt x="11608" y="5686"/>
                </a:lnTo>
                <a:lnTo>
                  <a:pt x="11610" y="5676"/>
                </a:lnTo>
                <a:lnTo>
                  <a:pt x="11612" y="5664"/>
                </a:lnTo>
                <a:lnTo>
                  <a:pt x="11616" y="5656"/>
                </a:lnTo>
                <a:lnTo>
                  <a:pt x="11620" y="5650"/>
                </a:lnTo>
                <a:lnTo>
                  <a:pt x="11626" y="5646"/>
                </a:lnTo>
                <a:lnTo>
                  <a:pt x="11630" y="5644"/>
                </a:lnTo>
                <a:lnTo>
                  <a:pt x="11630" y="5640"/>
                </a:lnTo>
                <a:lnTo>
                  <a:pt x="11630" y="5638"/>
                </a:lnTo>
                <a:lnTo>
                  <a:pt x="11626" y="5634"/>
                </a:lnTo>
                <a:lnTo>
                  <a:pt x="11620" y="5630"/>
                </a:lnTo>
                <a:lnTo>
                  <a:pt x="11616" y="5626"/>
                </a:lnTo>
                <a:lnTo>
                  <a:pt x="11614" y="5620"/>
                </a:lnTo>
                <a:lnTo>
                  <a:pt x="11612" y="5618"/>
                </a:lnTo>
                <a:lnTo>
                  <a:pt x="11610" y="5616"/>
                </a:lnTo>
                <a:lnTo>
                  <a:pt x="11604" y="5620"/>
                </a:lnTo>
                <a:lnTo>
                  <a:pt x="11600" y="5624"/>
                </a:lnTo>
                <a:lnTo>
                  <a:pt x="11598" y="5628"/>
                </a:lnTo>
                <a:lnTo>
                  <a:pt x="11598" y="5632"/>
                </a:lnTo>
                <a:lnTo>
                  <a:pt x="11600" y="5636"/>
                </a:lnTo>
                <a:lnTo>
                  <a:pt x="11598" y="5640"/>
                </a:lnTo>
                <a:lnTo>
                  <a:pt x="11596" y="5642"/>
                </a:lnTo>
                <a:lnTo>
                  <a:pt x="11592" y="5644"/>
                </a:lnTo>
                <a:lnTo>
                  <a:pt x="11590" y="5642"/>
                </a:lnTo>
                <a:lnTo>
                  <a:pt x="11588" y="5638"/>
                </a:lnTo>
                <a:lnTo>
                  <a:pt x="11588" y="5632"/>
                </a:lnTo>
                <a:lnTo>
                  <a:pt x="11588" y="5630"/>
                </a:lnTo>
                <a:lnTo>
                  <a:pt x="11586" y="5628"/>
                </a:lnTo>
                <a:lnTo>
                  <a:pt x="11584" y="5628"/>
                </a:lnTo>
                <a:lnTo>
                  <a:pt x="11584" y="5624"/>
                </a:lnTo>
                <a:lnTo>
                  <a:pt x="11584" y="5616"/>
                </a:lnTo>
                <a:lnTo>
                  <a:pt x="11584" y="5614"/>
                </a:lnTo>
                <a:lnTo>
                  <a:pt x="11582" y="5614"/>
                </a:lnTo>
                <a:lnTo>
                  <a:pt x="11576" y="5616"/>
                </a:lnTo>
                <a:lnTo>
                  <a:pt x="11568" y="5622"/>
                </a:lnTo>
                <a:lnTo>
                  <a:pt x="11558" y="5630"/>
                </a:lnTo>
                <a:lnTo>
                  <a:pt x="11552" y="5632"/>
                </a:lnTo>
                <a:lnTo>
                  <a:pt x="11548" y="5632"/>
                </a:lnTo>
                <a:lnTo>
                  <a:pt x="11544" y="5630"/>
                </a:lnTo>
                <a:lnTo>
                  <a:pt x="11540" y="5624"/>
                </a:lnTo>
                <a:lnTo>
                  <a:pt x="11536" y="5622"/>
                </a:lnTo>
                <a:lnTo>
                  <a:pt x="11530" y="5624"/>
                </a:lnTo>
                <a:lnTo>
                  <a:pt x="11524" y="5626"/>
                </a:lnTo>
                <a:lnTo>
                  <a:pt x="11518" y="5624"/>
                </a:lnTo>
                <a:lnTo>
                  <a:pt x="11514" y="5622"/>
                </a:lnTo>
                <a:lnTo>
                  <a:pt x="11512" y="5618"/>
                </a:lnTo>
                <a:lnTo>
                  <a:pt x="11506" y="5612"/>
                </a:lnTo>
                <a:lnTo>
                  <a:pt x="11500" y="5610"/>
                </a:lnTo>
                <a:lnTo>
                  <a:pt x="11494" y="5608"/>
                </a:lnTo>
                <a:lnTo>
                  <a:pt x="11484" y="5608"/>
                </a:lnTo>
                <a:lnTo>
                  <a:pt x="11478" y="5606"/>
                </a:lnTo>
                <a:lnTo>
                  <a:pt x="11474" y="5604"/>
                </a:lnTo>
                <a:lnTo>
                  <a:pt x="11472" y="5600"/>
                </a:lnTo>
                <a:lnTo>
                  <a:pt x="11468" y="5594"/>
                </a:lnTo>
                <a:lnTo>
                  <a:pt x="11466" y="5592"/>
                </a:lnTo>
                <a:lnTo>
                  <a:pt x="11462" y="5592"/>
                </a:lnTo>
                <a:lnTo>
                  <a:pt x="11458" y="5594"/>
                </a:lnTo>
                <a:lnTo>
                  <a:pt x="11456" y="5594"/>
                </a:lnTo>
                <a:lnTo>
                  <a:pt x="11452" y="5590"/>
                </a:lnTo>
                <a:lnTo>
                  <a:pt x="11448" y="5586"/>
                </a:lnTo>
                <a:lnTo>
                  <a:pt x="11444" y="5584"/>
                </a:lnTo>
                <a:lnTo>
                  <a:pt x="11438" y="5582"/>
                </a:lnTo>
                <a:lnTo>
                  <a:pt x="11428" y="5582"/>
                </a:lnTo>
                <a:lnTo>
                  <a:pt x="11422" y="5584"/>
                </a:lnTo>
                <a:lnTo>
                  <a:pt x="11420" y="5586"/>
                </a:lnTo>
                <a:lnTo>
                  <a:pt x="11420" y="5588"/>
                </a:lnTo>
                <a:lnTo>
                  <a:pt x="11424" y="5596"/>
                </a:lnTo>
                <a:lnTo>
                  <a:pt x="11428" y="5598"/>
                </a:lnTo>
                <a:lnTo>
                  <a:pt x="11432" y="5600"/>
                </a:lnTo>
                <a:lnTo>
                  <a:pt x="11444" y="5600"/>
                </a:lnTo>
                <a:lnTo>
                  <a:pt x="11448" y="5600"/>
                </a:lnTo>
                <a:lnTo>
                  <a:pt x="11452" y="5604"/>
                </a:lnTo>
                <a:lnTo>
                  <a:pt x="11454" y="5608"/>
                </a:lnTo>
                <a:lnTo>
                  <a:pt x="11452" y="5618"/>
                </a:lnTo>
                <a:lnTo>
                  <a:pt x="11448" y="5634"/>
                </a:lnTo>
                <a:lnTo>
                  <a:pt x="11448" y="5636"/>
                </a:lnTo>
                <a:lnTo>
                  <a:pt x="11446" y="5636"/>
                </a:lnTo>
                <a:lnTo>
                  <a:pt x="11438" y="5634"/>
                </a:lnTo>
                <a:lnTo>
                  <a:pt x="11432" y="5634"/>
                </a:lnTo>
                <a:lnTo>
                  <a:pt x="11422" y="5634"/>
                </a:lnTo>
                <a:lnTo>
                  <a:pt x="11412" y="5636"/>
                </a:lnTo>
                <a:lnTo>
                  <a:pt x="11406" y="5636"/>
                </a:lnTo>
                <a:lnTo>
                  <a:pt x="11400" y="5632"/>
                </a:lnTo>
                <a:lnTo>
                  <a:pt x="11396" y="5632"/>
                </a:lnTo>
                <a:lnTo>
                  <a:pt x="11390" y="5634"/>
                </a:lnTo>
                <a:lnTo>
                  <a:pt x="11370" y="5648"/>
                </a:lnTo>
                <a:lnTo>
                  <a:pt x="11358" y="5658"/>
                </a:lnTo>
                <a:lnTo>
                  <a:pt x="11350" y="5666"/>
                </a:lnTo>
                <a:lnTo>
                  <a:pt x="11348" y="5672"/>
                </a:lnTo>
                <a:lnTo>
                  <a:pt x="11346" y="5678"/>
                </a:lnTo>
                <a:lnTo>
                  <a:pt x="11346" y="5684"/>
                </a:lnTo>
                <a:lnTo>
                  <a:pt x="11344" y="5690"/>
                </a:lnTo>
                <a:lnTo>
                  <a:pt x="11340" y="5700"/>
                </a:lnTo>
                <a:lnTo>
                  <a:pt x="11332" y="5714"/>
                </a:lnTo>
                <a:lnTo>
                  <a:pt x="11324" y="5728"/>
                </a:lnTo>
                <a:lnTo>
                  <a:pt x="11320" y="5738"/>
                </a:lnTo>
                <a:lnTo>
                  <a:pt x="11322" y="5744"/>
                </a:lnTo>
                <a:lnTo>
                  <a:pt x="11324" y="5750"/>
                </a:lnTo>
                <a:lnTo>
                  <a:pt x="11332" y="5756"/>
                </a:lnTo>
                <a:lnTo>
                  <a:pt x="11332" y="5760"/>
                </a:lnTo>
                <a:lnTo>
                  <a:pt x="11328" y="5764"/>
                </a:lnTo>
                <a:lnTo>
                  <a:pt x="11322" y="5768"/>
                </a:lnTo>
                <a:lnTo>
                  <a:pt x="11318" y="5770"/>
                </a:lnTo>
                <a:lnTo>
                  <a:pt x="11314" y="5768"/>
                </a:lnTo>
                <a:lnTo>
                  <a:pt x="11310" y="5766"/>
                </a:lnTo>
                <a:lnTo>
                  <a:pt x="11302" y="5762"/>
                </a:lnTo>
                <a:lnTo>
                  <a:pt x="11296" y="5760"/>
                </a:lnTo>
                <a:lnTo>
                  <a:pt x="11288" y="5760"/>
                </a:lnTo>
                <a:lnTo>
                  <a:pt x="11284" y="5760"/>
                </a:lnTo>
                <a:lnTo>
                  <a:pt x="11278" y="5758"/>
                </a:lnTo>
                <a:lnTo>
                  <a:pt x="11268" y="5750"/>
                </a:lnTo>
                <a:lnTo>
                  <a:pt x="11244" y="5726"/>
                </a:lnTo>
                <a:lnTo>
                  <a:pt x="11232" y="5716"/>
                </a:lnTo>
                <a:lnTo>
                  <a:pt x="11224" y="5708"/>
                </a:lnTo>
                <a:lnTo>
                  <a:pt x="11220" y="5706"/>
                </a:lnTo>
                <a:lnTo>
                  <a:pt x="11218" y="5706"/>
                </a:lnTo>
                <a:lnTo>
                  <a:pt x="11216" y="5710"/>
                </a:lnTo>
                <a:lnTo>
                  <a:pt x="11214" y="5714"/>
                </a:lnTo>
                <a:lnTo>
                  <a:pt x="11214" y="5722"/>
                </a:lnTo>
                <a:lnTo>
                  <a:pt x="11210" y="5724"/>
                </a:lnTo>
                <a:lnTo>
                  <a:pt x="11206" y="5724"/>
                </a:lnTo>
                <a:lnTo>
                  <a:pt x="11202" y="5720"/>
                </a:lnTo>
                <a:lnTo>
                  <a:pt x="11196" y="5718"/>
                </a:lnTo>
                <a:lnTo>
                  <a:pt x="11192" y="5718"/>
                </a:lnTo>
                <a:lnTo>
                  <a:pt x="11188" y="5720"/>
                </a:lnTo>
                <a:lnTo>
                  <a:pt x="11186" y="5730"/>
                </a:lnTo>
                <a:lnTo>
                  <a:pt x="11186" y="5738"/>
                </a:lnTo>
                <a:lnTo>
                  <a:pt x="11184" y="5740"/>
                </a:lnTo>
                <a:lnTo>
                  <a:pt x="11180" y="5740"/>
                </a:lnTo>
                <a:lnTo>
                  <a:pt x="11178" y="5738"/>
                </a:lnTo>
                <a:lnTo>
                  <a:pt x="11174" y="5736"/>
                </a:lnTo>
                <a:lnTo>
                  <a:pt x="11168" y="5738"/>
                </a:lnTo>
                <a:lnTo>
                  <a:pt x="11162" y="5744"/>
                </a:lnTo>
                <a:lnTo>
                  <a:pt x="11154" y="5756"/>
                </a:lnTo>
                <a:lnTo>
                  <a:pt x="11146" y="5772"/>
                </a:lnTo>
                <a:lnTo>
                  <a:pt x="11138" y="5780"/>
                </a:lnTo>
                <a:lnTo>
                  <a:pt x="11128" y="5792"/>
                </a:lnTo>
                <a:lnTo>
                  <a:pt x="11124" y="5796"/>
                </a:lnTo>
                <a:lnTo>
                  <a:pt x="11122" y="5800"/>
                </a:lnTo>
                <a:lnTo>
                  <a:pt x="11120" y="5808"/>
                </a:lnTo>
                <a:lnTo>
                  <a:pt x="11120" y="5820"/>
                </a:lnTo>
                <a:lnTo>
                  <a:pt x="11118" y="5834"/>
                </a:lnTo>
                <a:lnTo>
                  <a:pt x="11116" y="5838"/>
                </a:lnTo>
                <a:lnTo>
                  <a:pt x="11114" y="5838"/>
                </a:lnTo>
                <a:lnTo>
                  <a:pt x="11110" y="5838"/>
                </a:lnTo>
                <a:lnTo>
                  <a:pt x="11104" y="5834"/>
                </a:lnTo>
                <a:lnTo>
                  <a:pt x="11098" y="5832"/>
                </a:lnTo>
                <a:lnTo>
                  <a:pt x="11096" y="5832"/>
                </a:lnTo>
                <a:lnTo>
                  <a:pt x="11094" y="5834"/>
                </a:lnTo>
                <a:lnTo>
                  <a:pt x="11090" y="5838"/>
                </a:lnTo>
                <a:lnTo>
                  <a:pt x="11088" y="5842"/>
                </a:lnTo>
                <a:lnTo>
                  <a:pt x="11086" y="5864"/>
                </a:lnTo>
                <a:lnTo>
                  <a:pt x="11084" y="5878"/>
                </a:lnTo>
                <a:lnTo>
                  <a:pt x="11084" y="5882"/>
                </a:lnTo>
                <a:lnTo>
                  <a:pt x="11078" y="5866"/>
                </a:lnTo>
                <a:lnTo>
                  <a:pt x="11074" y="5856"/>
                </a:lnTo>
                <a:lnTo>
                  <a:pt x="11070" y="5852"/>
                </a:lnTo>
                <a:lnTo>
                  <a:pt x="11066" y="5850"/>
                </a:lnTo>
                <a:lnTo>
                  <a:pt x="11062" y="5848"/>
                </a:lnTo>
                <a:lnTo>
                  <a:pt x="11058" y="5850"/>
                </a:lnTo>
                <a:lnTo>
                  <a:pt x="11052" y="5854"/>
                </a:lnTo>
                <a:lnTo>
                  <a:pt x="11046" y="5862"/>
                </a:lnTo>
                <a:lnTo>
                  <a:pt x="11036" y="5878"/>
                </a:lnTo>
                <a:lnTo>
                  <a:pt x="11032" y="5892"/>
                </a:lnTo>
                <a:lnTo>
                  <a:pt x="11030" y="5902"/>
                </a:lnTo>
                <a:lnTo>
                  <a:pt x="11032" y="5912"/>
                </a:lnTo>
                <a:lnTo>
                  <a:pt x="11034" y="5918"/>
                </a:lnTo>
                <a:lnTo>
                  <a:pt x="11032" y="5926"/>
                </a:lnTo>
                <a:lnTo>
                  <a:pt x="11030" y="5932"/>
                </a:lnTo>
                <a:lnTo>
                  <a:pt x="11020" y="5942"/>
                </a:lnTo>
                <a:lnTo>
                  <a:pt x="11014" y="5948"/>
                </a:lnTo>
                <a:lnTo>
                  <a:pt x="11010" y="5954"/>
                </a:lnTo>
                <a:lnTo>
                  <a:pt x="11004" y="5970"/>
                </a:lnTo>
                <a:lnTo>
                  <a:pt x="11000" y="5978"/>
                </a:lnTo>
                <a:lnTo>
                  <a:pt x="10994" y="5988"/>
                </a:lnTo>
                <a:lnTo>
                  <a:pt x="10986" y="5998"/>
                </a:lnTo>
                <a:lnTo>
                  <a:pt x="10974" y="6006"/>
                </a:lnTo>
                <a:lnTo>
                  <a:pt x="10960" y="6014"/>
                </a:lnTo>
                <a:lnTo>
                  <a:pt x="10948" y="6020"/>
                </a:lnTo>
                <a:lnTo>
                  <a:pt x="10936" y="6020"/>
                </a:lnTo>
                <a:lnTo>
                  <a:pt x="10926" y="6020"/>
                </a:lnTo>
                <a:lnTo>
                  <a:pt x="10910" y="6020"/>
                </a:lnTo>
                <a:lnTo>
                  <a:pt x="10906" y="6020"/>
                </a:lnTo>
                <a:lnTo>
                  <a:pt x="10902" y="6024"/>
                </a:lnTo>
                <a:lnTo>
                  <a:pt x="10898" y="6030"/>
                </a:lnTo>
                <a:lnTo>
                  <a:pt x="10894" y="6032"/>
                </a:lnTo>
                <a:lnTo>
                  <a:pt x="10884" y="6038"/>
                </a:lnTo>
                <a:lnTo>
                  <a:pt x="10868" y="6042"/>
                </a:lnTo>
                <a:lnTo>
                  <a:pt x="10850" y="6052"/>
                </a:lnTo>
                <a:lnTo>
                  <a:pt x="10840" y="6056"/>
                </a:lnTo>
                <a:lnTo>
                  <a:pt x="10832" y="6056"/>
                </a:lnTo>
                <a:lnTo>
                  <a:pt x="10820" y="6052"/>
                </a:lnTo>
                <a:lnTo>
                  <a:pt x="10812" y="6050"/>
                </a:lnTo>
                <a:lnTo>
                  <a:pt x="10804" y="6052"/>
                </a:lnTo>
                <a:lnTo>
                  <a:pt x="10794" y="6060"/>
                </a:lnTo>
                <a:lnTo>
                  <a:pt x="10782" y="6074"/>
                </a:lnTo>
                <a:lnTo>
                  <a:pt x="10768" y="6088"/>
                </a:lnTo>
                <a:lnTo>
                  <a:pt x="10758" y="6096"/>
                </a:lnTo>
                <a:lnTo>
                  <a:pt x="10748" y="6102"/>
                </a:lnTo>
                <a:lnTo>
                  <a:pt x="10742" y="6106"/>
                </a:lnTo>
                <a:lnTo>
                  <a:pt x="10736" y="6108"/>
                </a:lnTo>
                <a:lnTo>
                  <a:pt x="10730" y="6112"/>
                </a:lnTo>
                <a:lnTo>
                  <a:pt x="10726" y="6120"/>
                </a:lnTo>
                <a:lnTo>
                  <a:pt x="10720" y="6134"/>
                </a:lnTo>
                <a:lnTo>
                  <a:pt x="10714" y="6144"/>
                </a:lnTo>
                <a:lnTo>
                  <a:pt x="10712" y="6144"/>
                </a:lnTo>
                <a:lnTo>
                  <a:pt x="10710" y="6140"/>
                </a:lnTo>
                <a:lnTo>
                  <a:pt x="10710" y="6132"/>
                </a:lnTo>
                <a:lnTo>
                  <a:pt x="10708" y="6124"/>
                </a:lnTo>
                <a:lnTo>
                  <a:pt x="10706" y="6118"/>
                </a:lnTo>
                <a:lnTo>
                  <a:pt x="10704" y="6116"/>
                </a:lnTo>
                <a:lnTo>
                  <a:pt x="10702" y="6118"/>
                </a:lnTo>
                <a:lnTo>
                  <a:pt x="10694" y="6128"/>
                </a:lnTo>
                <a:lnTo>
                  <a:pt x="10688" y="6140"/>
                </a:lnTo>
                <a:lnTo>
                  <a:pt x="10686" y="6150"/>
                </a:lnTo>
                <a:lnTo>
                  <a:pt x="10688" y="6158"/>
                </a:lnTo>
                <a:lnTo>
                  <a:pt x="10690" y="6166"/>
                </a:lnTo>
                <a:lnTo>
                  <a:pt x="10692" y="6174"/>
                </a:lnTo>
                <a:lnTo>
                  <a:pt x="10692" y="6182"/>
                </a:lnTo>
                <a:lnTo>
                  <a:pt x="10690" y="6194"/>
                </a:lnTo>
                <a:lnTo>
                  <a:pt x="10682" y="6210"/>
                </a:lnTo>
                <a:lnTo>
                  <a:pt x="10678" y="6218"/>
                </a:lnTo>
                <a:lnTo>
                  <a:pt x="10676" y="6226"/>
                </a:lnTo>
                <a:lnTo>
                  <a:pt x="10674" y="6236"/>
                </a:lnTo>
                <a:lnTo>
                  <a:pt x="10674" y="6244"/>
                </a:lnTo>
                <a:lnTo>
                  <a:pt x="10680" y="6260"/>
                </a:lnTo>
                <a:lnTo>
                  <a:pt x="10686" y="6276"/>
                </a:lnTo>
                <a:lnTo>
                  <a:pt x="10704" y="6306"/>
                </a:lnTo>
                <a:lnTo>
                  <a:pt x="10710" y="6320"/>
                </a:lnTo>
                <a:lnTo>
                  <a:pt x="10712" y="6326"/>
                </a:lnTo>
                <a:lnTo>
                  <a:pt x="10712" y="6334"/>
                </a:lnTo>
                <a:lnTo>
                  <a:pt x="10710" y="6342"/>
                </a:lnTo>
                <a:lnTo>
                  <a:pt x="10708" y="6344"/>
                </a:lnTo>
                <a:lnTo>
                  <a:pt x="10706" y="6342"/>
                </a:lnTo>
                <a:lnTo>
                  <a:pt x="10702" y="6338"/>
                </a:lnTo>
                <a:lnTo>
                  <a:pt x="10696" y="6328"/>
                </a:lnTo>
                <a:lnTo>
                  <a:pt x="10686" y="6308"/>
                </a:lnTo>
                <a:lnTo>
                  <a:pt x="10680" y="6302"/>
                </a:lnTo>
                <a:lnTo>
                  <a:pt x="10678" y="6304"/>
                </a:lnTo>
                <a:lnTo>
                  <a:pt x="10676" y="6310"/>
                </a:lnTo>
                <a:lnTo>
                  <a:pt x="10678" y="6316"/>
                </a:lnTo>
                <a:lnTo>
                  <a:pt x="10684" y="6330"/>
                </a:lnTo>
                <a:lnTo>
                  <a:pt x="10692" y="6344"/>
                </a:lnTo>
                <a:lnTo>
                  <a:pt x="10692" y="6350"/>
                </a:lnTo>
                <a:lnTo>
                  <a:pt x="10692" y="6354"/>
                </a:lnTo>
                <a:lnTo>
                  <a:pt x="10692" y="6356"/>
                </a:lnTo>
                <a:lnTo>
                  <a:pt x="10690" y="6356"/>
                </a:lnTo>
                <a:lnTo>
                  <a:pt x="10686" y="6352"/>
                </a:lnTo>
                <a:lnTo>
                  <a:pt x="10680" y="6338"/>
                </a:lnTo>
                <a:lnTo>
                  <a:pt x="10676" y="6332"/>
                </a:lnTo>
                <a:lnTo>
                  <a:pt x="10674" y="6328"/>
                </a:lnTo>
                <a:lnTo>
                  <a:pt x="10672" y="6328"/>
                </a:lnTo>
                <a:lnTo>
                  <a:pt x="10670" y="6336"/>
                </a:lnTo>
                <a:lnTo>
                  <a:pt x="10672" y="6346"/>
                </a:lnTo>
                <a:lnTo>
                  <a:pt x="10676" y="6354"/>
                </a:lnTo>
                <a:lnTo>
                  <a:pt x="10688" y="6374"/>
                </a:lnTo>
                <a:lnTo>
                  <a:pt x="10700" y="6394"/>
                </a:lnTo>
                <a:lnTo>
                  <a:pt x="10704" y="6404"/>
                </a:lnTo>
                <a:lnTo>
                  <a:pt x="10706" y="6414"/>
                </a:lnTo>
                <a:lnTo>
                  <a:pt x="10706" y="6430"/>
                </a:lnTo>
                <a:lnTo>
                  <a:pt x="10710" y="6440"/>
                </a:lnTo>
                <a:lnTo>
                  <a:pt x="10718" y="6454"/>
                </a:lnTo>
                <a:lnTo>
                  <a:pt x="10732" y="6478"/>
                </a:lnTo>
                <a:lnTo>
                  <a:pt x="10736" y="6490"/>
                </a:lnTo>
                <a:lnTo>
                  <a:pt x="10738" y="6502"/>
                </a:lnTo>
                <a:lnTo>
                  <a:pt x="10740" y="6522"/>
                </a:lnTo>
                <a:lnTo>
                  <a:pt x="10740" y="6534"/>
                </a:lnTo>
                <a:lnTo>
                  <a:pt x="10742" y="6550"/>
                </a:lnTo>
                <a:lnTo>
                  <a:pt x="10746" y="6570"/>
                </a:lnTo>
                <a:lnTo>
                  <a:pt x="10756" y="6594"/>
                </a:lnTo>
                <a:lnTo>
                  <a:pt x="10766" y="6620"/>
                </a:lnTo>
                <a:lnTo>
                  <a:pt x="10770" y="6638"/>
                </a:lnTo>
                <a:lnTo>
                  <a:pt x="10772" y="6650"/>
                </a:lnTo>
                <a:lnTo>
                  <a:pt x="10772" y="6658"/>
                </a:lnTo>
                <a:lnTo>
                  <a:pt x="10766" y="6670"/>
                </a:lnTo>
                <a:lnTo>
                  <a:pt x="10764" y="6676"/>
                </a:lnTo>
                <a:lnTo>
                  <a:pt x="10766" y="6686"/>
                </a:lnTo>
                <a:lnTo>
                  <a:pt x="10766" y="6696"/>
                </a:lnTo>
                <a:lnTo>
                  <a:pt x="10766" y="6704"/>
                </a:lnTo>
                <a:lnTo>
                  <a:pt x="10764" y="6712"/>
                </a:lnTo>
                <a:lnTo>
                  <a:pt x="10762" y="6716"/>
                </a:lnTo>
                <a:lnTo>
                  <a:pt x="10758" y="6720"/>
                </a:lnTo>
                <a:lnTo>
                  <a:pt x="10754" y="6724"/>
                </a:lnTo>
                <a:lnTo>
                  <a:pt x="10750" y="6724"/>
                </a:lnTo>
                <a:lnTo>
                  <a:pt x="10744" y="6722"/>
                </a:lnTo>
                <a:lnTo>
                  <a:pt x="10740" y="6722"/>
                </a:lnTo>
                <a:lnTo>
                  <a:pt x="10738" y="6726"/>
                </a:lnTo>
                <a:lnTo>
                  <a:pt x="10736" y="6734"/>
                </a:lnTo>
                <a:lnTo>
                  <a:pt x="10736" y="6742"/>
                </a:lnTo>
                <a:lnTo>
                  <a:pt x="10738" y="6750"/>
                </a:lnTo>
                <a:lnTo>
                  <a:pt x="10742" y="6756"/>
                </a:lnTo>
                <a:lnTo>
                  <a:pt x="10746" y="6760"/>
                </a:lnTo>
                <a:lnTo>
                  <a:pt x="10752" y="6762"/>
                </a:lnTo>
                <a:lnTo>
                  <a:pt x="10758" y="6762"/>
                </a:lnTo>
                <a:lnTo>
                  <a:pt x="10764" y="6766"/>
                </a:lnTo>
                <a:lnTo>
                  <a:pt x="10776" y="6778"/>
                </a:lnTo>
                <a:lnTo>
                  <a:pt x="10784" y="6786"/>
                </a:lnTo>
                <a:lnTo>
                  <a:pt x="10794" y="6792"/>
                </a:lnTo>
                <a:lnTo>
                  <a:pt x="10808" y="6798"/>
                </a:lnTo>
                <a:lnTo>
                  <a:pt x="10826" y="6802"/>
                </a:lnTo>
                <a:lnTo>
                  <a:pt x="10844" y="6802"/>
                </a:lnTo>
                <a:lnTo>
                  <a:pt x="10858" y="6800"/>
                </a:lnTo>
                <a:lnTo>
                  <a:pt x="10870" y="6794"/>
                </a:lnTo>
                <a:lnTo>
                  <a:pt x="10878" y="6788"/>
                </a:lnTo>
                <a:lnTo>
                  <a:pt x="10894" y="6776"/>
                </a:lnTo>
                <a:lnTo>
                  <a:pt x="10900" y="6772"/>
                </a:lnTo>
                <a:lnTo>
                  <a:pt x="10908" y="6770"/>
                </a:lnTo>
                <a:lnTo>
                  <a:pt x="10916" y="6768"/>
                </a:lnTo>
                <a:lnTo>
                  <a:pt x="10922" y="6764"/>
                </a:lnTo>
                <a:lnTo>
                  <a:pt x="10926" y="6760"/>
                </a:lnTo>
                <a:lnTo>
                  <a:pt x="10928" y="6754"/>
                </a:lnTo>
                <a:lnTo>
                  <a:pt x="10930" y="6748"/>
                </a:lnTo>
                <a:lnTo>
                  <a:pt x="10934" y="6744"/>
                </a:lnTo>
                <a:lnTo>
                  <a:pt x="10940" y="6740"/>
                </a:lnTo>
                <a:lnTo>
                  <a:pt x="10948" y="6740"/>
                </a:lnTo>
                <a:lnTo>
                  <a:pt x="10960" y="6740"/>
                </a:lnTo>
                <a:lnTo>
                  <a:pt x="10972" y="6738"/>
                </a:lnTo>
                <a:lnTo>
                  <a:pt x="10986" y="6734"/>
                </a:lnTo>
                <a:lnTo>
                  <a:pt x="10994" y="6734"/>
                </a:lnTo>
                <a:lnTo>
                  <a:pt x="11000" y="6732"/>
                </a:lnTo>
                <a:lnTo>
                  <a:pt x="11006" y="6734"/>
                </a:lnTo>
                <a:lnTo>
                  <a:pt x="11014" y="6738"/>
                </a:lnTo>
                <a:lnTo>
                  <a:pt x="11024" y="6742"/>
                </a:lnTo>
                <a:lnTo>
                  <a:pt x="11030" y="6744"/>
                </a:lnTo>
                <a:lnTo>
                  <a:pt x="11036" y="6742"/>
                </a:lnTo>
                <a:lnTo>
                  <a:pt x="11038" y="6740"/>
                </a:lnTo>
                <a:lnTo>
                  <a:pt x="11042" y="6738"/>
                </a:lnTo>
                <a:lnTo>
                  <a:pt x="11048" y="6736"/>
                </a:lnTo>
                <a:lnTo>
                  <a:pt x="11056" y="6738"/>
                </a:lnTo>
                <a:lnTo>
                  <a:pt x="11068" y="6740"/>
                </a:lnTo>
                <a:lnTo>
                  <a:pt x="11076" y="6742"/>
                </a:lnTo>
                <a:lnTo>
                  <a:pt x="11082" y="6742"/>
                </a:lnTo>
                <a:lnTo>
                  <a:pt x="11086" y="6740"/>
                </a:lnTo>
                <a:lnTo>
                  <a:pt x="11090" y="6738"/>
                </a:lnTo>
                <a:lnTo>
                  <a:pt x="11096" y="6730"/>
                </a:lnTo>
                <a:lnTo>
                  <a:pt x="11100" y="6718"/>
                </a:lnTo>
                <a:lnTo>
                  <a:pt x="11104" y="6706"/>
                </a:lnTo>
                <a:lnTo>
                  <a:pt x="11110" y="6696"/>
                </a:lnTo>
                <a:lnTo>
                  <a:pt x="11116" y="6688"/>
                </a:lnTo>
                <a:lnTo>
                  <a:pt x="11120" y="6686"/>
                </a:lnTo>
                <a:lnTo>
                  <a:pt x="11126" y="6686"/>
                </a:lnTo>
                <a:lnTo>
                  <a:pt x="11136" y="6684"/>
                </a:lnTo>
                <a:lnTo>
                  <a:pt x="11142" y="6680"/>
                </a:lnTo>
                <a:lnTo>
                  <a:pt x="11156" y="6666"/>
                </a:lnTo>
                <a:lnTo>
                  <a:pt x="11162" y="6660"/>
                </a:lnTo>
                <a:lnTo>
                  <a:pt x="11172" y="6656"/>
                </a:lnTo>
                <a:lnTo>
                  <a:pt x="11184" y="6652"/>
                </a:lnTo>
                <a:lnTo>
                  <a:pt x="11200" y="6654"/>
                </a:lnTo>
                <a:lnTo>
                  <a:pt x="11214" y="6654"/>
                </a:lnTo>
                <a:lnTo>
                  <a:pt x="11226" y="6654"/>
                </a:lnTo>
                <a:lnTo>
                  <a:pt x="11248" y="6650"/>
                </a:lnTo>
                <a:lnTo>
                  <a:pt x="11268" y="6642"/>
                </a:lnTo>
                <a:lnTo>
                  <a:pt x="11284" y="6634"/>
                </a:lnTo>
                <a:lnTo>
                  <a:pt x="11300" y="6626"/>
                </a:lnTo>
                <a:lnTo>
                  <a:pt x="11316" y="6618"/>
                </a:lnTo>
                <a:lnTo>
                  <a:pt x="11330" y="6614"/>
                </a:lnTo>
                <a:lnTo>
                  <a:pt x="11338" y="6614"/>
                </a:lnTo>
                <a:lnTo>
                  <a:pt x="11346" y="6614"/>
                </a:lnTo>
                <a:lnTo>
                  <a:pt x="11366" y="6616"/>
                </a:lnTo>
                <a:lnTo>
                  <a:pt x="11378" y="6616"/>
                </a:lnTo>
                <a:lnTo>
                  <a:pt x="11384" y="6614"/>
                </a:lnTo>
                <a:lnTo>
                  <a:pt x="11386" y="6612"/>
                </a:lnTo>
                <a:lnTo>
                  <a:pt x="11390" y="6610"/>
                </a:lnTo>
                <a:lnTo>
                  <a:pt x="11394" y="6612"/>
                </a:lnTo>
                <a:lnTo>
                  <a:pt x="11422" y="6626"/>
                </a:lnTo>
                <a:lnTo>
                  <a:pt x="11442" y="6636"/>
                </a:lnTo>
                <a:lnTo>
                  <a:pt x="11456" y="6642"/>
                </a:lnTo>
                <a:lnTo>
                  <a:pt x="11468" y="6644"/>
                </a:lnTo>
                <a:lnTo>
                  <a:pt x="11478" y="6646"/>
                </a:lnTo>
                <a:lnTo>
                  <a:pt x="11492" y="6648"/>
                </a:lnTo>
                <a:lnTo>
                  <a:pt x="11500" y="6652"/>
                </a:lnTo>
                <a:lnTo>
                  <a:pt x="11508" y="6658"/>
                </a:lnTo>
                <a:lnTo>
                  <a:pt x="11516" y="6664"/>
                </a:lnTo>
                <a:lnTo>
                  <a:pt x="11518" y="6670"/>
                </a:lnTo>
                <a:lnTo>
                  <a:pt x="11518" y="6676"/>
                </a:lnTo>
                <a:lnTo>
                  <a:pt x="11516" y="6680"/>
                </a:lnTo>
                <a:lnTo>
                  <a:pt x="11514" y="6684"/>
                </a:lnTo>
                <a:lnTo>
                  <a:pt x="11514" y="6690"/>
                </a:lnTo>
                <a:lnTo>
                  <a:pt x="11520" y="6696"/>
                </a:lnTo>
                <a:lnTo>
                  <a:pt x="11530" y="6702"/>
                </a:lnTo>
                <a:lnTo>
                  <a:pt x="11536" y="6706"/>
                </a:lnTo>
                <a:lnTo>
                  <a:pt x="11540" y="6710"/>
                </a:lnTo>
                <a:lnTo>
                  <a:pt x="11546" y="6722"/>
                </a:lnTo>
                <a:lnTo>
                  <a:pt x="11550" y="6734"/>
                </a:lnTo>
                <a:lnTo>
                  <a:pt x="11552" y="6748"/>
                </a:lnTo>
                <a:lnTo>
                  <a:pt x="11554" y="6760"/>
                </a:lnTo>
                <a:lnTo>
                  <a:pt x="11558" y="6772"/>
                </a:lnTo>
                <a:lnTo>
                  <a:pt x="11562" y="6782"/>
                </a:lnTo>
                <a:lnTo>
                  <a:pt x="11566" y="6786"/>
                </a:lnTo>
                <a:lnTo>
                  <a:pt x="11570" y="6788"/>
                </a:lnTo>
                <a:lnTo>
                  <a:pt x="11584" y="6796"/>
                </a:lnTo>
                <a:lnTo>
                  <a:pt x="11586" y="6796"/>
                </a:lnTo>
                <a:lnTo>
                  <a:pt x="11584" y="6794"/>
                </a:lnTo>
                <a:lnTo>
                  <a:pt x="11584" y="6790"/>
                </a:lnTo>
                <a:lnTo>
                  <a:pt x="11586" y="6782"/>
                </a:lnTo>
                <a:lnTo>
                  <a:pt x="11592" y="6770"/>
                </a:lnTo>
                <a:lnTo>
                  <a:pt x="11602" y="6754"/>
                </a:lnTo>
                <a:lnTo>
                  <a:pt x="11614" y="6740"/>
                </a:lnTo>
                <a:lnTo>
                  <a:pt x="11622" y="6732"/>
                </a:lnTo>
                <a:lnTo>
                  <a:pt x="11628" y="6730"/>
                </a:lnTo>
                <a:lnTo>
                  <a:pt x="11632" y="6730"/>
                </a:lnTo>
                <a:lnTo>
                  <a:pt x="11634" y="6730"/>
                </a:lnTo>
                <a:lnTo>
                  <a:pt x="11636" y="6720"/>
                </a:lnTo>
                <a:lnTo>
                  <a:pt x="11640" y="6712"/>
                </a:lnTo>
                <a:lnTo>
                  <a:pt x="11642" y="6706"/>
                </a:lnTo>
                <a:lnTo>
                  <a:pt x="11650" y="6698"/>
                </a:lnTo>
                <a:lnTo>
                  <a:pt x="11656" y="6690"/>
                </a:lnTo>
                <a:lnTo>
                  <a:pt x="11658" y="6686"/>
                </a:lnTo>
                <a:lnTo>
                  <a:pt x="11660" y="6680"/>
                </a:lnTo>
                <a:lnTo>
                  <a:pt x="11660" y="6670"/>
                </a:lnTo>
                <a:lnTo>
                  <a:pt x="11668" y="6686"/>
                </a:lnTo>
                <a:lnTo>
                  <a:pt x="11668" y="6694"/>
                </a:lnTo>
                <a:lnTo>
                  <a:pt x="11666" y="6702"/>
                </a:lnTo>
                <a:lnTo>
                  <a:pt x="11658" y="6726"/>
                </a:lnTo>
                <a:lnTo>
                  <a:pt x="11650" y="6748"/>
                </a:lnTo>
                <a:lnTo>
                  <a:pt x="11648" y="6758"/>
                </a:lnTo>
                <a:lnTo>
                  <a:pt x="11648" y="6766"/>
                </a:lnTo>
                <a:lnTo>
                  <a:pt x="11652" y="6776"/>
                </a:lnTo>
                <a:lnTo>
                  <a:pt x="11650" y="6784"/>
                </a:lnTo>
                <a:lnTo>
                  <a:pt x="11646" y="6790"/>
                </a:lnTo>
                <a:lnTo>
                  <a:pt x="11642" y="6792"/>
                </a:lnTo>
                <a:lnTo>
                  <a:pt x="11638" y="6792"/>
                </a:lnTo>
                <a:lnTo>
                  <a:pt x="11634" y="6792"/>
                </a:lnTo>
                <a:lnTo>
                  <a:pt x="11630" y="6794"/>
                </a:lnTo>
                <a:lnTo>
                  <a:pt x="11626" y="6798"/>
                </a:lnTo>
                <a:lnTo>
                  <a:pt x="11624" y="6802"/>
                </a:lnTo>
                <a:lnTo>
                  <a:pt x="11624" y="6806"/>
                </a:lnTo>
                <a:lnTo>
                  <a:pt x="11628" y="6808"/>
                </a:lnTo>
                <a:lnTo>
                  <a:pt x="11634" y="6810"/>
                </a:lnTo>
                <a:lnTo>
                  <a:pt x="11642" y="6810"/>
                </a:lnTo>
                <a:lnTo>
                  <a:pt x="11648" y="6808"/>
                </a:lnTo>
                <a:lnTo>
                  <a:pt x="11652" y="6806"/>
                </a:lnTo>
                <a:lnTo>
                  <a:pt x="11660" y="6798"/>
                </a:lnTo>
                <a:lnTo>
                  <a:pt x="11664" y="6788"/>
                </a:lnTo>
                <a:lnTo>
                  <a:pt x="11668" y="6778"/>
                </a:lnTo>
                <a:lnTo>
                  <a:pt x="11670" y="6770"/>
                </a:lnTo>
                <a:lnTo>
                  <a:pt x="11672" y="6764"/>
                </a:lnTo>
                <a:lnTo>
                  <a:pt x="11674" y="6764"/>
                </a:lnTo>
                <a:lnTo>
                  <a:pt x="11676" y="6766"/>
                </a:lnTo>
                <a:lnTo>
                  <a:pt x="11682" y="6772"/>
                </a:lnTo>
                <a:lnTo>
                  <a:pt x="11688" y="6784"/>
                </a:lnTo>
                <a:lnTo>
                  <a:pt x="11688" y="6794"/>
                </a:lnTo>
                <a:lnTo>
                  <a:pt x="11688" y="6802"/>
                </a:lnTo>
                <a:lnTo>
                  <a:pt x="11684" y="6810"/>
                </a:lnTo>
                <a:lnTo>
                  <a:pt x="11676" y="6822"/>
                </a:lnTo>
                <a:lnTo>
                  <a:pt x="11676" y="6828"/>
                </a:lnTo>
                <a:lnTo>
                  <a:pt x="11676" y="6832"/>
                </a:lnTo>
                <a:lnTo>
                  <a:pt x="11678" y="6834"/>
                </a:lnTo>
                <a:lnTo>
                  <a:pt x="11682" y="6834"/>
                </a:lnTo>
                <a:lnTo>
                  <a:pt x="11690" y="6832"/>
                </a:lnTo>
                <a:lnTo>
                  <a:pt x="11700" y="6830"/>
                </a:lnTo>
                <a:lnTo>
                  <a:pt x="11706" y="6832"/>
                </a:lnTo>
                <a:lnTo>
                  <a:pt x="11712" y="6834"/>
                </a:lnTo>
                <a:lnTo>
                  <a:pt x="11718" y="6838"/>
                </a:lnTo>
                <a:lnTo>
                  <a:pt x="11726" y="6846"/>
                </a:lnTo>
                <a:lnTo>
                  <a:pt x="11732" y="6854"/>
                </a:lnTo>
                <a:lnTo>
                  <a:pt x="11736" y="6862"/>
                </a:lnTo>
                <a:lnTo>
                  <a:pt x="11740" y="6872"/>
                </a:lnTo>
                <a:lnTo>
                  <a:pt x="11742" y="6882"/>
                </a:lnTo>
                <a:lnTo>
                  <a:pt x="11742" y="6890"/>
                </a:lnTo>
                <a:lnTo>
                  <a:pt x="11740" y="6898"/>
                </a:lnTo>
                <a:lnTo>
                  <a:pt x="11738" y="6904"/>
                </a:lnTo>
                <a:lnTo>
                  <a:pt x="11740" y="6914"/>
                </a:lnTo>
                <a:lnTo>
                  <a:pt x="11744" y="6924"/>
                </a:lnTo>
                <a:lnTo>
                  <a:pt x="11750" y="6934"/>
                </a:lnTo>
                <a:lnTo>
                  <a:pt x="11758" y="6944"/>
                </a:lnTo>
                <a:lnTo>
                  <a:pt x="11768" y="6952"/>
                </a:lnTo>
                <a:lnTo>
                  <a:pt x="11776" y="6958"/>
                </a:lnTo>
                <a:lnTo>
                  <a:pt x="11784" y="6962"/>
                </a:lnTo>
                <a:lnTo>
                  <a:pt x="11792" y="6966"/>
                </a:lnTo>
                <a:lnTo>
                  <a:pt x="11796" y="6968"/>
                </a:lnTo>
                <a:lnTo>
                  <a:pt x="11804" y="6978"/>
                </a:lnTo>
                <a:lnTo>
                  <a:pt x="11810" y="6982"/>
                </a:lnTo>
                <a:lnTo>
                  <a:pt x="11812" y="6982"/>
                </a:lnTo>
                <a:lnTo>
                  <a:pt x="11816" y="6980"/>
                </a:lnTo>
                <a:lnTo>
                  <a:pt x="11822" y="6976"/>
                </a:lnTo>
                <a:lnTo>
                  <a:pt x="11826" y="6976"/>
                </a:lnTo>
                <a:lnTo>
                  <a:pt x="11832" y="6976"/>
                </a:lnTo>
                <a:lnTo>
                  <a:pt x="11846" y="6982"/>
                </a:lnTo>
                <a:lnTo>
                  <a:pt x="11868" y="6994"/>
                </a:lnTo>
                <a:lnTo>
                  <a:pt x="11880" y="7000"/>
                </a:lnTo>
                <a:lnTo>
                  <a:pt x="11890" y="7004"/>
                </a:lnTo>
                <a:lnTo>
                  <a:pt x="11896" y="7002"/>
                </a:lnTo>
                <a:lnTo>
                  <a:pt x="11900" y="7000"/>
                </a:lnTo>
                <a:lnTo>
                  <a:pt x="11908" y="6990"/>
                </a:lnTo>
                <a:lnTo>
                  <a:pt x="11914" y="6986"/>
                </a:lnTo>
                <a:lnTo>
                  <a:pt x="11922" y="6980"/>
                </a:lnTo>
                <a:lnTo>
                  <a:pt x="11930" y="6976"/>
                </a:lnTo>
                <a:lnTo>
                  <a:pt x="11936" y="6970"/>
                </a:lnTo>
                <a:lnTo>
                  <a:pt x="11940" y="6960"/>
                </a:lnTo>
                <a:lnTo>
                  <a:pt x="11942" y="6956"/>
                </a:lnTo>
                <a:lnTo>
                  <a:pt x="11944" y="6954"/>
                </a:lnTo>
                <a:lnTo>
                  <a:pt x="11946" y="6956"/>
                </a:lnTo>
                <a:lnTo>
                  <a:pt x="11952" y="6958"/>
                </a:lnTo>
                <a:lnTo>
                  <a:pt x="11958" y="6962"/>
                </a:lnTo>
                <a:lnTo>
                  <a:pt x="11958" y="6966"/>
                </a:lnTo>
                <a:lnTo>
                  <a:pt x="11956" y="6970"/>
                </a:lnTo>
                <a:lnTo>
                  <a:pt x="11952" y="6974"/>
                </a:lnTo>
                <a:lnTo>
                  <a:pt x="11944" y="6980"/>
                </a:lnTo>
                <a:lnTo>
                  <a:pt x="11944" y="6982"/>
                </a:lnTo>
                <a:lnTo>
                  <a:pt x="11948" y="6986"/>
                </a:lnTo>
                <a:lnTo>
                  <a:pt x="11954" y="6988"/>
                </a:lnTo>
                <a:lnTo>
                  <a:pt x="11958" y="6986"/>
                </a:lnTo>
                <a:lnTo>
                  <a:pt x="11960" y="6984"/>
                </a:lnTo>
                <a:lnTo>
                  <a:pt x="11964" y="6980"/>
                </a:lnTo>
                <a:lnTo>
                  <a:pt x="11966" y="6976"/>
                </a:lnTo>
                <a:lnTo>
                  <a:pt x="11966" y="6982"/>
                </a:lnTo>
                <a:lnTo>
                  <a:pt x="11968" y="6986"/>
                </a:lnTo>
                <a:lnTo>
                  <a:pt x="11970" y="6990"/>
                </a:lnTo>
                <a:lnTo>
                  <a:pt x="11976" y="6996"/>
                </a:lnTo>
                <a:lnTo>
                  <a:pt x="11988" y="7004"/>
                </a:lnTo>
                <a:lnTo>
                  <a:pt x="11994" y="7010"/>
                </a:lnTo>
                <a:lnTo>
                  <a:pt x="12004" y="7020"/>
                </a:lnTo>
                <a:lnTo>
                  <a:pt x="12008" y="7026"/>
                </a:lnTo>
                <a:lnTo>
                  <a:pt x="12010" y="7028"/>
                </a:lnTo>
                <a:lnTo>
                  <a:pt x="12010" y="7020"/>
                </a:lnTo>
                <a:lnTo>
                  <a:pt x="12010" y="7014"/>
                </a:lnTo>
                <a:lnTo>
                  <a:pt x="12010" y="7008"/>
                </a:lnTo>
                <a:lnTo>
                  <a:pt x="12012" y="7002"/>
                </a:lnTo>
                <a:lnTo>
                  <a:pt x="12016" y="6998"/>
                </a:lnTo>
                <a:lnTo>
                  <a:pt x="12024" y="6996"/>
                </a:lnTo>
                <a:lnTo>
                  <a:pt x="12034" y="6988"/>
                </a:lnTo>
                <a:lnTo>
                  <a:pt x="12056" y="6970"/>
                </a:lnTo>
                <a:lnTo>
                  <a:pt x="12070" y="6960"/>
                </a:lnTo>
                <a:lnTo>
                  <a:pt x="12084" y="6952"/>
                </a:lnTo>
                <a:lnTo>
                  <a:pt x="12098" y="6948"/>
                </a:lnTo>
                <a:lnTo>
                  <a:pt x="12104" y="6948"/>
                </a:lnTo>
                <a:lnTo>
                  <a:pt x="12112" y="6948"/>
                </a:lnTo>
                <a:lnTo>
                  <a:pt x="12126" y="6948"/>
                </a:lnTo>
                <a:lnTo>
                  <a:pt x="12136" y="6946"/>
                </a:lnTo>
                <a:lnTo>
                  <a:pt x="12144" y="6942"/>
                </a:lnTo>
                <a:lnTo>
                  <a:pt x="12150" y="6936"/>
                </a:lnTo>
                <a:lnTo>
                  <a:pt x="12152" y="6930"/>
                </a:lnTo>
                <a:lnTo>
                  <a:pt x="12154" y="6922"/>
                </a:lnTo>
                <a:lnTo>
                  <a:pt x="12152" y="6918"/>
                </a:lnTo>
                <a:lnTo>
                  <a:pt x="12150" y="6914"/>
                </a:lnTo>
                <a:lnTo>
                  <a:pt x="12146" y="6910"/>
                </a:lnTo>
                <a:lnTo>
                  <a:pt x="12146" y="6906"/>
                </a:lnTo>
                <a:lnTo>
                  <a:pt x="12150" y="6894"/>
                </a:lnTo>
                <a:lnTo>
                  <a:pt x="12156" y="6882"/>
                </a:lnTo>
                <a:lnTo>
                  <a:pt x="12158" y="6876"/>
                </a:lnTo>
                <a:lnTo>
                  <a:pt x="12158" y="6868"/>
                </a:lnTo>
                <a:lnTo>
                  <a:pt x="12160" y="6852"/>
                </a:lnTo>
                <a:lnTo>
                  <a:pt x="12164" y="6832"/>
                </a:lnTo>
                <a:lnTo>
                  <a:pt x="12172" y="6816"/>
                </a:lnTo>
                <a:lnTo>
                  <a:pt x="12176" y="6810"/>
                </a:lnTo>
                <a:lnTo>
                  <a:pt x="12180" y="6806"/>
                </a:lnTo>
                <a:lnTo>
                  <a:pt x="12186" y="6800"/>
                </a:lnTo>
                <a:lnTo>
                  <a:pt x="12188" y="6790"/>
                </a:lnTo>
                <a:lnTo>
                  <a:pt x="12196" y="6758"/>
                </a:lnTo>
                <a:lnTo>
                  <a:pt x="12200" y="6738"/>
                </a:lnTo>
                <a:lnTo>
                  <a:pt x="12208" y="6720"/>
                </a:lnTo>
                <a:lnTo>
                  <a:pt x="12218" y="6702"/>
                </a:lnTo>
                <a:lnTo>
                  <a:pt x="12224" y="6694"/>
                </a:lnTo>
                <a:lnTo>
                  <a:pt x="12232" y="6686"/>
                </a:lnTo>
                <a:lnTo>
                  <a:pt x="12244" y="6674"/>
                </a:lnTo>
                <a:lnTo>
                  <a:pt x="12252" y="6664"/>
                </a:lnTo>
                <a:lnTo>
                  <a:pt x="12256" y="6658"/>
                </a:lnTo>
                <a:lnTo>
                  <a:pt x="12258" y="6652"/>
                </a:lnTo>
                <a:lnTo>
                  <a:pt x="12260" y="6642"/>
                </a:lnTo>
                <a:lnTo>
                  <a:pt x="12260" y="6636"/>
                </a:lnTo>
                <a:lnTo>
                  <a:pt x="12264" y="6628"/>
                </a:lnTo>
                <a:lnTo>
                  <a:pt x="12270" y="6616"/>
                </a:lnTo>
                <a:lnTo>
                  <a:pt x="12272" y="6604"/>
                </a:lnTo>
                <a:lnTo>
                  <a:pt x="12274" y="6596"/>
                </a:lnTo>
                <a:lnTo>
                  <a:pt x="12272" y="6586"/>
                </a:lnTo>
                <a:lnTo>
                  <a:pt x="12272" y="6570"/>
                </a:lnTo>
                <a:lnTo>
                  <a:pt x="12274" y="6562"/>
                </a:lnTo>
                <a:lnTo>
                  <a:pt x="12276" y="6554"/>
                </a:lnTo>
                <a:lnTo>
                  <a:pt x="12282" y="6544"/>
                </a:lnTo>
                <a:lnTo>
                  <a:pt x="12284" y="6532"/>
                </a:lnTo>
                <a:lnTo>
                  <a:pt x="12286" y="6514"/>
                </a:lnTo>
                <a:lnTo>
                  <a:pt x="12288" y="6496"/>
                </a:lnTo>
                <a:lnTo>
                  <a:pt x="12292" y="6488"/>
                </a:lnTo>
                <a:lnTo>
                  <a:pt x="12296" y="6476"/>
                </a:lnTo>
                <a:lnTo>
                  <a:pt x="12298" y="6472"/>
                </a:lnTo>
                <a:lnTo>
                  <a:pt x="12300" y="6464"/>
                </a:lnTo>
                <a:lnTo>
                  <a:pt x="12300" y="6452"/>
                </a:lnTo>
                <a:lnTo>
                  <a:pt x="12296" y="6438"/>
                </a:lnTo>
                <a:lnTo>
                  <a:pt x="12292" y="6422"/>
                </a:lnTo>
                <a:lnTo>
                  <a:pt x="12282" y="6398"/>
                </a:lnTo>
                <a:lnTo>
                  <a:pt x="12280" y="6388"/>
                </a:lnTo>
                <a:lnTo>
                  <a:pt x="12280" y="6382"/>
                </a:lnTo>
                <a:close/>
                <a:moveTo>
                  <a:pt x="11380" y="5618"/>
                </a:moveTo>
                <a:lnTo>
                  <a:pt x="11380" y="5618"/>
                </a:lnTo>
                <a:lnTo>
                  <a:pt x="11384" y="5618"/>
                </a:lnTo>
                <a:lnTo>
                  <a:pt x="11388" y="5618"/>
                </a:lnTo>
                <a:lnTo>
                  <a:pt x="11394" y="5616"/>
                </a:lnTo>
                <a:lnTo>
                  <a:pt x="11400" y="5612"/>
                </a:lnTo>
                <a:lnTo>
                  <a:pt x="11404" y="5608"/>
                </a:lnTo>
                <a:lnTo>
                  <a:pt x="11406" y="5602"/>
                </a:lnTo>
                <a:lnTo>
                  <a:pt x="11408" y="5596"/>
                </a:lnTo>
                <a:lnTo>
                  <a:pt x="11406" y="5592"/>
                </a:lnTo>
                <a:lnTo>
                  <a:pt x="11402" y="5586"/>
                </a:lnTo>
                <a:lnTo>
                  <a:pt x="11398" y="5584"/>
                </a:lnTo>
                <a:lnTo>
                  <a:pt x="11396" y="5586"/>
                </a:lnTo>
                <a:lnTo>
                  <a:pt x="11392" y="5588"/>
                </a:lnTo>
                <a:lnTo>
                  <a:pt x="11388" y="5592"/>
                </a:lnTo>
                <a:lnTo>
                  <a:pt x="11382" y="5594"/>
                </a:lnTo>
                <a:lnTo>
                  <a:pt x="11376" y="5592"/>
                </a:lnTo>
                <a:lnTo>
                  <a:pt x="11366" y="5588"/>
                </a:lnTo>
                <a:lnTo>
                  <a:pt x="11362" y="5588"/>
                </a:lnTo>
                <a:lnTo>
                  <a:pt x="11360" y="5588"/>
                </a:lnTo>
                <a:lnTo>
                  <a:pt x="11360" y="5590"/>
                </a:lnTo>
                <a:lnTo>
                  <a:pt x="11362" y="5596"/>
                </a:lnTo>
                <a:lnTo>
                  <a:pt x="11370" y="5606"/>
                </a:lnTo>
                <a:lnTo>
                  <a:pt x="11380" y="5618"/>
                </a:lnTo>
                <a:close/>
                <a:moveTo>
                  <a:pt x="11350" y="5602"/>
                </a:moveTo>
                <a:lnTo>
                  <a:pt x="11350" y="5602"/>
                </a:lnTo>
                <a:lnTo>
                  <a:pt x="11350" y="5608"/>
                </a:lnTo>
                <a:lnTo>
                  <a:pt x="11350" y="5612"/>
                </a:lnTo>
                <a:lnTo>
                  <a:pt x="11354" y="5614"/>
                </a:lnTo>
                <a:lnTo>
                  <a:pt x="11360" y="5616"/>
                </a:lnTo>
                <a:lnTo>
                  <a:pt x="11364" y="5618"/>
                </a:lnTo>
                <a:lnTo>
                  <a:pt x="11366" y="5616"/>
                </a:lnTo>
                <a:lnTo>
                  <a:pt x="11366" y="5610"/>
                </a:lnTo>
                <a:lnTo>
                  <a:pt x="11362" y="5604"/>
                </a:lnTo>
                <a:lnTo>
                  <a:pt x="11356" y="5596"/>
                </a:lnTo>
                <a:lnTo>
                  <a:pt x="11352" y="5594"/>
                </a:lnTo>
                <a:lnTo>
                  <a:pt x="11350" y="5596"/>
                </a:lnTo>
                <a:lnTo>
                  <a:pt x="11350" y="5602"/>
                </a:lnTo>
                <a:close/>
                <a:moveTo>
                  <a:pt x="11606" y="5728"/>
                </a:moveTo>
                <a:lnTo>
                  <a:pt x="11606" y="5728"/>
                </a:lnTo>
                <a:lnTo>
                  <a:pt x="11608" y="5734"/>
                </a:lnTo>
                <a:lnTo>
                  <a:pt x="11610" y="5736"/>
                </a:lnTo>
                <a:lnTo>
                  <a:pt x="11612" y="5736"/>
                </a:lnTo>
                <a:lnTo>
                  <a:pt x="11616" y="5732"/>
                </a:lnTo>
                <a:lnTo>
                  <a:pt x="11620" y="5724"/>
                </a:lnTo>
                <a:lnTo>
                  <a:pt x="11622" y="5720"/>
                </a:lnTo>
                <a:lnTo>
                  <a:pt x="11620" y="5716"/>
                </a:lnTo>
                <a:lnTo>
                  <a:pt x="11616" y="5716"/>
                </a:lnTo>
                <a:lnTo>
                  <a:pt x="11614" y="5714"/>
                </a:lnTo>
                <a:lnTo>
                  <a:pt x="11610" y="5716"/>
                </a:lnTo>
                <a:lnTo>
                  <a:pt x="11606" y="5718"/>
                </a:lnTo>
                <a:lnTo>
                  <a:pt x="11606" y="5722"/>
                </a:lnTo>
                <a:lnTo>
                  <a:pt x="11606" y="5728"/>
                </a:lnTo>
                <a:close/>
                <a:moveTo>
                  <a:pt x="12276" y="6286"/>
                </a:moveTo>
                <a:lnTo>
                  <a:pt x="12276" y="6286"/>
                </a:lnTo>
                <a:lnTo>
                  <a:pt x="12276" y="6292"/>
                </a:lnTo>
                <a:lnTo>
                  <a:pt x="12274" y="6300"/>
                </a:lnTo>
                <a:lnTo>
                  <a:pt x="12274" y="6308"/>
                </a:lnTo>
                <a:lnTo>
                  <a:pt x="12274" y="6310"/>
                </a:lnTo>
                <a:lnTo>
                  <a:pt x="12276" y="6312"/>
                </a:lnTo>
                <a:lnTo>
                  <a:pt x="12280" y="6314"/>
                </a:lnTo>
                <a:lnTo>
                  <a:pt x="12280" y="6310"/>
                </a:lnTo>
                <a:lnTo>
                  <a:pt x="12282" y="6300"/>
                </a:lnTo>
                <a:lnTo>
                  <a:pt x="12284" y="6290"/>
                </a:lnTo>
                <a:lnTo>
                  <a:pt x="12290" y="6280"/>
                </a:lnTo>
                <a:lnTo>
                  <a:pt x="12290" y="6276"/>
                </a:lnTo>
                <a:lnTo>
                  <a:pt x="12290" y="6272"/>
                </a:lnTo>
                <a:lnTo>
                  <a:pt x="12288" y="6268"/>
                </a:lnTo>
                <a:lnTo>
                  <a:pt x="12288" y="6262"/>
                </a:lnTo>
                <a:lnTo>
                  <a:pt x="12286" y="6258"/>
                </a:lnTo>
                <a:lnTo>
                  <a:pt x="12284" y="6260"/>
                </a:lnTo>
                <a:lnTo>
                  <a:pt x="12282" y="6264"/>
                </a:lnTo>
                <a:lnTo>
                  <a:pt x="12282" y="6270"/>
                </a:lnTo>
                <a:lnTo>
                  <a:pt x="12284" y="6272"/>
                </a:lnTo>
                <a:lnTo>
                  <a:pt x="12282" y="6276"/>
                </a:lnTo>
                <a:lnTo>
                  <a:pt x="12280" y="6280"/>
                </a:lnTo>
                <a:lnTo>
                  <a:pt x="12276" y="6284"/>
                </a:lnTo>
                <a:lnTo>
                  <a:pt x="12276" y="6286"/>
                </a:lnTo>
                <a:close/>
                <a:moveTo>
                  <a:pt x="11714" y="5858"/>
                </a:moveTo>
                <a:lnTo>
                  <a:pt x="11714" y="5858"/>
                </a:lnTo>
                <a:lnTo>
                  <a:pt x="11716" y="5860"/>
                </a:lnTo>
                <a:lnTo>
                  <a:pt x="11720" y="5858"/>
                </a:lnTo>
                <a:lnTo>
                  <a:pt x="11724" y="5856"/>
                </a:lnTo>
                <a:lnTo>
                  <a:pt x="11728" y="5852"/>
                </a:lnTo>
                <a:lnTo>
                  <a:pt x="11730" y="5850"/>
                </a:lnTo>
                <a:lnTo>
                  <a:pt x="11736" y="5850"/>
                </a:lnTo>
                <a:lnTo>
                  <a:pt x="11738" y="5848"/>
                </a:lnTo>
                <a:lnTo>
                  <a:pt x="11738" y="5846"/>
                </a:lnTo>
                <a:lnTo>
                  <a:pt x="11738" y="5844"/>
                </a:lnTo>
                <a:lnTo>
                  <a:pt x="11734" y="5842"/>
                </a:lnTo>
                <a:lnTo>
                  <a:pt x="11730" y="5842"/>
                </a:lnTo>
                <a:lnTo>
                  <a:pt x="11722" y="5846"/>
                </a:lnTo>
                <a:lnTo>
                  <a:pt x="11716" y="5854"/>
                </a:lnTo>
                <a:lnTo>
                  <a:pt x="11714" y="5856"/>
                </a:lnTo>
                <a:lnTo>
                  <a:pt x="11714" y="5858"/>
                </a:lnTo>
                <a:close/>
                <a:moveTo>
                  <a:pt x="7856" y="5622"/>
                </a:moveTo>
                <a:lnTo>
                  <a:pt x="7856" y="5622"/>
                </a:lnTo>
                <a:lnTo>
                  <a:pt x="7858" y="5620"/>
                </a:lnTo>
                <a:lnTo>
                  <a:pt x="7860" y="5616"/>
                </a:lnTo>
                <a:lnTo>
                  <a:pt x="7860" y="5606"/>
                </a:lnTo>
                <a:lnTo>
                  <a:pt x="7856" y="5596"/>
                </a:lnTo>
                <a:lnTo>
                  <a:pt x="7854" y="5594"/>
                </a:lnTo>
                <a:lnTo>
                  <a:pt x="7852" y="5594"/>
                </a:lnTo>
                <a:lnTo>
                  <a:pt x="7848" y="5600"/>
                </a:lnTo>
                <a:lnTo>
                  <a:pt x="7848" y="5608"/>
                </a:lnTo>
                <a:lnTo>
                  <a:pt x="7850" y="5618"/>
                </a:lnTo>
                <a:lnTo>
                  <a:pt x="7854" y="5620"/>
                </a:lnTo>
                <a:lnTo>
                  <a:pt x="7856" y="5622"/>
                </a:lnTo>
                <a:close/>
                <a:moveTo>
                  <a:pt x="7924" y="5658"/>
                </a:moveTo>
                <a:lnTo>
                  <a:pt x="7924" y="5658"/>
                </a:lnTo>
                <a:lnTo>
                  <a:pt x="7920" y="5658"/>
                </a:lnTo>
                <a:lnTo>
                  <a:pt x="7920" y="5660"/>
                </a:lnTo>
                <a:lnTo>
                  <a:pt x="7920" y="5664"/>
                </a:lnTo>
                <a:lnTo>
                  <a:pt x="7924" y="5670"/>
                </a:lnTo>
                <a:lnTo>
                  <a:pt x="7926" y="5672"/>
                </a:lnTo>
                <a:lnTo>
                  <a:pt x="7928" y="5670"/>
                </a:lnTo>
                <a:lnTo>
                  <a:pt x="7928" y="5666"/>
                </a:lnTo>
                <a:lnTo>
                  <a:pt x="7928" y="5662"/>
                </a:lnTo>
                <a:lnTo>
                  <a:pt x="7924" y="5658"/>
                </a:lnTo>
                <a:close/>
                <a:moveTo>
                  <a:pt x="7902" y="5642"/>
                </a:moveTo>
                <a:lnTo>
                  <a:pt x="7902" y="5642"/>
                </a:lnTo>
                <a:lnTo>
                  <a:pt x="7902" y="5638"/>
                </a:lnTo>
                <a:lnTo>
                  <a:pt x="7902" y="5634"/>
                </a:lnTo>
                <a:lnTo>
                  <a:pt x="7900" y="5630"/>
                </a:lnTo>
                <a:lnTo>
                  <a:pt x="7898" y="5630"/>
                </a:lnTo>
                <a:lnTo>
                  <a:pt x="7896" y="5630"/>
                </a:lnTo>
                <a:lnTo>
                  <a:pt x="7894" y="5632"/>
                </a:lnTo>
                <a:lnTo>
                  <a:pt x="7894" y="5634"/>
                </a:lnTo>
                <a:lnTo>
                  <a:pt x="7896" y="5640"/>
                </a:lnTo>
                <a:lnTo>
                  <a:pt x="7898" y="5642"/>
                </a:lnTo>
                <a:lnTo>
                  <a:pt x="7902" y="5642"/>
                </a:lnTo>
                <a:close/>
                <a:moveTo>
                  <a:pt x="7690" y="5324"/>
                </a:moveTo>
                <a:lnTo>
                  <a:pt x="7690" y="5324"/>
                </a:lnTo>
                <a:lnTo>
                  <a:pt x="7688" y="5328"/>
                </a:lnTo>
                <a:lnTo>
                  <a:pt x="7688" y="5334"/>
                </a:lnTo>
                <a:lnTo>
                  <a:pt x="7692" y="5342"/>
                </a:lnTo>
                <a:lnTo>
                  <a:pt x="7696" y="5348"/>
                </a:lnTo>
                <a:lnTo>
                  <a:pt x="7702" y="5352"/>
                </a:lnTo>
                <a:lnTo>
                  <a:pt x="7704" y="5352"/>
                </a:lnTo>
                <a:lnTo>
                  <a:pt x="7704" y="5348"/>
                </a:lnTo>
                <a:lnTo>
                  <a:pt x="7704" y="5342"/>
                </a:lnTo>
                <a:lnTo>
                  <a:pt x="7702" y="5338"/>
                </a:lnTo>
                <a:lnTo>
                  <a:pt x="7700" y="5336"/>
                </a:lnTo>
                <a:lnTo>
                  <a:pt x="7698" y="5332"/>
                </a:lnTo>
                <a:lnTo>
                  <a:pt x="7696" y="5326"/>
                </a:lnTo>
                <a:lnTo>
                  <a:pt x="7694" y="5318"/>
                </a:lnTo>
                <a:lnTo>
                  <a:pt x="7694" y="5316"/>
                </a:lnTo>
                <a:lnTo>
                  <a:pt x="7690" y="5324"/>
                </a:lnTo>
                <a:close/>
                <a:moveTo>
                  <a:pt x="7710" y="5302"/>
                </a:moveTo>
                <a:lnTo>
                  <a:pt x="7710" y="5302"/>
                </a:lnTo>
                <a:lnTo>
                  <a:pt x="7712" y="5304"/>
                </a:lnTo>
                <a:lnTo>
                  <a:pt x="7712" y="5302"/>
                </a:lnTo>
                <a:lnTo>
                  <a:pt x="7716" y="5292"/>
                </a:lnTo>
                <a:lnTo>
                  <a:pt x="7716" y="5282"/>
                </a:lnTo>
                <a:lnTo>
                  <a:pt x="7716" y="5280"/>
                </a:lnTo>
                <a:lnTo>
                  <a:pt x="7712" y="5276"/>
                </a:lnTo>
                <a:lnTo>
                  <a:pt x="7710" y="5276"/>
                </a:lnTo>
                <a:lnTo>
                  <a:pt x="7708" y="5278"/>
                </a:lnTo>
                <a:lnTo>
                  <a:pt x="7710" y="5288"/>
                </a:lnTo>
                <a:lnTo>
                  <a:pt x="7710" y="5292"/>
                </a:lnTo>
                <a:lnTo>
                  <a:pt x="7708" y="5296"/>
                </a:lnTo>
                <a:lnTo>
                  <a:pt x="7708" y="5300"/>
                </a:lnTo>
                <a:lnTo>
                  <a:pt x="7710" y="5302"/>
                </a:lnTo>
                <a:close/>
                <a:moveTo>
                  <a:pt x="7710" y="5426"/>
                </a:moveTo>
                <a:lnTo>
                  <a:pt x="7710" y="5426"/>
                </a:lnTo>
                <a:lnTo>
                  <a:pt x="7714" y="5424"/>
                </a:lnTo>
                <a:lnTo>
                  <a:pt x="7716" y="5422"/>
                </a:lnTo>
                <a:lnTo>
                  <a:pt x="7718" y="5412"/>
                </a:lnTo>
                <a:lnTo>
                  <a:pt x="7718" y="5410"/>
                </a:lnTo>
                <a:lnTo>
                  <a:pt x="7716" y="5410"/>
                </a:lnTo>
                <a:lnTo>
                  <a:pt x="7710" y="5416"/>
                </a:lnTo>
                <a:lnTo>
                  <a:pt x="7706" y="5424"/>
                </a:lnTo>
                <a:lnTo>
                  <a:pt x="7708" y="5426"/>
                </a:lnTo>
                <a:lnTo>
                  <a:pt x="7710" y="5426"/>
                </a:lnTo>
                <a:close/>
                <a:moveTo>
                  <a:pt x="8334" y="6072"/>
                </a:moveTo>
                <a:lnTo>
                  <a:pt x="8334" y="6072"/>
                </a:lnTo>
                <a:lnTo>
                  <a:pt x="8332" y="6076"/>
                </a:lnTo>
                <a:lnTo>
                  <a:pt x="8334" y="6080"/>
                </a:lnTo>
                <a:lnTo>
                  <a:pt x="8340" y="6088"/>
                </a:lnTo>
                <a:lnTo>
                  <a:pt x="8344" y="6090"/>
                </a:lnTo>
                <a:lnTo>
                  <a:pt x="8348" y="6090"/>
                </a:lnTo>
                <a:lnTo>
                  <a:pt x="8354" y="6090"/>
                </a:lnTo>
                <a:lnTo>
                  <a:pt x="8358" y="6088"/>
                </a:lnTo>
                <a:lnTo>
                  <a:pt x="8358" y="6084"/>
                </a:lnTo>
                <a:lnTo>
                  <a:pt x="8358" y="6080"/>
                </a:lnTo>
                <a:lnTo>
                  <a:pt x="8356" y="6074"/>
                </a:lnTo>
                <a:lnTo>
                  <a:pt x="8350" y="6072"/>
                </a:lnTo>
                <a:lnTo>
                  <a:pt x="8346" y="6068"/>
                </a:lnTo>
                <a:lnTo>
                  <a:pt x="8340" y="6068"/>
                </a:lnTo>
                <a:lnTo>
                  <a:pt x="8336" y="6068"/>
                </a:lnTo>
                <a:lnTo>
                  <a:pt x="8334" y="6072"/>
                </a:lnTo>
                <a:close/>
                <a:moveTo>
                  <a:pt x="8428" y="6048"/>
                </a:moveTo>
                <a:lnTo>
                  <a:pt x="8428" y="6048"/>
                </a:lnTo>
                <a:lnTo>
                  <a:pt x="8432" y="6046"/>
                </a:lnTo>
                <a:lnTo>
                  <a:pt x="8436" y="6044"/>
                </a:lnTo>
                <a:lnTo>
                  <a:pt x="8436" y="6042"/>
                </a:lnTo>
                <a:lnTo>
                  <a:pt x="8436" y="6038"/>
                </a:lnTo>
                <a:lnTo>
                  <a:pt x="8434" y="6032"/>
                </a:lnTo>
                <a:lnTo>
                  <a:pt x="8432" y="6022"/>
                </a:lnTo>
                <a:lnTo>
                  <a:pt x="8430" y="6018"/>
                </a:lnTo>
                <a:lnTo>
                  <a:pt x="8428" y="6020"/>
                </a:lnTo>
                <a:lnTo>
                  <a:pt x="8420" y="6030"/>
                </a:lnTo>
                <a:lnTo>
                  <a:pt x="8418" y="6038"/>
                </a:lnTo>
                <a:lnTo>
                  <a:pt x="8418" y="6042"/>
                </a:lnTo>
                <a:lnTo>
                  <a:pt x="8422" y="6046"/>
                </a:lnTo>
                <a:lnTo>
                  <a:pt x="8428" y="6048"/>
                </a:lnTo>
                <a:close/>
                <a:moveTo>
                  <a:pt x="6776" y="2836"/>
                </a:moveTo>
                <a:lnTo>
                  <a:pt x="6776" y="2836"/>
                </a:lnTo>
                <a:lnTo>
                  <a:pt x="6792" y="2836"/>
                </a:lnTo>
                <a:lnTo>
                  <a:pt x="6794" y="2836"/>
                </a:lnTo>
                <a:lnTo>
                  <a:pt x="6794" y="2834"/>
                </a:lnTo>
                <a:lnTo>
                  <a:pt x="6784" y="2832"/>
                </a:lnTo>
                <a:lnTo>
                  <a:pt x="6772" y="2830"/>
                </a:lnTo>
                <a:lnTo>
                  <a:pt x="6768" y="2832"/>
                </a:lnTo>
                <a:lnTo>
                  <a:pt x="6776" y="2836"/>
                </a:lnTo>
                <a:close/>
                <a:moveTo>
                  <a:pt x="6786" y="2826"/>
                </a:moveTo>
                <a:lnTo>
                  <a:pt x="6786" y="2826"/>
                </a:lnTo>
                <a:lnTo>
                  <a:pt x="6786" y="2824"/>
                </a:lnTo>
                <a:lnTo>
                  <a:pt x="6784" y="2824"/>
                </a:lnTo>
                <a:lnTo>
                  <a:pt x="6778" y="2822"/>
                </a:lnTo>
                <a:lnTo>
                  <a:pt x="6770" y="2822"/>
                </a:lnTo>
                <a:lnTo>
                  <a:pt x="6768" y="2822"/>
                </a:lnTo>
                <a:lnTo>
                  <a:pt x="6768" y="2824"/>
                </a:lnTo>
                <a:lnTo>
                  <a:pt x="6772" y="2826"/>
                </a:lnTo>
                <a:lnTo>
                  <a:pt x="6776" y="2826"/>
                </a:lnTo>
                <a:lnTo>
                  <a:pt x="6780" y="2826"/>
                </a:lnTo>
                <a:lnTo>
                  <a:pt x="6786" y="2826"/>
                </a:lnTo>
                <a:close/>
                <a:moveTo>
                  <a:pt x="6786" y="2850"/>
                </a:moveTo>
                <a:lnTo>
                  <a:pt x="6786" y="2850"/>
                </a:lnTo>
                <a:lnTo>
                  <a:pt x="6794" y="2848"/>
                </a:lnTo>
                <a:lnTo>
                  <a:pt x="6796" y="2848"/>
                </a:lnTo>
                <a:lnTo>
                  <a:pt x="6796" y="2846"/>
                </a:lnTo>
                <a:lnTo>
                  <a:pt x="6782" y="2844"/>
                </a:lnTo>
                <a:lnTo>
                  <a:pt x="6778" y="2844"/>
                </a:lnTo>
                <a:lnTo>
                  <a:pt x="6776" y="2846"/>
                </a:lnTo>
                <a:lnTo>
                  <a:pt x="6778" y="2848"/>
                </a:lnTo>
                <a:lnTo>
                  <a:pt x="6780" y="2850"/>
                </a:lnTo>
                <a:lnTo>
                  <a:pt x="6786" y="2850"/>
                </a:lnTo>
                <a:close/>
                <a:moveTo>
                  <a:pt x="6698" y="2726"/>
                </a:moveTo>
                <a:lnTo>
                  <a:pt x="6698" y="2726"/>
                </a:lnTo>
                <a:lnTo>
                  <a:pt x="6696" y="2720"/>
                </a:lnTo>
                <a:lnTo>
                  <a:pt x="6694" y="2718"/>
                </a:lnTo>
                <a:lnTo>
                  <a:pt x="6692" y="2718"/>
                </a:lnTo>
                <a:lnTo>
                  <a:pt x="6690" y="2718"/>
                </a:lnTo>
                <a:lnTo>
                  <a:pt x="6690" y="2720"/>
                </a:lnTo>
                <a:lnTo>
                  <a:pt x="6690" y="2724"/>
                </a:lnTo>
                <a:lnTo>
                  <a:pt x="6690" y="2726"/>
                </a:lnTo>
                <a:lnTo>
                  <a:pt x="6692" y="2728"/>
                </a:lnTo>
                <a:lnTo>
                  <a:pt x="6698" y="2730"/>
                </a:lnTo>
                <a:lnTo>
                  <a:pt x="6702" y="2730"/>
                </a:lnTo>
                <a:lnTo>
                  <a:pt x="6698" y="2726"/>
                </a:lnTo>
                <a:close/>
                <a:moveTo>
                  <a:pt x="6682" y="2734"/>
                </a:moveTo>
                <a:lnTo>
                  <a:pt x="6682" y="2734"/>
                </a:lnTo>
                <a:lnTo>
                  <a:pt x="6682" y="2738"/>
                </a:lnTo>
                <a:lnTo>
                  <a:pt x="6684" y="2740"/>
                </a:lnTo>
                <a:lnTo>
                  <a:pt x="6692" y="2750"/>
                </a:lnTo>
                <a:lnTo>
                  <a:pt x="6692" y="2748"/>
                </a:lnTo>
                <a:lnTo>
                  <a:pt x="6690" y="2738"/>
                </a:lnTo>
                <a:lnTo>
                  <a:pt x="6686" y="2720"/>
                </a:lnTo>
                <a:lnTo>
                  <a:pt x="6684" y="2718"/>
                </a:lnTo>
                <a:lnTo>
                  <a:pt x="6682" y="2720"/>
                </a:lnTo>
                <a:lnTo>
                  <a:pt x="6682" y="2724"/>
                </a:lnTo>
                <a:lnTo>
                  <a:pt x="6684" y="2730"/>
                </a:lnTo>
                <a:lnTo>
                  <a:pt x="6686" y="2734"/>
                </a:lnTo>
                <a:lnTo>
                  <a:pt x="6684" y="2734"/>
                </a:lnTo>
                <a:lnTo>
                  <a:pt x="6682" y="2734"/>
                </a:lnTo>
                <a:close/>
                <a:moveTo>
                  <a:pt x="6714" y="2766"/>
                </a:moveTo>
                <a:lnTo>
                  <a:pt x="6714" y="2766"/>
                </a:lnTo>
                <a:lnTo>
                  <a:pt x="6716" y="2768"/>
                </a:lnTo>
                <a:lnTo>
                  <a:pt x="6714" y="2764"/>
                </a:lnTo>
                <a:lnTo>
                  <a:pt x="6706" y="2754"/>
                </a:lnTo>
                <a:lnTo>
                  <a:pt x="6698" y="2748"/>
                </a:lnTo>
                <a:lnTo>
                  <a:pt x="6698" y="2746"/>
                </a:lnTo>
                <a:lnTo>
                  <a:pt x="6698" y="2750"/>
                </a:lnTo>
                <a:lnTo>
                  <a:pt x="6704" y="2758"/>
                </a:lnTo>
                <a:lnTo>
                  <a:pt x="6714" y="2766"/>
                </a:lnTo>
                <a:close/>
                <a:moveTo>
                  <a:pt x="5870" y="2188"/>
                </a:moveTo>
                <a:lnTo>
                  <a:pt x="5870" y="2188"/>
                </a:lnTo>
                <a:lnTo>
                  <a:pt x="5874" y="2184"/>
                </a:lnTo>
                <a:lnTo>
                  <a:pt x="5878" y="2182"/>
                </a:lnTo>
                <a:lnTo>
                  <a:pt x="5880" y="2182"/>
                </a:lnTo>
                <a:lnTo>
                  <a:pt x="5882" y="2180"/>
                </a:lnTo>
                <a:lnTo>
                  <a:pt x="5880" y="2176"/>
                </a:lnTo>
                <a:lnTo>
                  <a:pt x="5878" y="2176"/>
                </a:lnTo>
                <a:lnTo>
                  <a:pt x="5876" y="2176"/>
                </a:lnTo>
                <a:lnTo>
                  <a:pt x="5876" y="2174"/>
                </a:lnTo>
                <a:lnTo>
                  <a:pt x="5878" y="2172"/>
                </a:lnTo>
                <a:lnTo>
                  <a:pt x="5880" y="2168"/>
                </a:lnTo>
                <a:lnTo>
                  <a:pt x="5880" y="2166"/>
                </a:lnTo>
                <a:lnTo>
                  <a:pt x="5882" y="2168"/>
                </a:lnTo>
                <a:lnTo>
                  <a:pt x="5884" y="2174"/>
                </a:lnTo>
                <a:lnTo>
                  <a:pt x="5886" y="2176"/>
                </a:lnTo>
                <a:lnTo>
                  <a:pt x="5888" y="2172"/>
                </a:lnTo>
                <a:lnTo>
                  <a:pt x="5888" y="2168"/>
                </a:lnTo>
                <a:lnTo>
                  <a:pt x="5886" y="2162"/>
                </a:lnTo>
                <a:lnTo>
                  <a:pt x="5884" y="2156"/>
                </a:lnTo>
                <a:lnTo>
                  <a:pt x="5882" y="2156"/>
                </a:lnTo>
                <a:lnTo>
                  <a:pt x="5880" y="2156"/>
                </a:lnTo>
                <a:lnTo>
                  <a:pt x="5870" y="2158"/>
                </a:lnTo>
                <a:lnTo>
                  <a:pt x="5868" y="2158"/>
                </a:lnTo>
                <a:lnTo>
                  <a:pt x="5870" y="2154"/>
                </a:lnTo>
                <a:lnTo>
                  <a:pt x="5876" y="2152"/>
                </a:lnTo>
                <a:lnTo>
                  <a:pt x="5878" y="2148"/>
                </a:lnTo>
                <a:lnTo>
                  <a:pt x="5878" y="2146"/>
                </a:lnTo>
                <a:lnTo>
                  <a:pt x="5874" y="2146"/>
                </a:lnTo>
                <a:lnTo>
                  <a:pt x="5870" y="2144"/>
                </a:lnTo>
                <a:lnTo>
                  <a:pt x="5868" y="2138"/>
                </a:lnTo>
                <a:lnTo>
                  <a:pt x="5860" y="2124"/>
                </a:lnTo>
                <a:lnTo>
                  <a:pt x="5858" y="2122"/>
                </a:lnTo>
                <a:lnTo>
                  <a:pt x="5856" y="2122"/>
                </a:lnTo>
                <a:lnTo>
                  <a:pt x="5848" y="2122"/>
                </a:lnTo>
                <a:lnTo>
                  <a:pt x="5840" y="2124"/>
                </a:lnTo>
                <a:lnTo>
                  <a:pt x="5832" y="2126"/>
                </a:lnTo>
                <a:lnTo>
                  <a:pt x="5826" y="2126"/>
                </a:lnTo>
                <a:lnTo>
                  <a:pt x="5826" y="2130"/>
                </a:lnTo>
                <a:lnTo>
                  <a:pt x="5822" y="2132"/>
                </a:lnTo>
                <a:lnTo>
                  <a:pt x="5816" y="2134"/>
                </a:lnTo>
                <a:lnTo>
                  <a:pt x="5810" y="2136"/>
                </a:lnTo>
                <a:lnTo>
                  <a:pt x="5808" y="2138"/>
                </a:lnTo>
                <a:lnTo>
                  <a:pt x="5806" y="2146"/>
                </a:lnTo>
                <a:lnTo>
                  <a:pt x="5804" y="2150"/>
                </a:lnTo>
                <a:lnTo>
                  <a:pt x="5802" y="2152"/>
                </a:lnTo>
                <a:lnTo>
                  <a:pt x="5796" y="2154"/>
                </a:lnTo>
                <a:lnTo>
                  <a:pt x="5802" y="2152"/>
                </a:lnTo>
                <a:lnTo>
                  <a:pt x="5804" y="2150"/>
                </a:lnTo>
                <a:lnTo>
                  <a:pt x="5806" y="2144"/>
                </a:lnTo>
                <a:lnTo>
                  <a:pt x="5808" y="2136"/>
                </a:lnTo>
                <a:lnTo>
                  <a:pt x="5812" y="2134"/>
                </a:lnTo>
                <a:lnTo>
                  <a:pt x="5816" y="2130"/>
                </a:lnTo>
                <a:lnTo>
                  <a:pt x="5816" y="2128"/>
                </a:lnTo>
                <a:lnTo>
                  <a:pt x="5818" y="2126"/>
                </a:lnTo>
                <a:lnTo>
                  <a:pt x="5822" y="2124"/>
                </a:lnTo>
                <a:lnTo>
                  <a:pt x="5824" y="2122"/>
                </a:lnTo>
                <a:lnTo>
                  <a:pt x="5824" y="2120"/>
                </a:lnTo>
                <a:lnTo>
                  <a:pt x="5818" y="2116"/>
                </a:lnTo>
                <a:lnTo>
                  <a:pt x="5814" y="2114"/>
                </a:lnTo>
                <a:lnTo>
                  <a:pt x="5810" y="2114"/>
                </a:lnTo>
                <a:lnTo>
                  <a:pt x="5808" y="2114"/>
                </a:lnTo>
                <a:lnTo>
                  <a:pt x="5806" y="2116"/>
                </a:lnTo>
                <a:lnTo>
                  <a:pt x="5804" y="2120"/>
                </a:lnTo>
                <a:lnTo>
                  <a:pt x="5800" y="2122"/>
                </a:lnTo>
                <a:lnTo>
                  <a:pt x="5796" y="2122"/>
                </a:lnTo>
                <a:lnTo>
                  <a:pt x="5788" y="2122"/>
                </a:lnTo>
                <a:lnTo>
                  <a:pt x="5778" y="2128"/>
                </a:lnTo>
                <a:lnTo>
                  <a:pt x="5770" y="2134"/>
                </a:lnTo>
                <a:lnTo>
                  <a:pt x="5768" y="2138"/>
                </a:lnTo>
                <a:lnTo>
                  <a:pt x="5768" y="2142"/>
                </a:lnTo>
                <a:lnTo>
                  <a:pt x="5768" y="2144"/>
                </a:lnTo>
                <a:lnTo>
                  <a:pt x="5766" y="2146"/>
                </a:lnTo>
                <a:lnTo>
                  <a:pt x="5760" y="2150"/>
                </a:lnTo>
                <a:lnTo>
                  <a:pt x="5754" y="2154"/>
                </a:lnTo>
                <a:lnTo>
                  <a:pt x="5752" y="2156"/>
                </a:lnTo>
                <a:lnTo>
                  <a:pt x="5752" y="2158"/>
                </a:lnTo>
                <a:lnTo>
                  <a:pt x="5754" y="2160"/>
                </a:lnTo>
                <a:lnTo>
                  <a:pt x="5760" y="2160"/>
                </a:lnTo>
                <a:lnTo>
                  <a:pt x="5770" y="2160"/>
                </a:lnTo>
                <a:lnTo>
                  <a:pt x="5778" y="2160"/>
                </a:lnTo>
                <a:lnTo>
                  <a:pt x="5778" y="2162"/>
                </a:lnTo>
                <a:lnTo>
                  <a:pt x="5774" y="2166"/>
                </a:lnTo>
                <a:lnTo>
                  <a:pt x="5766" y="2174"/>
                </a:lnTo>
                <a:lnTo>
                  <a:pt x="5762" y="2180"/>
                </a:lnTo>
                <a:lnTo>
                  <a:pt x="5758" y="2182"/>
                </a:lnTo>
                <a:lnTo>
                  <a:pt x="5754" y="2182"/>
                </a:lnTo>
                <a:lnTo>
                  <a:pt x="5748" y="2182"/>
                </a:lnTo>
                <a:lnTo>
                  <a:pt x="5742" y="2184"/>
                </a:lnTo>
                <a:lnTo>
                  <a:pt x="5738" y="2184"/>
                </a:lnTo>
                <a:lnTo>
                  <a:pt x="5732" y="2180"/>
                </a:lnTo>
                <a:lnTo>
                  <a:pt x="5724" y="2178"/>
                </a:lnTo>
                <a:lnTo>
                  <a:pt x="5714" y="2178"/>
                </a:lnTo>
                <a:lnTo>
                  <a:pt x="5706" y="2180"/>
                </a:lnTo>
                <a:lnTo>
                  <a:pt x="5700" y="2186"/>
                </a:lnTo>
                <a:lnTo>
                  <a:pt x="5698" y="2188"/>
                </a:lnTo>
                <a:lnTo>
                  <a:pt x="5702" y="2188"/>
                </a:lnTo>
                <a:lnTo>
                  <a:pt x="5704" y="2188"/>
                </a:lnTo>
                <a:lnTo>
                  <a:pt x="5706" y="2188"/>
                </a:lnTo>
                <a:lnTo>
                  <a:pt x="5704" y="2192"/>
                </a:lnTo>
                <a:lnTo>
                  <a:pt x="5702" y="2196"/>
                </a:lnTo>
                <a:lnTo>
                  <a:pt x="5700" y="2200"/>
                </a:lnTo>
                <a:lnTo>
                  <a:pt x="5702" y="2204"/>
                </a:lnTo>
                <a:lnTo>
                  <a:pt x="5708" y="2204"/>
                </a:lnTo>
                <a:lnTo>
                  <a:pt x="5714" y="2206"/>
                </a:lnTo>
                <a:lnTo>
                  <a:pt x="5722" y="2206"/>
                </a:lnTo>
                <a:lnTo>
                  <a:pt x="5722" y="2208"/>
                </a:lnTo>
                <a:lnTo>
                  <a:pt x="5718" y="2210"/>
                </a:lnTo>
                <a:lnTo>
                  <a:pt x="5710" y="2214"/>
                </a:lnTo>
                <a:lnTo>
                  <a:pt x="5706" y="2218"/>
                </a:lnTo>
                <a:lnTo>
                  <a:pt x="5704" y="2222"/>
                </a:lnTo>
                <a:lnTo>
                  <a:pt x="5700" y="2226"/>
                </a:lnTo>
                <a:lnTo>
                  <a:pt x="5698" y="2228"/>
                </a:lnTo>
                <a:lnTo>
                  <a:pt x="5700" y="2232"/>
                </a:lnTo>
                <a:lnTo>
                  <a:pt x="5708" y="2240"/>
                </a:lnTo>
                <a:lnTo>
                  <a:pt x="5720" y="2244"/>
                </a:lnTo>
                <a:lnTo>
                  <a:pt x="5726" y="2246"/>
                </a:lnTo>
                <a:lnTo>
                  <a:pt x="5730" y="2246"/>
                </a:lnTo>
                <a:lnTo>
                  <a:pt x="5736" y="2244"/>
                </a:lnTo>
                <a:lnTo>
                  <a:pt x="5742" y="2244"/>
                </a:lnTo>
                <a:lnTo>
                  <a:pt x="5744" y="2246"/>
                </a:lnTo>
                <a:lnTo>
                  <a:pt x="5744" y="2248"/>
                </a:lnTo>
                <a:lnTo>
                  <a:pt x="5734" y="2250"/>
                </a:lnTo>
                <a:lnTo>
                  <a:pt x="5730" y="2252"/>
                </a:lnTo>
                <a:lnTo>
                  <a:pt x="5726" y="2256"/>
                </a:lnTo>
                <a:lnTo>
                  <a:pt x="5726" y="2258"/>
                </a:lnTo>
                <a:lnTo>
                  <a:pt x="5726" y="2262"/>
                </a:lnTo>
                <a:lnTo>
                  <a:pt x="5726" y="2264"/>
                </a:lnTo>
                <a:lnTo>
                  <a:pt x="5724" y="2268"/>
                </a:lnTo>
                <a:lnTo>
                  <a:pt x="5720" y="2274"/>
                </a:lnTo>
                <a:lnTo>
                  <a:pt x="5714" y="2278"/>
                </a:lnTo>
                <a:lnTo>
                  <a:pt x="5708" y="2284"/>
                </a:lnTo>
                <a:lnTo>
                  <a:pt x="5706" y="2286"/>
                </a:lnTo>
                <a:lnTo>
                  <a:pt x="5710" y="2286"/>
                </a:lnTo>
                <a:lnTo>
                  <a:pt x="5716" y="2286"/>
                </a:lnTo>
                <a:lnTo>
                  <a:pt x="5742" y="2278"/>
                </a:lnTo>
                <a:lnTo>
                  <a:pt x="5748" y="2276"/>
                </a:lnTo>
                <a:lnTo>
                  <a:pt x="5750" y="2278"/>
                </a:lnTo>
                <a:lnTo>
                  <a:pt x="5750" y="2280"/>
                </a:lnTo>
                <a:lnTo>
                  <a:pt x="5750" y="2282"/>
                </a:lnTo>
                <a:lnTo>
                  <a:pt x="5748" y="2284"/>
                </a:lnTo>
                <a:lnTo>
                  <a:pt x="5736" y="2286"/>
                </a:lnTo>
                <a:lnTo>
                  <a:pt x="5720" y="2288"/>
                </a:lnTo>
                <a:lnTo>
                  <a:pt x="5712" y="2292"/>
                </a:lnTo>
                <a:lnTo>
                  <a:pt x="5708" y="2296"/>
                </a:lnTo>
                <a:lnTo>
                  <a:pt x="5710" y="2300"/>
                </a:lnTo>
                <a:lnTo>
                  <a:pt x="5712" y="2302"/>
                </a:lnTo>
                <a:lnTo>
                  <a:pt x="5706" y="2302"/>
                </a:lnTo>
                <a:lnTo>
                  <a:pt x="5698" y="2302"/>
                </a:lnTo>
                <a:lnTo>
                  <a:pt x="5694" y="2302"/>
                </a:lnTo>
                <a:lnTo>
                  <a:pt x="5690" y="2306"/>
                </a:lnTo>
                <a:lnTo>
                  <a:pt x="5684" y="2310"/>
                </a:lnTo>
                <a:lnTo>
                  <a:pt x="5684" y="2314"/>
                </a:lnTo>
                <a:lnTo>
                  <a:pt x="5686" y="2314"/>
                </a:lnTo>
                <a:lnTo>
                  <a:pt x="5690" y="2314"/>
                </a:lnTo>
                <a:lnTo>
                  <a:pt x="5694" y="2314"/>
                </a:lnTo>
                <a:lnTo>
                  <a:pt x="5698" y="2314"/>
                </a:lnTo>
                <a:lnTo>
                  <a:pt x="5698" y="2316"/>
                </a:lnTo>
                <a:lnTo>
                  <a:pt x="5694" y="2322"/>
                </a:lnTo>
                <a:lnTo>
                  <a:pt x="5690" y="2326"/>
                </a:lnTo>
                <a:lnTo>
                  <a:pt x="5690" y="2330"/>
                </a:lnTo>
                <a:lnTo>
                  <a:pt x="5692" y="2332"/>
                </a:lnTo>
                <a:lnTo>
                  <a:pt x="5696" y="2332"/>
                </a:lnTo>
                <a:lnTo>
                  <a:pt x="5702" y="2334"/>
                </a:lnTo>
                <a:lnTo>
                  <a:pt x="5704" y="2336"/>
                </a:lnTo>
                <a:lnTo>
                  <a:pt x="5702" y="2340"/>
                </a:lnTo>
                <a:lnTo>
                  <a:pt x="5700" y="2344"/>
                </a:lnTo>
                <a:lnTo>
                  <a:pt x="5702" y="2344"/>
                </a:lnTo>
                <a:lnTo>
                  <a:pt x="5712" y="2340"/>
                </a:lnTo>
                <a:lnTo>
                  <a:pt x="5720" y="2338"/>
                </a:lnTo>
                <a:lnTo>
                  <a:pt x="5714" y="2344"/>
                </a:lnTo>
                <a:lnTo>
                  <a:pt x="5712" y="2346"/>
                </a:lnTo>
                <a:lnTo>
                  <a:pt x="5712" y="2348"/>
                </a:lnTo>
                <a:lnTo>
                  <a:pt x="5716" y="2350"/>
                </a:lnTo>
                <a:lnTo>
                  <a:pt x="5724" y="2352"/>
                </a:lnTo>
                <a:lnTo>
                  <a:pt x="5734" y="2350"/>
                </a:lnTo>
                <a:lnTo>
                  <a:pt x="5756" y="2344"/>
                </a:lnTo>
                <a:lnTo>
                  <a:pt x="5764" y="2342"/>
                </a:lnTo>
                <a:lnTo>
                  <a:pt x="5768" y="2338"/>
                </a:lnTo>
                <a:lnTo>
                  <a:pt x="5772" y="2326"/>
                </a:lnTo>
                <a:lnTo>
                  <a:pt x="5774" y="2324"/>
                </a:lnTo>
                <a:lnTo>
                  <a:pt x="5776" y="2328"/>
                </a:lnTo>
                <a:lnTo>
                  <a:pt x="5778" y="2330"/>
                </a:lnTo>
                <a:lnTo>
                  <a:pt x="5780" y="2330"/>
                </a:lnTo>
                <a:lnTo>
                  <a:pt x="5792" y="2324"/>
                </a:lnTo>
                <a:lnTo>
                  <a:pt x="5804" y="2316"/>
                </a:lnTo>
                <a:lnTo>
                  <a:pt x="5810" y="2314"/>
                </a:lnTo>
                <a:lnTo>
                  <a:pt x="5818" y="2312"/>
                </a:lnTo>
                <a:lnTo>
                  <a:pt x="5828" y="2310"/>
                </a:lnTo>
                <a:lnTo>
                  <a:pt x="5832" y="2308"/>
                </a:lnTo>
                <a:lnTo>
                  <a:pt x="5838" y="2306"/>
                </a:lnTo>
                <a:lnTo>
                  <a:pt x="5846" y="2308"/>
                </a:lnTo>
                <a:lnTo>
                  <a:pt x="5852" y="2310"/>
                </a:lnTo>
                <a:lnTo>
                  <a:pt x="5852" y="2306"/>
                </a:lnTo>
                <a:lnTo>
                  <a:pt x="5852" y="2298"/>
                </a:lnTo>
                <a:lnTo>
                  <a:pt x="5854" y="2292"/>
                </a:lnTo>
                <a:lnTo>
                  <a:pt x="5856" y="2284"/>
                </a:lnTo>
                <a:lnTo>
                  <a:pt x="5860" y="2276"/>
                </a:lnTo>
                <a:lnTo>
                  <a:pt x="5864" y="2268"/>
                </a:lnTo>
                <a:lnTo>
                  <a:pt x="5866" y="2252"/>
                </a:lnTo>
                <a:lnTo>
                  <a:pt x="5864" y="2236"/>
                </a:lnTo>
                <a:lnTo>
                  <a:pt x="5860" y="2222"/>
                </a:lnTo>
                <a:lnTo>
                  <a:pt x="5852" y="2206"/>
                </a:lnTo>
                <a:lnTo>
                  <a:pt x="5852" y="2202"/>
                </a:lnTo>
                <a:lnTo>
                  <a:pt x="5854" y="2200"/>
                </a:lnTo>
                <a:lnTo>
                  <a:pt x="5858" y="2200"/>
                </a:lnTo>
                <a:lnTo>
                  <a:pt x="5858" y="2196"/>
                </a:lnTo>
                <a:lnTo>
                  <a:pt x="5854" y="2192"/>
                </a:lnTo>
                <a:lnTo>
                  <a:pt x="5856" y="2192"/>
                </a:lnTo>
                <a:lnTo>
                  <a:pt x="5860" y="2192"/>
                </a:lnTo>
                <a:lnTo>
                  <a:pt x="5862" y="2196"/>
                </a:lnTo>
                <a:lnTo>
                  <a:pt x="5864" y="2196"/>
                </a:lnTo>
                <a:lnTo>
                  <a:pt x="5870" y="2188"/>
                </a:lnTo>
                <a:close/>
                <a:moveTo>
                  <a:pt x="6178" y="2288"/>
                </a:moveTo>
                <a:lnTo>
                  <a:pt x="6178" y="2288"/>
                </a:lnTo>
                <a:lnTo>
                  <a:pt x="6176" y="2278"/>
                </a:lnTo>
                <a:lnTo>
                  <a:pt x="6170" y="2270"/>
                </a:lnTo>
                <a:lnTo>
                  <a:pt x="6162" y="2266"/>
                </a:lnTo>
                <a:lnTo>
                  <a:pt x="6154" y="2262"/>
                </a:lnTo>
                <a:lnTo>
                  <a:pt x="6146" y="2260"/>
                </a:lnTo>
                <a:lnTo>
                  <a:pt x="6136" y="2260"/>
                </a:lnTo>
                <a:lnTo>
                  <a:pt x="6130" y="2262"/>
                </a:lnTo>
                <a:lnTo>
                  <a:pt x="6126" y="2266"/>
                </a:lnTo>
                <a:lnTo>
                  <a:pt x="6122" y="2272"/>
                </a:lnTo>
                <a:lnTo>
                  <a:pt x="6118" y="2272"/>
                </a:lnTo>
                <a:lnTo>
                  <a:pt x="6116" y="2268"/>
                </a:lnTo>
                <a:lnTo>
                  <a:pt x="6112" y="2268"/>
                </a:lnTo>
                <a:lnTo>
                  <a:pt x="6108" y="2266"/>
                </a:lnTo>
                <a:lnTo>
                  <a:pt x="6110" y="2262"/>
                </a:lnTo>
                <a:lnTo>
                  <a:pt x="6114" y="2258"/>
                </a:lnTo>
                <a:lnTo>
                  <a:pt x="6120" y="2256"/>
                </a:lnTo>
                <a:lnTo>
                  <a:pt x="6122" y="2254"/>
                </a:lnTo>
                <a:lnTo>
                  <a:pt x="6122" y="2250"/>
                </a:lnTo>
                <a:lnTo>
                  <a:pt x="6120" y="2242"/>
                </a:lnTo>
                <a:lnTo>
                  <a:pt x="6112" y="2232"/>
                </a:lnTo>
                <a:lnTo>
                  <a:pt x="6102" y="2224"/>
                </a:lnTo>
                <a:lnTo>
                  <a:pt x="6094" y="2218"/>
                </a:lnTo>
                <a:lnTo>
                  <a:pt x="6092" y="2216"/>
                </a:lnTo>
                <a:lnTo>
                  <a:pt x="6096" y="2216"/>
                </a:lnTo>
                <a:lnTo>
                  <a:pt x="6102" y="2218"/>
                </a:lnTo>
                <a:lnTo>
                  <a:pt x="6108" y="2222"/>
                </a:lnTo>
                <a:lnTo>
                  <a:pt x="6114" y="2224"/>
                </a:lnTo>
                <a:lnTo>
                  <a:pt x="6114" y="2222"/>
                </a:lnTo>
                <a:lnTo>
                  <a:pt x="6112" y="2220"/>
                </a:lnTo>
                <a:lnTo>
                  <a:pt x="6106" y="2210"/>
                </a:lnTo>
                <a:lnTo>
                  <a:pt x="6102" y="2206"/>
                </a:lnTo>
                <a:lnTo>
                  <a:pt x="6102" y="2200"/>
                </a:lnTo>
                <a:lnTo>
                  <a:pt x="6102" y="2194"/>
                </a:lnTo>
                <a:lnTo>
                  <a:pt x="6102" y="2190"/>
                </a:lnTo>
                <a:lnTo>
                  <a:pt x="6100" y="2188"/>
                </a:lnTo>
                <a:lnTo>
                  <a:pt x="6096" y="2186"/>
                </a:lnTo>
                <a:lnTo>
                  <a:pt x="6092" y="2184"/>
                </a:lnTo>
                <a:lnTo>
                  <a:pt x="6090" y="2182"/>
                </a:lnTo>
                <a:lnTo>
                  <a:pt x="6088" y="2176"/>
                </a:lnTo>
                <a:lnTo>
                  <a:pt x="6084" y="2170"/>
                </a:lnTo>
                <a:lnTo>
                  <a:pt x="6080" y="2166"/>
                </a:lnTo>
                <a:lnTo>
                  <a:pt x="6074" y="2164"/>
                </a:lnTo>
                <a:lnTo>
                  <a:pt x="6066" y="2162"/>
                </a:lnTo>
                <a:lnTo>
                  <a:pt x="6060" y="2160"/>
                </a:lnTo>
                <a:lnTo>
                  <a:pt x="6058" y="2154"/>
                </a:lnTo>
                <a:lnTo>
                  <a:pt x="6050" y="2140"/>
                </a:lnTo>
                <a:lnTo>
                  <a:pt x="6044" y="2124"/>
                </a:lnTo>
                <a:lnTo>
                  <a:pt x="6042" y="2112"/>
                </a:lnTo>
                <a:lnTo>
                  <a:pt x="6042" y="2104"/>
                </a:lnTo>
                <a:lnTo>
                  <a:pt x="6040" y="2100"/>
                </a:lnTo>
                <a:lnTo>
                  <a:pt x="6036" y="2098"/>
                </a:lnTo>
                <a:lnTo>
                  <a:pt x="6030" y="2092"/>
                </a:lnTo>
                <a:lnTo>
                  <a:pt x="6026" y="2086"/>
                </a:lnTo>
                <a:lnTo>
                  <a:pt x="6020" y="2080"/>
                </a:lnTo>
                <a:lnTo>
                  <a:pt x="6006" y="2074"/>
                </a:lnTo>
                <a:lnTo>
                  <a:pt x="6000" y="2072"/>
                </a:lnTo>
                <a:lnTo>
                  <a:pt x="5994" y="2070"/>
                </a:lnTo>
                <a:lnTo>
                  <a:pt x="5992" y="2072"/>
                </a:lnTo>
                <a:lnTo>
                  <a:pt x="5990" y="2074"/>
                </a:lnTo>
                <a:lnTo>
                  <a:pt x="5986" y="2076"/>
                </a:lnTo>
                <a:lnTo>
                  <a:pt x="5982" y="2076"/>
                </a:lnTo>
                <a:lnTo>
                  <a:pt x="5976" y="2076"/>
                </a:lnTo>
                <a:lnTo>
                  <a:pt x="5970" y="2074"/>
                </a:lnTo>
                <a:lnTo>
                  <a:pt x="5974" y="2072"/>
                </a:lnTo>
                <a:lnTo>
                  <a:pt x="5980" y="2070"/>
                </a:lnTo>
                <a:lnTo>
                  <a:pt x="5984" y="2066"/>
                </a:lnTo>
                <a:lnTo>
                  <a:pt x="5986" y="2062"/>
                </a:lnTo>
                <a:lnTo>
                  <a:pt x="5988" y="2062"/>
                </a:lnTo>
                <a:lnTo>
                  <a:pt x="5992" y="2062"/>
                </a:lnTo>
                <a:lnTo>
                  <a:pt x="6000" y="2060"/>
                </a:lnTo>
                <a:lnTo>
                  <a:pt x="6002" y="2058"/>
                </a:lnTo>
                <a:lnTo>
                  <a:pt x="6004" y="2058"/>
                </a:lnTo>
                <a:lnTo>
                  <a:pt x="6000" y="2056"/>
                </a:lnTo>
                <a:lnTo>
                  <a:pt x="5996" y="2054"/>
                </a:lnTo>
                <a:lnTo>
                  <a:pt x="5994" y="2052"/>
                </a:lnTo>
                <a:lnTo>
                  <a:pt x="5992" y="2050"/>
                </a:lnTo>
                <a:lnTo>
                  <a:pt x="5992" y="2048"/>
                </a:lnTo>
                <a:lnTo>
                  <a:pt x="5990" y="2046"/>
                </a:lnTo>
                <a:lnTo>
                  <a:pt x="5988" y="2044"/>
                </a:lnTo>
                <a:lnTo>
                  <a:pt x="5990" y="2044"/>
                </a:lnTo>
                <a:lnTo>
                  <a:pt x="5996" y="2046"/>
                </a:lnTo>
                <a:lnTo>
                  <a:pt x="6000" y="2044"/>
                </a:lnTo>
                <a:lnTo>
                  <a:pt x="6002" y="2042"/>
                </a:lnTo>
                <a:lnTo>
                  <a:pt x="6010" y="2034"/>
                </a:lnTo>
                <a:lnTo>
                  <a:pt x="6018" y="2014"/>
                </a:lnTo>
                <a:lnTo>
                  <a:pt x="6026" y="1996"/>
                </a:lnTo>
                <a:lnTo>
                  <a:pt x="6032" y="1986"/>
                </a:lnTo>
                <a:lnTo>
                  <a:pt x="6034" y="1980"/>
                </a:lnTo>
                <a:lnTo>
                  <a:pt x="6032" y="1974"/>
                </a:lnTo>
                <a:lnTo>
                  <a:pt x="6030" y="1970"/>
                </a:lnTo>
                <a:lnTo>
                  <a:pt x="6026" y="1968"/>
                </a:lnTo>
                <a:lnTo>
                  <a:pt x="6016" y="1966"/>
                </a:lnTo>
                <a:lnTo>
                  <a:pt x="6004" y="1968"/>
                </a:lnTo>
                <a:lnTo>
                  <a:pt x="5986" y="1968"/>
                </a:lnTo>
                <a:lnTo>
                  <a:pt x="5970" y="1966"/>
                </a:lnTo>
                <a:lnTo>
                  <a:pt x="5960" y="1968"/>
                </a:lnTo>
                <a:lnTo>
                  <a:pt x="5952" y="1972"/>
                </a:lnTo>
                <a:lnTo>
                  <a:pt x="5946" y="1976"/>
                </a:lnTo>
                <a:lnTo>
                  <a:pt x="5942" y="1974"/>
                </a:lnTo>
                <a:lnTo>
                  <a:pt x="5944" y="1972"/>
                </a:lnTo>
                <a:lnTo>
                  <a:pt x="5952" y="1962"/>
                </a:lnTo>
                <a:lnTo>
                  <a:pt x="5954" y="1960"/>
                </a:lnTo>
                <a:lnTo>
                  <a:pt x="5954" y="1958"/>
                </a:lnTo>
                <a:lnTo>
                  <a:pt x="5948" y="1958"/>
                </a:lnTo>
                <a:lnTo>
                  <a:pt x="5942" y="1960"/>
                </a:lnTo>
                <a:lnTo>
                  <a:pt x="5942" y="1958"/>
                </a:lnTo>
                <a:lnTo>
                  <a:pt x="5944" y="1958"/>
                </a:lnTo>
                <a:lnTo>
                  <a:pt x="5954" y="1950"/>
                </a:lnTo>
                <a:lnTo>
                  <a:pt x="5968" y="1938"/>
                </a:lnTo>
                <a:lnTo>
                  <a:pt x="5980" y="1926"/>
                </a:lnTo>
                <a:lnTo>
                  <a:pt x="5984" y="1920"/>
                </a:lnTo>
                <a:lnTo>
                  <a:pt x="5984" y="1918"/>
                </a:lnTo>
                <a:lnTo>
                  <a:pt x="5984" y="1916"/>
                </a:lnTo>
                <a:lnTo>
                  <a:pt x="5984" y="1914"/>
                </a:lnTo>
                <a:lnTo>
                  <a:pt x="5984" y="1910"/>
                </a:lnTo>
                <a:lnTo>
                  <a:pt x="5986" y="1908"/>
                </a:lnTo>
                <a:lnTo>
                  <a:pt x="5984" y="1906"/>
                </a:lnTo>
                <a:lnTo>
                  <a:pt x="5978" y="1904"/>
                </a:lnTo>
                <a:lnTo>
                  <a:pt x="5970" y="1906"/>
                </a:lnTo>
                <a:lnTo>
                  <a:pt x="5968" y="1908"/>
                </a:lnTo>
                <a:lnTo>
                  <a:pt x="5964" y="1908"/>
                </a:lnTo>
                <a:lnTo>
                  <a:pt x="5956" y="1908"/>
                </a:lnTo>
                <a:lnTo>
                  <a:pt x="5948" y="1912"/>
                </a:lnTo>
                <a:lnTo>
                  <a:pt x="5938" y="1914"/>
                </a:lnTo>
                <a:lnTo>
                  <a:pt x="5932" y="1912"/>
                </a:lnTo>
                <a:lnTo>
                  <a:pt x="5926" y="1912"/>
                </a:lnTo>
                <a:lnTo>
                  <a:pt x="5924" y="1912"/>
                </a:lnTo>
                <a:lnTo>
                  <a:pt x="5920" y="1914"/>
                </a:lnTo>
                <a:lnTo>
                  <a:pt x="5916" y="1912"/>
                </a:lnTo>
                <a:lnTo>
                  <a:pt x="5910" y="1910"/>
                </a:lnTo>
                <a:lnTo>
                  <a:pt x="5906" y="1908"/>
                </a:lnTo>
                <a:lnTo>
                  <a:pt x="5902" y="1910"/>
                </a:lnTo>
                <a:lnTo>
                  <a:pt x="5904" y="1916"/>
                </a:lnTo>
                <a:lnTo>
                  <a:pt x="5904" y="1920"/>
                </a:lnTo>
                <a:lnTo>
                  <a:pt x="5902" y="1922"/>
                </a:lnTo>
                <a:lnTo>
                  <a:pt x="5900" y="1924"/>
                </a:lnTo>
                <a:lnTo>
                  <a:pt x="5898" y="1924"/>
                </a:lnTo>
                <a:lnTo>
                  <a:pt x="5900" y="1930"/>
                </a:lnTo>
                <a:lnTo>
                  <a:pt x="5904" y="1932"/>
                </a:lnTo>
                <a:lnTo>
                  <a:pt x="5902" y="1934"/>
                </a:lnTo>
                <a:lnTo>
                  <a:pt x="5896" y="1932"/>
                </a:lnTo>
                <a:lnTo>
                  <a:pt x="5890" y="1932"/>
                </a:lnTo>
                <a:lnTo>
                  <a:pt x="5892" y="1934"/>
                </a:lnTo>
                <a:lnTo>
                  <a:pt x="5894" y="1938"/>
                </a:lnTo>
                <a:lnTo>
                  <a:pt x="5894" y="1942"/>
                </a:lnTo>
                <a:lnTo>
                  <a:pt x="5892" y="1942"/>
                </a:lnTo>
                <a:lnTo>
                  <a:pt x="5888" y="1942"/>
                </a:lnTo>
                <a:lnTo>
                  <a:pt x="5888" y="1944"/>
                </a:lnTo>
                <a:lnTo>
                  <a:pt x="5890" y="1948"/>
                </a:lnTo>
                <a:lnTo>
                  <a:pt x="5892" y="1952"/>
                </a:lnTo>
                <a:lnTo>
                  <a:pt x="5890" y="1956"/>
                </a:lnTo>
                <a:lnTo>
                  <a:pt x="5886" y="1956"/>
                </a:lnTo>
                <a:lnTo>
                  <a:pt x="5876" y="1956"/>
                </a:lnTo>
                <a:lnTo>
                  <a:pt x="5872" y="1958"/>
                </a:lnTo>
                <a:lnTo>
                  <a:pt x="5874" y="1962"/>
                </a:lnTo>
                <a:lnTo>
                  <a:pt x="5876" y="1968"/>
                </a:lnTo>
                <a:lnTo>
                  <a:pt x="5874" y="1972"/>
                </a:lnTo>
                <a:lnTo>
                  <a:pt x="5872" y="1976"/>
                </a:lnTo>
                <a:lnTo>
                  <a:pt x="5872" y="1986"/>
                </a:lnTo>
                <a:lnTo>
                  <a:pt x="5872" y="1988"/>
                </a:lnTo>
                <a:lnTo>
                  <a:pt x="5874" y="1990"/>
                </a:lnTo>
                <a:lnTo>
                  <a:pt x="5878" y="1992"/>
                </a:lnTo>
                <a:lnTo>
                  <a:pt x="5880" y="1994"/>
                </a:lnTo>
                <a:lnTo>
                  <a:pt x="5880" y="1998"/>
                </a:lnTo>
                <a:lnTo>
                  <a:pt x="5876" y="2004"/>
                </a:lnTo>
                <a:lnTo>
                  <a:pt x="5874" y="2006"/>
                </a:lnTo>
                <a:lnTo>
                  <a:pt x="5872" y="2008"/>
                </a:lnTo>
                <a:lnTo>
                  <a:pt x="5874" y="2010"/>
                </a:lnTo>
                <a:lnTo>
                  <a:pt x="5876" y="2012"/>
                </a:lnTo>
                <a:lnTo>
                  <a:pt x="5874" y="2014"/>
                </a:lnTo>
                <a:lnTo>
                  <a:pt x="5870" y="2016"/>
                </a:lnTo>
                <a:lnTo>
                  <a:pt x="5868" y="2018"/>
                </a:lnTo>
                <a:lnTo>
                  <a:pt x="5872" y="2020"/>
                </a:lnTo>
                <a:lnTo>
                  <a:pt x="5872" y="2024"/>
                </a:lnTo>
                <a:lnTo>
                  <a:pt x="5868" y="2026"/>
                </a:lnTo>
                <a:lnTo>
                  <a:pt x="5862" y="2026"/>
                </a:lnTo>
                <a:lnTo>
                  <a:pt x="5858" y="2026"/>
                </a:lnTo>
                <a:lnTo>
                  <a:pt x="5856" y="2028"/>
                </a:lnTo>
                <a:lnTo>
                  <a:pt x="5856" y="2030"/>
                </a:lnTo>
                <a:lnTo>
                  <a:pt x="5858" y="2030"/>
                </a:lnTo>
                <a:lnTo>
                  <a:pt x="5866" y="2030"/>
                </a:lnTo>
                <a:lnTo>
                  <a:pt x="5874" y="2030"/>
                </a:lnTo>
                <a:lnTo>
                  <a:pt x="5876" y="2032"/>
                </a:lnTo>
                <a:lnTo>
                  <a:pt x="5868" y="2034"/>
                </a:lnTo>
                <a:lnTo>
                  <a:pt x="5864" y="2036"/>
                </a:lnTo>
                <a:lnTo>
                  <a:pt x="5864" y="2038"/>
                </a:lnTo>
                <a:lnTo>
                  <a:pt x="5868" y="2038"/>
                </a:lnTo>
                <a:lnTo>
                  <a:pt x="5872" y="2040"/>
                </a:lnTo>
                <a:lnTo>
                  <a:pt x="5876" y="2040"/>
                </a:lnTo>
                <a:lnTo>
                  <a:pt x="5878" y="2040"/>
                </a:lnTo>
                <a:lnTo>
                  <a:pt x="5880" y="2040"/>
                </a:lnTo>
                <a:lnTo>
                  <a:pt x="5884" y="2038"/>
                </a:lnTo>
                <a:lnTo>
                  <a:pt x="5892" y="2030"/>
                </a:lnTo>
                <a:lnTo>
                  <a:pt x="5890" y="2036"/>
                </a:lnTo>
                <a:lnTo>
                  <a:pt x="5888" y="2042"/>
                </a:lnTo>
                <a:lnTo>
                  <a:pt x="5886" y="2048"/>
                </a:lnTo>
                <a:lnTo>
                  <a:pt x="5886" y="2052"/>
                </a:lnTo>
                <a:lnTo>
                  <a:pt x="5882" y="2054"/>
                </a:lnTo>
                <a:lnTo>
                  <a:pt x="5880" y="2058"/>
                </a:lnTo>
                <a:lnTo>
                  <a:pt x="5882" y="2062"/>
                </a:lnTo>
                <a:lnTo>
                  <a:pt x="5882" y="2066"/>
                </a:lnTo>
                <a:lnTo>
                  <a:pt x="5880" y="2070"/>
                </a:lnTo>
                <a:lnTo>
                  <a:pt x="5876" y="2076"/>
                </a:lnTo>
                <a:lnTo>
                  <a:pt x="5878" y="2078"/>
                </a:lnTo>
                <a:lnTo>
                  <a:pt x="5878" y="2082"/>
                </a:lnTo>
                <a:lnTo>
                  <a:pt x="5878" y="2086"/>
                </a:lnTo>
                <a:lnTo>
                  <a:pt x="5878" y="2088"/>
                </a:lnTo>
                <a:lnTo>
                  <a:pt x="5880" y="2090"/>
                </a:lnTo>
                <a:lnTo>
                  <a:pt x="5884" y="2088"/>
                </a:lnTo>
                <a:lnTo>
                  <a:pt x="5882" y="2090"/>
                </a:lnTo>
                <a:lnTo>
                  <a:pt x="5878" y="2100"/>
                </a:lnTo>
                <a:lnTo>
                  <a:pt x="5874" y="2112"/>
                </a:lnTo>
                <a:lnTo>
                  <a:pt x="5874" y="2116"/>
                </a:lnTo>
                <a:lnTo>
                  <a:pt x="5876" y="2118"/>
                </a:lnTo>
                <a:lnTo>
                  <a:pt x="5878" y="2120"/>
                </a:lnTo>
                <a:lnTo>
                  <a:pt x="5880" y="2118"/>
                </a:lnTo>
                <a:lnTo>
                  <a:pt x="5884" y="2108"/>
                </a:lnTo>
                <a:lnTo>
                  <a:pt x="5886" y="2098"/>
                </a:lnTo>
                <a:lnTo>
                  <a:pt x="5888" y="2094"/>
                </a:lnTo>
                <a:lnTo>
                  <a:pt x="5892" y="2090"/>
                </a:lnTo>
                <a:lnTo>
                  <a:pt x="5892" y="2088"/>
                </a:lnTo>
                <a:lnTo>
                  <a:pt x="5892" y="2086"/>
                </a:lnTo>
                <a:lnTo>
                  <a:pt x="5890" y="2082"/>
                </a:lnTo>
                <a:lnTo>
                  <a:pt x="5888" y="2078"/>
                </a:lnTo>
                <a:lnTo>
                  <a:pt x="5888" y="2076"/>
                </a:lnTo>
                <a:lnTo>
                  <a:pt x="5890" y="2072"/>
                </a:lnTo>
                <a:lnTo>
                  <a:pt x="5894" y="2070"/>
                </a:lnTo>
                <a:lnTo>
                  <a:pt x="5892" y="2074"/>
                </a:lnTo>
                <a:lnTo>
                  <a:pt x="5892" y="2078"/>
                </a:lnTo>
                <a:lnTo>
                  <a:pt x="5894" y="2080"/>
                </a:lnTo>
                <a:lnTo>
                  <a:pt x="5896" y="2082"/>
                </a:lnTo>
                <a:lnTo>
                  <a:pt x="5898" y="2084"/>
                </a:lnTo>
                <a:lnTo>
                  <a:pt x="5900" y="2080"/>
                </a:lnTo>
                <a:lnTo>
                  <a:pt x="5900" y="2078"/>
                </a:lnTo>
                <a:lnTo>
                  <a:pt x="5904" y="2080"/>
                </a:lnTo>
                <a:lnTo>
                  <a:pt x="5906" y="2082"/>
                </a:lnTo>
                <a:lnTo>
                  <a:pt x="5906" y="2080"/>
                </a:lnTo>
                <a:lnTo>
                  <a:pt x="5908" y="2076"/>
                </a:lnTo>
                <a:lnTo>
                  <a:pt x="5910" y="2074"/>
                </a:lnTo>
                <a:lnTo>
                  <a:pt x="5912" y="2072"/>
                </a:lnTo>
                <a:lnTo>
                  <a:pt x="5916" y="2074"/>
                </a:lnTo>
                <a:lnTo>
                  <a:pt x="5922" y="2080"/>
                </a:lnTo>
                <a:lnTo>
                  <a:pt x="5914" y="2080"/>
                </a:lnTo>
                <a:lnTo>
                  <a:pt x="5908" y="2084"/>
                </a:lnTo>
                <a:lnTo>
                  <a:pt x="5908" y="2086"/>
                </a:lnTo>
                <a:lnTo>
                  <a:pt x="5908" y="2090"/>
                </a:lnTo>
                <a:lnTo>
                  <a:pt x="5916" y="2098"/>
                </a:lnTo>
                <a:lnTo>
                  <a:pt x="5918" y="2102"/>
                </a:lnTo>
                <a:lnTo>
                  <a:pt x="5920" y="2108"/>
                </a:lnTo>
                <a:lnTo>
                  <a:pt x="5918" y="2112"/>
                </a:lnTo>
                <a:lnTo>
                  <a:pt x="5914" y="2116"/>
                </a:lnTo>
                <a:lnTo>
                  <a:pt x="5908" y="2124"/>
                </a:lnTo>
                <a:lnTo>
                  <a:pt x="5906" y="2128"/>
                </a:lnTo>
                <a:lnTo>
                  <a:pt x="5906" y="2134"/>
                </a:lnTo>
                <a:lnTo>
                  <a:pt x="5906" y="2140"/>
                </a:lnTo>
                <a:lnTo>
                  <a:pt x="5904" y="2138"/>
                </a:lnTo>
                <a:lnTo>
                  <a:pt x="5902" y="2136"/>
                </a:lnTo>
                <a:lnTo>
                  <a:pt x="5900" y="2136"/>
                </a:lnTo>
                <a:lnTo>
                  <a:pt x="5898" y="2138"/>
                </a:lnTo>
                <a:lnTo>
                  <a:pt x="5898" y="2140"/>
                </a:lnTo>
                <a:lnTo>
                  <a:pt x="5898" y="2144"/>
                </a:lnTo>
                <a:lnTo>
                  <a:pt x="5904" y="2152"/>
                </a:lnTo>
                <a:lnTo>
                  <a:pt x="5908" y="2156"/>
                </a:lnTo>
                <a:lnTo>
                  <a:pt x="5910" y="2156"/>
                </a:lnTo>
                <a:lnTo>
                  <a:pt x="5908" y="2152"/>
                </a:lnTo>
                <a:lnTo>
                  <a:pt x="5908" y="2148"/>
                </a:lnTo>
                <a:lnTo>
                  <a:pt x="5908" y="2146"/>
                </a:lnTo>
                <a:lnTo>
                  <a:pt x="5910" y="2144"/>
                </a:lnTo>
                <a:lnTo>
                  <a:pt x="5912" y="2146"/>
                </a:lnTo>
                <a:lnTo>
                  <a:pt x="5918" y="2148"/>
                </a:lnTo>
                <a:lnTo>
                  <a:pt x="5924" y="2154"/>
                </a:lnTo>
                <a:lnTo>
                  <a:pt x="5928" y="2156"/>
                </a:lnTo>
                <a:lnTo>
                  <a:pt x="5930" y="2156"/>
                </a:lnTo>
                <a:lnTo>
                  <a:pt x="5932" y="2152"/>
                </a:lnTo>
                <a:lnTo>
                  <a:pt x="5930" y="2146"/>
                </a:lnTo>
                <a:lnTo>
                  <a:pt x="5930" y="2144"/>
                </a:lnTo>
                <a:lnTo>
                  <a:pt x="5936" y="2148"/>
                </a:lnTo>
                <a:lnTo>
                  <a:pt x="5944" y="2152"/>
                </a:lnTo>
                <a:lnTo>
                  <a:pt x="5948" y="2150"/>
                </a:lnTo>
                <a:lnTo>
                  <a:pt x="5950" y="2148"/>
                </a:lnTo>
                <a:lnTo>
                  <a:pt x="5956" y="2144"/>
                </a:lnTo>
                <a:lnTo>
                  <a:pt x="5958" y="2144"/>
                </a:lnTo>
                <a:lnTo>
                  <a:pt x="5962" y="2144"/>
                </a:lnTo>
                <a:lnTo>
                  <a:pt x="5964" y="2140"/>
                </a:lnTo>
                <a:lnTo>
                  <a:pt x="5966" y="2138"/>
                </a:lnTo>
                <a:lnTo>
                  <a:pt x="5972" y="2138"/>
                </a:lnTo>
                <a:lnTo>
                  <a:pt x="5976" y="2138"/>
                </a:lnTo>
                <a:lnTo>
                  <a:pt x="5976" y="2140"/>
                </a:lnTo>
                <a:lnTo>
                  <a:pt x="5972" y="2144"/>
                </a:lnTo>
                <a:lnTo>
                  <a:pt x="5964" y="2154"/>
                </a:lnTo>
                <a:lnTo>
                  <a:pt x="5962" y="2162"/>
                </a:lnTo>
                <a:lnTo>
                  <a:pt x="5960" y="2166"/>
                </a:lnTo>
                <a:lnTo>
                  <a:pt x="5960" y="2172"/>
                </a:lnTo>
                <a:lnTo>
                  <a:pt x="5962" y="2176"/>
                </a:lnTo>
                <a:lnTo>
                  <a:pt x="5970" y="2182"/>
                </a:lnTo>
                <a:lnTo>
                  <a:pt x="5976" y="2190"/>
                </a:lnTo>
                <a:lnTo>
                  <a:pt x="5980" y="2194"/>
                </a:lnTo>
                <a:lnTo>
                  <a:pt x="5982" y="2192"/>
                </a:lnTo>
                <a:lnTo>
                  <a:pt x="5984" y="2188"/>
                </a:lnTo>
                <a:lnTo>
                  <a:pt x="5986" y="2188"/>
                </a:lnTo>
                <a:lnTo>
                  <a:pt x="5990" y="2186"/>
                </a:lnTo>
                <a:lnTo>
                  <a:pt x="5992" y="2188"/>
                </a:lnTo>
                <a:lnTo>
                  <a:pt x="5992" y="2192"/>
                </a:lnTo>
                <a:lnTo>
                  <a:pt x="5990" y="2196"/>
                </a:lnTo>
                <a:lnTo>
                  <a:pt x="5990" y="2198"/>
                </a:lnTo>
                <a:lnTo>
                  <a:pt x="5992" y="2200"/>
                </a:lnTo>
                <a:lnTo>
                  <a:pt x="5990" y="2202"/>
                </a:lnTo>
                <a:lnTo>
                  <a:pt x="5986" y="2204"/>
                </a:lnTo>
                <a:lnTo>
                  <a:pt x="5984" y="2206"/>
                </a:lnTo>
                <a:lnTo>
                  <a:pt x="5982" y="2208"/>
                </a:lnTo>
                <a:lnTo>
                  <a:pt x="5984" y="2212"/>
                </a:lnTo>
                <a:lnTo>
                  <a:pt x="5988" y="2214"/>
                </a:lnTo>
                <a:lnTo>
                  <a:pt x="5988" y="2216"/>
                </a:lnTo>
                <a:lnTo>
                  <a:pt x="5986" y="2218"/>
                </a:lnTo>
                <a:lnTo>
                  <a:pt x="5984" y="2220"/>
                </a:lnTo>
                <a:lnTo>
                  <a:pt x="5984" y="2222"/>
                </a:lnTo>
                <a:lnTo>
                  <a:pt x="5984" y="2226"/>
                </a:lnTo>
                <a:lnTo>
                  <a:pt x="5988" y="2232"/>
                </a:lnTo>
                <a:lnTo>
                  <a:pt x="5992" y="2242"/>
                </a:lnTo>
                <a:lnTo>
                  <a:pt x="5988" y="2238"/>
                </a:lnTo>
                <a:lnTo>
                  <a:pt x="5984" y="2234"/>
                </a:lnTo>
                <a:lnTo>
                  <a:pt x="5980" y="2234"/>
                </a:lnTo>
                <a:lnTo>
                  <a:pt x="5978" y="2236"/>
                </a:lnTo>
                <a:lnTo>
                  <a:pt x="5980" y="2240"/>
                </a:lnTo>
                <a:lnTo>
                  <a:pt x="5982" y="2244"/>
                </a:lnTo>
                <a:lnTo>
                  <a:pt x="5980" y="2242"/>
                </a:lnTo>
                <a:lnTo>
                  <a:pt x="5974" y="2238"/>
                </a:lnTo>
                <a:lnTo>
                  <a:pt x="5970" y="2238"/>
                </a:lnTo>
                <a:lnTo>
                  <a:pt x="5966" y="2240"/>
                </a:lnTo>
                <a:lnTo>
                  <a:pt x="5960" y="2242"/>
                </a:lnTo>
                <a:lnTo>
                  <a:pt x="5956" y="2240"/>
                </a:lnTo>
                <a:lnTo>
                  <a:pt x="5954" y="2240"/>
                </a:lnTo>
                <a:lnTo>
                  <a:pt x="5950" y="2240"/>
                </a:lnTo>
                <a:lnTo>
                  <a:pt x="5948" y="2242"/>
                </a:lnTo>
                <a:lnTo>
                  <a:pt x="5944" y="2244"/>
                </a:lnTo>
                <a:lnTo>
                  <a:pt x="5940" y="2246"/>
                </a:lnTo>
                <a:lnTo>
                  <a:pt x="5936" y="2250"/>
                </a:lnTo>
                <a:lnTo>
                  <a:pt x="5930" y="2258"/>
                </a:lnTo>
                <a:lnTo>
                  <a:pt x="5924" y="2260"/>
                </a:lnTo>
                <a:lnTo>
                  <a:pt x="5920" y="2264"/>
                </a:lnTo>
                <a:lnTo>
                  <a:pt x="5916" y="2268"/>
                </a:lnTo>
                <a:lnTo>
                  <a:pt x="5914" y="2274"/>
                </a:lnTo>
                <a:lnTo>
                  <a:pt x="5916" y="2274"/>
                </a:lnTo>
                <a:lnTo>
                  <a:pt x="5918" y="2272"/>
                </a:lnTo>
                <a:lnTo>
                  <a:pt x="5922" y="2272"/>
                </a:lnTo>
                <a:lnTo>
                  <a:pt x="5924" y="2272"/>
                </a:lnTo>
                <a:lnTo>
                  <a:pt x="5928" y="2270"/>
                </a:lnTo>
                <a:lnTo>
                  <a:pt x="5936" y="2266"/>
                </a:lnTo>
                <a:lnTo>
                  <a:pt x="5942" y="2264"/>
                </a:lnTo>
                <a:lnTo>
                  <a:pt x="5942" y="2266"/>
                </a:lnTo>
                <a:lnTo>
                  <a:pt x="5940" y="2270"/>
                </a:lnTo>
                <a:lnTo>
                  <a:pt x="5942" y="2272"/>
                </a:lnTo>
                <a:lnTo>
                  <a:pt x="5944" y="2274"/>
                </a:lnTo>
                <a:lnTo>
                  <a:pt x="5942" y="2278"/>
                </a:lnTo>
                <a:lnTo>
                  <a:pt x="5942" y="2282"/>
                </a:lnTo>
                <a:lnTo>
                  <a:pt x="5942" y="2284"/>
                </a:lnTo>
                <a:lnTo>
                  <a:pt x="5942" y="2290"/>
                </a:lnTo>
                <a:lnTo>
                  <a:pt x="5942" y="2294"/>
                </a:lnTo>
                <a:lnTo>
                  <a:pt x="5940" y="2298"/>
                </a:lnTo>
                <a:lnTo>
                  <a:pt x="5936" y="2304"/>
                </a:lnTo>
                <a:lnTo>
                  <a:pt x="5930" y="2308"/>
                </a:lnTo>
                <a:lnTo>
                  <a:pt x="5916" y="2314"/>
                </a:lnTo>
                <a:lnTo>
                  <a:pt x="5908" y="2316"/>
                </a:lnTo>
                <a:lnTo>
                  <a:pt x="5902" y="2318"/>
                </a:lnTo>
                <a:lnTo>
                  <a:pt x="5896" y="2322"/>
                </a:lnTo>
                <a:lnTo>
                  <a:pt x="5894" y="2326"/>
                </a:lnTo>
                <a:lnTo>
                  <a:pt x="5894" y="2328"/>
                </a:lnTo>
                <a:lnTo>
                  <a:pt x="5896" y="2328"/>
                </a:lnTo>
                <a:lnTo>
                  <a:pt x="5900" y="2330"/>
                </a:lnTo>
                <a:lnTo>
                  <a:pt x="5900" y="2332"/>
                </a:lnTo>
                <a:lnTo>
                  <a:pt x="5898" y="2334"/>
                </a:lnTo>
                <a:lnTo>
                  <a:pt x="5898" y="2338"/>
                </a:lnTo>
                <a:lnTo>
                  <a:pt x="5902" y="2342"/>
                </a:lnTo>
                <a:lnTo>
                  <a:pt x="5908" y="2342"/>
                </a:lnTo>
                <a:lnTo>
                  <a:pt x="5916" y="2338"/>
                </a:lnTo>
                <a:lnTo>
                  <a:pt x="5924" y="2336"/>
                </a:lnTo>
                <a:lnTo>
                  <a:pt x="5930" y="2336"/>
                </a:lnTo>
                <a:lnTo>
                  <a:pt x="5934" y="2338"/>
                </a:lnTo>
                <a:lnTo>
                  <a:pt x="5934" y="2344"/>
                </a:lnTo>
                <a:lnTo>
                  <a:pt x="5934" y="2346"/>
                </a:lnTo>
                <a:lnTo>
                  <a:pt x="5934" y="2348"/>
                </a:lnTo>
                <a:lnTo>
                  <a:pt x="5940" y="2346"/>
                </a:lnTo>
                <a:lnTo>
                  <a:pt x="5944" y="2346"/>
                </a:lnTo>
                <a:lnTo>
                  <a:pt x="5948" y="2346"/>
                </a:lnTo>
                <a:lnTo>
                  <a:pt x="5954" y="2348"/>
                </a:lnTo>
                <a:lnTo>
                  <a:pt x="5960" y="2352"/>
                </a:lnTo>
                <a:lnTo>
                  <a:pt x="5964" y="2356"/>
                </a:lnTo>
                <a:lnTo>
                  <a:pt x="5968" y="2358"/>
                </a:lnTo>
                <a:lnTo>
                  <a:pt x="5972" y="2356"/>
                </a:lnTo>
                <a:lnTo>
                  <a:pt x="5976" y="2354"/>
                </a:lnTo>
                <a:lnTo>
                  <a:pt x="5982" y="2348"/>
                </a:lnTo>
                <a:lnTo>
                  <a:pt x="5986" y="2346"/>
                </a:lnTo>
                <a:lnTo>
                  <a:pt x="5990" y="2346"/>
                </a:lnTo>
                <a:lnTo>
                  <a:pt x="5994" y="2344"/>
                </a:lnTo>
                <a:lnTo>
                  <a:pt x="5998" y="2342"/>
                </a:lnTo>
                <a:lnTo>
                  <a:pt x="6004" y="2338"/>
                </a:lnTo>
                <a:lnTo>
                  <a:pt x="6012" y="2334"/>
                </a:lnTo>
                <a:lnTo>
                  <a:pt x="6006" y="2338"/>
                </a:lnTo>
                <a:lnTo>
                  <a:pt x="6004" y="2344"/>
                </a:lnTo>
                <a:lnTo>
                  <a:pt x="5996" y="2350"/>
                </a:lnTo>
                <a:lnTo>
                  <a:pt x="5990" y="2354"/>
                </a:lnTo>
                <a:lnTo>
                  <a:pt x="5988" y="2362"/>
                </a:lnTo>
                <a:lnTo>
                  <a:pt x="5986" y="2366"/>
                </a:lnTo>
                <a:lnTo>
                  <a:pt x="5978" y="2368"/>
                </a:lnTo>
                <a:lnTo>
                  <a:pt x="5970" y="2368"/>
                </a:lnTo>
                <a:lnTo>
                  <a:pt x="5964" y="2366"/>
                </a:lnTo>
                <a:lnTo>
                  <a:pt x="5958" y="2366"/>
                </a:lnTo>
                <a:lnTo>
                  <a:pt x="5946" y="2364"/>
                </a:lnTo>
                <a:lnTo>
                  <a:pt x="5940" y="2366"/>
                </a:lnTo>
                <a:lnTo>
                  <a:pt x="5936" y="2366"/>
                </a:lnTo>
                <a:lnTo>
                  <a:pt x="5936" y="2368"/>
                </a:lnTo>
                <a:lnTo>
                  <a:pt x="5936" y="2370"/>
                </a:lnTo>
                <a:lnTo>
                  <a:pt x="5936" y="2374"/>
                </a:lnTo>
                <a:lnTo>
                  <a:pt x="5934" y="2376"/>
                </a:lnTo>
                <a:lnTo>
                  <a:pt x="5930" y="2378"/>
                </a:lnTo>
                <a:lnTo>
                  <a:pt x="5926" y="2378"/>
                </a:lnTo>
                <a:lnTo>
                  <a:pt x="5924" y="2380"/>
                </a:lnTo>
                <a:lnTo>
                  <a:pt x="5922" y="2384"/>
                </a:lnTo>
                <a:lnTo>
                  <a:pt x="5922" y="2388"/>
                </a:lnTo>
                <a:lnTo>
                  <a:pt x="5922" y="2390"/>
                </a:lnTo>
                <a:lnTo>
                  <a:pt x="5920" y="2392"/>
                </a:lnTo>
                <a:lnTo>
                  <a:pt x="5916" y="2396"/>
                </a:lnTo>
                <a:lnTo>
                  <a:pt x="5916" y="2398"/>
                </a:lnTo>
                <a:lnTo>
                  <a:pt x="5914" y="2402"/>
                </a:lnTo>
                <a:lnTo>
                  <a:pt x="5910" y="2404"/>
                </a:lnTo>
                <a:lnTo>
                  <a:pt x="5904" y="2410"/>
                </a:lnTo>
                <a:lnTo>
                  <a:pt x="5900" y="2416"/>
                </a:lnTo>
                <a:lnTo>
                  <a:pt x="5894" y="2422"/>
                </a:lnTo>
                <a:lnTo>
                  <a:pt x="5890" y="2424"/>
                </a:lnTo>
                <a:lnTo>
                  <a:pt x="5886" y="2424"/>
                </a:lnTo>
                <a:lnTo>
                  <a:pt x="5882" y="2424"/>
                </a:lnTo>
                <a:lnTo>
                  <a:pt x="5878" y="2426"/>
                </a:lnTo>
                <a:lnTo>
                  <a:pt x="5876" y="2428"/>
                </a:lnTo>
                <a:lnTo>
                  <a:pt x="5876" y="2432"/>
                </a:lnTo>
                <a:lnTo>
                  <a:pt x="5876" y="2436"/>
                </a:lnTo>
                <a:lnTo>
                  <a:pt x="5878" y="2436"/>
                </a:lnTo>
                <a:lnTo>
                  <a:pt x="5882" y="2434"/>
                </a:lnTo>
                <a:lnTo>
                  <a:pt x="5884" y="2434"/>
                </a:lnTo>
                <a:lnTo>
                  <a:pt x="5886" y="2434"/>
                </a:lnTo>
                <a:lnTo>
                  <a:pt x="5890" y="2436"/>
                </a:lnTo>
                <a:lnTo>
                  <a:pt x="5894" y="2440"/>
                </a:lnTo>
                <a:lnTo>
                  <a:pt x="5896" y="2440"/>
                </a:lnTo>
                <a:lnTo>
                  <a:pt x="5898" y="2440"/>
                </a:lnTo>
                <a:lnTo>
                  <a:pt x="5900" y="2438"/>
                </a:lnTo>
                <a:lnTo>
                  <a:pt x="5902" y="2434"/>
                </a:lnTo>
                <a:lnTo>
                  <a:pt x="5902" y="2432"/>
                </a:lnTo>
                <a:lnTo>
                  <a:pt x="5906" y="2430"/>
                </a:lnTo>
                <a:lnTo>
                  <a:pt x="5912" y="2426"/>
                </a:lnTo>
                <a:lnTo>
                  <a:pt x="5914" y="2424"/>
                </a:lnTo>
                <a:lnTo>
                  <a:pt x="5918" y="2420"/>
                </a:lnTo>
                <a:lnTo>
                  <a:pt x="5928" y="2418"/>
                </a:lnTo>
                <a:lnTo>
                  <a:pt x="5936" y="2416"/>
                </a:lnTo>
                <a:lnTo>
                  <a:pt x="5942" y="2418"/>
                </a:lnTo>
                <a:lnTo>
                  <a:pt x="5954" y="2426"/>
                </a:lnTo>
                <a:lnTo>
                  <a:pt x="5958" y="2426"/>
                </a:lnTo>
                <a:lnTo>
                  <a:pt x="5962" y="2424"/>
                </a:lnTo>
                <a:lnTo>
                  <a:pt x="5964" y="2416"/>
                </a:lnTo>
                <a:lnTo>
                  <a:pt x="5966" y="2406"/>
                </a:lnTo>
                <a:lnTo>
                  <a:pt x="5968" y="2402"/>
                </a:lnTo>
                <a:lnTo>
                  <a:pt x="5970" y="2402"/>
                </a:lnTo>
                <a:lnTo>
                  <a:pt x="5972" y="2402"/>
                </a:lnTo>
                <a:lnTo>
                  <a:pt x="5976" y="2402"/>
                </a:lnTo>
                <a:lnTo>
                  <a:pt x="5982" y="2398"/>
                </a:lnTo>
                <a:lnTo>
                  <a:pt x="5986" y="2396"/>
                </a:lnTo>
                <a:lnTo>
                  <a:pt x="5992" y="2396"/>
                </a:lnTo>
                <a:lnTo>
                  <a:pt x="5996" y="2396"/>
                </a:lnTo>
                <a:lnTo>
                  <a:pt x="6000" y="2400"/>
                </a:lnTo>
                <a:lnTo>
                  <a:pt x="6006" y="2406"/>
                </a:lnTo>
                <a:lnTo>
                  <a:pt x="6008" y="2406"/>
                </a:lnTo>
                <a:lnTo>
                  <a:pt x="6010" y="2406"/>
                </a:lnTo>
                <a:lnTo>
                  <a:pt x="6012" y="2404"/>
                </a:lnTo>
                <a:lnTo>
                  <a:pt x="6014" y="2402"/>
                </a:lnTo>
                <a:lnTo>
                  <a:pt x="6020" y="2404"/>
                </a:lnTo>
                <a:lnTo>
                  <a:pt x="6026" y="2404"/>
                </a:lnTo>
                <a:lnTo>
                  <a:pt x="6028" y="2402"/>
                </a:lnTo>
                <a:lnTo>
                  <a:pt x="6030" y="2398"/>
                </a:lnTo>
                <a:lnTo>
                  <a:pt x="6040" y="2396"/>
                </a:lnTo>
                <a:lnTo>
                  <a:pt x="6050" y="2394"/>
                </a:lnTo>
                <a:lnTo>
                  <a:pt x="6052" y="2390"/>
                </a:lnTo>
                <a:lnTo>
                  <a:pt x="6054" y="2388"/>
                </a:lnTo>
                <a:lnTo>
                  <a:pt x="6058" y="2390"/>
                </a:lnTo>
                <a:lnTo>
                  <a:pt x="6064" y="2394"/>
                </a:lnTo>
                <a:lnTo>
                  <a:pt x="6066" y="2392"/>
                </a:lnTo>
                <a:lnTo>
                  <a:pt x="6068" y="2392"/>
                </a:lnTo>
                <a:lnTo>
                  <a:pt x="6070" y="2394"/>
                </a:lnTo>
                <a:lnTo>
                  <a:pt x="6072" y="2394"/>
                </a:lnTo>
                <a:lnTo>
                  <a:pt x="6076" y="2394"/>
                </a:lnTo>
                <a:lnTo>
                  <a:pt x="6084" y="2392"/>
                </a:lnTo>
                <a:lnTo>
                  <a:pt x="6094" y="2390"/>
                </a:lnTo>
                <a:lnTo>
                  <a:pt x="6100" y="2390"/>
                </a:lnTo>
                <a:lnTo>
                  <a:pt x="6106" y="2392"/>
                </a:lnTo>
                <a:lnTo>
                  <a:pt x="6112" y="2394"/>
                </a:lnTo>
                <a:lnTo>
                  <a:pt x="6116" y="2394"/>
                </a:lnTo>
                <a:lnTo>
                  <a:pt x="6124" y="2392"/>
                </a:lnTo>
                <a:lnTo>
                  <a:pt x="6132" y="2388"/>
                </a:lnTo>
                <a:lnTo>
                  <a:pt x="6140" y="2386"/>
                </a:lnTo>
                <a:lnTo>
                  <a:pt x="6144" y="2384"/>
                </a:lnTo>
                <a:lnTo>
                  <a:pt x="6146" y="2382"/>
                </a:lnTo>
                <a:lnTo>
                  <a:pt x="6148" y="2378"/>
                </a:lnTo>
                <a:lnTo>
                  <a:pt x="6154" y="2374"/>
                </a:lnTo>
                <a:lnTo>
                  <a:pt x="6162" y="2370"/>
                </a:lnTo>
                <a:lnTo>
                  <a:pt x="6164" y="2366"/>
                </a:lnTo>
                <a:lnTo>
                  <a:pt x="6164" y="2362"/>
                </a:lnTo>
                <a:lnTo>
                  <a:pt x="6164" y="2358"/>
                </a:lnTo>
                <a:lnTo>
                  <a:pt x="6164" y="2356"/>
                </a:lnTo>
                <a:lnTo>
                  <a:pt x="6164" y="2354"/>
                </a:lnTo>
                <a:lnTo>
                  <a:pt x="6156" y="2356"/>
                </a:lnTo>
                <a:lnTo>
                  <a:pt x="6148" y="2358"/>
                </a:lnTo>
                <a:lnTo>
                  <a:pt x="6140" y="2358"/>
                </a:lnTo>
                <a:lnTo>
                  <a:pt x="6134" y="2356"/>
                </a:lnTo>
                <a:lnTo>
                  <a:pt x="6134" y="2354"/>
                </a:lnTo>
                <a:lnTo>
                  <a:pt x="6130" y="2350"/>
                </a:lnTo>
                <a:lnTo>
                  <a:pt x="6128" y="2350"/>
                </a:lnTo>
                <a:lnTo>
                  <a:pt x="6128" y="2348"/>
                </a:lnTo>
                <a:lnTo>
                  <a:pt x="6132" y="2348"/>
                </a:lnTo>
                <a:lnTo>
                  <a:pt x="6140" y="2346"/>
                </a:lnTo>
                <a:lnTo>
                  <a:pt x="6142" y="2346"/>
                </a:lnTo>
                <a:lnTo>
                  <a:pt x="6144" y="2344"/>
                </a:lnTo>
                <a:lnTo>
                  <a:pt x="6146" y="2338"/>
                </a:lnTo>
                <a:lnTo>
                  <a:pt x="6144" y="2336"/>
                </a:lnTo>
                <a:lnTo>
                  <a:pt x="6142" y="2336"/>
                </a:lnTo>
                <a:lnTo>
                  <a:pt x="6142" y="2334"/>
                </a:lnTo>
                <a:lnTo>
                  <a:pt x="6146" y="2332"/>
                </a:lnTo>
                <a:lnTo>
                  <a:pt x="6148" y="2332"/>
                </a:lnTo>
                <a:lnTo>
                  <a:pt x="6156" y="2332"/>
                </a:lnTo>
                <a:lnTo>
                  <a:pt x="6160" y="2330"/>
                </a:lnTo>
                <a:lnTo>
                  <a:pt x="6162" y="2330"/>
                </a:lnTo>
                <a:lnTo>
                  <a:pt x="6160" y="2328"/>
                </a:lnTo>
                <a:lnTo>
                  <a:pt x="6158" y="2326"/>
                </a:lnTo>
                <a:lnTo>
                  <a:pt x="6160" y="2324"/>
                </a:lnTo>
                <a:lnTo>
                  <a:pt x="6166" y="2318"/>
                </a:lnTo>
                <a:lnTo>
                  <a:pt x="6170" y="2314"/>
                </a:lnTo>
                <a:lnTo>
                  <a:pt x="6174" y="2308"/>
                </a:lnTo>
                <a:lnTo>
                  <a:pt x="6178" y="2300"/>
                </a:lnTo>
                <a:lnTo>
                  <a:pt x="6178" y="2288"/>
                </a:lnTo>
                <a:close/>
                <a:moveTo>
                  <a:pt x="5916" y="2196"/>
                </a:moveTo>
                <a:lnTo>
                  <a:pt x="5916" y="2196"/>
                </a:lnTo>
                <a:lnTo>
                  <a:pt x="5920" y="2196"/>
                </a:lnTo>
                <a:lnTo>
                  <a:pt x="5924" y="2194"/>
                </a:lnTo>
                <a:lnTo>
                  <a:pt x="5930" y="2188"/>
                </a:lnTo>
                <a:lnTo>
                  <a:pt x="5932" y="2180"/>
                </a:lnTo>
                <a:lnTo>
                  <a:pt x="5932" y="2176"/>
                </a:lnTo>
                <a:lnTo>
                  <a:pt x="5928" y="2172"/>
                </a:lnTo>
                <a:lnTo>
                  <a:pt x="5924" y="2176"/>
                </a:lnTo>
                <a:lnTo>
                  <a:pt x="5918" y="2182"/>
                </a:lnTo>
                <a:lnTo>
                  <a:pt x="5914" y="2190"/>
                </a:lnTo>
                <a:lnTo>
                  <a:pt x="5914" y="2194"/>
                </a:lnTo>
                <a:lnTo>
                  <a:pt x="5916" y="2196"/>
                </a:lnTo>
                <a:close/>
                <a:moveTo>
                  <a:pt x="5922" y="2238"/>
                </a:moveTo>
                <a:lnTo>
                  <a:pt x="5922" y="2238"/>
                </a:lnTo>
                <a:lnTo>
                  <a:pt x="5922" y="2240"/>
                </a:lnTo>
                <a:lnTo>
                  <a:pt x="5922" y="2242"/>
                </a:lnTo>
                <a:lnTo>
                  <a:pt x="5924" y="2246"/>
                </a:lnTo>
                <a:lnTo>
                  <a:pt x="5930" y="2248"/>
                </a:lnTo>
                <a:lnTo>
                  <a:pt x="5934" y="2246"/>
                </a:lnTo>
                <a:lnTo>
                  <a:pt x="5936" y="2244"/>
                </a:lnTo>
                <a:lnTo>
                  <a:pt x="5938" y="2240"/>
                </a:lnTo>
                <a:lnTo>
                  <a:pt x="5938" y="2238"/>
                </a:lnTo>
                <a:lnTo>
                  <a:pt x="5936" y="2234"/>
                </a:lnTo>
                <a:lnTo>
                  <a:pt x="5934" y="2234"/>
                </a:lnTo>
                <a:lnTo>
                  <a:pt x="5932" y="2232"/>
                </a:lnTo>
                <a:lnTo>
                  <a:pt x="5928" y="2232"/>
                </a:lnTo>
                <a:lnTo>
                  <a:pt x="5926" y="2234"/>
                </a:lnTo>
                <a:lnTo>
                  <a:pt x="5922" y="2238"/>
                </a:lnTo>
                <a:close/>
                <a:moveTo>
                  <a:pt x="5892" y="2096"/>
                </a:moveTo>
                <a:lnTo>
                  <a:pt x="5892" y="2096"/>
                </a:lnTo>
                <a:lnTo>
                  <a:pt x="5890" y="2100"/>
                </a:lnTo>
                <a:lnTo>
                  <a:pt x="5890" y="2106"/>
                </a:lnTo>
                <a:lnTo>
                  <a:pt x="5894" y="2108"/>
                </a:lnTo>
                <a:lnTo>
                  <a:pt x="5900" y="2110"/>
                </a:lnTo>
                <a:lnTo>
                  <a:pt x="5902" y="2108"/>
                </a:lnTo>
                <a:lnTo>
                  <a:pt x="5902" y="2106"/>
                </a:lnTo>
                <a:lnTo>
                  <a:pt x="5900" y="2100"/>
                </a:lnTo>
                <a:lnTo>
                  <a:pt x="5896" y="2094"/>
                </a:lnTo>
                <a:lnTo>
                  <a:pt x="5894" y="2094"/>
                </a:lnTo>
                <a:lnTo>
                  <a:pt x="5892" y="2096"/>
                </a:lnTo>
                <a:close/>
                <a:moveTo>
                  <a:pt x="5832" y="1938"/>
                </a:moveTo>
                <a:lnTo>
                  <a:pt x="5832" y="1938"/>
                </a:lnTo>
                <a:lnTo>
                  <a:pt x="5830" y="1938"/>
                </a:lnTo>
                <a:lnTo>
                  <a:pt x="5828" y="1936"/>
                </a:lnTo>
                <a:lnTo>
                  <a:pt x="5826" y="1934"/>
                </a:lnTo>
                <a:lnTo>
                  <a:pt x="5824" y="1934"/>
                </a:lnTo>
                <a:lnTo>
                  <a:pt x="5820" y="1940"/>
                </a:lnTo>
                <a:lnTo>
                  <a:pt x="5820" y="1942"/>
                </a:lnTo>
                <a:lnTo>
                  <a:pt x="5822" y="1946"/>
                </a:lnTo>
                <a:lnTo>
                  <a:pt x="5824" y="1946"/>
                </a:lnTo>
                <a:lnTo>
                  <a:pt x="5824" y="1948"/>
                </a:lnTo>
                <a:lnTo>
                  <a:pt x="5822" y="1950"/>
                </a:lnTo>
                <a:lnTo>
                  <a:pt x="5828" y="1952"/>
                </a:lnTo>
                <a:lnTo>
                  <a:pt x="5830" y="1954"/>
                </a:lnTo>
                <a:lnTo>
                  <a:pt x="5826" y="1956"/>
                </a:lnTo>
                <a:lnTo>
                  <a:pt x="5822" y="1958"/>
                </a:lnTo>
                <a:lnTo>
                  <a:pt x="5820" y="1960"/>
                </a:lnTo>
                <a:lnTo>
                  <a:pt x="5822" y="1964"/>
                </a:lnTo>
                <a:lnTo>
                  <a:pt x="5824" y="1966"/>
                </a:lnTo>
                <a:lnTo>
                  <a:pt x="5826" y="1964"/>
                </a:lnTo>
                <a:lnTo>
                  <a:pt x="5828" y="1962"/>
                </a:lnTo>
                <a:lnTo>
                  <a:pt x="5832" y="1960"/>
                </a:lnTo>
                <a:lnTo>
                  <a:pt x="5834" y="1960"/>
                </a:lnTo>
                <a:lnTo>
                  <a:pt x="5834" y="1958"/>
                </a:lnTo>
                <a:lnTo>
                  <a:pt x="5836" y="1956"/>
                </a:lnTo>
                <a:lnTo>
                  <a:pt x="5838" y="1954"/>
                </a:lnTo>
                <a:lnTo>
                  <a:pt x="5840" y="1952"/>
                </a:lnTo>
                <a:lnTo>
                  <a:pt x="5844" y="1952"/>
                </a:lnTo>
                <a:lnTo>
                  <a:pt x="5846" y="1952"/>
                </a:lnTo>
                <a:lnTo>
                  <a:pt x="5846" y="1950"/>
                </a:lnTo>
                <a:lnTo>
                  <a:pt x="5848" y="1948"/>
                </a:lnTo>
                <a:lnTo>
                  <a:pt x="5850" y="1946"/>
                </a:lnTo>
                <a:lnTo>
                  <a:pt x="5850" y="1944"/>
                </a:lnTo>
                <a:lnTo>
                  <a:pt x="5848" y="1942"/>
                </a:lnTo>
                <a:lnTo>
                  <a:pt x="5848" y="1940"/>
                </a:lnTo>
                <a:lnTo>
                  <a:pt x="5850" y="1940"/>
                </a:lnTo>
                <a:lnTo>
                  <a:pt x="5850" y="1936"/>
                </a:lnTo>
                <a:lnTo>
                  <a:pt x="5852" y="1936"/>
                </a:lnTo>
                <a:lnTo>
                  <a:pt x="5854" y="1936"/>
                </a:lnTo>
                <a:lnTo>
                  <a:pt x="5860" y="1934"/>
                </a:lnTo>
                <a:lnTo>
                  <a:pt x="5860" y="1932"/>
                </a:lnTo>
                <a:lnTo>
                  <a:pt x="5856" y="1932"/>
                </a:lnTo>
                <a:lnTo>
                  <a:pt x="5854" y="1932"/>
                </a:lnTo>
                <a:lnTo>
                  <a:pt x="5852" y="1932"/>
                </a:lnTo>
                <a:lnTo>
                  <a:pt x="5854" y="1930"/>
                </a:lnTo>
                <a:lnTo>
                  <a:pt x="5856" y="1928"/>
                </a:lnTo>
                <a:lnTo>
                  <a:pt x="5858" y="1922"/>
                </a:lnTo>
                <a:lnTo>
                  <a:pt x="5858" y="1918"/>
                </a:lnTo>
                <a:lnTo>
                  <a:pt x="5858" y="1916"/>
                </a:lnTo>
                <a:lnTo>
                  <a:pt x="5854" y="1916"/>
                </a:lnTo>
                <a:lnTo>
                  <a:pt x="5850" y="1918"/>
                </a:lnTo>
                <a:lnTo>
                  <a:pt x="5842" y="1922"/>
                </a:lnTo>
                <a:lnTo>
                  <a:pt x="5834" y="1926"/>
                </a:lnTo>
                <a:lnTo>
                  <a:pt x="5832" y="1928"/>
                </a:lnTo>
                <a:lnTo>
                  <a:pt x="5834" y="1932"/>
                </a:lnTo>
                <a:lnTo>
                  <a:pt x="5834" y="1934"/>
                </a:lnTo>
                <a:lnTo>
                  <a:pt x="5832" y="1938"/>
                </a:lnTo>
                <a:close/>
                <a:moveTo>
                  <a:pt x="5822" y="1974"/>
                </a:moveTo>
                <a:lnTo>
                  <a:pt x="5822" y="1974"/>
                </a:lnTo>
                <a:lnTo>
                  <a:pt x="5824" y="1970"/>
                </a:lnTo>
                <a:lnTo>
                  <a:pt x="5822" y="1968"/>
                </a:lnTo>
                <a:lnTo>
                  <a:pt x="5820" y="1968"/>
                </a:lnTo>
                <a:lnTo>
                  <a:pt x="5818" y="1968"/>
                </a:lnTo>
                <a:lnTo>
                  <a:pt x="5812" y="1968"/>
                </a:lnTo>
                <a:lnTo>
                  <a:pt x="5810" y="1970"/>
                </a:lnTo>
                <a:lnTo>
                  <a:pt x="5806" y="1972"/>
                </a:lnTo>
                <a:lnTo>
                  <a:pt x="5804" y="1972"/>
                </a:lnTo>
                <a:lnTo>
                  <a:pt x="5806" y="1974"/>
                </a:lnTo>
                <a:lnTo>
                  <a:pt x="5812" y="1976"/>
                </a:lnTo>
                <a:lnTo>
                  <a:pt x="5818" y="1978"/>
                </a:lnTo>
                <a:lnTo>
                  <a:pt x="5820" y="1976"/>
                </a:lnTo>
                <a:lnTo>
                  <a:pt x="5822" y="1974"/>
                </a:lnTo>
                <a:close/>
                <a:moveTo>
                  <a:pt x="5864" y="2010"/>
                </a:moveTo>
                <a:lnTo>
                  <a:pt x="5864" y="2010"/>
                </a:lnTo>
                <a:lnTo>
                  <a:pt x="5868" y="2010"/>
                </a:lnTo>
                <a:lnTo>
                  <a:pt x="5872" y="2006"/>
                </a:lnTo>
                <a:lnTo>
                  <a:pt x="5878" y="1996"/>
                </a:lnTo>
                <a:lnTo>
                  <a:pt x="5876" y="1994"/>
                </a:lnTo>
                <a:lnTo>
                  <a:pt x="5874" y="1994"/>
                </a:lnTo>
                <a:lnTo>
                  <a:pt x="5868" y="1994"/>
                </a:lnTo>
                <a:lnTo>
                  <a:pt x="5864" y="1994"/>
                </a:lnTo>
                <a:lnTo>
                  <a:pt x="5862" y="1992"/>
                </a:lnTo>
                <a:lnTo>
                  <a:pt x="5860" y="1988"/>
                </a:lnTo>
                <a:lnTo>
                  <a:pt x="5858" y="1980"/>
                </a:lnTo>
                <a:lnTo>
                  <a:pt x="5856" y="1972"/>
                </a:lnTo>
                <a:lnTo>
                  <a:pt x="5856" y="1968"/>
                </a:lnTo>
                <a:lnTo>
                  <a:pt x="5854" y="1968"/>
                </a:lnTo>
                <a:lnTo>
                  <a:pt x="5852" y="1968"/>
                </a:lnTo>
                <a:lnTo>
                  <a:pt x="5850" y="1968"/>
                </a:lnTo>
                <a:lnTo>
                  <a:pt x="5850" y="1974"/>
                </a:lnTo>
                <a:lnTo>
                  <a:pt x="5850" y="1978"/>
                </a:lnTo>
                <a:lnTo>
                  <a:pt x="5850" y="1982"/>
                </a:lnTo>
                <a:lnTo>
                  <a:pt x="5848" y="1982"/>
                </a:lnTo>
                <a:lnTo>
                  <a:pt x="5844" y="1978"/>
                </a:lnTo>
                <a:lnTo>
                  <a:pt x="5842" y="1974"/>
                </a:lnTo>
                <a:lnTo>
                  <a:pt x="5840" y="1974"/>
                </a:lnTo>
                <a:lnTo>
                  <a:pt x="5838" y="1976"/>
                </a:lnTo>
                <a:lnTo>
                  <a:pt x="5840" y="1978"/>
                </a:lnTo>
                <a:lnTo>
                  <a:pt x="5840" y="1982"/>
                </a:lnTo>
                <a:lnTo>
                  <a:pt x="5838" y="1984"/>
                </a:lnTo>
                <a:lnTo>
                  <a:pt x="5836" y="1984"/>
                </a:lnTo>
                <a:lnTo>
                  <a:pt x="5834" y="1986"/>
                </a:lnTo>
                <a:lnTo>
                  <a:pt x="5838" y="1990"/>
                </a:lnTo>
                <a:lnTo>
                  <a:pt x="5840" y="1990"/>
                </a:lnTo>
                <a:lnTo>
                  <a:pt x="5842" y="1988"/>
                </a:lnTo>
                <a:lnTo>
                  <a:pt x="5846" y="1990"/>
                </a:lnTo>
                <a:lnTo>
                  <a:pt x="5848" y="1992"/>
                </a:lnTo>
                <a:lnTo>
                  <a:pt x="5846" y="1992"/>
                </a:lnTo>
                <a:lnTo>
                  <a:pt x="5846" y="1994"/>
                </a:lnTo>
                <a:lnTo>
                  <a:pt x="5850" y="1998"/>
                </a:lnTo>
                <a:lnTo>
                  <a:pt x="5852" y="2002"/>
                </a:lnTo>
                <a:lnTo>
                  <a:pt x="5856" y="2002"/>
                </a:lnTo>
                <a:lnTo>
                  <a:pt x="5858" y="2000"/>
                </a:lnTo>
                <a:lnTo>
                  <a:pt x="5864" y="2000"/>
                </a:lnTo>
                <a:lnTo>
                  <a:pt x="5866" y="2000"/>
                </a:lnTo>
                <a:lnTo>
                  <a:pt x="5866" y="2002"/>
                </a:lnTo>
                <a:lnTo>
                  <a:pt x="5866" y="2004"/>
                </a:lnTo>
                <a:lnTo>
                  <a:pt x="5864" y="2008"/>
                </a:lnTo>
                <a:lnTo>
                  <a:pt x="5864" y="2010"/>
                </a:lnTo>
                <a:close/>
                <a:moveTo>
                  <a:pt x="5868" y="2042"/>
                </a:moveTo>
                <a:lnTo>
                  <a:pt x="5868" y="2042"/>
                </a:lnTo>
                <a:lnTo>
                  <a:pt x="5862" y="2040"/>
                </a:lnTo>
                <a:lnTo>
                  <a:pt x="5860" y="2036"/>
                </a:lnTo>
                <a:lnTo>
                  <a:pt x="5858" y="2034"/>
                </a:lnTo>
                <a:lnTo>
                  <a:pt x="5854" y="2036"/>
                </a:lnTo>
                <a:lnTo>
                  <a:pt x="5852" y="2040"/>
                </a:lnTo>
                <a:lnTo>
                  <a:pt x="5852" y="2042"/>
                </a:lnTo>
                <a:lnTo>
                  <a:pt x="5858" y="2046"/>
                </a:lnTo>
                <a:lnTo>
                  <a:pt x="5860" y="2046"/>
                </a:lnTo>
                <a:lnTo>
                  <a:pt x="5860" y="2048"/>
                </a:lnTo>
                <a:lnTo>
                  <a:pt x="5858" y="2050"/>
                </a:lnTo>
                <a:lnTo>
                  <a:pt x="5858" y="2052"/>
                </a:lnTo>
                <a:lnTo>
                  <a:pt x="5856" y="2054"/>
                </a:lnTo>
                <a:lnTo>
                  <a:pt x="5854" y="2054"/>
                </a:lnTo>
                <a:lnTo>
                  <a:pt x="5852" y="2054"/>
                </a:lnTo>
                <a:lnTo>
                  <a:pt x="5850" y="2058"/>
                </a:lnTo>
                <a:lnTo>
                  <a:pt x="5852" y="2058"/>
                </a:lnTo>
                <a:lnTo>
                  <a:pt x="5852" y="2060"/>
                </a:lnTo>
                <a:lnTo>
                  <a:pt x="5858" y="2058"/>
                </a:lnTo>
                <a:lnTo>
                  <a:pt x="5874" y="2054"/>
                </a:lnTo>
                <a:lnTo>
                  <a:pt x="5878" y="2052"/>
                </a:lnTo>
                <a:lnTo>
                  <a:pt x="5878" y="2048"/>
                </a:lnTo>
                <a:lnTo>
                  <a:pt x="5874" y="2044"/>
                </a:lnTo>
                <a:lnTo>
                  <a:pt x="5868" y="2042"/>
                </a:lnTo>
                <a:close/>
                <a:moveTo>
                  <a:pt x="5852" y="2100"/>
                </a:moveTo>
                <a:lnTo>
                  <a:pt x="5852" y="2100"/>
                </a:lnTo>
                <a:lnTo>
                  <a:pt x="5854" y="2102"/>
                </a:lnTo>
                <a:lnTo>
                  <a:pt x="5860" y="2096"/>
                </a:lnTo>
                <a:lnTo>
                  <a:pt x="5864" y="2094"/>
                </a:lnTo>
                <a:lnTo>
                  <a:pt x="5862" y="2090"/>
                </a:lnTo>
                <a:lnTo>
                  <a:pt x="5862" y="2086"/>
                </a:lnTo>
                <a:lnTo>
                  <a:pt x="5860" y="2080"/>
                </a:lnTo>
                <a:lnTo>
                  <a:pt x="5858" y="2078"/>
                </a:lnTo>
                <a:lnTo>
                  <a:pt x="5856" y="2080"/>
                </a:lnTo>
                <a:lnTo>
                  <a:pt x="5854" y="2084"/>
                </a:lnTo>
                <a:lnTo>
                  <a:pt x="5852" y="2084"/>
                </a:lnTo>
                <a:lnTo>
                  <a:pt x="5852" y="2082"/>
                </a:lnTo>
                <a:lnTo>
                  <a:pt x="5850" y="2082"/>
                </a:lnTo>
                <a:lnTo>
                  <a:pt x="5846" y="2086"/>
                </a:lnTo>
                <a:lnTo>
                  <a:pt x="5842" y="2090"/>
                </a:lnTo>
                <a:lnTo>
                  <a:pt x="5842" y="2092"/>
                </a:lnTo>
                <a:lnTo>
                  <a:pt x="5844" y="2094"/>
                </a:lnTo>
                <a:lnTo>
                  <a:pt x="5848" y="2094"/>
                </a:lnTo>
                <a:lnTo>
                  <a:pt x="5850" y="2092"/>
                </a:lnTo>
                <a:lnTo>
                  <a:pt x="5852" y="2090"/>
                </a:lnTo>
                <a:lnTo>
                  <a:pt x="5854" y="2092"/>
                </a:lnTo>
                <a:lnTo>
                  <a:pt x="5854" y="2096"/>
                </a:lnTo>
                <a:lnTo>
                  <a:pt x="5852" y="2098"/>
                </a:lnTo>
                <a:lnTo>
                  <a:pt x="5852" y="2100"/>
                </a:lnTo>
                <a:close/>
                <a:moveTo>
                  <a:pt x="5974" y="1886"/>
                </a:moveTo>
                <a:lnTo>
                  <a:pt x="5974" y="1886"/>
                </a:lnTo>
                <a:lnTo>
                  <a:pt x="5978" y="1888"/>
                </a:lnTo>
                <a:lnTo>
                  <a:pt x="5982" y="1888"/>
                </a:lnTo>
                <a:lnTo>
                  <a:pt x="5986" y="1888"/>
                </a:lnTo>
                <a:lnTo>
                  <a:pt x="5988" y="1890"/>
                </a:lnTo>
                <a:lnTo>
                  <a:pt x="5992" y="1892"/>
                </a:lnTo>
                <a:lnTo>
                  <a:pt x="5994" y="1890"/>
                </a:lnTo>
                <a:lnTo>
                  <a:pt x="5996" y="1888"/>
                </a:lnTo>
                <a:lnTo>
                  <a:pt x="5996" y="1886"/>
                </a:lnTo>
                <a:lnTo>
                  <a:pt x="5994" y="1886"/>
                </a:lnTo>
                <a:lnTo>
                  <a:pt x="5994" y="1888"/>
                </a:lnTo>
                <a:lnTo>
                  <a:pt x="5992" y="1886"/>
                </a:lnTo>
                <a:lnTo>
                  <a:pt x="5990" y="1884"/>
                </a:lnTo>
                <a:lnTo>
                  <a:pt x="5986" y="1884"/>
                </a:lnTo>
                <a:lnTo>
                  <a:pt x="5984" y="1884"/>
                </a:lnTo>
                <a:lnTo>
                  <a:pt x="5984" y="1882"/>
                </a:lnTo>
                <a:lnTo>
                  <a:pt x="5986" y="1878"/>
                </a:lnTo>
                <a:lnTo>
                  <a:pt x="5986" y="1876"/>
                </a:lnTo>
                <a:lnTo>
                  <a:pt x="5980" y="1874"/>
                </a:lnTo>
                <a:lnTo>
                  <a:pt x="5976" y="1874"/>
                </a:lnTo>
                <a:lnTo>
                  <a:pt x="5974" y="1878"/>
                </a:lnTo>
                <a:lnTo>
                  <a:pt x="5974" y="1882"/>
                </a:lnTo>
                <a:lnTo>
                  <a:pt x="5974" y="1886"/>
                </a:lnTo>
                <a:close/>
                <a:moveTo>
                  <a:pt x="11016" y="3794"/>
                </a:moveTo>
                <a:lnTo>
                  <a:pt x="11016" y="3794"/>
                </a:lnTo>
                <a:lnTo>
                  <a:pt x="11010" y="3790"/>
                </a:lnTo>
                <a:lnTo>
                  <a:pt x="11006" y="3788"/>
                </a:lnTo>
                <a:lnTo>
                  <a:pt x="11004" y="3788"/>
                </a:lnTo>
                <a:lnTo>
                  <a:pt x="11002" y="3790"/>
                </a:lnTo>
                <a:lnTo>
                  <a:pt x="10998" y="3794"/>
                </a:lnTo>
                <a:lnTo>
                  <a:pt x="10994" y="3798"/>
                </a:lnTo>
                <a:lnTo>
                  <a:pt x="10988" y="3800"/>
                </a:lnTo>
                <a:lnTo>
                  <a:pt x="10980" y="3808"/>
                </a:lnTo>
                <a:lnTo>
                  <a:pt x="10960" y="3844"/>
                </a:lnTo>
                <a:lnTo>
                  <a:pt x="10952" y="3862"/>
                </a:lnTo>
                <a:lnTo>
                  <a:pt x="10948" y="3876"/>
                </a:lnTo>
                <a:lnTo>
                  <a:pt x="10948" y="3892"/>
                </a:lnTo>
                <a:lnTo>
                  <a:pt x="10950" y="3910"/>
                </a:lnTo>
                <a:lnTo>
                  <a:pt x="10954" y="3924"/>
                </a:lnTo>
                <a:lnTo>
                  <a:pt x="10958" y="3930"/>
                </a:lnTo>
                <a:lnTo>
                  <a:pt x="10962" y="3934"/>
                </a:lnTo>
                <a:lnTo>
                  <a:pt x="10966" y="3940"/>
                </a:lnTo>
                <a:lnTo>
                  <a:pt x="10970" y="3952"/>
                </a:lnTo>
                <a:lnTo>
                  <a:pt x="10974" y="3960"/>
                </a:lnTo>
                <a:lnTo>
                  <a:pt x="10976" y="3962"/>
                </a:lnTo>
                <a:lnTo>
                  <a:pt x="10978" y="3960"/>
                </a:lnTo>
                <a:lnTo>
                  <a:pt x="10978" y="3956"/>
                </a:lnTo>
                <a:lnTo>
                  <a:pt x="10980" y="3946"/>
                </a:lnTo>
                <a:lnTo>
                  <a:pt x="10980" y="3936"/>
                </a:lnTo>
                <a:lnTo>
                  <a:pt x="10982" y="3930"/>
                </a:lnTo>
                <a:lnTo>
                  <a:pt x="10984" y="3926"/>
                </a:lnTo>
                <a:lnTo>
                  <a:pt x="10988" y="3922"/>
                </a:lnTo>
                <a:lnTo>
                  <a:pt x="10990" y="3918"/>
                </a:lnTo>
                <a:lnTo>
                  <a:pt x="10994" y="3912"/>
                </a:lnTo>
                <a:lnTo>
                  <a:pt x="10998" y="3902"/>
                </a:lnTo>
                <a:lnTo>
                  <a:pt x="11002" y="3888"/>
                </a:lnTo>
                <a:lnTo>
                  <a:pt x="11008" y="3862"/>
                </a:lnTo>
                <a:lnTo>
                  <a:pt x="11014" y="3844"/>
                </a:lnTo>
                <a:lnTo>
                  <a:pt x="11018" y="3832"/>
                </a:lnTo>
                <a:lnTo>
                  <a:pt x="11018" y="3826"/>
                </a:lnTo>
                <a:lnTo>
                  <a:pt x="11018" y="3822"/>
                </a:lnTo>
                <a:lnTo>
                  <a:pt x="11016" y="3818"/>
                </a:lnTo>
                <a:lnTo>
                  <a:pt x="11016" y="3814"/>
                </a:lnTo>
                <a:lnTo>
                  <a:pt x="11020" y="3808"/>
                </a:lnTo>
                <a:lnTo>
                  <a:pt x="11020" y="3806"/>
                </a:lnTo>
                <a:lnTo>
                  <a:pt x="11020" y="3804"/>
                </a:lnTo>
                <a:lnTo>
                  <a:pt x="11020" y="3800"/>
                </a:lnTo>
                <a:lnTo>
                  <a:pt x="11016" y="3794"/>
                </a:lnTo>
                <a:close/>
                <a:moveTo>
                  <a:pt x="10494" y="4138"/>
                </a:moveTo>
                <a:lnTo>
                  <a:pt x="10494" y="4138"/>
                </a:lnTo>
                <a:lnTo>
                  <a:pt x="10504" y="4142"/>
                </a:lnTo>
                <a:lnTo>
                  <a:pt x="10510" y="4142"/>
                </a:lnTo>
                <a:lnTo>
                  <a:pt x="10512" y="4142"/>
                </a:lnTo>
                <a:lnTo>
                  <a:pt x="10514" y="4144"/>
                </a:lnTo>
                <a:lnTo>
                  <a:pt x="10518" y="4148"/>
                </a:lnTo>
                <a:lnTo>
                  <a:pt x="10522" y="4148"/>
                </a:lnTo>
                <a:lnTo>
                  <a:pt x="10526" y="4148"/>
                </a:lnTo>
                <a:lnTo>
                  <a:pt x="10528" y="4142"/>
                </a:lnTo>
                <a:lnTo>
                  <a:pt x="10528" y="4140"/>
                </a:lnTo>
                <a:lnTo>
                  <a:pt x="10530" y="4138"/>
                </a:lnTo>
                <a:lnTo>
                  <a:pt x="10534" y="4138"/>
                </a:lnTo>
                <a:lnTo>
                  <a:pt x="10540" y="4138"/>
                </a:lnTo>
                <a:lnTo>
                  <a:pt x="10542" y="4136"/>
                </a:lnTo>
                <a:lnTo>
                  <a:pt x="10542" y="4132"/>
                </a:lnTo>
                <a:lnTo>
                  <a:pt x="10544" y="4130"/>
                </a:lnTo>
                <a:lnTo>
                  <a:pt x="10546" y="4128"/>
                </a:lnTo>
                <a:lnTo>
                  <a:pt x="10552" y="4124"/>
                </a:lnTo>
                <a:lnTo>
                  <a:pt x="10556" y="4124"/>
                </a:lnTo>
                <a:lnTo>
                  <a:pt x="10558" y="4120"/>
                </a:lnTo>
                <a:lnTo>
                  <a:pt x="10560" y="4116"/>
                </a:lnTo>
                <a:lnTo>
                  <a:pt x="10560" y="4110"/>
                </a:lnTo>
                <a:lnTo>
                  <a:pt x="10562" y="4100"/>
                </a:lnTo>
                <a:lnTo>
                  <a:pt x="10568" y="4090"/>
                </a:lnTo>
                <a:lnTo>
                  <a:pt x="10574" y="4082"/>
                </a:lnTo>
                <a:lnTo>
                  <a:pt x="10578" y="4078"/>
                </a:lnTo>
                <a:lnTo>
                  <a:pt x="10580" y="4074"/>
                </a:lnTo>
                <a:lnTo>
                  <a:pt x="10580" y="4068"/>
                </a:lnTo>
                <a:lnTo>
                  <a:pt x="10578" y="4060"/>
                </a:lnTo>
                <a:lnTo>
                  <a:pt x="10574" y="4058"/>
                </a:lnTo>
                <a:lnTo>
                  <a:pt x="10570" y="4056"/>
                </a:lnTo>
                <a:lnTo>
                  <a:pt x="10568" y="4052"/>
                </a:lnTo>
                <a:lnTo>
                  <a:pt x="10566" y="4052"/>
                </a:lnTo>
                <a:lnTo>
                  <a:pt x="10562" y="4054"/>
                </a:lnTo>
                <a:lnTo>
                  <a:pt x="10558" y="4056"/>
                </a:lnTo>
                <a:lnTo>
                  <a:pt x="10554" y="4056"/>
                </a:lnTo>
                <a:lnTo>
                  <a:pt x="10548" y="4056"/>
                </a:lnTo>
                <a:lnTo>
                  <a:pt x="10542" y="4058"/>
                </a:lnTo>
                <a:lnTo>
                  <a:pt x="10540" y="4060"/>
                </a:lnTo>
                <a:lnTo>
                  <a:pt x="10536" y="4060"/>
                </a:lnTo>
                <a:lnTo>
                  <a:pt x="10530" y="4058"/>
                </a:lnTo>
                <a:lnTo>
                  <a:pt x="10526" y="4058"/>
                </a:lnTo>
                <a:lnTo>
                  <a:pt x="10522" y="4058"/>
                </a:lnTo>
                <a:lnTo>
                  <a:pt x="10520" y="4060"/>
                </a:lnTo>
                <a:lnTo>
                  <a:pt x="10518" y="4064"/>
                </a:lnTo>
                <a:lnTo>
                  <a:pt x="10514" y="4062"/>
                </a:lnTo>
                <a:lnTo>
                  <a:pt x="10512" y="4062"/>
                </a:lnTo>
                <a:lnTo>
                  <a:pt x="10510" y="4062"/>
                </a:lnTo>
                <a:lnTo>
                  <a:pt x="10508" y="4064"/>
                </a:lnTo>
                <a:lnTo>
                  <a:pt x="10504" y="4068"/>
                </a:lnTo>
                <a:lnTo>
                  <a:pt x="10504" y="4070"/>
                </a:lnTo>
                <a:lnTo>
                  <a:pt x="10502" y="4074"/>
                </a:lnTo>
                <a:lnTo>
                  <a:pt x="10496" y="4082"/>
                </a:lnTo>
                <a:lnTo>
                  <a:pt x="10492" y="4084"/>
                </a:lnTo>
                <a:lnTo>
                  <a:pt x="10488" y="4088"/>
                </a:lnTo>
                <a:lnTo>
                  <a:pt x="10484" y="4096"/>
                </a:lnTo>
                <a:lnTo>
                  <a:pt x="10484" y="4108"/>
                </a:lnTo>
                <a:lnTo>
                  <a:pt x="10484" y="4118"/>
                </a:lnTo>
                <a:lnTo>
                  <a:pt x="10486" y="4126"/>
                </a:lnTo>
                <a:lnTo>
                  <a:pt x="10488" y="4132"/>
                </a:lnTo>
                <a:lnTo>
                  <a:pt x="10494" y="4138"/>
                </a:lnTo>
                <a:close/>
                <a:moveTo>
                  <a:pt x="10696" y="3976"/>
                </a:moveTo>
                <a:lnTo>
                  <a:pt x="10696" y="3976"/>
                </a:lnTo>
                <a:lnTo>
                  <a:pt x="10698" y="3978"/>
                </a:lnTo>
                <a:lnTo>
                  <a:pt x="10702" y="3978"/>
                </a:lnTo>
                <a:lnTo>
                  <a:pt x="10706" y="3976"/>
                </a:lnTo>
                <a:lnTo>
                  <a:pt x="10708" y="3974"/>
                </a:lnTo>
                <a:lnTo>
                  <a:pt x="10708" y="3968"/>
                </a:lnTo>
                <a:lnTo>
                  <a:pt x="10706" y="3962"/>
                </a:lnTo>
                <a:lnTo>
                  <a:pt x="10708" y="3958"/>
                </a:lnTo>
                <a:lnTo>
                  <a:pt x="10708" y="3954"/>
                </a:lnTo>
                <a:lnTo>
                  <a:pt x="10708" y="3952"/>
                </a:lnTo>
                <a:lnTo>
                  <a:pt x="10706" y="3950"/>
                </a:lnTo>
                <a:lnTo>
                  <a:pt x="10702" y="3952"/>
                </a:lnTo>
                <a:lnTo>
                  <a:pt x="10702" y="3950"/>
                </a:lnTo>
                <a:lnTo>
                  <a:pt x="10702" y="3948"/>
                </a:lnTo>
                <a:lnTo>
                  <a:pt x="10700" y="3948"/>
                </a:lnTo>
                <a:lnTo>
                  <a:pt x="10698" y="3948"/>
                </a:lnTo>
                <a:lnTo>
                  <a:pt x="10698" y="3952"/>
                </a:lnTo>
                <a:lnTo>
                  <a:pt x="10696" y="3954"/>
                </a:lnTo>
                <a:lnTo>
                  <a:pt x="10694" y="3958"/>
                </a:lnTo>
                <a:lnTo>
                  <a:pt x="10690" y="3960"/>
                </a:lnTo>
                <a:lnTo>
                  <a:pt x="10690" y="3966"/>
                </a:lnTo>
                <a:lnTo>
                  <a:pt x="10690" y="3974"/>
                </a:lnTo>
                <a:lnTo>
                  <a:pt x="10692" y="3974"/>
                </a:lnTo>
                <a:lnTo>
                  <a:pt x="10696" y="3976"/>
                </a:ln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2008D15-E050-48D1-B339-E5E2E07EB71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9/27/2021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97673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82BD6-FC20-4557-852B-8433F8572D3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304801"/>
            <a:ext cx="4368800" cy="3124200"/>
          </a:xfrm>
        </p:spPr>
        <p:txBody>
          <a:bodyPr/>
          <a:lstStyle>
            <a:lvl1pPr>
              <a:defRPr sz="2593"/>
            </a:lvl1pPr>
            <a:lvl2pPr>
              <a:defRPr sz="2288"/>
            </a:lvl2pPr>
            <a:lvl3pPr>
              <a:defRPr sz="1831"/>
            </a:lvl3pPr>
            <a:lvl4pPr>
              <a:defRPr sz="1831"/>
            </a:lvl4pPr>
            <a:lvl5pPr>
              <a:defRPr sz="1831"/>
            </a:lvl5pPr>
            <a:lvl6pPr>
              <a:defRPr sz="1831"/>
            </a:lvl6pPr>
            <a:lvl7pPr>
              <a:defRPr sz="1831"/>
            </a:lvl7pPr>
            <a:lvl8pPr>
              <a:defRPr sz="1831"/>
            </a:lvl8pPr>
            <a:lvl9pPr>
              <a:defRPr sz="183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5791200" y="304805"/>
            <a:ext cx="5994400" cy="3125315"/>
          </a:xfrm>
        </p:spPr>
        <p:txBody>
          <a:bodyPr anchor="ctr">
            <a:normAutofit/>
          </a:bodyPr>
          <a:lstStyle>
            <a:lvl1pPr>
              <a:defRPr sz="1831"/>
            </a:lvl1pPr>
            <a:lvl2pPr>
              <a:defRPr sz="2288"/>
            </a:lvl2pPr>
            <a:lvl3pPr>
              <a:defRPr sz="1831"/>
            </a:lvl3pPr>
            <a:lvl4pPr>
              <a:defRPr sz="1831"/>
            </a:lvl4pPr>
            <a:lvl5pPr>
              <a:defRPr sz="1831"/>
            </a:lvl5pPr>
            <a:lvl6pPr>
              <a:defRPr sz="1831"/>
            </a:lvl6pPr>
            <a:lvl7pPr>
              <a:defRPr sz="1831"/>
            </a:lvl7pPr>
            <a:lvl8pPr>
              <a:defRPr sz="1831"/>
            </a:lvl8pPr>
            <a:lvl9pPr>
              <a:defRPr sz="183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1219200" y="3429003"/>
            <a:ext cx="4368800" cy="3048000"/>
          </a:xfrm>
        </p:spPr>
        <p:txBody>
          <a:bodyPr/>
          <a:lstStyle>
            <a:lvl1pPr>
              <a:defRPr sz="2593"/>
            </a:lvl1pPr>
            <a:lvl2pPr>
              <a:defRPr sz="2288"/>
            </a:lvl2pPr>
            <a:lvl3pPr>
              <a:defRPr sz="1831"/>
            </a:lvl3pPr>
            <a:lvl4pPr>
              <a:defRPr sz="1831"/>
            </a:lvl4pPr>
            <a:lvl5pPr>
              <a:defRPr sz="1831"/>
            </a:lvl5pPr>
            <a:lvl6pPr>
              <a:defRPr sz="1831"/>
            </a:lvl6pPr>
            <a:lvl7pPr>
              <a:defRPr sz="1831"/>
            </a:lvl7pPr>
            <a:lvl8pPr>
              <a:defRPr sz="1831"/>
            </a:lvl8pPr>
            <a:lvl9pPr>
              <a:defRPr sz="183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5"/>
          </p:nvPr>
        </p:nvSpPr>
        <p:spPr>
          <a:xfrm>
            <a:off x="5588000" y="3429003"/>
            <a:ext cx="6197600" cy="3048000"/>
          </a:xfrm>
        </p:spPr>
        <p:txBody>
          <a:bodyPr anchor="ctr">
            <a:normAutofit/>
          </a:bodyPr>
          <a:lstStyle>
            <a:lvl1pPr>
              <a:defRPr sz="1831"/>
            </a:lvl1pPr>
            <a:lvl2pPr>
              <a:defRPr sz="2288"/>
            </a:lvl2pPr>
            <a:lvl3pPr>
              <a:defRPr sz="1831"/>
            </a:lvl3pPr>
            <a:lvl4pPr>
              <a:defRPr sz="1831"/>
            </a:lvl4pPr>
            <a:lvl5pPr>
              <a:defRPr sz="1831"/>
            </a:lvl5pPr>
            <a:lvl6pPr>
              <a:defRPr sz="1831"/>
            </a:lvl6pPr>
            <a:lvl7pPr>
              <a:defRPr sz="1831"/>
            </a:lvl7pPr>
            <a:lvl8pPr>
              <a:defRPr sz="1831"/>
            </a:lvl8pPr>
            <a:lvl9pPr>
              <a:defRPr sz="183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55979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241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222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0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4">
            <a:extLst>
              <a:ext uri="{FF2B5EF4-FFF2-40B4-BE49-F238E27FC236}">
                <a16:creationId xmlns:a16="http://schemas.microsoft.com/office/drawing/2014/main" id="{9D3A04CB-1F17-469D-AC6D-42D5DB28538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-6351" y="596900"/>
            <a:ext cx="9569451" cy="6270625"/>
            <a:chOff x="-4" y="376"/>
            <a:chExt cx="6028" cy="3950"/>
          </a:xfrm>
          <a:solidFill>
            <a:schemeClr val="accent2">
              <a:lumMod val="20000"/>
              <a:lumOff val="80000"/>
              <a:alpha val="30000"/>
            </a:schemeClr>
          </a:solidFill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A1715818-F224-41E2-AE9A-6CF20DA7C15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9" y="2722"/>
              <a:ext cx="1665" cy="1604"/>
            </a:xfrm>
            <a:custGeom>
              <a:avLst/>
              <a:gdLst>
                <a:gd name="T0" fmla="*/ 132 w 455"/>
                <a:gd name="T1" fmla="*/ 0 h 436"/>
                <a:gd name="T2" fmla="*/ 0 w 455"/>
                <a:gd name="T3" fmla="*/ 63 h 436"/>
                <a:gd name="T4" fmla="*/ 87 w 455"/>
                <a:gd name="T5" fmla="*/ 232 h 436"/>
                <a:gd name="T6" fmla="*/ 219 w 455"/>
                <a:gd name="T7" fmla="*/ 436 h 436"/>
                <a:gd name="T8" fmla="*/ 455 w 455"/>
                <a:gd name="T9" fmla="*/ 427 h 436"/>
                <a:gd name="T10" fmla="*/ 213 w 455"/>
                <a:gd name="T11" fmla="*/ 53 h 436"/>
                <a:gd name="T12" fmla="*/ 132 w 455"/>
                <a:gd name="T13" fmla="*/ 0 h 436"/>
                <a:gd name="connsiteX0" fmla="*/ 2901 w 9982"/>
                <a:gd name="connsiteY0" fmla="*/ 0 h 10359"/>
                <a:gd name="connsiteX1" fmla="*/ 0 w 9982"/>
                <a:gd name="connsiteY1" fmla="*/ 1445 h 10359"/>
                <a:gd name="connsiteX2" fmla="*/ 1912 w 9982"/>
                <a:gd name="connsiteY2" fmla="*/ 5321 h 10359"/>
                <a:gd name="connsiteX3" fmla="*/ 4813 w 9982"/>
                <a:gd name="connsiteY3" fmla="*/ 10000 h 10359"/>
                <a:gd name="connsiteX4" fmla="*/ 9982 w 9982"/>
                <a:gd name="connsiteY4" fmla="*/ 10038 h 10359"/>
                <a:gd name="connsiteX5" fmla="*/ 4681 w 9982"/>
                <a:gd name="connsiteY5" fmla="*/ 1216 h 10359"/>
                <a:gd name="connsiteX6" fmla="*/ 2901 w 9982"/>
                <a:gd name="connsiteY6" fmla="*/ 0 h 10359"/>
                <a:gd name="connsiteX0" fmla="*/ 2906 w 10000"/>
                <a:gd name="connsiteY0" fmla="*/ 0 h 9692"/>
                <a:gd name="connsiteX1" fmla="*/ 0 w 10000"/>
                <a:gd name="connsiteY1" fmla="*/ 1395 h 9692"/>
                <a:gd name="connsiteX2" fmla="*/ 1915 w 10000"/>
                <a:gd name="connsiteY2" fmla="*/ 5137 h 9692"/>
                <a:gd name="connsiteX3" fmla="*/ 4822 w 10000"/>
                <a:gd name="connsiteY3" fmla="*/ 9653 h 9692"/>
                <a:gd name="connsiteX4" fmla="*/ 10000 w 10000"/>
                <a:gd name="connsiteY4" fmla="*/ 9690 h 9692"/>
                <a:gd name="connsiteX5" fmla="*/ 4689 w 10000"/>
                <a:gd name="connsiteY5" fmla="*/ 1174 h 9692"/>
                <a:gd name="connsiteX6" fmla="*/ 2906 w 10000"/>
                <a:gd name="connsiteY6" fmla="*/ 0 h 9692"/>
                <a:gd name="connsiteX0" fmla="*/ 2906 w 10000"/>
                <a:gd name="connsiteY0" fmla="*/ 0 h 9998"/>
                <a:gd name="connsiteX1" fmla="*/ 0 w 10000"/>
                <a:gd name="connsiteY1" fmla="*/ 1439 h 9998"/>
                <a:gd name="connsiteX2" fmla="*/ 1915 w 10000"/>
                <a:gd name="connsiteY2" fmla="*/ 5300 h 9998"/>
                <a:gd name="connsiteX3" fmla="*/ 4822 w 10000"/>
                <a:gd name="connsiteY3" fmla="*/ 9960 h 9998"/>
                <a:gd name="connsiteX4" fmla="*/ 10000 w 10000"/>
                <a:gd name="connsiteY4" fmla="*/ 9998 h 9998"/>
                <a:gd name="connsiteX5" fmla="*/ 4689 w 10000"/>
                <a:gd name="connsiteY5" fmla="*/ 1211 h 9998"/>
                <a:gd name="connsiteX6" fmla="*/ 2906 w 10000"/>
                <a:gd name="connsiteY6" fmla="*/ 0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000" h="9998">
                  <a:moveTo>
                    <a:pt x="2906" y="0"/>
                  </a:moveTo>
                  <a:cubicBezTo>
                    <a:pt x="1827" y="45"/>
                    <a:pt x="903" y="732"/>
                    <a:pt x="0" y="1439"/>
                  </a:cubicBezTo>
                  <a:cubicBezTo>
                    <a:pt x="0" y="1439"/>
                    <a:pt x="770" y="3427"/>
                    <a:pt x="1915" y="5300"/>
                  </a:cubicBezTo>
                  <a:cubicBezTo>
                    <a:pt x="2862" y="6830"/>
                    <a:pt x="3627" y="8045"/>
                    <a:pt x="4822" y="9960"/>
                  </a:cubicBezTo>
                  <a:cubicBezTo>
                    <a:pt x="4851" y="10007"/>
                    <a:pt x="10000" y="9998"/>
                    <a:pt x="10000" y="9998"/>
                  </a:cubicBezTo>
                  <a:cubicBezTo>
                    <a:pt x="10000" y="9998"/>
                    <a:pt x="5989" y="3084"/>
                    <a:pt x="4689" y="1211"/>
                  </a:cubicBezTo>
                  <a:cubicBezTo>
                    <a:pt x="4316" y="662"/>
                    <a:pt x="3655" y="273"/>
                    <a:pt x="290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863BA23-11CF-4961-B021-A77D692ADD9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3" y="1134"/>
              <a:ext cx="671" cy="1137"/>
            </a:xfrm>
            <a:custGeom>
              <a:avLst/>
              <a:gdLst>
                <a:gd name="T0" fmla="*/ 97 w 183"/>
                <a:gd name="T1" fmla="*/ 0 h 310"/>
                <a:gd name="T2" fmla="*/ 0 w 183"/>
                <a:gd name="T3" fmla="*/ 170 h 310"/>
                <a:gd name="T4" fmla="*/ 79 w 183"/>
                <a:gd name="T5" fmla="*/ 280 h 310"/>
                <a:gd name="T6" fmla="*/ 102 w 183"/>
                <a:gd name="T7" fmla="*/ 310 h 310"/>
                <a:gd name="T8" fmla="*/ 160 w 183"/>
                <a:gd name="T9" fmla="*/ 225 h 310"/>
                <a:gd name="T10" fmla="*/ 175 w 183"/>
                <a:gd name="T11" fmla="*/ 74 h 310"/>
                <a:gd name="T12" fmla="*/ 97 w 183"/>
                <a:gd name="T13" fmla="*/ 0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3" h="310">
                  <a:moveTo>
                    <a:pt x="97" y="0"/>
                  </a:moveTo>
                  <a:cubicBezTo>
                    <a:pt x="64" y="66"/>
                    <a:pt x="38" y="116"/>
                    <a:pt x="0" y="170"/>
                  </a:cubicBezTo>
                  <a:cubicBezTo>
                    <a:pt x="24" y="204"/>
                    <a:pt x="51" y="241"/>
                    <a:pt x="79" y="280"/>
                  </a:cubicBezTo>
                  <a:cubicBezTo>
                    <a:pt x="87" y="290"/>
                    <a:pt x="94" y="300"/>
                    <a:pt x="102" y="310"/>
                  </a:cubicBezTo>
                  <a:cubicBezTo>
                    <a:pt x="129" y="275"/>
                    <a:pt x="150" y="245"/>
                    <a:pt x="160" y="225"/>
                  </a:cubicBezTo>
                  <a:cubicBezTo>
                    <a:pt x="182" y="178"/>
                    <a:pt x="183" y="124"/>
                    <a:pt x="175" y="74"/>
                  </a:cubicBezTo>
                  <a:cubicBezTo>
                    <a:pt x="156" y="40"/>
                    <a:pt x="127" y="14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7154DE4D-0B5A-46CC-B8CC-30E9FD40DF8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" y="2234"/>
              <a:ext cx="1027" cy="1624"/>
            </a:xfrm>
            <a:custGeom>
              <a:avLst/>
              <a:gdLst>
                <a:gd name="T0" fmla="*/ 0 w 279"/>
                <a:gd name="T1" fmla="*/ 165 h 436"/>
                <a:gd name="T2" fmla="*/ 6 w 279"/>
                <a:gd name="T3" fmla="*/ 436 h 436"/>
                <a:gd name="T4" fmla="*/ 279 w 279"/>
                <a:gd name="T5" fmla="*/ 134 h 436"/>
                <a:gd name="T6" fmla="*/ 171 w 279"/>
                <a:gd name="T7" fmla="*/ 0 h 436"/>
                <a:gd name="T8" fmla="*/ 0 w 279"/>
                <a:gd name="T9" fmla="*/ 165 h 436"/>
                <a:gd name="connsiteX0" fmla="*/ 0 w 10000"/>
                <a:gd name="connsiteY0" fmla="*/ 3784 h 10138"/>
                <a:gd name="connsiteX1" fmla="*/ 19 w 10000"/>
                <a:gd name="connsiteY1" fmla="*/ 10138 h 10138"/>
                <a:gd name="connsiteX2" fmla="*/ 10000 w 10000"/>
                <a:gd name="connsiteY2" fmla="*/ 3073 h 10138"/>
                <a:gd name="connsiteX3" fmla="*/ 6129 w 10000"/>
                <a:gd name="connsiteY3" fmla="*/ 0 h 10138"/>
                <a:gd name="connsiteX4" fmla="*/ 0 w 10000"/>
                <a:gd name="connsiteY4" fmla="*/ 3784 h 10138"/>
                <a:gd name="connsiteX0" fmla="*/ 13 w 10013"/>
                <a:gd name="connsiteY0" fmla="*/ 3784 h 10138"/>
                <a:gd name="connsiteX1" fmla="*/ 32 w 10013"/>
                <a:gd name="connsiteY1" fmla="*/ 10138 h 10138"/>
                <a:gd name="connsiteX2" fmla="*/ 10013 w 10013"/>
                <a:gd name="connsiteY2" fmla="*/ 3073 h 10138"/>
                <a:gd name="connsiteX3" fmla="*/ 6142 w 10013"/>
                <a:gd name="connsiteY3" fmla="*/ 0 h 10138"/>
                <a:gd name="connsiteX4" fmla="*/ 13 w 10013"/>
                <a:gd name="connsiteY4" fmla="*/ 3784 h 10138"/>
                <a:gd name="connsiteX0" fmla="*/ 40 w 10040"/>
                <a:gd name="connsiteY0" fmla="*/ 3784 h 10163"/>
                <a:gd name="connsiteX1" fmla="*/ 0 w 10040"/>
                <a:gd name="connsiteY1" fmla="*/ 10163 h 10163"/>
                <a:gd name="connsiteX2" fmla="*/ 10040 w 10040"/>
                <a:gd name="connsiteY2" fmla="*/ 3073 h 10163"/>
                <a:gd name="connsiteX3" fmla="*/ 6169 w 10040"/>
                <a:gd name="connsiteY3" fmla="*/ 0 h 10163"/>
                <a:gd name="connsiteX4" fmla="*/ 40 w 10040"/>
                <a:gd name="connsiteY4" fmla="*/ 3784 h 101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40" h="10163">
                  <a:moveTo>
                    <a:pt x="40" y="3784"/>
                  </a:moveTo>
                  <a:cubicBezTo>
                    <a:pt x="1" y="9549"/>
                    <a:pt x="0" y="10163"/>
                    <a:pt x="0" y="10163"/>
                  </a:cubicBezTo>
                  <a:cubicBezTo>
                    <a:pt x="0" y="10163"/>
                    <a:pt x="5488" y="6468"/>
                    <a:pt x="10040" y="3073"/>
                  </a:cubicBezTo>
                  <a:cubicBezTo>
                    <a:pt x="8463" y="1858"/>
                    <a:pt x="7173" y="849"/>
                    <a:pt x="6169" y="0"/>
                  </a:cubicBezTo>
                  <a:cubicBezTo>
                    <a:pt x="4054" y="1468"/>
                    <a:pt x="4269" y="1261"/>
                    <a:pt x="40" y="37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1C2FF2B3-FD8D-4312-9D20-E74621BF24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" y="376"/>
              <a:ext cx="1411" cy="1030"/>
            </a:xfrm>
            <a:custGeom>
              <a:avLst/>
              <a:gdLst>
                <a:gd name="T0" fmla="*/ 75 w 385"/>
                <a:gd name="T1" fmla="*/ 190 h 281"/>
                <a:gd name="T2" fmla="*/ 121 w 385"/>
                <a:gd name="T3" fmla="*/ 179 h 281"/>
                <a:gd name="T4" fmla="*/ 193 w 385"/>
                <a:gd name="T5" fmla="*/ 173 h 281"/>
                <a:gd name="T6" fmla="*/ 307 w 385"/>
                <a:gd name="T7" fmla="*/ 207 h 281"/>
                <a:gd name="T8" fmla="*/ 385 w 385"/>
                <a:gd name="T9" fmla="*/ 281 h 281"/>
                <a:gd name="T10" fmla="*/ 325 w 385"/>
                <a:gd name="T11" fmla="*/ 111 h 281"/>
                <a:gd name="T12" fmla="*/ 193 w 385"/>
                <a:gd name="T13" fmla="*/ 0 h 281"/>
                <a:gd name="T14" fmla="*/ 70 w 385"/>
                <a:gd name="T15" fmla="*/ 80 h 281"/>
                <a:gd name="T16" fmla="*/ 0 w 385"/>
                <a:gd name="T17" fmla="*/ 262 h 281"/>
                <a:gd name="T18" fmla="*/ 75 w 385"/>
                <a:gd name="T19" fmla="*/ 190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5" h="281">
                  <a:moveTo>
                    <a:pt x="75" y="190"/>
                  </a:moveTo>
                  <a:cubicBezTo>
                    <a:pt x="86" y="184"/>
                    <a:pt x="102" y="180"/>
                    <a:pt x="121" y="179"/>
                  </a:cubicBezTo>
                  <a:cubicBezTo>
                    <a:pt x="141" y="175"/>
                    <a:pt x="165" y="173"/>
                    <a:pt x="193" y="173"/>
                  </a:cubicBezTo>
                  <a:cubicBezTo>
                    <a:pt x="264" y="173"/>
                    <a:pt x="307" y="207"/>
                    <a:pt x="307" y="207"/>
                  </a:cubicBezTo>
                  <a:cubicBezTo>
                    <a:pt x="337" y="221"/>
                    <a:pt x="366" y="247"/>
                    <a:pt x="385" y="281"/>
                  </a:cubicBezTo>
                  <a:cubicBezTo>
                    <a:pt x="373" y="210"/>
                    <a:pt x="342" y="144"/>
                    <a:pt x="325" y="111"/>
                  </a:cubicBezTo>
                  <a:cubicBezTo>
                    <a:pt x="295" y="54"/>
                    <a:pt x="259" y="0"/>
                    <a:pt x="193" y="0"/>
                  </a:cubicBezTo>
                  <a:cubicBezTo>
                    <a:pt x="127" y="0"/>
                    <a:pt x="93" y="35"/>
                    <a:pt x="70" y="80"/>
                  </a:cubicBezTo>
                  <a:cubicBezTo>
                    <a:pt x="51" y="119"/>
                    <a:pt x="11" y="200"/>
                    <a:pt x="0" y="262"/>
                  </a:cubicBezTo>
                  <a:cubicBezTo>
                    <a:pt x="17" y="225"/>
                    <a:pt x="49" y="203"/>
                    <a:pt x="75" y="19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174F6BB2-1DFC-421A-A3DF-62EDB47508F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" y="1072"/>
              <a:ext cx="2365" cy="2705"/>
            </a:xfrm>
            <a:custGeom>
              <a:avLst/>
              <a:gdLst>
                <a:gd name="T0" fmla="*/ 314 w 645"/>
                <a:gd name="T1" fmla="*/ 327 h 738"/>
                <a:gd name="T2" fmla="*/ 291 w 645"/>
                <a:gd name="T3" fmla="*/ 297 h 738"/>
                <a:gd name="T4" fmla="*/ 212 w 645"/>
                <a:gd name="T5" fmla="*/ 187 h 738"/>
                <a:gd name="T6" fmla="*/ 77 w 645"/>
                <a:gd name="T7" fmla="*/ 0 h 738"/>
                <a:gd name="T8" fmla="*/ 2 w 645"/>
                <a:gd name="T9" fmla="*/ 72 h 738"/>
                <a:gd name="T10" fmla="*/ 0 w 645"/>
                <a:gd name="T11" fmla="*/ 101 h 738"/>
                <a:gd name="T12" fmla="*/ 104 w 645"/>
                <a:gd name="T13" fmla="*/ 317 h 738"/>
                <a:gd name="T14" fmla="*/ 212 w 645"/>
                <a:gd name="T15" fmla="*/ 451 h 738"/>
                <a:gd name="T16" fmla="*/ 221 w 645"/>
                <a:gd name="T17" fmla="*/ 463 h 738"/>
                <a:gd name="T18" fmla="*/ 448 w 645"/>
                <a:gd name="T19" fmla="*/ 698 h 738"/>
                <a:gd name="T20" fmla="*/ 449 w 645"/>
                <a:gd name="T21" fmla="*/ 697 h 738"/>
                <a:gd name="T22" fmla="*/ 645 w 645"/>
                <a:gd name="T23" fmla="*/ 672 h 738"/>
                <a:gd name="T24" fmla="*/ 314 w 645"/>
                <a:gd name="T25" fmla="*/ 327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45" h="738">
                  <a:moveTo>
                    <a:pt x="314" y="327"/>
                  </a:moveTo>
                  <a:cubicBezTo>
                    <a:pt x="306" y="317"/>
                    <a:pt x="299" y="307"/>
                    <a:pt x="291" y="297"/>
                  </a:cubicBezTo>
                  <a:cubicBezTo>
                    <a:pt x="263" y="258"/>
                    <a:pt x="236" y="221"/>
                    <a:pt x="212" y="187"/>
                  </a:cubicBezTo>
                  <a:cubicBezTo>
                    <a:pt x="132" y="76"/>
                    <a:pt x="77" y="0"/>
                    <a:pt x="77" y="0"/>
                  </a:cubicBezTo>
                  <a:cubicBezTo>
                    <a:pt x="51" y="13"/>
                    <a:pt x="19" y="35"/>
                    <a:pt x="2" y="72"/>
                  </a:cubicBezTo>
                  <a:cubicBezTo>
                    <a:pt x="1" y="82"/>
                    <a:pt x="0" y="92"/>
                    <a:pt x="0" y="101"/>
                  </a:cubicBezTo>
                  <a:cubicBezTo>
                    <a:pt x="0" y="149"/>
                    <a:pt x="14" y="197"/>
                    <a:pt x="104" y="317"/>
                  </a:cubicBezTo>
                  <a:cubicBezTo>
                    <a:pt x="132" y="354"/>
                    <a:pt x="168" y="398"/>
                    <a:pt x="212" y="451"/>
                  </a:cubicBezTo>
                  <a:cubicBezTo>
                    <a:pt x="215" y="455"/>
                    <a:pt x="218" y="459"/>
                    <a:pt x="221" y="463"/>
                  </a:cubicBezTo>
                  <a:cubicBezTo>
                    <a:pt x="355" y="622"/>
                    <a:pt x="408" y="675"/>
                    <a:pt x="448" y="698"/>
                  </a:cubicBezTo>
                  <a:cubicBezTo>
                    <a:pt x="449" y="697"/>
                    <a:pt x="449" y="697"/>
                    <a:pt x="449" y="697"/>
                  </a:cubicBezTo>
                  <a:cubicBezTo>
                    <a:pt x="449" y="697"/>
                    <a:pt x="559" y="738"/>
                    <a:pt x="645" y="672"/>
                  </a:cubicBezTo>
                  <a:cubicBezTo>
                    <a:pt x="637" y="665"/>
                    <a:pt x="437" y="485"/>
                    <a:pt x="314" y="3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C78896C9-8E23-41B6-BC0F-A4EFA2F7E78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8" y="2608"/>
              <a:ext cx="2955" cy="1184"/>
            </a:xfrm>
            <a:custGeom>
              <a:avLst/>
              <a:gdLst>
                <a:gd name="T0" fmla="*/ 559 w 806"/>
                <a:gd name="T1" fmla="*/ 0 h 323"/>
                <a:gd name="T2" fmla="*/ 333 w 806"/>
                <a:gd name="T3" fmla="*/ 136 h 323"/>
                <a:gd name="T4" fmla="*/ 197 w 806"/>
                <a:gd name="T5" fmla="*/ 253 h 323"/>
                <a:gd name="T6" fmla="*/ 197 w 806"/>
                <a:gd name="T7" fmla="*/ 253 h 323"/>
                <a:gd name="T8" fmla="*/ 1 w 806"/>
                <a:gd name="T9" fmla="*/ 278 h 323"/>
                <a:gd name="T10" fmla="*/ 0 w 806"/>
                <a:gd name="T11" fmla="*/ 279 h 323"/>
                <a:gd name="T12" fmla="*/ 56 w 806"/>
                <a:gd name="T13" fmla="*/ 302 h 323"/>
                <a:gd name="T14" fmla="*/ 381 w 806"/>
                <a:gd name="T15" fmla="*/ 308 h 323"/>
                <a:gd name="T16" fmla="*/ 518 w 806"/>
                <a:gd name="T17" fmla="*/ 231 h 323"/>
                <a:gd name="T18" fmla="*/ 661 w 806"/>
                <a:gd name="T19" fmla="*/ 105 h 323"/>
                <a:gd name="T20" fmla="*/ 674 w 806"/>
                <a:gd name="T21" fmla="*/ 94 h 323"/>
                <a:gd name="T22" fmla="*/ 806 w 806"/>
                <a:gd name="T23" fmla="*/ 31 h 323"/>
                <a:gd name="T24" fmla="*/ 559 w 806"/>
                <a:gd name="T25" fmla="*/ 0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06" h="323">
                  <a:moveTo>
                    <a:pt x="559" y="0"/>
                  </a:moveTo>
                  <a:cubicBezTo>
                    <a:pt x="489" y="0"/>
                    <a:pt x="435" y="47"/>
                    <a:pt x="333" y="136"/>
                  </a:cubicBezTo>
                  <a:cubicBezTo>
                    <a:pt x="230" y="225"/>
                    <a:pt x="197" y="253"/>
                    <a:pt x="197" y="253"/>
                  </a:cubicBezTo>
                  <a:cubicBezTo>
                    <a:pt x="197" y="253"/>
                    <a:pt x="197" y="253"/>
                    <a:pt x="197" y="253"/>
                  </a:cubicBezTo>
                  <a:cubicBezTo>
                    <a:pt x="111" y="319"/>
                    <a:pt x="1" y="278"/>
                    <a:pt x="1" y="278"/>
                  </a:cubicBezTo>
                  <a:cubicBezTo>
                    <a:pt x="0" y="279"/>
                    <a:pt x="0" y="279"/>
                    <a:pt x="0" y="279"/>
                  </a:cubicBezTo>
                  <a:cubicBezTo>
                    <a:pt x="19" y="291"/>
                    <a:pt x="36" y="296"/>
                    <a:pt x="56" y="302"/>
                  </a:cubicBezTo>
                  <a:cubicBezTo>
                    <a:pt x="120" y="323"/>
                    <a:pt x="351" y="319"/>
                    <a:pt x="381" y="308"/>
                  </a:cubicBezTo>
                  <a:cubicBezTo>
                    <a:pt x="411" y="297"/>
                    <a:pt x="465" y="281"/>
                    <a:pt x="518" y="231"/>
                  </a:cubicBezTo>
                  <a:cubicBezTo>
                    <a:pt x="560" y="192"/>
                    <a:pt x="631" y="130"/>
                    <a:pt x="661" y="105"/>
                  </a:cubicBezTo>
                  <a:cubicBezTo>
                    <a:pt x="666" y="101"/>
                    <a:pt x="670" y="97"/>
                    <a:pt x="674" y="94"/>
                  </a:cubicBezTo>
                  <a:cubicBezTo>
                    <a:pt x="715" y="63"/>
                    <a:pt x="757" y="33"/>
                    <a:pt x="806" y="31"/>
                  </a:cubicBezTo>
                  <a:cubicBezTo>
                    <a:pt x="722" y="1"/>
                    <a:pt x="608" y="0"/>
                    <a:pt x="55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063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029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33CA334D-47BF-4C51-9467-739C33E87C70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594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68882"/>
            <a:ext cx="10515600" cy="387798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446579"/>
            <a:ext cx="2743200" cy="184666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A334D-47BF-4C51-9467-739C33E87C70}" type="datetimeFigureOut">
              <a:rPr lang="en-US" smtClean="0"/>
              <a:t>9/27/2021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46579"/>
            <a:ext cx="4114800" cy="184666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446579"/>
            <a:ext cx="2743200" cy="184666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91227-F9EB-4B2B-9432-842143BA1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053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69" r:id="rId6"/>
    <p:sldLayoutId id="2147483667" r:id="rId7"/>
    <p:sldLayoutId id="2147483655" r:id="rId8"/>
    <p:sldLayoutId id="2147483663" r:id="rId9"/>
    <p:sldLayoutId id="2147483668" r:id="rId10"/>
    <p:sldLayoutId id="21474836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6">
            <a:extLst>
              <a:ext uri="{FF2B5EF4-FFF2-40B4-BE49-F238E27FC236}">
                <a16:creationId xmlns:a16="http://schemas.microsoft.com/office/drawing/2014/main" id="{5B63858A-56D1-4DE4-ACD3-A29A9B6FCF49}"/>
              </a:ext>
            </a:extLst>
          </p:cNvPr>
          <p:cNvSpPr>
            <a:spLocks/>
          </p:cNvSpPr>
          <p:nvPr/>
        </p:nvSpPr>
        <p:spPr bwMode="auto">
          <a:xfrm>
            <a:off x="0" y="1287548"/>
            <a:ext cx="773883" cy="876771"/>
          </a:xfrm>
          <a:custGeom>
            <a:avLst/>
            <a:gdLst/>
            <a:ahLst/>
            <a:cxnLst/>
            <a:rect l="l" t="t" r="r" b="b"/>
            <a:pathLst>
              <a:path w="773883" h="876771">
                <a:moveTo>
                  <a:pt x="0" y="0"/>
                </a:moveTo>
                <a:cubicBezTo>
                  <a:pt x="346150" y="330635"/>
                  <a:pt x="773815" y="686871"/>
                  <a:pt x="773883" y="686927"/>
                </a:cubicBezTo>
                <a:cubicBezTo>
                  <a:pt x="773883" y="686927"/>
                  <a:pt x="482407" y="838333"/>
                  <a:pt x="146767" y="873958"/>
                </a:cubicBezTo>
                <a:cubicBezTo>
                  <a:pt x="100104" y="879045"/>
                  <a:pt x="50739" y="877232"/>
                  <a:pt x="0" y="868539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95000"/>
                  <a:alpha val="39000"/>
                </a:schemeClr>
              </a:gs>
              <a:gs pos="100000">
                <a:schemeClr val="bg1">
                  <a:lumMod val="0"/>
                  <a:lumOff val="100000"/>
                  <a:alpha val="3000"/>
                </a:schemeClr>
              </a:gs>
            </a:gsLst>
            <a:lin ang="540000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>
              <a:solidFill>
                <a:srgbClr val="FFFFFF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0" name="Freeform 17">
            <a:extLst>
              <a:ext uri="{FF2B5EF4-FFF2-40B4-BE49-F238E27FC236}">
                <a16:creationId xmlns:a16="http://schemas.microsoft.com/office/drawing/2014/main" id="{B20052CE-401D-44E9-B553-EFECB642D08B}"/>
              </a:ext>
            </a:extLst>
          </p:cNvPr>
          <p:cNvSpPr>
            <a:spLocks/>
          </p:cNvSpPr>
          <p:nvPr/>
        </p:nvSpPr>
        <p:spPr bwMode="auto">
          <a:xfrm>
            <a:off x="0" y="177156"/>
            <a:ext cx="2275432" cy="1987234"/>
          </a:xfrm>
          <a:custGeom>
            <a:avLst/>
            <a:gdLst/>
            <a:ahLst/>
            <a:cxnLst/>
            <a:rect l="l" t="t" r="r" b="b"/>
            <a:pathLst>
              <a:path w="2275432" h="1987234">
                <a:moveTo>
                  <a:pt x="0" y="0"/>
                </a:moveTo>
                <a:cubicBezTo>
                  <a:pt x="94035" y="17203"/>
                  <a:pt x="184903" y="50943"/>
                  <a:pt x="279259" y="87321"/>
                </a:cubicBezTo>
                <a:cubicBezTo>
                  <a:pt x="659062" y="220915"/>
                  <a:pt x="959371" y="550446"/>
                  <a:pt x="1303844" y="924507"/>
                </a:cubicBezTo>
                <a:cubicBezTo>
                  <a:pt x="1657132" y="1289645"/>
                  <a:pt x="2275373" y="1797270"/>
                  <a:pt x="2275432" y="1797318"/>
                </a:cubicBezTo>
                <a:cubicBezTo>
                  <a:pt x="2275432" y="1797318"/>
                  <a:pt x="1975123" y="1948724"/>
                  <a:pt x="1648316" y="1984349"/>
                </a:cubicBezTo>
                <a:cubicBezTo>
                  <a:pt x="1312676" y="2019974"/>
                  <a:pt x="853380" y="1717162"/>
                  <a:pt x="650229" y="1547944"/>
                </a:cubicBezTo>
                <a:cubicBezTo>
                  <a:pt x="503011" y="1421222"/>
                  <a:pt x="249233" y="1176750"/>
                  <a:pt x="0" y="931070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95000"/>
                  <a:alpha val="39000"/>
                </a:schemeClr>
              </a:gs>
              <a:gs pos="100000">
                <a:schemeClr val="bg1">
                  <a:lumMod val="0"/>
                  <a:lumOff val="100000"/>
                  <a:alpha val="3000"/>
                </a:schemeClr>
              </a:gs>
            </a:gsLst>
            <a:lin ang="540000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>
              <a:solidFill>
                <a:srgbClr val="FFFFFF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1" name="Freeform 18">
            <a:extLst>
              <a:ext uri="{FF2B5EF4-FFF2-40B4-BE49-F238E27FC236}">
                <a16:creationId xmlns:a16="http://schemas.microsoft.com/office/drawing/2014/main" id="{FB8156A9-27D0-4DEF-9F32-637A461399B2}"/>
              </a:ext>
            </a:extLst>
          </p:cNvPr>
          <p:cNvSpPr>
            <a:spLocks/>
          </p:cNvSpPr>
          <p:nvPr/>
        </p:nvSpPr>
        <p:spPr bwMode="auto">
          <a:xfrm>
            <a:off x="773886" y="59634"/>
            <a:ext cx="2994259" cy="2137496"/>
          </a:xfrm>
          <a:custGeom>
            <a:avLst/>
            <a:gdLst>
              <a:gd name="T0" fmla="*/ 0 w 339"/>
              <a:gd name="T1" fmla="*/ 37 h 240"/>
              <a:gd name="T2" fmla="*/ 156 w 339"/>
              <a:gd name="T3" fmla="*/ 187 h 240"/>
              <a:gd name="T4" fmla="*/ 268 w 339"/>
              <a:gd name="T5" fmla="*/ 236 h 240"/>
              <a:gd name="T6" fmla="*/ 339 w 339"/>
              <a:gd name="T7" fmla="*/ 215 h 240"/>
              <a:gd name="T8" fmla="*/ 230 w 339"/>
              <a:gd name="T9" fmla="*/ 117 h 240"/>
              <a:gd name="T10" fmla="*/ 114 w 339"/>
              <a:gd name="T11" fmla="*/ 23 h 240"/>
              <a:gd name="T12" fmla="*/ 0 w 339"/>
              <a:gd name="T13" fmla="*/ 37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39" h="240">
                <a:moveTo>
                  <a:pt x="0" y="37"/>
                </a:moveTo>
                <a:cubicBezTo>
                  <a:pt x="0" y="37"/>
                  <a:pt x="115" y="152"/>
                  <a:pt x="156" y="187"/>
                </a:cubicBezTo>
                <a:cubicBezTo>
                  <a:pt x="178" y="206"/>
                  <a:pt x="231" y="240"/>
                  <a:pt x="268" y="236"/>
                </a:cubicBezTo>
                <a:cubicBezTo>
                  <a:pt x="305" y="232"/>
                  <a:pt x="339" y="215"/>
                  <a:pt x="339" y="215"/>
                </a:cubicBezTo>
                <a:cubicBezTo>
                  <a:pt x="339" y="215"/>
                  <a:pt x="269" y="158"/>
                  <a:pt x="230" y="117"/>
                </a:cubicBezTo>
                <a:cubicBezTo>
                  <a:pt x="190" y="75"/>
                  <a:pt x="156" y="38"/>
                  <a:pt x="114" y="23"/>
                </a:cubicBezTo>
                <a:cubicBezTo>
                  <a:pt x="80" y="10"/>
                  <a:pt x="49" y="0"/>
                  <a:pt x="0" y="37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95000"/>
                  <a:alpha val="39000"/>
                </a:schemeClr>
              </a:gs>
              <a:gs pos="100000">
                <a:schemeClr val="bg1">
                  <a:lumMod val="0"/>
                  <a:lumOff val="100000"/>
                  <a:alpha val="3000"/>
                </a:schemeClr>
              </a:gs>
            </a:gsLst>
            <a:lin ang="540000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>
              <a:solidFill>
                <a:srgbClr val="FFFFFF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2" name="Freeform 19">
            <a:extLst>
              <a:ext uri="{FF2B5EF4-FFF2-40B4-BE49-F238E27FC236}">
                <a16:creationId xmlns:a16="http://schemas.microsoft.com/office/drawing/2014/main" id="{98DCF7A9-24CD-4C56-ADCC-68AADA0727F7}"/>
              </a:ext>
            </a:extLst>
          </p:cNvPr>
          <p:cNvSpPr>
            <a:spLocks/>
          </p:cNvSpPr>
          <p:nvPr/>
        </p:nvSpPr>
        <p:spPr bwMode="auto">
          <a:xfrm>
            <a:off x="2275430" y="59634"/>
            <a:ext cx="2985425" cy="2137496"/>
          </a:xfrm>
          <a:custGeom>
            <a:avLst/>
            <a:gdLst>
              <a:gd name="T0" fmla="*/ 0 w 338"/>
              <a:gd name="T1" fmla="*/ 37 h 240"/>
              <a:gd name="T2" fmla="*/ 155 w 338"/>
              <a:gd name="T3" fmla="*/ 187 h 240"/>
              <a:gd name="T4" fmla="*/ 267 w 338"/>
              <a:gd name="T5" fmla="*/ 236 h 240"/>
              <a:gd name="T6" fmla="*/ 338 w 338"/>
              <a:gd name="T7" fmla="*/ 215 h 240"/>
              <a:gd name="T8" fmla="*/ 229 w 338"/>
              <a:gd name="T9" fmla="*/ 117 h 240"/>
              <a:gd name="T10" fmla="*/ 113 w 338"/>
              <a:gd name="T11" fmla="*/ 23 h 240"/>
              <a:gd name="T12" fmla="*/ 0 w 338"/>
              <a:gd name="T13" fmla="*/ 37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38" h="240">
                <a:moveTo>
                  <a:pt x="0" y="37"/>
                </a:moveTo>
                <a:cubicBezTo>
                  <a:pt x="0" y="37"/>
                  <a:pt x="114" y="152"/>
                  <a:pt x="155" y="187"/>
                </a:cubicBezTo>
                <a:cubicBezTo>
                  <a:pt x="178" y="206"/>
                  <a:pt x="230" y="240"/>
                  <a:pt x="267" y="236"/>
                </a:cubicBezTo>
                <a:cubicBezTo>
                  <a:pt x="305" y="232"/>
                  <a:pt x="338" y="215"/>
                  <a:pt x="338" y="215"/>
                </a:cubicBezTo>
                <a:cubicBezTo>
                  <a:pt x="338" y="215"/>
                  <a:pt x="269" y="158"/>
                  <a:pt x="229" y="117"/>
                </a:cubicBezTo>
                <a:cubicBezTo>
                  <a:pt x="189" y="75"/>
                  <a:pt x="155" y="38"/>
                  <a:pt x="113" y="23"/>
                </a:cubicBezTo>
                <a:cubicBezTo>
                  <a:pt x="79" y="10"/>
                  <a:pt x="48" y="0"/>
                  <a:pt x="0" y="37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95000"/>
                  <a:alpha val="39000"/>
                </a:schemeClr>
              </a:gs>
              <a:gs pos="100000">
                <a:schemeClr val="bg1">
                  <a:lumMod val="0"/>
                  <a:lumOff val="100000"/>
                  <a:alpha val="3000"/>
                </a:schemeClr>
              </a:gs>
            </a:gsLst>
            <a:lin ang="540000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>
              <a:solidFill>
                <a:srgbClr val="FFFFFF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3" name="Freeform 20">
            <a:extLst>
              <a:ext uri="{FF2B5EF4-FFF2-40B4-BE49-F238E27FC236}">
                <a16:creationId xmlns:a16="http://schemas.microsoft.com/office/drawing/2014/main" id="{E58C169F-F0B9-44CE-95D5-F6DB9F39121C}"/>
              </a:ext>
            </a:extLst>
          </p:cNvPr>
          <p:cNvSpPr>
            <a:spLocks/>
          </p:cNvSpPr>
          <p:nvPr/>
        </p:nvSpPr>
        <p:spPr bwMode="auto">
          <a:xfrm>
            <a:off x="3768142" y="59634"/>
            <a:ext cx="2994259" cy="2137496"/>
          </a:xfrm>
          <a:custGeom>
            <a:avLst/>
            <a:gdLst>
              <a:gd name="T0" fmla="*/ 0 w 339"/>
              <a:gd name="T1" fmla="*/ 37 h 240"/>
              <a:gd name="T2" fmla="*/ 155 w 339"/>
              <a:gd name="T3" fmla="*/ 187 h 240"/>
              <a:gd name="T4" fmla="*/ 268 w 339"/>
              <a:gd name="T5" fmla="*/ 236 h 240"/>
              <a:gd name="T6" fmla="*/ 339 w 339"/>
              <a:gd name="T7" fmla="*/ 215 h 240"/>
              <a:gd name="T8" fmla="*/ 229 w 339"/>
              <a:gd name="T9" fmla="*/ 117 h 240"/>
              <a:gd name="T10" fmla="*/ 113 w 339"/>
              <a:gd name="T11" fmla="*/ 23 h 240"/>
              <a:gd name="T12" fmla="*/ 0 w 339"/>
              <a:gd name="T13" fmla="*/ 37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39" h="240">
                <a:moveTo>
                  <a:pt x="0" y="37"/>
                </a:moveTo>
                <a:cubicBezTo>
                  <a:pt x="0" y="37"/>
                  <a:pt x="114" y="152"/>
                  <a:pt x="155" y="187"/>
                </a:cubicBezTo>
                <a:cubicBezTo>
                  <a:pt x="178" y="206"/>
                  <a:pt x="230" y="240"/>
                  <a:pt x="268" y="236"/>
                </a:cubicBezTo>
                <a:cubicBezTo>
                  <a:pt x="305" y="232"/>
                  <a:pt x="339" y="215"/>
                  <a:pt x="339" y="215"/>
                </a:cubicBezTo>
                <a:cubicBezTo>
                  <a:pt x="339" y="215"/>
                  <a:pt x="269" y="158"/>
                  <a:pt x="229" y="117"/>
                </a:cubicBezTo>
                <a:cubicBezTo>
                  <a:pt x="190" y="75"/>
                  <a:pt x="156" y="38"/>
                  <a:pt x="113" y="23"/>
                </a:cubicBezTo>
                <a:cubicBezTo>
                  <a:pt x="79" y="10"/>
                  <a:pt x="49" y="0"/>
                  <a:pt x="0" y="37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95000"/>
                  <a:alpha val="39000"/>
                </a:schemeClr>
              </a:gs>
              <a:gs pos="100000">
                <a:schemeClr val="bg1">
                  <a:lumMod val="0"/>
                  <a:lumOff val="100000"/>
                  <a:alpha val="3000"/>
                </a:schemeClr>
              </a:gs>
            </a:gsLst>
            <a:lin ang="540000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>
              <a:solidFill>
                <a:srgbClr val="FFFFFF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4" name="Freeform 21">
            <a:extLst>
              <a:ext uri="{FF2B5EF4-FFF2-40B4-BE49-F238E27FC236}">
                <a16:creationId xmlns:a16="http://schemas.microsoft.com/office/drawing/2014/main" id="{7F63B288-24C8-4F48-B831-079F7AE5AF37}"/>
              </a:ext>
            </a:extLst>
          </p:cNvPr>
          <p:cNvSpPr>
            <a:spLocks/>
          </p:cNvSpPr>
          <p:nvPr/>
        </p:nvSpPr>
        <p:spPr bwMode="auto">
          <a:xfrm>
            <a:off x="5260855" y="59634"/>
            <a:ext cx="2994259" cy="2137496"/>
          </a:xfrm>
          <a:custGeom>
            <a:avLst/>
            <a:gdLst>
              <a:gd name="T0" fmla="*/ 0 w 339"/>
              <a:gd name="T1" fmla="*/ 37 h 240"/>
              <a:gd name="T2" fmla="*/ 156 w 339"/>
              <a:gd name="T3" fmla="*/ 187 h 240"/>
              <a:gd name="T4" fmla="*/ 268 w 339"/>
              <a:gd name="T5" fmla="*/ 236 h 240"/>
              <a:gd name="T6" fmla="*/ 339 w 339"/>
              <a:gd name="T7" fmla="*/ 215 h 240"/>
              <a:gd name="T8" fmla="*/ 230 w 339"/>
              <a:gd name="T9" fmla="*/ 117 h 240"/>
              <a:gd name="T10" fmla="*/ 114 w 339"/>
              <a:gd name="T11" fmla="*/ 23 h 240"/>
              <a:gd name="T12" fmla="*/ 0 w 339"/>
              <a:gd name="T13" fmla="*/ 37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39" h="240">
                <a:moveTo>
                  <a:pt x="0" y="37"/>
                </a:moveTo>
                <a:cubicBezTo>
                  <a:pt x="0" y="37"/>
                  <a:pt x="115" y="152"/>
                  <a:pt x="156" y="187"/>
                </a:cubicBezTo>
                <a:cubicBezTo>
                  <a:pt x="178" y="206"/>
                  <a:pt x="231" y="240"/>
                  <a:pt x="268" y="236"/>
                </a:cubicBezTo>
                <a:cubicBezTo>
                  <a:pt x="305" y="232"/>
                  <a:pt x="339" y="215"/>
                  <a:pt x="339" y="215"/>
                </a:cubicBezTo>
                <a:cubicBezTo>
                  <a:pt x="339" y="215"/>
                  <a:pt x="269" y="158"/>
                  <a:pt x="230" y="117"/>
                </a:cubicBezTo>
                <a:cubicBezTo>
                  <a:pt x="190" y="75"/>
                  <a:pt x="156" y="38"/>
                  <a:pt x="114" y="23"/>
                </a:cubicBezTo>
                <a:cubicBezTo>
                  <a:pt x="80" y="10"/>
                  <a:pt x="49" y="0"/>
                  <a:pt x="0" y="37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95000"/>
                  <a:alpha val="39000"/>
                </a:schemeClr>
              </a:gs>
              <a:gs pos="100000">
                <a:schemeClr val="bg1">
                  <a:lumMod val="0"/>
                  <a:lumOff val="100000"/>
                  <a:alpha val="3000"/>
                </a:schemeClr>
              </a:gs>
            </a:gsLst>
            <a:lin ang="540000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>
              <a:solidFill>
                <a:srgbClr val="FFFFFF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5" name="Freeform 22">
            <a:extLst>
              <a:ext uri="{FF2B5EF4-FFF2-40B4-BE49-F238E27FC236}">
                <a16:creationId xmlns:a16="http://schemas.microsoft.com/office/drawing/2014/main" id="{05BD9DA0-D90E-4BC1-A308-002BBBE75E36}"/>
              </a:ext>
            </a:extLst>
          </p:cNvPr>
          <p:cNvSpPr>
            <a:spLocks/>
          </p:cNvSpPr>
          <p:nvPr/>
        </p:nvSpPr>
        <p:spPr bwMode="auto">
          <a:xfrm>
            <a:off x="6762399" y="59634"/>
            <a:ext cx="2985425" cy="2137496"/>
          </a:xfrm>
          <a:custGeom>
            <a:avLst/>
            <a:gdLst>
              <a:gd name="T0" fmla="*/ 0 w 338"/>
              <a:gd name="T1" fmla="*/ 37 h 240"/>
              <a:gd name="T2" fmla="*/ 155 w 338"/>
              <a:gd name="T3" fmla="*/ 187 h 240"/>
              <a:gd name="T4" fmla="*/ 267 w 338"/>
              <a:gd name="T5" fmla="*/ 236 h 240"/>
              <a:gd name="T6" fmla="*/ 338 w 338"/>
              <a:gd name="T7" fmla="*/ 215 h 240"/>
              <a:gd name="T8" fmla="*/ 229 w 338"/>
              <a:gd name="T9" fmla="*/ 117 h 240"/>
              <a:gd name="T10" fmla="*/ 113 w 338"/>
              <a:gd name="T11" fmla="*/ 23 h 240"/>
              <a:gd name="T12" fmla="*/ 0 w 338"/>
              <a:gd name="T13" fmla="*/ 37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38" h="240">
                <a:moveTo>
                  <a:pt x="0" y="37"/>
                </a:moveTo>
                <a:cubicBezTo>
                  <a:pt x="0" y="37"/>
                  <a:pt x="114" y="152"/>
                  <a:pt x="155" y="187"/>
                </a:cubicBezTo>
                <a:cubicBezTo>
                  <a:pt x="178" y="206"/>
                  <a:pt x="230" y="240"/>
                  <a:pt x="267" y="236"/>
                </a:cubicBezTo>
                <a:cubicBezTo>
                  <a:pt x="305" y="232"/>
                  <a:pt x="338" y="215"/>
                  <a:pt x="338" y="215"/>
                </a:cubicBezTo>
                <a:cubicBezTo>
                  <a:pt x="338" y="215"/>
                  <a:pt x="269" y="158"/>
                  <a:pt x="229" y="117"/>
                </a:cubicBezTo>
                <a:cubicBezTo>
                  <a:pt x="189" y="75"/>
                  <a:pt x="155" y="38"/>
                  <a:pt x="113" y="23"/>
                </a:cubicBezTo>
                <a:cubicBezTo>
                  <a:pt x="79" y="10"/>
                  <a:pt x="48" y="0"/>
                  <a:pt x="0" y="37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95000"/>
                  <a:alpha val="39000"/>
                </a:schemeClr>
              </a:gs>
              <a:gs pos="100000">
                <a:schemeClr val="bg1">
                  <a:lumMod val="0"/>
                  <a:lumOff val="100000"/>
                  <a:alpha val="3000"/>
                </a:schemeClr>
              </a:gs>
            </a:gsLst>
            <a:lin ang="540000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>
              <a:solidFill>
                <a:srgbClr val="FFFFFF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6" name="Freeform 23">
            <a:extLst>
              <a:ext uri="{FF2B5EF4-FFF2-40B4-BE49-F238E27FC236}">
                <a16:creationId xmlns:a16="http://schemas.microsoft.com/office/drawing/2014/main" id="{022640E6-F26F-47BF-BDB5-E60336AAE2CA}"/>
              </a:ext>
            </a:extLst>
          </p:cNvPr>
          <p:cNvSpPr>
            <a:spLocks/>
          </p:cNvSpPr>
          <p:nvPr/>
        </p:nvSpPr>
        <p:spPr bwMode="auto">
          <a:xfrm>
            <a:off x="8255112" y="59634"/>
            <a:ext cx="2994259" cy="2137496"/>
          </a:xfrm>
          <a:custGeom>
            <a:avLst/>
            <a:gdLst>
              <a:gd name="T0" fmla="*/ 0 w 339"/>
              <a:gd name="T1" fmla="*/ 37 h 240"/>
              <a:gd name="T2" fmla="*/ 155 w 339"/>
              <a:gd name="T3" fmla="*/ 187 h 240"/>
              <a:gd name="T4" fmla="*/ 268 w 339"/>
              <a:gd name="T5" fmla="*/ 236 h 240"/>
              <a:gd name="T6" fmla="*/ 339 w 339"/>
              <a:gd name="T7" fmla="*/ 215 h 240"/>
              <a:gd name="T8" fmla="*/ 229 w 339"/>
              <a:gd name="T9" fmla="*/ 117 h 240"/>
              <a:gd name="T10" fmla="*/ 113 w 339"/>
              <a:gd name="T11" fmla="*/ 23 h 240"/>
              <a:gd name="T12" fmla="*/ 0 w 339"/>
              <a:gd name="T13" fmla="*/ 37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39" h="240">
                <a:moveTo>
                  <a:pt x="0" y="37"/>
                </a:moveTo>
                <a:cubicBezTo>
                  <a:pt x="0" y="37"/>
                  <a:pt x="114" y="152"/>
                  <a:pt x="155" y="187"/>
                </a:cubicBezTo>
                <a:cubicBezTo>
                  <a:pt x="178" y="206"/>
                  <a:pt x="230" y="240"/>
                  <a:pt x="268" y="236"/>
                </a:cubicBezTo>
                <a:cubicBezTo>
                  <a:pt x="305" y="232"/>
                  <a:pt x="339" y="215"/>
                  <a:pt x="339" y="215"/>
                </a:cubicBezTo>
                <a:cubicBezTo>
                  <a:pt x="339" y="215"/>
                  <a:pt x="269" y="158"/>
                  <a:pt x="229" y="117"/>
                </a:cubicBezTo>
                <a:cubicBezTo>
                  <a:pt x="190" y="75"/>
                  <a:pt x="156" y="38"/>
                  <a:pt x="113" y="23"/>
                </a:cubicBezTo>
                <a:cubicBezTo>
                  <a:pt x="79" y="10"/>
                  <a:pt x="49" y="0"/>
                  <a:pt x="0" y="37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95000"/>
                  <a:alpha val="39000"/>
                </a:schemeClr>
              </a:gs>
              <a:gs pos="100000">
                <a:schemeClr val="bg1">
                  <a:lumMod val="0"/>
                  <a:lumOff val="100000"/>
                  <a:alpha val="3000"/>
                </a:schemeClr>
              </a:gs>
            </a:gsLst>
            <a:lin ang="540000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>
              <a:solidFill>
                <a:srgbClr val="FFFFFF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7" name="Freeform 24">
            <a:extLst>
              <a:ext uri="{FF2B5EF4-FFF2-40B4-BE49-F238E27FC236}">
                <a16:creationId xmlns:a16="http://schemas.microsoft.com/office/drawing/2014/main" id="{2A6641FE-5E97-4716-A09B-7D998E142091}"/>
              </a:ext>
            </a:extLst>
          </p:cNvPr>
          <p:cNvSpPr>
            <a:spLocks/>
          </p:cNvSpPr>
          <p:nvPr userDrawn="1"/>
        </p:nvSpPr>
        <p:spPr bwMode="auto">
          <a:xfrm>
            <a:off x="9747822" y="159558"/>
            <a:ext cx="2444178" cy="2004832"/>
          </a:xfrm>
          <a:custGeom>
            <a:avLst/>
            <a:gdLst/>
            <a:ahLst/>
            <a:cxnLst/>
            <a:rect l="l" t="t" r="r" b="b"/>
            <a:pathLst>
              <a:path w="2444178" h="2004832">
                <a:moveTo>
                  <a:pt x="553143" y="271"/>
                </a:moveTo>
                <a:cubicBezTo>
                  <a:pt x="713234" y="-4182"/>
                  <a:pt x="856764" y="47029"/>
                  <a:pt x="1006919" y="104919"/>
                </a:cubicBezTo>
                <a:cubicBezTo>
                  <a:pt x="1377889" y="238513"/>
                  <a:pt x="1678198" y="568044"/>
                  <a:pt x="2031503" y="942105"/>
                </a:cubicBezTo>
                <a:cubicBezTo>
                  <a:pt x="2148937" y="1066590"/>
                  <a:pt x="2298193" y="1207637"/>
                  <a:pt x="2444178" y="1339207"/>
                </a:cubicBezTo>
                <a:lnTo>
                  <a:pt x="2444178" y="1990297"/>
                </a:lnTo>
                <a:lnTo>
                  <a:pt x="2367143" y="2001947"/>
                </a:lnTo>
                <a:cubicBezTo>
                  <a:pt x="2040336" y="2037572"/>
                  <a:pt x="1572207" y="1734760"/>
                  <a:pt x="1377889" y="1565542"/>
                </a:cubicBezTo>
                <a:cubicBezTo>
                  <a:pt x="1015777" y="1253845"/>
                  <a:pt x="141" y="229749"/>
                  <a:pt x="0" y="229607"/>
                </a:cubicBezTo>
                <a:cubicBezTo>
                  <a:pt x="216399" y="64841"/>
                  <a:pt x="393052" y="4724"/>
                  <a:pt x="553143" y="271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95000"/>
                  <a:alpha val="39000"/>
                </a:schemeClr>
              </a:gs>
              <a:gs pos="100000">
                <a:schemeClr val="bg1">
                  <a:lumMod val="0"/>
                  <a:lumOff val="100000"/>
                  <a:alpha val="3000"/>
                </a:schemeClr>
              </a:gs>
            </a:gsLst>
            <a:lin ang="540000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>
              <a:solidFill>
                <a:srgbClr val="FFFFFF">
                  <a:lumMod val="75000"/>
                  <a:lumOff val="25000"/>
                </a:srgbClr>
              </a:solidFill>
            </a:endParaRPr>
          </a:p>
        </p:txBody>
      </p:sp>
      <p:sp>
        <p:nvSpPr>
          <p:cNvPr id="18" name="Freeform 25">
            <a:extLst>
              <a:ext uri="{FF2B5EF4-FFF2-40B4-BE49-F238E27FC236}">
                <a16:creationId xmlns:a16="http://schemas.microsoft.com/office/drawing/2014/main" id="{57F42C40-A586-4823-BC01-11032440DC85}"/>
              </a:ext>
            </a:extLst>
          </p:cNvPr>
          <p:cNvSpPr>
            <a:spLocks/>
          </p:cNvSpPr>
          <p:nvPr userDrawn="1"/>
        </p:nvSpPr>
        <p:spPr bwMode="auto">
          <a:xfrm>
            <a:off x="11249368" y="159558"/>
            <a:ext cx="942631" cy="1167202"/>
          </a:xfrm>
          <a:custGeom>
            <a:avLst/>
            <a:gdLst/>
            <a:ahLst/>
            <a:cxnLst/>
            <a:rect l="l" t="t" r="r" b="b"/>
            <a:pathLst>
              <a:path w="942631" h="1167202">
                <a:moveTo>
                  <a:pt x="545414" y="271"/>
                </a:moveTo>
                <a:cubicBezTo>
                  <a:pt x="684799" y="-3633"/>
                  <a:pt x="812302" y="35247"/>
                  <a:pt x="942631" y="84369"/>
                </a:cubicBezTo>
                <a:lnTo>
                  <a:pt x="942631" y="1167202"/>
                </a:lnTo>
                <a:cubicBezTo>
                  <a:pt x="516281" y="754757"/>
                  <a:pt x="22" y="229629"/>
                  <a:pt x="0" y="229607"/>
                </a:cubicBezTo>
                <a:cubicBezTo>
                  <a:pt x="211983" y="64841"/>
                  <a:pt x="386427" y="4724"/>
                  <a:pt x="545414" y="271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95000"/>
                  <a:alpha val="39000"/>
                </a:schemeClr>
              </a:gs>
              <a:gs pos="100000">
                <a:schemeClr val="bg1">
                  <a:lumMod val="0"/>
                  <a:lumOff val="100000"/>
                  <a:alpha val="3000"/>
                </a:schemeClr>
              </a:gs>
            </a:gsLst>
            <a:lin ang="540000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>
              <a:solidFill>
                <a:srgbClr val="FFFFFF">
                  <a:lumMod val="75000"/>
                  <a:lumOff val="25000"/>
                </a:srgbClr>
              </a:solidFill>
            </a:endParaRPr>
          </a:p>
        </p:txBody>
      </p:sp>
      <p:sp>
        <p:nvSpPr>
          <p:cNvPr id="22" name="Freeform 16">
            <a:extLst>
              <a:ext uri="{FF2B5EF4-FFF2-40B4-BE49-F238E27FC236}">
                <a16:creationId xmlns:a16="http://schemas.microsoft.com/office/drawing/2014/main" id="{5B63858A-56D1-4DE4-ACD3-A29A9B6FCF49}"/>
              </a:ext>
            </a:extLst>
          </p:cNvPr>
          <p:cNvSpPr>
            <a:spLocks/>
          </p:cNvSpPr>
          <p:nvPr/>
        </p:nvSpPr>
        <p:spPr bwMode="auto">
          <a:xfrm>
            <a:off x="0" y="5859652"/>
            <a:ext cx="775813" cy="878592"/>
          </a:xfrm>
          <a:custGeom>
            <a:avLst/>
            <a:gdLst/>
            <a:ahLst/>
            <a:cxnLst/>
            <a:rect l="l" t="t" r="r" b="b"/>
            <a:pathLst>
              <a:path w="775813" h="878592">
                <a:moveTo>
                  <a:pt x="0" y="0"/>
                </a:moveTo>
                <a:cubicBezTo>
                  <a:pt x="346484" y="331128"/>
                  <a:pt x="775714" y="688669"/>
                  <a:pt x="775813" y="688751"/>
                </a:cubicBezTo>
                <a:cubicBezTo>
                  <a:pt x="775813" y="688751"/>
                  <a:pt x="484337" y="840157"/>
                  <a:pt x="148697" y="875782"/>
                </a:cubicBezTo>
                <a:cubicBezTo>
                  <a:pt x="101439" y="880934"/>
                  <a:pt x="51410" y="879008"/>
                  <a:pt x="0" y="869968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95000"/>
                  <a:alpha val="39000"/>
                </a:schemeClr>
              </a:gs>
              <a:gs pos="100000">
                <a:schemeClr val="bg1">
                  <a:lumMod val="0"/>
                  <a:lumOff val="100000"/>
                  <a:alpha val="3000"/>
                </a:schemeClr>
              </a:gs>
            </a:gsLst>
            <a:lin ang="5400000" scaled="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>
              <a:solidFill>
                <a:srgbClr val="FFFFFF">
                  <a:lumMod val="75000"/>
                  <a:lumOff val="25000"/>
                </a:srgbClr>
              </a:solidFill>
            </a:endParaRPr>
          </a:p>
        </p:txBody>
      </p:sp>
      <p:sp>
        <p:nvSpPr>
          <p:cNvPr id="23" name="Freeform 17">
            <a:extLst>
              <a:ext uri="{FF2B5EF4-FFF2-40B4-BE49-F238E27FC236}">
                <a16:creationId xmlns:a16="http://schemas.microsoft.com/office/drawing/2014/main" id="{B20052CE-401D-44E9-B553-EFECB642D08B}"/>
              </a:ext>
            </a:extLst>
          </p:cNvPr>
          <p:cNvSpPr>
            <a:spLocks/>
          </p:cNvSpPr>
          <p:nvPr/>
        </p:nvSpPr>
        <p:spPr bwMode="auto">
          <a:xfrm>
            <a:off x="0" y="4750695"/>
            <a:ext cx="2277362" cy="1987624"/>
          </a:xfrm>
          <a:custGeom>
            <a:avLst/>
            <a:gdLst/>
            <a:ahLst/>
            <a:cxnLst/>
            <a:rect l="l" t="t" r="r" b="b"/>
            <a:pathLst>
              <a:path w="2277362" h="1987624">
                <a:moveTo>
                  <a:pt x="0" y="0"/>
                </a:moveTo>
                <a:cubicBezTo>
                  <a:pt x="94714" y="17129"/>
                  <a:pt x="186184" y="51083"/>
                  <a:pt x="281189" y="87712"/>
                </a:cubicBezTo>
                <a:cubicBezTo>
                  <a:pt x="660992" y="221305"/>
                  <a:pt x="961301" y="550836"/>
                  <a:pt x="1305774" y="924898"/>
                </a:cubicBezTo>
                <a:cubicBezTo>
                  <a:pt x="1659044" y="1290018"/>
                  <a:pt x="2277241" y="1797609"/>
                  <a:pt x="2277362" y="1797708"/>
                </a:cubicBezTo>
                <a:cubicBezTo>
                  <a:pt x="2277362" y="1797708"/>
                  <a:pt x="1977053" y="1949114"/>
                  <a:pt x="1650246" y="1984739"/>
                </a:cubicBezTo>
                <a:cubicBezTo>
                  <a:pt x="1314606" y="2020364"/>
                  <a:pt x="855310" y="1717552"/>
                  <a:pt x="652159" y="1548334"/>
                </a:cubicBezTo>
                <a:cubicBezTo>
                  <a:pt x="504561" y="1421285"/>
                  <a:pt x="249851" y="1175876"/>
                  <a:pt x="0" y="929554"/>
                </a:cubicBezTo>
                <a:close/>
              </a:path>
            </a:pathLst>
          </a:custGeom>
          <a:gradFill>
            <a:gsLst>
              <a:gs pos="100000">
                <a:schemeClr val="bg1">
                  <a:lumMod val="95000"/>
                  <a:alpha val="39000"/>
                </a:schemeClr>
              </a:gs>
              <a:gs pos="0">
                <a:schemeClr val="bg1">
                  <a:lumMod val="0"/>
                  <a:lumOff val="100000"/>
                  <a:alpha val="3000"/>
                </a:schemeClr>
              </a:gs>
            </a:gsLst>
            <a:lin ang="5400000" scaled="0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>
              <a:solidFill>
                <a:srgbClr val="FFFFFF">
                  <a:lumMod val="75000"/>
                  <a:lumOff val="25000"/>
                </a:srgbClr>
              </a:solidFill>
            </a:endParaRPr>
          </a:p>
        </p:txBody>
      </p:sp>
      <p:sp>
        <p:nvSpPr>
          <p:cNvPr id="24" name="Freeform 18">
            <a:extLst>
              <a:ext uri="{FF2B5EF4-FFF2-40B4-BE49-F238E27FC236}">
                <a16:creationId xmlns:a16="http://schemas.microsoft.com/office/drawing/2014/main" id="{FB8156A9-27D0-4DEF-9F32-637A461399B2}"/>
              </a:ext>
            </a:extLst>
          </p:cNvPr>
          <p:cNvSpPr>
            <a:spLocks/>
          </p:cNvSpPr>
          <p:nvPr/>
        </p:nvSpPr>
        <p:spPr bwMode="auto">
          <a:xfrm>
            <a:off x="775816" y="4633563"/>
            <a:ext cx="2994259" cy="2137496"/>
          </a:xfrm>
          <a:custGeom>
            <a:avLst/>
            <a:gdLst>
              <a:gd name="T0" fmla="*/ 0 w 339"/>
              <a:gd name="T1" fmla="*/ 37 h 240"/>
              <a:gd name="T2" fmla="*/ 156 w 339"/>
              <a:gd name="T3" fmla="*/ 187 h 240"/>
              <a:gd name="T4" fmla="*/ 268 w 339"/>
              <a:gd name="T5" fmla="*/ 236 h 240"/>
              <a:gd name="T6" fmla="*/ 339 w 339"/>
              <a:gd name="T7" fmla="*/ 215 h 240"/>
              <a:gd name="T8" fmla="*/ 230 w 339"/>
              <a:gd name="T9" fmla="*/ 117 h 240"/>
              <a:gd name="T10" fmla="*/ 114 w 339"/>
              <a:gd name="T11" fmla="*/ 23 h 240"/>
              <a:gd name="T12" fmla="*/ 0 w 339"/>
              <a:gd name="T13" fmla="*/ 37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39" h="240">
                <a:moveTo>
                  <a:pt x="0" y="37"/>
                </a:moveTo>
                <a:cubicBezTo>
                  <a:pt x="0" y="37"/>
                  <a:pt x="115" y="152"/>
                  <a:pt x="156" y="187"/>
                </a:cubicBezTo>
                <a:cubicBezTo>
                  <a:pt x="178" y="206"/>
                  <a:pt x="231" y="240"/>
                  <a:pt x="268" y="236"/>
                </a:cubicBezTo>
                <a:cubicBezTo>
                  <a:pt x="305" y="232"/>
                  <a:pt x="339" y="215"/>
                  <a:pt x="339" y="215"/>
                </a:cubicBezTo>
                <a:cubicBezTo>
                  <a:pt x="339" y="215"/>
                  <a:pt x="269" y="158"/>
                  <a:pt x="230" y="117"/>
                </a:cubicBezTo>
                <a:cubicBezTo>
                  <a:pt x="190" y="75"/>
                  <a:pt x="156" y="38"/>
                  <a:pt x="114" y="23"/>
                </a:cubicBezTo>
                <a:cubicBezTo>
                  <a:pt x="80" y="10"/>
                  <a:pt x="49" y="0"/>
                  <a:pt x="0" y="37"/>
                </a:cubicBezTo>
                <a:close/>
              </a:path>
            </a:pathLst>
          </a:custGeom>
          <a:gradFill>
            <a:gsLst>
              <a:gs pos="100000">
                <a:schemeClr val="bg1">
                  <a:lumMod val="95000"/>
                  <a:alpha val="39000"/>
                </a:schemeClr>
              </a:gs>
              <a:gs pos="0">
                <a:schemeClr val="bg1">
                  <a:lumMod val="0"/>
                  <a:lumOff val="100000"/>
                  <a:alpha val="3000"/>
                </a:schemeClr>
              </a:gs>
            </a:gsLst>
            <a:lin ang="5400000" scaled="0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>
              <a:solidFill>
                <a:srgbClr val="FFFFFF">
                  <a:lumMod val="75000"/>
                  <a:lumOff val="25000"/>
                </a:srgbClr>
              </a:solidFill>
            </a:endParaRPr>
          </a:p>
        </p:txBody>
      </p:sp>
      <p:sp>
        <p:nvSpPr>
          <p:cNvPr id="25" name="Freeform 19">
            <a:extLst>
              <a:ext uri="{FF2B5EF4-FFF2-40B4-BE49-F238E27FC236}">
                <a16:creationId xmlns:a16="http://schemas.microsoft.com/office/drawing/2014/main" id="{98DCF7A9-24CD-4C56-ADCC-68AADA0727F7}"/>
              </a:ext>
            </a:extLst>
          </p:cNvPr>
          <p:cNvSpPr>
            <a:spLocks/>
          </p:cNvSpPr>
          <p:nvPr/>
        </p:nvSpPr>
        <p:spPr bwMode="auto">
          <a:xfrm>
            <a:off x="2277360" y="4633563"/>
            <a:ext cx="2985425" cy="2137496"/>
          </a:xfrm>
          <a:custGeom>
            <a:avLst/>
            <a:gdLst>
              <a:gd name="T0" fmla="*/ 0 w 338"/>
              <a:gd name="T1" fmla="*/ 37 h 240"/>
              <a:gd name="T2" fmla="*/ 155 w 338"/>
              <a:gd name="T3" fmla="*/ 187 h 240"/>
              <a:gd name="T4" fmla="*/ 267 w 338"/>
              <a:gd name="T5" fmla="*/ 236 h 240"/>
              <a:gd name="T6" fmla="*/ 338 w 338"/>
              <a:gd name="T7" fmla="*/ 215 h 240"/>
              <a:gd name="T8" fmla="*/ 229 w 338"/>
              <a:gd name="T9" fmla="*/ 117 h 240"/>
              <a:gd name="T10" fmla="*/ 113 w 338"/>
              <a:gd name="T11" fmla="*/ 23 h 240"/>
              <a:gd name="T12" fmla="*/ 0 w 338"/>
              <a:gd name="T13" fmla="*/ 37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38" h="240">
                <a:moveTo>
                  <a:pt x="0" y="37"/>
                </a:moveTo>
                <a:cubicBezTo>
                  <a:pt x="0" y="37"/>
                  <a:pt x="114" y="152"/>
                  <a:pt x="155" y="187"/>
                </a:cubicBezTo>
                <a:cubicBezTo>
                  <a:pt x="178" y="206"/>
                  <a:pt x="230" y="240"/>
                  <a:pt x="267" y="236"/>
                </a:cubicBezTo>
                <a:cubicBezTo>
                  <a:pt x="305" y="232"/>
                  <a:pt x="338" y="215"/>
                  <a:pt x="338" y="215"/>
                </a:cubicBezTo>
                <a:cubicBezTo>
                  <a:pt x="338" y="215"/>
                  <a:pt x="269" y="158"/>
                  <a:pt x="229" y="117"/>
                </a:cubicBezTo>
                <a:cubicBezTo>
                  <a:pt x="189" y="75"/>
                  <a:pt x="155" y="38"/>
                  <a:pt x="113" y="23"/>
                </a:cubicBezTo>
                <a:cubicBezTo>
                  <a:pt x="79" y="10"/>
                  <a:pt x="48" y="0"/>
                  <a:pt x="0" y="37"/>
                </a:cubicBezTo>
                <a:close/>
              </a:path>
            </a:pathLst>
          </a:custGeom>
          <a:gradFill>
            <a:gsLst>
              <a:gs pos="100000">
                <a:schemeClr val="bg1">
                  <a:lumMod val="95000"/>
                  <a:alpha val="39000"/>
                </a:schemeClr>
              </a:gs>
              <a:gs pos="0">
                <a:schemeClr val="bg1">
                  <a:lumMod val="0"/>
                  <a:lumOff val="100000"/>
                  <a:alpha val="3000"/>
                </a:schemeClr>
              </a:gs>
            </a:gsLst>
            <a:lin ang="5400000" scaled="0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>
              <a:solidFill>
                <a:srgbClr val="FFFFFF">
                  <a:lumMod val="75000"/>
                  <a:lumOff val="25000"/>
                </a:srgbClr>
              </a:solidFill>
            </a:endParaRPr>
          </a:p>
        </p:txBody>
      </p:sp>
      <p:sp>
        <p:nvSpPr>
          <p:cNvPr id="26" name="Freeform 20">
            <a:extLst>
              <a:ext uri="{FF2B5EF4-FFF2-40B4-BE49-F238E27FC236}">
                <a16:creationId xmlns:a16="http://schemas.microsoft.com/office/drawing/2014/main" id="{E58C169F-F0B9-44CE-95D5-F6DB9F39121C}"/>
              </a:ext>
            </a:extLst>
          </p:cNvPr>
          <p:cNvSpPr>
            <a:spLocks/>
          </p:cNvSpPr>
          <p:nvPr/>
        </p:nvSpPr>
        <p:spPr bwMode="auto">
          <a:xfrm>
            <a:off x="3770072" y="4633563"/>
            <a:ext cx="2994259" cy="2137496"/>
          </a:xfrm>
          <a:custGeom>
            <a:avLst/>
            <a:gdLst>
              <a:gd name="T0" fmla="*/ 0 w 339"/>
              <a:gd name="T1" fmla="*/ 37 h 240"/>
              <a:gd name="T2" fmla="*/ 155 w 339"/>
              <a:gd name="T3" fmla="*/ 187 h 240"/>
              <a:gd name="T4" fmla="*/ 268 w 339"/>
              <a:gd name="T5" fmla="*/ 236 h 240"/>
              <a:gd name="T6" fmla="*/ 339 w 339"/>
              <a:gd name="T7" fmla="*/ 215 h 240"/>
              <a:gd name="T8" fmla="*/ 229 w 339"/>
              <a:gd name="T9" fmla="*/ 117 h 240"/>
              <a:gd name="T10" fmla="*/ 113 w 339"/>
              <a:gd name="T11" fmla="*/ 23 h 240"/>
              <a:gd name="T12" fmla="*/ 0 w 339"/>
              <a:gd name="T13" fmla="*/ 37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39" h="240">
                <a:moveTo>
                  <a:pt x="0" y="37"/>
                </a:moveTo>
                <a:cubicBezTo>
                  <a:pt x="0" y="37"/>
                  <a:pt x="114" y="152"/>
                  <a:pt x="155" y="187"/>
                </a:cubicBezTo>
                <a:cubicBezTo>
                  <a:pt x="178" y="206"/>
                  <a:pt x="230" y="240"/>
                  <a:pt x="268" y="236"/>
                </a:cubicBezTo>
                <a:cubicBezTo>
                  <a:pt x="305" y="232"/>
                  <a:pt x="339" y="215"/>
                  <a:pt x="339" y="215"/>
                </a:cubicBezTo>
                <a:cubicBezTo>
                  <a:pt x="339" y="215"/>
                  <a:pt x="269" y="158"/>
                  <a:pt x="229" y="117"/>
                </a:cubicBezTo>
                <a:cubicBezTo>
                  <a:pt x="190" y="75"/>
                  <a:pt x="156" y="38"/>
                  <a:pt x="113" y="23"/>
                </a:cubicBezTo>
                <a:cubicBezTo>
                  <a:pt x="79" y="10"/>
                  <a:pt x="49" y="0"/>
                  <a:pt x="0" y="37"/>
                </a:cubicBezTo>
                <a:close/>
              </a:path>
            </a:pathLst>
          </a:custGeom>
          <a:gradFill>
            <a:gsLst>
              <a:gs pos="100000">
                <a:schemeClr val="bg1">
                  <a:lumMod val="95000"/>
                  <a:alpha val="39000"/>
                </a:schemeClr>
              </a:gs>
              <a:gs pos="0">
                <a:schemeClr val="bg1">
                  <a:lumMod val="0"/>
                  <a:lumOff val="100000"/>
                  <a:alpha val="3000"/>
                </a:schemeClr>
              </a:gs>
            </a:gsLst>
            <a:lin ang="5400000" scaled="0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>
              <a:solidFill>
                <a:srgbClr val="FFFFFF">
                  <a:lumMod val="75000"/>
                  <a:lumOff val="25000"/>
                </a:srgbClr>
              </a:solidFill>
            </a:endParaRPr>
          </a:p>
        </p:txBody>
      </p:sp>
      <p:sp>
        <p:nvSpPr>
          <p:cNvPr id="27" name="Freeform 21">
            <a:extLst>
              <a:ext uri="{FF2B5EF4-FFF2-40B4-BE49-F238E27FC236}">
                <a16:creationId xmlns:a16="http://schemas.microsoft.com/office/drawing/2014/main" id="{7F63B288-24C8-4F48-B831-079F7AE5AF37}"/>
              </a:ext>
            </a:extLst>
          </p:cNvPr>
          <p:cNvSpPr>
            <a:spLocks/>
          </p:cNvSpPr>
          <p:nvPr/>
        </p:nvSpPr>
        <p:spPr bwMode="auto">
          <a:xfrm>
            <a:off x="5262785" y="4633563"/>
            <a:ext cx="2994259" cy="2137496"/>
          </a:xfrm>
          <a:custGeom>
            <a:avLst/>
            <a:gdLst>
              <a:gd name="T0" fmla="*/ 0 w 339"/>
              <a:gd name="T1" fmla="*/ 37 h 240"/>
              <a:gd name="T2" fmla="*/ 156 w 339"/>
              <a:gd name="T3" fmla="*/ 187 h 240"/>
              <a:gd name="T4" fmla="*/ 268 w 339"/>
              <a:gd name="T5" fmla="*/ 236 h 240"/>
              <a:gd name="T6" fmla="*/ 339 w 339"/>
              <a:gd name="T7" fmla="*/ 215 h 240"/>
              <a:gd name="T8" fmla="*/ 230 w 339"/>
              <a:gd name="T9" fmla="*/ 117 h 240"/>
              <a:gd name="T10" fmla="*/ 114 w 339"/>
              <a:gd name="T11" fmla="*/ 23 h 240"/>
              <a:gd name="T12" fmla="*/ 0 w 339"/>
              <a:gd name="T13" fmla="*/ 37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39" h="240">
                <a:moveTo>
                  <a:pt x="0" y="37"/>
                </a:moveTo>
                <a:cubicBezTo>
                  <a:pt x="0" y="37"/>
                  <a:pt x="115" y="152"/>
                  <a:pt x="156" y="187"/>
                </a:cubicBezTo>
                <a:cubicBezTo>
                  <a:pt x="178" y="206"/>
                  <a:pt x="231" y="240"/>
                  <a:pt x="268" y="236"/>
                </a:cubicBezTo>
                <a:cubicBezTo>
                  <a:pt x="305" y="232"/>
                  <a:pt x="339" y="215"/>
                  <a:pt x="339" y="215"/>
                </a:cubicBezTo>
                <a:cubicBezTo>
                  <a:pt x="339" y="215"/>
                  <a:pt x="269" y="158"/>
                  <a:pt x="230" y="117"/>
                </a:cubicBezTo>
                <a:cubicBezTo>
                  <a:pt x="190" y="75"/>
                  <a:pt x="156" y="38"/>
                  <a:pt x="114" y="23"/>
                </a:cubicBezTo>
                <a:cubicBezTo>
                  <a:pt x="80" y="10"/>
                  <a:pt x="49" y="0"/>
                  <a:pt x="0" y="37"/>
                </a:cubicBezTo>
                <a:close/>
              </a:path>
            </a:pathLst>
          </a:custGeom>
          <a:gradFill>
            <a:gsLst>
              <a:gs pos="100000">
                <a:schemeClr val="bg1">
                  <a:lumMod val="95000"/>
                  <a:alpha val="39000"/>
                </a:schemeClr>
              </a:gs>
              <a:gs pos="0">
                <a:schemeClr val="bg1">
                  <a:lumMod val="0"/>
                  <a:lumOff val="100000"/>
                  <a:alpha val="3000"/>
                </a:schemeClr>
              </a:gs>
            </a:gsLst>
            <a:lin ang="5400000" scaled="0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>
              <a:solidFill>
                <a:srgbClr val="FFFFFF">
                  <a:lumMod val="75000"/>
                  <a:lumOff val="25000"/>
                </a:srgbClr>
              </a:solidFill>
            </a:endParaRPr>
          </a:p>
        </p:txBody>
      </p:sp>
      <p:sp>
        <p:nvSpPr>
          <p:cNvPr id="28" name="Freeform 22">
            <a:extLst>
              <a:ext uri="{FF2B5EF4-FFF2-40B4-BE49-F238E27FC236}">
                <a16:creationId xmlns:a16="http://schemas.microsoft.com/office/drawing/2014/main" id="{05BD9DA0-D90E-4BC1-A308-002BBBE75E36}"/>
              </a:ext>
            </a:extLst>
          </p:cNvPr>
          <p:cNvSpPr>
            <a:spLocks/>
          </p:cNvSpPr>
          <p:nvPr/>
        </p:nvSpPr>
        <p:spPr bwMode="auto">
          <a:xfrm>
            <a:off x="6764329" y="4633563"/>
            <a:ext cx="2985425" cy="2137496"/>
          </a:xfrm>
          <a:custGeom>
            <a:avLst/>
            <a:gdLst>
              <a:gd name="T0" fmla="*/ 0 w 338"/>
              <a:gd name="T1" fmla="*/ 37 h 240"/>
              <a:gd name="T2" fmla="*/ 155 w 338"/>
              <a:gd name="T3" fmla="*/ 187 h 240"/>
              <a:gd name="T4" fmla="*/ 267 w 338"/>
              <a:gd name="T5" fmla="*/ 236 h 240"/>
              <a:gd name="T6" fmla="*/ 338 w 338"/>
              <a:gd name="T7" fmla="*/ 215 h 240"/>
              <a:gd name="T8" fmla="*/ 229 w 338"/>
              <a:gd name="T9" fmla="*/ 117 h 240"/>
              <a:gd name="T10" fmla="*/ 113 w 338"/>
              <a:gd name="T11" fmla="*/ 23 h 240"/>
              <a:gd name="T12" fmla="*/ 0 w 338"/>
              <a:gd name="T13" fmla="*/ 37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38" h="240">
                <a:moveTo>
                  <a:pt x="0" y="37"/>
                </a:moveTo>
                <a:cubicBezTo>
                  <a:pt x="0" y="37"/>
                  <a:pt x="114" y="152"/>
                  <a:pt x="155" y="187"/>
                </a:cubicBezTo>
                <a:cubicBezTo>
                  <a:pt x="178" y="206"/>
                  <a:pt x="230" y="240"/>
                  <a:pt x="267" y="236"/>
                </a:cubicBezTo>
                <a:cubicBezTo>
                  <a:pt x="305" y="232"/>
                  <a:pt x="338" y="215"/>
                  <a:pt x="338" y="215"/>
                </a:cubicBezTo>
                <a:cubicBezTo>
                  <a:pt x="338" y="215"/>
                  <a:pt x="269" y="158"/>
                  <a:pt x="229" y="117"/>
                </a:cubicBezTo>
                <a:cubicBezTo>
                  <a:pt x="189" y="75"/>
                  <a:pt x="155" y="38"/>
                  <a:pt x="113" y="23"/>
                </a:cubicBezTo>
                <a:cubicBezTo>
                  <a:pt x="79" y="10"/>
                  <a:pt x="48" y="0"/>
                  <a:pt x="0" y="37"/>
                </a:cubicBezTo>
                <a:close/>
              </a:path>
            </a:pathLst>
          </a:custGeom>
          <a:gradFill>
            <a:gsLst>
              <a:gs pos="100000">
                <a:schemeClr val="bg1">
                  <a:lumMod val="95000"/>
                  <a:alpha val="39000"/>
                </a:schemeClr>
              </a:gs>
              <a:gs pos="0">
                <a:schemeClr val="bg1">
                  <a:lumMod val="0"/>
                  <a:lumOff val="100000"/>
                  <a:alpha val="3000"/>
                </a:schemeClr>
              </a:gs>
            </a:gsLst>
            <a:lin ang="5400000" scaled="0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>
              <a:solidFill>
                <a:srgbClr val="FFFFFF">
                  <a:lumMod val="75000"/>
                  <a:lumOff val="25000"/>
                </a:srgbClr>
              </a:solidFill>
            </a:endParaRPr>
          </a:p>
        </p:txBody>
      </p:sp>
      <p:sp>
        <p:nvSpPr>
          <p:cNvPr id="29" name="Freeform 23">
            <a:extLst>
              <a:ext uri="{FF2B5EF4-FFF2-40B4-BE49-F238E27FC236}">
                <a16:creationId xmlns:a16="http://schemas.microsoft.com/office/drawing/2014/main" id="{022640E6-F26F-47BF-BDB5-E60336AAE2CA}"/>
              </a:ext>
            </a:extLst>
          </p:cNvPr>
          <p:cNvSpPr>
            <a:spLocks/>
          </p:cNvSpPr>
          <p:nvPr/>
        </p:nvSpPr>
        <p:spPr bwMode="auto">
          <a:xfrm>
            <a:off x="8257042" y="4633563"/>
            <a:ext cx="2994259" cy="2137496"/>
          </a:xfrm>
          <a:custGeom>
            <a:avLst/>
            <a:gdLst>
              <a:gd name="T0" fmla="*/ 0 w 339"/>
              <a:gd name="T1" fmla="*/ 37 h 240"/>
              <a:gd name="T2" fmla="*/ 155 w 339"/>
              <a:gd name="T3" fmla="*/ 187 h 240"/>
              <a:gd name="T4" fmla="*/ 268 w 339"/>
              <a:gd name="T5" fmla="*/ 236 h 240"/>
              <a:gd name="T6" fmla="*/ 339 w 339"/>
              <a:gd name="T7" fmla="*/ 215 h 240"/>
              <a:gd name="T8" fmla="*/ 229 w 339"/>
              <a:gd name="T9" fmla="*/ 117 h 240"/>
              <a:gd name="T10" fmla="*/ 113 w 339"/>
              <a:gd name="T11" fmla="*/ 23 h 240"/>
              <a:gd name="T12" fmla="*/ 0 w 339"/>
              <a:gd name="T13" fmla="*/ 37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39" h="240">
                <a:moveTo>
                  <a:pt x="0" y="37"/>
                </a:moveTo>
                <a:cubicBezTo>
                  <a:pt x="0" y="37"/>
                  <a:pt x="114" y="152"/>
                  <a:pt x="155" y="187"/>
                </a:cubicBezTo>
                <a:cubicBezTo>
                  <a:pt x="178" y="206"/>
                  <a:pt x="230" y="240"/>
                  <a:pt x="268" y="236"/>
                </a:cubicBezTo>
                <a:cubicBezTo>
                  <a:pt x="305" y="232"/>
                  <a:pt x="339" y="215"/>
                  <a:pt x="339" y="215"/>
                </a:cubicBezTo>
                <a:cubicBezTo>
                  <a:pt x="339" y="215"/>
                  <a:pt x="269" y="158"/>
                  <a:pt x="229" y="117"/>
                </a:cubicBezTo>
                <a:cubicBezTo>
                  <a:pt x="190" y="75"/>
                  <a:pt x="156" y="38"/>
                  <a:pt x="113" y="23"/>
                </a:cubicBezTo>
                <a:cubicBezTo>
                  <a:pt x="79" y="10"/>
                  <a:pt x="49" y="0"/>
                  <a:pt x="0" y="37"/>
                </a:cubicBezTo>
                <a:close/>
              </a:path>
            </a:pathLst>
          </a:custGeom>
          <a:gradFill>
            <a:gsLst>
              <a:gs pos="100000">
                <a:schemeClr val="bg1">
                  <a:lumMod val="95000"/>
                  <a:alpha val="39000"/>
                </a:schemeClr>
              </a:gs>
              <a:gs pos="0">
                <a:schemeClr val="bg1">
                  <a:lumMod val="0"/>
                  <a:lumOff val="100000"/>
                  <a:alpha val="3000"/>
                </a:schemeClr>
              </a:gs>
            </a:gsLst>
            <a:lin ang="5400000" scaled="0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>
              <a:solidFill>
                <a:srgbClr val="FFFFFF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0" name="Freeform 24">
            <a:extLst>
              <a:ext uri="{FF2B5EF4-FFF2-40B4-BE49-F238E27FC236}">
                <a16:creationId xmlns:a16="http://schemas.microsoft.com/office/drawing/2014/main" id="{2A6641FE-5E97-4716-A09B-7D998E142091}"/>
              </a:ext>
            </a:extLst>
          </p:cNvPr>
          <p:cNvSpPr>
            <a:spLocks/>
          </p:cNvSpPr>
          <p:nvPr userDrawn="1"/>
        </p:nvSpPr>
        <p:spPr bwMode="auto">
          <a:xfrm>
            <a:off x="9749752" y="4733487"/>
            <a:ext cx="2442248" cy="2004832"/>
          </a:xfrm>
          <a:custGeom>
            <a:avLst/>
            <a:gdLst/>
            <a:ahLst/>
            <a:cxnLst/>
            <a:rect l="l" t="t" r="r" b="b"/>
            <a:pathLst>
              <a:path w="2442248" h="2004832">
                <a:moveTo>
                  <a:pt x="553143" y="271"/>
                </a:moveTo>
                <a:cubicBezTo>
                  <a:pt x="713234" y="-4182"/>
                  <a:pt x="856764" y="47029"/>
                  <a:pt x="1006919" y="104920"/>
                </a:cubicBezTo>
                <a:cubicBezTo>
                  <a:pt x="1377889" y="238513"/>
                  <a:pt x="1678198" y="568044"/>
                  <a:pt x="2031503" y="942106"/>
                </a:cubicBezTo>
                <a:cubicBezTo>
                  <a:pt x="2148417" y="1066039"/>
                  <a:pt x="2296871" y="1206388"/>
                  <a:pt x="2442248" y="1337447"/>
                </a:cubicBezTo>
                <a:lnTo>
                  <a:pt x="2442248" y="1990589"/>
                </a:lnTo>
                <a:lnTo>
                  <a:pt x="2367143" y="2001947"/>
                </a:lnTo>
                <a:cubicBezTo>
                  <a:pt x="2040336" y="2037572"/>
                  <a:pt x="1572207" y="1734760"/>
                  <a:pt x="1377889" y="1565542"/>
                </a:cubicBezTo>
                <a:cubicBezTo>
                  <a:pt x="1015763" y="1253833"/>
                  <a:pt x="59" y="229666"/>
                  <a:pt x="0" y="229607"/>
                </a:cubicBezTo>
                <a:cubicBezTo>
                  <a:pt x="216399" y="64841"/>
                  <a:pt x="393052" y="4724"/>
                  <a:pt x="553143" y="271"/>
                </a:cubicBezTo>
                <a:close/>
              </a:path>
            </a:pathLst>
          </a:custGeom>
          <a:gradFill>
            <a:gsLst>
              <a:gs pos="100000">
                <a:schemeClr val="bg1">
                  <a:lumMod val="95000"/>
                  <a:alpha val="39000"/>
                </a:schemeClr>
              </a:gs>
              <a:gs pos="0">
                <a:schemeClr val="bg1">
                  <a:lumMod val="0"/>
                  <a:lumOff val="100000"/>
                  <a:alpha val="3000"/>
                </a:schemeClr>
              </a:gs>
            </a:gsLst>
            <a:lin ang="5400000" scaled="0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>
              <a:solidFill>
                <a:srgbClr val="FFFFFF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1" name="Freeform 25">
            <a:extLst>
              <a:ext uri="{FF2B5EF4-FFF2-40B4-BE49-F238E27FC236}">
                <a16:creationId xmlns:a16="http://schemas.microsoft.com/office/drawing/2014/main" id="{57F42C40-A586-4823-BC01-11032440DC85}"/>
              </a:ext>
            </a:extLst>
          </p:cNvPr>
          <p:cNvSpPr>
            <a:spLocks/>
          </p:cNvSpPr>
          <p:nvPr userDrawn="1"/>
        </p:nvSpPr>
        <p:spPr bwMode="auto">
          <a:xfrm>
            <a:off x="11251298" y="4733487"/>
            <a:ext cx="940702" cy="1165326"/>
          </a:xfrm>
          <a:custGeom>
            <a:avLst/>
            <a:gdLst/>
            <a:ahLst/>
            <a:cxnLst/>
            <a:rect l="l" t="t" r="r" b="b"/>
            <a:pathLst>
              <a:path w="940702" h="1165326">
                <a:moveTo>
                  <a:pt x="545414" y="271"/>
                </a:moveTo>
                <a:cubicBezTo>
                  <a:pt x="684112" y="-3613"/>
                  <a:pt x="811046" y="34865"/>
                  <a:pt x="940702" y="83655"/>
                </a:cubicBezTo>
                <a:lnTo>
                  <a:pt x="940702" y="1165326"/>
                </a:lnTo>
                <a:cubicBezTo>
                  <a:pt x="514750" y="753198"/>
                  <a:pt x="90" y="229699"/>
                  <a:pt x="0" y="229607"/>
                </a:cubicBezTo>
                <a:cubicBezTo>
                  <a:pt x="211983" y="64841"/>
                  <a:pt x="386427" y="4724"/>
                  <a:pt x="545414" y="271"/>
                </a:cubicBezTo>
                <a:close/>
              </a:path>
            </a:pathLst>
          </a:custGeom>
          <a:gradFill>
            <a:gsLst>
              <a:gs pos="100000">
                <a:schemeClr val="bg1">
                  <a:lumMod val="95000"/>
                  <a:alpha val="39000"/>
                </a:schemeClr>
              </a:gs>
              <a:gs pos="0">
                <a:schemeClr val="bg1">
                  <a:lumMod val="0"/>
                  <a:lumOff val="100000"/>
                  <a:alpha val="3000"/>
                </a:schemeClr>
              </a:gs>
            </a:gsLst>
            <a:lin ang="5400000" scaled="0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endParaRPr lang="en-GB">
              <a:solidFill>
                <a:srgbClr val="FFFFFF">
                  <a:lumMod val="75000"/>
                  <a:lumOff val="25000"/>
                </a:srgbClr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838200" y="468882"/>
            <a:ext cx="10515600" cy="387798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838200" y="6446579"/>
            <a:ext cx="2743200" cy="184666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A334D-47BF-4C51-9467-739C33E87C7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4038600" y="6446579"/>
            <a:ext cx="4114800" cy="184666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610600" y="6446579"/>
            <a:ext cx="2743200" cy="184666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91227-F9EB-4B2B-9432-842143BA16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215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68882"/>
            <a:ext cx="10515600" cy="387798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446579"/>
            <a:ext cx="2743200" cy="184666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A334D-47BF-4C51-9467-739C33E87C7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9/27/2021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46579"/>
            <a:ext cx="4114800" cy="184666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446579"/>
            <a:ext cx="2743200" cy="184666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91227-F9EB-4B2B-9432-842143BA16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105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14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sv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31.png"/><Relationship Id="rId5" Type="http://schemas.openxmlformats.org/officeDocument/2006/relationships/image" Target="../media/image30.svg"/><Relationship Id="rId4" Type="http://schemas.openxmlformats.org/officeDocument/2006/relationships/image" Target="../media/image2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sv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33.xml"/><Relationship Id="rId6" Type="http://schemas.microsoft.com/office/2007/relationships/hdphoto" Target="../media/hdphoto1.wdp"/><Relationship Id="rId5" Type="http://schemas.openxmlformats.org/officeDocument/2006/relationships/image" Target="../media/image34.png"/><Relationship Id="rId4" Type="http://schemas.openxmlformats.org/officeDocument/2006/relationships/hyperlink" Target="tel:605-274-2424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3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4">
            <a:extLst>
              <a:ext uri="{FF2B5EF4-FFF2-40B4-BE49-F238E27FC236}">
                <a16:creationId xmlns:a16="http://schemas.microsoft.com/office/drawing/2014/main" id="{BAF97F00-0242-4AFD-8562-086DBA01154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073" y="598493"/>
            <a:ext cx="9569451" cy="6270625"/>
            <a:chOff x="-4" y="376"/>
            <a:chExt cx="6028" cy="3950"/>
          </a:xfrm>
          <a:solidFill>
            <a:schemeClr val="accent2">
              <a:lumMod val="20000"/>
              <a:lumOff val="80000"/>
              <a:alpha val="20000"/>
            </a:schemeClr>
          </a:solidFill>
        </p:grpSpPr>
        <p:sp>
          <p:nvSpPr>
            <p:cNvPr id="58" name="Freeform 5">
              <a:extLst>
                <a:ext uri="{FF2B5EF4-FFF2-40B4-BE49-F238E27FC236}">
                  <a16:creationId xmlns:a16="http://schemas.microsoft.com/office/drawing/2014/main" id="{7DA28E87-8C42-4931-8BC4-C95C09828B0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9" y="2722"/>
              <a:ext cx="1665" cy="1604"/>
            </a:xfrm>
            <a:custGeom>
              <a:avLst/>
              <a:gdLst>
                <a:gd name="T0" fmla="*/ 132 w 455"/>
                <a:gd name="T1" fmla="*/ 0 h 436"/>
                <a:gd name="T2" fmla="*/ 0 w 455"/>
                <a:gd name="T3" fmla="*/ 63 h 436"/>
                <a:gd name="T4" fmla="*/ 87 w 455"/>
                <a:gd name="T5" fmla="*/ 232 h 436"/>
                <a:gd name="T6" fmla="*/ 219 w 455"/>
                <a:gd name="T7" fmla="*/ 436 h 436"/>
                <a:gd name="T8" fmla="*/ 455 w 455"/>
                <a:gd name="T9" fmla="*/ 427 h 436"/>
                <a:gd name="T10" fmla="*/ 213 w 455"/>
                <a:gd name="T11" fmla="*/ 53 h 436"/>
                <a:gd name="T12" fmla="*/ 132 w 455"/>
                <a:gd name="T13" fmla="*/ 0 h 436"/>
                <a:gd name="connsiteX0" fmla="*/ 2901 w 9982"/>
                <a:gd name="connsiteY0" fmla="*/ 0 h 10359"/>
                <a:gd name="connsiteX1" fmla="*/ 0 w 9982"/>
                <a:gd name="connsiteY1" fmla="*/ 1445 h 10359"/>
                <a:gd name="connsiteX2" fmla="*/ 1912 w 9982"/>
                <a:gd name="connsiteY2" fmla="*/ 5321 h 10359"/>
                <a:gd name="connsiteX3" fmla="*/ 4813 w 9982"/>
                <a:gd name="connsiteY3" fmla="*/ 10000 h 10359"/>
                <a:gd name="connsiteX4" fmla="*/ 9982 w 9982"/>
                <a:gd name="connsiteY4" fmla="*/ 10038 h 10359"/>
                <a:gd name="connsiteX5" fmla="*/ 4681 w 9982"/>
                <a:gd name="connsiteY5" fmla="*/ 1216 h 10359"/>
                <a:gd name="connsiteX6" fmla="*/ 2901 w 9982"/>
                <a:gd name="connsiteY6" fmla="*/ 0 h 10359"/>
                <a:gd name="connsiteX0" fmla="*/ 2906 w 10000"/>
                <a:gd name="connsiteY0" fmla="*/ 0 h 9692"/>
                <a:gd name="connsiteX1" fmla="*/ 0 w 10000"/>
                <a:gd name="connsiteY1" fmla="*/ 1395 h 9692"/>
                <a:gd name="connsiteX2" fmla="*/ 1915 w 10000"/>
                <a:gd name="connsiteY2" fmla="*/ 5137 h 9692"/>
                <a:gd name="connsiteX3" fmla="*/ 4822 w 10000"/>
                <a:gd name="connsiteY3" fmla="*/ 9653 h 9692"/>
                <a:gd name="connsiteX4" fmla="*/ 10000 w 10000"/>
                <a:gd name="connsiteY4" fmla="*/ 9690 h 9692"/>
                <a:gd name="connsiteX5" fmla="*/ 4689 w 10000"/>
                <a:gd name="connsiteY5" fmla="*/ 1174 h 9692"/>
                <a:gd name="connsiteX6" fmla="*/ 2906 w 10000"/>
                <a:gd name="connsiteY6" fmla="*/ 0 h 9692"/>
                <a:gd name="connsiteX0" fmla="*/ 2906 w 10000"/>
                <a:gd name="connsiteY0" fmla="*/ 0 h 9998"/>
                <a:gd name="connsiteX1" fmla="*/ 0 w 10000"/>
                <a:gd name="connsiteY1" fmla="*/ 1439 h 9998"/>
                <a:gd name="connsiteX2" fmla="*/ 1915 w 10000"/>
                <a:gd name="connsiteY2" fmla="*/ 5300 h 9998"/>
                <a:gd name="connsiteX3" fmla="*/ 4822 w 10000"/>
                <a:gd name="connsiteY3" fmla="*/ 9960 h 9998"/>
                <a:gd name="connsiteX4" fmla="*/ 10000 w 10000"/>
                <a:gd name="connsiteY4" fmla="*/ 9998 h 9998"/>
                <a:gd name="connsiteX5" fmla="*/ 4689 w 10000"/>
                <a:gd name="connsiteY5" fmla="*/ 1211 h 9998"/>
                <a:gd name="connsiteX6" fmla="*/ 2906 w 10000"/>
                <a:gd name="connsiteY6" fmla="*/ 0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000" h="9998">
                  <a:moveTo>
                    <a:pt x="2906" y="0"/>
                  </a:moveTo>
                  <a:cubicBezTo>
                    <a:pt x="1827" y="45"/>
                    <a:pt x="903" y="732"/>
                    <a:pt x="0" y="1439"/>
                  </a:cubicBezTo>
                  <a:cubicBezTo>
                    <a:pt x="0" y="1439"/>
                    <a:pt x="770" y="3427"/>
                    <a:pt x="1915" y="5300"/>
                  </a:cubicBezTo>
                  <a:cubicBezTo>
                    <a:pt x="2862" y="6830"/>
                    <a:pt x="3627" y="8045"/>
                    <a:pt x="4822" y="9960"/>
                  </a:cubicBezTo>
                  <a:cubicBezTo>
                    <a:pt x="4851" y="10007"/>
                    <a:pt x="10000" y="9998"/>
                    <a:pt x="10000" y="9998"/>
                  </a:cubicBezTo>
                  <a:cubicBezTo>
                    <a:pt x="10000" y="9998"/>
                    <a:pt x="5989" y="3084"/>
                    <a:pt x="4689" y="1211"/>
                  </a:cubicBezTo>
                  <a:cubicBezTo>
                    <a:pt x="4316" y="662"/>
                    <a:pt x="3655" y="273"/>
                    <a:pt x="290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6">
              <a:extLst>
                <a:ext uri="{FF2B5EF4-FFF2-40B4-BE49-F238E27FC236}">
                  <a16:creationId xmlns:a16="http://schemas.microsoft.com/office/drawing/2014/main" id="{DCC0632C-A7F2-4206-AD9B-A80C1D12866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3" y="1134"/>
              <a:ext cx="671" cy="1137"/>
            </a:xfrm>
            <a:custGeom>
              <a:avLst/>
              <a:gdLst>
                <a:gd name="T0" fmla="*/ 97 w 183"/>
                <a:gd name="T1" fmla="*/ 0 h 310"/>
                <a:gd name="T2" fmla="*/ 0 w 183"/>
                <a:gd name="T3" fmla="*/ 170 h 310"/>
                <a:gd name="T4" fmla="*/ 79 w 183"/>
                <a:gd name="T5" fmla="*/ 280 h 310"/>
                <a:gd name="T6" fmla="*/ 102 w 183"/>
                <a:gd name="T7" fmla="*/ 310 h 310"/>
                <a:gd name="T8" fmla="*/ 160 w 183"/>
                <a:gd name="T9" fmla="*/ 225 h 310"/>
                <a:gd name="T10" fmla="*/ 175 w 183"/>
                <a:gd name="T11" fmla="*/ 74 h 310"/>
                <a:gd name="T12" fmla="*/ 97 w 183"/>
                <a:gd name="T13" fmla="*/ 0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3" h="310">
                  <a:moveTo>
                    <a:pt x="97" y="0"/>
                  </a:moveTo>
                  <a:cubicBezTo>
                    <a:pt x="64" y="66"/>
                    <a:pt x="38" y="116"/>
                    <a:pt x="0" y="170"/>
                  </a:cubicBezTo>
                  <a:cubicBezTo>
                    <a:pt x="24" y="204"/>
                    <a:pt x="51" y="241"/>
                    <a:pt x="79" y="280"/>
                  </a:cubicBezTo>
                  <a:cubicBezTo>
                    <a:pt x="87" y="290"/>
                    <a:pt x="94" y="300"/>
                    <a:pt x="102" y="310"/>
                  </a:cubicBezTo>
                  <a:cubicBezTo>
                    <a:pt x="129" y="275"/>
                    <a:pt x="150" y="245"/>
                    <a:pt x="160" y="225"/>
                  </a:cubicBezTo>
                  <a:cubicBezTo>
                    <a:pt x="182" y="178"/>
                    <a:pt x="183" y="124"/>
                    <a:pt x="175" y="74"/>
                  </a:cubicBezTo>
                  <a:cubicBezTo>
                    <a:pt x="156" y="40"/>
                    <a:pt x="127" y="14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7">
              <a:extLst>
                <a:ext uri="{FF2B5EF4-FFF2-40B4-BE49-F238E27FC236}">
                  <a16:creationId xmlns:a16="http://schemas.microsoft.com/office/drawing/2014/main" id="{55FECF9B-FFA5-4AEF-B7D0-E44ECE9325EE}"/>
                </a:ext>
              </a:extLst>
            </p:cNvPr>
            <p:cNvSpPr>
              <a:spLocks/>
            </p:cNvSpPr>
            <p:nvPr/>
          </p:nvSpPr>
          <p:spPr bwMode="auto">
            <a:xfrm>
              <a:off x="-4" y="2234"/>
              <a:ext cx="1027" cy="1624"/>
            </a:xfrm>
            <a:custGeom>
              <a:avLst/>
              <a:gdLst>
                <a:gd name="T0" fmla="*/ 0 w 279"/>
                <a:gd name="T1" fmla="*/ 165 h 436"/>
                <a:gd name="T2" fmla="*/ 6 w 279"/>
                <a:gd name="T3" fmla="*/ 436 h 436"/>
                <a:gd name="T4" fmla="*/ 279 w 279"/>
                <a:gd name="T5" fmla="*/ 134 h 436"/>
                <a:gd name="T6" fmla="*/ 171 w 279"/>
                <a:gd name="T7" fmla="*/ 0 h 436"/>
                <a:gd name="T8" fmla="*/ 0 w 279"/>
                <a:gd name="T9" fmla="*/ 165 h 436"/>
                <a:gd name="connsiteX0" fmla="*/ 0 w 10000"/>
                <a:gd name="connsiteY0" fmla="*/ 3784 h 10138"/>
                <a:gd name="connsiteX1" fmla="*/ 19 w 10000"/>
                <a:gd name="connsiteY1" fmla="*/ 10138 h 10138"/>
                <a:gd name="connsiteX2" fmla="*/ 10000 w 10000"/>
                <a:gd name="connsiteY2" fmla="*/ 3073 h 10138"/>
                <a:gd name="connsiteX3" fmla="*/ 6129 w 10000"/>
                <a:gd name="connsiteY3" fmla="*/ 0 h 10138"/>
                <a:gd name="connsiteX4" fmla="*/ 0 w 10000"/>
                <a:gd name="connsiteY4" fmla="*/ 3784 h 10138"/>
                <a:gd name="connsiteX0" fmla="*/ 13 w 10013"/>
                <a:gd name="connsiteY0" fmla="*/ 3784 h 10138"/>
                <a:gd name="connsiteX1" fmla="*/ 32 w 10013"/>
                <a:gd name="connsiteY1" fmla="*/ 10138 h 10138"/>
                <a:gd name="connsiteX2" fmla="*/ 10013 w 10013"/>
                <a:gd name="connsiteY2" fmla="*/ 3073 h 10138"/>
                <a:gd name="connsiteX3" fmla="*/ 6142 w 10013"/>
                <a:gd name="connsiteY3" fmla="*/ 0 h 10138"/>
                <a:gd name="connsiteX4" fmla="*/ 13 w 10013"/>
                <a:gd name="connsiteY4" fmla="*/ 3784 h 10138"/>
                <a:gd name="connsiteX0" fmla="*/ 40 w 10040"/>
                <a:gd name="connsiteY0" fmla="*/ 3784 h 10163"/>
                <a:gd name="connsiteX1" fmla="*/ 0 w 10040"/>
                <a:gd name="connsiteY1" fmla="*/ 10163 h 10163"/>
                <a:gd name="connsiteX2" fmla="*/ 10040 w 10040"/>
                <a:gd name="connsiteY2" fmla="*/ 3073 h 10163"/>
                <a:gd name="connsiteX3" fmla="*/ 6169 w 10040"/>
                <a:gd name="connsiteY3" fmla="*/ 0 h 10163"/>
                <a:gd name="connsiteX4" fmla="*/ 40 w 10040"/>
                <a:gd name="connsiteY4" fmla="*/ 3784 h 101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40" h="10163">
                  <a:moveTo>
                    <a:pt x="40" y="3784"/>
                  </a:moveTo>
                  <a:cubicBezTo>
                    <a:pt x="1" y="9549"/>
                    <a:pt x="0" y="10163"/>
                    <a:pt x="0" y="10163"/>
                  </a:cubicBezTo>
                  <a:cubicBezTo>
                    <a:pt x="0" y="10163"/>
                    <a:pt x="5488" y="6468"/>
                    <a:pt x="10040" y="3073"/>
                  </a:cubicBezTo>
                  <a:cubicBezTo>
                    <a:pt x="8463" y="1858"/>
                    <a:pt x="7173" y="849"/>
                    <a:pt x="6169" y="0"/>
                  </a:cubicBezTo>
                  <a:cubicBezTo>
                    <a:pt x="4054" y="1468"/>
                    <a:pt x="4269" y="1261"/>
                    <a:pt x="40" y="37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8">
              <a:extLst>
                <a:ext uri="{FF2B5EF4-FFF2-40B4-BE49-F238E27FC236}">
                  <a16:creationId xmlns:a16="http://schemas.microsoft.com/office/drawing/2014/main" id="{929E4B48-3533-4E9F-9EAA-FF80C8C4F3A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" y="376"/>
              <a:ext cx="1411" cy="1030"/>
            </a:xfrm>
            <a:custGeom>
              <a:avLst/>
              <a:gdLst>
                <a:gd name="T0" fmla="*/ 75 w 385"/>
                <a:gd name="T1" fmla="*/ 190 h 281"/>
                <a:gd name="T2" fmla="*/ 121 w 385"/>
                <a:gd name="T3" fmla="*/ 179 h 281"/>
                <a:gd name="T4" fmla="*/ 193 w 385"/>
                <a:gd name="T5" fmla="*/ 173 h 281"/>
                <a:gd name="T6" fmla="*/ 307 w 385"/>
                <a:gd name="T7" fmla="*/ 207 h 281"/>
                <a:gd name="T8" fmla="*/ 385 w 385"/>
                <a:gd name="T9" fmla="*/ 281 h 281"/>
                <a:gd name="T10" fmla="*/ 325 w 385"/>
                <a:gd name="T11" fmla="*/ 111 h 281"/>
                <a:gd name="T12" fmla="*/ 193 w 385"/>
                <a:gd name="T13" fmla="*/ 0 h 281"/>
                <a:gd name="T14" fmla="*/ 70 w 385"/>
                <a:gd name="T15" fmla="*/ 80 h 281"/>
                <a:gd name="T16" fmla="*/ 0 w 385"/>
                <a:gd name="T17" fmla="*/ 262 h 281"/>
                <a:gd name="T18" fmla="*/ 75 w 385"/>
                <a:gd name="T19" fmla="*/ 190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5" h="281">
                  <a:moveTo>
                    <a:pt x="75" y="190"/>
                  </a:moveTo>
                  <a:cubicBezTo>
                    <a:pt x="86" y="184"/>
                    <a:pt x="102" y="180"/>
                    <a:pt x="121" y="179"/>
                  </a:cubicBezTo>
                  <a:cubicBezTo>
                    <a:pt x="141" y="175"/>
                    <a:pt x="165" y="173"/>
                    <a:pt x="193" y="173"/>
                  </a:cubicBezTo>
                  <a:cubicBezTo>
                    <a:pt x="264" y="173"/>
                    <a:pt x="307" y="207"/>
                    <a:pt x="307" y="207"/>
                  </a:cubicBezTo>
                  <a:cubicBezTo>
                    <a:pt x="337" y="221"/>
                    <a:pt x="366" y="247"/>
                    <a:pt x="385" y="281"/>
                  </a:cubicBezTo>
                  <a:cubicBezTo>
                    <a:pt x="373" y="210"/>
                    <a:pt x="342" y="144"/>
                    <a:pt x="325" y="111"/>
                  </a:cubicBezTo>
                  <a:cubicBezTo>
                    <a:pt x="295" y="54"/>
                    <a:pt x="259" y="0"/>
                    <a:pt x="193" y="0"/>
                  </a:cubicBezTo>
                  <a:cubicBezTo>
                    <a:pt x="127" y="0"/>
                    <a:pt x="93" y="35"/>
                    <a:pt x="70" y="80"/>
                  </a:cubicBezTo>
                  <a:cubicBezTo>
                    <a:pt x="51" y="119"/>
                    <a:pt x="11" y="200"/>
                    <a:pt x="0" y="262"/>
                  </a:cubicBezTo>
                  <a:cubicBezTo>
                    <a:pt x="17" y="225"/>
                    <a:pt x="49" y="203"/>
                    <a:pt x="75" y="19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9">
              <a:extLst>
                <a:ext uri="{FF2B5EF4-FFF2-40B4-BE49-F238E27FC236}">
                  <a16:creationId xmlns:a16="http://schemas.microsoft.com/office/drawing/2014/main" id="{0DE3CF21-F8AC-4E02-9C0A-6076CD06A6F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" y="1072"/>
              <a:ext cx="2365" cy="2705"/>
            </a:xfrm>
            <a:custGeom>
              <a:avLst/>
              <a:gdLst>
                <a:gd name="T0" fmla="*/ 314 w 645"/>
                <a:gd name="T1" fmla="*/ 327 h 738"/>
                <a:gd name="T2" fmla="*/ 291 w 645"/>
                <a:gd name="T3" fmla="*/ 297 h 738"/>
                <a:gd name="T4" fmla="*/ 212 w 645"/>
                <a:gd name="T5" fmla="*/ 187 h 738"/>
                <a:gd name="T6" fmla="*/ 77 w 645"/>
                <a:gd name="T7" fmla="*/ 0 h 738"/>
                <a:gd name="T8" fmla="*/ 2 w 645"/>
                <a:gd name="T9" fmla="*/ 72 h 738"/>
                <a:gd name="T10" fmla="*/ 0 w 645"/>
                <a:gd name="T11" fmla="*/ 101 h 738"/>
                <a:gd name="T12" fmla="*/ 104 w 645"/>
                <a:gd name="T13" fmla="*/ 317 h 738"/>
                <a:gd name="T14" fmla="*/ 212 w 645"/>
                <a:gd name="T15" fmla="*/ 451 h 738"/>
                <a:gd name="T16" fmla="*/ 221 w 645"/>
                <a:gd name="T17" fmla="*/ 463 h 738"/>
                <a:gd name="T18" fmla="*/ 448 w 645"/>
                <a:gd name="T19" fmla="*/ 698 h 738"/>
                <a:gd name="T20" fmla="*/ 449 w 645"/>
                <a:gd name="T21" fmla="*/ 697 h 738"/>
                <a:gd name="T22" fmla="*/ 645 w 645"/>
                <a:gd name="T23" fmla="*/ 672 h 738"/>
                <a:gd name="T24" fmla="*/ 314 w 645"/>
                <a:gd name="T25" fmla="*/ 327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45" h="738">
                  <a:moveTo>
                    <a:pt x="314" y="327"/>
                  </a:moveTo>
                  <a:cubicBezTo>
                    <a:pt x="306" y="317"/>
                    <a:pt x="299" y="307"/>
                    <a:pt x="291" y="297"/>
                  </a:cubicBezTo>
                  <a:cubicBezTo>
                    <a:pt x="263" y="258"/>
                    <a:pt x="236" y="221"/>
                    <a:pt x="212" y="187"/>
                  </a:cubicBezTo>
                  <a:cubicBezTo>
                    <a:pt x="132" y="76"/>
                    <a:pt x="77" y="0"/>
                    <a:pt x="77" y="0"/>
                  </a:cubicBezTo>
                  <a:cubicBezTo>
                    <a:pt x="51" y="13"/>
                    <a:pt x="19" y="35"/>
                    <a:pt x="2" y="72"/>
                  </a:cubicBezTo>
                  <a:cubicBezTo>
                    <a:pt x="1" y="82"/>
                    <a:pt x="0" y="92"/>
                    <a:pt x="0" y="101"/>
                  </a:cubicBezTo>
                  <a:cubicBezTo>
                    <a:pt x="0" y="149"/>
                    <a:pt x="14" y="197"/>
                    <a:pt x="104" y="317"/>
                  </a:cubicBezTo>
                  <a:cubicBezTo>
                    <a:pt x="132" y="354"/>
                    <a:pt x="168" y="398"/>
                    <a:pt x="212" y="451"/>
                  </a:cubicBezTo>
                  <a:cubicBezTo>
                    <a:pt x="215" y="455"/>
                    <a:pt x="218" y="459"/>
                    <a:pt x="221" y="463"/>
                  </a:cubicBezTo>
                  <a:cubicBezTo>
                    <a:pt x="355" y="622"/>
                    <a:pt x="408" y="675"/>
                    <a:pt x="448" y="698"/>
                  </a:cubicBezTo>
                  <a:cubicBezTo>
                    <a:pt x="449" y="697"/>
                    <a:pt x="449" y="697"/>
                    <a:pt x="449" y="697"/>
                  </a:cubicBezTo>
                  <a:cubicBezTo>
                    <a:pt x="449" y="697"/>
                    <a:pt x="559" y="738"/>
                    <a:pt x="645" y="672"/>
                  </a:cubicBezTo>
                  <a:cubicBezTo>
                    <a:pt x="637" y="665"/>
                    <a:pt x="437" y="485"/>
                    <a:pt x="314" y="3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0">
              <a:extLst>
                <a:ext uri="{FF2B5EF4-FFF2-40B4-BE49-F238E27FC236}">
                  <a16:creationId xmlns:a16="http://schemas.microsoft.com/office/drawing/2014/main" id="{15594F14-2325-4FA7-A002-EE5A43CB59CC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8" y="2608"/>
              <a:ext cx="2955" cy="1184"/>
            </a:xfrm>
            <a:custGeom>
              <a:avLst/>
              <a:gdLst>
                <a:gd name="T0" fmla="*/ 559 w 806"/>
                <a:gd name="T1" fmla="*/ 0 h 323"/>
                <a:gd name="T2" fmla="*/ 333 w 806"/>
                <a:gd name="T3" fmla="*/ 136 h 323"/>
                <a:gd name="T4" fmla="*/ 197 w 806"/>
                <a:gd name="T5" fmla="*/ 253 h 323"/>
                <a:gd name="T6" fmla="*/ 197 w 806"/>
                <a:gd name="T7" fmla="*/ 253 h 323"/>
                <a:gd name="T8" fmla="*/ 1 w 806"/>
                <a:gd name="T9" fmla="*/ 278 h 323"/>
                <a:gd name="T10" fmla="*/ 0 w 806"/>
                <a:gd name="T11" fmla="*/ 279 h 323"/>
                <a:gd name="T12" fmla="*/ 56 w 806"/>
                <a:gd name="T13" fmla="*/ 302 h 323"/>
                <a:gd name="T14" fmla="*/ 381 w 806"/>
                <a:gd name="T15" fmla="*/ 308 h 323"/>
                <a:gd name="T16" fmla="*/ 518 w 806"/>
                <a:gd name="T17" fmla="*/ 231 h 323"/>
                <a:gd name="T18" fmla="*/ 661 w 806"/>
                <a:gd name="T19" fmla="*/ 105 h 323"/>
                <a:gd name="T20" fmla="*/ 674 w 806"/>
                <a:gd name="T21" fmla="*/ 94 h 323"/>
                <a:gd name="T22" fmla="*/ 806 w 806"/>
                <a:gd name="T23" fmla="*/ 31 h 323"/>
                <a:gd name="T24" fmla="*/ 559 w 806"/>
                <a:gd name="T25" fmla="*/ 0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06" h="323">
                  <a:moveTo>
                    <a:pt x="559" y="0"/>
                  </a:moveTo>
                  <a:cubicBezTo>
                    <a:pt x="489" y="0"/>
                    <a:pt x="435" y="47"/>
                    <a:pt x="333" y="136"/>
                  </a:cubicBezTo>
                  <a:cubicBezTo>
                    <a:pt x="230" y="225"/>
                    <a:pt x="197" y="253"/>
                    <a:pt x="197" y="253"/>
                  </a:cubicBezTo>
                  <a:cubicBezTo>
                    <a:pt x="197" y="253"/>
                    <a:pt x="197" y="253"/>
                    <a:pt x="197" y="253"/>
                  </a:cubicBezTo>
                  <a:cubicBezTo>
                    <a:pt x="111" y="319"/>
                    <a:pt x="1" y="278"/>
                    <a:pt x="1" y="278"/>
                  </a:cubicBezTo>
                  <a:cubicBezTo>
                    <a:pt x="0" y="279"/>
                    <a:pt x="0" y="279"/>
                    <a:pt x="0" y="279"/>
                  </a:cubicBezTo>
                  <a:cubicBezTo>
                    <a:pt x="19" y="291"/>
                    <a:pt x="36" y="296"/>
                    <a:pt x="56" y="302"/>
                  </a:cubicBezTo>
                  <a:cubicBezTo>
                    <a:pt x="120" y="323"/>
                    <a:pt x="351" y="319"/>
                    <a:pt x="381" y="308"/>
                  </a:cubicBezTo>
                  <a:cubicBezTo>
                    <a:pt x="411" y="297"/>
                    <a:pt x="465" y="281"/>
                    <a:pt x="518" y="231"/>
                  </a:cubicBezTo>
                  <a:cubicBezTo>
                    <a:pt x="560" y="192"/>
                    <a:pt x="631" y="130"/>
                    <a:pt x="661" y="105"/>
                  </a:cubicBezTo>
                  <a:cubicBezTo>
                    <a:pt x="666" y="101"/>
                    <a:pt x="670" y="97"/>
                    <a:pt x="674" y="94"/>
                  </a:cubicBezTo>
                  <a:cubicBezTo>
                    <a:pt x="715" y="63"/>
                    <a:pt x="757" y="33"/>
                    <a:pt x="806" y="31"/>
                  </a:cubicBezTo>
                  <a:cubicBezTo>
                    <a:pt x="722" y="1"/>
                    <a:pt x="608" y="0"/>
                    <a:pt x="55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2396B7E0-2E50-4BB8-B0B3-251D1E9E4CBF}"/>
              </a:ext>
            </a:extLst>
          </p:cNvPr>
          <p:cNvSpPr/>
          <p:nvPr/>
        </p:nvSpPr>
        <p:spPr>
          <a:xfrm>
            <a:off x="0" y="3251582"/>
            <a:ext cx="12192000" cy="3619130"/>
          </a:xfrm>
          <a:custGeom>
            <a:avLst/>
            <a:gdLst>
              <a:gd name="connsiteX0" fmla="*/ 0 w 12192000"/>
              <a:gd name="connsiteY0" fmla="*/ 0 h 3619130"/>
              <a:gd name="connsiteX1" fmla="*/ 20515 w 12192000"/>
              <a:gd name="connsiteY1" fmla="*/ 10606 h 3619130"/>
              <a:gd name="connsiteX2" fmla="*/ 6591301 w 12192000"/>
              <a:gd name="connsiteY2" fmla="*/ 2730130 h 3619130"/>
              <a:gd name="connsiteX3" fmla="*/ 11796862 w 12192000"/>
              <a:gd name="connsiteY3" fmla="*/ 1937886 h 3619130"/>
              <a:gd name="connsiteX4" fmla="*/ 12192000 w 12192000"/>
              <a:gd name="connsiteY4" fmla="*/ 1837746 h 3619130"/>
              <a:gd name="connsiteX5" fmla="*/ 12192000 w 12192000"/>
              <a:gd name="connsiteY5" fmla="*/ 3619130 h 3619130"/>
              <a:gd name="connsiteX6" fmla="*/ 0 w 12192000"/>
              <a:gd name="connsiteY6" fmla="*/ 3619130 h 3619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3619130">
                <a:moveTo>
                  <a:pt x="0" y="0"/>
                </a:moveTo>
                <a:lnTo>
                  <a:pt x="20515" y="10606"/>
                </a:lnTo>
                <a:cubicBezTo>
                  <a:pt x="1492053" y="780581"/>
                  <a:pt x="4331760" y="2496768"/>
                  <a:pt x="6591301" y="2730130"/>
                </a:cubicBezTo>
                <a:cubicBezTo>
                  <a:pt x="8043864" y="2880149"/>
                  <a:pt x="10056317" y="2379863"/>
                  <a:pt x="11796862" y="1937886"/>
                </a:cubicBezTo>
                <a:lnTo>
                  <a:pt x="12192000" y="1837746"/>
                </a:lnTo>
                <a:lnTo>
                  <a:pt x="12192000" y="3619130"/>
                </a:lnTo>
                <a:lnTo>
                  <a:pt x="0" y="361913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C839711-8F5E-4ECF-BD55-60C24453C034}"/>
              </a:ext>
            </a:extLst>
          </p:cNvPr>
          <p:cNvGrpSpPr/>
          <p:nvPr/>
        </p:nvGrpSpPr>
        <p:grpSpPr>
          <a:xfrm>
            <a:off x="2038063" y="1322668"/>
            <a:ext cx="3772474" cy="5865534"/>
            <a:chOff x="670717" y="3860801"/>
            <a:chExt cx="2417766" cy="3759201"/>
          </a:xfrm>
        </p:grpSpPr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F5124000-36D8-46EB-A339-81B6774E04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9632" y="5091114"/>
              <a:ext cx="360363" cy="657225"/>
            </a:xfrm>
            <a:custGeom>
              <a:avLst/>
              <a:gdLst>
                <a:gd name="T0" fmla="*/ 73 w 312"/>
                <a:gd name="T1" fmla="*/ 0 h 569"/>
                <a:gd name="T2" fmla="*/ 104 w 312"/>
                <a:gd name="T3" fmla="*/ 569 h 569"/>
                <a:gd name="T4" fmla="*/ 312 w 312"/>
                <a:gd name="T5" fmla="*/ 521 h 569"/>
                <a:gd name="T6" fmla="*/ 73 w 312"/>
                <a:gd name="T7" fmla="*/ 0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2" h="569">
                  <a:moveTo>
                    <a:pt x="73" y="0"/>
                  </a:moveTo>
                  <a:cubicBezTo>
                    <a:pt x="16" y="25"/>
                    <a:pt x="0" y="301"/>
                    <a:pt x="104" y="569"/>
                  </a:cubicBezTo>
                  <a:cubicBezTo>
                    <a:pt x="172" y="561"/>
                    <a:pt x="261" y="539"/>
                    <a:pt x="312" y="521"/>
                  </a:cubicBezTo>
                  <a:cubicBezTo>
                    <a:pt x="219" y="52"/>
                    <a:pt x="73" y="0"/>
                    <a:pt x="73" y="0"/>
                  </a:cubicBezTo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7A0C7BF6-C230-42B8-BC8A-06199D081D5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0282" y="5692776"/>
              <a:ext cx="509588" cy="914400"/>
            </a:xfrm>
            <a:custGeom>
              <a:avLst/>
              <a:gdLst>
                <a:gd name="T0" fmla="*/ 239 w 440"/>
                <a:gd name="T1" fmla="*/ 178 h 791"/>
                <a:gd name="T2" fmla="*/ 208 w 440"/>
                <a:gd name="T3" fmla="*/ 0 h 791"/>
                <a:gd name="T4" fmla="*/ 0 w 440"/>
                <a:gd name="T5" fmla="*/ 48 h 791"/>
                <a:gd name="T6" fmla="*/ 54 w 440"/>
                <a:gd name="T7" fmla="*/ 219 h 791"/>
                <a:gd name="T8" fmla="*/ 327 w 440"/>
                <a:gd name="T9" fmla="*/ 775 h 791"/>
                <a:gd name="T10" fmla="*/ 440 w 440"/>
                <a:gd name="T11" fmla="*/ 740 h 791"/>
                <a:gd name="T12" fmla="*/ 239 w 440"/>
                <a:gd name="T13" fmla="*/ 178 h 7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0" h="791">
                  <a:moveTo>
                    <a:pt x="239" y="178"/>
                  </a:moveTo>
                  <a:cubicBezTo>
                    <a:pt x="229" y="113"/>
                    <a:pt x="219" y="54"/>
                    <a:pt x="208" y="0"/>
                  </a:cubicBezTo>
                  <a:cubicBezTo>
                    <a:pt x="157" y="18"/>
                    <a:pt x="68" y="40"/>
                    <a:pt x="0" y="48"/>
                  </a:cubicBezTo>
                  <a:cubicBezTo>
                    <a:pt x="12" y="114"/>
                    <a:pt x="42" y="173"/>
                    <a:pt x="54" y="219"/>
                  </a:cubicBezTo>
                  <a:cubicBezTo>
                    <a:pt x="111" y="422"/>
                    <a:pt x="327" y="775"/>
                    <a:pt x="327" y="775"/>
                  </a:cubicBezTo>
                  <a:cubicBezTo>
                    <a:pt x="406" y="791"/>
                    <a:pt x="440" y="740"/>
                    <a:pt x="440" y="740"/>
                  </a:cubicBezTo>
                  <a:cubicBezTo>
                    <a:pt x="361" y="501"/>
                    <a:pt x="239" y="178"/>
                    <a:pt x="239" y="178"/>
                  </a:cubicBezTo>
                  <a:close/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7">
              <a:extLst>
                <a:ext uri="{FF2B5EF4-FFF2-40B4-BE49-F238E27FC236}">
                  <a16:creationId xmlns:a16="http://schemas.microsoft.com/office/drawing/2014/main" id="{76818D64-2FC3-4F02-B6E8-356B4B112F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2657" y="5637214"/>
              <a:ext cx="328613" cy="214313"/>
            </a:xfrm>
            <a:custGeom>
              <a:avLst/>
              <a:gdLst>
                <a:gd name="T0" fmla="*/ 260 w 283"/>
                <a:gd name="T1" fmla="*/ 128 h 185"/>
                <a:gd name="T2" fmla="*/ 275 w 283"/>
                <a:gd name="T3" fmla="*/ 96 h 185"/>
                <a:gd name="T4" fmla="*/ 237 w 283"/>
                <a:gd name="T5" fmla="*/ 6 h 185"/>
                <a:gd name="T6" fmla="*/ 13 w 283"/>
                <a:gd name="T7" fmla="*/ 74 h 185"/>
                <a:gd name="T8" fmla="*/ 7 w 283"/>
                <a:gd name="T9" fmla="*/ 98 h 185"/>
                <a:gd name="T10" fmla="*/ 51 w 283"/>
                <a:gd name="T11" fmla="*/ 179 h 185"/>
                <a:gd name="T12" fmla="*/ 260 w 283"/>
                <a:gd name="T13" fmla="*/ 128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3" h="185">
                  <a:moveTo>
                    <a:pt x="260" y="128"/>
                  </a:moveTo>
                  <a:cubicBezTo>
                    <a:pt x="260" y="128"/>
                    <a:pt x="283" y="131"/>
                    <a:pt x="275" y="96"/>
                  </a:cubicBezTo>
                  <a:cubicBezTo>
                    <a:pt x="268" y="60"/>
                    <a:pt x="261" y="0"/>
                    <a:pt x="237" y="6"/>
                  </a:cubicBezTo>
                  <a:cubicBezTo>
                    <a:pt x="237" y="6"/>
                    <a:pt x="97" y="66"/>
                    <a:pt x="13" y="74"/>
                  </a:cubicBezTo>
                  <a:cubicBezTo>
                    <a:pt x="13" y="74"/>
                    <a:pt x="0" y="76"/>
                    <a:pt x="7" y="98"/>
                  </a:cubicBezTo>
                  <a:cubicBezTo>
                    <a:pt x="14" y="120"/>
                    <a:pt x="19" y="185"/>
                    <a:pt x="51" y="179"/>
                  </a:cubicBezTo>
                  <a:cubicBezTo>
                    <a:pt x="51" y="179"/>
                    <a:pt x="196" y="153"/>
                    <a:pt x="260" y="128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8">
              <a:extLst>
                <a:ext uri="{FF2B5EF4-FFF2-40B4-BE49-F238E27FC236}">
                  <a16:creationId xmlns:a16="http://schemas.microsoft.com/office/drawing/2014/main" id="{BA909BE1-EF88-4F58-90DF-96C1BBEB2B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3820" y="6472239"/>
              <a:ext cx="474663" cy="293688"/>
            </a:xfrm>
            <a:custGeom>
              <a:avLst/>
              <a:gdLst>
                <a:gd name="T0" fmla="*/ 13 w 410"/>
                <a:gd name="T1" fmla="*/ 69 h 254"/>
                <a:gd name="T2" fmla="*/ 70 w 410"/>
                <a:gd name="T3" fmla="*/ 47 h 254"/>
                <a:gd name="T4" fmla="*/ 288 w 410"/>
                <a:gd name="T5" fmla="*/ 20 h 254"/>
                <a:gd name="T6" fmla="*/ 356 w 410"/>
                <a:gd name="T7" fmla="*/ 86 h 254"/>
                <a:gd name="T8" fmla="*/ 410 w 410"/>
                <a:gd name="T9" fmla="*/ 146 h 254"/>
                <a:gd name="T10" fmla="*/ 312 w 410"/>
                <a:gd name="T11" fmla="*/ 88 h 254"/>
                <a:gd name="T12" fmla="*/ 349 w 410"/>
                <a:gd name="T13" fmla="*/ 182 h 254"/>
                <a:gd name="T14" fmla="*/ 281 w 410"/>
                <a:gd name="T15" fmla="*/ 91 h 254"/>
                <a:gd name="T16" fmla="*/ 298 w 410"/>
                <a:gd name="T17" fmla="*/ 192 h 254"/>
                <a:gd name="T18" fmla="*/ 253 w 410"/>
                <a:gd name="T19" fmla="*/ 109 h 254"/>
                <a:gd name="T20" fmla="*/ 245 w 410"/>
                <a:gd name="T21" fmla="*/ 186 h 254"/>
                <a:gd name="T22" fmla="*/ 222 w 410"/>
                <a:gd name="T23" fmla="*/ 105 h 254"/>
                <a:gd name="T24" fmla="*/ 149 w 410"/>
                <a:gd name="T25" fmla="*/ 151 h 254"/>
                <a:gd name="T26" fmla="*/ 180 w 410"/>
                <a:gd name="T27" fmla="*/ 254 h 254"/>
                <a:gd name="T28" fmla="*/ 106 w 410"/>
                <a:gd name="T29" fmla="*/ 183 h 254"/>
                <a:gd name="T30" fmla="*/ 31 w 410"/>
                <a:gd name="T31" fmla="*/ 130 h 254"/>
                <a:gd name="T32" fmla="*/ 13 w 410"/>
                <a:gd name="T33" fmla="*/ 69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10" h="254">
                  <a:moveTo>
                    <a:pt x="13" y="69"/>
                  </a:moveTo>
                  <a:cubicBezTo>
                    <a:pt x="25" y="38"/>
                    <a:pt x="70" y="47"/>
                    <a:pt x="70" y="47"/>
                  </a:cubicBezTo>
                  <a:cubicBezTo>
                    <a:pt x="70" y="47"/>
                    <a:pt x="246" y="0"/>
                    <a:pt x="288" y="20"/>
                  </a:cubicBezTo>
                  <a:cubicBezTo>
                    <a:pt x="313" y="32"/>
                    <a:pt x="335" y="62"/>
                    <a:pt x="356" y="86"/>
                  </a:cubicBezTo>
                  <a:cubicBezTo>
                    <a:pt x="367" y="98"/>
                    <a:pt x="410" y="146"/>
                    <a:pt x="410" y="146"/>
                  </a:cubicBezTo>
                  <a:cubicBezTo>
                    <a:pt x="410" y="146"/>
                    <a:pt x="397" y="184"/>
                    <a:pt x="312" y="88"/>
                  </a:cubicBezTo>
                  <a:cubicBezTo>
                    <a:pt x="320" y="118"/>
                    <a:pt x="346" y="172"/>
                    <a:pt x="349" y="182"/>
                  </a:cubicBezTo>
                  <a:cubicBezTo>
                    <a:pt x="349" y="182"/>
                    <a:pt x="312" y="202"/>
                    <a:pt x="281" y="91"/>
                  </a:cubicBezTo>
                  <a:cubicBezTo>
                    <a:pt x="283" y="117"/>
                    <a:pt x="296" y="181"/>
                    <a:pt x="298" y="192"/>
                  </a:cubicBezTo>
                  <a:cubicBezTo>
                    <a:pt x="298" y="192"/>
                    <a:pt x="262" y="206"/>
                    <a:pt x="253" y="109"/>
                  </a:cubicBezTo>
                  <a:cubicBezTo>
                    <a:pt x="247" y="127"/>
                    <a:pt x="247" y="179"/>
                    <a:pt x="245" y="186"/>
                  </a:cubicBezTo>
                  <a:cubicBezTo>
                    <a:pt x="245" y="186"/>
                    <a:pt x="217" y="185"/>
                    <a:pt x="222" y="105"/>
                  </a:cubicBezTo>
                  <a:cubicBezTo>
                    <a:pt x="149" y="151"/>
                    <a:pt x="149" y="151"/>
                    <a:pt x="149" y="151"/>
                  </a:cubicBezTo>
                  <a:cubicBezTo>
                    <a:pt x="149" y="151"/>
                    <a:pt x="218" y="215"/>
                    <a:pt x="180" y="254"/>
                  </a:cubicBezTo>
                  <a:cubicBezTo>
                    <a:pt x="180" y="254"/>
                    <a:pt x="126" y="195"/>
                    <a:pt x="106" y="183"/>
                  </a:cubicBezTo>
                  <a:cubicBezTo>
                    <a:pt x="52" y="150"/>
                    <a:pt x="43" y="138"/>
                    <a:pt x="31" y="130"/>
                  </a:cubicBezTo>
                  <a:cubicBezTo>
                    <a:pt x="31" y="130"/>
                    <a:pt x="0" y="101"/>
                    <a:pt x="13" y="69"/>
                  </a:cubicBezTo>
                  <a:close/>
                </a:path>
              </a:pathLst>
            </a:custGeom>
            <a:solidFill>
              <a:srgbClr val="FAA2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6">
              <a:extLst>
                <a:ext uri="{FF2B5EF4-FFF2-40B4-BE49-F238E27FC236}">
                  <a16:creationId xmlns:a16="http://schemas.microsoft.com/office/drawing/2014/main" id="{825B6C3E-4242-48AD-A880-C654D43D3E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3818" y="3860801"/>
              <a:ext cx="949326" cy="1758950"/>
            </a:xfrm>
            <a:custGeom>
              <a:avLst/>
              <a:gdLst>
                <a:gd name="T0" fmla="*/ 484 w 820"/>
                <a:gd name="T1" fmla="*/ 65 h 1521"/>
                <a:gd name="T2" fmla="*/ 74 w 820"/>
                <a:gd name="T3" fmla="*/ 381 h 1521"/>
                <a:gd name="T4" fmla="*/ 9 w 820"/>
                <a:gd name="T5" fmla="*/ 1408 h 1521"/>
                <a:gd name="T6" fmla="*/ 733 w 820"/>
                <a:gd name="T7" fmla="*/ 1408 h 1521"/>
                <a:gd name="T8" fmla="*/ 768 w 820"/>
                <a:gd name="T9" fmla="*/ 519 h 1521"/>
                <a:gd name="T10" fmla="*/ 484 w 820"/>
                <a:gd name="T11" fmla="*/ 65 h 1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0" h="1521">
                  <a:moveTo>
                    <a:pt x="484" y="65"/>
                  </a:moveTo>
                  <a:cubicBezTo>
                    <a:pt x="484" y="65"/>
                    <a:pt x="52" y="0"/>
                    <a:pt x="74" y="381"/>
                  </a:cubicBezTo>
                  <a:cubicBezTo>
                    <a:pt x="97" y="762"/>
                    <a:pt x="0" y="1137"/>
                    <a:pt x="9" y="1408"/>
                  </a:cubicBezTo>
                  <a:cubicBezTo>
                    <a:pt x="9" y="1408"/>
                    <a:pt x="330" y="1521"/>
                    <a:pt x="733" y="1408"/>
                  </a:cubicBezTo>
                  <a:cubicBezTo>
                    <a:pt x="733" y="1408"/>
                    <a:pt x="720" y="882"/>
                    <a:pt x="768" y="519"/>
                  </a:cubicBezTo>
                  <a:cubicBezTo>
                    <a:pt x="820" y="128"/>
                    <a:pt x="683" y="50"/>
                    <a:pt x="484" y="65"/>
                  </a:cubicBezTo>
                </a:path>
              </a:pathLst>
            </a:custGeom>
            <a:solidFill>
              <a:srgbClr val="6015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7">
              <a:extLst>
                <a:ext uri="{FF2B5EF4-FFF2-40B4-BE49-F238E27FC236}">
                  <a16:creationId xmlns:a16="http://schemas.microsoft.com/office/drawing/2014/main" id="{C888913C-C094-494E-82C9-BEC1503850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0480" y="6062664"/>
              <a:ext cx="1204914" cy="1557338"/>
            </a:xfrm>
            <a:custGeom>
              <a:avLst/>
              <a:gdLst>
                <a:gd name="T0" fmla="*/ 259 w 1041"/>
                <a:gd name="T1" fmla="*/ 9 h 1346"/>
                <a:gd name="T2" fmla="*/ 0 w 1041"/>
                <a:gd name="T3" fmla="*/ 1216 h 1346"/>
                <a:gd name="T4" fmla="*/ 1041 w 1041"/>
                <a:gd name="T5" fmla="*/ 1216 h 1346"/>
                <a:gd name="T6" fmla="*/ 752 w 1041"/>
                <a:gd name="T7" fmla="*/ 0 h 1346"/>
                <a:gd name="T8" fmla="*/ 259 w 1041"/>
                <a:gd name="T9" fmla="*/ 9 h 1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1" h="1346">
                  <a:moveTo>
                    <a:pt x="259" y="9"/>
                  </a:moveTo>
                  <a:cubicBezTo>
                    <a:pt x="259" y="9"/>
                    <a:pt x="51" y="242"/>
                    <a:pt x="0" y="1216"/>
                  </a:cubicBezTo>
                  <a:cubicBezTo>
                    <a:pt x="0" y="1216"/>
                    <a:pt x="433" y="1346"/>
                    <a:pt x="1041" y="1216"/>
                  </a:cubicBezTo>
                  <a:cubicBezTo>
                    <a:pt x="1041" y="1216"/>
                    <a:pt x="935" y="215"/>
                    <a:pt x="752" y="0"/>
                  </a:cubicBezTo>
                  <a:lnTo>
                    <a:pt x="259" y="9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id="{CA4D7D1D-4175-48AD-9640-F4350444AEF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77168" y="5013326"/>
              <a:ext cx="858839" cy="1185863"/>
            </a:xfrm>
            <a:custGeom>
              <a:avLst/>
              <a:gdLst>
                <a:gd name="T0" fmla="*/ 177 w 741"/>
                <a:gd name="T1" fmla="*/ 25 h 1025"/>
                <a:gd name="T2" fmla="*/ 335 w 741"/>
                <a:gd name="T3" fmla="*/ 1 h 1025"/>
                <a:gd name="T4" fmla="*/ 477 w 741"/>
                <a:gd name="T5" fmla="*/ 21 h 1025"/>
                <a:gd name="T6" fmla="*/ 636 w 741"/>
                <a:gd name="T7" fmla="*/ 67 h 1025"/>
                <a:gd name="T8" fmla="*/ 653 w 741"/>
                <a:gd name="T9" fmla="*/ 223 h 1025"/>
                <a:gd name="T10" fmla="*/ 741 w 741"/>
                <a:gd name="T11" fmla="*/ 418 h 1025"/>
                <a:gd name="T12" fmla="*/ 664 w 741"/>
                <a:gd name="T13" fmla="*/ 558 h 1025"/>
                <a:gd name="T14" fmla="*/ 608 w 741"/>
                <a:gd name="T15" fmla="*/ 911 h 1025"/>
                <a:gd name="T16" fmla="*/ 116 w 741"/>
                <a:gd name="T17" fmla="*/ 917 h 1025"/>
                <a:gd name="T18" fmla="*/ 0 w 741"/>
                <a:gd name="T19" fmla="*/ 409 h 1025"/>
                <a:gd name="T20" fmla="*/ 0 w 741"/>
                <a:gd name="T21" fmla="*/ 79 h 1025"/>
                <a:gd name="T22" fmla="*/ 177 w 741"/>
                <a:gd name="T23" fmla="*/ 25 h 10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41" h="1025">
                  <a:moveTo>
                    <a:pt x="177" y="25"/>
                  </a:moveTo>
                  <a:cubicBezTo>
                    <a:pt x="177" y="25"/>
                    <a:pt x="278" y="2"/>
                    <a:pt x="335" y="1"/>
                  </a:cubicBezTo>
                  <a:cubicBezTo>
                    <a:pt x="391" y="0"/>
                    <a:pt x="477" y="21"/>
                    <a:pt x="477" y="21"/>
                  </a:cubicBezTo>
                  <a:cubicBezTo>
                    <a:pt x="564" y="44"/>
                    <a:pt x="636" y="67"/>
                    <a:pt x="636" y="67"/>
                  </a:cubicBezTo>
                  <a:cubicBezTo>
                    <a:pt x="653" y="223"/>
                    <a:pt x="653" y="223"/>
                    <a:pt x="653" y="223"/>
                  </a:cubicBezTo>
                  <a:cubicBezTo>
                    <a:pt x="741" y="336"/>
                    <a:pt x="741" y="368"/>
                    <a:pt x="741" y="418"/>
                  </a:cubicBezTo>
                  <a:cubicBezTo>
                    <a:pt x="741" y="505"/>
                    <a:pt x="664" y="558"/>
                    <a:pt x="664" y="558"/>
                  </a:cubicBezTo>
                  <a:cubicBezTo>
                    <a:pt x="608" y="911"/>
                    <a:pt x="608" y="911"/>
                    <a:pt x="608" y="911"/>
                  </a:cubicBezTo>
                  <a:cubicBezTo>
                    <a:pt x="313" y="1025"/>
                    <a:pt x="116" y="917"/>
                    <a:pt x="116" y="917"/>
                  </a:cubicBezTo>
                  <a:cubicBezTo>
                    <a:pt x="83" y="695"/>
                    <a:pt x="0" y="409"/>
                    <a:pt x="0" y="409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44" y="58"/>
                    <a:pt x="131" y="38"/>
                    <a:pt x="177" y="25"/>
                  </a:cubicBezTo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id="{EA55F796-DB44-4C8A-A0EB-0BEBD70FF264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8781" y="5014914"/>
              <a:ext cx="188913" cy="26988"/>
            </a:xfrm>
            <a:custGeom>
              <a:avLst/>
              <a:gdLst>
                <a:gd name="T0" fmla="*/ 161 w 162"/>
                <a:gd name="T1" fmla="*/ 0 h 24"/>
                <a:gd name="T2" fmla="*/ 159 w 162"/>
                <a:gd name="T3" fmla="*/ 0 h 24"/>
                <a:gd name="T4" fmla="*/ 0 w 162"/>
                <a:gd name="T5" fmla="*/ 24 h 24"/>
                <a:gd name="T6" fmla="*/ 0 w 162"/>
                <a:gd name="T7" fmla="*/ 24 h 24"/>
                <a:gd name="T8" fmla="*/ 2 w 162"/>
                <a:gd name="T9" fmla="*/ 24 h 24"/>
                <a:gd name="T10" fmla="*/ 160 w 162"/>
                <a:gd name="T11" fmla="*/ 0 h 24"/>
                <a:gd name="T12" fmla="*/ 162 w 162"/>
                <a:gd name="T13" fmla="*/ 0 h 24"/>
                <a:gd name="T14" fmla="*/ 161 w 162"/>
                <a:gd name="T1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2" h="24">
                  <a:moveTo>
                    <a:pt x="161" y="0"/>
                  </a:moveTo>
                  <a:cubicBezTo>
                    <a:pt x="160" y="0"/>
                    <a:pt x="159" y="0"/>
                    <a:pt x="159" y="0"/>
                  </a:cubicBezTo>
                  <a:cubicBezTo>
                    <a:pt x="104" y="1"/>
                    <a:pt x="6" y="22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1" y="24"/>
                    <a:pt x="2" y="24"/>
                    <a:pt x="2" y="24"/>
                  </a:cubicBezTo>
                  <a:cubicBezTo>
                    <a:pt x="2" y="24"/>
                    <a:pt x="103" y="1"/>
                    <a:pt x="160" y="0"/>
                  </a:cubicBezTo>
                  <a:cubicBezTo>
                    <a:pt x="160" y="0"/>
                    <a:pt x="161" y="0"/>
                    <a:pt x="162" y="0"/>
                  </a:cubicBezTo>
                  <a:cubicBezTo>
                    <a:pt x="162" y="0"/>
                    <a:pt x="161" y="0"/>
                    <a:pt x="161" y="0"/>
                  </a:cubicBezTo>
                </a:path>
              </a:pathLst>
            </a:custGeom>
            <a:solidFill>
              <a:srgbClr val="4D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0">
              <a:extLst>
                <a:ext uri="{FF2B5EF4-FFF2-40B4-BE49-F238E27FC236}">
                  <a16:creationId xmlns:a16="http://schemas.microsoft.com/office/drawing/2014/main" id="{80938028-58D8-4547-97EF-9D3DF5227DE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8781" y="5014914"/>
              <a:ext cx="360363" cy="265113"/>
            </a:xfrm>
            <a:custGeom>
              <a:avLst/>
              <a:gdLst>
                <a:gd name="T0" fmla="*/ 162 w 311"/>
                <a:gd name="T1" fmla="*/ 0 h 230"/>
                <a:gd name="T2" fmla="*/ 160 w 311"/>
                <a:gd name="T3" fmla="*/ 0 h 230"/>
                <a:gd name="T4" fmla="*/ 2 w 311"/>
                <a:gd name="T5" fmla="*/ 24 h 230"/>
                <a:gd name="T6" fmla="*/ 0 w 311"/>
                <a:gd name="T7" fmla="*/ 24 h 230"/>
                <a:gd name="T8" fmla="*/ 148 w 311"/>
                <a:gd name="T9" fmla="*/ 230 h 230"/>
                <a:gd name="T10" fmla="*/ 193 w 311"/>
                <a:gd name="T11" fmla="*/ 131 h 230"/>
                <a:gd name="T12" fmla="*/ 279 w 311"/>
                <a:gd name="T13" fmla="*/ 211 h 230"/>
                <a:gd name="T14" fmla="*/ 304 w 311"/>
                <a:gd name="T15" fmla="*/ 21 h 230"/>
                <a:gd name="T16" fmla="*/ 301 w 311"/>
                <a:gd name="T17" fmla="*/ 20 h 230"/>
                <a:gd name="T18" fmla="*/ 162 w 311"/>
                <a:gd name="T19" fmla="*/ 0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1" h="230">
                  <a:moveTo>
                    <a:pt x="162" y="0"/>
                  </a:moveTo>
                  <a:cubicBezTo>
                    <a:pt x="161" y="0"/>
                    <a:pt x="160" y="0"/>
                    <a:pt x="160" y="0"/>
                  </a:cubicBezTo>
                  <a:cubicBezTo>
                    <a:pt x="103" y="1"/>
                    <a:pt x="2" y="24"/>
                    <a:pt x="2" y="24"/>
                  </a:cubicBezTo>
                  <a:cubicBezTo>
                    <a:pt x="2" y="24"/>
                    <a:pt x="1" y="24"/>
                    <a:pt x="0" y="24"/>
                  </a:cubicBezTo>
                  <a:cubicBezTo>
                    <a:pt x="11" y="150"/>
                    <a:pt x="148" y="230"/>
                    <a:pt x="148" y="230"/>
                  </a:cubicBezTo>
                  <a:cubicBezTo>
                    <a:pt x="193" y="131"/>
                    <a:pt x="193" y="131"/>
                    <a:pt x="193" y="131"/>
                  </a:cubicBezTo>
                  <a:cubicBezTo>
                    <a:pt x="279" y="211"/>
                    <a:pt x="279" y="211"/>
                    <a:pt x="279" y="211"/>
                  </a:cubicBezTo>
                  <a:cubicBezTo>
                    <a:pt x="311" y="137"/>
                    <a:pt x="308" y="58"/>
                    <a:pt x="304" y="21"/>
                  </a:cubicBezTo>
                  <a:cubicBezTo>
                    <a:pt x="303" y="21"/>
                    <a:pt x="302" y="21"/>
                    <a:pt x="301" y="20"/>
                  </a:cubicBezTo>
                  <a:cubicBezTo>
                    <a:pt x="301" y="20"/>
                    <a:pt x="218" y="0"/>
                    <a:pt x="162" y="0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id="{85C21432-503B-4BA5-9B9E-CA78C5996E4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1806" y="4914901"/>
              <a:ext cx="200025" cy="209550"/>
            </a:xfrm>
            <a:custGeom>
              <a:avLst/>
              <a:gdLst>
                <a:gd name="T0" fmla="*/ 171 w 172"/>
                <a:gd name="T1" fmla="*/ 41 h 181"/>
                <a:gd name="T2" fmla="*/ 172 w 172"/>
                <a:gd name="T3" fmla="*/ 181 h 181"/>
                <a:gd name="T4" fmla="*/ 1 w 172"/>
                <a:gd name="T5" fmla="*/ 181 h 181"/>
                <a:gd name="T6" fmla="*/ 0 w 172"/>
                <a:gd name="T7" fmla="*/ 0 h 181"/>
                <a:gd name="T8" fmla="*/ 171 w 172"/>
                <a:gd name="T9" fmla="*/ 4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" h="181">
                  <a:moveTo>
                    <a:pt x="171" y="41"/>
                  </a:moveTo>
                  <a:cubicBezTo>
                    <a:pt x="172" y="181"/>
                    <a:pt x="172" y="181"/>
                    <a:pt x="172" y="181"/>
                  </a:cubicBezTo>
                  <a:cubicBezTo>
                    <a:pt x="1" y="181"/>
                    <a:pt x="1" y="181"/>
                    <a:pt x="1" y="18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71" y="46"/>
                    <a:pt x="142" y="45"/>
                    <a:pt x="171" y="41"/>
                  </a:cubicBezTo>
                  <a:close/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id="{7E059E8A-0B49-4719-9243-52CACF4300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1806" y="4754447"/>
              <a:ext cx="198438" cy="215900"/>
            </a:xfrm>
            <a:custGeom>
              <a:avLst/>
              <a:gdLst>
                <a:gd name="T0" fmla="*/ 1 w 172"/>
                <a:gd name="T1" fmla="*/ 141 h 187"/>
                <a:gd name="T2" fmla="*/ 0 w 172"/>
                <a:gd name="T3" fmla="*/ 0 h 187"/>
                <a:gd name="T4" fmla="*/ 171 w 172"/>
                <a:gd name="T5" fmla="*/ 0 h 187"/>
                <a:gd name="T6" fmla="*/ 172 w 172"/>
                <a:gd name="T7" fmla="*/ 182 h 187"/>
                <a:gd name="T8" fmla="*/ 1 w 172"/>
                <a:gd name="T9" fmla="*/ 141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" h="187">
                  <a:moveTo>
                    <a:pt x="1" y="14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71" y="0"/>
                    <a:pt x="171" y="0"/>
                    <a:pt x="171" y="0"/>
                  </a:cubicBezTo>
                  <a:cubicBezTo>
                    <a:pt x="172" y="182"/>
                    <a:pt x="172" y="182"/>
                    <a:pt x="172" y="182"/>
                  </a:cubicBezTo>
                  <a:cubicBezTo>
                    <a:pt x="143" y="186"/>
                    <a:pt x="72" y="187"/>
                    <a:pt x="1" y="141"/>
                  </a:cubicBezTo>
                  <a:close/>
                </a:path>
              </a:pathLst>
            </a:custGeom>
            <a:solidFill>
              <a:srgbClr val="A066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3">
              <a:extLst>
                <a:ext uri="{FF2B5EF4-FFF2-40B4-BE49-F238E27FC236}">
                  <a16:creationId xmlns:a16="http://schemas.microsoft.com/office/drawing/2014/main" id="{099D7107-6350-4A96-9552-37F3E200249E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8781" y="4962526"/>
              <a:ext cx="357188" cy="269875"/>
            </a:xfrm>
            <a:custGeom>
              <a:avLst/>
              <a:gdLst>
                <a:gd name="T0" fmla="*/ 234 w 307"/>
                <a:gd name="T1" fmla="*/ 0 h 234"/>
                <a:gd name="T2" fmla="*/ 181 w 307"/>
                <a:gd name="T3" fmla="*/ 120 h 234"/>
                <a:gd name="T4" fmla="*/ 63 w 307"/>
                <a:gd name="T5" fmla="*/ 0 h 234"/>
                <a:gd name="T6" fmla="*/ 0 w 307"/>
                <a:gd name="T7" fmla="*/ 69 h 234"/>
                <a:gd name="T8" fmla="*/ 143 w 307"/>
                <a:gd name="T9" fmla="*/ 234 h 234"/>
                <a:gd name="T10" fmla="*/ 185 w 307"/>
                <a:gd name="T11" fmla="*/ 140 h 234"/>
                <a:gd name="T12" fmla="*/ 272 w 307"/>
                <a:gd name="T13" fmla="*/ 226 h 234"/>
                <a:gd name="T14" fmla="*/ 301 w 307"/>
                <a:gd name="T15" fmla="*/ 60 h 234"/>
                <a:gd name="T16" fmla="*/ 234 w 307"/>
                <a:gd name="T1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7" h="234">
                  <a:moveTo>
                    <a:pt x="234" y="0"/>
                  </a:moveTo>
                  <a:cubicBezTo>
                    <a:pt x="234" y="0"/>
                    <a:pt x="238" y="88"/>
                    <a:pt x="181" y="120"/>
                  </a:cubicBezTo>
                  <a:cubicBezTo>
                    <a:pt x="181" y="120"/>
                    <a:pt x="71" y="90"/>
                    <a:pt x="63" y="0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69"/>
                    <a:pt x="40" y="186"/>
                    <a:pt x="143" y="234"/>
                  </a:cubicBezTo>
                  <a:cubicBezTo>
                    <a:pt x="185" y="140"/>
                    <a:pt x="185" y="140"/>
                    <a:pt x="185" y="140"/>
                  </a:cubicBezTo>
                  <a:cubicBezTo>
                    <a:pt x="272" y="226"/>
                    <a:pt x="272" y="226"/>
                    <a:pt x="272" y="226"/>
                  </a:cubicBezTo>
                  <a:cubicBezTo>
                    <a:pt x="272" y="226"/>
                    <a:pt x="307" y="126"/>
                    <a:pt x="301" y="60"/>
                  </a:cubicBezTo>
                  <a:lnTo>
                    <a:pt x="23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4">
              <a:extLst>
                <a:ext uri="{FF2B5EF4-FFF2-40B4-BE49-F238E27FC236}">
                  <a16:creationId xmlns:a16="http://schemas.microsoft.com/office/drawing/2014/main" id="{8D51932B-FAA3-456B-A739-504490FC769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7181" y="5476876"/>
              <a:ext cx="738189" cy="173038"/>
            </a:xfrm>
            <a:custGeom>
              <a:avLst/>
              <a:gdLst>
                <a:gd name="T0" fmla="*/ 7 w 638"/>
                <a:gd name="T1" fmla="*/ 0 h 150"/>
                <a:gd name="T2" fmla="*/ 181 w 638"/>
                <a:gd name="T3" fmla="*/ 150 h 150"/>
                <a:gd name="T4" fmla="*/ 186 w 638"/>
                <a:gd name="T5" fmla="*/ 150 h 150"/>
                <a:gd name="T6" fmla="*/ 232 w 638"/>
                <a:gd name="T7" fmla="*/ 149 h 150"/>
                <a:gd name="T8" fmla="*/ 275 w 638"/>
                <a:gd name="T9" fmla="*/ 150 h 150"/>
                <a:gd name="T10" fmla="*/ 319 w 638"/>
                <a:gd name="T11" fmla="*/ 150 h 150"/>
                <a:gd name="T12" fmla="*/ 638 w 638"/>
                <a:gd name="T13" fmla="*/ 49 h 150"/>
                <a:gd name="T14" fmla="*/ 567 w 638"/>
                <a:gd name="T15" fmla="*/ 72 h 150"/>
                <a:gd name="T16" fmla="*/ 292 w 638"/>
                <a:gd name="T17" fmla="*/ 86 h 150"/>
                <a:gd name="T18" fmla="*/ 121 w 638"/>
                <a:gd name="T19" fmla="*/ 75 h 150"/>
                <a:gd name="T20" fmla="*/ 7 w 638"/>
                <a:gd name="T21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38" h="150">
                  <a:moveTo>
                    <a:pt x="7" y="0"/>
                  </a:moveTo>
                  <a:cubicBezTo>
                    <a:pt x="7" y="0"/>
                    <a:pt x="0" y="150"/>
                    <a:pt x="181" y="150"/>
                  </a:cubicBezTo>
                  <a:cubicBezTo>
                    <a:pt x="182" y="150"/>
                    <a:pt x="184" y="150"/>
                    <a:pt x="186" y="150"/>
                  </a:cubicBezTo>
                  <a:cubicBezTo>
                    <a:pt x="201" y="150"/>
                    <a:pt x="217" y="149"/>
                    <a:pt x="232" y="149"/>
                  </a:cubicBezTo>
                  <a:cubicBezTo>
                    <a:pt x="247" y="149"/>
                    <a:pt x="261" y="149"/>
                    <a:pt x="275" y="150"/>
                  </a:cubicBezTo>
                  <a:cubicBezTo>
                    <a:pt x="290" y="150"/>
                    <a:pt x="305" y="150"/>
                    <a:pt x="319" y="150"/>
                  </a:cubicBezTo>
                  <a:cubicBezTo>
                    <a:pt x="475" y="150"/>
                    <a:pt x="629" y="142"/>
                    <a:pt x="638" y="49"/>
                  </a:cubicBezTo>
                  <a:cubicBezTo>
                    <a:pt x="638" y="49"/>
                    <a:pt x="616" y="68"/>
                    <a:pt x="567" y="72"/>
                  </a:cubicBezTo>
                  <a:cubicBezTo>
                    <a:pt x="505" y="77"/>
                    <a:pt x="398" y="86"/>
                    <a:pt x="292" y="86"/>
                  </a:cubicBezTo>
                  <a:cubicBezTo>
                    <a:pt x="232" y="86"/>
                    <a:pt x="172" y="83"/>
                    <a:pt x="121" y="75"/>
                  </a:cubicBezTo>
                  <a:cubicBezTo>
                    <a:pt x="62" y="65"/>
                    <a:pt x="52" y="35"/>
                    <a:pt x="7" y="0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5">
              <a:extLst>
                <a:ext uri="{FF2B5EF4-FFF2-40B4-BE49-F238E27FC236}">
                  <a16:creationId xmlns:a16="http://schemas.microsoft.com/office/drawing/2014/main" id="{6750AD07-0B6D-4153-BA4E-80DBCE41DEC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2693" y="5103814"/>
              <a:ext cx="352426" cy="655638"/>
            </a:xfrm>
            <a:custGeom>
              <a:avLst/>
              <a:gdLst>
                <a:gd name="T0" fmla="*/ 210 w 304"/>
                <a:gd name="T1" fmla="*/ 0 h 567"/>
                <a:gd name="T2" fmla="*/ 209 w 304"/>
                <a:gd name="T3" fmla="*/ 567 h 567"/>
                <a:gd name="T4" fmla="*/ 0 w 304"/>
                <a:gd name="T5" fmla="*/ 528 h 567"/>
                <a:gd name="T6" fmla="*/ 210 w 304"/>
                <a:gd name="T7" fmla="*/ 0 h 5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4" h="567">
                  <a:moveTo>
                    <a:pt x="210" y="0"/>
                  </a:moveTo>
                  <a:cubicBezTo>
                    <a:pt x="268" y="23"/>
                    <a:pt x="304" y="296"/>
                    <a:pt x="209" y="567"/>
                  </a:cubicBezTo>
                  <a:cubicBezTo>
                    <a:pt x="141" y="562"/>
                    <a:pt x="51" y="543"/>
                    <a:pt x="0" y="528"/>
                  </a:cubicBezTo>
                  <a:cubicBezTo>
                    <a:pt x="76" y="55"/>
                    <a:pt x="210" y="0"/>
                    <a:pt x="210" y="0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6">
              <a:extLst>
                <a:ext uri="{FF2B5EF4-FFF2-40B4-BE49-F238E27FC236}">
                  <a16:creationId xmlns:a16="http://schemas.microsoft.com/office/drawing/2014/main" id="{B64D36B9-C527-4BD7-945D-FCEBAD5F24F7}"/>
                </a:ext>
              </a:extLst>
            </p:cNvPr>
            <p:cNvSpPr>
              <a:spLocks/>
            </p:cNvSpPr>
            <p:nvPr/>
          </p:nvSpPr>
          <p:spPr bwMode="auto">
            <a:xfrm>
              <a:off x="996155" y="5715002"/>
              <a:ext cx="479426" cy="922338"/>
            </a:xfrm>
            <a:custGeom>
              <a:avLst/>
              <a:gdLst>
                <a:gd name="T0" fmla="*/ 180 w 414"/>
                <a:gd name="T1" fmla="*/ 179 h 797"/>
                <a:gd name="T2" fmla="*/ 205 w 414"/>
                <a:gd name="T3" fmla="*/ 0 h 797"/>
                <a:gd name="T4" fmla="*/ 414 w 414"/>
                <a:gd name="T5" fmla="*/ 39 h 797"/>
                <a:gd name="T6" fmla="*/ 366 w 414"/>
                <a:gd name="T7" fmla="*/ 213 h 797"/>
                <a:gd name="T8" fmla="*/ 115 w 414"/>
                <a:gd name="T9" fmla="*/ 778 h 797"/>
                <a:gd name="T10" fmla="*/ 0 w 414"/>
                <a:gd name="T11" fmla="*/ 748 h 797"/>
                <a:gd name="T12" fmla="*/ 180 w 414"/>
                <a:gd name="T13" fmla="*/ 179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4" h="797">
                  <a:moveTo>
                    <a:pt x="180" y="179"/>
                  </a:moveTo>
                  <a:cubicBezTo>
                    <a:pt x="188" y="113"/>
                    <a:pt x="196" y="54"/>
                    <a:pt x="205" y="0"/>
                  </a:cubicBezTo>
                  <a:cubicBezTo>
                    <a:pt x="256" y="15"/>
                    <a:pt x="346" y="34"/>
                    <a:pt x="414" y="39"/>
                  </a:cubicBezTo>
                  <a:cubicBezTo>
                    <a:pt x="405" y="106"/>
                    <a:pt x="377" y="167"/>
                    <a:pt x="366" y="213"/>
                  </a:cubicBezTo>
                  <a:cubicBezTo>
                    <a:pt x="317" y="418"/>
                    <a:pt x="115" y="778"/>
                    <a:pt x="115" y="778"/>
                  </a:cubicBezTo>
                  <a:cubicBezTo>
                    <a:pt x="36" y="797"/>
                    <a:pt x="0" y="748"/>
                    <a:pt x="0" y="748"/>
                  </a:cubicBezTo>
                  <a:cubicBezTo>
                    <a:pt x="70" y="506"/>
                    <a:pt x="180" y="179"/>
                    <a:pt x="180" y="179"/>
                  </a:cubicBezTo>
                  <a:close/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27">
              <a:extLst>
                <a:ext uri="{FF2B5EF4-FFF2-40B4-BE49-F238E27FC236}">
                  <a16:creationId xmlns:a16="http://schemas.microsoft.com/office/drawing/2014/main" id="{8AA74963-2511-4BA6-9EF5-0F771FAD9F9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6180" y="5659439"/>
              <a:ext cx="325438" cy="203200"/>
            </a:xfrm>
            <a:custGeom>
              <a:avLst/>
              <a:gdLst>
                <a:gd name="T0" fmla="*/ 23 w 281"/>
                <a:gd name="T1" fmla="*/ 128 h 176"/>
                <a:gd name="T2" fmla="*/ 6 w 281"/>
                <a:gd name="T3" fmla="*/ 96 h 176"/>
                <a:gd name="T4" fmla="*/ 41 w 281"/>
                <a:gd name="T5" fmla="*/ 5 h 176"/>
                <a:gd name="T6" fmla="*/ 267 w 281"/>
                <a:gd name="T7" fmla="*/ 65 h 176"/>
                <a:gd name="T8" fmla="*/ 275 w 281"/>
                <a:gd name="T9" fmla="*/ 89 h 176"/>
                <a:gd name="T10" fmla="*/ 233 w 281"/>
                <a:gd name="T11" fmla="*/ 171 h 176"/>
                <a:gd name="T12" fmla="*/ 23 w 281"/>
                <a:gd name="T13" fmla="*/ 128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1" h="176">
                  <a:moveTo>
                    <a:pt x="23" y="128"/>
                  </a:moveTo>
                  <a:cubicBezTo>
                    <a:pt x="23" y="128"/>
                    <a:pt x="0" y="132"/>
                    <a:pt x="6" y="96"/>
                  </a:cubicBezTo>
                  <a:cubicBezTo>
                    <a:pt x="12" y="60"/>
                    <a:pt x="17" y="0"/>
                    <a:pt x="41" y="5"/>
                  </a:cubicBezTo>
                  <a:cubicBezTo>
                    <a:pt x="41" y="5"/>
                    <a:pt x="183" y="60"/>
                    <a:pt x="267" y="65"/>
                  </a:cubicBezTo>
                  <a:cubicBezTo>
                    <a:pt x="267" y="65"/>
                    <a:pt x="281" y="66"/>
                    <a:pt x="275" y="89"/>
                  </a:cubicBezTo>
                  <a:cubicBezTo>
                    <a:pt x="268" y="111"/>
                    <a:pt x="265" y="176"/>
                    <a:pt x="233" y="171"/>
                  </a:cubicBezTo>
                  <a:cubicBezTo>
                    <a:pt x="233" y="171"/>
                    <a:pt x="88" y="150"/>
                    <a:pt x="23" y="128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28">
              <a:extLst>
                <a:ext uri="{FF2B5EF4-FFF2-40B4-BE49-F238E27FC236}">
                  <a16:creationId xmlns:a16="http://schemas.microsoft.com/office/drawing/2014/main" id="{1FD718BE-3527-4F80-B73B-8A8DEED6D198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717" y="6508752"/>
              <a:ext cx="473076" cy="290513"/>
            </a:xfrm>
            <a:custGeom>
              <a:avLst/>
              <a:gdLst>
                <a:gd name="T0" fmla="*/ 394 w 408"/>
                <a:gd name="T1" fmla="*/ 61 h 252"/>
                <a:gd name="T2" fmla="*/ 336 w 408"/>
                <a:gd name="T3" fmla="*/ 41 h 252"/>
                <a:gd name="T4" fmla="*/ 118 w 408"/>
                <a:gd name="T5" fmla="*/ 21 h 252"/>
                <a:gd name="T6" fmla="*/ 52 w 408"/>
                <a:gd name="T7" fmla="*/ 90 h 252"/>
                <a:gd name="T8" fmla="*/ 0 w 408"/>
                <a:gd name="T9" fmla="*/ 152 h 252"/>
                <a:gd name="T10" fmla="*/ 96 w 408"/>
                <a:gd name="T11" fmla="*/ 91 h 252"/>
                <a:gd name="T12" fmla="*/ 62 w 408"/>
                <a:gd name="T13" fmla="*/ 185 h 252"/>
                <a:gd name="T14" fmla="*/ 127 w 408"/>
                <a:gd name="T15" fmla="*/ 92 h 252"/>
                <a:gd name="T16" fmla="*/ 114 w 408"/>
                <a:gd name="T17" fmla="*/ 194 h 252"/>
                <a:gd name="T18" fmla="*/ 156 w 408"/>
                <a:gd name="T19" fmla="*/ 110 h 252"/>
                <a:gd name="T20" fmla="*/ 166 w 408"/>
                <a:gd name="T21" fmla="*/ 186 h 252"/>
                <a:gd name="T22" fmla="*/ 187 w 408"/>
                <a:gd name="T23" fmla="*/ 104 h 252"/>
                <a:gd name="T24" fmla="*/ 261 w 408"/>
                <a:gd name="T25" fmla="*/ 147 h 252"/>
                <a:gd name="T26" fmla="*/ 234 w 408"/>
                <a:gd name="T27" fmla="*/ 252 h 252"/>
                <a:gd name="T28" fmla="*/ 305 w 408"/>
                <a:gd name="T29" fmla="*/ 178 h 252"/>
                <a:gd name="T30" fmla="*/ 378 w 408"/>
                <a:gd name="T31" fmla="*/ 122 h 252"/>
                <a:gd name="T32" fmla="*/ 394 w 408"/>
                <a:gd name="T33" fmla="*/ 61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8" h="252">
                  <a:moveTo>
                    <a:pt x="394" y="61"/>
                  </a:moveTo>
                  <a:cubicBezTo>
                    <a:pt x="380" y="29"/>
                    <a:pt x="336" y="41"/>
                    <a:pt x="336" y="41"/>
                  </a:cubicBezTo>
                  <a:cubicBezTo>
                    <a:pt x="336" y="41"/>
                    <a:pt x="158" y="0"/>
                    <a:pt x="118" y="21"/>
                  </a:cubicBezTo>
                  <a:cubicBezTo>
                    <a:pt x="93" y="35"/>
                    <a:pt x="72" y="65"/>
                    <a:pt x="52" y="90"/>
                  </a:cubicBezTo>
                  <a:cubicBezTo>
                    <a:pt x="42" y="102"/>
                    <a:pt x="0" y="152"/>
                    <a:pt x="0" y="152"/>
                  </a:cubicBezTo>
                  <a:cubicBezTo>
                    <a:pt x="0" y="152"/>
                    <a:pt x="15" y="190"/>
                    <a:pt x="96" y="91"/>
                  </a:cubicBezTo>
                  <a:cubicBezTo>
                    <a:pt x="89" y="120"/>
                    <a:pt x="65" y="176"/>
                    <a:pt x="62" y="185"/>
                  </a:cubicBezTo>
                  <a:cubicBezTo>
                    <a:pt x="62" y="185"/>
                    <a:pt x="100" y="205"/>
                    <a:pt x="127" y="92"/>
                  </a:cubicBezTo>
                  <a:cubicBezTo>
                    <a:pt x="126" y="118"/>
                    <a:pt x="115" y="182"/>
                    <a:pt x="114" y="194"/>
                  </a:cubicBezTo>
                  <a:cubicBezTo>
                    <a:pt x="114" y="194"/>
                    <a:pt x="150" y="206"/>
                    <a:pt x="156" y="110"/>
                  </a:cubicBezTo>
                  <a:cubicBezTo>
                    <a:pt x="162" y="127"/>
                    <a:pt x="164" y="179"/>
                    <a:pt x="166" y="186"/>
                  </a:cubicBezTo>
                  <a:cubicBezTo>
                    <a:pt x="166" y="186"/>
                    <a:pt x="194" y="184"/>
                    <a:pt x="187" y="104"/>
                  </a:cubicBezTo>
                  <a:cubicBezTo>
                    <a:pt x="261" y="147"/>
                    <a:pt x="261" y="147"/>
                    <a:pt x="261" y="147"/>
                  </a:cubicBezTo>
                  <a:cubicBezTo>
                    <a:pt x="261" y="147"/>
                    <a:pt x="195" y="214"/>
                    <a:pt x="234" y="252"/>
                  </a:cubicBezTo>
                  <a:cubicBezTo>
                    <a:pt x="234" y="252"/>
                    <a:pt x="286" y="190"/>
                    <a:pt x="305" y="178"/>
                  </a:cubicBezTo>
                  <a:cubicBezTo>
                    <a:pt x="358" y="142"/>
                    <a:pt x="367" y="131"/>
                    <a:pt x="378" y="122"/>
                  </a:cubicBezTo>
                  <a:cubicBezTo>
                    <a:pt x="378" y="122"/>
                    <a:pt x="408" y="92"/>
                    <a:pt x="394" y="61"/>
                  </a:cubicBezTo>
                  <a:close/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9FE8396D-4632-4376-B22B-19AD126DFD5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8918" y="4427539"/>
              <a:ext cx="123825" cy="582613"/>
            </a:xfrm>
            <a:custGeom>
              <a:avLst/>
              <a:gdLst>
                <a:gd name="T0" fmla="*/ 104 w 106"/>
                <a:gd name="T1" fmla="*/ 0 h 504"/>
                <a:gd name="T2" fmla="*/ 18 w 106"/>
                <a:gd name="T3" fmla="*/ 46 h 504"/>
                <a:gd name="T4" fmla="*/ 0 w 106"/>
                <a:gd name="T5" fmla="*/ 504 h 504"/>
                <a:gd name="T6" fmla="*/ 67 w 106"/>
                <a:gd name="T7" fmla="*/ 122 h 504"/>
                <a:gd name="T8" fmla="*/ 104 w 106"/>
                <a:gd name="T9" fmla="*/ 0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504">
                  <a:moveTo>
                    <a:pt x="104" y="0"/>
                  </a:moveTo>
                  <a:cubicBezTo>
                    <a:pt x="104" y="0"/>
                    <a:pt x="25" y="8"/>
                    <a:pt x="18" y="46"/>
                  </a:cubicBezTo>
                  <a:cubicBezTo>
                    <a:pt x="11" y="84"/>
                    <a:pt x="30" y="233"/>
                    <a:pt x="0" y="504"/>
                  </a:cubicBezTo>
                  <a:cubicBezTo>
                    <a:pt x="0" y="504"/>
                    <a:pt x="71" y="262"/>
                    <a:pt x="67" y="122"/>
                  </a:cubicBezTo>
                  <a:cubicBezTo>
                    <a:pt x="67" y="122"/>
                    <a:pt x="106" y="47"/>
                    <a:pt x="104" y="0"/>
                  </a:cubicBezTo>
                  <a:close/>
                </a:path>
              </a:pathLst>
            </a:custGeom>
            <a:solidFill>
              <a:srgbClr val="511E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0">
              <a:extLst>
                <a:ext uri="{FF2B5EF4-FFF2-40B4-BE49-F238E27FC236}">
                  <a16:creationId xmlns:a16="http://schemas.microsoft.com/office/drawing/2014/main" id="{D06A49F4-71E6-4F76-BFF2-410DC261B51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5969" y="4405314"/>
              <a:ext cx="242888" cy="1120775"/>
            </a:xfrm>
            <a:custGeom>
              <a:avLst/>
              <a:gdLst>
                <a:gd name="T0" fmla="*/ 175 w 209"/>
                <a:gd name="T1" fmla="*/ 5 h 968"/>
                <a:gd name="T2" fmla="*/ 156 w 209"/>
                <a:gd name="T3" fmla="*/ 495 h 968"/>
                <a:gd name="T4" fmla="*/ 209 w 209"/>
                <a:gd name="T5" fmla="*/ 934 h 968"/>
                <a:gd name="T6" fmla="*/ 19 w 209"/>
                <a:gd name="T7" fmla="*/ 847 h 968"/>
                <a:gd name="T8" fmla="*/ 71 w 209"/>
                <a:gd name="T9" fmla="*/ 0 h 968"/>
                <a:gd name="T10" fmla="*/ 175 w 209"/>
                <a:gd name="T11" fmla="*/ 5 h 9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9" h="968">
                  <a:moveTo>
                    <a:pt x="175" y="5"/>
                  </a:moveTo>
                  <a:cubicBezTo>
                    <a:pt x="175" y="5"/>
                    <a:pt x="163" y="331"/>
                    <a:pt x="156" y="495"/>
                  </a:cubicBezTo>
                  <a:cubicBezTo>
                    <a:pt x="148" y="667"/>
                    <a:pt x="157" y="862"/>
                    <a:pt x="209" y="934"/>
                  </a:cubicBezTo>
                  <a:cubicBezTo>
                    <a:pt x="209" y="934"/>
                    <a:pt x="37" y="968"/>
                    <a:pt x="19" y="847"/>
                  </a:cubicBezTo>
                  <a:cubicBezTo>
                    <a:pt x="0" y="727"/>
                    <a:pt x="36" y="151"/>
                    <a:pt x="71" y="0"/>
                  </a:cubicBezTo>
                  <a:cubicBezTo>
                    <a:pt x="175" y="5"/>
                    <a:pt x="175" y="5"/>
                    <a:pt x="175" y="5"/>
                  </a:cubicBezTo>
                </a:path>
              </a:pathLst>
            </a:custGeom>
            <a:solidFill>
              <a:srgbClr val="6015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1">
              <a:extLst>
                <a:ext uri="{FF2B5EF4-FFF2-40B4-BE49-F238E27FC236}">
                  <a16:creationId xmlns:a16="http://schemas.microsoft.com/office/drawing/2014/main" id="{AD089B87-1006-4144-ADB4-939A69CCA9E8}"/>
                </a:ext>
              </a:extLst>
            </p:cNvPr>
            <p:cNvSpPr>
              <a:spLocks/>
            </p:cNvSpPr>
            <p:nvPr/>
          </p:nvSpPr>
          <p:spPr bwMode="auto">
            <a:xfrm>
              <a:off x="1477168" y="4116389"/>
              <a:ext cx="715964" cy="781050"/>
            </a:xfrm>
            <a:custGeom>
              <a:avLst/>
              <a:gdLst>
                <a:gd name="T0" fmla="*/ 89 w 617"/>
                <a:gd name="T1" fmla="*/ 303 h 675"/>
                <a:gd name="T2" fmla="*/ 94 w 617"/>
                <a:gd name="T3" fmla="*/ 305 h 675"/>
                <a:gd name="T4" fmla="*/ 131 w 617"/>
                <a:gd name="T5" fmla="*/ 268 h 675"/>
                <a:gd name="T6" fmla="*/ 385 w 617"/>
                <a:gd name="T7" fmla="*/ 0 h 675"/>
                <a:gd name="T8" fmla="*/ 617 w 617"/>
                <a:gd name="T9" fmla="*/ 270 h 675"/>
                <a:gd name="T10" fmla="*/ 602 w 617"/>
                <a:gd name="T11" fmla="*/ 437 h 675"/>
                <a:gd name="T12" fmla="*/ 380 w 617"/>
                <a:gd name="T13" fmla="*/ 675 h 675"/>
                <a:gd name="T14" fmla="*/ 119 w 617"/>
                <a:gd name="T15" fmla="*/ 491 h 675"/>
                <a:gd name="T16" fmla="*/ 10 w 617"/>
                <a:gd name="T17" fmla="*/ 377 h 675"/>
                <a:gd name="T18" fmla="*/ 89 w 617"/>
                <a:gd name="T19" fmla="*/ 303 h 6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17" h="675">
                  <a:moveTo>
                    <a:pt x="89" y="303"/>
                  </a:moveTo>
                  <a:cubicBezTo>
                    <a:pt x="94" y="305"/>
                    <a:pt x="94" y="305"/>
                    <a:pt x="94" y="305"/>
                  </a:cubicBezTo>
                  <a:cubicBezTo>
                    <a:pt x="94" y="305"/>
                    <a:pt x="125" y="325"/>
                    <a:pt x="131" y="268"/>
                  </a:cubicBezTo>
                  <a:cubicBezTo>
                    <a:pt x="283" y="196"/>
                    <a:pt x="385" y="0"/>
                    <a:pt x="385" y="0"/>
                  </a:cubicBezTo>
                  <a:cubicBezTo>
                    <a:pt x="567" y="24"/>
                    <a:pt x="612" y="158"/>
                    <a:pt x="617" y="270"/>
                  </a:cubicBezTo>
                  <a:cubicBezTo>
                    <a:pt x="609" y="312"/>
                    <a:pt x="598" y="379"/>
                    <a:pt x="602" y="437"/>
                  </a:cubicBezTo>
                  <a:cubicBezTo>
                    <a:pt x="610" y="581"/>
                    <a:pt x="488" y="675"/>
                    <a:pt x="380" y="675"/>
                  </a:cubicBezTo>
                  <a:cubicBezTo>
                    <a:pt x="172" y="675"/>
                    <a:pt x="119" y="491"/>
                    <a:pt x="119" y="491"/>
                  </a:cubicBezTo>
                  <a:cubicBezTo>
                    <a:pt x="119" y="491"/>
                    <a:pt x="23" y="507"/>
                    <a:pt x="10" y="377"/>
                  </a:cubicBezTo>
                  <a:cubicBezTo>
                    <a:pt x="0" y="271"/>
                    <a:pt x="89" y="303"/>
                    <a:pt x="89" y="303"/>
                  </a:cubicBezTo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id="{F08EDE87-9B5B-49D6-9D99-030CEA96F0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8832" y="4640264"/>
              <a:ext cx="7938" cy="7938"/>
            </a:xfrm>
            <a:custGeom>
              <a:avLst/>
              <a:gdLst>
                <a:gd name="T0" fmla="*/ 4 w 7"/>
                <a:gd name="T1" fmla="*/ 0 h 6"/>
                <a:gd name="T2" fmla="*/ 3 w 7"/>
                <a:gd name="T3" fmla="*/ 0 h 6"/>
                <a:gd name="T4" fmla="*/ 0 w 7"/>
                <a:gd name="T5" fmla="*/ 4 h 6"/>
                <a:gd name="T6" fmla="*/ 4 w 7"/>
                <a:gd name="T7" fmla="*/ 6 h 6"/>
                <a:gd name="T8" fmla="*/ 4 w 7"/>
                <a:gd name="T9" fmla="*/ 6 h 6"/>
                <a:gd name="T10" fmla="*/ 7 w 7"/>
                <a:gd name="T11" fmla="*/ 2 h 6"/>
                <a:gd name="T12" fmla="*/ 4 w 7"/>
                <a:gd name="T1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6">
                  <a:moveTo>
                    <a:pt x="4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2"/>
                    <a:pt x="0" y="4"/>
                  </a:cubicBezTo>
                  <a:cubicBezTo>
                    <a:pt x="1" y="5"/>
                    <a:pt x="2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6" y="1"/>
                    <a:pt x="5" y="0"/>
                    <a:pt x="4" y="0"/>
                  </a:cubicBezTo>
                </a:path>
              </a:pathLst>
            </a:custGeom>
            <a:solidFill>
              <a:srgbClr val="EC79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3">
              <a:extLst>
                <a:ext uri="{FF2B5EF4-FFF2-40B4-BE49-F238E27FC236}">
                  <a16:creationId xmlns:a16="http://schemas.microsoft.com/office/drawing/2014/main" id="{C7B3F845-171F-4CCE-B2AB-6ACA371F5E0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9744" y="4640264"/>
              <a:ext cx="4763" cy="7938"/>
            </a:xfrm>
            <a:custGeom>
              <a:avLst/>
              <a:gdLst>
                <a:gd name="T0" fmla="*/ 1 w 5"/>
                <a:gd name="T1" fmla="*/ 0 h 7"/>
                <a:gd name="T2" fmla="*/ 0 w 5"/>
                <a:gd name="T3" fmla="*/ 0 h 7"/>
                <a:gd name="T4" fmla="*/ 1 w 5"/>
                <a:gd name="T5" fmla="*/ 7 h 7"/>
                <a:gd name="T6" fmla="*/ 4 w 5"/>
                <a:gd name="T7" fmla="*/ 3 h 7"/>
                <a:gd name="T8" fmla="*/ 1 w 5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7">
                  <a:moveTo>
                    <a:pt x="1" y="0"/>
                  </a:moveTo>
                  <a:cubicBezTo>
                    <a:pt x="1" y="0"/>
                    <a:pt x="0" y="0"/>
                    <a:pt x="0" y="0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3" y="7"/>
                    <a:pt x="5" y="5"/>
                    <a:pt x="4" y="3"/>
                  </a:cubicBezTo>
                  <a:cubicBezTo>
                    <a:pt x="4" y="1"/>
                    <a:pt x="2" y="0"/>
                    <a:pt x="1" y="0"/>
                  </a:cubicBezTo>
                </a:path>
              </a:pathLst>
            </a:custGeom>
            <a:solidFill>
              <a:srgbClr val="EC79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id="{9ABB09BD-8E02-4B5C-9C05-D818B03285C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0081" y="4511676"/>
              <a:ext cx="77788" cy="169863"/>
            </a:xfrm>
            <a:custGeom>
              <a:avLst/>
              <a:gdLst>
                <a:gd name="T0" fmla="*/ 0 w 67"/>
                <a:gd name="T1" fmla="*/ 130 h 146"/>
                <a:gd name="T2" fmla="*/ 64 w 67"/>
                <a:gd name="T3" fmla="*/ 114 h 146"/>
                <a:gd name="T4" fmla="*/ 48 w 67"/>
                <a:gd name="T5" fmla="*/ 71 h 146"/>
                <a:gd name="T6" fmla="*/ 18 w 67"/>
                <a:gd name="T7" fmla="*/ 0 h 146"/>
                <a:gd name="T8" fmla="*/ 44 w 67"/>
                <a:gd name="T9" fmla="*/ 86 h 146"/>
                <a:gd name="T10" fmla="*/ 51 w 67"/>
                <a:gd name="T11" fmla="*/ 106 h 146"/>
                <a:gd name="T12" fmla="*/ 0 w 67"/>
                <a:gd name="T13" fmla="*/ 13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7" h="146">
                  <a:moveTo>
                    <a:pt x="0" y="130"/>
                  </a:moveTo>
                  <a:cubicBezTo>
                    <a:pt x="36" y="146"/>
                    <a:pt x="59" y="138"/>
                    <a:pt x="64" y="114"/>
                  </a:cubicBezTo>
                  <a:cubicBezTo>
                    <a:pt x="67" y="98"/>
                    <a:pt x="58" y="80"/>
                    <a:pt x="48" y="71"/>
                  </a:cubicBezTo>
                  <a:cubicBezTo>
                    <a:pt x="27" y="53"/>
                    <a:pt x="18" y="0"/>
                    <a:pt x="18" y="0"/>
                  </a:cubicBezTo>
                  <a:cubicBezTo>
                    <a:pt x="17" y="11"/>
                    <a:pt x="19" y="55"/>
                    <a:pt x="44" y="86"/>
                  </a:cubicBezTo>
                  <a:cubicBezTo>
                    <a:pt x="49" y="92"/>
                    <a:pt x="51" y="99"/>
                    <a:pt x="51" y="106"/>
                  </a:cubicBezTo>
                  <a:cubicBezTo>
                    <a:pt x="49" y="124"/>
                    <a:pt x="32" y="139"/>
                    <a:pt x="0" y="130"/>
                  </a:cubicBezTo>
                  <a:close/>
                </a:path>
              </a:pathLst>
            </a:custGeom>
            <a:solidFill>
              <a:srgbClr val="A066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id="{27A1AFDC-91DE-4562-9107-18FDAC82C2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8918" y="4625976"/>
              <a:ext cx="625476" cy="271463"/>
            </a:xfrm>
            <a:custGeom>
              <a:avLst/>
              <a:gdLst>
                <a:gd name="T0" fmla="*/ 108 w 540"/>
                <a:gd name="T1" fmla="*/ 7 h 235"/>
                <a:gd name="T2" fmla="*/ 265 w 540"/>
                <a:gd name="T3" fmla="*/ 180 h 235"/>
                <a:gd name="T4" fmla="*/ 540 w 540"/>
                <a:gd name="T5" fmla="*/ 130 h 235"/>
                <a:gd name="T6" fmla="*/ 353 w 540"/>
                <a:gd name="T7" fmla="*/ 235 h 235"/>
                <a:gd name="T8" fmla="*/ 92 w 540"/>
                <a:gd name="T9" fmla="*/ 51 h 235"/>
                <a:gd name="T10" fmla="*/ 0 w 540"/>
                <a:gd name="T11" fmla="*/ 0 h 235"/>
                <a:gd name="T12" fmla="*/ 108 w 540"/>
                <a:gd name="T13" fmla="*/ 7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0" h="235">
                  <a:moveTo>
                    <a:pt x="108" y="7"/>
                  </a:moveTo>
                  <a:cubicBezTo>
                    <a:pt x="108" y="7"/>
                    <a:pt x="122" y="119"/>
                    <a:pt x="265" y="180"/>
                  </a:cubicBezTo>
                  <a:cubicBezTo>
                    <a:pt x="391" y="234"/>
                    <a:pt x="513" y="151"/>
                    <a:pt x="540" y="130"/>
                  </a:cubicBezTo>
                  <a:cubicBezTo>
                    <a:pt x="498" y="196"/>
                    <a:pt x="423" y="235"/>
                    <a:pt x="353" y="235"/>
                  </a:cubicBezTo>
                  <a:cubicBezTo>
                    <a:pt x="145" y="235"/>
                    <a:pt x="92" y="51"/>
                    <a:pt x="92" y="51"/>
                  </a:cubicBezTo>
                  <a:cubicBezTo>
                    <a:pt x="92" y="51"/>
                    <a:pt x="31" y="62"/>
                    <a:pt x="0" y="0"/>
                  </a:cubicBezTo>
                  <a:cubicBezTo>
                    <a:pt x="59" y="56"/>
                    <a:pt x="108" y="7"/>
                    <a:pt x="108" y="7"/>
                  </a:cubicBezTo>
                  <a:close/>
                </a:path>
              </a:pathLst>
            </a:custGeom>
            <a:solidFill>
              <a:srgbClr val="B876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id="{65A584AF-5D8F-42F2-B2C6-5E21E22093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9568" y="4116389"/>
              <a:ext cx="563563" cy="312738"/>
            </a:xfrm>
            <a:custGeom>
              <a:avLst/>
              <a:gdLst>
                <a:gd name="T0" fmla="*/ 254 w 486"/>
                <a:gd name="T1" fmla="*/ 0 h 270"/>
                <a:gd name="T2" fmla="*/ 486 w 486"/>
                <a:gd name="T3" fmla="*/ 270 h 270"/>
                <a:gd name="T4" fmla="*/ 283 w 486"/>
                <a:gd name="T5" fmla="*/ 21 h 270"/>
                <a:gd name="T6" fmla="*/ 0 w 486"/>
                <a:gd name="T7" fmla="*/ 268 h 270"/>
                <a:gd name="T8" fmla="*/ 254 w 486"/>
                <a:gd name="T9" fmla="*/ 0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6" h="270">
                  <a:moveTo>
                    <a:pt x="254" y="0"/>
                  </a:moveTo>
                  <a:cubicBezTo>
                    <a:pt x="436" y="24"/>
                    <a:pt x="481" y="158"/>
                    <a:pt x="486" y="270"/>
                  </a:cubicBezTo>
                  <a:cubicBezTo>
                    <a:pt x="486" y="270"/>
                    <a:pt x="468" y="58"/>
                    <a:pt x="283" y="21"/>
                  </a:cubicBezTo>
                  <a:cubicBezTo>
                    <a:pt x="283" y="21"/>
                    <a:pt x="225" y="196"/>
                    <a:pt x="0" y="268"/>
                  </a:cubicBezTo>
                  <a:cubicBezTo>
                    <a:pt x="152" y="196"/>
                    <a:pt x="254" y="0"/>
                    <a:pt x="254" y="0"/>
                  </a:cubicBezTo>
                  <a:close/>
                </a:path>
              </a:pathLst>
            </a:custGeom>
            <a:solidFill>
              <a:srgbClr val="B876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37">
              <a:extLst>
                <a:ext uri="{FF2B5EF4-FFF2-40B4-BE49-F238E27FC236}">
                  <a16:creationId xmlns:a16="http://schemas.microsoft.com/office/drawing/2014/main" id="{8808DE19-4812-41BD-81D9-DD4F1313FC5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975644" y="4405314"/>
              <a:ext cx="238125" cy="238125"/>
            </a:xfrm>
            <a:custGeom>
              <a:avLst/>
              <a:gdLst>
                <a:gd name="T0" fmla="*/ 0 w 205"/>
                <a:gd name="T1" fmla="*/ 103 h 205"/>
                <a:gd name="T2" fmla="*/ 102 w 205"/>
                <a:gd name="T3" fmla="*/ 0 h 205"/>
                <a:gd name="T4" fmla="*/ 205 w 205"/>
                <a:gd name="T5" fmla="*/ 103 h 205"/>
                <a:gd name="T6" fmla="*/ 102 w 205"/>
                <a:gd name="T7" fmla="*/ 205 h 205"/>
                <a:gd name="T8" fmla="*/ 0 w 205"/>
                <a:gd name="T9" fmla="*/ 103 h 205"/>
                <a:gd name="T10" fmla="*/ 11 w 205"/>
                <a:gd name="T11" fmla="*/ 103 h 205"/>
                <a:gd name="T12" fmla="*/ 102 w 205"/>
                <a:gd name="T13" fmla="*/ 194 h 205"/>
                <a:gd name="T14" fmla="*/ 194 w 205"/>
                <a:gd name="T15" fmla="*/ 103 h 205"/>
                <a:gd name="T16" fmla="*/ 102 w 205"/>
                <a:gd name="T17" fmla="*/ 11 h 205"/>
                <a:gd name="T18" fmla="*/ 11 w 205"/>
                <a:gd name="T19" fmla="*/ 103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5" h="205">
                  <a:moveTo>
                    <a:pt x="0" y="103"/>
                  </a:moveTo>
                  <a:cubicBezTo>
                    <a:pt x="0" y="46"/>
                    <a:pt x="46" y="0"/>
                    <a:pt x="102" y="0"/>
                  </a:cubicBezTo>
                  <a:cubicBezTo>
                    <a:pt x="159" y="0"/>
                    <a:pt x="205" y="46"/>
                    <a:pt x="205" y="103"/>
                  </a:cubicBezTo>
                  <a:cubicBezTo>
                    <a:pt x="205" y="159"/>
                    <a:pt x="159" y="205"/>
                    <a:pt x="102" y="205"/>
                  </a:cubicBezTo>
                  <a:cubicBezTo>
                    <a:pt x="46" y="205"/>
                    <a:pt x="0" y="159"/>
                    <a:pt x="0" y="103"/>
                  </a:cubicBezTo>
                  <a:close/>
                  <a:moveTo>
                    <a:pt x="11" y="103"/>
                  </a:moveTo>
                  <a:cubicBezTo>
                    <a:pt x="11" y="153"/>
                    <a:pt x="52" y="194"/>
                    <a:pt x="102" y="194"/>
                  </a:cubicBezTo>
                  <a:cubicBezTo>
                    <a:pt x="153" y="194"/>
                    <a:pt x="194" y="153"/>
                    <a:pt x="194" y="103"/>
                  </a:cubicBezTo>
                  <a:cubicBezTo>
                    <a:pt x="194" y="52"/>
                    <a:pt x="153" y="11"/>
                    <a:pt x="102" y="11"/>
                  </a:cubicBezTo>
                  <a:cubicBezTo>
                    <a:pt x="52" y="11"/>
                    <a:pt x="11" y="52"/>
                    <a:pt x="11" y="103"/>
                  </a:cubicBezTo>
                  <a:close/>
                </a:path>
              </a:pathLst>
            </a:custGeom>
            <a:solidFill>
              <a:srgbClr val="CE3B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id="{2C71A9A9-68F3-4A91-BF09-9E3973801D0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75606" y="4405314"/>
              <a:ext cx="236538" cy="238125"/>
            </a:xfrm>
            <a:custGeom>
              <a:avLst/>
              <a:gdLst>
                <a:gd name="T0" fmla="*/ 0 w 205"/>
                <a:gd name="T1" fmla="*/ 103 h 205"/>
                <a:gd name="T2" fmla="*/ 103 w 205"/>
                <a:gd name="T3" fmla="*/ 0 h 205"/>
                <a:gd name="T4" fmla="*/ 205 w 205"/>
                <a:gd name="T5" fmla="*/ 103 h 205"/>
                <a:gd name="T6" fmla="*/ 103 w 205"/>
                <a:gd name="T7" fmla="*/ 205 h 205"/>
                <a:gd name="T8" fmla="*/ 0 w 205"/>
                <a:gd name="T9" fmla="*/ 103 h 205"/>
                <a:gd name="T10" fmla="*/ 11 w 205"/>
                <a:gd name="T11" fmla="*/ 103 h 205"/>
                <a:gd name="T12" fmla="*/ 103 w 205"/>
                <a:gd name="T13" fmla="*/ 194 h 205"/>
                <a:gd name="T14" fmla="*/ 194 w 205"/>
                <a:gd name="T15" fmla="*/ 103 h 205"/>
                <a:gd name="T16" fmla="*/ 103 w 205"/>
                <a:gd name="T17" fmla="*/ 11 h 205"/>
                <a:gd name="T18" fmla="*/ 11 w 205"/>
                <a:gd name="T19" fmla="*/ 103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5" h="205">
                  <a:moveTo>
                    <a:pt x="0" y="103"/>
                  </a:moveTo>
                  <a:cubicBezTo>
                    <a:pt x="0" y="46"/>
                    <a:pt x="46" y="0"/>
                    <a:pt x="103" y="0"/>
                  </a:cubicBezTo>
                  <a:cubicBezTo>
                    <a:pt x="159" y="0"/>
                    <a:pt x="205" y="46"/>
                    <a:pt x="205" y="103"/>
                  </a:cubicBezTo>
                  <a:cubicBezTo>
                    <a:pt x="205" y="159"/>
                    <a:pt x="159" y="205"/>
                    <a:pt x="103" y="205"/>
                  </a:cubicBezTo>
                  <a:cubicBezTo>
                    <a:pt x="46" y="205"/>
                    <a:pt x="0" y="159"/>
                    <a:pt x="0" y="103"/>
                  </a:cubicBezTo>
                  <a:close/>
                  <a:moveTo>
                    <a:pt x="11" y="103"/>
                  </a:moveTo>
                  <a:cubicBezTo>
                    <a:pt x="11" y="153"/>
                    <a:pt x="52" y="194"/>
                    <a:pt x="103" y="194"/>
                  </a:cubicBezTo>
                  <a:cubicBezTo>
                    <a:pt x="153" y="194"/>
                    <a:pt x="194" y="153"/>
                    <a:pt x="194" y="103"/>
                  </a:cubicBezTo>
                  <a:cubicBezTo>
                    <a:pt x="194" y="52"/>
                    <a:pt x="153" y="11"/>
                    <a:pt x="103" y="11"/>
                  </a:cubicBezTo>
                  <a:cubicBezTo>
                    <a:pt x="52" y="11"/>
                    <a:pt x="11" y="52"/>
                    <a:pt x="11" y="103"/>
                  </a:cubicBezTo>
                  <a:close/>
                </a:path>
              </a:pathLst>
            </a:custGeom>
            <a:solidFill>
              <a:srgbClr val="CE3B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39">
              <a:extLst>
                <a:ext uri="{FF2B5EF4-FFF2-40B4-BE49-F238E27FC236}">
                  <a16:creationId xmlns:a16="http://schemas.microsoft.com/office/drawing/2014/main" id="{32EC35B7-C9DC-4B79-817F-41DB9C7EB8E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4206" y="4489451"/>
              <a:ext cx="80963" cy="28575"/>
            </a:xfrm>
            <a:custGeom>
              <a:avLst/>
              <a:gdLst>
                <a:gd name="T0" fmla="*/ 4 w 70"/>
                <a:gd name="T1" fmla="*/ 25 h 25"/>
                <a:gd name="T2" fmla="*/ 65 w 70"/>
                <a:gd name="T3" fmla="*/ 25 h 25"/>
                <a:gd name="T4" fmla="*/ 70 w 70"/>
                <a:gd name="T5" fmla="*/ 15 h 25"/>
                <a:gd name="T6" fmla="*/ 0 w 70"/>
                <a:gd name="T7" fmla="*/ 15 h 25"/>
                <a:gd name="T8" fmla="*/ 4 w 70"/>
                <a:gd name="T9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" h="25">
                  <a:moveTo>
                    <a:pt x="4" y="25"/>
                  </a:moveTo>
                  <a:cubicBezTo>
                    <a:pt x="39" y="13"/>
                    <a:pt x="65" y="25"/>
                    <a:pt x="65" y="25"/>
                  </a:cubicBezTo>
                  <a:cubicBezTo>
                    <a:pt x="70" y="15"/>
                    <a:pt x="70" y="15"/>
                    <a:pt x="70" y="15"/>
                  </a:cubicBezTo>
                  <a:cubicBezTo>
                    <a:pt x="69" y="14"/>
                    <a:pt x="40" y="0"/>
                    <a:pt x="0" y="15"/>
                  </a:cubicBezTo>
                  <a:lnTo>
                    <a:pt x="4" y="25"/>
                  </a:lnTo>
                  <a:close/>
                </a:path>
              </a:pathLst>
            </a:custGeom>
            <a:solidFill>
              <a:srgbClr val="CE3B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0">
              <a:extLst>
                <a:ext uri="{FF2B5EF4-FFF2-40B4-BE49-F238E27FC236}">
                  <a16:creationId xmlns:a16="http://schemas.microsoft.com/office/drawing/2014/main" id="{53EF121A-F1DC-437C-B03C-0821E8AC608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9718" y="4438651"/>
              <a:ext cx="127000" cy="73025"/>
            </a:xfrm>
            <a:custGeom>
              <a:avLst/>
              <a:gdLst>
                <a:gd name="T0" fmla="*/ 103 w 110"/>
                <a:gd name="T1" fmla="*/ 64 h 64"/>
                <a:gd name="T2" fmla="*/ 110 w 110"/>
                <a:gd name="T3" fmla="*/ 55 h 64"/>
                <a:gd name="T4" fmla="*/ 0 w 110"/>
                <a:gd name="T5" fmla="*/ 21 h 64"/>
                <a:gd name="T6" fmla="*/ 12 w 110"/>
                <a:gd name="T7" fmla="*/ 23 h 64"/>
                <a:gd name="T8" fmla="*/ 103 w 110"/>
                <a:gd name="T9" fmla="*/ 6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0" h="64">
                  <a:moveTo>
                    <a:pt x="103" y="64"/>
                  </a:moveTo>
                  <a:cubicBezTo>
                    <a:pt x="110" y="55"/>
                    <a:pt x="110" y="55"/>
                    <a:pt x="110" y="55"/>
                  </a:cubicBezTo>
                  <a:cubicBezTo>
                    <a:pt x="108" y="53"/>
                    <a:pt x="39" y="0"/>
                    <a:pt x="0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56" y="23"/>
                    <a:pt x="103" y="64"/>
                    <a:pt x="103" y="64"/>
                  </a:cubicBezTo>
                  <a:close/>
                </a:path>
              </a:pathLst>
            </a:custGeom>
            <a:solidFill>
              <a:srgbClr val="CE3B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grpSp>
          <p:nvGrpSpPr>
            <p:cNvPr id="51" name="Group 93">
              <a:extLst>
                <a:ext uri="{FF2B5EF4-FFF2-40B4-BE49-F238E27FC236}">
                  <a16:creationId xmlns:a16="http://schemas.microsoft.com/office/drawing/2014/main" id="{919B5614-5E23-496D-A0AA-B553A815F8E9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rot="20739690">
              <a:off x="1640560" y="5289949"/>
              <a:ext cx="144906" cy="250032"/>
              <a:chOff x="-1" y="-112"/>
              <a:chExt cx="12378" cy="21358"/>
            </a:xfrm>
            <a:solidFill>
              <a:schemeClr val="accent2"/>
            </a:solidFill>
          </p:grpSpPr>
          <p:sp>
            <p:nvSpPr>
              <p:cNvPr id="52" name="Freeform 94">
                <a:extLst>
                  <a:ext uri="{FF2B5EF4-FFF2-40B4-BE49-F238E27FC236}">
                    <a16:creationId xmlns:a16="http://schemas.microsoft.com/office/drawing/2014/main" id="{8DE2B283-BEDF-48E7-8D00-B3D5CF8081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" y="1029"/>
                <a:ext cx="10418" cy="20217"/>
              </a:xfrm>
              <a:custGeom>
                <a:avLst/>
                <a:gdLst>
                  <a:gd name="T0" fmla="*/ 0 w 5545"/>
                  <a:gd name="T1" fmla="*/ 8440 h 10775"/>
                  <a:gd name="T2" fmla="*/ 2840 w 5545"/>
                  <a:gd name="T3" fmla="*/ 4334 h 10775"/>
                  <a:gd name="T4" fmla="*/ 4098 w 5545"/>
                  <a:gd name="T5" fmla="*/ 2436 h 10775"/>
                  <a:gd name="T6" fmla="*/ 4342 w 5545"/>
                  <a:gd name="T7" fmla="*/ 0 h 10775"/>
                  <a:gd name="T8" fmla="*/ 5015 w 5545"/>
                  <a:gd name="T9" fmla="*/ 3940 h 10775"/>
                  <a:gd name="T10" fmla="*/ 903 w 5545"/>
                  <a:gd name="T11" fmla="*/ 10775 h 10775"/>
                  <a:gd name="T12" fmla="*/ 0 w 5545"/>
                  <a:gd name="T13" fmla="*/ 8440 h 107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545" h="10775">
                    <a:moveTo>
                      <a:pt x="0" y="8440"/>
                    </a:moveTo>
                    <a:cubicBezTo>
                      <a:pt x="0" y="8440"/>
                      <a:pt x="1632" y="6101"/>
                      <a:pt x="2840" y="4334"/>
                    </a:cubicBezTo>
                    <a:cubicBezTo>
                      <a:pt x="3484" y="3391"/>
                      <a:pt x="4008" y="2610"/>
                      <a:pt x="4098" y="2436"/>
                    </a:cubicBezTo>
                    <a:cubicBezTo>
                      <a:pt x="4356" y="1934"/>
                      <a:pt x="4972" y="1132"/>
                      <a:pt x="4342" y="0"/>
                    </a:cubicBezTo>
                    <a:cubicBezTo>
                      <a:pt x="4342" y="0"/>
                      <a:pt x="5545" y="2121"/>
                      <a:pt x="5015" y="3940"/>
                    </a:cubicBezTo>
                    <a:cubicBezTo>
                      <a:pt x="4485" y="5760"/>
                      <a:pt x="903" y="10775"/>
                      <a:pt x="903" y="10775"/>
                    </a:cubicBezTo>
                    <a:lnTo>
                      <a:pt x="0" y="844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3" name="Freeform 95">
                <a:extLst>
                  <a:ext uri="{FF2B5EF4-FFF2-40B4-BE49-F238E27FC236}">
                    <a16:creationId xmlns:a16="http://schemas.microsoft.com/office/drawing/2014/main" id="{1ACB280C-5FDF-47B3-99D0-0448990C3C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7" y="1029"/>
                <a:ext cx="10420" cy="20217"/>
              </a:xfrm>
              <a:custGeom>
                <a:avLst/>
                <a:gdLst>
                  <a:gd name="T0" fmla="*/ 5546 w 5546"/>
                  <a:gd name="T1" fmla="*/ 8440 h 10775"/>
                  <a:gd name="T2" fmla="*/ 1448 w 5546"/>
                  <a:gd name="T3" fmla="*/ 2436 h 10775"/>
                  <a:gd name="T4" fmla="*/ 1204 w 5546"/>
                  <a:gd name="T5" fmla="*/ 0 h 10775"/>
                  <a:gd name="T6" fmla="*/ 530 w 5546"/>
                  <a:gd name="T7" fmla="*/ 3940 h 10775"/>
                  <a:gd name="T8" fmla="*/ 4643 w 5546"/>
                  <a:gd name="T9" fmla="*/ 10775 h 10775"/>
                  <a:gd name="T10" fmla="*/ 5546 w 5546"/>
                  <a:gd name="T11" fmla="*/ 8440 h 107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546" h="10775">
                    <a:moveTo>
                      <a:pt x="5546" y="8440"/>
                    </a:moveTo>
                    <a:cubicBezTo>
                      <a:pt x="5546" y="8440"/>
                      <a:pt x="1705" y="2937"/>
                      <a:pt x="1448" y="2436"/>
                    </a:cubicBezTo>
                    <a:cubicBezTo>
                      <a:pt x="1190" y="1934"/>
                      <a:pt x="573" y="1132"/>
                      <a:pt x="1204" y="0"/>
                    </a:cubicBezTo>
                    <a:cubicBezTo>
                      <a:pt x="1204" y="0"/>
                      <a:pt x="0" y="2121"/>
                      <a:pt x="530" y="3940"/>
                    </a:cubicBezTo>
                    <a:cubicBezTo>
                      <a:pt x="1061" y="5760"/>
                      <a:pt x="4643" y="10775"/>
                      <a:pt x="4643" y="10775"/>
                    </a:cubicBezTo>
                    <a:lnTo>
                      <a:pt x="5546" y="844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4" name="Freeform 96">
                <a:extLst>
                  <a:ext uri="{FF2B5EF4-FFF2-40B4-BE49-F238E27FC236}">
                    <a16:creationId xmlns:a16="http://schemas.microsoft.com/office/drawing/2014/main" id="{AFA41E2B-26B1-4857-A065-739621A55D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3" y="-112"/>
                <a:ext cx="5870" cy="4002"/>
              </a:xfrm>
              <a:custGeom>
                <a:avLst/>
                <a:gdLst>
                  <a:gd name="T0" fmla="*/ 2527 w 3124"/>
                  <a:gd name="T1" fmla="*/ 544 h 2133"/>
                  <a:gd name="T2" fmla="*/ 1562 w 3124"/>
                  <a:gd name="T3" fmla="*/ 63 h 2133"/>
                  <a:gd name="T4" fmla="*/ 596 w 3124"/>
                  <a:gd name="T5" fmla="*/ 544 h 2133"/>
                  <a:gd name="T6" fmla="*/ 323 w 3124"/>
                  <a:gd name="T7" fmla="*/ 2133 h 2133"/>
                  <a:gd name="T8" fmla="*/ 1562 w 3124"/>
                  <a:gd name="T9" fmla="*/ 1496 h 2133"/>
                  <a:gd name="T10" fmla="*/ 2801 w 3124"/>
                  <a:gd name="T11" fmla="*/ 2133 h 2133"/>
                  <a:gd name="T12" fmla="*/ 2527 w 3124"/>
                  <a:gd name="T13" fmla="*/ 544 h 2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24" h="2133">
                    <a:moveTo>
                      <a:pt x="2527" y="544"/>
                    </a:moveTo>
                    <a:cubicBezTo>
                      <a:pt x="2040" y="0"/>
                      <a:pt x="1562" y="63"/>
                      <a:pt x="1562" y="63"/>
                    </a:cubicBezTo>
                    <a:cubicBezTo>
                      <a:pt x="1562" y="63"/>
                      <a:pt x="1083" y="0"/>
                      <a:pt x="596" y="544"/>
                    </a:cubicBezTo>
                    <a:cubicBezTo>
                      <a:pt x="0" y="1264"/>
                      <a:pt x="323" y="2133"/>
                      <a:pt x="323" y="2133"/>
                    </a:cubicBezTo>
                    <a:cubicBezTo>
                      <a:pt x="667" y="1588"/>
                      <a:pt x="1266" y="1496"/>
                      <a:pt x="1562" y="1496"/>
                    </a:cubicBezTo>
                    <a:cubicBezTo>
                      <a:pt x="1857" y="1496"/>
                      <a:pt x="2457" y="1588"/>
                      <a:pt x="2801" y="2133"/>
                    </a:cubicBezTo>
                    <a:cubicBezTo>
                      <a:pt x="2801" y="2133"/>
                      <a:pt x="3124" y="1264"/>
                      <a:pt x="2527" y="54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9C5C77F-080C-48D7-89F4-8280A707EB0C}"/>
              </a:ext>
            </a:extLst>
          </p:cNvPr>
          <p:cNvGrpSpPr/>
          <p:nvPr/>
        </p:nvGrpSpPr>
        <p:grpSpPr>
          <a:xfrm>
            <a:off x="3312458" y="460873"/>
            <a:ext cx="4112767" cy="1910472"/>
            <a:chOff x="3312458" y="460873"/>
            <a:chExt cx="4112767" cy="1910472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3C7FF465-9CC7-4F66-881E-68F319A8360D}"/>
                </a:ext>
              </a:extLst>
            </p:cNvPr>
            <p:cNvSpPr/>
            <p:nvPr/>
          </p:nvSpPr>
          <p:spPr>
            <a:xfrm>
              <a:off x="4685200" y="491745"/>
              <a:ext cx="1879600" cy="18796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DFB923FA-1F35-4935-87FF-A432439505F8}"/>
                </a:ext>
              </a:extLst>
            </p:cNvPr>
            <p:cNvSpPr/>
            <p:nvPr/>
          </p:nvSpPr>
          <p:spPr>
            <a:xfrm>
              <a:off x="6788025" y="1032089"/>
              <a:ext cx="637200" cy="6372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8617E59D-BBB9-4773-AA65-B216730DBCA4}"/>
                </a:ext>
              </a:extLst>
            </p:cNvPr>
            <p:cNvSpPr/>
            <p:nvPr/>
          </p:nvSpPr>
          <p:spPr>
            <a:xfrm>
              <a:off x="3312458" y="460873"/>
              <a:ext cx="509751" cy="509751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6" name="Group 4">
            <a:extLst>
              <a:ext uri="{FF2B5EF4-FFF2-40B4-BE49-F238E27FC236}">
                <a16:creationId xmlns:a16="http://schemas.microsoft.com/office/drawing/2014/main" id="{72FC3281-06E6-42B9-8EC2-EA0032914A1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-6351" y="596900"/>
            <a:ext cx="9569451" cy="6270625"/>
            <a:chOff x="-4" y="376"/>
            <a:chExt cx="6028" cy="3950"/>
          </a:xfrm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DE3CD210-D0C5-4671-9BA6-82857C60CF9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9" y="2722"/>
              <a:ext cx="1665" cy="1604"/>
            </a:xfrm>
            <a:custGeom>
              <a:avLst/>
              <a:gdLst>
                <a:gd name="T0" fmla="*/ 132 w 455"/>
                <a:gd name="T1" fmla="*/ 0 h 436"/>
                <a:gd name="T2" fmla="*/ 0 w 455"/>
                <a:gd name="T3" fmla="*/ 63 h 436"/>
                <a:gd name="T4" fmla="*/ 87 w 455"/>
                <a:gd name="T5" fmla="*/ 232 h 436"/>
                <a:gd name="T6" fmla="*/ 219 w 455"/>
                <a:gd name="T7" fmla="*/ 436 h 436"/>
                <a:gd name="T8" fmla="*/ 455 w 455"/>
                <a:gd name="T9" fmla="*/ 427 h 436"/>
                <a:gd name="T10" fmla="*/ 213 w 455"/>
                <a:gd name="T11" fmla="*/ 53 h 436"/>
                <a:gd name="T12" fmla="*/ 132 w 455"/>
                <a:gd name="T13" fmla="*/ 0 h 436"/>
                <a:gd name="connsiteX0" fmla="*/ 2901 w 9982"/>
                <a:gd name="connsiteY0" fmla="*/ 0 h 10359"/>
                <a:gd name="connsiteX1" fmla="*/ 0 w 9982"/>
                <a:gd name="connsiteY1" fmla="*/ 1445 h 10359"/>
                <a:gd name="connsiteX2" fmla="*/ 1912 w 9982"/>
                <a:gd name="connsiteY2" fmla="*/ 5321 h 10359"/>
                <a:gd name="connsiteX3" fmla="*/ 4813 w 9982"/>
                <a:gd name="connsiteY3" fmla="*/ 10000 h 10359"/>
                <a:gd name="connsiteX4" fmla="*/ 9982 w 9982"/>
                <a:gd name="connsiteY4" fmla="*/ 10038 h 10359"/>
                <a:gd name="connsiteX5" fmla="*/ 4681 w 9982"/>
                <a:gd name="connsiteY5" fmla="*/ 1216 h 10359"/>
                <a:gd name="connsiteX6" fmla="*/ 2901 w 9982"/>
                <a:gd name="connsiteY6" fmla="*/ 0 h 10359"/>
                <a:gd name="connsiteX0" fmla="*/ 2906 w 10000"/>
                <a:gd name="connsiteY0" fmla="*/ 0 h 9692"/>
                <a:gd name="connsiteX1" fmla="*/ 0 w 10000"/>
                <a:gd name="connsiteY1" fmla="*/ 1395 h 9692"/>
                <a:gd name="connsiteX2" fmla="*/ 1915 w 10000"/>
                <a:gd name="connsiteY2" fmla="*/ 5137 h 9692"/>
                <a:gd name="connsiteX3" fmla="*/ 4822 w 10000"/>
                <a:gd name="connsiteY3" fmla="*/ 9653 h 9692"/>
                <a:gd name="connsiteX4" fmla="*/ 10000 w 10000"/>
                <a:gd name="connsiteY4" fmla="*/ 9690 h 9692"/>
                <a:gd name="connsiteX5" fmla="*/ 4689 w 10000"/>
                <a:gd name="connsiteY5" fmla="*/ 1174 h 9692"/>
                <a:gd name="connsiteX6" fmla="*/ 2906 w 10000"/>
                <a:gd name="connsiteY6" fmla="*/ 0 h 9692"/>
                <a:gd name="connsiteX0" fmla="*/ 2906 w 10000"/>
                <a:gd name="connsiteY0" fmla="*/ 0 h 9998"/>
                <a:gd name="connsiteX1" fmla="*/ 0 w 10000"/>
                <a:gd name="connsiteY1" fmla="*/ 1439 h 9998"/>
                <a:gd name="connsiteX2" fmla="*/ 1915 w 10000"/>
                <a:gd name="connsiteY2" fmla="*/ 5300 h 9998"/>
                <a:gd name="connsiteX3" fmla="*/ 4822 w 10000"/>
                <a:gd name="connsiteY3" fmla="*/ 9960 h 9998"/>
                <a:gd name="connsiteX4" fmla="*/ 10000 w 10000"/>
                <a:gd name="connsiteY4" fmla="*/ 9998 h 9998"/>
                <a:gd name="connsiteX5" fmla="*/ 4689 w 10000"/>
                <a:gd name="connsiteY5" fmla="*/ 1211 h 9998"/>
                <a:gd name="connsiteX6" fmla="*/ 2906 w 10000"/>
                <a:gd name="connsiteY6" fmla="*/ 0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000" h="9998">
                  <a:moveTo>
                    <a:pt x="2906" y="0"/>
                  </a:moveTo>
                  <a:cubicBezTo>
                    <a:pt x="1827" y="45"/>
                    <a:pt x="903" y="732"/>
                    <a:pt x="0" y="1439"/>
                  </a:cubicBezTo>
                  <a:cubicBezTo>
                    <a:pt x="0" y="1439"/>
                    <a:pt x="770" y="3427"/>
                    <a:pt x="1915" y="5300"/>
                  </a:cubicBezTo>
                  <a:cubicBezTo>
                    <a:pt x="2862" y="6830"/>
                    <a:pt x="3627" y="8045"/>
                    <a:pt x="4822" y="9960"/>
                  </a:cubicBezTo>
                  <a:cubicBezTo>
                    <a:pt x="4851" y="10007"/>
                    <a:pt x="10000" y="9998"/>
                    <a:pt x="10000" y="9998"/>
                  </a:cubicBezTo>
                  <a:cubicBezTo>
                    <a:pt x="10000" y="9998"/>
                    <a:pt x="5989" y="3084"/>
                    <a:pt x="4689" y="1211"/>
                  </a:cubicBezTo>
                  <a:cubicBezTo>
                    <a:pt x="4316" y="662"/>
                    <a:pt x="3655" y="273"/>
                    <a:pt x="290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5012660-D2B3-478E-ADF6-401DCA9F479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3" y="1134"/>
              <a:ext cx="671" cy="1137"/>
            </a:xfrm>
            <a:custGeom>
              <a:avLst/>
              <a:gdLst>
                <a:gd name="T0" fmla="*/ 97 w 183"/>
                <a:gd name="T1" fmla="*/ 0 h 310"/>
                <a:gd name="T2" fmla="*/ 0 w 183"/>
                <a:gd name="T3" fmla="*/ 170 h 310"/>
                <a:gd name="T4" fmla="*/ 79 w 183"/>
                <a:gd name="T5" fmla="*/ 280 h 310"/>
                <a:gd name="T6" fmla="*/ 102 w 183"/>
                <a:gd name="T7" fmla="*/ 310 h 310"/>
                <a:gd name="T8" fmla="*/ 160 w 183"/>
                <a:gd name="T9" fmla="*/ 225 h 310"/>
                <a:gd name="T10" fmla="*/ 175 w 183"/>
                <a:gd name="T11" fmla="*/ 74 h 310"/>
                <a:gd name="T12" fmla="*/ 97 w 183"/>
                <a:gd name="T13" fmla="*/ 0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3" h="310">
                  <a:moveTo>
                    <a:pt x="97" y="0"/>
                  </a:moveTo>
                  <a:cubicBezTo>
                    <a:pt x="64" y="66"/>
                    <a:pt x="38" y="116"/>
                    <a:pt x="0" y="170"/>
                  </a:cubicBezTo>
                  <a:cubicBezTo>
                    <a:pt x="24" y="204"/>
                    <a:pt x="51" y="241"/>
                    <a:pt x="79" y="280"/>
                  </a:cubicBezTo>
                  <a:cubicBezTo>
                    <a:pt x="87" y="290"/>
                    <a:pt x="94" y="300"/>
                    <a:pt x="102" y="310"/>
                  </a:cubicBezTo>
                  <a:cubicBezTo>
                    <a:pt x="129" y="275"/>
                    <a:pt x="150" y="245"/>
                    <a:pt x="160" y="225"/>
                  </a:cubicBezTo>
                  <a:cubicBezTo>
                    <a:pt x="182" y="178"/>
                    <a:pt x="183" y="124"/>
                    <a:pt x="175" y="74"/>
                  </a:cubicBezTo>
                  <a:cubicBezTo>
                    <a:pt x="156" y="40"/>
                    <a:pt x="127" y="14"/>
                    <a:pt x="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AE42CC97-DD2A-45ED-AB1F-63C4B0216A92}"/>
                </a:ext>
              </a:extLst>
            </p:cNvPr>
            <p:cNvSpPr>
              <a:spLocks/>
            </p:cNvSpPr>
            <p:nvPr/>
          </p:nvSpPr>
          <p:spPr bwMode="auto">
            <a:xfrm>
              <a:off x="-4" y="2234"/>
              <a:ext cx="1027" cy="1624"/>
            </a:xfrm>
            <a:custGeom>
              <a:avLst/>
              <a:gdLst>
                <a:gd name="T0" fmla="*/ 0 w 279"/>
                <a:gd name="T1" fmla="*/ 165 h 436"/>
                <a:gd name="T2" fmla="*/ 6 w 279"/>
                <a:gd name="T3" fmla="*/ 436 h 436"/>
                <a:gd name="T4" fmla="*/ 279 w 279"/>
                <a:gd name="T5" fmla="*/ 134 h 436"/>
                <a:gd name="T6" fmla="*/ 171 w 279"/>
                <a:gd name="T7" fmla="*/ 0 h 436"/>
                <a:gd name="T8" fmla="*/ 0 w 279"/>
                <a:gd name="T9" fmla="*/ 165 h 436"/>
                <a:gd name="connsiteX0" fmla="*/ 0 w 10000"/>
                <a:gd name="connsiteY0" fmla="*/ 3784 h 10138"/>
                <a:gd name="connsiteX1" fmla="*/ 19 w 10000"/>
                <a:gd name="connsiteY1" fmla="*/ 10138 h 10138"/>
                <a:gd name="connsiteX2" fmla="*/ 10000 w 10000"/>
                <a:gd name="connsiteY2" fmla="*/ 3073 h 10138"/>
                <a:gd name="connsiteX3" fmla="*/ 6129 w 10000"/>
                <a:gd name="connsiteY3" fmla="*/ 0 h 10138"/>
                <a:gd name="connsiteX4" fmla="*/ 0 w 10000"/>
                <a:gd name="connsiteY4" fmla="*/ 3784 h 10138"/>
                <a:gd name="connsiteX0" fmla="*/ 13 w 10013"/>
                <a:gd name="connsiteY0" fmla="*/ 3784 h 10138"/>
                <a:gd name="connsiteX1" fmla="*/ 32 w 10013"/>
                <a:gd name="connsiteY1" fmla="*/ 10138 h 10138"/>
                <a:gd name="connsiteX2" fmla="*/ 10013 w 10013"/>
                <a:gd name="connsiteY2" fmla="*/ 3073 h 10138"/>
                <a:gd name="connsiteX3" fmla="*/ 6142 w 10013"/>
                <a:gd name="connsiteY3" fmla="*/ 0 h 10138"/>
                <a:gd name="connsiteX4" fmla="*/ 13 w 10013"/>
                <a:gd name="connsiteY4" fmla="*/ 3784 h 10138"/>
                <a:gd name="connsiteX0" fmla="*/ 40 w 10040"/>
                <a:gd name="connsiteY0" fmla="*/ 3784 h 10163"/>
                <a:gd name="connsiteX1" fmla="*/ 0 w 10040"/>
                <a:gd name="connsiteY1" fmla="*/ 10163 h 10163"/>
                <a:gd name="connsiteX2" fmla="*/ 10040 w 10040"/>
                <a:gd name="connsiteY2" fmla="*/ 3073 h 10163"/>
                <a:gd name="connsiteX3" fmla="*/ 6169 w 10040"/>
                <a:gd name="connsiteY3" fmla="*/ 0 h 10163"/>
                <a:gd name="connsiteX4" fmla="*/ 40 w 10040"/>
                <a:gd name="connsiteY4" fmla="*/ 3784 h 101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40" h="10163">
                  <a:moveTo>
                    <a:pt x="40" y="3784"/>
                  </a:moveTo>
                  <a:cubicBezTo>
                    <a:pt x="1" y="9549"/>
                    <a:pt x="0" y="10163"/>
                    <a:pt x="0" y="10163"/>
                  </a:cubicBezTo>
                  <a:cubicBezTo>
                    <a:pt x="0" y="10163"/>
                    <a:pt x="5488" y="6468"/>
                    <a:pt x="10040" y="3073"/>
                  </a:cubicBezTo>
                  <a:cubicBezTo>
                    <a:pt x="8463" y="1858"/>
                    <a:pt x="7173" y="849"/>
                    <a:pt x="6169" y="0"/>
                  </a:cubicBezTo>
                  <a:cubicBezTo>
                    <a:pt x="4054" y="1468"/>
                    <a:pt x="4269" y="1261"/>
                    <a:pt x="40" y="37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945E144A-0525-40B5-B242-02E3B4A933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" y="376"/>
              <a:ext cx="1411" cy="1030"/>
            </a:xfrm>
            <a:custGeom>
              <a:avLst/>
              <a:gdLst>
                <a:gd name="T0" fmla="*/ 75 w 385"/>
                <a:gd name="T1" fmla="*/ 190 h 281"/>
                <a:gd name="T2" fmla="*/ 121 w 385"/>
                <a:gd name="T3" fmla="*/ 179 h 281"/>
                <a:gd name="T4" fmla="*/ 193 w 385"/>
                <a:gd name="T5" fmla="*/ 173 h 281"/>
                <a:gd name="T6" fmla="*/ 307 w 385"/>
                <a:gd name="T7" fmla="*/ 207 h 281"/>
                <a:gd name="T8" fmla="*/ 385 w 385"/>
                <a:gd name="T9" fmla="*/ 281 h 281"/>
                <a:gd name="T10" fmla="*/ 325 w 385"/>
                <a:gd name="T11" fmla="*/ 111 h 281"/>
                <a:gd name="T12" fmla="*/ 193 w 385"/>
                <a:gd name="T13" fmla="*/ 0 h 281"/>
                <a:gd name="T14" fmla="*/ 70 w 385"/>
                <a:gd name="T15" fmla="*/ 80 h 281"/>
                <a:gd name="T16" fmla="*/ 0 w 385"/>
                <a:gd name="T17" fmla="*/ 262 h 281"/>
                <a:gd name="T18" fmla="*/ 75 w 385"/>
                <a:gd name="T19" fmla="*/ 190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5" h="281">
                  <a:moveTo>
                    <a:pt x="75" y="190"/>
                  </a:moveTo>
                  <a:cubicBezTo>
                    <a:pt x="86" y="184"/>
                    <a:pt x="102" y="180"/>
                    <a:pt x="121" y="179"/>
                  </a:cubicBezTo>
                  <a:cubicBezTo>
                    <a:pt x="141" y="175"/>
                    <a:pt x="165" y="173"/>
                    <a:pt x="193" y="173"/>
                  </a:cubicBezTo>
                  <a:cubicBezTo>
                    <a:pt x="264" y="173"/>
                    <a:pt x="307" y="207"/>
                    <a:pt x="307" y="207"/>
                  </a:cubicBezTo>
                  <a:cubicBezTo>
                    <a:pt x="337" y="221"/>
                    <a:pt x="366" y="247"/>
                    <a:pt x="385" y="281"/>
                  </a:cubicBezTo>
                  <a:cubicBezTo>
                    <a:pt x="373" y="210"/>
                    <a:pt x="342" y="144"/>
                    <a:pt x="325" y="111"/>
                  </a:cubicBezTo>
                  <a:cubicBezTo>
                    <a:pt x="295" y="54"/>
                    <a:pt x="259" y="0"/>
                    <a:pt x="193" y="0"/>
                  </a:cubicBezTo>
                  <a:cubicBezTo>
                    <a:pt x="127" y="0"/>
                    <a:pt x="93" y="35"/>
                    <a:pt x="70" y="80"/>
                  </a:cubicBezTo>
                  <a:cubicBezTo>
                    <a:pt x="51" y="119"/>
                    <a:pt x="11" y="200"/>
                    <a:pt x="0" y="262"/>
                  </a:cubicBezTo>
                  <a:cubicBezTo>
                    <a:pt x="17" y="225"/>
                    <a:pt x="49" y="203"/>
                    <a:pt x="75" y="190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F7658D07-EC08-4ED1-B090-A1957665D3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" y="1072"/>
              <a:ext cx="2365" cy="2705"/>
            </a:xfrm>
            <a:custGeom>
              <a:avLst/>
              <a:gdLst>
                <a:gd name="T0" fmla="*/ 314 w 645"/>
                <a:gd name="T1" fmla="*/ 327 h 738"/>
                <a:gd name="T2" fmla="*/ 291 w 645"/>
                <a:gd name="T3" fmla="*/ 297 h 738"/>
                <a:gd name="T4" fmla="*/ 212 w 645"/>
                <a:gd name="T5" fmla="*/ 187 h 738"/>
                <a:gd name="T6" fmla="*/ 77 w 645"/>
                <a:gd name="T7" fmla="*/ 0 h 738"/>
                <a:gd name="T8" fmla="*/ 2 w 645"/>
                <a:gd name="T9" fmla="*/ 72 h 738"/>
                <a:gd name="T10" fmla="*/ 0 w 645"/>
                <a:gd name="T11" fmla="*/ 101 h 738"/>
                <a:gd name="T12" fmla="*/ 104 w 645"/>
                <a:gd name="T13" fmla="*/ 317 h 738"/>
                <a:gd name="T14" fmla="*/ 212 w 645"/>
                <a:gd name="T15" fmla="*/ 451 h 738"/>
                <a:gd name="T16" fmla="*/ 221 w 645"/>
                <a:gd name="T17" fmla="*/ 463 h 738"/>
                <a:gd name="T18" fmla="*/ 448 w 645"/>
                <a:gd name="T19" fmla="*/ 698 h 738"/>
                <a:gd name="T20" fmla="*/ 449 w 645"/>
                <a:gd name="T21" fmla="*/ 697 h 738"/>
                <a:gd name="T22" fmla="*/ 645 w 645"/>
                <a:gd name="T23" fmla="*/ 672 h 738"/>
                <a:gd name="T24" fmla="*/ 314 w 645"/>
                <a:gd name="T25" fmla="*/ 327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45" h="738">
                  <a:moveTo>
                    <a:pt x="314" y="327"/>
                  </a:moveTo>
                  <a:cubicBezTo>
                    <a:pt x="306" y="317"/>
                    <a:pt x="299" y="307"/>
                    <a:pt x="291" y="297"/>
                  </a:cubicBezTo>
                  <a:cubicBezTo>
                    <a:pt x="263" y="258"/>
                    <a:pt x="236" y="221"/>
                    <a:pt x="212" y="187"/>
                  </a:cubicBezTo>
                  <a:cubicBezTo>
                    <a:pt x="132" y="76"/>
                    <a:pt x="77" y="0"/>
                    <a:pt x="77" y="0"/>
                  </a:cubicBezTo>
                  <a:cubicBezTo>
                    <a:pt x="51" y="13"/>
                    <a:pt x="19" y="35"/>
                    <a:pt x="2" y="72"/>
                  </a:cubicBezTo>
                  <a:cubicBezTo>
                    <a:pt x="1" y="82"/>
                    <a:pt x="0" y="92"/>
                    <a:pt x="0" y="101"/>
                  </a:cubicBezTo>
                  <a:cubicBezTo>
                    <a:pt x="0" y="149"/>
                    <a:pt x="14" y="197"/>
                    <a:pt x="104" y="317"/>
                  </a:cubicBezTo>
                  <a:cubicBezTo>
                    <a:pt x="132" y="354"/>
                    <a:pt x="168" y="398"/>
                    <a:pt x="212" y="451"/>
                  </a:cubicBezTo>
                  <a:cubicBezTo>
                    <a:pt x="215" y="455"/>
                    <a:pt x="218" y="459"/>
                    <a:pt x="221" y="463"/>
                  </a:cubicBezTo>
                  <a:cubicBezTo>
                    <a:pt x="355" y="622"/>
                    <a:pt x="408" y="675"/>
                    <a:pt x="448" y="698"/>
                  </a:cubicBezTo>
                  <a:cubicBezTo>
                    <a:pt x="449" y="697"/>
                    <a:pt x="449" y="697"/>
                    <a:pt x="449" y="697"/>
                  </a:cubicBezTo>
                  <a:cubicBezTo>
                    <a:pt x="449" y="697"/>
                    <a:pt x="559" y="738"/>
                    <a:pt x="645" y="672"/>
                  </a:cubicBezTo>
                  <a:cubicBezTo>
                    <a:pt x="637" y="665"/>
                    <a:pt x="437" y="485"/>
                    <a:pt x="314" y="327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32D0C5C1-BF51-4545-89D9-89A680CFBD5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8" y="2608"/>
              <a:ext cx="2955" cy="1184"/>
            </a:xfrm>
            <a:custGeom>
              <a:avLst/>
              <a:gdLst>
                <a:gd name="T0" fmla="*/ 559 w 806"/>
                <a:gd name="T1" fmla="*/ 0 h 323"/>
                <a:gd name="T2" fmla="*/ 333 w 806"/>
                <a:gd name="T3" fmla="*/ 136 h 323"/>
                <a:gd name="T4" fmla="*/ 197 w 806"/>
                <a:gd name="T5" fmla="*/ 253 h 323"/>
                <a:gd name="T6" fmla="*/ 197 w 806"/>
                <a:gd name="T7" fmla="*/ 253 h 323"/>
                <a:gd name="T8" fmla="*/ 1 w 806"/>
                <a:gd name="T9" fmla="*/ 278 h 323"/>
                <a:gd name="T10" fmla="*/ 0 w 806"/>
                <a:gd name="T11" fmla="*/ 279 h 323"/>
                <a:gd name="T12" fmla="*/ 56 w 806"/>
                <a:gd name="T13" fmla="*/ 302 h 323"/>
                <a:gd name="T14" fmla="*/ 381 w 806"/>
                <a:gd name="T15" fmla="*/ 308 h 323"/>
                <a:gd name="T16" fmla="*/ 518 w 806"/>
                <a:gd name="T17" fmla="*/ 231 h 323"/>
                <a:gd name="T18" fmla="*/ 661 w 806"/>
                <a:gd name="T19" fmla="*/ 105 h 323"/>
                <a:gd name="T20" fmla="*/ 674 w 806"/>
                <a:gd name="T21" fmla="*/ 94 h 323"/>
                <a:gd name="T22" fmla="*/ 806 w 806"/>
                <a:gd name="T23" fmla="*/ 31 h 323"/>
                <a:gd name="T24" fmla="*/ 559 w 806"/>
                <a:gd name="T25" fmla="*/ 0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06" h="323">
                  <a:moveTo>
                    <a:pt x="559" y="0"/>
                  </a:moveTo>
                  <a:cubicBezTo>
                    <a:pt x="489" y="0"/>
                    <a:pt x="435" y="47"/>
                    <a:pt x="333" y="136"/>
                  </a:cubicBezTo>
                  <a:cubicBezTo>
                    <a:pt x="230" y="225"/>
                    <a:pt x="197" y="253"/>
                    <a:pt x="197" y="253"/>
                  </a:cubicBezTo>
                  <a:cubicBezTo>
                    <a:pt x="197" y="253"/>
                    <a:pt x="197" y="253"/>
                    <a:pt x="197" y="253"/>
                  </a:cubicBezTo>
                  <a:cubicBezTo>
                    <a:pt x="111" y="319"/>
                    <a:pt x="1" y="278"/>
                    <a:pt x="1" y="278"/>
                  </a:cubicBezTo>
                  <a:cubicBezTo>
                    <a:pt x="0" y="279"/>
                    <a:pt x="0" y="279"/>
                    <a:pt x="0" y="279"/>
                  </a:cubicBezTo>
                  <a:cubicBezTo>
                    <a:pt x="19" y="291"/>
                    <a:pt x="36" y="296"/>
                    <a:pt x="56" y="302"/>
                  </a:cubicBezTo>
                  <a:cubicBezTo>
                    <a:pt x="120" y="323"/>
                    <a:pt x="351" y="319"/>
                    <a:pt x="381" y="308"/>
                  </a:cubicBezTo>
                  <a:cubicBezTo>
                    <a:pt x="411" y="297"/>
                    <a:pt x="465" y="281"/>
                    <a:pt x="518" y="231"/>
                  </a:cubicBezTo>
                  <a:cubicBezTo>
                    <a:pt x="560" y="192"/>
                    <a:pt x="631" y="130"/>
                    <a:pt x="661" y="105"/>
                  </a:cubicBezTo>
                  <a:cubicBezTo>
                    <a:pt x="666" y="101"/>
                    <a:pt x="670" y="97"/>
                    <a:pt x="674" y="94"/>
                  </a:cubicBezTo>
                  <a:cubicBezTo>
                    <a:pt x="715" y="63"/>
                    <a:pt x="757" y="33"/>
                    <a:pt x="806" y="31"/>
                  </a:cubicBezTo>
                  <a:cubicBezTo>
                    <a:pt x="722" y="1"/>
                    <a:pt x="608" y="0"/>
                    <a:pt x="559" y="0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EA16D0E5-D551-4F62-9CBF-F36DAF102BFA}"/>
              </a:ext>
            </a:extLst>
          </p:cNvPr>
          <p:cNvSpPr/>
          <p:nvPr/>
        </p:nvSpPr>
        <p:spPr>
          <a:xfrm>
            <a:off x="5625000" y="1669289"/>
            <a:ext cx="5728799" cy="166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da-DK" sz="5400" dirty="0">
                <a:solidFill>
                  <a:schemeClr val="accent2"/>
                </a:solidFill>
                <a:ea typeface="+mj-ea"/>
                <a:cs typeface="+mj-cs"/>
              </a:rPr>
              <a:t>BREAST CANCER</a:t>
            </a:r>
          </a:p>
          <a:p>
            <a:r>
              <a:rPr lang="da-DK" sz="5400" b="1" dirty="0">
                <a:solidFill>
                  <a:schemeClr val="accent2"/>
                </a:solidFill>
                <a:ea typeface="+mj-ea"/>
                <a:cs typeface="+mj-cs"/>
              </a:rPr>
              <a:t>AWARENESS</a:t>
            </a: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2C47F264-148B-4350-BB23-D9E8090D8AAF}"/>
              </a:ext>
            </a:extLst>
          </p:cNvPr>
          <p:cNvSpPr/>
          <p:nvPr/>
        </p:nvSpPr>
        <p:spPr>
          <a:xfrm>
            <a:off x="10525186" y="1"/>
            <a:ext cx="1666814" cy="1669288"/>
          </a:xfrm>
          <a:custGeom>
            <a:avLst/>
            <a:gdLst>
              <a:gd name="connsiteX0" fmla="*/ 27059 w 1666814"/>
              <a:gd name="connsiteY0" fmla="*/ 0 h 1669288"/>
              <a:gd name="connsiteX1" fmla="*/ 1666814 w 1666814"/>
              <a:gd name="connsiteY1" fmla="*/ 0 h 1669288"/>
              <a:gd name="connsiteX2" fmla="*/ 1666814 w 1666814"/>
              <a:gd name="connsiteY2" fmla="*/ 1642607 h 1669288"/>
              <a:gd name="connsiteX3" fmla="*/ 1539229 w 1666814"/>
              <a:gd name="connsiteY3" fmla="*/ 1662078 h 1669288"/>
              <a:gd name="connsiteX4" fmla="*/ 1396450 w 1666814"/>
              <a:gd name="connsiteY4" fmla="*/ 1669288 h 1669288"/>
              <a:gd name="connsiteX5" fmla="*/ 0 w 1666814"/>
              <a:gd name="connsiteY5" fmla="*/ 272838 h 1669288"/>
              <a:gd name="connsiteX6" fmla="*/ 7210 w 1666814"/>
              <a:gd name="connsiteY6" fmla="*/ 130059 h 1669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66814" h="1669288">
                <a:moveTo>
                  <a:pt x="27059" y="0"/>
                </a:moveTo>
                <a:lnTo>
                  <a:pt x="1666814" y="0"/>
                </a:lnTo>
                <a:lnTo>
                  <a:pt x="1666814" y="1642607"/>
                </a:lnTo>
                <a:lnTo>
                  <a:pt x="1539229" y="1662078"/>
                </a:lnTo>
                <a:cubicBezTo>
                  <a:pt x="1492284" y="1666846"/>
                  <a:pt x="1444652" y="1669288"/>
                  <a:pt x="1396450" y="1669288"/>
                </a:cubicBezTo>
                <a:cubicBezTo>
                  <a:pt x="625212" y="1669288"/>
                  <a:pt x="0" y="1044076"/>
                  <a:pt x="0" y="272838"/>
                </a:cubicBezTo>
                <a:cubicBezTo>
                  <a:pt x="0" y="224636"/>
                  <a:pt x="2442" y="177004"/>
                  <a:pt x="7210" y="130059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EC66F38F-27AA-4C95-909E-6E4E3FF783B2}"/>
              </a:ext>
            </a:extLst>
          </p:cNvPr>
          <p:cNvSpPr/>
          <p:nvPr/>
        </p:nvSpPr>
        <p:spPr>
          <a:xfrm>
            <a:off x="5625000" y="3377052"/>
            <a:ext cx="6195695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da-DK" sz="2800" dirty="0">
                <a:solidFill>
                  <a:schemeClr val="accent2">
                    <a:lumMod val="50000"/>
                  </a:schemeClr>
                </a:solidFill>
                <a:ea typeface="+mj-ea"/>
                <a:cs typeface="+mj-cs"/>
              </a:rPr>
              <a:t>An Animated PowerPoint Template</a:t>
            </a:r>
            <a:endParaRPr lang="da-DK" sz="2800" b="1" dirty="0">
              <a:solidFill>
                <a:schemeClr val="accent2">
                  <a:lumMod val="50000"/>
                </a:schemeClr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21359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3" decel="86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86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25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7" grpId="0" animBg="1"/>
      <p:bldP spid="6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4">
            <a:extLst>
              <a:ext uri="{FF2B5EF4-FFF2-40B4-BE49-F238E27FC236}">
                <a16:creationId xmlns:a16="http://schemas.microsoft.com/office/drawing/2014/main" id="{B2ED8144-DB6B-48A6-B836-64E5E9F4793E}"/>
              </a:ext>
            </a:extLst>
          </p:cNvPr>
          <p:cNvGrpSpPr>
            <a:grpSpLocks noChangeAspect="1"/>
          </p:cNvGrpSpPr>
          <p:nvPr/>
        </p:nvGrpSpPr>
        <p:grpSpPr bwMode="auto">
          <a:xfrm flipH="1">
            <a:off x="2560096" y="596900"/>
            <a:ext cx="9631904" cy="6270625"/>
            <a:chOff x="-4" y="376"/>
            <a:chExt cx="6028" cy="3950"/>
          </a:xfrm>
          <a:solidFill>
            <a:schemeClr val="accent2">
              <a:lumMod val="20000"/>
              <a:lumOff val="80000"/>
              <a:alpha val="30000"/>
            </a:schemeClr>
          </a:solidFill>
        </p:grpSpPr>
        <p:sp>
          <p:nvSpPr>
            <p:cNvPr id="38" name="Freeform 5">
              <a:extLst>
                <a:ext uri="{FF2B5EF4-FFF2-40B4-BE49-F238E27FC236}">
                  <a16:creationId xmlns:a16="http://schemas.microsoft.com/office/drawing/2014/main" id="{BC12F5AC-59D2-4331-81D4-2C0C750400F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9" y="2722"/>
              <a:ext cx="1665" cy="1604"/>
            </a:xfrm>
            <a:custGeom>
              <a:avLst/>
              <a:gdLst>
                <a:gd name="T0" fmla="*/ 132 w 455"/>
                <a:gd name="T1" fmla="*/ 0 h 436"/>
                <a:gd name="T2" fmla="*/ 0 w 455"/>
                <a:gd name="T3" fmla="*/ 63 h 436"/>
                <a:gd name="T4" fmla="*/ 87 w 455"/>
                <a:gd name="T5" fmla="*/ 232 h 436"/>
                <a:gd name="T6" fmla="*/ 219 w 455"/>
                <a:gd name="T7" fmla="*/ 436 h 436"/>
                <a:gd name="T8" fmla="*/ 455 w 455"/>
                <a:gd name="T9" fmla="*/ 427 h 436"/>
                <a:gd name="T10" fmla="*/ 213 w 455"/>
                <a:gd name="T11" fmla="*/ 53 h 436"/>
                <a:gd name="T12" fmla="*/ 132 w 455"/>
                <a:gd name="T13" fmla="*/ 0 h 436"/>
                <a:gd name="connsiteX0" fmla="*/ 2901 w 9982"/>
                <a:gd name="connsiteY0" fmla="*/ 0 h 10359"/>
                <a:gd name="connsiteX1" fmla="*/ 0 w 9982"/>
                <a:gd name="connsiteY1" fmla="*/ 1445 h 10359"/>
                <a:gd name="connsiteX2" fmla="*/ 1912 w 9982"/>
                <a:gd name="connsiteY2" fmla="*/ 5321 h 10359"/>
                <a:gd name="connsiteX3" fmla="*/ 4813 w 9982"/>
                <a:gd name="connsiteY3" fmla="*/ 10000 h 10359"/>
                <a:gd name="connsiteX4" fmla="*/ 9982 w 9982"/>
                <a:gd name="connsiteY4" fmla="*/ 10038 h 10359"/>
                <a:gd name="connsiteX5" fmla="*/ 4681 w 9982"/>
                <a:gd name="connsiteY5" fmla="*/ 1216 h 10359"/>
                <a:gd name="connsiteX6" fmla="*/ 2901 w 9982"/>
                <a:gd name="connsiteY6" fmla="*/ 0 h 10359"/>
                <a:gd name="connsiteX0" fmla="*/ 2906 w 10000"/>
                <a:gd name="connsiteY0" fmla="*/ 0 h 9692"/>
                <a:gd name="connsiteX1" fmla="*/ 0 w 10000"/>
                <a:gd name="connsiteY1" fmla="*/ 1395 h 9692"/>
                <a:gd name="connsiteX2" fmla="*/ 1915 w 10000"/>
                <a:gd name="connsiteY2" fmla="*/ 5137 h 9692"/>
                <a:gd name="connsiteX3" fmla="*/ 4822 w 10000"/>
                <a:gd name="connsiteY3" fmla="*/ 9653 h 9692"/>
                <a:gd name="connsiteX4" fmla="*/ 10000 w 10000"/>
                <a:gd name="connsiteY4" fmla="*/ 9690 h 9692"/>
                <a:gd name="connsiteX5" fmla="*/ 4689 w 10000"/>
                <a:gd name="connsiteY5" fmla="*/ 1174 h 9692"/>
                <a:gd name="connsiteX6" fmla="*/ 2906 w 10000"/>
                <a:gd name="connsiteY6" fmla="*/ 0 h 9692"/>
                <a:gd name="connsiteX0" fmla="*/ 2906 w 10000"/>
                <a:gd name="connsiteY0" fmla="*/ 0 h 9998"/>
                <a:gd name="connsiteX1" fmla="*/ 0 w 10000"/>
                <a:gd name="connsiteY1" fmla="*/ 1439 h 9998"/>
                <a:gd name="connsiteX2" fmla="*/ 1915 w 10000"/>
                <a:gd name="connsiteY2" fmla="*/ 5300 h 9998"/>
                <a:gd name="connsiteX3" fmla="*/ 4822 w 10000"/>
                <a:gd name="connsiteY3" fmla="*/ 9960 h 9998"/>
                <a:gd name="connsiteX4" fmla="*/ 10000 w 10000"/>
                <a:gd name="connsiteY4" fmla="*/ 9998 h 9998"/>
                <a:gd name="connsiteX5" fmla="*/ 4689 w 10000"/>
                <a:gd name="connsiteY5" fmla="*/ 1211 h 9998"/>
                <a:gd name="connsiteX6" fmla="*/ 2906 w 10000"/>
                <a:gd name="connsiteY6" fmla="*/ 0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000" h="9998">
                  <a:moveTo>
                    <a:pt x="2906" y="0"/>
                  </a:moveTo>
                  <a:cubicBezTo>
                    <a:pt x="1827" y="45"/>
                    <a:pt x="903" y="732"/>
                    <a:pt x="0" y="1439"/>
                  </a:cubicBezTo>
                  <a:cubicBezTo>
                    <a:pt x="0" y="1439"/>
                    <a:pt x="770" y="3427"/>
                    <a:pt x="1915" y="5300"/>
                  </a:cubicBezTo>
                  <a:cubicBezTo>
                    <a:pt x="2862" y="6830"/>
                    <a:pt x="3627" y="8045"/>
                    <a:pt x="4822" y="9960"/>
                  </a:cubicBezTo>
                  <a:cubicBezTo>
                    <a:pt x="4851" y="10007"/>
                    <a:pt x="10000" y="9998"/>
                    <a:pt x="10000" y="9998"/>
                  </a:cubicBezTo>
                  <a:cubicBezTo>
                    <a:pt x="10000" y="9998"/>
                    <a:pt x="5989" y="3084"/>
                    <a:pt x="4689" y="1211"/>
                  </a:cubicBezTo>
                  <a:cubicBezTo>
                    <a:pt x="4316" y="662"/>
                    <a:pt x="3655" y="273"/>
                    <a:pt x="290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6">
              <a:extLst>
                <a:ext uri="{FF2B5EF4-FFF2-40B4-BE49-F238E27FC236}">
                  <a16:creationId xmlns:a16="http://schemas.microsoft.com/office/drawing/2014/main" id="{015B80EF-8922-46B8-9BAD-CF7D8893426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3" y="1134"/>
              <a:ext cx="671" cy="1137"/>
            </a:xfrm>
            <a:custGeom>
              <a:avLst/>
              <a:gdLst>
                <a:gd name="T0" fmla="*/ 97 w 183"/>
                <a:gd name="T1" fmla="*/ 0 h 310"/>
                <a:gd name="T2" fmla="*/ 0 w 183"/>
                <a:gd name="T3" fmla="*/ 170 h 310"/>
                <a:gd name="T4" fmla="*/ 79 w 183"/>
                <a:gd name="T5" fmla="*/ 280 h 310"/>
                <a:gd name="T6" fmla="*/ 102 w 183"/>
                <a:gd name="T7" fmla="*/ 310 h 310"/>
                <a:gd name="T8" fmla="*/ 160 w 183"/>
                <a:gd name="T9" fmla="*/ 225 h 310"/>
                <a:gd name="T10" fmla="*/ 175 w 183"/>
                <a:gd name="T11" fmla="*/ 74 h 310"/>
                <a:gd name="T12" fmla="*/ 97 w 183"/>
                <a:gd name="T13" fmla="*/ 0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3" h="310">
                  <a:moveTo>
                    <a:pt x="97" y="0"/>
                  </a:moveTo>
                  <a:cubicBezTo>
                    <a:pt x="64" y="66"/>
                    <a:pt x="38" y="116"/>
                    <a:pt x="0" y="170"/>
                  </a:cubicBezTo>
                  <a:cubicBezTo>
                    <a:pt x="24" y="204"/>
                    <a:pt x="51" y="241"/>
                    <a:pt x="79" y="280"/>
                  </a:cubicBezTo>
                  <a:cubicBezTo>
                    <a:pt x="87" y="290"/>
                    <a:pt x="94" y="300"/>
                    <a:pt x="102" y="310"/>
                  </a:cubicBezTo>
                  <a:cubicBezTo>
                    <a:pt x="129" y="275"/>
                    <a:pt x="150" y="245"/>
                    <a:pt x="160" y="225"/>
                  </a:cubicBezTo>
                  <a:cubicBezTo>
                    <a:pt x="182" y="178"/>
                    <a:pt x="183" y="124"/>
                    <a:pt x="175" y="74"/>
                  </a:cubicBezTo>
                  <a:cubicBezTo>
                    <a:pt x="156" y="40"/>
                    <a:pt x="127" y="14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7">
              <a:extLst>
                <a:ext uri="{FF2B5EF4-FFF2-40B4-BE49-F238E27FC236}">
                  <a16:creationId xmlns:a16="http://schemas.microsoft.com/office/drawing/2014/main" id="{0BF3EE1D-A593-4F75-BB7E-0CCF5C79A43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" y="2234"/>
              <a:ext cx="1027" cy="1624"/>
            </a:xfrm>
            <a:custGeom>
              <a:avLst/>
              <a:gdLst>
                <a:gd name="T0" fmla="*/ 0 w 279"/>
                <a:gd name="T1" fmla="*/ 165 h 436"/>
                <a:gd name="T2" fmla="*/ 6 w 279"/>
                <a:gd name="T3" fmla="*/ 436 h 436"/>
                <a:gd name="T4" fmla="*/ 279 w 279"/>
                <a:gd name="T5" fmla="*/ 134 h 436"/>
                <a:gd name="T6" fmla="*/ 171 w 279"/>
                <a:gd name="T7" fmla="*/ 0 h 436"/>
                <a:gd name="T8" fmla="*/ 0 w 279"/>
                <a:gd name="T9" fmla="*/ 165 h 436"/>
                <a:gd name="connsiteX0" fmla="*/ 0 w 10000"/>
                <a:gd name="connsiteY0" fmla="*/ 3784 h 10138"/>
                <a:gd name="connsiteX1" fmla="*/ 19 w 10000"/>
                <a:gd name="connsiteY1" fmla="*/ 10138 h 10138"/>
                <a:gd name="connsiteX2" fmla="*/ 10000 w 10000"/>
                <a:gd name="connsiteY2" fmla="*/ 3073 h 10138"/>
                <a:gd name="connsiteX3" fmla="*/ 6129 w 10000"/>
                <a:gd name="connsiteY3" fmla="*/ 0 h 10138"/>
                <a:gd name="connsiteX4" fmla="*/ 0 w 10000"/>
                <a:gd name="connsiteY4" fmla="*/ 3784 h 10138"/>
                <a:gd name="connsiteX0" fmla="*/ 13 w 10013"/>
                <a:gd name="connsiteY0" fmla="*/ 3784 h 10138"/>
                <a:gd name="connsiteX1" fmla="*/ 32 w 10013"/>
                <a:gd name="connsiteY1" fmla="*/ 10138 h 10138"/>
                <a:gd name="connsiteX2" fmla="*/ 10013 w 10013"/>
                <a:gd name="connsiteY2" fmla="*/ 3073 h 10138"/>
                <a:gd name="connsiteX3" fmla="*/ 6142 w 10013"/>
                <a:gd name="connsiteY3" fmla="*/ 0 h 10138"/>
                <a:gd name="connsiteX4" fmla="*/ 13 w 10013"/>
                <a:gd name="connsiteY4" fmla="*/ 3784 h 10138"/>
                <a:gd name="connsiteX0" fmla="*/ 40 w 10040"/>
                <a:gd name="connsiteY0" fmla="*/ 3784 h 10163"/>
                <a:gd name="connsiteX1" fmla="*/ 0 w 10040"/>
                <a:gd name="connsiteY1" fmla="*/ 10163 h 10163"/>
                <a:gd name="connsiteX2" fmla="*/ 10040 w 10040"/>
                <a:gd name="connsiteY2" fmla="*/ 3073 h 10163"/>
                <a:gd name="connsiteX3" fmla="*/ 6169 w 10040"/>
                <a:gd name="connsiteY3" fmla="*/ 0 h 10163"/>
                <a:gd name="connsiteX4" fmla="*/ 40 w 10040"/>
                <a:gd name="connsiteY4" fmla="*/ 3784 h 101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40" h="10163">
                  <a:moveTo>
                    <a:pt x="40" y="3784"/>
                  </a:moveTo>
                  <a:cubicBezTo>
                    <a:pt x="1" y="9549"/>
                    <a:pt x="0" y="10163"/>
                    <a:pt x="0" y="10163"/>
                  </a:cubicBezTo>
                  <a:cubicBezTo>
                    <a:pt x="0" y="10163"/>
                    <a:pt x="5488" y="6468"/>
                    <a:pt x="10040" y="3073"/>
                  </a:cubicBezTo>
                  <a:cubicBezTo>
                    <a:pt x="8463" y="1858"/>
                    <a:pt x="7173" y="849"/>
                    <a:pt x="6169" y="0"/>
                  </a:cubicBezTo>
                  <a:cubicBezTo>
                    <a:pt x="4054" y="1468"/>
                    <a:pt x="4269" y="1261"/>
                    <a:pt x="40" y="37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8">
              <a:extLst>
                <a:ext uri="{FF2B5EF4-FFF2-40B4-BE49-F238E27FC236}">
                  <a16:creationId xmlns:a16="http://schemas.microsoft.com/office/drawing/2014/main" id="{7C143529-160F-4471-B14C-CC8B7C11668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" y="376"/>
              <a:ext cx="1411" cy="1030"/>
            </a:xfrm>
            <a:custGeom>
              <a:avLst/>
              <a:gdLst>
                <a:gd name="T0" fmla="*/ 75 w 385"/>
                <a:gd name="T1" fmla="*/ 190 h 281"/>
                <a:gd name="T2" fmla="*/ 121 w 385"/>
                <a:gd name="T3" fmla="*/ 179 h 281"/>
                <a:gd name="T4" fmla="*/ 193 w 385"/>
                <a:gd name="T5" fmla="*/ 173 h 281"/>
                <a:gd name="T6" fmla="*/ 307 w 385"/>
                <a:gd name="T7" fmla="*/ 207 h 281"/>
                <a:gd name="T8" fmla="*/ 385 w 385"/>
                <a:gd name="T9" fmla="*/ 281 h 281"/>
                <a:gd name="T10" fmla="*/ 325 w 385"/>
                <a:gd name="T11" fmla="*/ 111 h 281"/>
                <a:gd name="T12" fmla="*/ 193 w 385"/>
                <a:gd name="T13" fmla="*/ 0 h 281"/>
                <a:gd name="T14" fmla="*/ 70 w 385"/>
                <a:gd name="T15" fmla="*/ 80 h 281"/>
                <a:gd name="T16" fmla="*/ 0 w 385"/>
                <a:gd name="T17" fmla="*/ 262 h 281"/>
                <a:gd name="T18" fmla="*/ 75 w 385"/>
                <a:gd name="T19" fmla="*/ 190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5" h="281">
                  <a:moveTo>
                    <a:pt x="75" y="190"/>
                  </a:moveTo>
                  <a:cubicBezTo>
                    <a:pt x="86" y="184"/>
                    <a:pt x="102" y="180"/>
                    <a:pt x="121" y="179"/>
                  </a:cubicBezTo>
                  <a:cubicBezTo>
                    <a:pt x="141" y="175"/>
                    <a:pt x="165" y="173"/>
                    <a:pt x="193" y="173"/>
                  </a:cubicBezTo>
                  <a:cubicBezTo>
                    <a:pt x="264" y="173"/>
                    <a:pt x="307" y="207"/>
                    <a:pt x="307" y="207"/>
                  </a:cubicBezTo>
                  <a:cubicBezTo>
                    <a:pt x="337" y="221"/>
                    <a:pt x="366" y="247"/>
                    <a:pt x="385" y="281"/>
                  </a:cubicBezTo>
                  <a:cubicBezTo>
                    <a:pt x="373" y="210"/>
                    <a:pt x="342" y="144"/>
                    <a:pt x="325" y="111"/>
                  </a:cubicBezTo>
                  <a:cubicBezTo>
                    <a:pt x="295" y="54"/>
                    <a:pt x="259" y="0"/>
                    <a:pt x="193" y="0"/>
                  </a:cubicBezTo>
                  <a:cubicBezTo>
                    <a:pt x="127" y="0"/>
                    <a:pt x="93" y="35"/>
                    <a:pt x="70" y="80"/>
                  </a:cubicBezTo>
                  <a:cubicBezTo>
                    <a:pt x="51" y="119"/>
                    <a:pt x="11" y="200"/>
                    <a:pt x="0" y="262"/>
                  </a:cubicBezTo>
                  <a:cubicBezTo>
                    <a:pt x="17" y="225"/>
                    <a:pt x="49" y="203"/>
                    <a:pt x="75" y="19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9">
              <a:extLst>
                <a:ext uri="{FF2B5EF4-FFF2-40B4-BE49-F238E27FC236}">
                  <a16:creationId xmlns:a16="http://schemas.microsoft.com/office/drawing/2014/main" id="{E76801EA-C431-40D6-9467-8977A4FE5D9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" y="1072"/>
              <a:ext cx="2365" cy="2705"/>
            </a:xfrm>
            <a:custGeom>
              <a:avLst/>
              <a:gdLst>
                <a:gd name="T0" fmla="*/ 314 w 645"/>
                <a:gd name="T1" fmla="*/ 327 h 738"/>
                <a:gd name="T2" fmla="*/ 291 w 645"/>
                <a:gd name="T3" fmla="*/ 297 h 738"/>
                <a:gd name="T4" fmla="*/ 212 w 645"/>
                <a:gd name="T5" fmla="*/ 187 h 738"/>
                <a:gd name="T6" fmla="*/ 77 w 645"/>
                <a:gd name="T7" fmla="*/ 0 h 738"/>
                <a:gd name="T8" fmla="*/ 2 w 645"/>
                <a:gd name="T9" fmla="*/ 72 h 738"/>
                <a:gd name="T10" fmla="*/ 0 w 645"/>
                <a:gd name="T11" fmla="*/ 101 h 738"/>
                <a:gd name="T12" fmla="*/ 104 w 645"/>
                <a:gd name="T13" fmla="*/ 317 h 738"/>
                <a:gd name="T14" fmla="*/ 212 w 645"/>
                <a:gd name="T15" fmla="*/ 451 h 738"/>
                <a:gd name="T16" fmla="*/ 221 w 645"/>
                <a:gd name="T17" fmla="*/ 463 h 738"/>
                <a:gd name="T18" fmla="*/ 448 w 645"/>
                <a:gd name="T19" fmla="*/ 698 h 738"/>
                <a:gd name="T20" fmla="*/ 449 w 645"/>
                <a:gd name="T21" fmla="*/ 697 h 738"/>
                <a:gd name="T22" fmla="*/ 645 w 645"/>
                <a:gd name="T23" fmla="*/ 672 h 738"/>
                <a:gd name="T24" fmla="*/ 314 w 645"/>
                <a:gd name="T25" fmla="*/ 327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45" h="738">
                  <a:moveTo>
                    <a:pt x="314" y="327"/>
                  </a:moveTo>
                  <a:cubicBezTo>
                    <a:pt x="306" y="317"/>
                    <a:pt x="299" y="307"/>
                    <a:pt x="291" y="297"/>
                  </a:cubicBezTo>
                  <a:cubicBezTo>
                    <a:pt x="263" y="258"/>
                    <a:pt x="236" y="221"/>
                    <a:pt x="212" y="187"/>
                  </a:cubicBezTo>
                  <a:cubicBezTo>
                    <a:pt x="132" y="76"/>
                    <a:pt x="77" y="0"/>
                    <a:pt x="77" y="0"/>
                  </a:cubicBezTo>
                  <a:cubicBezTo>
                    <a:pt x="51" y="13"/>
                    <a:pt x="19" y="35"/>
                    <a:pt x="2" y="72"/>
                  </a:cubicBezTo>
                  <a:cubicBezTo>
                    <a:pt x="1" y="82"/>
                    <a:pt x="0" y="92"/>
                    <a:pt x="0" y="101"/>
                  </a:cubicBezTo>
                  <a:cubicBezTo>
                    <a:pt x="0" y="149"/>
                    <a:pt x="14" y="197"/>
                    <a:pt x="104" y="317"/>
                  </a:cubicBezTo>
                  <a:cubicBezTo>
                    <a:pt x="132" y="354"/>
                    <a:pt x="168" y="398"/>
                    <a:pt x="212" y="451"/>
                  </a:cubicBezTo>
                  <a:cubicBezTo>
                    <a:pt x="215" y="455"/>
                    <a:pt x="218" y="459"/>
                    <a:pt x="221" y="463"/>
                  </a:cubicBezTo>
                  <a:cubicBezTo>
                    <a:pt x="355" y="622"/>
                    <a:pt x="408" y="675"/>
                    <a:pt x="448" y="698"/>
                  </a:cubicBezTo>
                  <a:cubicBezTo>
                    <a:pt x="449" y="697"/>
                    <a:pt x="449" y="697"/>
                    <a:pt x="449" y="697"/>
                  </a:cubicBezTo>
                  <a:cubicBezTo>
                    <a:pt x="449" y="697"/>
                    <a:pt x="559" y="738"/>
                    <a:pt x="645" y="672"/>
                  </a:cubicBezTo>
                  <a:cubicBezTo>
                    <a:pt x="637" y="665"/>
                    <a:pt x="437" y="485"/>
                    <a:pt x="314" y="3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10">
              <a:extLst>
                <a:ext uri="{FF2B5EF4-FFF2-40B4-BE49-F238E27FC236}">
                  <a16:creationId xmlns:a16="http://schemas.microsoft.com/office/drawing/2014/main" id="{08034262-F492-4758-B3CF-DF884DF347FE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8" y="2608"/>
              <a:ext cx="2955" cy="1184"/>
            </a:xfrm>
            <a:custGeom>
              <a:avLst/>
              <a:gdLst>
                <a:gd name="T0" fmla="*/ 559 w 806"/>
                <a:gd name="T1" fmla="*/ 0 h 323"/>
                <a:gd name="T2" fmla="*/ 333 w 806"/>
                <a:gd name="T3" fmla="*/ 136 h 323"/>
                <a:gd name="T4" fmla="*/ 197 w 806"/>
                <a:gd name="T5" fmla="*/ 253 h 323"/>
                <a:gd name="T6" fmla="*/ 197 w 806"/>
                <a:gd name="T7" fmla="*/ 253 h 323"/>
                <a:gd name="T8" fmla="*/ 1 w 806"/>
                <a:gd name="T9" fmla="*/ 278 h 323"/>
                <a:gd name="T10" fmla="*/ 0 w 806"/>
                <a:gd name="T11" fmla="*/ 279 h 323"/>
                <a:gd name="T12" fmla="*/ 56 w 806"/>
                <a:gd name="T13" fmla="*/ 302 h 323"/>
                <a:gd name="T14" fmla="*/ 381 w 806"/>
                <a:gd name="T15" fmla="*/ 308 h 323"/>
                <a:gd name="T16" fmla="*/ 518 w 806"/>
                <a:gd name="T17" fmla="*/ 231 h 323"/>
                <a:gd name="T18" fmla="*/ 661 w 806"/>
                <a:gd name="T19" fmla="*/ 105 h 323"/>
                <a:gd name="T20" fmla="*/ 674 w 806"/>
                <a:gd name="T21" fmla="*/ 94 h 323"/>
                <a:gd name="T22" fmla="*/ 806 w 806"/>
                <a:gd name="T23" fmla="*/ 31 h 323"/>
                <a:gd name="T24" fmla="*/ 559 w 806"/>
                <a:gd name="T25" fmla="*/ 0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06" h="323">
                  <a:moveTo>
                    <a:pt x="559" y="0"/>
                  </a:moveTo>
                  <a:cubicBezTo>
                    <a:pt x="489" y="0"/>
                    <a:pt x="435" y="47"/>
                    <a:pt x="333" y="136"/>
                  </a:cubicBezTo>
                  <a:cubicBezTo>
                    <a:pt x="230" y="225"/>
                    <a:pt x="197" y="253"/>
                    <a:pt x="197" y="253"/>
                  </a:cubicBezTo>
                  <a:cubicBezTo>
                    <a:pt x="197" y="253"/>
                    <a:pt x="197" y="253"/>
                    <a:pt x="197" y="253"/>
                  </a:cubicBezTo>
                  <a:cubicBezTo>
                    <a:pt x="111" y="319"/>
                    <a:pt x="1" y="278"/>
                    <a:pt x="1" y="278"/>
                  </a:cubicBezTo>
                  <a:cubicBezTo>
                    <a:pt x="0" y="279"/>
                    <a:pt x="0" y="279"/>
                    <a:pt x="0" y="279"/>
                  </a:cubicBezTo>
                  <a:cubicBezTo>
                    <a:pt x="19" y="291"/>
                    <a:pt x="36" y="296"/>
                    <a:pt x="56" y="302"/>
                  </a:cubicBezTo>
                  <a:cubicBezTo>
                    <a:pt x="120" y="323"/>
                    <a:pt x="351" y="319"/>
                    <a:pt x="381" y="308"/>
                  </a:cubicBezTo>
                  <a:cubicBezTo>
                    <a:pt x="411" y="297"/>
                    <a:pt x="465" y="281"/>
                    <a:pt x="518" y="231"/>
                  </a:cubicBezTo>
                  <a:cubicBezTo>
                    <a:pt x="560" y="192"/>
                    <a:pt x="631" y="130"/>
                    <a:pt x="661" y="105"/>
                  </a:cubicBezTo>
                  <a:cubicBezTo>
                    <a:pt x="666" y="101"/>
                    <a:pt x="670" y="97"/>
                    <a:pt x="674" y="94"/>
                  </a:cubicBezTo>
                  <a:cubicBezTo>
                    <a:pt x="715" y="63"/>
                    <a:pt x="757" y="33"/>
                    <a:pt x="806" y="31"/>
                  </a:cubicBezTo>
                  <a:cubicBezTo>
                    <a:pt x="722" y="1"/>
                    <a:pt x="608" y="0"/>
                    <a:pt x="55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542D1796-F143-4CC9-B508-35065C87F35C}"/>
              </a:ext>
            </a:extLst>
          </p:cNvPr>
          <p:cNvSpPr/>
          <p:nvPr/>
        </p:nvSpPr>
        <p:spPr>
          <a:xfrm>
            <a:off x="0" y="3251582"/>
            <a:ext cx="12192000" cy="3619130"/>
          </a:xfrm>
          <a:custGeom>
            <a:avLst/>
            <a:gdLst>
              <a:gd name="connsiteX0" fmla="*/ 0 w 12192000"/>
              <a:gd name="connsiteY0" fmla="*/ 0 h 3619130"/>
              <a:gd name="connsiteX1" fmla="*/ 20515 w 12192000"/>
              <a:gd name="connsiteY1" fmla="*/ 10606 h 3619130"/>
              <a:gd name="connsiteX2" fmla="*/ 6591301 w 12192000"/>
              <a:gd name="connsiteY2" fmla="*/ 2730130 h 3619130"/>
              <a:gd name="connsiteX3" fmla="*/ 11796862 w 12192000"/>
              <a:gd name="connsiteY3" fmla="*/ 1937886 h 3619130"/>
              <a:gd name="connsiteX4" fmla="*/ 12192000 w 12192000"/>
              <a:gd name="connsiteY4" fmla="*/ 1837746 h 3619130"/>
              <a:gd name="connsiteX5" fmla="*/ 12192000 w 12192000"/>
              <a:gd name="connsiteY5" fmla="*/ 3619130 h 3619130"/>
              <a:gd name="connsiteX6" fmla="*/ 0 w 12192000"/>
              <a:gd name="connsiteY6" fmla="*/ 3619130 h 3619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3619130">
                <a:moveTo>
                  <a:pt x="0" y="0"/>
                </a:moveTo>
                <a:lnTo>
                  <a:pt x="20515" y="10606"/>
                </a:lnTo>
                <a:cubicBezTo>
                  <a:pt x="1492053" y="780581"/>
                  <a:pt x="4331760" y="2496768"/>
                  <a:pt x="6591301" y="2730130"/>
                </a:cubicBezTo>
                <a:cubicBezTo>
                  <a:pt x="8043864" y="2880149"/>
                  <a:pt x="10056317" y="2379863"/>
                  <a:pt x="11796862" y="1937886"/>
                </a:cubicBezTo>
                <a:lnTo>
                  <a:pt x="12192000" y="1837746"/>
                </a:lnTo>
                <a:lnTo>
                  <a:pt x="12192000" y="3619130"/>
                </a:lnTo>
                <a:lnTo>
                  <a:pt x="0" y="361913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00D8655-50BF-479D-9A6A-900C1FF9C598}"/>
              </a:ext>
            </a:extLst>
          </p:cNvPr>
          <p:cNvSpPr/>
          <p:nvPr/>
        </p:nvSpPr>
        <p:spPr>
          <a:xfrm>
            <a:off x="1225549" y="1905000"/>
            <a:ext cx="2171700" cy="2171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F083C31-8D74-4E8C-91A8-7316E307F8E1}"/>
              </a:ext>
            </a:extLst>
          </p:cNvPr>
          <p:cNvSpPr/>
          <p:nvPr/>
        </p:nvSpPr>
        <p:spPr>
          <a:xfrm>
            <a:off x="5010149" y="1905000"/>
            <a:ext cx="2171700" cy="2171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44B91EDE-8E04-43EA-AF5A-653DDC7755C4}"/>
              </a:ext>
            </a:extLst>
          </p:cNvPr>
          <p:cNvSpPr/>
          <p:nvPr/>
        </p:nvSpPr>
        <p:spPr>
          <a:xfrm>
            <a:off x="8794748" y="1905000"/>
            <a:ext cx="2171700" cy="21717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66BBE8-CF28-4C57-8E23-A8EBE63FF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LOREM IPSUM DOLOR SIT AMET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E6DF21A-893A-44DF-9A90-30D0013DB700}"/>
              </a:ext>
            </a:extLst>
          </p:cNvPr>
          <p:cNvGrpSpPr/>
          <p:nvPr/>
        </p:nvGrpSpPr>
        <p:grpSpPr>
          <a:xfrm>
            <a:off x="2768599" y="3234866"/>
            <a:ext cx="628650" cy="1084725"/>
            <a:chOff x="1680616" y="2891054"/>
            <a:chExt cx="702769" cy="1212614"/>
          </a:xfrm>
        </p:grpSpPr>
        <p:sp>
          <p:nvSpPr>
            <p:cNvPr id="5" name="Freeform 94">
              <a:extLst>
                <a:ext uri="{FF2B5EF4-FFF2-40B4-BE49-F238E27FC236}">
                  <a16:creationId xmlns:a16="http://schemas.microsoft.com/office/drawing/2014/main" id="{AA4974F1-4966-459C-B4F5-A79A7FB9F93C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0616" y="2955835"/>
              <a:ext cx="591489" cy="1147833"/>
            </a:xfrm>
            <a:custGeom>
              <a:avLst/>
              <a:gdLst>
                <a:gd name="T0" fmla="*/ 0 w 5545"/>
                <a:gd name="T1" fmla="*/ 8440 h 10775"/>
                <a:gd name="T2" fmla="*/ 2840 w 5545"/>
                <a:gd name="T3" fmla="*/ 4334 h 10775"/>
                <a:gd name="T4" fmla="*/ 4098 w 5545"/>
                <a:gd name="T5" fmla="*/ 2436 h 10775"/>
                <a:gd name="T6" fmla="*/ 4342 w 5545"/>
                <a:gd name="T7" fmla="*/ 0 h 10775"/>
                <a:gd name="T8" fmla="*/ 5015 w 5545"/>
                <a:gd name="T9" fmla="*/ 3940 h 10775"/>
                <a:gd name="T10" fmla="*/ 903 w 5545"/>
                <a:gd name="T11" fmla="*/ 10775 h 10775"/>
                <a:gd name="T12" fmla="*/ 0 w 5545"/>
                <a:gd name="T13" fmla="*/ 8440 h 10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45" h="10775">
                  <a:moveTo>
                    <a:pt x="0" y="8440"/>
                  </a:moveTo>
                  <a:cubicBezTo>
                    <a:pt x="0" y="8440"/>
                    <a:pt x="1632" y="6101"/>
                    <a:pt x="2840" y="4334"/>
                  </a:cubicBezTo>
                  <a:cubicBezTo>
                    <a:pt x="3484" y="3391"/>
                    <a:pt x="4008" y="2610"/>
                    <a:pt x="4098" y="2436"/>
                  </a:cubicBezTo>
                  <a:cubicBezTo>
                    <a:pt x="4356" y="1934"/>
                    <a:pt x="4972" y="1132"/>
                    <a:pt x="4342" y="0"/>
                  </a:cubicBezTo>
                  <a:cubicBezTo>
                    <a:pt x="4342" y="0"/>
                    <a:pt x="5545" y="2121"/>
                    <a:pt x="5015" y="3940"/>
                  </a:cubicBezTo>
                  <a:cubicBezTo>
                    <a:pt x="4485" y="5760"/>
                    <a:pt x="903" y="10775"/>
                    <a:pt x="903" y="10775"/>
                  </a:cubicBezTo>
                  <a:lnTo>
                    <a:pt x="0" y="844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" name="Freeform 95">
              <a:extLst>
                <a:ext uri="{FF2B5EF4-FFF2-40B4-BE49-F238E27FC236}">
                  <a16:creationId xmlns:a16="http://schemas.microsoft.com/office/drawing/2014/main" id="{EC95B125-6495-443A-AD70-EF2880750C64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1783" y="2955835"/>
              <a:ext cx="591602" cy="1147833"/>
            </a:xfrm>
            <a:custGeom>
              <a:avLst/>
              <a:gdLst>
                <a:gd name="T0" fmla="*/ 5546 w 5546"/>
                <a:gd name="T1" fmla="*/ 8440 h 10775"/>
                <a:gd name="T2" fmla="*/ 1448 w 5546"/>
                <a:gd name="T3" fmla="*/ 2436 h 10775"/>
                <a:gd name="T4" fmla="*/ 1204 w 5546"/>
                <a:gd name="T5" fmla="*/ 0 h 10775"/>
                <a:gd name="T6" fmla="*/ 530 w 5546"/>
                <a:gd name="T7" fmla="*/ 3940 h 10775"/>
                <a:gd name="T8" fmla="*/ 4643 w 5546"/>
                <a:gd name="T9" fmla="*/ 10775 h 10775"/>
                <a:gd name="T10" fmla="*/ 5546 w 5546"/>
                <a:gd name="T11" fmla="*/ 8440 h 10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46" h="10775">
                  <a:moveTo>
                    <a:pt x="5546" y="8440"/>
                  </a:moveTo>
                  <a:cubicBezTo>
                    <a:pt x="5546" y="8440"/>
                    <a:pt x="1705" y="2937"/>
                    <a:pt x="1448" y="2436"/>
                  </a:cubicBezTo>
                  <a:cubicBezTo>
                    <a:pt x="1190" y="1934"/>
                    <a:pt x="573" y="1132"/>
                    <a:pt x="1204" y="0"/>
                  </a:cubicBezTo>
                  <a:cubicBezTo>
                    <a:pt x="1204" y="0"/>
                    <a:pt x="0" y="2121"/>
                    <a:pt x="530" y="3940"/>
                  </a:cubicBezTo>
                  <a:cubicBezTo>
                    <a:pt x="1061" y="5760"/>
                    <a:pt x="4643" y="10775"/>
                    <a:pt x="4643" y="10775"/>
                  </a:cubicBezTo>
                  <a:lnTo>
                    <a:pt x="5546" y="844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Freeform 96">
              <a:extLst>
                <a:ext uri="{FF2B5EF4-FFF2-40B4-BE49-F238E27FC236}">
                  <a16:creationId xmlns:a16="http://schemas.microsoft.com/office/drawing/2014/main" id="{06DE19A3-828A-4529-A9AE-F0E10A1CA5F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5364" y="2891054"/>
              <a:ext cx="333273" cy="227216"/>
            </a:xfrm>
            <a:custGeom>
              <a:avLst/>
              <a:gdLst>
                <a:gd name="T0" fmla="*/ 2527 w 3124"/>
                <a:gd name="T1" fmla="*/ 544 h 2133"/>
                <a:gd name="T2" fmla="*/ 1562 w 3124"/>
                <a:gd name="T3" fmla="*/ 63 h 2133"/>
                <a:gd name="T4" fmla="*/ 596 w 3124"/>
                <a:gd name="T5" fmla="*/ 544 h 2133"/>
                <a:gd name="T6" fmla="*/ 323 w 3124"/>
                <a:gd name="T7" fmla="*/ 2133 h 2133"/>
                <a:gd name="T8" fmla="*/ 1562 w 3124"/>
                <a:gd name="T9" fmla="*/ 1496 h 2133"/>
                <a:gd name="T10" fmla="*/ 2801 w 3124"/>
                <a:gd name="T11" fmla="*/ 2133 h 2133"/>
                <a:gd name="T12" fmla="*/ 2527 w 3124"/>
                <a:gd name="T13" fmla="*/ 544 h 2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24" h="2133">
                  <a:moveTo>
                    <a:pt x="2527" y="544"/>
                  </a:moveTo>
                  <a:cubicBezTo>
                    <a:pt x="2040" y="0"/>
                    <a:pt x="1562" y="63"/>
                    <a:pt x="1562" y="63"/>
                  </a:cubicBezTo>
                  <a:cubicBezTo>
                    <a:pt x="1562" y="63"/>
                    <a:pt x="1083" y="0"/>
                    <a:pt x="596" y="544"/>
                  </a:cubicBezTo>
                  <a:cubicBezTo>
                    <a:pt x="0" y="1264"/>
                    <a:pt x="323" y="2133"/>
                    <a:pt x="323" y="2133"/>
                  </a:cubicBezTo>
                  <a:cubicBezTo>
                    <a:pt x="667" y="1588"/>
                    <a:pt x="1266" y="1496"/>
                    <a:pt x="1562" y="1496"/>
                  </a:cubicBezTo>
                  <a:cubicBezTo>
                    <a:pt x="1857" y="1496"/>
                    <a:pt x="2457" y="1588"/>
                    <a:pt x="2801" y="2133"/>
                  </a:cubicBezTo>
                  <a:cubicBezTo>
                    <a:pt x="2801" y="2133"/>
                    <a:pt x="3124" y="1264"/>
                    <a:pt x="2527" y="54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ABABF04B-186C-42ED-A082-E2A54A46D083}"/>
              </a:ext>
            </a:extLst>
          </p:cNvPr>
          <p:cNvSpPr/>
          <p:nvPr/>
        </p:nvSpPr>
        <p:spPr>
          <a:xfrm>
            <a:off x="838199" y="4608582"/>
            <a:ext cx="2946402" cy="1645261"/>
          </a:xfrm>
          <a:prstGeom prst="rect">
            <a:avLst/>
          </a:prstGeom>
        </p:spPr>
        <p:txBody>
          <a:bodyPr wrap="square" lIns="0" tIns="0" rIns="0" bIns="0" anchor="t" anchorCtr="0">
            <a:normAutofit/>
          </a:bodyPr>
          <a:lstStyle/>
          <a:p>
            <a:pPr lvl="0" algn="ctr"/>
            <a:r>
              <a:rPr lang="en-US" sz="1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Lorem ipsum dolor sit</a:t>
            </a:r>
          </a:p>
          <a:p>
            <a:pPr lvl="0" algn="ctr"/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Lorem ipsum dolor sit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amet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consectetur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adipiscing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elit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sed do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eiusmod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tempor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incididunt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ut</a:t>
            </a:r>
            <a:endParaRPr lang="en-US" sz="16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2621D6F-DABE-4BE8-A0FE-7EFAC1119B8C}"/>
              </a:ext>
            </a:extLst>
          </p:cNvPr>
          <p:cNvGrpSpPr/>
          <p:nvPr/>
        </p:nvGrpSpPr>
        <p:grpSpPr>
          <a:xfrm>
            <a:off x="6553199" y="3234866"/>
            <a:ext cx="628650" cy="1084725"/>
            <a:chOff x="1680616" y="2891054"/>
            <a:chExt cx="702769" cy="1212614"/>
          </a:xfrm>
        </p:grpSpPr>
        <p:sp>
          <p:nvSpPr>
            <p:cNvPr id="21" name="Freeform 94">
              <a:extLst>
                <a:ext uri="{FF2B5EF4-FFF2-40B4-BE49-F238E27FC236}">
                  <a16:creationId xmlns:a16="http://schemas.microsoft.com/office/drawing/2014/main" id="{0E354651-E05F-40DA-8A9D-A09CBE504E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0616" y="2955835"/>
              <a:ext cx="591489" cy="1147833"/>
            </a:xfrm>
            <a:custGeom>
              <a:avLst/>
              <a:gdLst>
                <a:gd name="T0" fmla="*/ 0 w 5545"/>
                <a:gd name="T1" fmla="*/ 8440 h 10775"/>
                <a:gd name="T2" fmla="*/ 2840 w 5545"/>
                <a:gd name="T3" fmla="*/ 4334 h 10775"/>
                <a:gd name="T4" fmla="*/ 4098 w 5545"/>
                <a:gd name="T5" fmla="*/ 2436 h 10775"/>
                <a:gd name="T6" fmla="*/ 4342 w 5545"/>
                <a:gd name="T7" fmla="*/ 0 h 10775"/>
                <a:gd name="T8" fmla="*/ 5015 w 5545"/>
                <a:gd name="T9" fmla="*/ 3940 h 10775"/>
                <a:gd name="T10" fmla="*/ 903 w 5545"/>
                <a:gd name="T11" fmla="*/ 10775 h 10775"/>
                <a:gd name="T12" fmla="*/ 0 w 5545"/>
                <a:gd name="T13" fmla="*/ 8440 h 10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45" h="10775">
                  <a:moveTo>
                    <a:pt x="0" y="8440"/>
                  </a:moveTo>
                  <a:cubicBezTo>
                    <a:pt x="0" y="8440"/>
                    <a:pt x="1632" y="6101"/>
                    <a:pt x="2840" y="4334"/>
                  </a:cubicBezTo>
                  <a:cubicBezTo>
                    <a:pt x="3484" y="3391"/>
                    <a:pt x="4008" y="2610"/>
                    <a:pt x="4098" y="2436"/>
                  </a:cubicBezTo>
                  <a:cubicBezTo>
                    <a:pt x="4356" y="1934"/>
                    <a:pt x="4972" y="1132"/>
                    <a:pt x="4342" y="0"/>
                  </a:cubicBezTo>
                  <a:cubicBezTo>
                    <a:pt x="4342" y="0"/>
                    <a:pt x="5545" y="2121"/>
                    <a:pt x="5015" y="3940"/>
                  </a:cubicBezTo>
                  <a:cubicBezTo>
                    <a:pt x="4485" y="5760"/>
                    <a:pt x="903" y="10775"/>
                    <a:pt x="903" y="10775"/>
                  </a:cubicBezTo>
                  <a:lnTo>
                    <a:pt x="0" y="844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95">
              <a:extLst>
                <a:ext uri="{FF2B5EF4-FFF2-40B4-BE49-F238E27FC236}">
                  <a16:creationId xmlns:a16="http://schemas.microsoft.com/office/drawing/2014/main" id="{4A5A6BBB-14A5-446D-A1BC-C7FE3B83461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1783" y="2955835"/>
              <a:ext cx="591602" cy="1147833"/>
            </a:xfrm>
            <a:custGeom>
              <a:avLst/>
              <a:gdLst>
                <a:gd name="T0" fmla="*/ 5546 w 5546"/>
                <a:gd name="T1" fmla="*/ 8440 h 10775"/>
                <a:gd name="T2" fmla="*/ 1448 w 5546"/>
                <a:gd name="T3" fmla="*/ 2436 h 10775"/>
                <a:gd name="T4" fmla="*/ 1204 w 5546"/>
                <a:gd name="T5" fmla="*/ 0 h 10775"/>
                <a:gd name="T6" fmla="*/ 530 w 5546"/>
                <a:gd name="T7" fmla="*/ 3940 h 10775"/>
                <a:gd name="T8" fmla="*/ 4643 w 5546"/>
                <a:gd name="T9" fmla="*/ 10775 h 10775"/>
                <a:gd name="T10" fmla="*/ 5546 w 5546"/>
                <a:gd name="T11" fmla="*/ 8440 h 10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46" h="10775">
                  <a:moveTo>
                    <a:pt x="5546" y="8440"/>
                  </a:moveTo>
                  <a:cubicBezTo>
                    <a:pt x="5546" y="8440"/>
                    <a:pt x="1705" y="2937"/>
                    <a:pt x="1448" y="2436"/>
                  </a:cubicBezTo>
                  <a:cubicBezTo>
                    <a:pt x="1190" y="1934"/>
                    <a:pt x="573" y="1132"/>
                    <a:pt x="1204" y="0"/>
                  </a:cubicBezTo>
                  <a:cubicBezTo>
                    <a:pt x="1204" y="0"/>
                    <a:pt x="0" y="2121"/>
                    <a:pt x="530" y="3940"/>
                  </a:cubicBezTo>
                  <a:cubicBezTo>
                    <a:pt x="1061" y="5760"/>
                    <a:pt x="4643" y="10775"/>
                    <a:pt x="4643" y="10775"/>
                  </a:cubicBezTo>
                  <a:lnTo>
                    <a:pt x="5546" y="844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96">
              <a:extLst>
                <a:ext uri="{FF2B5EF4-FFF2-40B4-BE49-F238E27FC236}">
                  <a16:creationId xmlns:a16="http://schemas.microsoft.com/office/drawing/2014/main" id="{8B8E2754-1408-4414-85E2-534DA243D7C4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5364" y="2891054"/>
              <a:ext cx="333273" cy="227216"/>
            </a:xfrm>
            <a:custGeom>
              <a:avLst/>
              <a:gdLst>
                <a:gd name="T0" fmla="*/ 2527 w 3124"/>
                <a:gd name="T1" fmla="*/ 544 h 2133"/>
                <a:gd name="T2" fmla="*/ 1562 w 3124"/>
                <a:gd name="T3" fmla="*/ 63 h 2133"/>
                <a:gd name="T4" fmla="*/ 596 w 3124"/>
                <a:gd name="T5" fmla="*/ 544 h 2133"/>
                <a:gd name="T6" fmla="*/ 323 w 3124"/>
                <a:gd name="T7" fmla="*/ 2133 h 2133"/>
                <a:gd name="T8" fmla="*/ 1562 w 3124"/>
                <a:gd name="T9" fmla="*/ 1496 h 2133"/>
                <a:gd name="T10" fmla="*/ 2801 w 3124"/>
                <a:gd name="T11" fmla="*/ 2133 h 2133"/>
                <a:gd name="T12" fmla="*/ 2527 w 3124"/>
                <a:gd name="T13" fmla="*/ 544 h 2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24" h="2133">
                  <a:moveTo>
                    <a:pt x="2527" y="544"/>
                  </a:moveTo>
                  <a:cubicBezTo>
                    <a:pt x="2040" y="0"/>
                    <a:pt x="1562" y="63"/>
                    <a:pt x="1562" y="63"/>
                  </a:cubicBezTo>
                  <a:cubicBezTo>
                    <a:pt x="1562" y="63"/>
                    <a:pt x="1083" y="0"/>
                    <a:pt x="596" y="544"/>
                  </a:cubicBezTo>
                  <a:cubicBezTo>
                    <a:pt x="0" y="1264"/>
                    <a:pt x="323" y="2133"/>
                    <a:pt x="323" y="2133"/>
                  </a:cubicBezTo>
                  <a:cubicBezTo>
                    <a:pt x="667" y="1588"/>
                    <a:pt x="1266" y="1496"/>
                    <a:pt x="1562" y="1496"/>
                  </a:cubicBezTo>
                  <a:cubicBezTo>
                    <a:pt x="1857" y="1496"/>
                    <a:pt x="2457" y="1588"/>
                    <a:pt x="2801" y="2133"/>
                  </a:cubicBezTo>
                  <a:cubicBezTo>
                    <a:pt x="2801" y="2133"/>
                    <a:pt x="3124" y="1264"/>
                    <a:pt x="2527" y="54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58C3F7D2-4F10-4C63-B7CA-5C6BC57F6C92}"/>
              </a:ext>
            </a:extLst>
          </p:cNvPr>
          <p:cNvSpPr/>
          <p:nvPr/>
        </p:nvSpPr>
        <p:spPr>
          <a:xfrm>
            <a:off x="4622799" y="4608582"/>
            <a:ext cx="2946402" cy="1645261"/>
          </a:xfrm>
          <a:prstGeom prst="rect">
            <a:avLst/>
          </a:prstGeom>
        </p:spPr>
        <p:txBody>
          <a:bodyPr wrap="square" lIns="0" tIns="0" rIns="0" bIns="0" anchor="t" anchorCtr="0">
            <a:normAutofit/>
          </a:bodyPr>
          <a:lstStyle/>
          <a:p>
            <a:pPr lvl="0" algn="ctr"/>
            <a:r>
              <a:rPr lang="en-US" sz="1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Lorem ipsum dolor sit</a:t>
            </a:r>
          </a:p>
          <a:p>
            <a:pPr lvl="0" algn="ctr"/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Lorem ipsum dolor sit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amet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consectetur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adipiscing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elit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sed do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eiusmod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tempor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incididunt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ut</a:t>
            </a:r>
            <a:endParaRPr lang="en-US" sz="16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D328C55-77BF-41B2-B8D1-C21AF2F7DE73}"/>
              </a:ext>
            </a:extLst>
          </p:cNvPr>
          <p:cNvGrpSpPr/>
          <p:nvPr/>
        </p:nvGrpSpPr>
        <p:grpSpPr>
          <a:xfrm>
            <a:off x="10337798" y="3234866"/>
            <a:ext cx="628650" cy="1084725"/>
            <a:chOff x="1680616" y="2891054"/>
            <a:chExt cx="702769" cy="1212614"/>
          </a:xfrm>
        </p:grpSpPr>
        <p:sp>
          <p:nvSpPr>
            <p:cNvPr id="29" name="Freeform 94">
              <a:extLst>
                <a:ext uri="{FF2B5EF4-FFF2-40B4-BE49-F238E27FC236}">
                  <a16:creationId xmlns:a16="http://schemas.microsoft.com/office/drawing/2014/main" id="{971C8AAC-1A5A-4B8E-95AF-818E9EDA736E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0616" y="2955835"/>
              <a:ext cx="591489" cy="1147833"/>
            </a:xfrm>
            <a:custGeom>
              <a:avLst/>
              <a:gdLst>
                <a:gd name="T0" fmla="*/ 0 w 5545"/>
                <a:gd name="T1" fmla="*/ 8440 h 10775"/>
                <a:gd name="T2" fmla="*/ 2840 w 5545"/>
                <a:gd name="T3" fmla="*/ 4334 h 10775"/>
                <a:gd name="T4" fmla="*/ 4098 w 5545"/>
                <a:gd name="T5" fmla="*/ 2436 h 10775"/>
                <a:gd name="T6" fmla="*/ 4342 w 5545"/>
                <a:gd name="T7" fmla="*/ 0 h 10775"/>
                <a:gd name="T8" fmla="*/ 5015 w 5545"/>
                <a:gd name="T9" fmla="*/ 3940 h 10775"/>
                <a:gd name="T10" fmla="*/ 903 w 5545"/>
                <a:gd name="T11" fmla="*/ 10775 h 10775"/>
                <a:gd name="T12" fmla="*/ 0 w 5545"/>
                <a:gd name="T13" fmla="*/ 8440 h 10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45" h="10775">
                  <a:moveTo>
                    <a:pt x="0" y="8440"/>
                  </a:moveTo>
                  <a:cubicBezTo>
                    <a:pt x="0" y="8440"/>
                    <a:pt x="1632" y="6101"/>
                    <a:pt x="2840" y="4334"/>
                  </a:cubicBezTo>
                  <a:cubicBezTo>
                    <a:pt x="3484" y="3391"/>
                    <a:pt x="4008" y="2610"/>
                    <a:pt x="4098" y="2436"/>
                  </a:cubicBezTo>
                  <a:cubicBezTo>
                    <a:pt x="4356" y="1934"/>
                    <a:pt x="4972" y="1132"/>
                    <a:pt x="4342" y="0"/>
                  </a:cubicBezTo>
                  <a:cubicBezTo>
                    <a:pt x="4342" y="0"/>
                    <a:pt x="5545" y="2121"/>
                    <a:pt x="5015" y="3940"/>
                  </a:cubicBezTo>
                  <a:cubicBezTo>
                    <a:pt x="4485" y="5760"/>
                    <a:pt x="903" y="10775"/>
                    <a:pt x="903" y="10775"/>
                  </a:cubicBezTo>
                  <a:lnTo>
                    <a:pt x="0" y="844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95">
              <a:extLst>
                <a:ext uri="{FF2B5EF4-FFF2-40B4-BE49-F238E27FC236}">
                  <a16:creationId xmlns:a16="http://schemas.microsoft.com/office/drawing/2014/main" id="{7CBB3F02-6A89-4A48-9BE4-FEF969598B3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1783" y="2955835"/>
              <a:ext cx="591602" cy="1147833"/>
            </a:xfrm>
            <a:custGeom>
              <a:avLst/>
              <a:gdLst>
                <a:gd name="T0" fmla="*/ 5546 w 5546"/>
                <a:gd name="T1" fmla="*/ 8440 h 10775"/>
                <a:gd name="T2" fmla="*/ 1448 w 5546"/>
                <a:gd name="T3" fmla="*/ 2436 h 10775"/>
                <a:gd name="T4" fmla="*/ 1204 w 5546"/>
                <a:gd name="T5" fmla="*/ 0 h 10775"/>
                <a:gd name="T6" fmla="*/ 530 w 5546"/>
                <a:gd name="T7" fmla="*/ 3940 h 10775"/>
                <a:gd name="T8" fmla="*/ 4643 w 5546"/>
                <a:gd name="T9" fmla="*/ 10775 h 10775"/>
                <a:gd name="T10" fmla="*/ 5546 w 5546"/>
                <a:gd name="T11" fmla="*/ 8440 h 10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46" h="10775">
                  <a:moveTo>
                    <a:pt x="5546" y="8440"/>
                  </a:moveTo>
                  <a:cubicBezTo>
                    <a:pt x="5546" y="8440"/>
                    <a:pt x="1705" y="2937"/>
                    <a:pt x="1448" y="2436"/>
                  </a:cubicBezTo>
                  <a:cubicBezTo>
                    <a:pt x="1190" y="1934"/>
                    <a:pt x="573" y="1132"/>
                    <a:pt x="1204" y="0"/>
                  </a:cubicBezTo>
                  <a:cubicBezTo>
                    <a:pt x="1204" y="0"/>
                    <a:pt x="0" y="2121"/>
                    <a:pt x="530" y="3940"/>
                  </a:cubicBezTo>
                  <a:cubicBezTo>
                    <a:pt x="1061" y="5760"/>
                    <a:pt x="4643" y="10775"/>
                    <a:pt x="4643" y="10775"/>
                  </a:cubicBezTo>
                  <a:lnTo>
                    <a:pt x="5546" y="844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96">
              <a:extLst>
                <a:ext uri="{FF2B5EF4-FFF2-40B4-BE49-F238E27FC236}">
                  <a16:creationId xmlns:a16="http://schemas.microsoft.com/office/drawing/2014/main" id="{E56EAE95-7C31-47CD-B2C5-06CCA07EC05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5364" y="2891054"/>
              <a:ext cx="333273" cy="227216"/>
            </a:xfrm>
            <a:custGeom>
              <a:avLst/>
              <a:gdLst>
                <a:gd name="T0" fmla="*/ 2527 w 3124"/>
                <a:gd name="T1" fmla="*/ 544 h 2133"/>
                <a:gd name="T2" fmla="*/ 1562 w 3124"/>
                <a:gd name="T3" fmla="*/ 63 h 2133"/>
                <a:gd name="T4" fmla="*/ 596 w 3124"/>
                <a:gd name="T5" fmla="*/ 544 h 2133"/>
                <a:gd name="T6" fmla="*/ 323 w 3124"/>
                <a:gd name="T7" fmla="*/ 2133 h 2133"/>
                <a:gd name="T8" fmla="*/ 1562 w 3124"/>
                <a:gd name="T9" fmla="*/ 1496 h 2133"/>
                <a:gd name="T10" fmla="*/ 2801 w 3124"/>
                <a:gd name="T11" fmla="*/ 2133 h 2133"/>
                <a:gd name="T12" fmla="*/ 2527 w 3124"/>
                <a:gd name="T13" fmla="*/ 544 h 2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24" h="2133">
                  <a:moveTo>
                    <a:pt x="2527" y="544"/>
                  </a:moveTo>
                  <a:cubicBezTo>
                    <a:pt x="2040" y="0"/>
                    <a:pt x="1562" y="63"/>
                    <a:pt x="1562" y="63"/>
                  </a:cubicBezTo>
                  <a:cubicBezTo>
                    <a:pt x="1562" y="63"/>
                    <a:pt x="1083" y="0"/>
                    <a:pt x="596" y="544"/>
                  </a:cubicBezTo>
                  <a:cubicBezTo>
                    <a:pt x="0" y="1264"/>
                    <a:pt x="323" y="2133"/>
                    <a:pt x="323" y="2133"/>
                  </a:cubicBezTo>
                  <a:cubicBezTo>
                    <a:pt x="667" y="1588"/>
                    <a:pt x="1266" y="1496"/>
                    <a:pt x="1562" y="1496"/>
                  </a:cubicBezTo>
                  <a:cubicBezTo>
                    <a:pt x="1857" y="1496"/>
                    <a:pt x="2457" y="1588"/>
                    <a:pt x="2801" y="2133"/>
                  </a:cubicBezTo>
                  <a:cubicBezTo>
                    <a:pt x="2801" y="2133"/>
                    <a:pt x="3124" y="1264"/>
                    <a:pt x="2527" y="54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705FBABB-1E21-4FF8-A055-426DDDBAD7E3}"/>
              </a:ext>
            </a:extLst>
          </p:cNvPr>
          <p:cNvSpPr/>
          <p:nvPr/>
        </p:nvSpPr>
        <p:spPr>
          <a:xfrm>
            <a:off x="8407398" y="4608582"/>
            <a:ext cx="2946402" cy="1645261"/>
          </a:xfrm>
          <a:prstGeom prst="rect">
            <a:avLst/>
          </a:prstGeom>
        </p:spPr>
        <p:txBody>
          <a:bodyPr wrap="square" lIns="0" tIns="0" rIns="0" bIns="0" anchor="t" anchorCtr="0">
            <a:normAutofit/>
          </a:bodyPr>
          <a:lstStyle/>
          <a:p>
            <a:pPr lvl="0" algn="ctr"/>
            <a:r>
              <a:rPr lang="en-US" sz="1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Lorem ipsum dolor sit</a:t>
            </a:r>
          </a:p>
          <a:p>
            <a:pPr lvl="0" algn="ctr"/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Lorem ipsum dolor sit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amet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consectetur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adipiscing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elit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sed do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eiusmod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tempor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incididunt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ut</a:t>
            </a:r>
            <a:endParaRPr lang="en-US" sz="16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223AC883-03BA-4985-8C83-B8B841CFB9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6281" y="2334101"/>
            <a:ext cx="610236" cy="1313499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05021E6F-218C-42BA-AF26-E07AD01FFC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9231" y="2464082"/>
            <a:ext cx="1053536" cy="1053536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7773D295-F765-414F-B5C0-6963191D6A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19505" y="2368306"/>
            <a:ext cx="922187" cy="124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680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838 1.85185E-6 L -3.33333E-6 1.85185E-6 " pathEditMode="relative" rAng="0" ptsTypes="AA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19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839 1.85185E-6 L 0 1.85185E-6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19" y="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839 1.85185E-6 L 3.33333E-6 1.85185E-6 " pathEditMode="relative" rAng="0" ptsTypes="AA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19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  <p:bldP spid="18" grpId="0"/>
      <p:bldP spid="18" grpId="1"/>
      <p:bldP spid="26" grpId="0"/>
      <p:bldP spid="2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Freeform: Shape 354">
            <a:extLst>
              <a:ext uri="{FF2B5EF4-FFF2-40B4-BE49-F238E27FC236}">
                <a16:creationId xmlns:a16="http://schemas.microsoft.com/office/drawing/2014/main" id="{7EB8714C-4CE7-497E-8E6D-F95B7684A794}"/>
              </a:ext>
            </a:extLst>
          </p:cNvPr>
          <p:cNvSpPr/>
          <p:nvPr/>
        </p:nvSpPr>
        <p:spPr>
          <a:xfrm>
            <a:off x="0" y="3251582"/>
            <a:ext cx="12192000" cy="3619130"/>
          </a:xfrm>
          <a:custGeom>
            <a:avLst/>
            <a:gdLst>
              <a:gd name="connsiteX0" fmla="*/ 0 w 12192000"/>
              <a:gd name="connsiteY0" fmla="*/ 0 h 3619130"/>
              <a:gd name="connsiteX1" fmla="*/ 20515 w 12192000"/>
              <a:gd name="connsiteY1" fmla="*/ 10606 h 3619130"/>
              <a:gd name="connsiteX2" fmla="*/ 6591301 w 12192000"/>
              <a:gd name="connsiteY2" fmla="*/ 2730130 h 3619130"/>
              <a:gd name="connsiteX3" fmla="*/ 11796862 w 12192000"/>
              <a:gd name="connsiteY3" fmla="*/ 1937886 h 3619130"/>
              <a:gd name="connsiteX4" fmla="*/ 12192000 w 12192000"/>
              <a:gd name="connsiteY4" fmla="*/ 1837746 h 3619130"/>
              <a:gd name="connsiteX5" fmla="*/ 12192000 w 12192000"/>
              <a:gd name="connsiteY5" fmla="*/ 3619130 h 3619130"/>
              <a:gd name="connsiteX6" fmla="*/ 0 w 12192000"/>
              <a:gd name="connsiteY6" fmla="*/ 3619130 h 3619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3619130">
                <a:moveTo>
                  <a:pt x="0" y="0"/>
                </a:moveTo>
                <a:lnTo>
                  <a:pt x="20515" y="10606"/>
                </a:lnTo>
                <a:cubicBezTo>
                  <a:pt x="1492053" y="780581"/>
                  <a:pt x="4331760" y="2496768"/>
                  <a:pt x="6591301" y="2730130"/>
                </a:cubicBezTo>
                <a:cubicBezTo>
                  <a:pt x="8043864" y="2880149"/>
                  <a:pt x="10056317" y="2379863"/>
                  <a:pt x="11796862" y="1937886"/>
                </a:cubicBezTo>
                <a:lnTo>
                  <a:pt x="12192000" y="1837746"/>
                </a:lnTo>
                <a:lnTo>
                  <a:pt x="12192000" y="3619130"/>
                </a:lnTo>
                <a:lnTo>
                  <a:pt x="0" y="361913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51" name="Rectangle: Top Corners Rounded 350">
            <a:extLst>
              <a:ext uri="{FF2B5EF4-FFF2-40B4-BE49-F238E27FC236}">
                <a16:creationId xmlns:a16="http://schemas.microsoft.com/office/drawing/2014/main" id="{BBE6EB81-1F03-4C8A-9E8E-38E9CD793F77}"/>
              </a:ext>
            </a:extLst>
          </p:cNvPr>
          <p:cNvSpPr/>
          <p:nvPr/>
        </p:nvSpPr>
        <p:spPr>
          <a:xfrm rot="5400000">
            <a:off x="3909757" y="2964096"/>
            <a:ext cx="673558" cy="5589228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48" name="Rectangle: Top Corners Rounded 347">
            <a:extLst>
              <a:ext uri="{FF2B5EF4-FFF2-40B4-BE49-F238E27FC236}">
                <a16:creationId xmlns:a16="http://schemas.microsoft.com/office/drawing/2014/main" id="{CEC68BFD-2C51-4CCC-B4B1-E3764243BC6D}"/>
              </a:ext>
            </a:extLst>
          </p:cNvPr>
          <p:cNvSpPr/>
          <p:nvPr/>
        </p:nvSpPr>
        <p:spPr>
          <a:xfrm rot="5400000">
            <a:off x="2529257" y="482493"/>
            <a:ext cx="673558" cy="2828228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50" name="Rectangle: Top Corners Rounded 349">
            <a:extLst>
              <a:ext uri="{FF2B5EF4-FFF2-40B4-BE49-F238E27FC236}">
                <a16:creationId xmlns:a16="http://schemas.microsoft.com/office/drawing/2014/main" id="{8251E3D4-571A-409A-98BE-78A002EC7582}"/>
              </a:ext>
            </a:extLst>
          </p:cNvPr>
          <p:cNvSpPr/>
          <p:nvPr/>
        </p:nvSpPr>
        <p:spPr>
          <a:xfrm rot="5400000">
            <a:off x="3449589" y="2136896"/>
            <a:ext cx="673558" cy="466889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49" name="Rectangle: Top Corners Rounded 348">
            <a:extLst>
              <a:ext uri="{FF2B5EF4-FFF2-40B4-BE49-F238E27FC236}">
                <a16:creationId xmlns:a16="http://schemas.microsoft.com/office/drawing/2014/main" id="{BCAB51EF-2D57-49F6-A922-FC48A44FECE9}"/>
              </a:ext>
            </a:extLst>
          </p:cNvPr>
          <p:cNvSpPr/>
          <p:nvPr/>
        </p:nvSpPr>
        <p:spPr>
          <a:xfrm rot="5400000">
            <a:off x="2989423" y="1309695"/>
            <a:ext cx="673558" cy="374856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14A427A6-6B7E-4E22-B6EE-8169934D57F4}"/>
              </a:ext>
            </a:extLst>
          </p:cNvPr>
          <p:cNvGrpSpPr/>
          <p:nvPr/>
        </p:nvGrpSpPr>
        <p:grpSpPr>
          <a:xfrm>
            <a:off x="-514160" y="1518043"/>
            <a:ext cx="4621445" cy="4621445"/>
            <a:chOff x="9680575" y="66675"/>
            <a:chExt cx="6851650" cy="6851650"/>
          </a:xfrm>
        </p:grpSpPr>
        <p:sp>
          <p:nvSpPr>
            <p:cNvPr id="12" name="Oval 6">
              <a:extLst>
                <a:ext uri="{FF2B5EF4-FFF2-40B4-BE49-F238E27FC236}">
                  <a16:creationId xmlns:a16="http://schemas.microsoft.com/office/drawing/2014/main" id="{AAA1083A-FC22-4BB6-980F-2553465149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80575" y="66675"/>
              <a:ext cx="6851650" cy="6851650"/>
            </a:xfrm>
            <a:prstGeom prst="ellipse">
              <a:avLst/>
            </a:prstGeom>
            <a:solidFill>
              <a:srgbClr val="1C89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6A68ADC5-FB22-426B-A395-37FDB46456E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39400" y="2390775"/>
              <a:ext cx="47625" cy="504825"/>
            </a:xfrm>
            <a:custGeom>
              <a:avLst/>
              <a:gdLst>
                <a:gd name="T0" fmla="*/ 16 w 16"/>
                <a:gd name="T1" fmla="*/ 0 h 174"/>
                <a:gd name="T2" fmla="*/ 16 w 16"/>
                <a:gd name="T3" fmla="*/ 174 h 174"/>
                <a:gd name="T4" fmla="*/ 16 w 16"/>
                <a:gd name="T5" fmla="*/ 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174">
                  <a:moveTo>
                    <a:pt x="16" y="0"/>
                  </a:moveTo>
                  <a:cubicBezTo>
                    <a:pt x="16" y="58"/>
                    <a:pt x="16" y="116"/>
                    <a:pt x="16" y="174"/>
                  </a:cubicBezTo>
                  <a:cubicBezTo>
                    <a:pt x="0" y="138"/>
                    <a:pt x="0" y="36"/>
                    <a:pt x="16" y="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61527991-BD15-4942-9B4E-A187A991ED4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09725" y="787400"/>
              <a:ext cx="334963" cy="428625"/>
            </a:xfrm>
            <a:custGeom>
              <a:avLst/>
              <a:gdLst>
                <a:gd name="T0" fmla="*/ 76 w 115"/>
                <a:gd name="T1" fmla="*/ 0 h 147"/>
                <a:gd name="T2" fmla="*/ 115 w 115"/>
                <a:gd name="T3" fmla="*/ 106 h 147"/>
                <a:gd name="T4" fmla="*/ 76 w 115"/>
                <a:gd name="T5" fmla="*/ 0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" h="147">
                  <a:moveTo>
                    <a:pt x="76" y="0"/>
                  </a:moveTo>
                  <a:cubicBezTo>
                    <a:pt x="67" y="40"/>
                    <a:pt x="71" y="94"/>
                    <a:pt x="115" y="106"/>
                  </a:cubicBezTo>
                  <a:cubicBezTo>
                    <a:pt x="64" y="147"/>
                    <a:pt x="0" y="1"/>
                    <a:pt x="76" y="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C89C3792-3255-4A92-8710-EA1F5129B7B5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63588" y="581025"/>
              <a:ext cx="309563" cy="320675"/>
            </a:xfrm>
            <a:custGeom>
              <a:avLst/>
              <a:gdLst>
                <a:gd name="T0" fmla="*/ 106 w 106"/>
                <a:gd name="T1" fmla="*/ 61 h 110"/>
                <a:gd name="T2" fmla="*/ 68 w 106"/>
                <a:gd name="T3" fmla="*/ 110 h 110"/>
                <a:gd name="T4" fmla="*/ 0 w 106"/>
                <a:gd name="T5" fmla="*/ 61 h 110"/>
                <a:gd name="T6" fmla="*/ 106 w 106"/>
                <a:gd name="T7" fmla="*/ 61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" h="110">
                  <a:moveTo>
                    <a:pt x="106" y="61"/>
                  </a:moveTo>
                  <a:cubicBezTo>
                    <a:pt x="68" y="52"/>
                    <a:pt x="76" y="89"/>
                    <a:pt x="68" y="110"/>
                  </a:cubicBezTo>
                  <a:cubicBezTo>
                    <a:pt x="30" y="109"/>
                    <a:pt x="29" y="71"/>
                    <a:pt x="0" y="61"/>
                  </a:cubicBezTo>
                  <a:cubicBezTo>
                    <a:pt x="25" y="52"/>
                    <a:pt x="99" y="0"/>
                    <a:pt x="106" y="61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CB029D3D-E86D-4473-BDDA-40C30DF181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82825" y="4891088"/>
              <a:ext cx="312738" cy="531813"/>
            </a:xfrm>
            <a:custGeom>
              <a:avLst/>
              <a:gdLst>
                <a:gd name="T0" fmla="*/ 96 w 108"/>
                <a:gd name="T1" fmla="*/ 0 h 183"/>
                <a:gd name="T2" fmla="*/ 0 w 108"/>
                <a:gd name="T3" fmla="*/ 183 h 183"/>
                <a:gd name="T4" fmla="*/ 96 w 108"/>
                <a:gd name="T5" fmla="*/ 0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8" h="183">
                  <a:moveTo>
                    <a:pt x="96" y="0"/>
                  </a:moveTo>
                  <a:cubicBezTo>
                    <a:pt x="108" y="67"/>
                    <a:pt x="60" y="157"/>
                    <a:pt x="0" y="183"/>
                  </a:cubicBezTo>
                  <a:cubicBezTo>
                    <a:pt x="0" y="91"/>
                    <a:pt x="51" y="48"/>
                    <a:pt x="96" y="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A4641E79-0D58-4655-BC58-8B703A5FE40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87300" y="1439863"/>
              <a:ext cx="325438" cy="252413"/>
            </a:xfrm>
            <a:custGeom>
              <a:avLst/>
              <a:gdLst>
                <a:gd name="T0" fmla="*/ 112 w 112"/>
                <a:gd name="T1" fmla="*/ 27 h 87"/>
                <a:gd name="T2" fmla="*/ 6 w 112"/>
                <a:gd name="T3" fmla="*/ 18 h 87"/>
                <a:gd name="T4" fmla="*/ 112 w 112"/>
                <a:gd name="T5" fmla="*/ 2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2" h="87">
                  <a:moveTo>
                    <a:pt x="112" y="27"/>
                  </a:moveTo>
                  <a:cubicBezTo>
                    <a:pt x="103" y="71"/>
                    <a:pt x="0" y="87"/>
                    <a:pt x="6" y="18"/>
                  </a:cubicBezTo>
                  <a:cubicBezTo>
                    <a:pt x="31" y="0"/>
                    <a:pt x="98" y="4"/>
                    <a:pt x="112" y="2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CE570126-CED6-481A-AB9A-942C10C69EE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25250" y="766763"/>
              <a:ext cx="115888" cy="136525"/>
            </a:xfrm>
            <a:custGeom>
              <a:avLst/>
              <a:gdLst>
                <a:gd name="T0" fmla="*/ 0 w 40"/>
                <a:gd name="T1" fmla="*/ 36 h 47"/>
                <a:gd name="T2" fmla="*/ 29 w 40"/>
                <a:gd name="T3" fmla="*/ 7 h 47"/>
                <a:gd name="T4" fmla="*/ 39 w 40"/>
                <a:gd name="T5" fmla="*/ 46 h 47"/>
                <a:gd name="T6" fmla="*/ 0 w 40"/>
                <a:gd name="T7" fmla="*/ 36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47">
                  <a:moveTo>
                    <a:pt x="0" y="36"/>
                  </a:moveTo>
                  <a:cubicBezTo>
                    <a:pt x="11" y="27"/>
                    <a:pt x="3" y="0"/>
                    <a:pt x="29" y="7"/>
                  </a:cubicBezTo>
                  <a:cubicBezTo>
                    <a:pt x="27" y="25"/>
                    <a:pt x="40" y="28"/>
                    <a:pt x="39" y="46"/>
                  </a:cubicBezTo>
                  <a:cubicBezTo>
                    <a:pt x="22" y="47"/>
                    <a:pt x="9" y="44"/>
                    <a:pt x="0" y="36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E6F1C033-E3CB-4DC4-9A24-0AD2AD5C1BD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25250" y="955675"/>
              <a:ext cx="225425" cy="227013"/>
            </a:xfrm>
            <a:custGeom>
              <a:avLst/>
              <a:gdLst>
                <a:gd name="T0" fmla="*/ 20 w 78"/>
                <a:gd name="T1" fmla="*/ 0 h 78"/>
                <a:gd name="T2" fmla="*/ 78 w 78"/>
                <a:gd name="T3" fmla="*/ 39 h 78"/>
                <a:gd name="T4" fmla="*/ 0 w 78"/>
                <a:gd name="T5" fmla="*/ 58 h 78"/>
                <a:gd name="T6" fmla="*/ 0 w 78"/>
                <a:gd name="T7" fmla="*/ 29 h 78"/>
                <a:gd name="T8" fmla="*/ 0 w 78"/>
                <a:gd name="T9" fmla="*/ 0 h 78"/>
                <a:gd name="T10" fmla="*/ 20 w 78"/>
                <a:gd name="T11" fmla="*/ 0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78">
                  <a:moveTo>
                    <a:pt x="20" y="0"/>
                  </a:moveTo>
                  <a:cubicBezTo>
                    <a:pt x="19" y="33"/>
                    <a:pt x="58" y="26"/>
                    <a:pt x="78" y="39"/>
                  </a:cubicBezTo>
                  <a:cubicBezTo>
                    <a:pt x="64" y="78"/>
                    <a:pt x="42" y="59"/>
                    <a:pt x="0" y="58"/>
                  </a:cubicBezTo>
                  <a:cubicBezTo>
                    <a:pt x="0" y="48"/>
                    <a:pt x="0" y="39"/>
                    <a:pt x="0" y="29"/>
                  </a:cubicBezTo>
                  <a:cubicBezTo>
                    <a:pt x="15" y="27"/>
                    <a:pt x="7" y="8"/>
                    <a:pt x="0" y="0"/>
                  </a:cubicBezTo>
                  <a:cubicBezTo>
                    <a:pt x="7" y="0"/>
                    <a:pt x="13" y="0"/>
                    <a:pt x="20" y="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3537A00D-0731-42AF-9AAD-8D02F4F76B2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66475" y="1025525"/>
              <a:ext cx="247650" cy="268288"/>
            </a:xfrm>
            <a:custGeom>
              <a:avLst/>
              <a:gdLst>
                <a:gd name="T0" fmla="*/ 27 w 85"/>
                <a:gd name="T1" fmla="*/ 92 h 92"/>
                <a:gd name="T2" fmla="*/ 85 w 85"/>
                <a:gd name="T3" fmla="*/ 34 h 92"/>
                <a:gd name="T4" fmla="*/ 27 w 85"/>
                <a:gd name="T5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5" h="92">
                  <a:moveTo>
                    <a:pt x="27" y="92"/>
                  </a:moveTo>
                  <a:cubicBezTo>
                    <a:pt x="0" y="62"/>
                    <a:pt x="48" y="0"/>
                    <a:pt x="85" y="34"/>
                  </a:cubicBezTo>
                  <a:cubicBezTo>
                    <a:pt x="69" y="58"/>
                    <a:pt x="50" y="77"/>
                    <a:pt x="27" y="92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7E099902-C8AE-4DBF-819A-897092A89944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13125" y="4132263"/>
              <a:ext cx="244475" cy="282575"/>
            </a:xfrm>
            <a:custGeom>
              <a:avLst/>
              <a:gdLst>
                <a:gd name="T0" fmla="*/ 26 w 84"/>
                <a:gd name="T1" fmla="*/ 0 h 97"/>
                <a:gd name="T2" fmla="*/ 75 w 84"/>
                <a:gd name="T3" fmla="*/ 0 h 97"/>
                <a:gd name="T4" fmla="*/ 75 w 84"/>
                <a:gd name="T5" fmla="*/ 39 h 97"/>
                <a:gd name="T6" fmla="*/ 36 w 84"/>
                <a:gd name="T7" fmla="*/ 58 h 97"/>
                <a:gd name="T8" fmla="*/ 7 w 84"/>
                <a:gd name="T9" fmla="*/ 97 h 97"/>
                <a:gd name="T10" fmla="*/ 26 w 84"/>
                <a:gd name="T11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7">
                  <a:moveTo>
                    <a:pt x="26" y="0"/>
                  </a:moveTo>
                  <a:cubicBezTo>
                    <a:pt x="42" y="0"/>
                    <a:pt x="58" y="0"/>
                    <a:pt x="75" y="0"/>
                  </a:cubicBezTo>
                  <a:cubicBezTo>
                    <a:pt x="84" y="18"/>
                    <a:pt x="46" y="32"/>
                    <a:pt x="75" y="39"/>
                  </a:cubicBezTo>
                  <a:cubicBezTo>
                    <a:pt x="81" y="65"/>
                    <a:pt x="29" y="32"/>
                    <a:pt x="36" y="58"/>
                  </a:cubicBezTo>
                  <a:cubicBezTo>
                    <a:pt x="9" y="54"/>
                    <a:pt x="27" y="94"/>
                    <a:pt x="7" y="97"/>
                  </a:cubicBezTo>
                  <a:cubicBezTo>
                    <a:pt x="0" y="52"/>
                    <a:pt x="22" y="34"/>
                    <a:pt x="26" y="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D22B509C-DE7F-4834-AADE-E1847CD52170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32200" y="4132263"/>
              <a:ext cx="115888" cy="282575"/>
            </a:xfrm>
            <a:custGeom>
              <a:avLst/>
              <a:gdLst>
                <a:gd name="T0" fmla="*/ 40 w 40"/>
                <a:gd name="T1" fmla="*/ 0 h 97"/>
                <a:gd name="T2" fmla="*/ 11 w 40"/>
                <a:gd name="T3" fmla="*/ 97 h 97"/>
                <a:gd name="T4" fmla="*/ 1 w 40"/>
                <a:gd name="T5" fmla="*/ 77 h 97"/>
                <a:gd name="T6" fmla="*/ 20 w 40"/>
                <a:gd name="T7" fmla="*/ 10 h 97"/>
                <a:gd name="T8" fmla="*/ 40 w 40"/>
                <a:gd name="T9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97">
                  <a:moveTo>
                    <a:pt x="40" y="0"/>
                  </a:moveTo>
                  <a:cubicBezTo>
                    <a:pt x="37" y="39"/>
                    <a:pt x="33" y="77"/>
                    <a:pt x="11" y="97"/>
                  </a:cubicBezTo>
                  <a:cubicBezTo>
                    <a:pt x="3" y="94"/>
                    <a:pt x="0" y="88"/>
                    <a:pt x="1" y="77"/>
                  </a:cubicBezTo>
                  <a:cubicBezTo>
                    <a:pt x="0" y="47"/>
                    <a:pt x="27" y="45"/>
                    <a:pt x="20" y="10"/>
                  </a:cubicBezTo>
                  <a:cubicBezTo>
                    <a:pt x="21" y="0"/>
                    <a:pt x="32" y="2"/>
                    <a:pt x="40" y="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6A33D68E-3978-4361-8B53-EB347975B4E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71213" y="4440238"/>
              <a:ext cx="215900" cy="282575"/>
            </a:xfrm>
            <a:custGeom>
              <a:avLst/>
              <a:gdLst>
                <a:gd name="T0" fmla="*/ 74 w 74"/>
                <a:gd name="T1" fmla="*/ 97 h 97"/>
                <a:gd name="T2" fmla="*/ 16 w 74"/>
                <a:gd name="T3" fmla="*/ 0 h 97"/>
                <a:gd name="T4" fmla="*/ 26 w 74"/>
                <a:gd name="T5" fmla="*/ 10 h 97"/>
                <a:gd name="T6" fmla="*/ 74 w 74"/>
                <a:gd name="T7" fmla="*/ 97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4" h="97">
                  <a:moveTo>
                    <a:pt x="74" y="97"/>
                  </a:moveTo>
                  <a:cubicBezTo>
                    <a:pt x="48" y="78"/>
                    <a:pt x="0" y="30"/>
                    <a:pt x="16" y="0"/>
                  </a:cubicBezTo>
                  <a:cubicBezTo>
                    <a:pt x="22" y="1"/>
                    <a:pt x="28" y="2"/>
                    <a:pt x="26" y="10"/>
                  </a:cubicBezTo>
                  <a:cubicBezTo>
                    <a:pt x="11" y="32"/>
                    <a:pt x="61" y="71"/>
                    <a:pt x="74" y="9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A92AE454-A134-4E44-A138-A5E37EA4082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29988" y="4918075"/>
              <a:ext cx="279400" cy="280988"/>
            </a:xfrm>
            <a:custGeom>
              <a:avLst/>
              <a:gdLst>
                <a:gd name="T0" fmla="*/ 0 w 96"/>
                <a:gd name="T1" fmla="*/ 0 h 97"/>
                <a:gd name="T2" fmla="*/ 96 w 96"/>
                <a:gd name="T3" fmla="*/ 97 h 97"/>
                <a:gd name="T4" fmla="*/ 0 w 96"/>
                <a:gd name="T5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6" h="97">
                  <a:moveTo>
                    <a:pt x="0" y="0"/>
                  </a:moveTo>
                  <a:cubicBezTo>
                    <a:pt x="36" y="29"/>
                    <a:pt x="68" y="61"/>
                    <a:pt x="96" y="97"/>
                  </a:cubicBezTo>
                  <a:cubicBezTo>
                    <a:pt x="60" y="69"/>
                    <a:pt x="28" y="37"/>
                    <a:pt x="0" y="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507A303D-5DD7-4306-B66A-27E6CE2427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837738" y="985838"/>
              <a:ext cx="2433638" cy="5618163"/>
            </a:xfrm>
            <a:custGeom>
              <a:avLst/>
              <a:gdLst>
                <a:gd name="T0" fmla="*/ 52 w 837"/>
                <a:gd name="T1" fmla="*/ 860 h 1932"/>
                <a:gd name="T2" fmla="*/ 72 w 837"/>
                <a:gd name="T3" fmla="*/ 821 h 1932"/>
                <a:gd name="T4" fmla="*/ 91 w 837"/>
                <a:gd name="T5" fmla="*/ 879 h 1932"/>
                <a:gd name="T6" fmla="*/ 323 w 837"/>
                <a:gd name="T7" fmla="*/ 1188 h 1932"/>
                <a:gd name="T8" fmla="*/ 458 w 837"/>
                <a:gd name="T9" fmla="*/ 1565 h 1932"/>
                <a:gd name="T10" fmla="*/ 719 w 837"/>
                <a:gd name="T11" fmla="*/ 1932 h 1932"/>
                <a:gd name="T12" fmla="*/ 642 w 837"/>
                <a:gd name="T13" fmla="*/ 1816 h 1932"/>
                <a:gd name="T14" fmla="*/ 787 w 837"/>
                <a:gd name="T15" fmla="*/ 1594 h 1932"/>
                <a:gd name="T16" fmla="*/ 825 w 837"/>
                <a:gd name="T17" fmla="*/ 1459 h 1932"/>
                <a:gd name="T18" fmla="*/ 400 w 837"/>
                <a:gd name="T19" fmla="*/ 1198 h 1932"/>
                <a:gd name="T20" fmla="*/ 342 w 837"/>
                <a:gd name="T21" fmla="*/ 1140 h 1932"/>
                <a:gd name="T22" fmla="*/ 245 w 837"/>
                <a:gd name="T23" fmla="*/ 947 h 1932"/>
                <a:gd name="T24" fmla="*/ 178 w 837"/>
                <a:gd name="T25" fmla="*/ 821 h 1932"/>
                <a:gd name="T26" fmla="*/ 226 w 837"/>
                <a:gd name="T27" fmla="*/ 831 h 1932"/>
                <a:gd name="T28" fmla="*/ 332 w 837"/>
                <a:gd name="T29" fmla="*/ 811 h 1932"/>
                <a:gd name="T30" fmla="*/ 593 w 837"/>
                <a:gd name="T31" fmla="*/ 589 h 1932"/>
                <a:gd name="T32" fmla="*/ 535 w 837"/>
                <a:gd name="T33" fmla="*/ 531 h 1932"/>
                <a:gd name="T34" fmla="*/ 603 w 837"/>
                <a:gd name="T35" fmla="*/ 570 h 1932"/>
                <a:gd name="T36" fmla="*/ 613 w 837"/>
                <a:gd name="T37" fmla="*/ 348 h 1932"/>
                <a:gd name="T38" fmla="*/ 506 w 837"/>
                <a:gd name="T39" fmla="*/ 290 h 1932"/>
                <a:gd name="T40" fmla="*/ 352 w 837"/>
                <a:gd name="T41" fmla="*/ 357 h 1932"/>
                <a:gd name="T42" fmla="*/ 439 w 837"/>
                <a:gd name="T43" fmla="*/ 251 h 1932"/>
                <a:gd name="T44" fmla="*/ 477 w 837"/>
                <a:gd name="T45" fmla="*/ 203 h 1932"/>
                <a:gd name="T46" fmla="*/ 574 w 837"/>
                <a:gd name="T47" fmla="*/ 193 h 1932"/>
                <a:gd name="T48" fmla="*/ 603 w 837"/>
                <a:gd name="T49" fmla="*/ 309 h 1932"/>
                <a:gd name="T50" fmla="*/ 690 w 837"/>
                <a:gd name="T51" fmla="*/ 232 h 1932"/>
                <a:gd name="T52" fmla="*/ 526 w 837"/>
                <a:gd name="T53" fmla="*/ 48 h 1932"/>
                <a:gd name="T54" fmla="*/ 458 w 837"/>
                <a:gd name="T55" fmla="*/ 116 h 1932"/>
                <a:gd name="T56" fmla="*/ 342 w 837"/>
                <a:gd name="T57" fmla="*/ 125 h 1932"/>
                <a:gd name="T58" fmla="*/ 429 w 837"/>
                <a:gd name="T59" fmla="*/ 0 h 1932"/>
                <a:gd name="T60" fmla="*/ 313 w 837"/>
                <a:gd name="T61" fmla="*/ 58 h 1932"/>
                <a:gd name="T62" fmla="*/ 297 w 837"/>
                <a:gd name="T63" fmla="*/ 23 h 1932"/>
                <a:gd name="T64" fmla="*/ 120 w 837"/>
                <a:gd name="T65" fmla="*/ 299 h 1932"/>
                <a:gd name="T66" fmla="*/ 497 w 837"/>
                <a:gd name="T67" fmla="*/ 174 h 1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37" h="1932">
                  <a:moveTo>
                    <a:pt x="120" y="299"/>
                  </a:moveTo>
                  <a:cubicBezTo>
                    <a:pt x="70" y="465"/>
                    <a:pt x="0" y="646"/>
                    <a:pt x="52" y="860"/>
                  </a:cubicBezTo>
                  <a:cubicBezTo>
                    <a:pt x="55" y="860"/>
                    <a:pt x="59" y="860"/>
                    <a:pt x="62" y="860"/>
                  </a:cubicBezTo>
                  <a:cubicBezTo>
                    <a:pt x="63" y="845"/>
                    <a:pt x="58" y="824"/>
                    <a:pt x="72" y="821"/>
                  </a:cubicBezTo>
                  <a:cubicBezTo>
                    <a:pt x="64" y="851"/>
                    <a:pt x="88" y="849"/>
                    <a:pt x="81" y="879"/>
                  </a:cubicBezTo>
                  <a:cubicBezTo>
                    <a:pt x="84" y="879"/>
                    <a:pt x="88" y="879"/>
                    <a:pt x="91" y="879"/>
                  </a:cubicBezTo>
                  <a:cubicBezTo>
                    <a:pt x="68" y="1021"/>
                    <a:pt x="199" y="1009"/>
                    <a:pt x="236" y="1092"/>
                  </a:cubicBezTo>
                  <a:cubicBezTo>
                    <a:pt x="262" y="1135"/>
                    <a:pt x="359" y="1164"/>
                    <a:pt x="323" y="1188"/>
                  </a:cubicBezTo>
                  <a:cubicBezTo>
                    <a:pt x="314" y="1238"/>
                    <a:pt x="283" y="1320"/>
                    <a:pt x="294" y="1372"/>
                  </a:cubicBezTo>
                  <a:cubicBezTo>
                    <a:pt x="310" y="1452"/>
                    <a:pt x="410" y="1495"/>
                    <a:pt x="458" y="1565"/>
                  </a:cubicBezTo>
                  <a:cubicBezTo>
                    <a:pt x="541" y="1688"/>
                    <a:pt x="557" y="1907"/>
                    <a:pt x="700" y="1932"/>
                  </a:cubicBezTo>
                  <a:cubicBezTo>
                    <a:pt x="706" y="1932"/>
                    <a:pt x="712" y="1932"/>
                    <a:pt x="719" y="1932"/>
                  </a:cubicBezTo>
                  <a:cubicBezTo>
                    <a:pt x="733" y="1908"/>
                    <a:pt x="667" y="1882"/>
                    <a:pt x="651" y="1855"/>
                  </a:cubicBezTo>
                  <a:cubicBezTo>
                    <a:pt x="652" y="1838"/>
                    <a:pt x="649" y="1825"/>
                    <a:pt x="642" y="1816"/>
                  </a:cubicBezTo>
                  <a:cubicBezTo>
                    <a:pt x="667" y="1768"/>
                    <a:pt x="722" y="1748"/>
                    <a:pt x="709" y="1662"/>
                  </a:cubicBezTo>
                  <a:cubicBezTo>
                    <a:pt x="754" y="1658"/>
                    <a:pt x="784" y="1639"/>
                    <a:pt x="787" y="1594"/>
                  </a:cubicBezTo>
                  <a:cubicBezTo>
                    <a:pt x="787" y="1591"/>
                    <a:pt x="787" y="1588"/>
                    <a:pt x="787" y="1584"/>
                  </a:cubicBezTo>
                  <a:cubicBezTo>
                    <a:pt x="769" y="1512"/>
                    <a:pt x="837" y="1525"/>
                    <a:pt x="825" y="1459"/>
                  </a:cubicBezTo>
                  <a:cubicBezTo>
                    <a:pt x="779" y="1412"/>
                    <a:pt x="704" y="1393"/>
                    <a:pt x="632" y="1372"/>
                  </a:cubicBezTo>
                  <a:cubicBezTo>
                    <a:pt x="592" y="1277"/>
                    <a:pt x="506" y="1228"/>
                    <a:pt x="400" y="1198"/>
                  </a:cubicBezTo>
                  <a:cubicBezTo>
                    <a:pt x="385" y="1220"/>
                    <a:pt x="374" y="1218"/>
                    <a:pt x="390" y="1188"/>
                  </a:cubicBezTo>
                  <a:cubicBezTo>
                    <a:pt x="376" y="1170"/>
                    <a:pt x="350" y="1164"/>
                    <a:pt x="342" y="1140"/>
                  </a:cubicBezTo>
                  <a:cubicBezTo>
                    <a:pt x="263" y="1152"/>
                    <a:pt x="325" y="1022"/>
                    <a:pt x="245" y="1034"/>
                  </a:cubicBezTo>
                  <a:cubicBezTo>
                    <a:pt x="245" y="1005"/>
                    <a:pt x="245" y="976"/>
                    <a:pt x="245" y="947"/>
                  </a:cubicBezTo>
                  <a:cubicBezTo>
                    <a:pt x="210" y="943"/>
                    <a:pt x="220" y="986"/>
                    <a:pt x="178" y="976"/>
                  </a:cubicBezTo>
                  <a:cubicBezTo>
                    <a:pt x="144" y="947"/>
                    <a:pt x="157" y="853"/>
                    <a:pt x="178" y="821"/>
                  </a:cubicBezTo>
                  <a:cubicBezTo>
                    <a:pt x="195" y="820"/>
                    <a:pt x="208" y="823"/>
                    <a:pt x="216" y="831"/>
                  </a:cubicBezTo>
                  <a:cubicBezTo>
                    <a:pt x="220" y="831"/>
                    <a:pt x="223" y="831"/>
                    <a:pt x="226" y="831"/>
                  </a:cubicBezTo>
                  <a:cubicBezTo>
                    <a:pt x="285" y="799"/>
                    <a:pt x="295" y="870"/>
                    <a:pt x="313" y="908"/>
                  </a:cubicBezTo>
                  <a:cubicBezTo>
                    <a:pt x="353" y="909"/>
                    <a:pt x="323" y="841"/>
                    <a:pt x="332" y="811"/>
                  </a:cubicBezTo>
                  <a:cubicBezTo>
                    <a:pt x="377" y="734"/>
                    <a:pt x="435" y="669"/>
                    <a:pt x="506" y="618"/>
                  </a:cubicBezTo>
                  <a:cubicBezTo>
                    <a:pt x="526" y="657"/>
                    <a:pt x="582" y="618"/>
                    <a:pt x="593" y="589"/>
                  </a:cubicBezTo>
                  <a:cubicBezTo>
                    <a:pt x="578" y="557"/>
                    <a:pt x="563" y="620"/>
                    <a:pt x="545" y="589"/>
                  </a:cubicBezTo>
                  <a:cubicBezTo>
                    <a:pt x="541" y="560"/>
                    <a:pt x="570" y="540"/>
                    <a:pt x="535" y="531"/>
                  </a:cubicBezTo>
                  <a:cubicBezTo>
                    <a:pt x="542" y="510"/>
                    <a:pt x="618" y="557"/>
                    <a:pt x="622" y="512"/>
                  </a:cubicBezTo>
                  <a:cubicBezTo>
                    <a:pt x="649" y="527"/>
                    <a:pt x="601" y="548"/>
                    <a:pt x="603" y="570"/>
                  </a:cubicBezTo>
                  <a:cubicBezTo>
                    <a:pt x="619" y="586"/>
                    <a:pt x="655" y="582"/>
                    <a:pt x="671" y="599"/>
                  </a:cubicBezTo>
                  <a:cubicBezTo>
                    <a:pt x="666" y="501"/>
                    <a:pt x="630" y="450"/>
                    <a:pt x="613" y="348"/>
                  </a:cubicBezTo>
                  <a:cubicBezTo>
                    <a:pt x="583" y="340"/>
                    <a:pt x="594" y="374"/>
                    <a:pt x="564" y="367"/>
                  </a:cubicBezTo>
                  <a:cubicBezTo>
                    <a:pt x="566" y="320"/>
                    <a:pt x="560" y="281"/>
                    <a:pt x="506" y="290"/>
                  </a:cubicBezTo>
                  <a:cubicBezTo>
                    <a:pt x="478" y="351"/>
                    <a:pt x="439" y="402"/>
                    <a:pt x="419" y="473"/>
                  </a:cubicBezTo>
                  <a:cubicBezTo>
                    <a:pt x="391" y="434"/>
                    <a:pt x="412" y="378"/>
                    <a:pt x="352" y="357"/>
                  </a:cubicBezTo>
                  <a:cubicBezTo>
                    <a:pt x="344" y="272"/>
                    <a:pt x="421" y="272"/>
                    <a:pt x="448" y="222"/>
                  </a:cubicBezTo>
                  <a:cubicBezTo>
                    <a:pt x="472" y="223"/>
                    <a:pt x="450" y="254"/>
                    <a:pt x="439" y="251"/>
                  </a:cubicBezTo>
                  <a:cubicBezTo>
                    <a:pt x="448" y="267"/>
                    <a:pt x="480" y="261"/>
                    <a:pt x="497" y="270"/>
                  </a:cubicBezTo>
                  <a:cubicBezTo>
                    <a:pt x="508" y="230"/>
                    <a:pt x="476" y="233"/>
                    <a:pt x="477" y="203"/>
                  </a:cubicBezTo>
                  <a:cubicBezTo>
                    <a:pt x="532" y="236"/>
                    <a:pt x="520" y="151"/>
                    <a:pt x="564" y="145"/>
                  </a:cubicBezTo>
                  <a:cubicBezTo>
                    <a:pt x="593" y="160"/>
                    <a:pt x="529" y="219"/>
                    <a:pt x="574" y="193"/>
                  </a:cubicBezTo>
                  <a:cubicBezTo>
                    <a:pt x="603" y="220"/>
                    <a:pt x="531" y="227"/>
                    <a:pt x="526" y="251"/>
                  </a:cubicBezTo>
                  <a:cubicBezTo>
                    <a:pt x="564" y="257"/>
                    <a:pt x="565" y="302"/>
                    <a:pt x="603" y="309"/>
                  </a:cubicBezTo>
                  <a:cubicBezTo>
                    <a:pt x="649" y="314"/>
                    <a:pt x="629" y="254"/>
                    <a:pt x="622" y="232"/>
                  </a:cubicBezTo>
                  <a:cubicBezTo>
                    <a:pt x="643" y="256"/>
                    <a:pt x="665" y="249"/>
                    <a:pt x="690" y="232"/>
                  </a:cubicBezTo>
                  <a:cubicBezTo>
                    <a:pt x="640" y="181"/>
                    <a:pt x="651" y="46"/>
                    <a:pt x="545" y="67"/>
                  </a:cubicBezTo>
                  <a:cubicBezTo>
                    <a:pt x="556" y="48"/>
                    <a:pt x="530" y="21"/>
                    <a:pt x="526" y="48"/>
                  </a:cubicBezTo>
                  <a:cubicBezTo>
                    <a:pt x="510" y="72"/>
                    <a:pt x="491" y="91"/>
                    <a:pt x="468" y="106"/>
                  </a:cubicBezTo>
                  <a:cubicBezTo>
                    <a:pt x="459" y="104"/>
                    <a:pt x="459" y="110"/>
                    <a:pt x="458" y="116"/>
                  </a:cubicBezTo>
                  <a:cubicBezTo>
                    <a:pt x="438" y="124"/>
                    <a:pt x="427" y="143"/>
                    <a:pt x="410" y="154"/>
                  </a:cubicBezTo>
                  <a:cubicBezTo>
                    <a:pt x="388" y="123"/>
                    <a:pt x="361" y="156"/>
                    <a:pt x="342" y="125"/>
                  </a:cubicBezTo>
                  <a:cubicBezTo>
                    <a:pt x="396" y="123"/>
                    <a:pt x="417" y="144"/>
                    <a:pt x="439" y="106"/>
                  </a:cubicBezTo>
                  <a:cubicBezTo>
                    <a:pt x="469" y="49"/>
                    <a:pt x="436" y="56"/>
                    <a:pt x="429" y="0"/>
                  </a:cubicBezTo>
                  <a:cubicBezTo>
                    <a:pt x="356" y="6"/>
                    <a:pt x="377" y="55"/>
                    <a:pt x="352" y="96"/>
                  </a:cubicBezTo>
                  <a:cubicBezTo>
                    <a:pt x="329" y="93"/>
                    <a:pt x="346" y="51"/>
                    <a:pt x="313" y="58"/>
                  </a:cubicBezTo>
                  <a:cubicBezTo>
                    <a:pt x="278" y="79"/>
                    <a:pt x="307" y="46"/>
                    <a:pt x="303" y="19"/>
                  </a:cubicBezTo>
                  <a:cubicBezTo>
                    <a:pt x="301" y="20"/>
                    <a:pt x="299" y="22"/>
                    <a:pt x="297" y="23"/>
                  </a:cubicBezTo>
                  <a:cubicBezTo>
                    <a:pt x="240" y="80"/>
                    <a:pt x="188" y="143"/>
                    <a:pt x="143" y="210"/>
                  </a:cubicBezTo>
                  <a:cubicBezTo>
                    <a:pt x="146" y="231"/>
                    <a:pt x="125" y="276"/>
                    <a:pt x="120" y="299"/>
                  </a:cubicBezTo>
                  <a:close/>
                  <a:moveTo>
                    <a:pt x="516" y="77"/>
                  </a:moveTo>
                  <a:cubicBezTo>
                    <a:pt x="529" y="91"/>
                    <a:pt x="515" y="159"/>
                    <a:pt x="497" y="174"/>
                  </a:cubicBezTo>
                  <a:cubicBezTo>
                    <a:pt x="485" y="157"/>
                    <a:pt x="489" y="102"/>
                    <a:pt x="516" y="7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E27C531D-871D-4E8F-985F-37B8C180D4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82825" y="4891088"/>
              <a:ext cx="312738" cy="531813"/>
            </a:xfrm>
            <a:custGeom>
              <a:avLst/>
              <a:gdLst>
                <a:gd name="T0" fmla="*/ 0 w 108"/>
                <a:gd name="T1" fmla="*/ 183 h 183"/>
                <a:gd name="T2" fmla="*/ 96 w 108"/>
                <a:gd name="T3" fmla="*/ 0 h 183"/>
                <a:gd name="T4" fmla="*/ 0 w 108"/>
                <a:gd name="T5" fmla="*/ 183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8" h="183">
                  <a:moveTo>
                    <a:pt x="0" y="183"/>
                  </a:moveTo>
                  <a:cubicBezTo>
                    <a:pt x="0" y="91"/>
                    <a:pt x="51" y="48"/>
                    <a:pt x="96" y="0"/>
                  </a:cubicBezTo>
                  <a:cubicBezTo>
                    <a:pt x="108" y="67"/>
                    <a:pt x="60" y="157"/>
                    <a:pt x="0" y="18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70782BE0-E832-486A-94E2-596EC40980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09725" y="787400"/>
              <a:ext cx="334963" cy="428625"/>
            </a:xfrm>
            <a:custGeom>
              <a:avLst/>
              <a:gdLst>
                <a:gd name="T0" fmla="*/ 76 w 115"/>
                <a:gd name="T1" fmla="*/ 0 h 147"/>
                <a:gd name="T2" fmla="*/ 115 w 115"/>
                <a:gd name="T3" fmla="*/ 106 h 147"/>
                <a:gd name="T4" fmla="*/ 76 w 115"/>
                <a:gd name="T5" fmla="*/ 0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" h="147">
                  <a:moveTo>
                    <a:pt x="76" y="0"/>
                  </a:moveTo>
                  <a:cubicBezTo>
                    <a:pt x="67" y="40"/>
                    <a:pt x="71" y="94"/>
                    <a:pt x="115" y="106"/>
                  </a:cubicBezTo>
                  <a:cubicBezTo>
                    <a:pt x="64" y="147"/>
                    <a:pt x="0" y="1"/>
                    <a:pt x="76" y="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9" name="Freeform 26">
              <a:extLst>
                <a:ext uri="{FF2B5EF4-FFF2-40B4-BE49-F238E27FC236}">
                  <a16:creationId xmlns:a16="http://schemas.microsoft.com/office/drawing/2014/main" id="{EFC72052-6EF0-421C-9D5B-651420079EA8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87113" y="831850"/>
              <a:ext cx="381000" cy="263525"/>
            </a:xfrm>
            <a:custGeom>
              <a:avLst/>
              <a:gdLst>
                <a:gd name="T0" fmla="*/ 116 w 131"/>
                <a:gd name="T1" fmla="*/ 43 h 91"/>
                <a:gd name="T2" fmla="*/ 87 w 131"/>
                <a:gd name="T3" fmla="*/ 43 h 91"/>
                <a:gd name="T4" fmla="*/ 68 w 131"/>
                <a:gd name="T5" fmla="*/ 14 h 91"/>
                <a:gd name="T6" fmla="*/ 58 w 131"/>
                <a:gd name="T7" fmla="*/ 33 h 91"/>
                <a:gd name="T8" fmla="*/ 58 w 131"/>
                <a:gd name="T9" fmla="*/ 4 h 91"/>
                <a:gd name="T10" fmla="*/ 0 w 131"/>
                <a:gd name="T11" fmla="*/ 72 h 91"/>
                <a:gd name="T12" fmla="*/ 58 w 131"/>
                <a:gd name="T13" fmla="*/ 62 h 91"/>
                <a:gd name="T14" fmla="*/ 116 w 131"/>
                <a:gd name="T15" fmla="*/ 72 h 91"/>
                <a:gd name="T16" fmla="*/ 116 w 131"/>
                <a:gd name="T17" fmla="*/ 43 h 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1" h="91">
                  <a:moveTo>
                    <a:pt x="116" y="43"/>
                  </a:moveTo>
                  <a:cubicBezTo>
                    <a:pt x="107" y="43"/>
                    <a:pt x="97" y="43"/>
                    <a:pt x="87" y="43"/>
                  </a:cubicBezTo>
                  <a:cubicBezTo>
                    <a:pt x="42" y="52"/>
                    <a:pt x="101" y="18"/>
                    <a:pt x="68" y="14"/>
                  </a:cubicBezTo>
                  <a:cubicBezTo>
                    <a:pt x="68" y="24"/>
                    <a:pt x="60" y="26"/>
                    <a:pt x="58" y="33"/>
                  </a:cubicBezTo>
                  <a:cubicBezTo>
                    <a:pt x="24" y="56"/>
                    <a:pt x="47" y="17"/>
                    <a:pt x="58" y="4"/>
                  </a:cubicBezTo>
                  <a:cubicBezTo>
                    <a:pt x="12" y="0"/>
                    <a:pt x="2" y="32"/>
                    <a:pt x="0" y="72"/>
                  </a:cubicBezTo>
                  <a:cubicBezTo>
                    <a:pt x="24" y="73"/>
                    <a:pt x="47" y="74"/>
                    <a:pt x="58" y="62"/>
                  </a:cubicBezTo>
                  <a:cubicBezTo>
                    <a:pt x="74" y="91"/>
                    <a:pt x="108" y="47"/>
                    <a:pt x="116" y="72"/>
                  </a:cubicBezTo>
                  <a:cubicBezTo>
                    <a:pt x="131" y="70"/>
                    <a:pt x="123" y="51"/>
                    <a:pt x="116" y="4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9" name="Freeform 27">
              <a:extLst>
                <a:ext uri="{FF2B5EF4-FFF2-40B4-BE49-F238E27FC236}">
                  <a16:creationId xmlns:a16="http://schemas.microsoft.com/office/drawing/2014/main" id="{CAA9312E-5634-47F5-8743-6A0D7BEF15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87300" y="1439863"/>
              <a:ext cx="325438" cy="252413"/>
            </a:xfrm>
            <a:custGeom>
              <a:avLst/>
              <a:gdLst>
                <a:gd name="T0" fmla="*/ 6 w 112"/>
                <a:gd name="T1" fmla="*/ 18 h 87"/>
                <a:gd name="T2" fmla="*/ 112 w 112"/>
                <a:gd name="T3" fmla="*/ 27 h 87"/>
                <a:gd name="T4" fmla="*/ 6 w 112"/>
                <a:gd name="T5" fmla="*/ 18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2" h="87">
                  <a:moveTo>
                    <a:pt x="6" y="18"/>
                  </a:moveTo>
                  <a:cubicBezTo>
                    <a:pt x="31" y="0"/>
                    <a:pt x="98" y="4"/>
                    <a:pt x="112" y="27"/>
                  </a:cubicBezTo>
                  <a:cubicBezTo>
                    <a:pt x="103" y="71"/>
                    <a:pt x="0" y="87"/>
                    <a:pt x="6" y="18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0" name="Freeform 28">
              <a:extLst>
                <a:ext uri="{FF2B5EF4-FFF2-40B4-BE49-F238E27FC236}">
                  <a16:creationId xmlns:a16="http://schemas.microsoft.com/office/drawing/2014/main" id="{05C37BDE-4F75-48D4-BD24-C15032B2D92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20763" y="2643188"/>
              <a:ext cx="147638" cy="200025"/>
            </a:xfrm>
            <a:custGeom>
              <a:avLst/>
              <a:gdLst>
                <a:gd name="T0" fmla="*/ 18 w 51"/>
                <a:gd name="T1" fmla="*/ 10 h 69"/>
                <a:gd name="T2" fmla="*/ 38 w 51"/>
                <a:gd name="T3" fmla="*/ 58 h 69"/>
                <a:gd name="T4" fmla="*/ 18 w 51"/>
                <a:gd name="T5" fmla="*/ 67 h 69"/>
                <a:gd name="T6" fmla="*/ 18 w 51"/>
                <a:gd name="T7" fmla="*/ 1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1" h="69">
                  <a:moveTo>
                    <a:pt x="18" y="10"/>
                  </a:moveTo>
                  <a:cubicBezTo>
                    <a:pt x="51" y="0"/>
                    <a:pt x="33" y="40"/>
                    <a:pt x="38" y="58"/>
                  </a:cubicBezTo>
                  <a:cubicBezTo>
                    <a:pt x="35" y="65"/>
                    <a:pt x="29" y="69"/>
                    <a:pt x="18" y="67"/>
                  </a:cubicBezTo>
                  <a:cubicBezTo>
                    <a:pt x="30" y="42"/>
                    <a:pt x="0" y="11"/>
                    <a:pt x="18" y="1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1" name="Freeform 29">
              <a:extLst>
                <a:ext uri="{FF2B5EF4-FFF2-40B4-BE49-F238E27FC236}">
                  <a16:creationId xmlns:a16="http://schemas.microsoft.com/office/drawing/2014/main" id="{A29626A1-EC99-4340-9E2E-90BC393C488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45775" y="3687763"/>
              <a:ext cx="311150" cy="227013"/>
            </a:xfrm>
            <a:custGeom>
              <a:avLst/>
              <a:gdLst>
                <a:gd name="T0" fmla="*/ 0 w 107"/>
                <a:gd name="T1" fmla="*/ 8 h 78"/>
                <a:gd name="T2" fmla="*/ 107 w 107"/>
                <a:gd name="T3" fmla="*/ 56 h 78"/>
                <a:gd name="T4" fmla="*/ 0 w 107"/>
                <a:gd name="T5" fmla="*/ 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7" h="78">
                  <a:moveTo>
                    <a:pt x="0" y="8"/>
                  </a:moveTo>
                  <a:cubicBezTo>
                    <a:pt x="60" y="0"/>
                    <a:pt x="73" y="39"/>
                    <a:pt x="107" y="56"/>
                  </a:cubicBezTo>
                  <a:cubicBezTo>
                    <a:pt x="72" y="78"/>
                    <a:pt x="28" y="26"/>
                    <a:pt x="0" y="8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2" name="Freeform 30">
              <a:extLst>
                <a:ext uri="{FF2B5EF4-FFF2-40B4-BE49-F238E27FC236}">
                  <a16:creationId xmlns:a16="http://schemas.microsoft.com/office/drawing/2014/main" id="{B88CEB4E-A6F1-4076-8FBD-57D5AE9A852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952163" y="3832225"/>
              <a:ext cx="188913" cy="188913"/>
            </a:xfrm>
            <a:custGeom>
              <a:avLst/>
              <a:gdLst>
                <a:gd name="T0" fmla="*/ 60 w 65"/>
                <a:gd name="T1" fmla="*/ 55 h 65"/>
                <a:gd name="T2" fmla="*/ 2 w 65"/>
                <a:gd name="T3" fmla="*/ 55 h 65"/>
                <a:gd name="T4" fmla="*/ 2 w 65"/>
                <a:gd name="T5" fmla="*/ 26 h 65"/>
                <a:gd name="T6" fmla="*/ 60 w 65"/>
                <a:gd name="T7" fmla="*/ 5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5">
                  <a:moveTo>
                    <a:pt x="60" y="55"/>
                  </a:moveTo>
                  <a:cubicBezTo>
                    <a:pt x="29" y="65"/>
                    <a:pt x="38" y="56"/>
                    <a:pt x="2" y="55"/>
                  </a:cubicBezTo>
                  <a:cubicBezTo>
                    <a:pt x="0" y="38"/>
                    <a:pt x="18" y="30"/>
                    <a:pt x="2" y="26"/>
                  </a:cubicBezTo>
                  <a:cubicBezTo>
                    <a:pt x="19" y="0"/>
                    <a:pt x="65" y="26"/>
                    <a:pt x="60" y="55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3" name="Freeform 31">
              <a:extLst>
                <a:ext uri="{FF2B5EF4-FFF2-40B4-BE49-F238E27FC236}">
                  <a16:creationId xmlns:a16="http://schemas.microsoft.com/office/drawing/2014/main" id="{CEE011D9-A28A-4064-9735-6D40284D6581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11550" y="4470400"/>
              <a:ext cx="152400" cy="168275"/>
            </a:xfrm>
            <a:custGeom>
              <a:avLst/>
              <a:gdLst>
                <a:gd name="T0" fmla="*/ 33 w 52"/>
                <a:gd name="T1" fmla="*/ 48 h 58"/>
                <a:gd name="T2" fmla="*/ 13 w 52"/>
                <a:gd name="T3" fmla="*/ 0 h 58"/>
                <a:gd name="T4" fmla="*/ 52 w 52"/>
                <a:gd name="T5" fmla="*/ 19 h 58"/>
                <a:gd name="T6" fmla="*/ 33 w 52"/>
                <a:gd name="T7" fmla="*/ 4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2" h="58">
                  <a:moveTo>
                    <a:pt x="33" y="48"/>
                  </a:moveTo>
                  <a:cubicBezTo>
                    <a:pt x="0" y="58"/>
                    <a:pt x="17" y="18"/>
                    <a:pt x="13" y="0"/>
                  </a:cubicBezTo>
                  <a:cubicBezTo>
                    <a:pt x="28" y="4"/>
                    <a:pt x="21" y="30"/>
                    <a:pt x="52" y="19"/>
                  </a:cubicBezTo>
                  <a:cubicBezTo>
                    <a:pt x="44" y="27"/>
                    <a:pt x="46" y="46"/>
                    <a:pt x="33" y="48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Freeform 32">
              <a:extLst>
                <a:ext uri="{FF2B5EF4-FFF2-40B4-BE49-F238E27FC236}">
                  <a16:creationId xmlns:a16="http://schemas.microsoft.com/office/drawing/2014/main" id="{A63EE028-F85C-4D15-9925-DBD18BB6A0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87663" y="4554538"/>
              <a:ext cx="674688" cy="1008063"/>
            </a:xfrm>
            <a:custGeom>
              <a:avLst/>
              <a:gdLst>
                <a:gd name="T0" fmla="*/ 68 w 232"/>
                <a:gd name="T1" fmla="*/ 319 h 347"/>
                <a:gd name="T2" fmla="*/ 78 w 232"/>
                <a:gd name="T3" fmla="*/ 270 h 347"/>
                <a:gd name="T4" fmla="*/ 0 w 232"/>
                <a:gd name="T5" fmla="*/ 299 h 347"/>
                <a:gd name="T6" fmla="*/ 194 w 232"/>
                <a:gd name="T7" fmla="*/ 0 h 347"/>
                <a:gd name="T8" fmla="*/ 174 w 232"/>
                <a:gd name="T9" fmla="*/ 193 h 347"/>
                <a:gd name="T10" fmla="*/ 136 w 232"/>
                <a:gd name="T11" fmla="*/ 270 h 347"/>
                <a:gd name="T12" fmla="*/ 68 w 232"/>
                <a:gd name="T13" fmla="*/ 328 h 347"/>
                <a:gd name="T14" fmla="*/ 68 w 232"/>
                <a:gd name="T15" fmla="*/ 319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32" h="347">
                  <a:moveTo>
                    <a:pt x="68" y="319"/>
                  </a:moveTo>
                  <a:cubicBezTo>
                    <a:pt x="64" y="295"/>
                    <a:pt x="86" y="298"/>
                    <a:pt x="78" y="270"/>
                  </a:cubicBezTo>
                  <a:cubicBezTo>
                    <a:pt x="45" y="267"/>
                    <a:pt x="27" y="328"/>
                    <a:pt x="0" y="299"/>
                  </a:cubicBezTo>
                  <a:cubicBezTo>
                    <a:pt x="80" y="215"/>
                    <a:pt x="107" y="78"/>
                    <a:pt x="194" y="0"/>
                  </a:cubicBezTo>
                  <a:cubicBezTo>
                    <a:pt x="232" y="36"/>
                    <a:pt x="194" y="134"/>
                    <a:pt x="174" y="193"/>
                  </a:cubicBezTo>
                  <a:cubicBezTo>
                    <a:pt x="172" y="230"/>
                    <a:pt x="144" y="240"/>
                    <a:pt x="136" y="270"/>
                  </a:cubicBezTo>
                  <a:cubicBezTo>
                    <a:pt x="111" y="281"/>
                    <a:pt x="90" y="347"/>
                    <a:pt x="68" y="328"/>
                  </a:cubicBezTo>
                  <a:cubicBezTo>
                    <a:pt x="68" y="325"/>
                    <a:pt x="68" y="322"/>
                    <a:pt x="68" y="319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Freeform 33">
              <a:extLst>
                <a:ext uri="{FF2B5EF4-FFF2-40B4-BE49-F238E27FC236}">
                  <a16:creationId xmlns:a16="http://schemas.microsoft.com/office/drawing/2014/main" id="{3B446697-3B4E-4E7D-9EE5-904D8ABAD33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37963" y="573088"/>
              <a:ext cx="1265238" cy="1357313"/>
            </a:xfrm>
            <a:custGeom>
              <a:avLst/>
              <a:gdLst>
                <a:gd name="T0" fmla="*/ 19 w 435"/>
                <a:gd name="T1" fmla="*/ 93 h 467"/>
                <a:gd name="T2" fmla="*/ 77 w 435"/>
                <a:gd name="T3" fmla="*/ 55 h 467"/>
                <a:gd name="T4" fmla="*/ 97 w 435"/>
                <a:gd name="T5" fmla="*/ 84 h 467"/>
                <a:gd name="T6" fmla="*/ 87 w 435"/>
                <a:gd name="T7" fmla="*/ 45 h 467"/>
                <a:gd name="T8" fmla="*/ 261 w 435"/>
                <a:gd name="T9" fmla="*/ 55 h 467"/>
                <a:gd name="T10" fmla="*/ 386 w 435"/>
                <a:gd name="T11" fmla="*/ 26 h 467"/>
                <a:gd name="T12" fmla="*/ 435 w 435"/>
                <a:gd name="T13" fmla="*/ 200 h 467"/>
                <a:gd name="T14" fmla="*/ 241 w 435"/>
                <a:gd name="T15" fmla="*/ 461 h 467"/>
                <a:gd name="T16" fmla="*/ 164 w 435"/>
                <a:gd name="T17" fmla="*/ 451 h 467"/>
                <a:gd name="T18" fmla="*/ 174 w 435"/>
                <a:gd name="T19" fmla="*/ 277 h 467"/>
                <a:gd name="T20" fmla="*/ 164 w 435"/>
                <a:gd name="T21" fmla="*/ 277 h 467"/>
                <a:gd name="T22" fmla="*/ 193 w 435"/>
                <a:gd name="T23" fmla="*/ 151 h 467"/>
                <a:gd name="T24" fmla="*/ 155 w 435"/>
                <a:gd name="T25" fmla="*/ 142 h 467"/>
                <a:gd name="T26" fmla="*/ 174 w 435"/>
                <a:gd name="T27" fmla="*/ 103 h 467"/>
                <a:gd name="T28" fmla="*/ 58 w 435"/>
                <a:gd name="T29" fmla="*/ 161 h 467"/>
                <a:gd name="T30" fmla="*/ 0 w 435"/>
                <a:gd name="T31" fmla="*/ 142 h 467"/>
                <a:gd name="T32" fmla="*/ 10 w 435"/>
                <a:gd name="T33" fmla="*/ 142 h 467"/>
                <a:gd name="T34" fmla="*/ 19 w 435"/>
                <a:gd name="T35" fmla="*/ 93 h 4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35" h="467">
                  <a:moveTo>
                    <a:pt x="19" y="93"/>
                  </a:moveTo>
                  <a:cubicBezTo>
                    <a:pt x="30" y="72"/>
                    <a:pt x="49" y="58"/>
                    <a:pt x="77" y="55"/>
                  </a:cubicBezTo>
                  <a:cubicBezTo>
                    <a:pt x="72" y="76"/>
                    <a:pt x="96" y="69"/>
                    <a:pt x="97" y="84"/>
                  </a:cubicBezTo>
                  <a:cubicBezTo>
                    <a:pt x="125" y="75"/>
                    <a:pt x="74" y="69"/>
                    <a:pt x="87" y="45"/>
                  </a:cubicBezTo>
                  <a:cubicBezTo>
                    <a:pt x="147" y="28"/>
                    <a:pt x="216" y="18"/>
                    <a:pt x="261" y="55"/>
                  </a:cubicBezTo>
                  <a:cubicBezTo>
                    <a:pt x="299" y="40"/>
                    <a:pt x="336" y="0"/>
                    <a:pt x="386" y="26"/>
                  </a:cubicBezTo>
                  <a:cubicBezTo>
                    <a:pt x="394" y="92"/>
                    <a:pt x="418" y="142"/>
                    <a:pt x="435" y="200"/>
                  </a:cubicBezTo>
                  <a:cubicBezTo>
                    <a:pt x="376" y="293"/>
                    <a:pt x="266" y="333"/>
                    <a:pt x="241" y="461"/>
                  </a:cubicBezTo>
                  <a:cubicBezTo>
                    <a:pt x="206" y="467"/>
                    <a:pt x="200" y="444"/>
                    <a:pt x="164" y="451"/>
                  </a:cubicBezTo>
                  <a:cubicBezTo>
                    <a:pt x="134" y="409"/>
                    <a:pt x="98" y="290"/>
                    <a:pt x="174" y="277"/>
                  </a:cubicBezTo>
                  <a:cubicBezTo>
                    <a:pt x="172" y="266"/>
                    <a:pt x="164" y="272"/>
                    <a:pt x="164" y="277"/>
                  </a:cubicBezTo>
                  <a:cubicBezTo>
                    <a:pt x="138" y="237"/>
                    <a:pt x="186" y="189"/>
                    <a:pt x="193" y="151"/>
                  </a:cubicBezTo>
                  <a:cubicBezTo>
                    <a:pt x="190" y="138"/>
                    <a:pt x="169" y="143"/>
                    <a:pt x="155" y="142"/>
                  </a:cubicBezTo>
                  <a:cubicBezTo>
                    <a:pt x="147" y="115"/>
                    <a:pt x="174" y="122"/>
                    <a:pt x="174" y="103"/>
                  </a:cubicBezTo>
                  <a:cubicBezTo>
                    <a:pt x="142" y="91"/>
                    <a:pt x="89" y="141"/>
                    <a:pt x="58" y="161"/>
                  </a:cubicBezTo>
                  <a:cubicBezTo>
                    <a:pt x="41" y="152"/>
                    <a:pt x="10" y="158"/>
                    <a:pt x="0" y="142"/>
                  </a:cubicBezTo>
                  <a:cubicBezTo>
                    <a:pt x="3" y="142"/>
                    <a:pt x="6" y="142"/>
                    <a:pt x="10" y="142"/>
                  </a:cubicBezTo>
                  <a:cubicBezTo>
                    <a:pt x="24" y="119"/>
                    <a:pt x="30" y="124"/>
                    <a:pt x="19" y="93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" name="Freeform 34">
              <a:extLst>
                <a:ext uri="{FF2B5EF4-FFF2-40B4-BE49-F238E27FC236}">
                  <a16:creationId xmlns:a16="http://schemas.microsoft.com/office/drawing/2014/main" id="{7E0F006A-CCD1-41E7-B48A-2B1A47816022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63588" y="581025"/>
              <a:ext cx="309563" cy="320675"/>
            </a:xfrm>
            <a:custGeom>
              <a:avLst/>
              <a:gdLst>
                <a:gd name="T0" fmla="*/ 106 w 106"/>
                <a:gd name="T1" fmla="*/ 61 h 110"/>
                <a:gd name="T2" fmla="*/ 68 w 106"/>
                <a:gd name="T3" fmla="*/ 110 h 110"/>
                <a:gd name="T4" fmla="*/ 0 w 106"/>
                <a:gd name="T5" fmla="*/ 61 h 110"/>
                <a:gd name="T6" fmla="*/ 106 w 106"/>
                <a:gd name="T7" fmla="*/ 61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6" h="110">
                  <a:moveTo>
                    <a:pt x="106" y="61"/>
                  </a:moveTo>
                  <a:cubicBezTo>
                    <a:pt x="68" y="52"/>
                    <a:pt x="76" y="89"/>
                    <a:pt x="68" y="110"/>
                  </a:cubicBezTo>
                  <a:cubicBezTo>
                    <a:pt x="30" y="109"/>
                    <a:pt x="29" y="71"/>
                    <a:pt x="0" y="61"/>
                  </a:cubicBezTo>
                  <a:cubicBezTo>
                    <a:pt x="25" y="52"/>
                    <a:pt x="99" y="0"/>
                    <a:pt x="106" y="61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" name="Freeform 43">
              <a:extLst>
                <a:ext uri="{FF2B5EF4-FFF2-40B4-BE49-F238E27FC236}">
                  <a16:creationId xmlns:a16="http://schemas.microsoft.com/office/drawing/2014/main" id="{7EE2A8B1-475D-4B5A-8987-4BD70B7B459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836525" y="598488"/>
              <a:ext cx="3695700" cy="5221288"/>
            </a:xfrm>
            <a:custGeom>
              <a:avLst/>
              <a:gdLst>
                <a:gd name="T0" fmla="*/ 1266 w 1271"/>
                <a:gd name="T1" fmla="*/ 886 h 1795"/>
                <a:gd name="T2" fmla="*/ 773 w 1271"/>
                <a:gd name="T3" fmla="*/ 36 h 1795"/>
                <a:gd name="T4" fmla="*/ 715 w 1271"/>
                <a:gd name="T5" fmla="*/ 133 h 1795"/>
                <a:gd name="T6" fmla="*/ 705 w 1271"/>
                <a:gd name="T7" fmla="*/ 181 h 1795"/>
                <a:gd name="T8" fmla="*/ 580 w 1271"/>
                <a:gd name="T9" fmla="*/ 229 h 1795"/>
                <a:gd name="T10" fmla="*/ 271 w 1271"/>
                <a:gd name="T11" fmla="*/ 452 h 1795"/>
                <a:gd name="T12" fmla="*/ 319 w 1271"/>
                <a:gd name="T13" fmla="*/ 519 h 1795"/>
                <a:gd name="T14" fmla="*/ 174 w 1271"/>
                <a:gd name="T15" fmla="*/ 442 h 1795"/>
                <a:gd name="T16" fmla="*/ 155 w 1271"/>
                <a:gd name="T17" fmla="*/ 558 h 1795"/>
                <a:gd name="T18" fmla="*/ 222 w 1271"/>
                <a:gd name="T19" fmla="*/ 587 h 1795"/>
                <a:gd name="T20" fmla="*/ 203 w 1271"/>
                <a:gd name="T21" fmla="*/ 703 h 1795"/>
                <a:gd name="T22" fmla="*/ 145 w 1271"/>
                <a:gd name="T23" fmla="*/ 809 h 1795"/>
                <a:gd name="T24" fmla="*/ 0 w 1271"/>
                <a:gd name="T25" fmla="*/ 1157 h 1795"/>
                <a:gd name="T26" fmla="*/ 280 w 1271"/>
                <a:gd name="T27" fmla="*/ 1273 h 1795"/>
                <a:gd name="T28" fmla="*/ 377 w 1271"/>
                <a:gd name="T29" fmla="*/ 1572 h 1795"/>
                <a:gd name="T30" fmla="*/ 763 w 1271"/>
                <a:gd name="T31" fmla="*/ 1505 h 1795"/>
                <a:gd name="T32" fmla="*/ 908 w 1271"/>
                <a:gd name="T33" fmla="*/ 1138 h 1795"/>
                <a:gd name="T34" fmla="*/ 957 w 1271"/>
                <a:gd name="T35" fmla="*/ 925 h 1795"/>
                <a:gd name="T36" fmla="*/ 1150 w 1271"/>
                <a:gd name="T37" fmla="*/ 1167 h 1795"/>
                <a:gd name="T38" fmla="*/ 1227 w 1271"/>
                <a:gd name="T39" fmla="*/ 993 h 1795"/>
                <a:gd name="T40" fmla="*/ 1256 w 1271"/>
                <a:gd name="T41" fmla="*/ 1147 h 1795"/>
                <a:gd name="T42" fmla="*/ 1271 w 1271"/>
                <a:gd name="T43" fmla="*/ 995 h 1795"/>
                <a:gd name="T44" fmla="*/ 609 w 1271"/>
                <a:gd name="T45" fmla="*/ 635 h 1795"/>
                <a:gd name="T46" fmla="*/ 589 w 1271"/>
                <a:gd name="T47" fmla="*/ 713 h 1795"/>
                <a:gd name="T48" fmla="*/ 541 w 1271"/>
                <a:gd name="T49" fmla="*/ 287 h 1795"/>
                <a:gd name="T50" fmla="*/ 541 w 1271"/>
                <a:gd name="T51" fmla="*/ 316 h 1795"/>
                <a:gd name="T52" fmla="*/ 474 w 1271"/>
                <a:gd name="T53" fmla="*/ 732 h 1795"/>
                <a:gd name="T54" fmla="*/ 474 w 1271"/>
                <a:gd name="T55" fmla="*/ 732 h 1795"/>
                <a:gd name="T56" fmla="*/ 454 w 1271"/>
                <a:gd name="T57" fmla="*/ 490 h 1795"/>
                <a:gd name="T58" fmla="*/ 445 w 1271"/>
                <a:gd name="T59" fmla="*/ 316 h 1795"/>
                <a:gd name="T60" fmla="*/ 541 w 1271"/>
                <a:gd name="T61" fmla="*/ 848 h 1795"/>
                <a:gd name="T62" fmla="*/ 387 w 1271"/>
                <a:gd name="T63" fmla="*/ 857 h 1795"/>
                <a:gd name="T64" fmla="*/ 174 w 1271"/>
                <a:gd name="T65" fmla="*/ 828 h 1795"/>
                <a:gd name="T66" fmla="*/ 348 w 1271"/>
                <a:gd name="T67" fmla="*/ 693 h 1795"/>
                <a:gd name="T68" fmla="*/ 435 w 1271"/>
                <a:gd name="T69" fmla="*/ 761 h 1795"/>
                <a:gd name="T70" fmla="*/ 425 w 1271"/>
                <a:gd name="T71" fmla="*/ 809 h 1795"/>
                <a:gd name="T72" fmla="*/ 522 w 1271"/>
                <a:gd name="T73" fmla="*/ 799 h 1795"/>
                <a:gd name="T74" fmla="*/ 696 w 1271"/>
                <a:gd name="T75" fmla="*/ 809 h 1795"/>
                <a:gd name="T76" fmla="*/ 580 w 1271"/>
                <a:gd name="T77" fmla="*/ 867 h 1795"/>
                <a:gd name="T78" fmla="*/ 754 w 1271"/>
                <a:gd name="T79" fmla="*/ 1051 h 1795"/>
                <a:gd name="T80" fmla="*/ 763 w 1271"/>
                <a:gd name="T81" fmla="*/ 1031 h 1795"/>
                <a:gd name="T82" fmla="*/ 792 w 1271"/>
                <a:gd name="T83" fmla="*/ 655 h 1795"/>
                <a:gd name="T84" fmla="*/ 812 w 1271"/>
                <a:gd name="T85" fmla="*/ 635 h 1795"/>
                <a:gd name="T86" fmla="*/ 831 w 1271"/>
                <a:gd name="T87" fmla="*/ 751 h 1795"/>
                <a:gd name="T88" fmla="*/ 918 w 1271"/>
                <a:gd name="T89" fmla="*/ 944 h 1795"/>
                <a:gd name="T90" fmla="*/ 928 w 1271"/>
                <a:gd name="T91" fmla="*/ 906 h 17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271" h="1795">
                  <a:moveTo>
                    <a:pt x="1271" y="964"/>
                  </a:moveTo>
                  <a:cubicBezTo>
                    <a:pt x="1266" y="937"/>
                    <a:pt x="1262" y="910"/>
                    <a:pt x="1266" y="886"/>
                  </a:cubicBezTo>
                  <a:cubicBezTo>
                    <a:pt x="1234" y="537"/>
                    <a:pt x="1050" y="233"/>
                    <a:pt x="781" y="39"/>
                  </a:cubicBezTo>
                  <a:cubicBezTo>
                    <a:pt x="779" y="38"/>
                    <a:pt x="776" y="37"/>
                    <a:pt x="773" y="36"/>
                  </a:cubicBezTo>
                  <a:cubicBezTo>
                    <a:pt x="778" y="94"/>
                    <a:pt x="732" y="0"/>
                    <a:pt x="686" y="17"/>
                  </a:cubicBezTo>
                  <a:cubicBezTo>
                    <a:pt x="673" y="40"/>
                    <a:pt x="715" y="91"/>
                    <a:pt x="715" y="133"/>
                  </a:cubicBezTo>
                  <a:cubicBezTo>
                    <a:pt x="688" y="141"/>
                    <a:pt x="690" y="119"/>
                    <a:pt x="667" y="123"/>
                  </a:cubicBezTo>
                  <a:cubicBezTo>
                    <a:pt x="670" y="152"/>
                    <a:pt x="684" y="171"/>
                    <a:pt x="705" y="181"/>
                  </a:cubicBezTo>
                  <a:cubicBezTo>
                    <a:pt x="682" y="212"/>
                    <a:pt x="627" y="213"/>
                    <a:pt x="618" y="258"/>
                  </a:cubicBezTo>
                  <a:cubicBezTo>
                    <a:pt x="600" y="254"/>
                    <a:pt x="611" y="221"/>
                    <a:pt x="580" y="229"/>
                  </a:cubicBezTo>
                  <a:cubicBezTo>
                    <a:pt x="551" y="238"/>
                    <a:pt x="602" y="244"/>
                    <a:pt x="589" y="268"/>
                  </a:cubicBezTo>
                  <a:cubicBezTo>
                    <a:pt x="440" y="129"/>
                    <a:pt x="262" y="280"/>
                    <a:pt x="271" y="452"/>
                  </a:cubicBezTo>
                  <a:cubicBezTo>
                    <a:pt x="304" y="459"/>
                    <a:pt x="308" y="437"/>
                    <a:pt x="338" y="442"/>
                  </a:cubicBezTo>
                  <a:cubicBezTo>
                    <a:pt x="309" y="453"/>
                    <a:pt x="302" y="487"/>
                    <a:pt x="319" y="519"/>
                  </a:cubicBezTo>
                  <a:cubicBezTo>
                    <a:pt x="289" y="531"/>
                    <a:pt x="277" y="561"/>
                    <a:pt x="242" y="568"/>
                  </a:cubicBezTo>
                  <a:cubicBezTo>
                    <a:pt x="229" y="516"/>
                    <a:pt x="189" y="491"/>
                    <a:pt x="174" y="442"/>
                  </a:cubicBezTo>
                  <a:cubicBezTo>
                    <a:pt x="149" y="490"/>
                    <a:pt x="95" y="509"/>
                    <a:pt x="97" y="558"/>
                  </a:cubicBezTo>
                  <a:cubicBezTo>
                    <a:pt x="106" y="585"/>
                    <a:pt x="138" y="555"/>
                    <a:pt x="155" y="558"/>
                  </a:cubicBezTo>
                  <a:cubicBezTo>
                    <a:pt x="171" y="577"/>
                    <a:pt x="154" y="570"/>
                    <a:pt x="155" y="597"/>
                  </a:cubicBezTo>
                  <a:cubicBezTo>
                    <a:pt x="185" y="601"/>
                    <a:pt x="189" y="579"/>
                    <a:pt x="222" y="587"/>
                  </a:cubicBezTo>
                  <a:cubicBezTo>
                    <a:pt x="204" y="598"/>
                    <a:pt x="188" y="611"/>
                    <a:pt x="164" y="616"/>
                  </a:cubicBezTo>
                  <a:cubicBezTo>
                    <a:pt x="179" y="643"/>
                    <a:pt x="210" y="654"/>
                    <a:pt x="203" y="703"/>
                  </a:cubicBezTo>
                  <a:cubicBezTo>
                    <a:pt x="174" y="703"/>
                    <a:pt x="145" y="703"/>
                    <a:pt x="116" y="703"/>
                  </a:cubicBezTo>
                  <a:cubicBezTo>
                    <a:pt x="100" y="726"/>
                    <a:pt x="93" y="822"/>
                    <a:pt x="145" y="809"/>
                  </a:cubicBezTo>
                  <a:cubicBezTo>
                    <a:pt x="136" y="922"/>
                    <a:pt x="35" y="944"/>
                    <a:pt x="0" y="1031"/>
                  </a:cubicBezTo>
                  <a:cubicBezTo>
                    <a:pt x="0" y="1073"/>
                    <a:pt x="0" y="1115"/>
                    <a:pt x="0" y="1157"/>
                  </a:cubicBezTo>
                  <a:cubicBezTo>
                    <a:pt x="20" y="1228"/>
                    <a:pt x="82" y="1255"/>
                    <a:pt x="126" y="1302"/>
                  </a:cubicBezTo>
                  <a:cubicBezTo>
                    <a:pt x="173" y="1288"/>
                    <a:pt x="245" y="1299"/>
                    <a:pt x="280" y="1273"/>
                  </a:cubicBezTo>
                  <a:cubicBezTo>
                    <a:pt x="312" y="1283"/>
                    <a:pt x="330" y="1306"/>
                    <a:pt x="367" y="1312"/>
                  </a:cubicBezTo>
                  <a:cubicBezTo>
                    <a:pt x="340" y="1412"/>
                    <a:pt x="477" y="1486"/>
                    <a:pt x="377" y="1572"/>
                  </a:cubicBezTo>
                  <a:cubicBezTo>
                    <a:pt x="404" y="1642"/>
                    <a:pt x="415" y="1727"/>
                    <a:pt x="445" y="1795"/>
                  </a:cubicBezTo>
                  <a:cubicBezTo>
                    <a:pt x="643" y="1790"/>
                    <a:pt x="657" y="1602"/>
                    <a:pt x="763" y="1505"/>
                  </a:cubicBezTo>
                  <a:cubicBezTo>
                    <a:pt x="779" y="1460"/>
                    <a:pt x="755" y="1473"/>
                    <a:pt x="754" y="1428"/>
                  </a:cubicBezTo>
                  <a:cubicBezTo>
                    <a:pt x="788" y="1314"/>
                    <a:pt x="901" y="1278"/>
                    <a:pt x="908" y="1138"/>
                  </a:cubicBezTo>
                  <a:cubicBezTo>
                    <a:pt x="875" y="1139"/>
                    <a:pt x="846" y="1177"/>
                    <a:pt x="821" y="1157"/>
                  </a:cubicBezTo>
                  <a:cubicBezTo>
                    <a:pt x="882" y="1101"/>
                    <a:pt x="1020" y="1043"/>
                    <a:pt x="957" y="925"/>
                  </a:cubicBezTo>
                  <a:cubicBezTo>
                    <a:pt x="986" y="925"/>
                    <a:pt x="1015" y="925"/>
                    <a:pt x="1044" y="925"/>
                  </a:cubicBezTo>
                  <a:cubicBezTo>
                    <a:pt x="1105" y="979"/>
                    <a:pt x="1094" y="1106"/>
                    <a:pt x="1150" y="1167"/>
                  </a:cubicBezTo>
                  <a:cubicBezTo>
                    <a:pt x="1161" y="1096"/>
                    <a:pt x="1136" y="961"/>
                    <a:pt x="1208" y="925"/>
                  </a:cubicBezTo>
                  <a:cubicBezTo>
                    <a:pt x="1219" y="943"/>
                    <a:pt x="1220" y="971"/>
                    <a:pt x="1227" y="993"/>
                  </a:cubicBezTo>
                  <a:cubicBezTo>
                    <a:pt x="1259" y="1028"/>
                    <a:pt x="1209" y="1146"/>
                    <a:pt x="1256" y="1167"/>
                  </a:cubicBezTo>
                  <a:cubicBezTo>
                    <a:pt x="1256" y="1160"/>
                    <a:pt x="1256" y="1154"/>
                    <a:pt x="1256" y="1147"/>
                  </a:cubicBezTo>
                  <a:cubicBezTo>
                    <a:pt x="1264" y="1122"/>
                    <a:pt x="1240" y="1064"/>
                    <a:pt x="1269" y="1060"/>
                  </a:cubicBezTo>
                  <a:cubicBezTo>
                    <a:pt x="1270" y="1039"/>
                    <a:pt x="1271" y="1017"/>
                    <a:pt x="1271" y="995"/>
                  </a:cubicBezTo>
                  <a:cubicBezTo>
                    <a:pt x="1271" y="985"/>
                    <a:pt x="1271" y="974"/>
                    <a:pt x="1271" y="964"/>
                  </a:cubicBezTo>
                  <a:close/>
                  <a:moveTo>
                    <a:pt x="609" y="635"/>
                  </a:moveTo>
                  <a:cubicBezTo>
                    <a:pt x="640" y="679"/>
                    <a:pt x="721" y="631"/>
                    <a:pt x="734" y="703"/>
                  </a:cubicBezTo>
                  <a:cubicBezTo>
                    <a:pt x="682" y="715"/>
                    <a:pt x="651" y="687"/>
                    <a:pt x="589" y="713"/>
                  </a:cubicBezTo>
                  <a:cubicBezTo>
                    <a:pt x="579" y="670"/>
                    <a:pt x="606" y="664"/>
                    <a:pt x="609" y="635"/>
                  </a:cubicBezTo>
                  <a:close/>
                  <a:moveTo>
                    <a:pt x="541" y="287"/>
                  </a:moveTo>
                  <a:cubicBezTo>
                    <a:pt x="554" y="287"/>
                    <a:pt x="567" y="287"/>
                    <a:pt x="580" y="287"/>
                  </a:cubicBezTo>
                  <a:cubicBezTo>
                    <a:pt x="583" y="313"/>
                    <a:pt x="560" y="312"/>
                    <a:pt x="541" y="316"/>
                  </a:cubicBezTo>
                  <a:cubicBezTo>
                    <a:pt x="541" y="307"/>
                    <a:pt x="541" y="297"/>
                    <a:pt x="541" y="287"/>
                  </a:cubicBezTo>
                  <a:close/>
                  <a:moveTo>
                    <a:pt x="474" y="732"/>
                  </a:moveTo>
                  <a:cubicBezTo>
                    <a:pt x="442" y="728"/>
                    <a:pt x="359" y="684"/>
                    <a:pt x="406" y="664"/>
                  </a:cubicBezTo>
                  <a:cubicBezTo>
                    <a:pt x="400" y="715"/>
                    <a:pt x="478" y="683"/>
                    <a:pt x="474" y="732"/>
                  </a:cubicBezTo>
                  <a:close/>
                  <a:moveTo>
                    <a:pt x="445" y="316"/>
                  </a:moveTo>
                  <a:cubicBezTo>
                    <a:pt x="392" y="383"/>
                    <a:pt x="486" y="411"/>
                    <a:pt x="454" y="490"/>
                  </a:cubicBezTo>
                  <a:cubicBezTo>
                    <a:pt x="431" y="512"/>
                    <a:pt x="385" y="511"/>
                    <a:pt x="338" y="510"/>
                  </a:cubicBezTo>
                  <a:cubicBezTo>
                    <a:pt x="453" y="504"/>
                    <a:pt x="370" y="351"/>
                    <a:pt x="445" y="316"/>
                  </a:cubicBezTo>
                  <a:close/>
                  <a:moveTo>
                    <a:pt x="580" y="867"/>
                  </a:moveTo>
                  <a:cubicBezTo>
                    <a:pt x="558" y="870"/>
                    <a:pt x="543" y="865"/>
                    <a:pt x="541" y="848"/>
                  </a:cubicBezTo>
                  <a:cubicBezTo>
                    <a:pt x="523" y="859"/>
                    <a:pt x="495" y="859"/>
                    <a:pt x="503" y="896"/>
                  </a:cubicBezTo>
                  <a:cubicBezTo>
                    <a:pt x="448" y="899"/>
                    <a:pt x="440" y="856"/>
                    <a:pt x="387" y="857"/>
                  </a:cubicBezTo>
                  <a:cubicBezTo>
                    <a:pt x="388" y="827"/>
                    <a:pt x="375" y="811"/>
                    <a:pt x="367" y="790"/>
                  </a:cubicBezTo>
                  <a:cubicBezTo>
                    <a:pt x="297" y="797"/>
                    <a:pt x="244" y="821"/>
                    <a:pt x="174" y="828"/>
                  </a:cubicBezTo>
                  <a:cubicBezTo>
                    <a:pt x="221" y="801"/>
                    <a:pt x="254" y="760"/>
                    <a:pt x="271" y="703"/>
                  </a:cubicBezTo>
                  <a:cubicBezTo>
                    <a:pt x="298" y="729"/>
                    <a:pt x="322" y="697"/>
                    <a:pt x="348" y="693"/>
                  </a:cubicBezTo>
                  <a:cubicBezTo>
                    <a:pt x="365" y="702"/>
                    <a:pt x="378" y="715"/>
                    <a:pt x="387" y="732"/>
                  </a:cubicBezTo>
                  <a:cubicBezTo>
                    <a:pt x="405" y="740"/>
                    <a:pt x="426" y="744"/>
                    <a:pt x="435" y="761"/>
                  </a:cubicBezTo>
                  <a:cubicBezTo>
                    <a:pt x="426" y="793"/>
                    <a:pt x="413" y="762"/>
                    <a:pt x="396" y="780"/>
                  </a:cubicBezTo>
                  <a:cubicBezTo>
                    <a:pt x="393" y="802"/>
                    <a:pt x="424" y="791"/>
                    <a:pt x="425" y="809"/>
                  </a:cubicBezTo>
                  <a:cubicBezTo>
                    <a:pt x="456" y="801"/>
                    <a:pt x="446" y="753"/>
                    <a:pt x="474" y="742"/>
                  </a:cubicBezTo>
                  <a:cubicBezTo>
                    <a:pt x="499" y="751"/>
                    <a:pt x="500" y="786"/>
                    <a:pt x="522" y="799"/>
                  </a:cubicBezTo>
                  <a:cubicBezTo>
                    <a:pt x="567" y="791"/>
                    <a:pt x="532" y="762"/>
                    <a:pt x="551" y="732"/>
                  </a:cubicBezTo>
                  <a:cubicBezTo>
                    <a:pt x="586" y="789"/>
                    <a:pt x="631" y="823"/>
                    <a:pt x="696" y="809"/>
                  </a:cubicBezTo>
                  <a:cubicBezTo>
                    <a:pt x="699" y="832"/>
                    <a:pt x="694" y="846"/>
                    <a:pt x="686" y="857"/>
                  </a:cubicBezTo>
                  <a:cubicBezTo>
                    <a:pt x="683" y="887"/>
                    <a:pt x="596" y="883"/>
                    <a:pt x="580" y="867"/>
                  </a:cubicBezTo>
                  <a:close/>
                  <a:moveTo>
                    <a:pt x="812" y="1118"/>
                  </a:moveTo>
                  <a:cubicBezTo>
                    <a:pt x="769" y="1120"/>
                    <a:pt x="777" y="1069"/>
                    <a:pt x="754" y="1051"/>
                  </a:cubicBezTo>
                  <a:cubicBezTo>
                    <a:pt x="736" y="1008"/>
                    <a:pt x="714" y="968"/>
                    <a:pt x="696" y="925"/>
                  </a:cubicBezTo>
                  <a:cubicBezTo>
                    <a:pt x="731" y="948"/>
                    <a:pt x="754" y="983"/>
                    <a:pt x="763" y="1031"/>
                  </a:cubicBezTo>
                  <a:cubicBezTo>
                    <a:pt x="791" y="1049"/>
                    <a:pt x="816" y="1069"/>
                    <a:pt x="812" y="1118"/>
                  </a:cubicBezTo>
                  <a:close/>
                  <a:moveTo>
                    <a:pt x="792" y="655"/>
                  </a:moveTo>
                  <a:cubicBezTo>
                    <a:pt x="791" y="631"/>
                    <a:pt x="797" y="614"/>
                    <a:pt x="812" y="606"/>
                  </a:cubicBezTo>
                  <a:cubicBezTo>
                    <a:pt x="852" y="605"/>
                    <a:pt x="812" y="621"/>
                    <a:pt x="812" y="635"/>
                  </a:cubicBezTo>
                  <a:cubicBezTo>
                    <a:pt x="837" y="672"/>
                    <a:pt x="870" y="699"/>
                    <a:pt x="879" y="751"/>
                  </a:cubicBezTo>
                  <a:cubicBezTo>
                    <a:pt x="863" y="751"/>
                    <a:pt x="847" y="751"/>
                    <a:pt x="831" y="751"/>
                  </a:cubicBezTo>
                  <a:cubicBezTo>
                    <a:pt x="850" y="692"/>
                    <a:pt x="815" y="692"/>
                    <a:pt x="792" y="655"/>
                  </a:cubicBezTo>
                  <a:close/>
                  <a:moveTo>
                    <a:pt x="918" y="944"/>
                  </a:moveTo>
                  <a:cubicBezTo>
                    <a:pt x="882" y="938"/>
                    <a:pt x="877" y="902"/>
                    <a:pt x="850" y="886"/>
                  </a:cubicBezTo>
                  <a:cubicBezTo>
                    <a:pt x="874" y="851"/>
                    <a:pt x="898" y="948"/>
                    <a:pt x="928" y="906"/>
                  </a:cubicBezTo>
                  <a:cubicBezTo>
                    <a:pt x="950" y="908"/>
                    <a:pt x="927" y="942"/>
                    <a:pt x="918" y="944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60" name="Rectangle 359">
            <a:extLst>
              <a:ext uri="{FF2B5EF4-FFF2-40B4-BE49-F238E27FC236}">
                <a16:creationId xmlns:a16="http://schemas.microsoft.com/office/drawing/2014/main" id="{4097838D-26C1-4E16-AAA5-CFBB27BA42F2}"/>
              </a:ext>
            </a:extLst>
          </p:cNvPr>
          <p:cNvSpPr/>
          <p:nvPr/>
        </p:nvSpPr>
        <p:spPr>
          <a:xfrm>
            <a:off x="7274461" y="5412462"/>
            <a:ext cx="4694801" cy="692497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/>
          <a:p>
            <a:pPr lvl="0"/>
            <a:r>
              <a:rPr lang="en-US" sz="1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Lorem ipsum dolor sit</a:t>
            </a:r>
          </a:p>
          <a:p>
            <a:pPr lvl="0"/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Lorem ipsum dolor sit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amet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consectetur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adipiscing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elit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sed do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eiusmod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tempor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incididunt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ut</a:t>
            </a:r>
            <a:endParaRPr lang="en-US" sz="16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361" name="Rectangle 360">
            <a:extLst>
              <a:ext uri="{FF2B5EF4-FFF2-40B4-BE49-F238E27FC236}">
                <a16:creationId xmlns:a16="http://schemas.microsoft.com/office/drawing/2014/main" id="{F882D866-FAAC-4E26-9A2E-E5969B64F738}"/>
              </a:ext>
            </a:extLst>
          </p:cNvPr>
          <p:cNvSpPr/>
          <p:nvPr/>
        </p:nvSpPr>
        <p:spPr>
          <a:xfrm>
            <a:off x="6354126" y="4122768"/>
            <a:ext cx="4695530" cy="692497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/>
          <a:p>
            <a:pPr lvl="0"/>
            <a:r>
              <a:rPr lang="en-US" sz="1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Lorem ipsum dolor sit</a:t>
            </a:r>
          </a:p>
          <a:p>
            <a:pPr lvl="0"/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Lorem ipsum dolor sit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amet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consectetur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adipiscing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elit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sed do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eiusmod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tempor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incididunt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ut</a:t>
            </a:r>
            <a:endParaRPr lang="en-US" sz="16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362" name="Rectangle 361">
            <a:extLst>
              <a:ext uri="{FF2B5EF4-FFF2-40B4-BE49-F238E27FC236}">
                <a16:creationId xmlns:a16="http://schemas.microsoft.com/office/drawing/2014/main" id="{D4D2879A-AF93-43FB-BA16-9E38619CA6DD}"/>
              </a:ext>
            </a:extLst>
          </p:cNvPr>
          <p:cNvSpPr/>
          <p:nvPr/>
        </p:nvSpPr>
        <p:spPr>
          <a:xfrm>
            <a:off x="5433793" y="2830402"/>
            <a:ext cx="4695530" cy="692497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/>
          <a:p>
            <a:pPr lvl="0"/>
            <a:r>
              <a:rPr lang="en-US" sz="1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Lorem ipsum dolor sit</a:t>
            </a:r>
          </a:p>
          <a:p>
            <a:pPr lvl="0"/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Lorem ipsum dolor sit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amet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consectetur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adipiscing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elit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sed do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eiusmod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tempor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incididunt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ut</a:t>
            </a:r>
            <a:endParaRPr lang="en-US" sz="16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363" name="Rectangle 362">
            <a:extLst>
              <a:ext uri="{FF2B5EF4-FFF2-40B4-BE49-F238E27FC236}">
                <a16:creationId xmlns:a16="http://schemas.microsoft.com/office/drawing/2014/main" id="{8792B463-2A74-4B1B-A7B0-DFDE665479DB}"/>
              </a:ext>
            </a:extLst>
          </p:cNvPr>
          <p:cNvSpPr/>
          <p:nvPr/>
        </p:nvSpPr>
        <p:spPr>
          <a:xfrm>
            <a:off x="4513461" y="1550359"/>
            <a:ext cx="4695530" cy="692497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/>
          <a:p>
            <a:pPr lvl="0"/>
            <a:r>
              <a:rPr lang="en-US" sz="1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Lorem ipsum dolor sit</a:t>
            </a:r>
          </a:p>
          <a:p>
            <a:pPr lvl="0"/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Lorem ipsum dolor sit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amet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consectetur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adipiscing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elit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sed do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eiusmod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tempor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incididunt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ut</a:t>
            </a:r>
            <a:endParaRPr lang="en-US" sz="16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347" name="Title 346">
            <a:extLst>
              <a:ext uri="{FF2B5EF4-FFF2-40B4-BE49-F238E27FC236}">
                <a16:creationId xmlns:a16="http://schemas.microsoft.com/office/drawing/2014/main" id="{7E2D3088-C60A-4913-931B-53F29D9DB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LOREM IPSUM DOLOR SIT AMET</a:t>
            </a:r>
            <a:endParaRPr lang="en-GB" dirty="0"/>
          </a:p>
        </p:txBody>
      </p:sp>
      <p:sp>
        <p:nvSpPr>
          <p:cNvPr id="370" name="Oval 369">
            <a:extLst>
              <a:ext uri="{FF2B5EF4-FFF2-40B4-BE49-F238E27FC236}">
                <a16:creationId xmlns:a16="http://schemas.microsoft.com/office/drawing/2014/main" id="{F06AE122-3087-4B79-9D57-BA4A40816908}"/>
              </a:ext>
            </a:extLst>
          </p:cNvPr>
          <p:cNvSpPr/>
          <p:nvPr/>
        </p:nvSpPr>
        <p:spPr>
          <a:xfrm>
            <a:off x="3665577" y="1624376"/>
            <a:ext cx="544464" cy="544464"/>
          </a:xfrm>
          <a:prstGeom prst="ellipse">
            <a:avLst/>
          </a:prstGeom>
          <a:solidFill>
            <a:schemeClr val="accent3"/>
          </a:soli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73" name="Oval 372">
            <a:extLst>
              <a:ext uri="{FF2B5EF4-FFF2-40B4-BE49-F238E27FC236}">
                <a16:creationId xmlns:a16="http://schemas.microsoft.com/office/drawing/2014/main" id="{3DB954F5-362B-4CE8-B3E8-914114C63A7E}"/>
              </a:ext>
            </a:extLst>
          </p:cNvPr>
          <p:cNvSpPr/>
          <p:nvPr/>
        </p:nvSpPr>
        <p:spPr>
          <a:xfrm>
            <a:off x="6426577" y="5486478"/>
            <a:ext cx="544464" cy="544464"/>
          </a:xfrm>
          <a:prstGeom prst="ellipse">
            <a:avLst/>
          </a:prstGeom>
          <a:solidFill>
            <a:schemeClr val="accent3"/>
          </a:soli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72" name="Oval 371">
            <a:extLst>
              <a:ext uri="{FF2B5EF4-FFF2-40B4-BE49-F238E27FC236}">
                <a16:creationId xmlns:a16="http://schemas.microsoft.com/office/drawing/2014/main" id="{C4BB2E98-CE14-4D7B-90B4-0EEB22D9A5AE}"/>
              </a:ext>
            </a:extLst>
          </p:cNvPr>
          <p:cNvSpPr/>
          <p:nvPr/>
        </p:nvSpPr>
        <p:spPr>
          <a:xfrm>
            <a:off x="5506242" y="4185061"/>
            <a:ext cx="544464" cy="544464"/>
          </a:xfrm>
          <a:prstGeom prst="ellipse">
            <a:avLst/>
          </a:prstGeom>
          <a:solidFill>
            <a:schemeClr val="accent3"/>
          </a:soli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71" name="Oval 370">
            <a:extLst>
              <a:ext uri="{FF2B5EF4-FFF2-40B4-BE49-F238E27FC236}">
                <a16:creationId xmlns:a16="http://schemas.microsoft.com/office/drawing/2014/main" id="{8D614ED4-39F3-499F-B0E4-BFE726632B91}"/>
              </a:ext>
            </a:extLst>
          </p:cNvPr>
          <p:cNvSpPr/>
          <p:nvPr/>
        </p:nvSpPr>
        <p:spPr>
          <a:xfrm>
            <a:off x="4585909" y="2904418"/>
            <a:ext cx="544464" cy="544464"/>
          </a:xfrm>
          <a:prstGeom prst="ellipse">
            <a:avLst/>
          </a:prstGeom>
          <a:solidFill>
            <a:schemeClr val="accent3"/>
          </a:soli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343" name="Picture 342">
            <a:extLst>
              <a:ext uri="{FF2B5EF4-FFF2-40B4-BE49-F238E27FC236}">
                <a16:creationId xmlns:a16="http://schemas.microsoft.com/office/drawing/2014/main" id="{79783330-348B-400B-AC11-A7A8CF9EFE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6328" y="1719090"/>
            <a:ext cx="262962" cy="355037"/>
          </a:xfrm>
          <a:prstGeom prst="rect">
            <a:avLst/>
          </a:prstGeom>
        </p:spPr>
      </p:pic>
      <p:pic>
        <p:nvPicPr>
          <p:cNvPr id="346" name="Picture 345">
            <a:extLst>
              <a:ext uri="{FF2B5EF4-FFF2-40B4-BE49-F238E27FC236}">
                <a16:creationId xmlns:a16="http://schemas.microsoft.com/office/drawing/2014/main" id="{A33C4567-E5B2-490D-AE9F-D02206F3A1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1273" y="2993268"/>
            <a:ext cx="213736" cy="366764"/>
          </a:xfrm>
          <a:prstGeom prst="rect">
            <a:avLst/>
          </a:prstGeom>
        </p:spPr>
      </p:pic>
      <p:pic>
        <p:nvPicPr>
          <p:cNvPr id="353" name="Picture 352">
            <a:extLst>
              <a:ext uri="{FF2B5EF4-FFF2-40B4-BE49-F238E27FC236}">
                <a16:creationId xmlns:a16="http://schemas.microsoft.com/office/drawing/2014/main" id="{F8B9061D-0C19-4870-9B92-40DB32E770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5721" y="4320741"/>
            <a:ext cx="225507" cy="273105"/>
          </a:xfrm>
          <a:prstGeom prst="rect">
            <a:avLst/>
          </a:prstGeom>
        </p:spPr>
      </p:pic>
      <p:pic>
        <p:nvPicPr>
          <p:cNvPr id="354" name="Picture 353">
            <a:extLst>
              <a:ext uri="{FF2B5EF4-FFF2-40B4-BE49-F238E27FC236}">
                <a16:creationId xmlns:a16="http://schemas.microsoft.com/office/drawing/2014/main" id="{61296FA7-82A0-4768-AFFF-AB5700F9B4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11805" y="5571438"/>
            <a:ext cx="174008" cy="374544"/>
          </a:xfrm>
          <a:prstGeom prst="rect">
            <a:avLst/>
          </a:prstGeom>
        </p:spPr>
      </p:pic>
      <p:sp>
        <p:nvSpPr>
          <p:cNvPr id="374" name="Speech Bubble: Rectangle with Corners Rounded 373">
            <a:extLst>
              <a:ext uri="{FF2B5EF4-FFF2-40B4-BE49-F238E27FC236}">
                <a16:creationId xmlns:a16="http://schemas.microsoft.com/office/drawing/2014/main" id="{CF6AAFCB-AE97-4D49-9C1D-5A7208A8002A}"/>
              </a:ext>
            </a:extLst>
          </p:cNvPr>
          <p:cNvSpPr/>
          <p:nvPr/>
        </p:nvSpPr>
        <p:spPr>
          <a:xfrm>
            <a:off x="29791" y="2744350"/>
            <a:ext cx="686209" cy="459760"/>
          </a:xfrm>
          <a:prstGeom prst="wedgeRoundRectCallout">
            <a:avLst>
              <a:gd name="adj1" fmla="val -706"/>
              <a:gd name="adj2" fmla="val 67679"/>
              <a:gd name="adj3" fmla="val 1666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/>
              <a:t>80%</a:t>
            </a:r>
            <a:endParaRPr lang="en-GB" sz="1600" b="1" dirty="0"/>
          </a:p>
        </p:txBody>
      </p:sp>
      <p:sp>
        <p:nvSpPr>
          <p:cNvPr id="375" name="Speech Bubble: Rectangle with Corners Rounded 374">
            <a:extLst>
              <a:ext uri="{FF2B5EF4-FFF2-40B4-BE49-F238E27FC236}">
                <a16:creationId xmlns:a16="http://schemas.microsoft.com/office/drawing/2014/main" id="{DCC6FF8B-7E9F-40DB-A98D-F68DA9D55DEF}"/>
              </a:ext>
            </a:extLst>
          </p:cNvPr>
          <p:cNvSpPr/>
          <p:nvPr/>
        </p:nvSpPr>
        <p:spPr>
          <a:xfrm flipH="1">
            <a:off x="1790750" y="2614324"/>
            <a:ext cx="686209" cy="459760"/>
          </a:xfrm>
          <a:prstGeom prst="wedgeRoundRectCallout">
            <a:avLst>
              <a:gd name="adj1" fmla="val -706"/>
              <a:gd name="adj2" fmla="val 67679"/>
              <a:gd name="adj3" fmla="val 16667"/>
            </a:avLst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/>
              <a:t>65%</a:t>
            </a:r>
            <a:endParaRPr lang="en-GB" sz="1600" b="1" dirty="0"/>
          </a:p>
        </p:txBody>
      </p:sp>
      <p:sp>
        <p:nvSpPr>
          <p:cNvPr id="376" name="Speech Bubble: Rectangle with Corners Rounded 375">
            <a:extLst>
              <a:ext uri="{FF2B5EF4-FFF2-40B4-BE49-F238E27FC236}">
                <a16:creationId xmlns:a16="http://schemas.microsoft.com/office/drawing/2014/main" id="{44667D37-2F64-4F9B-815C-152FD979A260}"/>
              </a:ext>
            </a:extLst>
          </p:cNvPr>
          <p:cNvSpPr/>
          <p:nvPr/>
        </p:nvSpPr>
        <p:spPr>
          <a:xfrm>
            <a:off x="429189" y="4560437"/>
            <a:ext cx="745044" cy="459760"/>
          </a:xfrm>
          <a:prstGeom prst="wedgeRoundRectCallout">
            <a:avLst>
              <a:gd name="adj1" fmla="val -706"/>
              <a:gd name="adj2" fmla="val 67679"/>
              <a:gd name="adj3" fmla="val 1666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/>
              <a:t>75%</a:t>
            </a:r>
            <a:endParaRPr lang="en-GB" sz="1600" b="1" dirty="0"/>
          </a:p>
        </p:txBody>
      </p:sp>
      <p:sp>
        <p:nvSpPr>
          <p:cNvPr id="377" name="Speech Bubble: Rectangle with Corners Rounded 376">
            <a:extLst>
              <a:ext uri="{FF2B5EF4-FFF2-40B4-BE49-F238E27FC236}">
                <a16:creationId xmlns:a16="http://schemas.microsoft.com/office/drawing/2014/main" id="{868DE78E-DCFF-4E06-A3E1-0E585B284FC5}"/>
              </a:ext>
            </a:extLst>
          </p:cNvPr>
          <p:cNvSpPr/>
          <p:nvPr/>
        </p:nvSpPr>
        <p:spPr>
          <a:xfrm flipH="1">
            <a:off x="2839019" y="4397385"/>
            <a:ext cx="762910" cy="459760"/>
          </a:xfrm>
          <a:prstGeom prst="wedgeRoundRectCallout">
            <a:avLst>
              <a:gd name="adj1" fmla="val -73579"/>
              <a:gd name="adj2" fmla="val 43854"/>
              <a:gd name="adj3" fmla="val 16667"/>
            </a:avLst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/>
              <a:t>55%</a:t>
            </a:r>
            <a:endParaRPr lang="en-GB" sz="1600" b="1" dirty="0"/>
          </a:p>
        </p:txBody>
      </p:sp>
    </p:spTree>
    <p:extLst>
      <p:ext uri="{BB962C8B-B14F-4D97-AF65-F5344CB8AC3E}">
        <p14:creationId xmlns:p14="http://schemas.microsoft.com/office/powerpoint/2010/main" val="1390950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accel="14000" decel="72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4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4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7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2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838 -3.7037E-7 L -4.16667E-7 -3.7037E-7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3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200"/>
                            </p:stCondLst>
                            <p:childTnLst>
                              <p:par>
                                <p:cTn id="2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50" fill="hold"/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450"/>
                            </p:stCondLst>
                            <p:childTnLst>
                              <p:par>
                                <p:cTn id="25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100" fill="hold"/>
                                        <p:tgtEl>
                                          <p:spTgt spid="370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65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15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65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838 -4.44444E-6 L -1.25E-6 -4.44444E-6 " pathEditMode="relative" rAng="0" ptsTypes="AA">
                                      <p:cBhvr>
                                        <p:cTn id="43" dur="1000" fill="hold"/>
                                        <p:tgtEl>
                                          <p:spTgt spid="3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65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900"/>
                            </p:stCondLst>
                            <p:childTnLst>
                              <p:par>
                                <p:cTn id="50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1" dur="100" fill="hold"/>
                                        <p:tgtEl>
                                          <p:spTgt spid="371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1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6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1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838 -3.7037E-7 L -1.875E-6 -3.7037E-7 " pathEditMode="relative" rAng="0" ptsTypes="AA">
                                      <p:cBhvr>
                                        <p:cTn id="68" dur="1000" fill="hold"/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8100"/>
                            </p:stCondLst>
                            <p:childTnLst>
                              <p:par>
                                <p:cTn id="7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8350"/>
                            </p:stCondLst>
                            <p:childTnLst>
                              <p:par>
                                <p:cTn id="75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6" dur="100" fill="hold"/>
                                        <p:tgtEl>
                                          <p:spTgt spid="372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55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905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955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838 -3.33333E-6 L -2.70833E-6 -3.33333E-6 " pathEditMode="relative" rAng="0" ptsTypes="AA">
                                      <p:cBhvr>
                                        <p:cTn id="93" dur="1000" fill="hold"/>
                                        <p:tgtEl>
                                          <p:spTgt spid="3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550"/>
                            </p:stCondLst>
                            <p:childTnLst>
                              <p:par>
                                <p:cTn id="9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250" fill="hold"/>
                                        <p:tgtEl>
                                          <p:spTgt spid="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50" fill="hold"/>
                                        <p:tgtEl>
                                          <p:spTgt spid="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800"/>
                            </p:stCondLst>
                            <p:childTnLst>
                              <p:par>
                                <p:cTn id="100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1" dur="100" fill="hold"/>
                                        <p:tgtEl>
                                          <p:spTgt spid="373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1" grpId="0" animBg="1"/>
      <p:bldP spid="348" grpId="0" animBg="1"/>
      <p:bldP spid="350" grpId="0" animBg="1"/>
      <p:bldP spid="349" grpId="0" animBg="1"/>
      <p:bldP spid="360" grpId="0"/>
      <p:bldP spid="360" grpId="1"/>
      <p:bldP spid="361" grpId="0"/>
      <p:bldP spid="361" grpId="1"/>
      <p:bldP spid="362" grpId="0"/>
      <p:bldP spid="362" grpId="1"/>
      <p:bldP spid="363" grpId="0"/>
      <p:bldP spid="363" grpId="1"/>
      <p:bldP spid="370" grpId="0" animBg="1"/>
      <p:bldP spid="370" grpId="1" animBg="1"/>
      <p:bldP spid="373" grpId="0" animBg="1"/>
      <p:bldP spid="373" grpId="1" animBg="1"/>
      <p:bldP spid="372" grpId="0" animBg="1"/>
      <p:bldP spid="372" grpId="1" animBg="1"/>
      <p:bldP spid="371" grpId="0" animBg="1"/>
      <p:bldP spid="371" grpId="1" animBg="1"/>
      <p:bldP spid="374" grpId="0" animBg="1"/>
      <p:bldP spid="375" grpId="0" animBg="1"/>
      <p:bldP spid="376" grpId="0" animBg="1"/>
      <p:bldP spid="37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17" descr="Single gear with solid fill">
            <a:extLst>
              <a:ext uri="{FF2B5EF4-FFF2-40B4-BE49-F238E27FC236}">
                <a16:creationId xmlns:a16="http://schemas.microsoft.com/office/drawing/2014/main" id="{665CE571-53FA-4AD0-AA0A-EEF32E5C57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97523" y="-747464"/>
            <a:ext cx="5929808" cy="5929808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FEEAE673-EF94-448C-9FE7-432FC6A4B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431" y="393618"/>
            <a:ext cx="8426548" cy="231459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Remove </a:t>
            </a:r>
            <a:r>
              <a:rPr lang="en-US" sz="3600" dirty="0">
                <a:solidFill>
                  <a:schemeClr val="accent1"/>
                </a:solidFill>
              </a:rPr>
              <a:t>Animation</a:t>
            </a:r>
            <a:r>
              <a:rPr lang="en-US" sz="3600" dirty="0">
                <a:solidFill>
                  <a:schemeClr val="bg1"/>
                </a:solidFill>
              </a:rPr>
              <a:t> from any slide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6842" y="1832735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t>1. Go to the slide you would like to remove the animation from.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6842" y="2841662"/>
            <a:ext cx="3657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t>2. Hold Ctrl and press a on you keyboard to select all.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t>If on a </a:t>
            </a: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t>Mac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t>hold Command and press a.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67558" y="1832735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t>3. With everything on that slide selected, go to the animation menu and select None.</a:t>
            </a:r>
          </a:p>
        </p:txBody>
      </p:sp>
      <p:pic>
        <p:nvPicPr>
          <p:cNvPr id="17" name="Graphic 16" descr="Single gear with solid fill">
            <a:extLst>
              <a:ext uri="{FF2B5EF4-FFF2-40B4-BE49-F238E27FC236}">
                <a16:creationId xmlns:a16="http://schemas.microsoft.com/office/drawing/2014/main" id="{E9D703B2-D3B0-4357-AA9E-6551969EAF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1384" y="-132227"/>
            <a:ext cx="1514607" cy="15146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A0FF372-ABA7-45EC-AF39-91FCA0E7E7F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39537" y="3386139"/>
            <a:ext cx="4372585" cy="1219370"/>
          </a:xfrm>
          <a:prstGeom prst="rect">
            <a:avLst/>
          </a:prstGeom>
        </p:spPr>
      </p:pic>
      <p:pic>
        <p:nvPicPr>
          <p:cNvPr id="7" name="Picture 6" descr="A close up of a keyboard&#10;&#10;Description automatically generated with low confidence">
            <a:extLst>
              <a:ext uri="{FF2B5EF4-FFF2-40B4-BE49-F238E27FC236}">
                <a16:creationId xmlns:a16="http://schemas.microsoft.com/office/drawing/2014/main" id="{E308678E-5395-4B57-872E-999A7794A8B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0514" y="2542740"/>
            <a:ext cx="1822845" cy="127110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F0C2AA7-7C0B-42D3-9CD9-DE3761E7E8BB}"/>
              </a:ext>
            </a:extLst>
          </p:cNvPr>
          <p:cNvSpPr/>
          <p:nvPr/>
        </p:nvSpPr>
        <p:spPr>
          <a:xfrm>
            <a:off x="4749435" y="3423445"/>
            <a:ext cx="423158" cy="34281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77AB107-0C6C-4E98-BF6A-9A8B451647CC}"/>
              </a:ext>
            </a:extLst>
          </p:cNvPr>
          <p:cNvSpPr/>
          <p:nvPr/>
        </p:nvSpPr>
        <p:spPr>
          <a:xfrm>
            <a:off x="5199536" y="2873657"/>
            <a:ext cx="356722" cy="34281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7F18D736-56E3-4A0A-B634-F6F066A1ED99}"/>
              </a:ext>
            </a:extLst>
          </p:cNvPr>
          <p:cNvCxnSpPr>
            <a:cxnSpLocks/>
          </p:cNvCxnSpPr>
          <p:nvPr/>
        </p:nvCxnSpPr>
        <p:spPr>
          <a:xfrm>
            <a:off x="4003706" y="3065257"/>
            <a:ext cx="641471" cy="0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 descr="A picture containing text, electronics, keyboard&#10;&#10;Description automatically generated">
            <a:extLst>
              <a:ext uri="{FF2B5EF4-FFF2-40B4-BE49-F238E27FC236}">
                <a16:creationId xmlns:a16="http://schemas.microsoft.com/office/drawing/2014/main" id="{3E32CCBE-5713-4ECF-83AE-DA14D069FAA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49436" y="4147074"/>
            <a:ext cx="1495312" cy="1018236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4C3B6B51-05D1-4407-8A2C-AB72164F3AF2}"/>
              </a:ext>
            </a:extLst>
          </p:cNvPr>
          <p:cNvSpPr/>
          <p:nvPr/>
        </p:nvSpPr>
        <p:spPr>
          <a:xfrm>
            <a:off x="5777301" y="4795912"/>
            <a:ext cx="423158" cy="34281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77B4B55-EE85-4841-9A20-8091979682A9}"/>
              </a:ext>
            </a:extLst>
          </p:cNvPr>
          <p:cNvSpPr/>
          <p:nvPr/>
        </p:nvSpPr>
        <p:spPr>
          <a:xfrm>
            <a:off x="5333921" y="4155466"/>
            <a:ext cx="423158" cy="34281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2B1126E-6840-4080-AAAA-292D37B54953}"/>
              </a:ext>
            </a:extLst>
          </p:cNvPr>
          <p:cNvCxnSpPr>
            <a:cxnSpLocks/>
          </p:cNvCxnSpPr>
          <p:nvPr/>
        </p:nvCxnSpPr>
        <p:spPr>
          <a:xfrm>
            <a:off x="4003706" y="4656192"/>
            <a:ext cx="641471" cy="0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15D4AF2-FF2F-4963-BB96-E6679532488A}"/>
              </a:ext>
            </a:extLst>
          </p:cNvPr>
          <p:cNvCxnSpPr>
            <a:cxnSpLocks/>
          </p:cNvCxnSpPr>
          <p:nvPr/>
        </p:nvCxnSpPr>
        <p:spPr>
          <a:xfrm flipH="1">
            <a:off x="8509299" y="2756065"/>
            <a:ext cx="1494826" cy="1057778"/>
          </a:xfrm>
          <a:prstGeom prst="straightConnector1">
            <a:avLst/>
          </a:prstGeom>
          <a:ln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9478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 descr="Single gear with solid fill">
            <a:extLst>
              <a:ext uri="{FF2B5EF4-FFF2-40B4-BE49-F238E27FC236}">
                <a16:creationId xmlns:a16="http://schemas.microsoft.com/office/drawing/2014/main" id="{E7D3DEA4-1C43-4C44-9F1E-613AE1B037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97523" y="-747464"/>
            <a:ext cx="5929808" cy="5929808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5663950" y="3645024"/>
            <a:ext cx="4268261" cy="22399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PresenterMedia.com</a:t>
            </a:r>
          </a:p>
          <a:p>
            <a:pPr marL="0" indent="0">
              <a:buNone/>
            </a:pPr>
            <a:r>
              <a:rPr lang="en-US" sz="1831" dirty="0">
                <a:solidFill>
                  <a:schemeClr val="accent1"/>
                </a:solidFill>
              </a:rPr>
              <a:t>support@presentermedia.com</a:t>
            </a:r>
          </a:p>
          <a:p>
            <a:pPr marL="0" indent="0">
              <a:buNone/>
            </a:pPr>
            <a:r>
              <a:rPr lang="en-US" sz="2000" b="0" i="0" dirty="0">
                <a:solidFill>
                  <a:schemeClr val="accent1"/>
                </a:solidFill>
                <a:effectLst/>
                <a:latin typeface="Roboto" panose="02000000000000000000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(605) 274-2424</a:t>
            </a:r>
            <a:endParaRPr lang="en-US" sz="2000" b="0" i="0" dirty="0">
              <a:solidFill>
                <a:schemeClr val="accent1"/>
              </a:solidFill>
              <a:effectLst/>
              <a:latin typeface="Roboto" panose="02000000000000000000" pitchFamily="2" charset="0"/>
            </a:endParaRPr>
          </a:p>
          <a:p>
            <a:pPr marL="0" indent="0">
              <a:buNone/>
            </a:pPr>
            <a:endParaRPr lang="en-US" sz="183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83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663950" y="2115834"/>
            <a:ext cx="6221537" cy="1396081"/>
          </a:xfrm>
        </p:spPr>
        <p:txBody>
          <a:bodyPr>
            <a:normAutofit/>
          </a:bodyPr>
          <a:lstStyle/>
          <a:p>
            <a:pPr algn="l"/>
            <a:r>
              <a:rPr lang="en-US" sz="4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Questions?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       More Information?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93000"/>
                    </a14:imgEffect>
                    <a14:imgEffect>
                      <a14:colorTemperature colorTemp="11500"/>
                    </a14:imgEffect>
                    <a14:imgEffect>
                      <a14:saturation sat="190000"/>
                    </a14:imgEffect>
                    <a14:imgEffect>
                      <a14:brightnessContrast bright="-23000" contrast="4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0382" y="1632036"/>
            <a:ext cx="3808845" cy="4087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250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" name="Group 4">
            <a:extLst>
              <a:ext uri="{FF2B5EF4-FFF2-40B4-BE49-F238E27FC236}">
                <a16:creationId xmlns:a16="http://schemas.microsoft.com/office/drawing/2014/main" id="{A87F98D7-C331-4372-877F-A5D686E41F2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-6351" y="596900"/>
            <a:ext cx="9569451" cy="6270625"/>
            <a:chOff x="-4" y="376"/>
            <a:chExt cx="6028" cy="3950"/>
          </a:xfrm>
          <a:solidFill>
            <a:schemeClr val="accent2">
              <a:lumMod val="20000"/>
              <a:lumOff val="80000"/>
              <a:alpha val="30000"/>
            </a:schemeClr>
          </a:solidFill>
        </p:grpSpPr>
        <p:sp>
          <p:nvSpPr>
            <p:cNvPr id="245" name="Freeform 5">
              <a:extLst>
                <a:ext uri="{FF2B5EF4-FFF2-40B4-BE49-F238E27FC236}">
                  <a16:creationId xmlns:a16="http://schemas.microsoft.com/office/drawing/2014/main" id="{2697EA58-3C1E-4468-8F82-20BF138D82BF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9" y="2722"/>
              <a:ext cx="1665" cy="1604"/>
            </a:xfrm>
            <a:custGeom>
              <a:avLst/>
              <a:gdLst>
                <a:gd name="T0" fmla="*/ 132 w 455"/>
                <a:gd name="T1" fmla="*/ 0 h 436"/>
                <a:gd name="T2" fmla="*/ 0 w 455"/>
                <a:gd name="T3" fmla="*/ 63 h 436"/>
                <a:gd name="T4" fmla="*/ 87 w 455"/>
                <a:gd name="T5" fmla="*/ 232 h 436"/>
                <a:gd name="T6" fmla="*/ 219 w 455"/>
                <a:gd name="T7" fmla="*/ 436 h 436"/>
                <a:gd name="T8" fmla="*/ 455 w 455"/>
                <a:gd name="T9" fmla="*/ 427 h 436"/>
                <a:gd name="T10" fmla="*/ 213 w 455"/>
                <a:gd name="T11" fmla="*/ 53 h 436"/>
                <a:gd name="T12" fmla="*/ 132 w 455"/>
                <a:gd name="T13" fmla="*/ 0 h 436"/>
                <a:gd name="connsiteX0" fmla="*/ 2901 w 9982"/>
                <a:gd name="connsiteY0" fmla="*/ 0 h 10359"/>
                <a:gd name="connsiteX1" fmla="*/ 0 w 9982"/>
                <a:gd name="connsiteY1" fmla="*/ 1445 h 10359"/>
                <a:gd name="connsiteX2" fmla="*/ 1912 w 9982"/>
                <a:gd name="connsiteY2" fmla="*/ 5321 h 10359"/>
                <a:gd name="connsiteX3" fmla="*/ 4813 w 9982"/>
                <a:gd name="connsiteY3" fmla="*/ 10000 h 10359"/>
                <a:gd name="connsiteX4" fmla="*/ 9982 w 9982"/>
                <a:gd name="connsiteY4" fmla="*/ 10038 h 10359"/>
                <a:gd name="connsiteX5" fmla="*/ 4681 w 9982"/>
                <a:gd name="connsiteY5" fmla="*/ 1216 h 10359"/>
                <a:gd name="connsiteX6" fmla="*/ 2901 w 9982"/>
                <a:gd name="connsiteY6" fmla="*/ 0 h 10359"/>
                <a:gd name="connsiteX0" fmla="*/ 2906 w 10000"/>
                <a:gd name="connsiteY0" fmla="*/ 0 h 9692"/>
                <a:gd name="connsiteX1" fmla="*/ 0 w 10000"/>
                <a:gd name="connsiteY1" fmla="*/ 1395 h 9692"/>
                <a:gd name="connsiteX2" fmla="*/ 1915 w 10000"/>
                <a:gd name="connsiteY2" fmla="*/ 5137 h 9692"/>
                <a:gd name="connsiteX3" fmla="*/ 4822 w 10000"/>
                <a:gd name="connsiteY3" fmla="*/ 9653 h 9692"/>
                <a:gd name="connsiteX4" fmla="*/ 10000 w 10000"/>
                <a:gd name="connsiteY4" fmla="*/ 9690 h 9692"/>
                <a:gd name="connsiteX5" fmla="*/ 4689 w 10000"/>
                <a:gd name="connsiteY5" fmla="*/ 1174 h 9692"/>
                <a:gd name="connsiteX6" fmla="*/ 2906 w 10000"/>
                <a:gd name="connsiteY6" fmla="*/ 0 h 9692"/>
                <a:gd name="connsiteX0" fmla="*/ 2906 w 10000"/>
                <a:gd name="connsiteY0" fmla="*/ 0 h 9998"/>
                <a:gd name="connsiteX1" fmla="*/ 0 w 10000"/>
                <a:gd name="connsiteY1" fmla="*/ 1439 h 9998"/>
                <a:gd name="connsiteX2" fmla="*/ 1915 w 10000"/>
                <a:gd name="connsiteY2" fmla="*/ 5300 h 9998"/>
                <a:gd name="connsiteX3" fmla="*/ 4822 w 10000"/>
                <a:gd name="connsiteY3" fmla="*/ 9960 h 9998"/>
                <a:gd name="connsiteX4" fmla="*/ 10000 w 10000"/>
                <a:gd name="connsiteY4" fmla="*/ 9998 h 9998"/>
                <a:gd name="connsiteX5" fmla="*/ 4689 w 10000"/>
                <a:gd name="connsiteY5" fmla="*/ 1211 h 9998"/>
                <a:gd name="connsiteX6" fmla="*/ 2906 w 10000"/>
                <a:gd name="connsiteY6" fmla="*/ 0 h 9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000" h="9998">
                  <a:moveTo>
                    <a:pt x="2906" y="0"/>
                  </a:moveTo>
                  <a:cubicBezTo>
                    <a:pt x="1827" y="45"/>
                    <a:pt x="903" y="732"/>
                    <a:pt x="0" y="1439"/>
                  </a:cubicBezTo>
                  <a:cubicBezTo>
                    <a:pt x="0" y="1439"/>
                    <a:pt x="770" y="3427"/>
                    <a:pt x="1915" y="5300"/>
                  </a:cubicBezTo>
                  <a:cubicBezTo>
                    <a:pt x="2862" y="6830"/>
                    <a:pt x="3627" y="8045"/>
                    <a:pt x="4822" y="9960"/>
                  </a:cubicBezTo>
                  <a:cubicBezTo>
                    <a:pt x="4851" y="10007"/>
                    <a:pt x="10000" y="9998"/>
                    <a:pt x="10000" y="9998"/>
                  </a:cubicBezTo>
                  <a:cubicBezTo>
                    <a:pt x="10000" y="9998"/>
                    <a:pt x="5989" y="3084"/>
                    <a:pt x="4689" y="1211"/>
                  </a:cubicBezTo>
                  <a:cubicBezTo>
                    <a:pt x="4316" y="662"/>
                    <a:pt x="3655" y="273"/>
                    <a:pt x="290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6" name="Freeform 6">
              <a:extLst>
                <a:ext uri="{FF2B5EF4-FFF2-40B4-BE49-F238E27FC236}">
                  <a16:creationId xmlns:a16="http://schemas.microsoft.com/office/drawing/2014/main" id="{34A6AF5C-76DD-4985-A33C-5803143677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23" y="1134"/>
              <a:ext cx="671" cy="1137"/>
            </a:xfrm>
            <a:custGeom>
              <a:avLst/>
              <a:gdLst>
                <a:gd name="T0" fmla="*/ 97 w 183"/>
                <a:gd name="T1" fmla="*/ 0 h 310"/>
                <a:gd name="T2" fmla="*/ 0 w 183"/>
                <a:gd name="T3" fmla="*/ 170 h 310"/>
                <a:gd name="T4" fmla="*/ 79 w 183"/>
                <a:gd name="T5" fmla="*/ 280 h 310"/>
                <a:gd name="T6" fmla="*/ 102 w 183"/>
                <a:gd name="T7" fmla="*/ 310 h 310"/>
                <a:gd name="T8" fmla="*/ 160 w 183"/>
                <a:gd name="T9" fmla="*/ 225 h 310"/>
                <a:gd name="T10" fmla="*/ 175 w 183"/>
                <a:gd name="T11" fmla="*/ 74 h 310"/>
                <a:gd name="T12" fmla="*/ 97 w 183"/>
                <a:gd name="T13" fmla="*/ 0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3" h="310">
                  <a:moveTo>
                    <a:pt x="97" y="0"/>
                  </a:moveTo>
                  <a:cubicBezTo>
                    <a:pt x="64" y="66"/>
                    <a:pt x="38" y="116"/>
                    <a:pt x="0" y="170"/>
                  </a:cubicBezTo>
                  <a:cubicBezTo>
                    <a:pt x="24" y="204"/>
                    <a:pt x="51" y="241"/>
                    <a:pt x="79" y="280"/>
                  </a:cubicBezTo>
                  <a:cubicBezTo>
                    <a:pt x="87" y="290"/>
                    <a:pt x="94" y="300"/>
                    <a:pt x="102" y="310"/>
                  </a:cubicBezTo>
                  <a:cubicBezTo>
                    <a:pt x="129" y="275"/>
                    <a:pt x="150" y="245"/>
                    <a:pt x="160" y="225"/>
                  </a:cubicBezTo>
                  <a:cubicBezTo>
                    <a:pt x="182" y="178"/>
                    <a:pt x="183" y="124"/>
                    <a:pt x="175" y="74"/>
                  </a:cubicBezTo>
                  <a:cubicBezTo>
                    <a:pt x="156" y="40"/>
                    <a:pt x="127" y="14"/>
                    <a:pt x="9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7" name="Freeform 7">
              <a:extLst>
                <a:ext uri="{FF2B5EF4-FFF2-40B4-BE49-F238E27FC236}">
                  <a16:creationId xmlns:a16="http://schemas.microsoft.com/office/drawing/2014/main" id="{BF32E2D4-59FE-44DC-B371-EC7FEAE764BC}"/>
                </a:ext>
              </a:extLst>
            </p:cNvPr>
            <p:cNvSpPr>
              <a:spLocks/>
            </p:cNvSpPr>
            <p:nvPr/>
          </p:nvSpPr>
          <p:spPr bwMode="auto">
            <a:xfrm>
              <a:off x="-4" y="2234"/>
              <a:ext cx="1027" cy="1624"/>
            </a:xfrm>
            <a:custGeom>
              <a:avLst/>
              <a:gdLst>
                <a:gd name="T0" fmla="*/ 0 w 279"/>
                <a:gd name="T1" fmla="*/ 165 h 436"/>
                <a:gd name="T2" fmla="*/ 6 w 279"/>
                <a:gd name="T3" fmla="*/ 436 h 436"/>
                <a:gd name="T4" fmla="*/ 279 w 279"/>
                <a:gd name="T5" fmla="*/ 134 h 436"/>
                <a:gd name="T6" fmla="*/ 171 w 279"/>
                <a:gd name="T7" fmla="*/ 0 h 436"/>
                <a:gd name="T8" fmla="*/ 0 w 279"/>
                <a:gd name="T9" fmla="*/ 165 h 436"/>
                <a:gd name="connsiteX0" fmla="*/ 0 w 10000"/>
                <a:gd name="connsiteY0" fmla="*/ 3784 h 10138"/>
                <a:gd name="connsiteX1" fmla="*/ 19 w 10000"/>
                <a:gd name="connsiteY1" fmla="*/ 10138 h 10138"/>
                <a:gd name="connsiteX2" fmla="*/ 10000 w 10000"/>
                <a:gd name="connsiteY2" fmla="*/ 3073 h 10138"/>
                <a:gd name="connsiteX3" fmla="*/ 6129 w 10000"/>
                <a:gd name="connsiteY3" fmla="*/ 0 h 10138"/>
                <a:gd name="connsiteX4" fmla="*/ 0 w 10000"/>
                <a:gd name="connsiteY4" fmla="*/ 3784 h 10138"/>
                <a:gd name="connsiteX0" fmla="*/ 13 w 10013"/>
                <a:gd name="connsiteY0" fmla="*/ 3784 h 10138"/>
                <a:gd name="connsiteX1" fmla="*/ 32 w 10013"/>
                <a:gd name="connsiteY1" fmla="*/ 10138 h 10138"/>
                <a:gd name="connsiteX2" fmla="*/ 10013 w 10013"/>
                <a:gd name="connsiteY2" fmla="*/ 3073 h 10138"/>
                <a:gd name="connsiteX3" fmla="*/ 6142 w 10013"/>
                <a:gd name="connsiteY3" fmla="*/ 0 h 10138"/>
                <a:gd name="connsiteX4" fmla="*/ 13 w 10013"/>
                <a:gd name="connsiteY4" fmla="*/ 3784 h 10138"/>
                <a:gd name="connsiteX0" fmla="*/ 40 w 10040"/>
                <a:gd name="connsiteY0" fmla="*/ 3784 h 10163"/>
                <a:gd name="connsiteX1" fmla="*/ 0 w 10040"/>
                <a:gd name="connsiteY1" fmla="*/ 10163 h 10163"/>
                <a:gd name="connsiteX2" fmla="*/ 10040 w 10040"/>
                <a:gd name="connsiteY2" fmla="*/ 3073 h 10163"/>
                <a:gd name="connsiteX3" fmla="*/ 6169 w 10040"/>
                <a:gd name="connsiteY3" fmla="*/ 0 h 10163"/>
                <a:gd name="connsiteX4" fmla="*/ 40 w 10040"/>
                <a:gd name="connsiteY4" fmla="*/ 3784 h 101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40" h="10163">
                  <a:moveTo>
                    <a:pt x="40" y="3784"/>
                  </a:moveTo>
                  <a:cubicBezTo>
                    <a:pt x="1" y="9549"/>
                    <a:pt x="0" y="10163"/>
                    <a:pt x="0" y="10163"/>
                  </a:cubicBezTo>
                  <a:cubicBezTo>
                    <a:pt x="0" y="10163"/>
                    <a:pt x="5488" y="6468"/>
                    <a:pt x="10040" y="3073"/>
                  </a:cubicBezTo>
                  <a:cubicBezTo>
                    <a:pt x="8463" y="1858"/>
                    <a:pt x="7173" y="849"/>
                    <a:pt x="6169" y="0"/>
                  </a:cubicBezTo>
                  <a:cubicBezTo>
                    <a:pt x="4054" y="1468"/>
                    <a:pt x="4269" y="1261"/>
                    <a:pt x="40" y="37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8" name="Freeform 8">
              <a:extLst>
                <a:ext uri="{FF2B5EF4-FFF2-40B4-BE49-F238E27FC236}">
                  <a16:creationId xmlns:a16="http://schemas.microsoft.com/office/drawing/2014/main" id="{29614781-E025-472A-A060-25B57CCB0B3B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" y="376"/>
              <a:ext cx="1411" cy="1030"/>
            </a:xfrm>
            <a:custGeom>
              <a:avLst/>
              <a:gdLst>
                <a:gd name="T0" fmla="*/ 75 w 385"/>
                <a:gd name="T1" fmla="*/ 190 h 281"/>
                <a:gd name="T2" fmla="*/ 121 w 385"/>
                <a:gd name="T3" fmla="*/ 179 h 281"/>
                <a:gd name="T4" fmla="*/ 193 w 385"/>
                <a:gd name="T5" fmla="*/ 173 h 281"/>
                <a:gd name="T6" fmla="*/ 307 w 385"/>
                <a:gd name="T7" fmla="*/ 207 h 281"/>
                <a:gd name="T8" fmla="*/ 385 w 385"/>
                <a:gd name="T9" fmla="*/ 281 h 281"/>
                <a:gd name="T10" fmla="*/ 325 w 385"/>
                <a:gd name="T11" fmla="*/ 111 h 281"/>
                <a:gd name="T12" fmla="*/ 193 w 385"/>
                <a:gd name="T13" fmla="*/ 0 h 281"/>
                <a:gd name="T14" fmla="*/ 70 w 385"/>
                <a:gd name="T15" fmla="*/ 80 h 281"/>
                <a:gd name="T16" fmla="*/ 0 w 385"/>
                <a:gd name="T17" fmla="*/ 262 h 281"/>
                <a:gd name="T18" fmla="*/ 75 w 385"/>
                <a:gd name="T19" fmla="*/ 190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5" h="281">
                  <a:moveTo>
                    <a:pt x="75" y="190"/>
                  </a:moveTo>
                  <a:cubicBezTo>
                    <a:pt x="86" y="184"/>
                    <a:pt x="102" y="180"/>
                    <a:pt x="121" y="179"/>
                  </a:cubicBezTo>
                  <a:cubicBezTo>
                    <a:pt x="141" y="175"/>
                    <a:pt x="165" y="173"/>
                    <a:pt x="193" y="173"/>
                  </a:cubicBezTo>
                  <a:cubicBezTo>
                    <a:pt x="264" y="173"/>
                    <a:pt x="307" y="207"/>
                    <a:pt x="307" y="207"/>
                  </a:cubicBezTo>
                  <a:cubicBezTo>
                    <a:pt x="337" y="221"/>
                    <a:pt x="366" y="247"/>
                    <a:pt x="385" y="281"/>
                  </a:cubicBezTo>
                  <a:cubicBezTo>
                    <a:pt x="373" y="210"/>
                    <a:pt x="342" y="144"/>
                    <a:pt x="325" y="111"/>
                  </a:cubicBezTo>
                  <a:cubicBezTo>
                    <a:pt x="295" y="54"/>
                    <a:pt x="259" y="0"/>
                    <a:pt x="193" y="0"/>
                  </a:cubicBezTo>
                  <a:cubicBezTo>
                    <a:pt x="127" y="0"/>
                    <a:pt x="93" y="35"/>
                    <a:pt x="70" y="80"/>
                  </a:cubicBezTo>
                  <a:cubicBezTo>
                    <a:pt x="51" y="119"/>
                    <a:pt x="11" y="200"/>
                    <a:pt x="0" y="262"/>
                  </a:cubicBezTo>
                  <a:cubicBezTo>
                    <a:pt x="17" y="225"/>
                    <a:pt x="49" y="203"/>
                    <a:pt x="75" y="19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9" name="Freeform 9">
              <a:extLst>
                <a:ext uri="{FF2B5EF4-FFF2-40B4-BE49-F238E27FC236}">
                  <a16:creationId xmlns:a16="http://schemas.microsoft.com/office/drawing/2014/main" id="{A3788E03-1787-48BB-B596-0DAAEB55CF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" y="1072"/>
              <a:ext cx="2365" cy="2705"/>
            </a:xfrm>
            <a:custGeom>
              <a:avLst/>
              <a:gdLst>
                <a:gd name="T0" fmla="*/ 314 w 645"/>
                <a:gd name="T1" fmla="*/ 327 h 738"/>
                <a:gd name="T2" fmla="*/ 291 w 645"/>
                <a:gd name="T3" fmla="*/ 297 h 738"/>
                <a:gd name="T4" fmla="*/ 212 w 645"/>
                <a:gd name="T5" fmla="*/ 187 h 738"/>
                <a:gd name="T6" fmla="*/ 77 w 645"/>
                <a:gd name="T7" fmla="*/ 0 h 738"/>
                <a:gd name="T8" fmla="*/ 2 w 645"/>
                <a:gd name="T9" fmla="*/ 72 h 738"/>
                <a:gd name="T10" fmla="*/ 0 w 645"/>
                <a:gd name="T11" fmla="*/ 101 h 738"/>
                <a:gd name="T12" fmla="*/ 104 w 645"/>
                <a:gd name="T13" fmla="*/ 317 h 738"/>
                <a:gd name="T14" fmla="*/ 212 w 645"/>
                <a:gd name="T15" fmla="*/ 451 h 738"/>
                <a:gd name="T16" fmla="*/ 221 w 645"/>
                <a:gd name="T17" fmla="*/ 463 h 738"/>
                <a:gd name="T18" fmla="*/ 448 w 645"/>
                <a:gd name="T19" fmla="*/ 698 h 738"/>
                <a:gd name="T20" fmla="*/ 449 w 645"/>
                <a:gd name="T21" fmla="*/ 697 h 738"/>
                <a:gd name="T22" fmla="*/ 645 w 645"/>
                <a:gd name="T23" fmla="*/ 672 h 738"/>
                <a:gd name="T24" fmla="*/ 314 w 645"/>
                <a:gd name="T25" fmla="*/ 327 h 7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45" h="738">
                  <a:moveTo>
                    <a:pt x="314" y="327"/>
                  </a:moveTo>
                  <a:cubicBezTo>
                    <a:pt x="306" y="317"/>
                    <a:pt x="299" y="307"/>
                    <a:pt x="291" y="297"/>
                  </a:cubicBezTo>
                  <a:cubicBezTo>
                    <a:pt x="263" y="258"/>
                    <a:pt x="236" y="221"/>
                    <a:pt x="212" y="187"/>
                  </a:cubicBezTo>
                  <a:cubicBezTo>
                    <a:pt x="132" y="76"/>
                    <a:pt x="77" y="0"/>
                    <a:pt x="77" y="0"/>
                  </a:cubicBezTo>
                  <a:cubicBezTo>
                    <a:pt x="51" y="13"/>
                    <a:pt x="19" y="35"/>
                    <a:pt x="2" y="72"/>
                  </a:cubicBezTo>
                  <a:cubicBezTo>
                    <a:pt x="1" y="82"/>
                    <a:pt x="0" y="92"/>
                    <a:pt x="0" y="101"/>
                  </a:cubicBezTo>
                  <a:cubicBezTo>
                    <a:pt x="0" y="149"/>
                    <a:pt x="14" y="197"/>
                    <a:pt x="104" y="317"/>
                  </a:cubicBezTo>
                  <a:cubicBezTo>
                    <a:pt x="132" y="354"/>
                    <a:pt x="168" y="398"/>
                    <a:pt x="212" y="451"/>
                  </a:cubicBezTo>
                  <a:cubicBezTo>
                    <a:pt x="215" y="455"/>
                    <a:pt x="218" y="459"/>
                    <a:pt x="221" y="463"/>
                  </a:cubicBezTo>
                  <a:cubicBezTo>
                    <a:pt x="355" y="622"/>
                    <a:pt x="408" y="675"/>
                    <a:pt x="448" y="698"/>
                  </a:cubicBezTo>
                  <a:cubicBezTo>
                    <a:pt x="449" y="697"/>
                    <a:pt x="449" y="697"/>
                    <a:pt x="449" y="697"/>
                  </a:cubicBezTo>
                  <a:cubicBezTo>
                    <a:pt x="449" y="697"/>
                    <a:pt x="559" y="738"/>
                    <a:pt x="645" y="672"/>
                  </a:cubicBezTo>
                  <a:cubicBezTo>
                    <a:pt x="637" y="665"/>
                    <a:pt x="437" y="485"/>
                    <a:pt x="314" y="3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0" name="Freeform 10">
              <a:extLst>
                <a:ext uri="{FF2B5EF4-FFF2-40B4-BE49-F238E27FC236}">
                  <a16:creationId xmlns:a16="http://schemas.microsoft.com/office/drawing/2014/main" id="{FB31AFC0-6731-4DFC-A934-1AD87A8CE5E4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8" y="2608"/>
              <a:ext cx="2955" cy="1184"/>
            </a:xfrm>
            <a:custGeom>
              <a:avLst/>
              <a:gdLst>
                <a:gd name="T0" fmla="*/ 559 w 806"/>
                <a:gd name="T1" fmla="*/ 0 h 323"/>
                <a:gd name="T2" fmla="*/ 333 w 806"/>
                <a:gd name="T3" fmla="*/ 136 h 323"/>
                <a:gd name="T4" fmla="*/ 197 w 806"/>
                <a:gd name="T5" fmla="*/ 253 h 323"/>
                <a:gd name="T6" fmla="*/ 197 w 806"/>
                <a:gd name="T7" fmla="*/ 253 h 323"/>
                <a:gd name="T8" fmla="*/ 1 w 806"/>
                <a:gd name="T9" fmla="*/ 278 h 323"/>
                <a:gd name="T10" fmla="*/ 0 w 806"/>
                <a:gd name="T11" fmla="*/ 279 h 323"/>
                <a:gd name="T12" fmla="*/ 56 w 806"/>
                <a:gd name="T13" fmla="*/ 302 h 323"/>
                <a:gd name="T14" fmla="*/ 381 w 806"/>
                <a:gd name="T15" fmla="*/ 308 h 323"/>
                <a:gd name="T16" fmla="*/ 518 w 806"/>
                <a:gd name="T17" fmla="*/ 231 h 323"/>
                <a:gd name="T18" fmla="*/ 661 w 806"/>
                <a:gd name="T19" fmla="*/ 105 h 323"/>
                <a:gd name="T20" fmla="*/ 674 w 806"/>
                <a:gd name="T21" fmla="*/ 94 h 323"/>
                <a:gd name="T22" fmla="*/ 806 w 806"/>
                <a:gd name="T23" fmla="*/ 31 h 323"/>
                <a:gd name="T24" fmla="*/ 559 w 806"/>
                <a:gd name="T25" fmla="*/ 0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06" h="323">
                  <a:moveTo>
                    <a:pt x="559" y="0"/>
                  </a:moveTo>
                  <a:cubicBezTo>
                    <a:pt x="489" y="0"/>
                    <a:pt x="435" y="47"/>
                    <a:pt x="333" y="136"/>
                  </a:cubicBezTo>
                  <a:cubicBezTo>
                    <a:pt x="230" y="225"/>
                    <a:pt x="197" y="253"/>
                    <a:pt x="197" y="253"/>
                  </a:cubicBezTo>
                  <a:cubicBezTo>
                    <a:pt x="197" y="253"/>
                    <a:pt x="197" y="253"/>
                    <a:pt x="197" y="253"/>
                  </a:cubicBezTo>
                  <a:cubicBezTo>
                    <a:pt x="111" y="319"/>
                    <a:pt x="1" y="278"/>
                    <a:pt x="1" y="278"/>
                  </a:cubicBezTo>
                  <a:cubicBezTo>
                    <a:pt x="0" y="279"/>
                    <a:pt x="0" y="279"/>
                    <a:pt x="0" y="279"/>
                  </a:cubicBezTo>
                  <a:cubicBezTo>
                    <a:pt x="19" y="291"/>
                    <a:pt x="36" y="296"/>
                    <a:pt x="56" y="302"/>
                  </a:cubicBezTo>
                  <a:cubicBezTo>
                    <a:pt x="120" y="323"/>
                    <a:pt x="351" y="319"/>
                    <a:pt x="381" y="308"/>
                  </a:cubicBezTo>
                  <a:cubicBezTo>
                    <a:pt x="411" y="297"/>
                    <a:pt x="465" y="281"/>
                    <a:pt x="518" y="231"/>
                  </a:cubicBezTo>
                  <a:cubicBezTo>
                    <a:pt x="560" y="192"/>
                    <a:pt x="631" y="130"/>
                    <a:pt x="661" y="105"/>
                  </a:cubicBezTo>
                  <a:cubicBezTo>
                    <a:pt x="666" y="101"/>
                    <a:pt x="670" y="97"/>
                    <a:pt x="674" y="94"/>
                  </a:cubicBezTo>
                  <a:cubicBezTo>
                    <a:pt x="715" y="63"/>
                    <a:pt x="757" y="33"/>
                    <a:pt x="806" y="31"/>
                  </a:cubicBezTo>
                  <a:cubicBezTo>
                    <a:pt x="722" y="1"/>
                    <a:pt x="608" y="0"/>
                    <a:pt x="55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4EFAF281-B208-4FD9-9EBF-F8DE4318D59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38200" y="2509733"/>
            <a:ext cx="1331786" cy="1313256"/>
            <a:chOff x="2273" y="40"/>
            <a:chExt cx="3953" cy="3898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7B95A7F9-6EAE-4BA2-8196-7E1C75B0E860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3" y="40"/>
              <a:ext cx="3953" cy="3898"/>
            </a:xfrm>
            <a:custGeom>
              <a:avLst/>
              <a:gdLst>
                <a:gd name="T0" fmla="*/ 1051 w 2102"/>
                <a:gd name="T1" fmla="*/ 2075 h 2075"/>
                <a:gd name="T2" fmla="*/ 852 w 2102"/>
                <a:gd name="T3" fmla="*/ 1993 h 2075"/>
                <a:gd name="T4" fmla="*/ 109 w 2102"/>
                <a:gd name="T5" fmla="*/ 1250 h 2075"/>
                <a:gd name="T6" fmla="*/ 109 w 2102"/>
                <a:gd name="T7" fmla="*/ 852 h 2075"/>
                <a:gd name="T8" fmla="*/ 852 w 2102"/>
                <a:gd name="T9" fmla="*/ 109 h 2075"/>
                <a:gd name="T10" fmla="*/ 1250 w 2102"/>
                <a:gd name="T11" fmla="*/ 109 h 2075"/>
                <a:gd name="T12" fmla="*/ 1993 w 2102"/>
                <a:gd name="T13" fmla="*/ 852 h 2075"/>
                <a:gd name="T14" fmla="*/ 1993 w 2102"/>
                <a:gd name="T15" fmla="*/ 1250 h 2075"/>
                <a:gd name="T16" fmla="*/ 1993 w 2102"/>
                <a:gd name="T17" fmla="*/ 1250 h 2075"/>
                <a:gd name="T18" fmla="*/ 1250 w 2102"/>
                <a:gd name="T19" fmla="*/ 1993 h 2075"/>
                <a:gd name="T20" fmla="*/ 1051 w 2102"/>
                <a:gd name="T21" fmla="*/ 2075 h 20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02" h="2075">
                  <a:moveTo>
                    <a:pt x="1051" y="2075"/>
                  </a:moveTo>
                  <a:cubicBezTo>
                    <a:pt x="979" y="2075"/>
                    <a:pt x="907" y="2048"/>
                    <a:pt x="852" y="1993"/>
                  </a:cubicBezTo>
                  <a:cubicBezTo>
                    <a:pt x="109" y="1250"/>
                    <a:pt x="109" y="1250"/>
                    <a:pt x="109" y="1250"/>
                  </a:cubicBezTo>
                  <a:cubicBezTo>
                    <a:pt x="0" y="1140"/>
                    <a:pt x="0" y="962"/>
                    <a:pt x="109" y="852"/>
                  </a:cubicBezTo>
                  <a:cubicBezTo>
                    <a:pt x="852" y="109"/>
                    <a:pt x="852" y="109"/>
                    <a:pt x="852" y="109"/>
                  </a:cubicBezTo>
                  <a:cubicBezTo>
                    <a:pt x="962" y="0"/>
                    <a:pt x="1140" y="0"/>
                    <a:pt x="1250" y="109"/>
                  </a:cubicBezTo>
                  <a:cubicBezTo>
                    <a:pt x="1993" y="852"/>
                    <a:pt x="1993" y="852"/>
                    <a:pt x="1993" y="852"/>
                  </a:cubicBezTo>
                  <a:cubicBezTo>
                    <a:pt x="2102" y="962"/>
                    <a:pt x="2102" y="1140"/>
                    <a:pt x="1993" y="1250"/>
                  </a:cubicBezTo>
                  <a:cubicBezTo>
                    <a:pt x="1993" y="1250"/>
                    <a:pt x="1993" y="1250"/>
                    <a:pt x="1993" y="1250"/>
                  </a:cubicBezTo>
                  <a:cubicBezTo>
                    <a:pt x="1250" y="1993"/>
                    <a:pt x="1250" y="1993"/>
                    <a:pt x="1250" y="1993"/>
                  </a:cubicBezTo>
                  <a:cubicBezTo>
                    <a:pt x="1195" y="2048"/>
                    <a:pt x="1123" y="2075"/>
                    <a:pt x="1051" y="207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4CD22A3-0869-4655-B37C-FEF617457A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9" y="442"/>
              <a:ext cx="3181" cy="3162"/>
            </a:xfrm>
            <a:custGeom>
              <a:avLst/>
              <a:gdLst>
                <a:gd name="T0" fmla="*/ 912 w 1692"/>
                <a:gd name="T1" fmla="*/ 28 h 1683"/>
                <a:gd name="T2" fmla="*/ 1655 w 1692"/>
                <a:gd name="T3" fmla="*/ 771 h 1683"/>
                <a:gd name="T4" fmla="*/ 1655 w 1692"/>
                <a:gd name="T5" fmla="*/ 903 h 1683"/>
                <a:gd name="T6" fmla="*/ 912 w 1692"/>
                <a:gd name="T7" fmla="*/ 1646 h 1683"/>
                <a:gd name="T8" fmla="*/ 780 w 1692"/>
                <a:gd name="T9" fmla="*/ 1646 h 1683"/>
                <a:gd name="T10" fmla="*/ 37 w 1692"/>
                <a:gd name="T11" fmla="*/ 903 h 1683"/>
                <a:gd name="T12" fmla="*/ 37 w 1692"/>
                <a:gd name="T13" fmla="*/ 771 h 1683"/>
                <a:gd name="T14" fmla="*/ 780 w 1692"/>
                <a:gd name="T15" fmla="*/ 28 h 1683"/>
                <a:gd name="T16" fmla="*/ 846 w 1692"/>
                <a:gd name="T17" fmla="*/ 0 h 1683"/>
                <a:gd name="T18" fmla="*/ 912 w 1692"/>
                <a:gd name="T19" fmla="*/ 28 h 1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92" h="1683">
                  <a:moveTo>
                    <a:pt x="912" y="28"/>
                  </a:moveTo>
                  <a:cubicBezTo>
                    <a:pt x="1655" y="771"/>
                    <a:pt x="1655" y="771"/>
                    <a:pt x="1655" y="771"/>
                  </a:cubicBezTo>
                  <a:cubicBezTo>
                    <a:pt x="1692" y="807"/>
                    <a:pt x="1692" y="867"/>
                    <a:pt x="1655" y="903"/>
                  </a:cubicBezTo>
                  <a:cubicBezTo>
                    <a:pt x="912" y="1646"/>
                    <a:pt x="912" y="1646"/>
                    <a:pt x="912" y="1646"/>
                  </a:cubicBezTo>
                  <a:cubicBezTo>
                    <a:pt x="876" y="1683"/>
                    <a:pt x="816" y="1683"/>
                    <a:pt x="780" y="1646"/>
                  </a:cubicBezTo>
                  <a:cubicBezTo>
                    <a:pt x="37" y="903"/>
                    <a:pt x="37" y="903"/>
                    <a:pt x="37" y="903"/>
                  </a:cubicBezTo>
                  <a:cubicBezTo>
                    <a:pt x="0" y="867"/>
                    <a:pt x="0" y="807"/>
                    <a:pt x="37" y="771"/>
                  </a:cubicBezTo>
                  <a:cubicBezTo>
                    <a:pt x="780" y="28"/>
                    <a:pt x="780" y="28"/>
                    <a:pt x="780" y="28"/>
                  </a:cubicBezTo>
                  <a:cubicBezTo>
                    <a:pt x="798" y="9"/>
                    <a:pt x="822" y="0"/>
                    <a:pt x="846" y="0"/>
                  </a:cubicBezTo>
                  <a:cubicBezTo>
                    <a:pt x="870" y="0"/>
                    <a:pt x="894" y="9"/>
                    <a:pt x="912" y="2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FE12CB07-78D6-4C82-88CA-37098C741C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041" y="927"/>
              <a:ext cx="417" cy="2091"/>
            </a:xfrm>
            <a:custGeom>
              <a:avLst/>
              <a:gdLst>
                <a:gd name="T0" fmla="*/ 222 w 222"/>
                <a:gd name="T1" fmla="*/ 1002 h 1113"/>
                <a:gd name="T2" fmla="*/ 111 w 222"/>
                <a:gd name="T3" fmla="*/ 1113 h 1113"/>
                <a:gd name="T4" fmla="*/ 0 w 222"/>
                <a:gd name="T5" fmla="*/ 1002 h 1113"/>
                <a:gd name="T6" fmla="*/ 111 w 222"/>
                <a:gd name="T7" fmla="*/ 891 h 1113"/>
                <a:gd name="T8" fmla="*/ 222 w 222"/>
                <a:gd name="T9" fmla="*/ 1002 h 1113"/>
                <a:gd name="T10" fmla="*/ 111 w 222"/>
                <a:gd name="T11" fmla="*/ 0 h 1113"/>
                <a:gd name="T12" fmla="*/ 0 w 222"/>
                <a:gd name="T13" fmla="*/ 111 h 1113"/>
                <a:gd name="T14" fmla="*/ 0 w 222"/>
                <a:gd name="T15" fmla="*/ 601 h 1113"/>
                <a:gd name="T16" fmla="*/ 111 w 222"/>
                <a:gd name="T17" fmla="*/ 713 h 1113"/>
                <a:gd name="T18" fmla="*/ 222 w 222"/>
                <a:gd name="T19" fmla="*/ 601 h 1113"/>
                <a:gd name="T20" fmla="*/ 222 w 222"/>
                <a:gd name="T21" fmla="*/ 111 h 1113"/>
                <a:gd name="T22" fmla="*/ 111 w 222"/>
                <a:gd name="T23" fmla="*/ 0 h 1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22" h="1113">
                  <a:moveTo>
                    <a:pt x="222" y="1002"/>
                  </a:moveTo>
                  <a:cubicBezTo>
                    <a:pt x="222" y="1063"/>
                    <a:pt x="172" y="1113"/>
                    <a:pt x="111" y="1113"/>
                  </a:cubicBezTo>
                  <a:cubicBezTo>
                    <a:pt x="50" y="1113"/>
                    <a:pt x="0" y="1063"/>
                    <a:pt x="0" y="1002"/>
                  </a:cubicBezTo>
                  <a:cubicBezTo>
                    <a:pt x="0" y="940"/>
                    <a:pt x="50" y="891"/>
                    <a:pt x="111" y="891"/>
                  </a:cubicBezTo>
                  <a:cubicBezTo>
                    <a:pt x="172" y="891"/>
                    <a:pt x="222" y="940"/>
                    <a:pt x="222" y="1002"/>
                  </a:cubicBezTo>
                  <a:close/>
                  <a:moveTo>
                    <a:pt x="111" y="0"/>
                  </a:moveTo>
                  <a:cubicBezTo>
                    <a:pt x="50" y="0"/>
                    <a:pt x="0" y="50"/>
                    <a:pt x="0" y="111"/>
                  </a:cubicBezTo>
                  <a:cubicBezTo>
                    <a:pt x="0" y="601"/>
                    <a:pt x="0" y="601"/>
                    <a:pt x="0" y="601"/>
                  </a:cubicBezTo>
                  <a:cubicBezTo>
                    <a:pt x="0" y="663"/>
                    <a:pt x="50" y="713"/>
                    <a:pt x="111" y="713"/>
                  </a:cubicBezTo>
                  <a:cubicBezTo>
                    <a:pt x="172" y="713"/>
                    <a:pt x="222" y="663"/>
                    <a:pt x="222" y="601"/>
                  </a:cubicBezTo>
                  <a:cubicBezTo>
                    <a:pt x="222" y="111"/>
                    <a:pt x="222" y="111"/>
                    <a:pt x="222" y="111"/>
                  </a:cubicBezTo>
                  <a:cubicBezTo>
                    <a:pt x="222" y="50"/>
                    <a:pt x="172" y="0"/>
                    <a:pt x="11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55ABA3-0CE9-4A07-A318-D9BCB2956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LOREM IPSUM DOLOR SIT AMET</a:t>
            </a:r>
            <a:endParaRPr lang="en-GB" dirty="0"/>
          </a:p>
        </p:txBody>
      </p:sp>
      <p:grpSp>
        <p:nvGrpSpPr>
          <p:cNvPr id="2160" name="Group 2159">
            <a:extLst>
              <a:ext uri="{FF2B5EF4-FFF2-40B4-BE49-F238E27FC236}">
                <a16:creationId xmlns:a16="http://schemas.microsoft.com/office/drawing/2014/main" id="{E673282D-0AE1-4FAE-BF15-EDEB87E8289B}"/>
              </a:ext>
            </a:extLst>
          </p:cNvPr>
          <p:cNvGrpSpPr/>
          <p:nvPr/>
        </p:nvGrpSpPr>
        <p:grpSpPr>
          <a:xfrm>
            <a:off x="3151049" y="1533525"/>
            <a:ext cx="827226" cy="1140134"/>
            <a:chOff x="3219720" y="1628172"/>
            <a:chExt cx="689884" cy="950840"/>
          </a:xfrm>
        </p:grpSpPr>
        <p:grpSp>
          <p:nvGrpSpPr>
            <p:cNvPr id="2102" name="Group 88">
              <a:extLst>
                <a:ext uri="{FF2B5EF4-FFF2-40B4-BE49-F238E27FC236}">
                  <a16:creationId xmlns:a16="http://schemas.microsoft.com/office/drawing/2014/main" id="{D54776F6-D2B5-4EE0-86F1-5F0D08AECAA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3219720" y="1628172"/>
              <a:ext cx="689884" cy="950840"/>
              <a:chOff x="3267" y="382"/>
              <a:chExt cx="2530" cy="3487"/>
            </a:xfrm>
          </p:grpSpPr>
          <p:sp>
            <p:nvSpPr>
              <p:cNvPr id="2105" name="Freeform 89">
                <a:extLst>
                  <a:ext uri="{FF2B5EF4-FFF2-40B4-BE49-F238E27FC236}">
                    <a16:creationId xmlns:a16="http://schemas.microsoft.com/office/drawing/2014/main" id="{F234702E-A447-4297-B072-7C03DAA284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7" y="382"/>
                <a:ext cx="2530" cy="3487"/>
              </a:xfrm>
              <a:custGeom>
                <a:avLst/>
                <a:gdLst>
                  <a:gd name="T0" fmla="*/ 714 w 1344"/>
                  <a:gd name="T1" fmla="*/ 26 h 1856"/>
                  <a:gd name="T2" fmla="*/ 672 w 1344"/>
                  <a:gd name="T3" fmla="*/ 0 h 1856"/>
                  <a:gd name="T4" fmla="*/ 630 w 1344"/>
                  <a:gd name="T5" fmla="*/ 26 h 1856"/>
                  <a:gd name="T6" fmla="*/ 0 w 1344"/>
                  <a:gd name="T7" fmla="*/ 138 h 1856"/>
                  <a:gd name="T8" fmla="*/ 0 w 1344"/>
                  <a:gd name="T9" fmla="*/ 1121 h 1856"/>
                  <a:gd name="T10" fmla="*/ 93 w 1344"/>
                  <a:gd name="T11" fmla="*/ 1465 h 1856"/>
                  <a:gd name="T12" fmla="*/ 396 w 1344"/>
                  <a:gd name="T13" fmla="*/ 1735 h 1856"/>
                  <a:gd name="T14" fmla="*/ 672 w 1344"/>
                  <a:gd name="T15" fmla="*/ 1856 h 1856"/>
                  <a:gd name="T16" fmla="*/ 948 w 1344"/>
                  <a:gd name="T17" fmla="*/ 1735 h 1856"/>
                  <a:gd name="T18" fmla="*/ 992 w 1344"/>
                  <a:gd name="T19" fmla="*/ 1714 h 1856"/>
                  <a:gd name="T20" fmla="*/ 992 w 1344"/>
                  <a:gd name="T21" fmla="*/ 1714 h 1856"/>
                  <a:gd name="T22" fmla="*/ 1251 w 1344"/>
                  <a:gd name="T23" fmla="*/ 1465 h 1856"/>
                  <a:gd name="T24" fmla="*/ 1344 w 1344"/>
                  <a:gd name="T25" fmla="*/ 1121 h 1856"/>
                  <a:gd name="T26" fmla="*/ 1344 w 1344"/>
                  <a:gd name="T27" fmla="*/ 138 h 1856"/>
                  <a:gd name="T28" fmla="*/ 714 w 1344"/>
                  <a:gd name="T29" fmla="*/ 26 h 18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344" h="1856">
                    <a:moveTo>
                      <a:pt x="714" y="26"/>
                    </a:moveTo>
                    <a:cubicBezTo>
                      <a:pt x="672" y="0"/>
                      <a:pt x="672" y="0"/>
                      <a:pt x="672" y="0"/>
                    </a:cubicBezTo>
                    <a:cubicBezTo>
                      <a:pt x="630" y="26"/>
                      <a:pt x="630" y="26"/>
                      <a:pt x="630" y="26"/>
                    </a:cubicBezTo>
                    <a:cubicBezTo>
                      <a:pt x="442" y="142"/>
                      <a:pt x="217" y="182"/>
                      <a:pt x="0" y="138"/>
                    </a:cubicBezTo>
                    <a:cubicBezTo>
                      <a:pt x="0" y="1121"/>
                      <a:pt x="0" y="1121"/>
                      <a:pt x="0" y="1121"/>
                    </a:cubicBezTo>
                    <a:cubicBezTo>
                      <a:pt x="0" y="1242"/>
                      <a:pt x="32" y="1360"/>
                      <a:pt x="93" y="1465"/>
                    </a:cubicBezTo>
                    <a:cubicBezTo>
                      <a:pt x="163" y="1584"/>
                      <a:pt x="269" y="1679"/>
                      <a:pt x="396" y="1735"/>
                    </a:cubicBezTo>
                    <a:cubicBezTo>
                      <a:pt x="672" y="1856"/>
                      <a:pt x="672" y="1856"/>
                      <a:pt x="672" y="1856"/>
                    </a:cubicBezTo>
                    <a:cubicBezTo>
                      <a:pt x="948" y="1735"/>
                      <a:pt x="948" y="1735"/>
                      <a:pt x="948" y="1735"/>
                    </a:cubicBezTo>
                    <a:cubicBezTo>
                      <a:pt x="963" y="1728"/>
                      <a:pt x="978" y="1721"/>
                      <a:pt x="992" y="1714"/>
                    </a:cubicBezTo>
                    <a:cubicBezTo>
                      <a:pt x="992" y="1714"/>
                      <a:pt x="992" y="1714"/>
                      <a:pt x="992" y="1714"/>
                    </a:cubicBezTo>
                    <a:cubicBezTo>
                      <a:pt x="1100" y="1656"/>
                      <a:pt x="1189" y="1570"/>
                      <a:pt x="1251" y="1465"/>
                    </a:cubicBezTo>
                    <a:cubicBezTo>
                      <a:pt x="1312" y="1360"/>
                      <a:pt x="1344" y="1242"/>
                      <a:pt x="1344" y="1121"/>
                    </a:cubicBezTo>
                    <a:cubicBezTo>
                      <a:pt x="1344" y="138"/>
                      <a:pt x="1344" y="138"/>
                      <a:pt x="1344" y="138"/>
                    </a:cubicBezTo>
                    <a:cubicBezTo>
                      <a:pt x="1127" y="182"/>
                      <a:pt x="902" y="142"/>
                      <a:pt x="714" y="26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06" name="Freeform 90">
                <a:extLst>
                  <a:ext uri="{FF2B5EF4-FFF2-40B4-BE49-F238E27FC236}">
                    <a16:creationId xmlns:a16="http://schemas.microsoft.com/office/drawing/2014/main" id="{256BD070-719D-4589-B53B-B153F801FB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9" y="743"/>
                <a:ext cx="2006" cy="2765"/>
              </a:xfrm>
              <a:custGeom>
                <a:avLst/>
                <a:gdLst>
                  <a:gd name="T0" fmla="*/ 566 w 1066"/>
                  <a:gd name="T1" fmla="*/ 21 h 1472"/>
                  <a:gd name="T2" fmla="*/ 533 w 1066"/>
                  <a:gd name="T3" fmla="*/ 0 h 1472"/>
                  <a:gd name="T4" fmla="*/ 500 w 1066"/>
                  <a:gd name="T5" fmla="*/ 21 h 1472"/>
                  <a:gd name="T6" fmla="*/ 0 w 1066"/>
                  <a:gd name="T7" fmla="*/ 109 h 1472"/>
                  <a:gd name="T8" fmla="*/ 0 w 1066"/>
                  <a:gd name="T9" fmla="*/ 889 h 1472"/>
                  <a:gd name="T10" fmla="*/ 74 w 1066"/>
                  <a:gd name="T11" fmla="*/ 1162 h 1472"/>
                  <a:gd name="T12" fmla="*/ 314 w 1066"/>
                  <a:gd name="T13" fmla="*/ 1376 h 1472"/>
                  <a:gd name="T14" fmla="*/ 533 w 1066"/>
                  <a:gd name="T15" fmla="*/ 1472 h 1472"/>
                  <a:gd name="T16" fmla="*/ 752 w 1066"/>
                  <a:gd name="T17" fmla="*/ 1376 h 1472"/>
                  <a:gd name="T18" fmla="*/ 992 w 1066"/>
                  <a:gd name="T19" fmla="*/ 1162 h 1472"/>
                  <a:gd name="T20" fmla="*/ 1066 w 1066"/>
                  <a:gd name="T21" fmla="*/ 889 h 1472"/>
                  <a:gd name="T22" fmla="*/ 1066 w 1066"/>
                  <a:gd name="T23" fmla="*/ 109 h 1472"/>
                  <a:gd name="T24" fmla="*/ 566 w 1066"/>
                  <a:gd name="T25" fmla="*/ 21 h 14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066" h="1472">
                    <a:moveTo>
                      <a:pt x="566" y="21"/>
                    </a:moveTo>
                    <a:cubicBezTo>
                      <a:pt x="533" y="0"/>
                      <a:pt x="533" y="0"/>
                      <a:pt x="533" y="0"/>
                    </a:cubicBezTo>
                    <a:cubicBezTo>
                      <a:pt x="500" y="21"/>
                      <a:pt x="500" y="21"/>
                      <a:pt x="500" y="21"/>
                    </a:cubicBezTo>
                    <a:cubicBezTo>
                      <a:pt x="350" y="112"/>
                      <a:pt x="172" y="144"/>
                      <a:pt x="0" y="109"/>
                    </a:cubicBezTo>
                    <a:cubicBezTo>
                      <a:pt x="0" y="889"/>
                      <a:pt x="0" y="889"/>
                      <a:pt x="0" y="889"/>
                    </a:cubicBezTo>
                    <a:cubicBezTo>
                      <a:pt x="0" y="985"/>
                      <a:pt x="25" y="1079"/>
                      <a:pt x="74" y="1162"/>
                    </a:cubicBezTo>
                    <a:cubicBezTo>
                      <a:pt x="129" y="1257"/>
                      <a:pt x="213" y="1332"/>
                      <a:pt x="314" y="1376"/>
                    </a:cubicBezTo>
                    <a:cubicBezTo>
                      <a:pt x="533" y="1472"/>
                      <a:pt x="533" y="1472"/>
                      <a:pt x="533" y="1472"/>
                    </a:cubicBezTo>
                    <a:cubicBezTo>
                      <a:pt x="752" y="1376"/>
                      <a:pt x="752" y="1376"/>
                      <a:pt x="752" y="1376"/>
                    </a:cubicBezTo>
                    <a:cubicBezTo>
                      <a:pt x="853" y="1332"/>
                      <a:pt x="937" y="1257"/>
                      <a:pt x="992" y="1162"/>
                    </a:cubicBezTo>
                    <a:cubicBezTo>
                      <a:pt x="1041" y="1079"/>
                      <a:pt x="1066" y="985"/>
                      <a:pt x="1066" y="889"/>
                    </a:cubicBezTo>
                    <a:cubicBezTo>
                      <a:pt x="1066" y="109"/>
                      <a:pt x="1066" y="109"/>
                      <a:pt x="1066" y="109"/>
                    </a:cubicBezTo>
                    <a:cubicBezTo>
                      <a:pt x="894" y="144"/>
                      <a:pt x="716" y="112"/>
                      <a:pt x="566" y="21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grpSp>
          <p:nvGrpSpPr>
            <p:cNvPr id="2109" name="Group 93">
              <a:extLst>
                <a:ext uri="{FF2B5EF4-FFF2-40B4-BE49-F238E27FC236}">
                  <a16:creationId xmlns:a16="http://schemas.microsoft.com/office/drawing/2014/main" id="{575E0AA3-453A-4A26-A69C-BC764E65026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3424637" y="1861981"/>
              <a:ext cx="280051" cy="483222"/>
              <a:chOff x="-1" y="-112"/>
              <a:chExt cx="12378" cy="21358"/>
            </a:xfrm>
          </p:grpSpPr>
          <p:sp>
            <p:nvSpPr>
              <p:cNvPr id="2111" name="Freeform 94">
                <a:extLst>
                  <a:ext uri="{FF2B5EF4-FFF2-40B4-BE49-F238E27FC236}">
                    <a16:creationId xmlns:a16="http://schemas.microsoft.com/office/drawing/2014/main" id="{90C1CD80-028F-40F8-8B30-5455823936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" y="1029"/>
                <a:ext cx="10418" cy="20217"/>
              </a:xfrm>
              <a:custGeom>
                <a:avLst/>
                <a:gdLst>
                  <a:gd name="T0" fmla="*/ 0 w 5545"/>
                  <a:gd name="T1" fmla="*/ 8440 h 10775"/>
                  <a:gd name="T2" fmla="*/ 2840 w 5545"/>
                  <a:gd name="T3" fmla="*/ 4334 h 10775"/>
                  <a:gd name="T4" fmla="*/ 4098 w 5545"/>
                  <a:gd name="T5" fmla="*/ 2436 h 10775"/>
                  <a:gd name="T6" fmla="*/ 4342 w 5545"/>
                  <a:gd name="T7" fmla="*/ 0 h 10775"/>
                  <a:gd name="T8" fmla="*/ 5015 w 5545"/>
                  <a:gd name="T9" fmla="*/ 3940 h 10775"/>
                  <a:gd name="T10" fmla="*/ 903 w 5545"/>
                  <a:gd name="T11" fmla="*/ 10775 h 10775"/>
                  <a:gd name="T12" fmla="*/ 0 w 5545"/>
                  <a:gd name="T13" fmla="*/ 8440 h 107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545" h="10775">
                    <a:moveTo>
                      <a:pt x="0" y="8440"/>
                    </a:moveTo>
                    <a:cubicBezTo>
                      <a:pt x="0" y="8440"/>
                      <a:pt x="1632" y="6101"/>
                      <a:pt x="2840" y="4334"/>
                    </a:cubicBezTo>
                    <a:cubicBezTo>
                      <a:pt x="3484" y="3391"/>
                      <a:pt x="4008" y="2610"/>
                      <a:pt x="4098" y="2436"/>
                    </a:cubicBezTo>
                    <a:cubicBezTo>
                      <a:pt x="4356" y="1934"/>
                      <a:pt x="4972" y="1132"/>
                      <a:pt x="4342" y="0"/>
                    </a:cubicBezTo>
                    <a:cubicBezTo>
                      <a:pt x="4342" y="0"/>
                      <a:pt x="5545" y="2121"/>
                      <a:pt x="5015" y="3940"/>
                    </a:cubicBezTo>
                    <a:cubicBezTo>
                      <a:pt x="4485" y="5760"/>
                      <a:pt x="903" y="10775"/>
                      <a:pt x="903" y="10775"/>
                    </a:cubicBezTo>
                    <a:lnTo>
                      <a:pt x="0" y="844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12" name="Freeform 95">
                <a:extLst>
                  <a:ext uri="{FF2B5EF4-FFF2-40B4-BE49-F238E27FC236}">
                    <a16:creationId xmlns:a16="http://schemas.microsoft.com/office/drawing/2014/main" id="{5FE60756-D342-4072-B1C8-FBA39C8083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7" y="1029"/>
                <a:ext cx="10420" cy="20217"/>
              </a:xfrm>
              <a:custGeom>
                <a:avLst/>
                <a:gdLst>
                  <a:gd name="T0" fmla="*/ 5546 w 5546"/>
                  <a:gd name="T1" fmla="*/ 8440 h 10775"/>
                  <a:gd name="T2" fmla="*/ 1448 w 5546"/>
                  <a:gd name="T3" fmla="*/ 2436 h 10775"/>
                  <a:gd name="T4" fmla="*/ 1204 w 5546"/>
                  <a:gd name="T5" fmla="*/ 0 h 10775"/>
                  <a:gd name="T6" fmla="*/ 530 w 5546"/>
                  <a:gd name="T7" fmla="*/ 3940 h 10775"/>
                  <a:gd name="T8" fmla="*/ 4643 w 5546"/>
                  <a:gd name="T9" fmla="*/ 10775 h 10775"/>
                  <a:gd name="T10" fmla="*/ 5546 w 5546"/>
                  <a:gd name="T11" fmla="*/ 8440 h 107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546" h="10775">
                    <a:moveTo>
                      <a:pt x="5546" y="8440"/>
                    </a:moveTo>
                    <a:cubicBezTo>
                      <a:pt x="5546" y="8440"/>
                      <a:pt x="1705" y="2937"/>
                      <a:pt x="1448" y="2436"/>
                    </a:cubicBezTo>
                    <a:cubicBezTo>
                      <a:pt x="1190" y="1934"/>
                      <a:pt x="573" y="1132"/>
                      <a:pt x="1204" y="0"/>
                    </a:cubicBezTo>
                    <a:cubicBezTo>
                      <a:pt x="1204" y="0"/>
                      <a:pt x="0" y="2121"/>
                      <a:pt x="530" y="3940"/>
                    </a:cubicBezTo>
                    <a:cubicBezTo>
                      <a:pt x="1061" y="5760"/>
                      <a:pt x="4643" y="10775"/>
                      <a:pt x="4643" y="10775"/>
                    </a:cubicBezTo>
                    <a:lnTo>
                      <a:pt x="5546" y="844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13" name="Freeform 96">
                <a:extLst>
                  <a:ext uri="{FF2B5EF4-FFF2-40B4-BE49-F238E27FC236}">
                    <a16:creationId xmlns:a16="http://schemas.microsoft.com/office/drawing/2014/main" id="{295752C9-6B24-4ED5-ADDA-2A0724D47C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3" y="-112"/>
                <a:ext cx="5870" cy="4002"/>
              </a:xfrm>
              <a:custGeom>
                <a:avLst/>
                <a:gdLst>
                  <a:gd name="T0" fmla="*/ 2527 w 3124"/>
                  <a:gd name="T1" fmla="*/ 544 h 2133"/>
                  <a:gd name="T2" fmla="*/ 1562 w 3124"/>
                  <a:gd name="T3" fmla="*/ 63 h 2133"/>
                  <a:gd name="T4" fmla="*/ 596 w 3124"/>
                  <a:gd name="T5" fmla="*/ 544 h 2133"/>
                  <a:gd name="T6" fmla="*/ 323 w 3124"/>
                  <a:gd name="T7" fmla="*/ 2133 h 2133"/>
                  <a:gd name="T8" fmla="*/ 1562 w 3124"/>
                  <a:gd name="T9" fmla="*/ 1496 h 2133"/>
                  <a:gd name="T10" fmla="*/ 2801 w 3124"/>
                  <a:gd name="T11" fmla="*/ 2133 h 2133"/>
                  <a:gd name="T12" fmla="*/ 2527 w 3124"/>
                  <a:gd name="T13" fmla="*/ 544 h 2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24" h="2133">
                    <a:moveTo>
                      <a:pt x="2527" y="544"/>
                    </a:moveTo>
                    <a:cubicBezTo>
                      <a:pt x="2040" y="0"/>
                      <a:pt x="1562" y="63"/>
                      <a:pt x="1562" y="63"/>
                    </a:cubicBezTo>
                    <a:cubicBezTo>
                      <a:pt x="1562" y="63"/>
                      <a:pt x="1083" y="0"/>
                      <a:pt x="596" y="544"/>
                    </a:cubicBezTo>
                    <a:cubicBezTo>
                      <a:pt x="0" y="1264"/>
                      <a:pt x="323" y="2133"/>
                      <a:pt x="323" y="2133"/>
                    </a:cubicBezTo>
                    <a:cubicBezTo>
                      <a:pt x="667" y="1588"/>
                      <a:pt x="1266" y="1496"/>
                      <a:pt x="1562" y="1496"/>
                    </a:cubicBezTo>
                    <a:cubicBezTo>
                      <a:pt x="1857" y="1496"/>
                      <a:pt x="2457" y="1588"/>
                      <a:pt x="2801" y="2133"/>
                    </a:cubicBezTo>
                    <a:cubicBezTo>
                      <a:pt x="2801" y="2133"/>
                      <a:pt x="3124" y="1264"/>
                      <a:pt x="2527" y="544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  <p:sp>
        <p:nvSpPr>
          <p:cNvPr id="100" name="TextBox 99">
            <a:extLst>
              <a:ext uri="{FF2B5EF4-FFF2-40B4-BE49-F238E27FC236}">
                <a16:creationId xmlns:a16="http://schemas.microsoft.com/office/drawing/2014/main" id="{8F28CA44-1D83-4C67-BE55-5EC98AFE54BA}"/>
              </a:ext>
            </a:extLst>
          </p:cNvPr>
          <p:cNvSpPr txBox="1"/>
          <p:nvPr/>
        </p:nvSpPr>
        <p:spPr>
          <a:xfrm flipH="1">
            <a:off x="4953000" y="2673127"/>
            <a:ext cx="6400799" cy="86946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RISK</a:t>
            </a:r>
            <a:endParaRPr lang="id-ID" b="1" dirty="0">
              <a:solidFill>
                <a:schemeClr val="accent2"/>
              </a:solidFill>
            </a:endParaRPr>
          </a:p>
          <a:p>
            <a:pPr>
              <a:spcBef>
                <a:spcPts val="300"/>
              </a:spcBef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Lorem ipsum dolor sit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consectetur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elit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sed do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eiusmod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tempor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incididunt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ut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labore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et dolore magna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aliqua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Ut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enim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ad minim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veniam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quis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nostrud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exercitation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ullamco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laboris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nisi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ut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aliquip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ex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ea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commodo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consequat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F02773CD-8EB4-4EA7-9504-CA03112370A1}"/>
              </a:ext>
            </a:extLst>
          </p:cNvPr>
          <p:cNvSpPr txBox="1"/>
          <p:nvPr/>
        </p:nvSpPr>
        <p:spPr>
          <a:xfrm flipH="1">
            <a:off x="4953000" y="5261685"/>
            <a:ext cx="6400799" cy="86946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PREVENTION</a:t>
            </a:r>
            <a:endParaRPr lang="id-ID" b="1" dirty="0">
              <a:solidFill>
                <a:schemeClr val="accent2"/>
              </a:solidFill>
            </a:endParaRPr>
          </a:p>
          <a:p>
            <a:pPr>
              <a:spcBef>
                <a:spcPts val="300"/>
              </a:spcBef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Lorem ipsum dolor sit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consectetur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elit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sed do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eiusmod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tempor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incididunt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ut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labore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et dolore magna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aliqua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Ut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enim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ad minim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veniam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quis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nostrud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exercitation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ullamco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laboris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nisi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ut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aliquip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ex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ea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commodo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consequat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49E541EA-AFC9-4694-89BF-77CC72A67226}"/>
              </a:ext>
            </a:extLst>
          </p:cNvPr>
          <p:cNvSpPr/>
          <p:nvPr/>
        </p:nvSpPr>
        <p:spPr>
          <a:xfrm>
            <a:off x="6146798" y="1625481"/>
            <a:ext cx="828675" cy="82867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16" name="Oval 2115">
            <a:extLst>
              <a:ext uri="{FF2B5EF4-FFF2-40B4-BE49-F238E27FC236}">
                <a16:creationId xmlns:a16="http://schemas.microsoft.com/office/drawing/2014/main" id="{43CA0ADE-9302-4136-BADC-8A6A4C76FC88}"/>
              </a:ext>
            </a:extLst>
          </p:cNvPr>
          <p:cNvSpPr/>
          <p:nvPr/>
        </p:nvSpPr>
        <p:spPr>
          <a:xfrm>
            <a:off x="4953000" y="1625481"/>
            <a:ext cx="828675" cy="82867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6DB1E042-4A4B-4C51-8B86-AE5326E3E7CD}"/>
              </a:ext>
            </a:extLst>
          </p:cNvPr>
          <p:cNvSpPr/>
          <p:nvPr/>
        </p:nvSpPr>
        <p:spPr>
          <a:xfrm>
            <a:off x="7340596" y="1625481"/>
            <a:ext cx="828675" cy="82867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96E415E6-694E-47D7-AE6A-CA0B25F69CC6}"/>
              </a:ext>
            </a:extLst>
          </p:cNvPr>
          <p:cNvSpPr/>
          <p:nvPr/>
        </p:nvSpPr>
        <p:spPr>
          <a:xfrm>
            <a:off x="8534395" y="1625481"/>
            <a:ext cx="828675" cy="82867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D3521B70-0057-44FB-8316-6F3853FEFB8B}"/>
              </a:ext>
            </a:extLst>
          </p:cNvPr>
          <p:cNvSpPr/>
          <p:nvPr/>
        </p:nvSpPr>
        <p:spPr>
          <a:xfrm>
            <a:off x="4953000" y="4214039"/>
            <a:ext cx="828675" cy="82867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782CF91D-2613-45AF-AE4D-85890A029431}"/>
              </a:ext>
            </a:extLst>
          </p:cNvPr>
          <p:cNvSpPr/>
          <p:nvPr/>
        </p:nvSpPr>
        <p:spPr>
          <a:xfrm>
            <a:off x="6146798" y="4214039"/>
            <a:ext cx="828675" cy="82867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8F1C8D02-F569-49D1-AC9E-0142F8B8098D}"/>
              </a:ext>
            </a:extLst>
          </p:cNvPr>
          <p:cNvSpPr/>
          <p:nvPr/>
        </p:nvSpPr>
        <p:spPr>
          <a:xfrm>
            <a:off x="7340596" y="4214039"/>
            <a:ext cx="828675" cy="82867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F47002A7-4CC1-4870-9E6B-C2503F79C48F}"/>
              </a:ext>
            </a:extLst>
          </p:cNvPr>
          <p:cNvSpPr/>
          <p:nvPr/>
        </p:nvSpPr>
        <p:spPr>
          <a:xfrm>
            <a:off x="8534395" y="4214039"/>
            <a:ext cx="828675" cy="82867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 descr="Logo&#10;&#10;Description automatically generated with medium confidence">
            <a:extLst>
              <a:ext uri="{FF2B5EF4-FFF2-40B4-BE49-F238E27FC236}">
                <a16:creationId xmlns:a16="http://schemas.microsoft.com/office/drawing/2014/main" id="{A68E5075-BB1B-4E93-9C78-494DD71491D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8188" y="1826907"/>
            <a:ext cx="453310" cy="388625"/>
          </a:xfrm>
          <a:prstGeom prst="rect">
            <a:avLst/>
          </a:prstGeom>
        </p:spPr>
      </p:pic>
      <p:pic>
        <p:nvPicPr>
          <p:cNvPr id="120" name="Picture 119" descr="Logo, icon&#10;&#10;Description automatically generated">
            <a:extLst>
              <a:ext uri="{FF2B5EF4-FFF2-40B4-BE49-F238E27FC236}">
                <a16:creationId xmlns:a16="http://schemas.microsoft.com/office/drawing/2014/main" id="{6B819D0B-EC96-4AA5-A811-A65DEB4C14B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896" y="1790455"/>
            <a:ext cx="212206" cy="512946"/>
          </a:xfrm>
          <a:prstGeom prst="rect">
            <a:avLst/>
          </a:prstGeom>
        </p:spPr>
      </p:pic>
      <p:pic>
        <p:nvPicPr>
          <p:cNvPr id="122" name="Picture 121" descr="Icon&#10;&#10;Description automatically generated">
            <a:extLst>
              <a:ext uri="{FF2B5EF4-FFF2-40B4-BE49-F238E27FC236}">
                <a16:creationId xmlns:a16="http://schemas.microsoft.com/office/drawing/2014/main" id="{797B0AFA-339B-4D35-92AE-DE4007AF9DA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2444" y="1855549"/>
            <a:ext cx="493868" cy="387660"/>
          </a:xfrm>
          <a:prstGeom prst="rect">
            <a:avLst/>
          </a:prstGeom>
        </p:spPr>
      </p:pic>
      <p:pic>
        <p:nvPicPr>
          <p:cNvPr id="126" name="Picture 125" descr="Icon&#10;&#10;Description automatically generated">
            <a:extLst>
              <a:ext uri="{FF2B5EF4-FFF2-40B4-BE49-F238E27FC236}">
                <a16:creationId xmlns:a16="http://schemas.microsoft.com/office/drawing/2014/main" id="{A418DAD5-7F5E-4123-B45E-4D64BF88B5A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3982" y="1847127"/>
            <a:ext cx="393758" cy="398892"/>
          </a:xfrm>
          <a:prstGeom prst="rect">
            <a:avLst/>
          </a:prstGeom>
        </p:spPr>
      </p:pic>
      <p:pic>
        <p:nvPicPr>
          <p:cNvPr id="128" name="Picture 127" descr="Logo&#10;&#10;Description automatically generated">
            <a:extLst>
              <a:ext uri="{FF2B5EF4-FFF2-40B4-BE49-F238E27FC236}">
                <a16:creationId xmlns:a16="http://schemas.microsoft.com/office/drawing/2014/main" id="{CC7F4811-7D85-44DB-B110-11A858EC5DE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1008" y="4481051"/>
            <a:ext cx="507670" cy="336494"/>
          </a:xfrm>
          <a:prstGeom prst="rect">
            <a:avLst/>
          </a:prstGeom>
        </p:spPr>
      </p:pic>
      <p:pic>
        <p:nvPicPr>
          <p:cNvPr id="129" name="Picture 128" descr="Icon&#10;&#10;Description automatically generated">
            <a:extLst>
              <a:ext uri="{FF2B5EF4-FFF2-40B4-BE49-F238E27FC236}">
                <a16:creationId xmlns:a16="http://schemas.microsoft.com/office/drawing/2014/main" id="{3A7CB09D-C8CE-4278-AF04-38504EFA201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0308" y="4419428"/>
            <a:ext cx="425965" cy="433580"/>
          </a:xfrm>
          <a:prstGeom prst="rect">
            <a:avLst/>
          </a:prstGeom>
        </p:spPr>
      </p:pic>
      <p:pic>
        <p:nvPicPr>
          <p:cNvPr id="130" name="Picture 129" descr="Icon&#10;&#10;Description automatically generated">
            <a:extLst>
              <a:ext uri="{FF2B5EF4-FFF2-40B4-BE49-F238E27FC236}">
                <a16:creationId xmlns:a16="http://schemas.microsoft.com/office/drawing/2014/main" id="{42E45D92-EB04-4891-9371-2CA26A94AD9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6364" y="4385309"/>
            <a:ext cx="486134" cy="486134"/>
          </a:xfrm>
          <a:prstGeom prst="rect">
            <a:avLst/>
          </a:prstGeom>
        </p:spPr>
      </p:pic>
      <p:pic>
        <p:nvPicPr>
          <p:cNvPr id="131" name="Picture 130" descr="Icon&#10;&#10;Description automatically generated">
            <a:extLst>
              <a:ext uri="{FF2B5EF4-FFF2-40B4-BE49-F238E27FC236}">
                <a16:creationId xmlns:a16="http://schemas.microsoft.com/office/drawing/2014/main" id="{DBA2EE0E-0030-4634-8703-D0B1FA06CA1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5425" y="4420774"/>
            <a:ext cx="426614" cy="402485"/>
          </a:xfrm>
          <a:prstGeom prst="rect">
            <a:avLst/>
          </a:prstGeom>
        </p:spPr>
      </p:pic>
      <p:sp>
        <p:nvSpPr>
          <p:cNvPr id="26" name="AutoShape 3">
            <a:extLst>
              <a:ext uri="{FF2B5EF4-FFF2-40B4-BE49-F238E27FC236}">
                <a16:creationId xmlns:a16="http://schemas.microsoft.com/office/drawing/2014/main" id="{C697C471-8B9F-4518-995B-11F9090AC680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3282950" y="4054475"/>
            <a:ext cx="2246313" cy="212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07" name="Group 206">
            <a:extLst>
              <a:ext uri="{FF2B5EF4-FFF2-40B4-BE49-F238E27FC236}">
                <a16:creationId xmlns:a16="http://schemas.microsoft.com/office/drawing/2014/main" id="{442FEAEA-8101-4C7B-AC8C-95384F9E746F}"/>
              </a:ext>
            </a:extLst>
          </p:cNvPr>
          <p:cNvGrpSpPr/>
          <p:nvPr/>
        </p:nvGrpSpPr>
        <p:grpSpPr>
          <a:xfrm>
            <a:off x="1215552" y="1522881"/>
            <a:ext cx="2574198" cy="5322921"/>
            <a:chOff x="-2107223" y="1069696"/>
            <a:chExt cx="2574198" cy="5322921"/>
          </a:xfrm>
        </p:grpSpPr>
        <p:sp>
          <p:nvSpPr>
            <p:cNvPr id="208" name="Freeform 6">
              <a:extLst>
                <a:ext uri="{FF2B5EF4-FFF2-40B4-BE49-F238E27FC236}">
                  <a16:creationId xmlns:a16="http://schemas.microsoft.com/office/drawing/2014/main" id="{ECFA2D3C-3AA2-4AF0-B5B7-7928E231A700}"/>
                </a:ext>
              </a:extLst>
            </p:cNvPr>
            <p:cNvSpPr>
              <a:spLocks/>
            </p:cNvSpPr>
            <p:nvPr/>
          </p:nvSpPr>
          <p:spPr bwMode="auto">
            <a:xfrm>
              <a:off x="-972893" y="4221092"/>
              <a:ext cx="415698" cy="1749449"/>
            </a:xfrm>
            <a:custGeom>
              <a:avLst/>
              <a:gdLst>
                <a:gd name="T0" fmla="*/ 103 w 129"/>
                <a:gd name="T1" fmla="*/ 542 h 542"/>
                <a:gd name="T2" fmla="*/ 46 w 129"/>
                <a:gd name="T3" fmla="*/ 542 h 542"/>
                <a:gd name="T4" fmla="*/ 42 w 129"/>
                <a:gd name="T5" fmla="*/ 473 h 542"/>
                <a:gd name="T6" fmla="*/ 6 w 129"/>
                <a:gd name="T7" fmla="*/ 276 h 542"/>
                <a:gd name="T8" fmla="*/ 15 w 129"/>
                <a:gd name="T9" fmla="*/ 185 h 542"/>
                <a:gd name="T10" fmla="*/ 6 w 129"/>
                <a:gd name="T11" fmla="*/ 92 h 542"/>
                <a:gd name="T12" fmla="*/ 0 w 129"/>
                <a:gd name="T13" fmla="*/ 0 h 542"/>
                <a:gd name="T14" fmla="*/ 128 w 129"/>
                <a:gd name="T15" fmla="*/ 12 h 542"/>
                <a:gd name="T16" fmla="*/ 104 w 129"/>
                <a:gd name="T17" fmla="*/ 265 h 542"/>
                <a:gd name="T18" fmla="*/ 103 w 129"/>
                <a:gd name="T19" fmla="*/ 542 h 5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9" h="542">
                  <a:moveTo>
                    <a:pt x="103" y="542"/>
                  </a:moveTo>
                  <a:cubicBezTo>
                    <a:pt x="84" y="542"/>
                    <a:pt x="65" y="542"/>
                    <a:pt x="46" y="542"/>
                  </a:cubicBezTo>
                  <a:cubicBezTo>
                    <a:pt x="52" y="530"/>
                    <a:pt x="46" y="495"/>
                    <a:pt x="42" y="473"/>
                  </a:cubicBezTo>
                  <a:cubicBezTo>
                    <a:pt x="29" y="408"/>
                    <a:pt x="6" y="346"/>
                    <a:pt x="6" y="276"/>
                  </a:cubicBezTo>
                  <a:cubicBezTo>
                    <a:pt x="6" y="249"/>
                    <a:pt x="14" y="209"/>
                    <a:pt x="15" y="185"/>
                  </a:cubicBezTo>
                  <a:cubicBezTo>
                    <a:pt x="15" y="156"/>
                    <a:pt x="8" y="123"/>
                    <a:pt x="6" y="92"/>
                  </a:cubicBezTo>
                  <a:cubicBezTo>
                    <a:pt x="3" y="60"/>
                    <a:pt x="0" y="29"/>
                    <a:pt x="0" y="0"/>
                  </a:cubicBezTo>
                  <a:cubicBezTo>
                    <a:pt x="42" y="5"/>
                    <a:pt x="89" y="4"/>
                    <a:pt x="128" y="12"/>
                  </a:cubicBezTo>
                  <a:cubicBezTo>
                    <a:pt x="129" y="97"/>
                    <a:pt x="108" y="179"/>
                    <a:pt x="104" y="265"/>
                  </a:cubicBezTo>
                  <a:cubicBezTo>
                    <a:pt x="101" y="353"/>
                    <a:pt x="102" y="448"/>
                    <a:pt x="103" y="542"/>
                  </a:cubicBezTo>
                  <a:close/>
                </a:path>
              </a:pathLst>
            </a:custGeom>
            <a:solidFill>
              <a:srgbClr val="CC836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" name="Freeform 5">
              <a:extLst>
                <a:ext uri="{FF2B5EF4-FFF2-40B4-BE49-F238E27FC236}">
                  <a16:creationId xmlns:a16="http://schemas.microsoft.com/office/drawing/2014/main" id="{42E9CD7C-0C85-4D2A-8605-C645C4645E5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462928" y="4316624"/>
              <a:ext cx="586130" cy="1673306"/>
            </a:xfrm>
            <a:custGeom>
              <a:avLst/>
              <a:gdLst>
                <a:gd name="T0" fmla="*/ 160 w 182"/>
                <a:gd name="T1" fmla="*/ 0 h 520"/>
                <a:gd name="T2" fmla="*/ 182 w 182"/>
                <a:gd name="T3" fmla="*/ 0 h 520"/>
                <a:gd name="T4" fmla="*/ 182 w 182"/>
                <a:gd name="T5" fmla="*/ 366 h 520"/>
                <a:gd name="T6" fmla="*/ 173 w 182"/>
                <a:gd name="T7" fmla="*/ 152 h 520"/>
                <a:gd name="T8" fmla="*/ 138 w 182"/>
                <a:gd name="T9" fmla="*/ 239 h 520"/>
                <a:gd name="T10" fmla="*/ 55 w 182"/>
                <a:gd name="T11" fmla="*/ 520 h 520"/>
                <a:gd name="T12" fmla="*/ 0 w 182"/>
                <a:gd name="T13" fmla="*/ 520 h 520"/>
                <a:gd name="T14" fmla="*/ 0 w 182"/>
                <a:gd name="T15" fmla="*/ 512 h 520"/>
                <a:gd name="T16" fmla="*/ 15 w 182"/>
                <a:gd name="T17" fmla="*/ 435 h 520"/>
                <a:gd name="T18" fmla="*/ 48 w 182"/>
                <a:gd name="T19" fmla="*/ 190 h 520"/>
                <a:gd name="T20" fmla="*/ 69 w 182"/>
                <a:gd name="T21" fmla="*/ 155 h 520"/>
                <a:gd name="T22" fmla="*/ 64 w 182"/>
                <a:gd name="T23" fmla="*/ 117 h 520"/>
                <a:gd name="T24" fmla="*/ 52 w 182"/>
                <a:gd name="T25" fmla="*/ 2 h 520"/>
                <a:gd name="T26" fmla="*/ 160 w 182"/>
                <a:gd name="T27" fmla="*/ 0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82" h="520">
                  <a:moveTo>
                    <a:pt x="160" y="0"/>
                  </a:moveTo>
                  <a:cubicBezTo>
                    <a:pt x="167" y="0"/>
                    <a:pt x="175" y="0"/>
                    <a:pt x="182" y="0"/>
                  </a:cubicBezTo>
                  <a:cubicBezTo>
                    <a:pt x="182" y="122"/>
                    <a:pt x="182" y="244"/>
                    <a:pt x="182" y="366"/>
                  </a:cubicBezTo>
                  <a:cubicBezTo>
                    <a:pt x="161" y="309"/>
                    <a:pt x="160" y="220"/>
                    <a:pt x="173" y="152"/>
                  </a:cubicBezTo>
                  <a:cubicBezTo>
                    <a:pt x="171" y="186"/>
                    <a:pt x="151" y="211"/>
                    <a:pt x="138" y="239"/>
                  </a:cubicBezTo>
                  <a:cubicBezTo>
                    <a:pt x="98" y="322"/>
                    <a:pt x="78" y="417"/>
                    <a:pt x="55" y="520"/>
                  </a:cubicBezTo>
                  <a:cubicBezTo>
                    <a:pt x="37" y="520"/>
                    <a:pt x="18" y="520"/>
                    <a:pt x="0" y="520"/>
                  </a:cubicBezTo>
                  <a:cubicBezTo>
                    <a:pt x="0" y="517"/>
                    <a:pt x="0" y="515"/>
                    <a:pt x="0" y="512"/>
                  </a:cubicBezTo>
                  <a:cubicBezTo>
                    <a:pt x="8" y="494"/>
                    <a:pt x="11" y="462"/>
                    <a:pt x="15" y="435"/>
                  </a:cubicBezTo>
                  <a:cubicBezTo>
                    <a:pt x="27" y="348"/>
                    <a:pt x="17" y="258"/>
                    <a:pt x="48" y="190"/>
                  </a:cubicBezTo>
                  <a:cubicBezTo>
                    <a:pt x="55" y="175"/>
                    <a:pt x="67" y="166"/>
                    <a:pt x="69" y="155"/>
                  </a:cubicBezTo>
                  <a:cubicBezTo>
                    <a:pt x="70" y="146"/>
                    <a:pt x="65" y="130"/>
                    <a:pt x="64" y="117"/>
                  </a:cubicBezTo>
                  <a:cubicBezTo>
                    <a:pt x="61" y="77"/>
                    <a:pt x="56" y="34"/>
                    <a:pt x="52" y="2"/>
                  </a:cubicBezTo>
                  <a:cubicBezTo>
                    <a:pt x="88" y="1"/>
                    <a:pt x="127" y="4"/>
                    <a:pt x="160" y="0"/>
                  </a:cubicBezTo>
                  <a:close/>
                </a:path>
              </a:pathLst>
            </a:custGeom>
            <a:solidFill>
              <a:srgbClr val="CC836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" name="Freeform 50">
              <a:extLst>
                <a:ext uri="{FF2B5EF4-FFF2-40B4-BE49-F238E27FC236}">
                  <a16:creationId xmlns:a16="http://schemas.microsoft.com/office/drawing/2014/main" id="{B31E6839-BA6D-4867-A4D0-01004342CB48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68" y="2215116"/>
              <a:ext cx="416107" cy="116332"/>
            </a:xfrm>
            <a:custGeom>
              <a:avLst/>
              <a:gdLst>
                <a:gd name="T0" fmla="*/ 263 w 263"/>
                <a:gd name="T1" fmla="*/ 16 h 74"/>
                <a:gd name="T2" fmla="*/ 171 w 263"/>
                <a:gd name="T3" fmla="*/ 35 h 74"/>
                <a:gd name="T4" fmla="*/ 36 w 263"/>
                <a:gd name="T5" fmla="*/ 74 h 74"/>
                <a:gd name="T6" fmla="*/ 0 w 263"/>
                <a:gd name="T7" fmla="*/ 39 h 74"/>
                <a:gd name="T8" fmla="*/ 37 w 263"/>
                <a:gd name="T9" fmla="*/ 3 h 74"/>
                <a:gd name="T10" fmla="*/ 229 w 263"/>
                <a:gd name="T11" fmla="*/ 3 h 74"/>
                <a:gd name="T12" fmla="*/ 263 w 263"/>
                <a:gd name="T13" fmla="*/ 14 h 74"/>
                <a:gd name="T14" fmla="*/ 263 w 263"/>
                <a:gd name="T15" fmla="*/ 16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63" h="74">
                  <a:moveTo>
                    <a:pt x="263" y="16"/>
                  </a:moveTo>
                  <a:cubicBezTo>
                    <a:pt x="263" y="28"/>
                    <a:pt x="196" y="29"/>
                    <a:pt x="171" y="35"/>
                  </a:cubicBezTo>
                  <a:cubicBezTo>
                    <a:pt x="36" y="74"/>
                    <a:pt x="36" y="74"/>
                    <a:pt x="36" y="74"/>
                  </a:cubicBezTo>
                  <a:cubicBezTo>
                    <a:pt x="16" y="74"/>
                    <a:pt x="0" y="58"/>
                    <a:pt x="0" y="39"/>
                  </a:cubicBezTo>
                  <a:cubicBezTo>
                    <a:pt x="0" y="19"/>
                    <a:pt x="17" y="3"/>
                    <a:pt x="37" y="3"/>
                  </a:cubicBezTo>
                  <a:cubicBezTo>
                    <a:pt x="229" y="3"/>
                    <a:pt x="229" y="3"/>
                    <a:pt x="229" y="3"/>
                  </a:cubicBezTo>
                  <a:cubicBezTo>
                    <a:pt x="249" y="3"/>
                    <a:pt x="263" y="0"/>
                    <a:pt x="263" y="14"/>
                  </a:cubicBezTo>
                  <a:lnTo>
                    <a:pt x="263" y="16"/>
                  </a:lnTo>
                  <a:close/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1" name="Freeform 51">
              <a:extLst>
                <a:ext uri="{FF2B5EF4-FFF2-40B4-BE49-F238E27FC236}">
                  <a16:creationId xmlns:a16="http://schemas.microsoft.com/office/drawing/2014/main" id="{1279A710-7481-42AD-A86E-F19A962A18D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27730" y="2261350"/>
              <a:ext cx="335570" cy="529458"/>
            </a:xfrm>
            <a:custGeom>
              <a:avLst/>
              <a:gdLst>
                <a:gd name="T0" fmla="*/ 9 w 212"/>
                <a:gd name="T1" fmla="*/ 0 h 335"/>
                <a:gd name="T2" fmla="*/ 12 w 212"/>
                <a:gd name="T3" fmla="*/ 224 h 335"/>
                <a:gd name="T4" fmla="*/ 131 w 212"/>
                <a:gd name="T5" fmla="*/ 335 h 335"/>
                <a:gd name="T6" fmla="*/ 212 w 212"/>
                <a:gd name="T7" fmla="*/ 193 h 335"/>
                <a:gd name="T8" fmla="*/ 9 w 212"/>
                <a:gd name="T9" fmla="*/ 0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2" h="335">
                  <a:moveTo>
                    <a:pt x="9" y="0"/>
                  </a:moveTo>
                  <a:cubicBezTo>
                    <a:pt x="0" y="99"/>
                    <a:pt x="12" y="224"/>
                    <a:pt x="12" y="224"/>
                  </a:cubicBezTo>
                  <a:cubicBezTo>
                    <a:pt x="51" y="271"/>
                    <a:pt x="99" y="309"/>
                    <a:pt x="131" y="335"/>
                  </a:cubicBezTo>
                  <a:cubicBezTo>
                    <a:pt x="212" y="193"/>
                    <a:pt x="212" y="193"/>
                    <a:pt x="212" y="193"/>
                  </a:cubicBezTo>
                  <a:cubicBezTo>
                    <a:pt x="60" y="19"/>
                    <a:pt x="9" y="0"/>
                    <a:pt x="9" y="0"/>
                  </a:cubicBezTo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2" name="Freeform 52">
              <a:extLst>
                <a:ext uri="{FF2B5EF4-FFF2-40B4-BE49-F238E27FC236}">
                  <a16:creationId xmlns:a16="http://schemas.microsoft.com/office/drawing/2014/main" id="{57929062-E003-4ED7-9299-15839BDB3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-420422" y="2231522"/>
              <a:ext cx="599552" cy="748699"/>
            </a:xfrm>
            <a:custGeom>
              <a:avLst/>
              <a:gdLst>
                <a:gd name="T0" fmla="*/ 299 w 378"/>
                <a:gd name="T1" fmla="*/ 19 h 474"/>
                <a:gd name="T2" fmla="*/ 130 w 378"/>
                <a:gd name="T3" fmla="*/ 262 h 474"/>
                <a:gd name="T4" fmla="*/ 81 w 378"/>
                <a:gd name="T5" fmla="*/ 212 h 474"/>
                <a:gd name="T6" fmla="*/ 0 w 378"/>
                <a:gd name="T7" fmla="*/ 354 h 474"/>
                <a:gd name="T8" fmla="*/ 198 w 378"/>
                <a:gd name="T9" fmla="*/ 413 h 474"/>
                <a:gd name="T10" fmla="*/ 378 w 378"/>
                <a:gd name="T11" fmla="*/ 51 h 474"/>
                <a:gd name="T12" fmla="*/ 299 w 378"/>
                <a:gd name="T13" fmla="*/ 19 h 4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8" h="474">
                  <a:moveTo>
                    <a:pt x="299" y="19"/>
                  </a:moveTo>
                  <a:cubicBezTo>
                    <a:pt x="254" y="94"/>
                    <a:pt x="130" y="262"/>
                    <a:pt x="130" y="262"/>
                  </a:cubicBezTo>
                  <a:cubicBezTo>
                    <a:pt x="117" y="247"/>
                    <a:pt x="93" y="225"/>
                    <a:pt x="81" y="212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148" y="474"/>
                    <a:pt x="198" y="413"/>
                    <a:pt x="198" y="413"/>
                  </a:cubicBezTo>
                  <a:cubicBezTo>
                    <a:pt x="293" y="298"/>
                    <a:pt x="378" y="51"/>
                    <a:pt x="378" y="51"/>
                  </a:cubicBezTo>
                  <a:cubicBezTo>
                    <a:pt x="361" y="0"/>
                    <a:pt x="299" y="19"/>
                    <a:pt x="299" y="19"/>
                  </a:cubicBezTo>
                  <a:close/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3" name="Freeform 53">
              <a:extLst>
                <a:ext uri="{FF2B5EF4-FFF2-40B4-BE49-F238E27FC236}">
                  <a16:creationId xmlns:a16="http://schemas.microsoft.com/office/drawing/2014/main" id="{ACF78B3E-F7F8-4085-807D-8CD450E15D2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06925" y="2513402"/>
              <a:ext cx="302759" cy="317675"/>
            </a:xfrm>
            <a:custGeom>
              <a:avLst/>
              <a:gdLst>
                <a:gd name="T0" fmla="*/ 176 w 191"/>
                <a:gd name="T1" fmla="*/ 77 h 201"/>
                <a:gd name="T2" fmla="*/ 173 w 191"/>
                <a:gd name="T3" fmla="*/ 52 h 201"/>
                <a:gd name="T4" fmla="*/ 117 w 191"/>
                <a:gd name="T5" fmla="*/ 12 h 201"/>
                <a:gd name="T6" fmla="*/ 8 w 191"/>
                <a:gd name="T7" fmla="*/ 136 h 201"/>
                <a:gd name="T8" fmla="*/ 13 w 191"/>
                <a:gd name="T9" fmla="*/ 153 h 201"/>
                <a:gd name="T10" fmla="*/ 69 w 191"/>
                <a:gd name="T11" fmla="*/ 185 h 201"/>
                <a:gd name="T12" fmla="*/ 176 w 191"/>
                <a:gd name="T13" fmla="*/ 7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1" h="201">
                  <a:moveTo>
                    <a:pt x="176" y="77"/>
                  </a:moveTo>
                  <a:cubicBezTo>
                    <a:pt x="176" y="77"/>
                    <a:pt x="191" y="71"/>
                    <a:pt x="173" y="52"/>
                  </a:cubicBezTo>
                  <a:cubicBezTo>
                    <a:pt x="156" y="33"/>
                    <a:pt x="129" y="0"/>
                    <a:pt x="117" y="12"/>
                  </a:cubicBezTo>
                  <a:cubicBezTo>
                    <a:pt x="117" y="12"/>
                    <a:pt x="55" y="100"/>
                    <a:pt x="8" y="136"/>
                  </a:cubicBezTo>
                  <a:cubicBezTo>
                    <a:pt x="8" y="136"/>
                    <a:pt x="0" y="143"/>
                    <a:pt x="13" y="153"/>
                  </a:cubicBezTo>
                  <a:cubicBezTo>
                    <a:pt x="25" y="164"/>
                    <a:pt x="52" y="201"/>
                    <a:pt x="69" y="185"/>
                  </a:cubicBezTo>
                  <a:cubicBezTo>
                    <a:pt x="69" y="185"/>
                    <a:pt x="147" y="116"/>
                    <a:pt x="176" y="77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4" name="Freeform 54">
              <a:extLst>
                <a:ext uri="{FF2B5EF4-FFF2-40B4-BE49-F238E27FC236}">
                  <a16:creationId xmlns:a16="http://schemas.microsoft.com/office/drawing/2014/main" id="{B0F65C4E-E86A-4AA4-BECE-260B41B8E7B3}"/>
                </a:ext>
              </a:extLst>
            </p:cNvPr>
            <p:cNvSpPr>
              <a:spLocks/>
            </p:cNvSpPr>
            <p:nvPr/>
          </p:nvSpPr>
          <p:spPr bwMode="auto">
            <a:xfrm>
              <a:off x="-876798" y="5963085"/>
              <a:ext cx="514541" cy="429532"/>
            </a:xfrm>
            <a:custGeom>
              <a:avLst/>
              <a:gdLst>
                <a:gd name="T0" fmla="*/ 40 w 325"/>
                <a:gd name="T1" fmla="*/ 0 h 272"/>
                <a:gd name="T2" fmla="*/ 158 w 325"/>
                <a:gd name="T3" fmla="*/ 199 h 272"/>
                <a:gd name="T4" fmla="*/ 232 w 325"/>
                <a:gd name="T5" fmla="*/ 207 h 272"/>
                <a:gd name="T6" fmla="*/ 307 w 325"/>
                <a:gd name="T7" fmla="*/ 225 h 272"/>
                <a:gd name="T8" fmla="*/ 309 w 325"/>
                <a:gd name="T9" fmla="*/ 272 h 272"/>
                <a:gd name="T10" fmla="*/ 120 w 325"/>
                <a:gd name="T11" fmla="*/ 272 h 272"/>
                <a:gd name="T12" fmla="*/ 55 w 325"/>
                <a:gd name="T13" fmla="*/ 111 h 272"/>
                <a:gd name="T14" fmla="*/ 60 w 325"/>
                <a:gd name="T15" fmla="*/ 272 h 272"/>
                <a:gd name="T16" fmla="*/ 40 w 325"/>
                <a:gd name="T17" fmla="*/ 272 h 272"/>
                <a:gd name="T18" fmla="*/ 0 w 325"/>
                <a:gd name="T19" fmla="*/ 72 h 272"/>
                <a:gd name="T20" fmla="*/ 40 w 325"/>
                <a:gd name="T21" fmla="*/ 0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25" h="272">
                  <a:moveTo>
                    <a:pt x="40" y="0"/>
                  </a:moveTo>
                  <a:cubicBezTo>
                    <a:pt x="73" y="95"/>
                    <a:pt x="158" y="199"/>
                    <a:pt x="158" y="199"/>
                  </a:cubicBezTo>
                  <a:cubicBezTo>
                    <a:pt x="232" y="207"/>
                    <a:pt x="232" y="207"/>
                    <a:pt x="232" y="207"/>
                  </a:cubicBezTo>
                  <a:cubicBezTo>
                    <a:pt x="307" y="225"/>
                    <a:pt x="307" y="225"/>
                    <a:pt x="307" y="225"/>
                  </a:cubicBezTo>
                  <a:cubicBezTo>
                    <a:pt x="307" y="225"/>
                    <a:pt x="325" y="244"/>
                    <a:pt x="309" y="272"/>
                  </a:cubicBezTo>
                  <a:cubicBezTo>
                    <a:pt x="120" y="272"/>
                    <a:pt x="120" y="272"/>
                    <a:pt x="120" y="272"/>
                  </a:cubicBezTo>
                  <a:cubicBezTo>
                    <a:pt x="55" y="111"/>
                    <a:pt x="55" y="111"/>
                    <a:pt x="55" y="111"/>
                  </a:cubicBezTo>
                  <a:cubicBezTo>
                    <a:pt x="60" y="272"/>
                    <a:pt x="60" y="272"/>
                    <a:pt x="60" y="272"/>
                  </a:cubicBezTo>
                  <a:cubicBezTo>
                    <a:pt x="40" y="272"/>
                    <a:pt x="40" y="272"/>
                    <a:pt x="40" y="272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0" y="72"/>
                    <a:pt x="4" y="25"/>
                    <a:pt x="4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5" name="Freeform 55">
              <a:extLst>
                <a:ext uri="{FF2B5EF4-FFF2-40B4-BE49-F238E27FC236}">
                  <a16:creationId xmlns:a16="http://schemas.microsoft.com/office/drawing/2014/main" id="{F4190859-2016-4816-A6DD-546BCBBD4D73}"/>
                </a:ext>
              </a:extLst>
            </p:cNvPr>
            <p:cNvSpPr>
              <a:spLocks/>
            </p:cNvSpPr>
            <p:nvPr/>
          </p:nvSpPr>
          <p:spPr bwMode="auto">
            <a:xfrm>
              <a:off x="-812667" y="5890004"/>
              <a:ext cx="304251" cy="399704"/>
            </a:xfrm>
            <a:custGeom>
              <a:avLst/>
              <a:gdLst>
                <a:gd name="T0" fmla="*/ 0 w 192"/>
                <a:gd name="T1" fmla="*/ 46 h 253"/>
                <a:gd name="T2" fmla="*/ 47 w 192"/>
                <a:gd name="T3" fmla="*/ 3 h 253"/>
                <a:gd name="T4" fmla="*/ 109 w 192"/>
                <a:gd name="T5" fmla="*/ 46 h 253"/>
                <a:gd name="T6" fmla="*/ 192 w 192"/>
                <a:gd name="T7" fmla="*/ 253 h 253"/>
                <a:gd name="T8" fmla="*/ 124 w 192"/>
                <a:gd name="T9" fmla="*/ 253 h 253"/>
                <a:gd name="T10" fmla="*/ 0 w 192"/>
                <a:gd name="T11" fmla="*/ 4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2" h="253">
                  <a:moveTo>
                    <a:pt x="0" y="46"/>
                  </a:moveTo>
                  <a:cubicBezTo>
                    <a:pt x="0" y="46"/>
                    <a:pt x="5" y="5"/>
                    <a:pt x="47" y="3"/>
                  </a:cubicBezTo>
                  <a:cubicBezTo>
                    <a:pt x="89" y="0"/>
                    <a:pt x="109" y="46"/>
                    <a:pt x="109" y="46"/>
                  </a:cubicBezTo>
                  <a:cubicBezTo>
                    <a:pt x="109" y="46"/>
                    <a:pt x="158" y="229"/>
                    <a:pt x="192" y="253"/>
                  </a:cubicBezTo>
                  <a:cubicBezTo>
                    <a:pt x="124" y="253"/>
                    <a:pt x="124" y="253"/>
                    <a:pt x="124" y="253"/>
                  </a:cubicBezTo>
                  <a:cubicBezTo>
                    <a:pt x="124" y="253"/>
                    <a:pt x="29" y="154"/>
                    <a:pt x="0" y="46"/>
                  </a:cubicBezTo>
                  <a:close/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6" name="Freeform 57">
              <a:extLst>
                <a:ext uri="{FF2B5EF4-FFF2-40B4-BE49-F238E27FC236}">
                  <a16:creationId xmlns:a16="http://schemas.microsoft.com/office/drawing/2014/main" id="{28F49B8A-41B4-46ED-AE4E-2AAD21AF941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25568" y="5964576"/>
              <a:ext cx="516033" cy="422075"/>
            </a:xfrm>
            <a:custGeom>
              <a:avLst/>
              <a:gdLst>
                <a:gd name="T0" fmla="*/ 40 w 326"/>
                <a:gd name="T1" fmla="*/ 0 h 267"/>
                <a:gd name="T2" fmla="*/ 158 w 326"/>
                <a:gd name="T3" fmla="*/ 199 h 267"/>
                <a:gd name="T4" fmla="*/ 233 w 326"/>
                <a:gd name="T5" fmla="*/ 207 h 267"/>
                <a:gd name="T6" fmla="*/ 307 w 326"/>
                <a:gd name="T7" fmla="*/ 223 h 267"/>
                <a:gd name="T8" fmla="*/ 309 w 326"/>
                <a:gd name="T9" fmla="*/ 267 h 267"/>
                <a:gd name="T10" fmla="*/ 120 w 326"/>
                <a:gd name="T11" fmla="*/ 267 h 267"/>
                <a:gd name="T12" fmla="*/ 56 w 326"/>
                <a:gd name="T13" fmla="*/ 106 h 267"/>
                <a:gd name="T14" fmla="*/ 60 w 326"/>
                <a:gd name="T15" fmla="*/ 267 h 267"/>
                <a:gd name="T16" fmla="*/ 40 w 326"/>
                <a:gd name="T17" fmla="*/ 267 h 267"/>
                <a:gd name="T18" fmla="*/ 0 w 326"/>
                <a:gd name="T19" fmla="*/ 70 h 267"/>
                <a:gd name="T20" fmla="*/ 40 w 326"/>
                <a:gd name="T21" fmla="*/ 0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26" h="267">
                  <a:moveTo>
                    <a:pt x="40" y="0"/>
                  </a:moveTo>
                  <a:cubicBezTo>
                    <a:pt x="73" y="95"/>
                    <a:pt x="158" y="199"/>
                    <a:pt x="158" y="199"/>
                  </a:cubicBezTo>
                  <a:cubicBezTo>
                    <a:pt x="233" y="207"/>
                    <a:pt x="233" y="207"/>
                    <a:pt x="233" y="207"/>
                  </a:cubicBezTo>
                  <a:cubicBezTo>
                    <a:pt x="307" y="223"/>
                    <a:pt x="307" y="223"/>
                    <a:pt x="307" y="223"/>
                  </a:cubicBezTo>
                  <a:cubicBezTo>
                    <a:pt x="307" y="223"/>
                    <a:pt x="326" y="239"/>
                    <a:pt x="309" y="267"/>
                  </a:cubicBezTo>
                  <a:cubicBezTo>
                    <a:pt x="120" y="267"/>
                    <a:pt x="120" y="267"/>
                    <a:pt x="120" y="267"/>
                  </a:cubicBezTo>
                  <a:cubicBezTo>
                    <a:pt x="56" y="106"/>
                    <a:pt x="56" y="106"/>
                    <a:pt x="56" y="106"/>
                  </a:cubicBezTo>
                  <a:cubicBezTo>
                    <a:pt x="60" y="267"/>
                    <a:pt x="60" y="267"/>
                    <a:pt x="60" y="267"/>
                  </a:cubicBezTo>
                  <a:cubicBezTo>
                    <a:pt x="40" y="267"/>
                    <a:pt x="40" y="267"/>
                    <a:pt x="40" y="26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0" y="70"/>
                    <a:pt x="4" y="25"/>
                    <a:pt x="4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7" name="Freeform 58">
              <a:extLst>
                <a:ext uri="{FF2B5EF4-FFF2-40B4-BE49-F238E27FC236}">
                  <a16:creationId xmlns:a16="http://schemas.microsoft.com/office/drawing/2014/main" id="{2C325CBC-94FB-424B-9ADA-69DE562C6C3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462928" y="5891496"/>
              <a:ext cx="305742" cy="399704"/>
            </a:xfrm>
            <a:custGeom>
              <a:avLst/>
              <a:gdLst>
                <a:gd name="T0" fmla="*/ 0 w 193"/>
                <a:gd name="T1" fmla="*/ 46 h 253"/>
                <a:gd name="T2" fmla="*/ 47 w 193"/>
                <a:gd name="T3" fmla="*/ 3 h 253"/>
                <a:gd name="T4" fmla="*/ 101 w 193"/>
                <a:gd name="T5" fmla="*/ 46 h 253"/>
                <a:gd name="T6" fmla="*/ 193 w 193"/>
                <a:gd name="T7" fmla="*/ 253 h 253"/>
                <a:gd name="T8" fmla="*/ 125 w 193"/>
                <a:gd name="T9" fmla="*/ 253 h 253"/>
                <a:gd name="T10" fmla="*/ 0 w 193"/>
                <a:gd name="T11" fmla="*/ 4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3" h="253">
                  <a:moveTo>
                    <a:pt x="0" y="46"/>
                  </a:moveTo>
                  <a:cubicBezTo>
                    <a:pt x="0" y="46"/>
                    <a:pt x="2" y="5"/>
                    <a:pt x="47" y="3"/>
                  </a:cubicBezTo>
                  <a:cubicBezTo>
                    <a:pt x="92" y="0"/>
                    <a:pt x="101" y="46"/>
                    <a:pt x="101" y="46"/>
                  </a:cubicBezTo>
                  <a:cubicBezTo>
                    <a:pt x="101" y="46"/>
                    <a:pt x="159" y="229"/>
                    <a:pt x="193" y="253"/>
                  </a:cubicBezTo>
                  <a:cubicBezTo>
                    <a:pt x="125" y="253"/>
                    <a:pt x="125" y="253"/>
                    <a:pt x="125" y="253"/>
                  </a:cubicBezTo>
                  <a:cubicBezTo>
                    <a:pt x="125" y="253"/>
                    <a:pt x="32" y="162"/>
                    <a:pt x="0" y="46"/>
                  </a:cubicBezTo>
                  <a:close/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8" name="Freeform 60">
              <a:extLst>
                <a:ext uri="{FF2B5EF4-FFF2-40B4-BE49-F238E27FC236}">
                  <a16:creationId xmlns:a16="http://schemas.microsoft.com/office/drawing/2014/main" id="{90D665F8-E595-41C5-A097-3CB490225E6C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13785" y="4294943"/>
              <a:ext cx="741956" cy="406134"/>
            </a:xfrm>
            <a:custGeom>
              <a:avLst/>
              <a:gdLst>
                <a:gd name="T0" fmla="*/ 26 w 254"/>
                <a:gd name="T1" fmla="*/ 236 h 241"/>
                <a:gd name="T2" fmla="*/ 0 w 254"/>
                <a:gd name="T3" fmla="*/ 0 h 241"/>
                <a:gd name="T4" fmla="*/ 249 w 254"/>
                <a:gd name="T5" fmla="*/ 0 h 241"/>
                <a:gd name="T6" fmla="*/ 251 w 254"/>
                <a:gd name="T7" fmla="*/ 223 h 241"/>
                <a:gd name="T8" fmla="*/ 26 w 254"/>
                <a:gd name="T9" fmla="*/ 236 h 241"/>
                <a:gd name="connsiteX0" fmla="*/ 826 w 9962"/>
                <a:gd name="connsiteY0" fmla="*/ 9793 h 9852"/>
                <a:gd name="connsiteX1" fmla="*/ 0 w 9962"/>
                <a:gd name="connsiteY1" fmla="*/ 0 h 9852"/>
                <a:gd name="connsiteX2" fmla="*/ 9803 w 9962"/>
                <a:gd name="connsiteY2" fmla="*/ 0 h 9852"/>
                <a:gd name="connsiteX3" fmla="*/ 9882 w 9962"/>
                <a:gd name="connsiteY3" fmla="*/ 9253 h 9852"/>
                <a:gd name="connsiteX4" fmla="*/ 826 w 9962"/>
                <a:gd name="connsiteY4" fmla="*/ 9793 h 9852"/>
                <a:gd name="connsiteX0" fmla="*/ 829 w 10352"/>
                <a:gd name="connsiteY0" fmla="*/ 10469 h 10529"/>
                <a:gd name="connsiteX1" fmla="*/ 0 w 10352"/>
                <a:gd name="connsiteY1" fmla="*/ 529 h 10529"/>
                <a:gd name="connsiteX2" fmla="*/ 10304 w 10352"/>
                <a:gd name="connsiteY2" fmla="*/ 0 h 10529"/>
                <a:gd name="connsiteX3" fmla="*/ 9920 w 10352"/>
                <a:gd name="connsiteY3" fmla="*/ 9921 h 10529"/>
                <a:gd name="connsiteX4" fmla="*/ 829 w 10352"/>
                <a:gd name="connsiteY4" fmla="*/ 10469 h 10529"/>
                <a:gd name="connsiteX0" fmla="*/ 829 w 10387"/>
                <a:gd name="connsiteY0" fmla="*/ 10469 h 10529"/>
                <a:gd name="connsiteX1" fmla="*/ 0 w 10387"/>
                <a:gd name="connsiteY1" fmla="*/ 529 h 10529"/>
                <a:gd name="connsiteX2" fmla="*/ 10304 w 10387"/>
                <a:gd name="connsiteY2" fmla="*/ 0 h 10529"/>
                <a:gd name="connsiteX3" fmla="*/ 10185 w 10387"/>
                <a:gd name="connsiteY3" fmla="*/ 9921 h 10529"/>
                <a:gd name="connsiteX4" fmla="*/ 829 w 10387"/>
                <a:gd name="connsiteY4" fmla="*/ 10469 h 10529"/>
                <a:gd name="connsiteX0" fmla="*/ 829 w 10378"/>
                <a:gd name="connsiteY0" fmla="*/ 10469 h 10529"/>
                <a:gd name="connsiteX1" fmla="*/ 0 w 10378"/>
                <a:gd name="connsiteY1" fmla="*/ 529 h 10529"/>
                <a:gd name="connsiteX2" fmla="*/ 10304 w 10378"/>
                <a:gd name="connsiteY2" fmla="*/ 0 h 10529"/>
                <a:gd name="connsiteX3" fmla="*/ 10138 w 10378"/>
                <a:gd name="connsiteY3" fmla="*/ 9921 h 10529"/>
                <a:gd name="connsiteX4" fmla="*/ 829 w 10378"/>
                <a:gd name="connsiteY4" fmla="*/ 10469 h 10529"/>
                <a:gd name="connsiteX0" fmla="*/ 829 w 10378"/>
                <a:gd name="connsiteY0" fmla="*/ 10469 h 11210"/>
                <a:gd name="connsiteX1" fmla="*/ 0 w 10378"/>
                <a:gd name="connsiteY1" fmla="*/ 529 h 11210"/>
                <a:gd name="connsiteX2" fmla="*/ 10304 w 10378"/>
                <a:gd name="connsiteY2" fmla="*/ 0 h 11210"/>
                <a:gd name="connsiteX3" fmla="*/ 10138 w 10378"/>
                <a:gd name="connsiteY3" fmla="*/ 9921 h 11210"/>
                <a:gd name="connsiteX4" fmla="*/ 5435 w 10378"/>
                <a:gd name="connsiteY4" fmla="*/ 10425 h 11210"/>
                <a:gd name="connsiteX5" fmla="*/ 829 w 10378"/>
                <a:gd name="connsiteY5" fmla="*/ 10469 h 11210"/>
                <a:gd name="connsiteX0" fmla="*/ 829 w 10378"/>
                <a:gd name="connsiteY0" fmla="*/ 10469 h 11210"/>
                <a:gd name="connsiteX1" fmla="*/ 0 w 10378"/>
                <a:gd name="connsiteY1" fmla="*/ 529 h 11210"/>
                <a:gd name="connsiteX2" fmla="*/ 10304 w 10378"/>
                <a:gd name="connsiteY2" fmla="*/ 0 h 11210"/>
                <a:gd name="connsiteX3" fmla="*/ 10138 w 10378"/>
                <a:gd name="connsiteY3" fmla="*/ 9921 h 11210"/>
                <a:gd name="connsiteX4" fmla="*/ 5918 w 10378"/>
                <a:gd name="connsiteY4" fmla="*/ 10338 h 11210"/>
                <a:gd name="connsiteX5" fmla="*/ 5435 w 10378"/>
                <a:gd name="connsiteY5" fmla="*/ 10425 h 11210"/>
                <a:gd name="connsiteX6" fmla="*/ 829 w 10378"/>
                <a:gd name="connsiteY6" fmla="*/ 10469 h 11210"/>
                <a:gd name="connsiteX0" fmla="*/ 829 w 10378"/>
                <a:gd name="connsiteY0" fmla="*/ 10469 h 10788"/>
                <a:gd name="connsiteX1" fmla="*/ 0 w 10378"/>
                <a:gd name="connsiteY1" fmla="*/ 529 h 10788"/>
                <a:gd name="connsiteX2" fmla="*/ 10304 w 10378"/>
                <a:gd name="connsiteY2" fmla="*/ 0 h 10788"/>
                <a:gd name="connsiteX3" fmla="*/ 10138 w 10378"/>
                <a:gd name="connsiteY3" fmla="*/ 9921 h 10788"/>
                <a:gd name="connsiteX4" fmla="*/ 5918 w 10378"/>
                <a:gd name="connsiteY4" fmla="*/ 10338 h 10788"/>
                <a:gd name="connsiteX5" fmla="*/ 5435 w 10378"/>
                <a:gd name="connsiteY5" fmla="*/ 10425 h 10788"/>
                <a:gd name="connsiteX6" fmla="*/ 829 w 10378"/>
                <a:gd name="connsiteY6" fmla="*/ 10469 h 10788"/>
                <a:gd name="connsiteX0" fmla="*/ 829 w 10378"/>
                <a:gd name="connsiteY0" fmla="*/ 10469 h 11106"/>
                <a:gd name="connsiteX1" fmla="*/ 0 w 10378"/>
                <a:gd name="connsiteY1" fmla="*/ 529 h 11106"/>
                <a:gd name="connsiteX2" fmla="*/ 10304 w 10378"/>
                <a:gd name="connsiteY2" fmla="*/ 0 h 11106"/>
                <a:gd name="connsiteX3" fmla="*/ 10138 w 10378"/>
                <a:gd name="connsiteY3" fmla="*/ 9921 h 11106"/>
                <a:gd name="connsiteX4" fmla="*/ 6050 w 10378"/>
                <a:gd name="connsiteY4" fmla="*/ 11039 h 11106"/>
                <a:gd name="connsiteX5" fmla="*/ 5435 w 10378"/>
                <a:gd name="connsiteY5" fmla="*/ 10425 h 11106"/>
                <a:gd name="connsiteX6" fmla="*/ 829 w 10378"/>
                <a:gd name="connsiteY6" fmla="*/ 10469 h 11106"/>
                <a:gd name="connsiteX0" fmla="*/ 829 w 10378"/>
                <a:gd name="connsiteY0" fmla="*/ 10469 h 11408"/>
                <a:gd name="connsiteX1" fmla="*/ 0 w 10378"/>
                <a:gd name="connsiteY1" fmla="*/ 529 h 11408"/>
                <a:gd name="connsiteX2" fmla="*/ 10304 w 10378"/>
                <a:gd name="connsiteY2" fmla="*/ 0 h 11408"/>
                <a:gd name="connsiteX3" fmla="*/ 10138 w 10378"/>
                <a:gd name="connsiteY3" fmla="*/ 9921 h 11408"/>
                <a:gd name="connsiteX4" fmla="*/ 6050 w 10378"/>
                <a:gd name="connsiteY4" fmla="*/ 11039 h 11408"/>
                <a:gd name="connsiteX5" fmla="*/ 5313 w 10378"/>
                <a:gd name="connsiteY5" fmla="*/ 11400 h 11408"/>
                <a:gd name="connsiteX6" fmla="*/ 829 w 10378"/>
                <a:gd name="connsiteY6" fmla="*/ 10469 h 11408"/>
                <a:gd name="connsiteX0" fmla="*/ 829 w 10378"/>
                <a:gd name="connsiteY0" fmla="*/ 10469 h 11408"/>
                <a:gd name="connsiteX1" fmla="*/ 0 w 10378"/>
                <a:gd name="connsiteY1" fmla="*/ 529 h 11408"/>
                <a:gd name="connsiteX2" fmla="*/ 10304 w 10378"/>
                <a:gd name="connsiteY2" fmla="*/ 0 h 11408"/>
                <a:gd name="connsiteX3" fmla="*/ 10138 w 10378"/>
                <a:gd name="connsiteY3" fmla="*/ 9921 h 11408"/>
                <a:gd name="connsiteX4" fmla="*/ 6050 w 10378"/>
                <a:gd name="connsiteY4" fmla="*/ 10633 h 11408"/>
                <a:gd name="connsiteX5" fmla="*/ 5313 w 10378"/>
                <a:gd name="connsiteY5" fmla="*/ 11400 h 11408"/>
                <a:gd name="connsiteX6" fmla="*/ 829 w 10378"/>
                <a:gd name="connsiteY6" fmla="*/ 10469 h 11408"/>
                <a:gd name="connsiteX0" fmla="*/ 829 w 10378"/>
                <a:gd name="connsiteY0" fmla="*/ 10469 h 11408"/>
                <a:gd name="connsiteX1" fmla="*/ 0 w 10378"/>
                <a:gd name="connsiteY1" fmla="*/ 529 h 11408"/>
                <a:gd name="connsiteX2" fmla="*/ 10304 w 10378"/>
                <a:gd name="connsiteY2" fmla="*/ 0 h 11408"/>
                <a:gd name="connsiteX3" fmla="*/ 10138 w 10378"/>
                <a:gd name="connsiteY3" fmla="*/ 9921 h 11408"/>
                <a:gd name="connsiteX4" fmla="*/ 6050 w 10378"/>
                <a:gd name="connsiteY4" fmla="*/ 10633 h 11408"/>
                <a:gd name="connsiteX5" fmla="*/ 5313 w 10378"/>
                <a:gd name="connsiteY5" fmla="*/ 11400 h 11408"/>
                <a:gd name="connsiteX6" fmla="*/ 829 w 10378"/>
                <a:gd name="connsiteY6" fmla="*/ 10469 h 11408"/>
                <a:gd name="connsiteX0" fmla="*/ 829 w 10378"/>
                <a:gd name="connsiteY0" fmla="*/ 10469 h 11408"/>
                <a:gd name="connsiteX1" fmla="*/ 0 w 10378"/>
                <a:gd name="connsiteY1" fmla="*/ 529 h 11408"/>
                <a:gd name="connsiteX2" fmla="*/ 10304 w 10378"/>
                <a:gd name="connsiteY2" fmla="*/ 0 h 11408"/>
                <a:gd name="connsiteX3" fmla="*/ 10138 w 10378"/>
                <a:gd name="connsiteY3" fmla="*/ 9921 h 11408"/>
                <a:gd name="connsiteX4" fmla="*/ 6050 w 10378"/>
                <a:gd name="connsiteY4" fmla="*/ 10633 h 11408"/>
                <a:gd name="connsiteX5" fmla="*/ 5313 w 10378"/>
                <a:gd name="connsiteY5" fmla="*/ 11400 h 11408"/>
                <a:gd name="connsiteX6" fmla="*/ 829 w 10378"/>
                <a:gd name="connsiteY6" fmla="*/ 10469 h 11408"/>
                <a:gd name="connsiteX0" fmla="*/ 829 w 10378"/>
                <a:gd name="connsiteY0" fmla="*/ 10469 h 11328"/>
                <a:gd name="connsiteX1" fmla="*/ 0 w 10378"/>
                <a:gd name="connsiteY1" fmla="*/ 529 h 11328"/>
                <a:gd name="connsiteX2" fmla="*/ 10304 w 10378"/>
                <a:gd name="connsiteY2" fmla="*/ 0 h 11328"/>
                <a:gd name="connsiteX3" fmla="*/ 10138 w 10378"/>
                <a:gd name="connsiteY3" fmla="*/ 9921 h 11328"/>
                <a:gd name="connsiteX4" fmla="*/ 6050 w 10378"/>
                <a:gd name="connsiteY4" fmla="*/ 10633 h 11328"/>
                <a:gd name="connsiteX5" fmla="*/ 5517 w 10378"/>
                <a:gd name="connsiteY5" fmla="*/ 11319 h 11328"/>
                <a:gd name="connsiteX6" fmla="*/ 829 w 10378"/>
                <a:gd name="connsiteY6" fmla="*/ 10469 h 11328"/>
                <a:gd name="connsiteX0" fmla="*/ 829 w 10378"/>
                <a:gd name="connsiteY0" fmla="*/ 10469 h 11328"/>
                <a:gd name="connsiteX1" fmla="*/ 0 w 10378"/>
                <a:gd name="connsiteY1" fmla="*/ 529 h 11328"/>
                <a:gd name="connsiteX2" fmla="*/ 10304 w 10378"/>
                <a:gd name="connsiteY2" fmla="*/ 0 h 11328"/>
                <a:gd name="connsiteX3" fmla="*/ 10138 w 10378"/>
                <a:gd name="connsiteY3" fmla="*/ 9921 h 11328"/>
                <a:gd name="connsiteX4" fmla="*/ 6050 w 10378"/>
                <a:gd name="connsiteY4" fmla="*/ 10633 h 11328"/>
                <a:gd name="connsiteX5" fmla="*/ 5517 w 10378"/>
                <a:gd name="connsiteY5" fmla="*/ 11319 h 11328"/>
                <a:gd name="connsiteX6" fmla="*/ 829 w 10378"/>
                <a:gd name="connsiteY6" fmla="*/ 10469 h 11328"/>
                <a:gd name="connsiteX0" fmla="*/ 829 w 10378"/>
                <a:gd name="connsiteY0" fmla="*/ 10469 h 11328"/>
                <a:gd name="connsiteX1" fmla="*/ 0 w 10378"/>
                <a:gd name="connsiteY1" fmla="*/ 529 h 11328"/>
                <a:gd name="connsiteX2" fmla="*/ 10304 w 10378"/>
                <a:gd name="connsiteY2" fmla="*/ 0 h 11328"/>
                <a:gd name="connsiteX3" fmla="*/ 10138 w 10378"/>
                <a:gd name="connsiteY3" fmla="*/ 9921 h 11328"/>
                <a:gd name="connsiteX4" fmla="*/ 6050 w 10378"/>
                <a:gd name="connsiteY4" fmla="*/ 10633 h 11328"/>
                <a:gd name="connsiteX5" fmla="*/ 5517 w 10378"/>
                <a:gd name="connsiteY5" fmla="*/ 11319 h 11328"/>
                <a:gd name="connsiteX6" fmla="*/ 829 w 10378"/>
                <a:gd name="connsiteY6" fmla="*/ 10469 h 11328"/>
                <a:gd name="connsiteX0" fmla="*/ 829 w 10378"/>
                <a:gd name="connsiteY0" fmla="*/ 10469 h 11328"/>
                <a:gd name="connsiteX1" fmla="*/ 0 w 10378"/>
                <a:gd name="connsiteY1" fmla="*/ 529 h 11328"/>
                <a:gd name="connsiteX2" fmla="*/ 10304 w 10378"/>
                <a:gd name="connsiteY2" fmla="*/ 0 h 11328"/>
                <a:gd name="connsiteX3" fmla="*/ 10138 w 10378"/>
                <a:gd name="connsiteY3" fmla="*/ 9921 h 11328"/>
                <a:gd name="connsiteX4" fmla="*/ 6050 w 10378"/>
                <a:gd name="connsiteY4" fmla="*/ 10633 h 11328"/>
                <a:gd name="connsiteX5" fmla="*/ 5761 w 10378"/>
                <a:gd name="connsiteY5" fmla="*/ 11319 h 11328"/>
                <a:gd name="connsiteX6" fmla="*/ 829 w 10378"/>
                <a:gd name="connsiteY6" fmla="*/ 10469 h 11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378" h="11328">
                  <a:moveTo>
                    <a:pt x="829" y="10469"/>
                  </a:moveTo>
                  <a:cubicBezTo>
                    <a:pt x="513" y="6805"/>
                    <a:pt x="514" y="4235"/>
                    <a:pt x="0" y="529"/>
                  </a:cubicBezTo>
                  <a:lnTo>
                    <a:pt x="10304" y="0"/>
                  </a:lnTo>
                  <a:cubicBezTo>
                    <a:pt x="10502" y="3537"/>
                    <a:pt x="10256" y="7226"/>
                    <a:pt x="10138" y="9921"/>
                  </a:cubicBezTo>
                  <a:cubicBezTo>
                    <a:pt x="9000" y="10507"/>
                    <a:pt x="6834" y="10549"/>
                    <a:pt x="6050" y="10633"/>
                  </a:cubicBezTo>
                  <a:cubicBezTo>
                    <a:pt x="5999" y="10717"/>
                    <a:pt x="5876" y="11216"/>
                    <a:pt x="5761" y="11319"/>
                  </a:cubicBezTo>
                  <a:cubicBezTo>
                    <a:pt x="4210" y="11410"/>
                    <a:pt x="2702" y="10803"/>
                    <a:pt x="829" y="10469"/>
                  </a:cubicBezTo>
                  <a:close/>
                </a:path>
              </a:pathLst>
            </a:custGeom>
            <a:solidFill>
              <a:srgbClr val="B876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19" name="Freeform 61">
              <a:extLst>
                <a:ext uri="{FF2B5EF4-FFF2-40B4-BE49-F238E27FC236}">
                  <a16:creationId xmlns:a16="http://schemas.microsoft.com/office/drawing/2014/main" id="{3E7C895A-5557-4C30-9158-AB87E8292A32}"/>
                </a:ext>
              </a:extLst>
            </p:cNvPr>
            <p:cNvSpPr>
              <a:spLocks/>
            </p:cNvSpPr>
            <p:nvPr/>
          </p:nvSpPr>
          <p:spPr bwMode="auto">
            <a:xfrm>
              <a:off x="-1473368" y="1069696"/>
              <a:ext cx="920209" cy="1703215"/>
            </a:xfrm>
            <a:custGeom>
              <a:avLst/>
              <a:gdLst>
                <a:gd name="T0" fmla="*/ 343 w 581"/>
                <a:gd name="T1" fmla="*/ 46 h 1078"/>
                <a:gd name="T2" fmla="*/ 53 w 581"/>
                <a:gd name="T3" fmla="*/ 270 h 1078"/>
                <a:gd name="T4" fmla="*/ 6 w 581"/>
                <a:gd name="T5" fmla="*/ 998 h 1078"/>
                <a:gd name="T6" fmla="*/ 519 w 581"/>
                <a:gd name="T7" fmla="*/ 998 h 1078"/>
                <a:gd name="T8" fmla="*/ 544 w 581"/>
                <a:gd name="T9" fmla="*/ 368 h 1078"/>
                <a:gd name="T10" fmla="*/ 343 w 581"/>
                <a:gd name="T11" fmla="*/ 46 h 10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1" h="1078">
                  <a:moveTo>
                    <a:pt x="343" y="46"/>
                  </a:moveTo>
                  <a:cubicBezTo>
                    <a:pt x="343" y="46"/>
                    <a:pt x="37" y="0"/>
                    <a:pt x="53" y="270"/>
                  </a:cubicBezTo>
                  <a:cubicBezTo>
                    <a:pt x="69" y="540"/>
                    <a:pt x="0" y="806"/>
                    <a:pt x="6" y="998"/>
                  </a:cubicBezTo>
                  <a:cubicBezTo>
                    <a:pt x="6" y="998"/>
                    <a:pt x="234" y="1078"/>
                    <a:pt x="519" y="998"/>
                  </a:cubicBezTo>
                  <a:cubicBezTo>
                    <a:pt x="519" y="998"/>
                    <a:pt x="510" y="625"/>
                    <a:pt x="544" y="368"/>
                  </a:cubicBezTo>
                  <a:cubicBezTo>
                    <a:pt x="581" y="91"/>
                    <a:pt x="484" y="36"/>
                    <a:pt x="343" y="46"/>
                  </a:cubicBezTo>
                </a:path>
              </a:pathLst>
            </a:custGeom>
            <a:solidFill>
              <a:srgbClr val="6015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0" name="Freeform 62">
              <a:extLst>
                <a:ext uri="{FF2B5EF4-FFF2-40B4-BE49-F238E27FC236}">
                  <a16:creationId xmlns:a16="http://schemas.microsoft.com/office/drawing/2014/main" id="{1DDD106E-F1D7-404B-B339-C9D89EBF164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477842" y="3202444"/>
              <a:ext cx="1157345" cy="1506346"/>
            </a:xfrm>
            <a:custGeom>
              <a:avLst/>
              <a:gdLst>
                <a:gd name="T0" fmla="*/ 177 w 731"/>
                <a:gd name="T1" fmla="*/ 6 h 953"/>
                <a:gd name="T2" fmla="*/ 0 w 731"/>
                <a:gd name="T3" fmla="*/ 861 h 953"/>
                <a:gd name="T4" fmla="*/ 731 w 731"/>
                <a:gd name="T5" fmla="*/ 861 h 953"/>
                <a:gd name="T6" fmla="*/ 527 w 731"/>
                <a:gd name="T7" fmla="*/ 0 h 953"/>
                <a:gd name="T8" fmla="*/ 177 w 731"/>
                <a:gd name="T9" fmla="*/ 6 h 9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1" h="953">
                  <a:moveTo>
                    <a:pt x="177" y="6"/>
                  </a:moveTo>
                  <a:cubicBezTo>
                    <a:pt x="177" y="6"/>
                    <a:pt x="37" y="171"/>
                    <a:pt x="0" y="861"/>
                  </a:cubicBezTo>
                  <a:cubicBezTo>
                    <a:pt x="0" y="861"/>
                    <a:pt x="301" y="953"/>
                    <a:pt x="731" y="861"/>
                  </a:cubicBezTo>
                  <a:cubicBezTo>
                    <a:pt x="731" y="861"/>
                    <a:pt x="656" y="152"/>
                    <a:pt x="527" y="0"/>
                  </a:cubicBezTo>
                  <a:lnTo>
                    <a:pt x="177" y="6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1" name="Freeform 63">
              <a:extLst>
                <a:ext uri="{FF2B5EF4-FFF2-40B4-BE49-F238E27FC236}">
                  <a16:creationId xmlns:a16="http://schemas.microsoft.com/office/drawing/2014/main" id="{17693C39-FBE0-4CD1-8B65-263ED1AC0494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25717" y="2186779"/>
              <a:ext cx="830723" cy="1146911"/>
            </a:xfrm>
            <a:custGeom>
              <a:avLst/>
              <a:gdLst>
                <a:gd name="T0" fmla="*/ 125 w 525"/>
                <a:gd name="T1" fmla="*/ 17 h 726"/>
                <a:gd name="T2" fmla="*/ 237 w 525"/>
                <a:gd name="T3" fmla="*/ 0 h 726"/>
                <a:gd name="T4" fmla="*/ 338 w 525"/>
                <a:gd name="T5" fmla="*/ 15 h 726"/>
                <a:gd name="T6" fmla="*/ 450 w 525"/>
                <a:gd name="T7" fmla="*/ 47 h 726"/>
                <a:gd name="T8" fmla="*/ 462 w 525"/>
                <a:gd name="T9" fmla="*/ 158 h 726"/>
                <a:gd name="T10" fmla="*/ 524 w 525"/>
                <a:gd name="T11" fmla="*/ 296 h 726"/>
                <a:gd name="T12" fmla="*/ 470 w 525"/>
                <a:gd name="T13" fmla="*/ 395 h 726"/>
                <a:gd name="T14" fmla="*/ 430 w 525"/>
                <a:gd name="T15" fmla="*/ 645 h 726"/>
                <a:gd name="T16" fmla="*/ 82 w 525"/>
                <a:gd name="T17" fmla="*/ 649 h 726"/>
                <a:gd name="T18" fmla="*/ 0 w 525"/>
                <a:gd name="T19" fmla="*/ 290 h 726"/>
                <a:gd name="T20" fmla="*/ 0 w 525"/>
                <a:gd name="T21" fmla="*/ 55 h 726"/>
                <a:gd name="T22" fmla="*/ 125 w 525"/>
                <a:gd name="T23" fmla="*/ 17 h 7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25" h="726">
                  <a:moveTo>
                    <a:pt x="125" y="17"/>
                  </a:moveTo>
                  <a:cubicBezTo>
                    <a:pt x="125" y="17"/>
                    <a:pt x="197" y="1"/>
                    <a:pt x="237" y="0"/>
                  </a:cubicBezTo>
                  <a:cubicBezTo>
                    <a:pt x="277" y="0"/>
                    <a:pt x="338" y="15"/>
                    <a:pt x="338" y="15"/>
                  </a:cubicBezTo>
                  <a:cubicBezTo>
                    <a:pt x="399" y="31"/>
                    <a:pt x="450" y="47"/>
                    <a:pt x="450" y="47"/>
                  </a:cubicBezTo>
                  <a:cubicBezTo>
                    <a:pt x="462" y="158"/>
                    <a:pt x="462" y="158"/>
                    <a:pt x="462" y="158"/>
                  </a:cubicBezTo>
                  <a:cubicBezTo>
                    <a:pt x="525" y="238"/>
                    <a:pt x="524" y="260"/>
                    <a:pt x="524" y="296"/>
                  </a:cubicBezTo>
                  <a:cubicBezTo>
                    <a:pt x="524" y="357"/>
                    <a:pt x="470" y="395"/>
                    <a:pt x="470" y="395"/>
                  </a:cubicBezTo>
                  <a:cubicBezTo>
                    <a:pt x="430" y="645"/>
                    <a:pt x="430" y="645"/>
                    <a:pt x="430" y="645"/>
                  </a:cubicBezTo>
                  <a:cubicBezTo>
                    <a:pt x="222" y="726"/>
                    <a:pt x="82" y="649"/>
                    <a:pt x="82" y="649"/>
                  </a:cubicBezTo>
                  <a:cubicBezTo>
                    <a:pt x="59" y="492"/>
                    <a:pt x="0" y="290"/>
                    <a:pt x="0" y="290"/>
                  </a:cubicBezTo>
                  <a:cubicBezTo>
                    <a:pt x="0" y="55"/>
                    <a:pt x="0" y="55"/>
                    <a:pt x="0" y="55"/>
                  </a:cubicBezTo>
                  <a:cubicBezTo>
                    <a:pt x="32" y="41"/>
                    <a:pt x="93" y="26"/>
                    <a:pt x="125" y="17"/>
                  </a:cubicBezTo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2" name="Freeform 64">
              <a:extLst>
                <a:ext uri="{FF2B5EF4-FFF2-40B4-BE49-F238E27FC236}">
                  <a16:creationId xmlns:a16="http://schemas.microsoft.com/office/drawing/2014/main" id="{E89CA4E6-2515-4615-9BEF-6DF2CCE7964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30340" y="2186779"/>
              <a:ext cx="180462" cy="28337"/>
            </a:xfrm>
            <a:custGeom>
              <a:avLst/>
              <a:gdLst>
                <a:gd name="T0" fmla="*/ 114 w 114"/>
                <a:gd name="T1" fmla="*/ 0 h 18"/>
                <a:gd name="T2" fmla="*/ 112 w 114"/>
                <a:gd name="T3" fmla="*/ 0 h 18"/>
                <a:gd name="T4" fmla="*/ 0 w 114"/>
                <a:gd name="T5" fmla="*/ 17 h 18"/>
                <a:gd name="T6" fmla="*/ 0 w 114"/>
                <a:gd name="T7" fmla="*/ 18 h 18"/>
                <a:gd name="T8" fmla="*/ 1 w 114"/>
                <a:gd name="T9" fmla="*/ 17 h 18"/>
                <a:gd name="T10" fmla="*/ 113 w 114"/>
                <a:gd name="T11" fmla="*/ 0 h 18"/>
                <a:gd name="T12" fmla="*/ 114 w 114"/>
                <a:gd name="T13" fmla="*/ 0 h 18"/>
                <a:gd name="T14" fmla="*/ 114 w 114"/>
                <a:gd name="T15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4" h="18">
                  <a:moveTo>
                    <a:pt x="114" y="0"/>
                  </a:moveTo>
                  <a:cubicBezTo>
                    <a:pt x="113" y="0"/>
                    <a:pt x="113" y="0"/>
                    <a:pt x="112" y="0"/>
                  </a:cubicBezTo>
                  <a:cubicBezTo>
                    <a:pt x="73" y="1"/>
                    <a:pt x="4" y="16"/>
                    <a:pt x="0" y="17"/>
                  </a:cubicBezTo>
                  <a:cubicBezTo>
                    <a:pt x="0" y="17"/>
                    <a:pt x="0" y="17"/>
                    <a:pt x="0" y="18"/>
                  </a:cubicBezTo>
                  <a:cubicBezTo>
                    <a:pt x="0" y="17"/>
                    <a:pt x="1" y="17"/>
                    <a:pt x="1" y="17"/>
                  </a:cubicBezTo>
                  <a:cubicBezTo>
                    <a:pt x="1" y="17"/>
                    <a:pt x="73" y="1"/>
                    <a:pt x="113" y="0"/>
                  </a:cubicBezTo>
                  <a:cubicBezTo>
                    <a:pt x="113" y="0"/>
                    <a:pt x="114" y="0"/>
                    <a:pt x="114" y="0"/>
                  </a:cubicBezTo>
                  <a:cubicBezTo>
                    <a:pt x="114" y="0"/>
                    <a:pt x="114" y="0"/>
                    <a:pt x="114" y="0"/>
                  </a:cubicBezTo>
                </a:path>
              </a:pathLst>
            </a:custGeom>
            <a:solidFill>
              <a:srgbClr val="4D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3" name="Freeform 65">
              <a:extLst>
                <a:ext uri="{FF2B5EF4-FFF2-40B4-BE49-F238E27FC236}">
                  <a16:creationId xmlns:a16="http://schemas.microsoft.com/office/drawing/2014/main" id="{05246F79-9BAE-45DD-BDAA-2A4E460D28A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30340" y="2186779"/>
              <a:ext cx="348993" cy="258018"/>
            </a:xfrm>
            <a:custGeom>
              <a:avLst/>
              <a:gdLst>
                <a:gd name="T0" fmla="*/ 114 w 220"/>
                <a:gd name="T1" fmla="*/ 0 h 163"/>
                <a:gd name="T2" fmla="*/ 113 w 220"/>
                <a:gd name="T3" fmla="*/ 0 h 163"/>
                <a:gd name="T4" fmla="*/ 1 w 220"/>
                <a:gd name="T5" fmla="*/ 17 h 163"/>
                <a:gd name="T6" fmla="*/ 0 w 220"/>
                <a:gd name="T7" fmla="*/ 18 h 163"/>
                <a:gd name="T8" fmla="*/ 105 w 220"/>
                <a:gd name="T9" fmla="*/ 163 h 163"/>
                <a:gd name="T10" fmla="*/ 136 w 220"/>
                <a:gd name="T11" fmla="*/ 93 h 163"/>
                <a:gd name="T12" fmla="*/ 197 w 220"/>
                <a:gd name="T13" fmla="*/ 150 h 163"/>
                <a:gd name="T14" fmla="*/ 215 w 220"/>
                <a:gd name="T15" fmla="*/ 15 h 163"/>
                <a:gd name="T16" fmla="*/ 213 w 220"/>
                <a:gd name="T17" fmla="*/ 15 h 163"/>
                <a:gd name="T18" fmla="*/ 114 w 220"/>
                <a:gd name="T19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0" h="163">
                  <a:moveTo>
                    <a:pt x="114" y="0"/>
                  </a:moveTo>
                  <a:cubicBezTo>
                    <a:pt x="114" y="0"/>
                    <a:pt x="113" y="0"/>
                    <a:pt x="113" y="0"/>
                  </a:cubicBezTo>
                  <a:cubicBezTo>
                    <a:pt x="73" y="1"/>
                    <a:pt x="1" y="17"/>
                    <a:pt x="1" y="17"/>
                  </a:cubicBezTo>
                  <a:cubicBezTo>
                    <a:pt x="1" y="17"/>
                    <a:pt x="0" y="17"/>
                    <a:pt x="0" y="18"/>
                  </a:cubicBezTo>
                  <a:cubicBezTo>
                    <a:pt x="7" y="107"/>
                    <a:pt x="105" y="163"/>
                    <a:pt x="105" y="163"/>
                  </a:cubicBezTo>
                  <a:cubicBezTo>
                    <a:pt x="136" y="93"/>
                    <a:pt x="136" y="93"/>
                    <a:pt x="136" y="93"/>
                  </a:cubicBezTo>
                  <a:cubicBezTo>
                    <a:pt x="197" y="150"/>
                    <a:pt x="197" y="150"/>
                    <a:pt x="197" y="150"/>
                  </a:cubicBezTo>
                  <a:cubicBezTo>
                    <a:pt x="220" y="98"/>
                    <a:pt x="218" y="41"/>
                    <a:pt x="215" y="15"/>
                  </a:cubicBezTo>
                  <a:cubicBezTo>
                    <a:pt x="215" y="15"/>
                    <a:pt x="214" y="15"/>
                    <a:pt x="213" y="15"/>
                  </a:cubicBezTo>
                  <a:cubicBezTo>
                    <a:pt x="213" y="15"/>
                    <a:pt x="154" y="1"/>
                    <a:pt x="114" y="0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4" name="Freeform 66">
              <a:extLst>
                <a:ext uri="{FF2B5EF4-FFF2-40B4-BE49-F238E27FC236}">
                  <a16:creationId xmlns:a16="http://schemas.microsoft.com/office/drawing/2014/main" id="{BCF6C622-0BB2-431C-B662-1395179DDD70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60243" y="2089836"/>
              <a:ext cx="193885" cy="204326"/>
            </a:xfrm>
            <a:custGeom>
              <a:avLst/>
              <a:gdLst>
                <a:gd name="T0" fmla="*/ 122 w 122"/>
                <a:gd name="T1" fmla="*/ 29 h 129"/>
                <a:gd name="T2" fmla="*/ 122 w 122"/>
                <a:gd name="T3" fmla="*/ 128 h 129"/>
                <a:gd name="T4" fmla="*/ 1 w 122"/>
                <a:gd name="T5" fmla="*/ 129 h 129"/>
                <a:gd name="T6" fmla="*/ 0 w 122"/>
                <a:gd name="T7" fmla="*/ 0 h 129"/>
                <a:gd name="T8" fmla="*/ 122 w 122"/>
                <a:gd name="T9" fmla="*/ 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2" h="129">
                  <a:moveTo>
                    <a:pt x="122" y="29"/>
                  </a:moveTo>
                  <a:cubicBezTo>
                    <a:pt x="122" y="128"/>
                    <a:pt x="122" y="128"/>
                    <a:pt x="122" y="128"/>
                  </a:cubicBezTo>
                  <a:cubicBezTo>
                    <a:pt x="1" y="129"/>
                    <a:pt x="1" y="129"/>
                    <a:pt x="1" y="12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1" y="33"/>
                    <a:pt x="101" y="32"/>
                    <a:pt x="122" y="29"/>
                  </a:cubicBezTo>
                  <a:close/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5" name="Freeform 67">
              <a:extLst>
                <a:ext uri="{FF2B5EF4-FFF2-40B4-BE49-F238E27FC236}">
                  <a16:creationId xmlns:a16="http://schemas.microsoft.com/office/drawing/2014/main" id="{3E0460B2-F320-48DF-90A4-583540C0312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60243" y="1943675"/>
              <a:ext cx="193885" cy="210292"/>
            </a:xfrm>
            <a:custGeom>
              <a:avLst/>
              <a:gdLst>
                <a:gd name="T0" fmla="*/ 0 w 122"/>
                <a:gd name="T1" fmla="*/ 100 h 133"/>
                <a:gd name="T2" fmla="*/ 0 w 122"/>
                <a:gd name="T3" fmla="*/ 1 h 133"/>
                <a:gd name="T4" fmla="*/ 121 w 122"/>
                <a:gd name="T5" fmla="*/ 0 h 133"/>
                <a:gd name="T6" fmla="*/ 122 w 122"/>
                <a:gd name="T7" fmla="*/ 129 h 133"/>
                <a:gd name="T8" fmla="*/ 0 w 122"/>
                <a:gd name="T9" fmla="*/ 10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2" h="133">
                  <a:moveTo>
                    <a:pt x="0" y="10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22" y="129"/>
                    <a:pt x="122" y="129"/>
                    <a:pt x="122" y="129"/>
                  </a:cubicBezTo>
                  <a:cubicBezTo>
                    <a:pt x="101" y="132"/>
                    <a:pt x="51" y="133"/>
                    <a:pt x="0" y="100"/>
                  </a:cubicBezTo>
                  <a:close/>
                </a:path>
              </a:pathLst>
            </a:custGeom>
            <a:solidFill>
              <a:srgbClr val="A066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6" name="Freeform 68">
              <a:extLst>
                <a:ext uri="{FF2B5EF4-FFF2-40B4-BE49-F238E27FC236}">
                  <a16:creationId xmlns:a16="http://schemas.microsoft.com/office/drawing/2014/main" id="{F0CC8225-0466-4D24-B587-42C55BD6EE2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30340" y="2136070"/>
              <a:ext cx="344519" cy="262492"/>
            </a:xfrm>
            <a:custGeom>
              <a:avLst/>
              <a:gdLst>
                <a:gd name="T0" fmla="*/ 166 w 217"/>
                <a:gd name="T1" fmla="*/ 0 h 166"/>
                <a:gd name="T2" fmla="*/ 128 w 217"/>
                <a:gd name="T3" fmla="*/ 86 h 166"/>
                <a:gd name="T4" fmla="*/ 44 w 217"/>
                <a:gd name="T5" fmla="*/ 0 h 166"/>
                <a:gd name="T6" fmla="*/ 0 w 217"/>
                <a:gd name="T7" fmla="*/ 49 h 166"/>
                <a:gd name="T8" fmla="*/ 101 w 217"/>
                <a:gd name="T9" fmla="*/ 166 h 166"/>
                <a:gd name="T10" fmla="*/ 131 w 217"/>
                <a:gd name="T11" fmla="*/ 100 h 166"/>
                <a:gd name="T12" fmla="*/ 192 w 217"/>
                <a:gd name="T13" fmla="*/ 160 h 166"/>
                <a:gd name="T14" fmla="*/ 213 w 217"/>
                <a:gd name="T15" fmla="*/ 43 h 166"/>
                <a:gd name="T16" fmla="*/ 166 w 217"/>
                <a:gd name="T17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7" h="166">
                  <a:moveTo>
                    <a:pt x="166" y="0"/>
                  </a:moveTo>
                  <a:cubicBezTo>
                    <a:pt x="166" y="0"/>
                    <a:pt x="168" y="63"/>
                    <a:pt x="128" y="86"/>
                  </a:cubicBezTo>
                  <a:cubicBezTo>
                    <a:pt x="128" y="86"/>
                    <a:pt x="50" y="64"/>
                    <a:pt x="44" y="0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9"/>
                    <a:pt x="28" y="132"/>
                    <a:pt x="101" y="166"/>
                  </a:cubicBezTo>
                  <a:cubicBezTo>
                    <a:pt x="131" y="100"/>
                    <a:pt x="131" y="100"/>
                    <a:pt x="131" y="100"/>
                  </a:cubicBezTo>
                  <a:cubicBezTo>
                    <a:pt x="192" y="160"/>
                    <a:pt x="192" y="160"/>
                    <a:pt x="192" y="160"/>
                  </a:cubicBezTo>
                  <a:cubicBezTo>
                    <a:pt x="192" y="160"/>
                    <a:pt x="217" y="89"/>
                    <a:pt x="213" y="43"/>
                  </a:cubicBezTo>
                  <a:lnTo>
                    <a:pt x="16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7" name="Freeform 69">
              <a:extLst>
                <a:ext uri="{FF2B5EF4-FFF2-40B4-BE49-F238E27FC236}">
                  <a16:creationId xmlns:a16="http://schemas.microsoft.com/office/drawing/2014/main" id="{931F0A75-1907-4510-AAAC-47956314A62A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30266" y="2635700"/>
              <a:ext cx="715884" cy="167040"/>
            </a:xfrm>
            <a:custGeom>
              <a:avLst/>
              <a:gdLst>
                <a:gd name="T0" fmla="*/ 5 w 452"/>
                <a:gd name="T1" fmla="*/ 0 h 106"/>
                <a:gd name="T2" fmla="*/ 128 w 452"/>
                <a:gd name="T3" fmla="*/ 106 h 106"/>
                <a:gd name="T4" fmla="*/ 132 w 452"/>
                <a:gd name="T5" fmla="*/ 106 h 106"/>
                <a:gd name="T6" fmla="*/ 164 w 452"/>
                <a:gd name="T7" fmla="*/ 105 h 106"/>
                <a:gd name="T8" fmla="*/ 195 w 452"/>
                <a:gd name="T9" fmla="*/ 106 h 106"/>
                <a:gd name="T10" fmla="*/ 226 w 452"/>
                <a:gd name="T11" fmla="*/ 106 h 106"/>
                <a:gd name="T12" fmla="*/ 452 w 452"/>
                <a:gd name="T13" fmla="*/ 34 h 106"/>
                <a:gd name="T14" fmla="*/ 401 w 452"/>
                <a:gd name="T15" fmla="*/ 50 h 106"/>
                <a:gd name="T16" fmla="*/ 207 w 452"/>
                <a:gd name="T17" fmla="*/ 61 h 106"/>
                <a:gd name="T18" fmla="*/ 85 w 452"/>
                <a:gd name="T19" fmla="*/ 53 h 106"/>
                <a:gd name="T20" fmla="*/ 5 w 452"/>
                <a:gd name="T21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52" h="106">
                  <a:moveTo>
                    <a:pt x="5" y="0"/>
                  </a:moveTo>
                  <a:cubicBezTo>
                    <a:pt x="5" y="0"/>
                    <a:pt x="0" y="106"/>
                    <a:pt x="128" y="106"/>
                  </a:cubicBezTo>
                  <a:cubicBezTo>
                    <a:pt x="129" y="106"/>
                    <a:pt x="130" y="106"/>
                    <a:pt x="132" y="106"/>
                  </a:cubicBezTo>
                  <a:cubicBezTo>
                    <a:pt x="142" y="106"/>
                    <a:pt x="153" y="105"/>
                    <a:pt x="164" y="105"/>
                  </a:cubicBezTo>
                  <a:cubicBezTo>
                    <a:pt x="174" y="105"/>
                    <a:pt x="184" y="106"/>
                    <a:pt x="195" y="106"/>
                  </a:cubicBezTo>
                  <a:cubicBezTo>
                    <a:pt x="205" y="106"/>
                    <a:pt x="215" y="106"/>
                    <a:pt x="226" y="106"/>
                  </a:cubicBezTo>
                  <a:cubicBezTo>
                    <a:pt x="336" y="106"/>
                    <a:pt x="445" y="100"/>
                    <a:pt x="452" y="34"/>
                  </a:cubicBezTo>
                  <a:cubicBezTo>
                    <a:pt x="452" y="34"/>
                    <a:pt x="436" y="47"/>
                    <a:pt x="401" y="50"/>
                  </a:cubicBezTo>
                  <a:cubicBezTo>
                    <a:pt x="357" y="54"/>
                    <a:pt x="282" y="61"/>
                    <a:pt x="207" y="61"/>
                  </a:cubicBezTo>
                  <a:cubicBezTo>
                    <a:pt x="164" y="61"/>
                    <a:pt x="122" y="59"/>
                    <a:pt x="85" y="53"/>
                  </a:cubicBezTo>
                  <a:cubicBezTo>
                    <a:pt x="43" y="46"/>
                    <a:pt x="36" y="25"/>
                    <a:pt x="5" y="0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8" name="Freeform 70">
              <a:extLst>
                <a:ext uri="{FF2B5EF4-FFF2-40B4-BE49-F238E27FC236}">
                  <a16:creationId xmlns:a16="http://schemas.microsoft.com/office/drawing/2014/main" id="{188EEB67-38AE-4B30-8282-8CDD5EB027AA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62853" y="2273282"/>
              <a:ext cx="341536" cy="635350"/>
            </a:xfrm>
            <a:custGeom>
              <a:avLst/>
              <a:gdLst>
                <a:gd name="T0" fmla="*/ 149 w 215"/>
                <a:gd name="T1" fmla="*/ 0 h 402"/>
                <a:gd name="T2" fmla="*/ 148 w 215"/>
                <a:gd name="T3" fmla="*/ 402 h 402"/>
                <a:gd name="T4" fmla="*/ 0 w 215"/>
                <a:gd name="T5" fmla="*/ 374 h 402"/>
                <a:gd name="T6" fmla="*/ 149 w 215"/>
                <a:gd name="T7" fmla="*/ 0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5" h="402">
                  <a:moveTo>
                    <a:pt x="149" y="0"/>
                  </a:moveTo>
                  <a:cubicBezTo>
                    <a:pt x="190" y="17"/>
                    <a:pt x="215" y="210"/>
                    <a:pt x="148" y="402"/>
                  </a:cubicBezTo>
                  <a:cubicBezTo>
                    <a:pt x="100" y="399"/>
                    <a:pt x="36" y="385"/>
                    <a:pt x="0" y="374"/>
                  </a:cubicBezTo>
                  <a:cubicBezTo>
                    <a:pt x="54" y="40"/>
                    <a:pt x="149" y="0"/>
                    <a:pt x="149" y="0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9" name="Freeform 71">
              <a:extLst>
                <a:ext uri="{FF2B5EF4-FFF2-40B4-BE49-F238E27FC236}">
                  <a16:creationId xmlns:a16="http://schemas.microsoft.com/office/drawing/2014/main" id="{2A75F15D-EF27-44B8-9A1B-D0B0DA8DA6F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92533" y="2865380"/>
              <a:ext cx="465324" cy="891876"/>
            </a:xfrm>
            <a:custGeom>
              <a:avLst/>
              <a:gdLst>
                <a:gd name="T0" fmla="*/ 128 w 293"/>
                <a:gd name="T1" fmla="*/ 127 h 565"/>
                <a:gd name="T2" fmla="*/ 145 w 293"/>
                <a:gd name="T3" fmla="*/ 0 h 565"/>
                <a:gd name="T4" fmla="*/ 293 w 293"/>
                <a:gd name="T5" fmla="*/ 28 h 565"/>
                <a:gd name="T6" fmla="*/ 259 w 293"/>
                <a:gd name="T7" fmla="*/ 151 h 565"/>
                <a:gd name="T8" fmla="*/ 81 w 293"/>
                <a:gd name="T9" fmla="*/ 552 h 565"/>
                <a:gd name="T10" fmla="*/ 0 w 293"/>
                <a:gd name="T11" fmla="*/ 530 h 565"/>
                <a:gd name="T12" fmla="*/ 128 w 293"/>
                <a:gd name="T13" fmla="*/ 127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3" h="565">
                  <a:moveTo>
                    <a:pt x="128" y="127"/>
                  </a:moveTo>
                  <a:cubicBezTo>
                    <a:pt x="133" y="81"/>
                    <a:pt x="139" y="39"/>
                    <a:pt x="145" y="0"/>
                  </a:cubicBezTo>
                  <a:cubicBezTo>
                    <a:pt x="181" y="11"/>
                    <a:pt x="245" y="25"/>
                    <a:pt x="293" y="28"/>
                  </a:cubicBezTo>
                  <a:cubicBezTo>
                    <a:pt x="287" y="76"/>
                    <a:pt x="267" y="119"/>
                    <a:pt x="259" y="151"/>
                  </a:cubicBezTo>
                  <a:cubicBezTo>
                    <a:pt x="225" y="296"/>
                    <a:pt x="81" y="552"/>
                    <a:pt x="81" y="552"/>
                  </a:cubicBezTo>
                  <a:cubicBezTo>
                    <a:pt x="25" y="565"/>
                    <a:pt x="0" y="530"/>
                    <a:pt x="0" y="530"/>
                  </a:cubicBezTo>
                  <a:cubicBezTo>
                    <a:pt x="49" y="359"/>
                    <a:pt x="128" y="127"/>
                    <a:pt x="128" y="127"/>
                  </a:cubicBezTo>
                  <a:close/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0" name="Freeform 72">
              <a:extLst>
                <a:ext uri="{FF2B5EF4-FFF2-40B4-BE49-F238E27FC236}">
                  <a16:creationId xmlns:a16="http://schemas.microsoft.com/office/drawing/2014/main" id="{AB1D1664-350E-4404-B5A2-44D94F9A0A9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97156" y="2813180"/>
              <a:ext cx="313199" cy="195378"/>
            </a:xfrm>
            <a:custGeom>
              <a:avLst/>
              <a:gdLst>
                <a:gd name="T0" fmla="*/ 16 w 198"/>
                <a:gd name="T1" fmla="*/ 90 h 124"/>
                <a:gd name="T2" fmla="*/ 4 w 198"/>
                <a:gd name="T3" fmla="*/ 68 h 124"/>
                <a:gd name="T4" fmla="*/ 29 w 198"/>
                <a:gd name="T5" fmla="*/ 3 h 124"/>
                <a:gd name="T6" fmla="*/ 189 w 198"/>
                <a:gd name="T7" fmla="*/ 46 h 124"/>
                <a:gd name="T8" fmla="*/ 194 w 198"/>
                <a:gd name="T9" fmla="*/ 62 h 124"/>
                <a:gd name="T10" fmla="*/ 165 w 198"/>
                <a:gd name="T11" fmla="*/ 121 h 124"/>
                <a:gd name="T12" fmla="*/ 16 w 198"/>
                <a:gd name="T13" fmla="*/ 90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8" h="124">
                  <a:moveTo>
                    <a:pt x="16" y="90"/>
                  </a:moveTo>
                  <a:cubicBezTo>
                    <a:pt x="16" y="90"/>
                    <a:pt x="0" y="93"/>
                    <a:pt x="4" y="68"/>
                  </a:cubicBezTo>
                  <a:cubicBezTo>
                    <a:pt x="8" y="42"/>
                    <a:pt x="11" y="0"/>
                    <a:pt x="29" y="3"/>
                  </a:cubicBezTo>
                  <a:cubicBezTo>
                    <a:pt x="29" y="3"/>
                    <a:pt x="129" y="42"/>
                    <a:pt x="189" y="46"/>
                  </a:cubicBezTo>
                  <a:cubicBezTo>
                    <a:pt x="189" y="46"/>
                    <a:pt x="198" y="46"/>
                    <a:pt x="194" y="62"/>
                  </a:cubicBezTo>
                  <a:cubicBezTo>
                    <a:pt x="189" y="78"/>
                    <a:pt x="187" y="124"/>
                    <a:pt x="165" y="121"/>
                  </a:cubicBezTo>
                  <a:cubicBezTo>
                    <a:pt x="165" y="121"/>
                    <a:pt x="62" y="106"/>
                    <a:pt x="16" y="90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1" name="Freeform 73">
              <a:extLst>
                <a:ext uri="{FF2B5EF4-FFF2-40B4-BE49-F238E27FC236}">
                  <a16:creationId xmlns:a16="http://schemas.microsoft.com/office/drawing/2014/main" id="{61E87610-E957-4B1E-802C-C1D22817C63D}"/>
                </a:ext>
              </a:extLst>
            </p:cNvPr>
            <p:cNvSpPr>
              <a:spLocks/>
            </p:cNvSpPr>
            <p:nvPr/>
          </p:nvSpPr>
          <p:spPr bwMode="auto">
            <a:xfrm>
              <a:off x="-2107223" y="3633468"/>
              <a:ext cx="457867" cy="281881"/>
            </a:xfrm>
            <a:custGeom>
              <a:avLst/>
              <a:gdLst>
                <a:gd name="T0" fmla="*/ 279 w 289"/>
                <a:gd name="T1" fmla="*/ 43 h 179"/>
                <a:gd name="T2" fmla="*/ 238 w 289"/>
                <a:gd name="T3" fmla="*/ 29 h 179"/>
                <a:gd name="T4" fmla="*/ 83 w 289"/>
                <a:gd name="T5" fmla="*/ 15 h 179"/>
                <a:gd name="T6" fmla="*/ 36 w 289"/>
                <a:gd name="T7" fmla="*/ 64 h 179"/>
                <a:gd name="T8" fmla="*/ 0 w 289"/>
                <a:gd name="T9" fmla="*/ 108 h 179"/>
                <a:gd name="T10" fmla="*/ 68 w 289"/>
                <a:gd name="T11" fmla="*/ 65 h 179"/>
                <a:gd name="T12" fmla="*/ 44 w 289"/>
                <a:gd name="T13" fmla="*/ 132 h 179"/>
                <a:gd name="T14" fmla="*/ 90 w 289"/>
                <a:gd name="T15" fmla="*/ 66 h 179"/>
                <a:gd name="T16" fmla="*/ 81 w 289"/>
                <a:gd name="T17" fmla="*/ 138 h 179"/>
                <a:gd name="T18" fmla="*/ 110 w 289"/>
                <a:gd name="T19" fmla="*/ 78 h 179"/>
                <a:gd name="T20" fmla="*/ 118 w 289"/>
                <a:gd name="T21" fmla="*/ 132 h 179"/>
                <a:gd name="T22" fmla="*/ 132 w 289"/>
                <a:gd name="T23" fmla="*/ 74 h 179"/>
                <a:gd name="T24" fmla="*/ 185 w 289"/>
                <a:gd name="T25" fmla="*/ 105 h 179"/>
                <a:gd name="T26" fmla="*/ 166 w 289"/>
                <a:gd name="T27" fmla="*/ 179 h 179"/>
                <a:gd name="T28" fmla="*/ 216 w 289"/>
                <a:gd name="T29" fmla="*/ 126 h 179"/>
                <a:gd name="T30" fmla="*/ 268 w 289"/>
                <a:gd name="T31" fmla="*/ 87 h 179"/>
                <a:gd name="T32" fmla="*/ 279 w 289"/>
                <a:gd name="T33" fmla="*/ 43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9" h="179">
                  <a:moveTo>
                    <a:pt x="279" y="43"/>
                  </a:moveTo>
                  <a:cubicBezTo>
                    <a:pt x="269" y="21"/>
                    <a:pt x="238" y="29"/>
                    <a:pt x="238" y="29"/>
                  </a:cubicBezTo>
                  <a:cubicBezTo>
                    <a:pt x="238" y="29"/>
                    <a:pt x="112" y="0"/>
                    <a:pt x="83" y="15"/>
                  </a:cubicBezTo>
                  <a:cubicBezTo>
                    <a:pt x="65" y="25"/>
                    <a:pt x="51" y="47"/>
                    <a:pt x="36" y="64"/>
                  </a:cubicBezTo>
                  <a:cubicBezTo>
                    <a:pt x="29" y="73"/>
                    <a:pt x="0" y="108"/>
                    <a:pt x="0" y="108"/>
                  </a:cubicBezTo>
                  <a:cubicBezTo>
                    <a:pt x="0" y="108"/>
                    <a:pt x="10" y="135"/>
                    <a:pt x="68" y="65"/>
                  </a:cubicBezTo>
                  <a:cubicBezTo>
                    <a:pt x="63" y="86"/>
                    <a:pt x="46" y="125"/>
                    <a:pt x="44" y="132"/>
                  </a:cubicBezTo>
                  <a:cubicBezTo>
                    <a:pt x="44" y="132"/>
                    <a:pt x="71" y="145"/>
                    <a:pt x="90" y="66"/>
                  </a:cubicBezTo>
                  <a:cubicBezTo>
                    <a:pt x="89" y="84"/>
                    <a:pt x="82" y="129"/>
                    <a:pt x="81" y="138"/>
                  </a:cubicBezTo>
                  <a:cubicBezTo>
                    <a:pt x="81" y="138"/>
                    <a:pt x="106" y="146"/>
                    <a:pt x="110" y="78"/>
                  </a:cubicBezTo>
                  <a:cubicBezTo>
                    <a:pt x="115" y="90"/>
                    <a:pt x="116" y="127"/>
                    <a:pt x="118" y="132"/>
                  </a:cubicBezTo>
                  <a:cubicBezTo>
                    <a:pt x="118" y="132"/>
                    <a:pt x="137" y="131"/>
                    <a:pt x="132" y="74"/>
                  </a:cubicBezTo>
                  <a:cubicBezTo>
                    <a:pt x="185" y="105"/>
                    <a:pt x="185" y="105"/>
                    <a:pt x="185" y="105"/>
                  </a:cubicBezTo>
                  <a:cubicBezTo>
                    <a:pt x="185" y="105"/>
                    <a:pt x="138" y="152"/>
                    <a:pt x="166" y="179"/>
                  </a:cubicBezTo>
                  <a:cubicBezTo>
                    <a:pt x="166" y="179"/>
                    <a:pt x="202" y="135"/>
                    <a:pt x="216" y="126"/>
                  </a:cubicBezTo>
                  <a:cubicBezTo>
                    <a:pt x="254" y="101"/>
                    <a:pt x="260" y="93"/>
                    <a:pt x="268" y="87"/>
                  </a:cubicBezTo>
                  <a:cubicBezTo>
                    <a:pt x="268" y="87"/>
                    <a:pt x="289" y="65"/>
                    <a:pt x="279" y="43"/>
                  </a:cubicBezTo>
                  <a:close/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2" name="Freeform 74">
              <a:extLst>
                <a:ext uri="{FF2B5EF4-FFF2-40B4-BE49-F238E27FC236}">
                  <a16:creationId xmlns:a16="http://schemas.microsoft.com/office/drawing/2014/main" id="{38135B85-B6AA-4859-A728-25D7AF6C8594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13785" y="1617052"/>
              <a:ext cx="119314" cy="565253"/>
            </a:xfrm>
            <a:custGeom>
              <a:avLst/>
              <a:gdLst>
                <a:gd name="T0" fmla="*/ 74 w 75"/>
                <a:gd name="T1" fmla="*/ 0 h 357"/>
                <a:gd name="T2" fmla="*/ 13 w 75"/>
                <a:gd name="T3" fmla="*/ 33 h 357"/>
                <a:gd name="T4" fmla="*/ 0 w 75"/>
                <a:gd name="T5" fmla="*/ 357 h 357"/>
                <a:gd name="T6" fmla="*/ 48 w 75"/>
                <a:gd name="T7" fmla="*/ 87 h 357"/>
                <a:gd name="T8" fmla="*/ 74 w 75"/>
                <a:gd name="T9" fmla="*/ 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357">
                  <a:moveTo>
                    <a:pt x="74" y="0"/>
                  </a:moveTo>
                  <a:cubicBezTo>
                    <a:pt x="74" y="0"/>
                    <a:pt x="18" y="7"/>
                    <a:pt x="13" y="33"/>
                  </a:cubicBezTo>
                  <a:cubicBezTo>
                    <a:pt x="8" y="60"/>
                    <a:pt x="22" y="165"/>
                    <a:pt x="0" y="357"/>
                  </a:cubicBezTo>
                  <a:cubicBezTo>
                    <a:pt x="0" y="357"/>
                    <a:pt x="50" y="186"/>
                    <a:pt x="48" y="87"/>
                  </a:cubicBezTo>
                  <a:cubicBezTo>
                    <a:pt x="48" y="87"/>
                    <a:pt x="75" y="34"/>
                    <a:pt x="74" y="0"/>
                  </a:cubicBezTo>
                  <a:close/>
                </a:path>
              </a:pathLst>
            </a:custGeom>
            <a:solidFill>
              <a:srgbClr val="511E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3" name="Freeform 75">
              <a:extLst>
                <a:ext uri="{FF2B5EF4-FFF2-40B4-BE49-F238E27FC236}">
                  <a16:creationId xmlns:a16="http://schemas.microsoft.com/office/drawing/2014/main" id="{04C10416-EC35-47EB-8F67-3BBCB545B4B9}"/>
                </a:ext>
              </a:extLst>
            </p:cNvPr>
            <p:cNvSpPr>
              <a:spLocks/>
            </p:cNvSpPr>
            <p:nvPr/>
          </p:nvSpPr>
          <p:spPr bwMode="auto">
            <a:xfrm>
              <a:off x="-803718" y="1599154"/>
              <a:ext cx="235645" cy="1082780"/>
            </a:xfrm>
            <a:custGeom>
              <a:avLst/>
              <a:gdLst>
                <a:gd name="T0" fmla="*/ 124 w 149"/>
                <a:gd name="T1" fmla="*/ 4 h 685"/>
                <a:gd name="T2" fmla="*/ 111 w 149"/>
                <a:gd name="T3" fmla="*/ 351 h 685"/>
                <a:gd name="T4" fmla="*/ 149 w 149"/>
                <a:gd name="T5" fmla="*/ 661 h 685"/>
                <a:gd name="T6" fmla="*/ 14 w 149"/>
                <a:gd name="T7" fmla="*/ 600 h 685"/>
                <a:gd name="T8" fmla="*/ 51 w 149"/>
                <a:gd name="T9" fmla="*/ 0 h 685"/>
                <a:gd name="T10" fmla="*/ 124 w 149"/>
                <a:gd name="T11" fmla="*/ 4 h 6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9" h="685">
                  <a:moveTo>
                    <a:pt x="124" y="4"/>
                  </a:moveTo>
                  <a:cubicBezTo>
                    <a:pt x="124" y="4"/>
                    <a:pt x="116" y="234"/>
                    <a:pt x="111" y="351"/>
                  </a:cubicBezTo>
                  <a:cubicBezTo>
                    <a:pt x="106" y="472"/>
                    <a:pt x="112" y="611"/>
                    <a:pt x="149" y="661"/>
                  </a:cubicBezTo>
                  <a:cubicBezTo>
                    <a:pt x="149" y="661"/>
                    <a:pt x="27" y="685"/>
                    <a:pt x="14" y="600"/>
                  </a:cubicBezTo>
                  <a:cubicBezTo>
                    <a:pt x="0" y="515"/>
                    <a:pt x="26" y="107"/>
                    <a:pt x="51" y="0"/>
                  </a:cubicBezTo>
                  <a:lnTo>
                    <a:pt x="124" y="4"/>
                  </a:lnTo>
                  <a:close/>
                </a:path>
              </a:pathLst>
            </a:custGeom>
            <a:solidFill>
              <a:srgbClr val="6015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4" name="Freeform 76">
              <a:extLst>
                <a:ext uri="{FF2B5EF4-FFF2-40B4-BE49-F238E27FC236}">
                  <a16:creationId xmlns:a16="http://schemas.microsoft.com/office/drawing/2014/main" id="{4AAE3BCB-47A8-4E7F-ABCA-C54067995F0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43614" y="1318765"/>
              <a:ext cx="692021" cy="756156"/>
            </a:xfrm>
            <a:custGeom>
              <a:avLst/>
              <a:gdLst>
                <a:gd name="T0" fmla="*/ 63 w 437"/>
                <a:gd name="T1" fmla="*/ 215 h 478"/>
                <a:gd name="T2" fmla="*/ 67 w 437"/>
                <a:gd name="T3" fmla="*/ 216 h 478"/>
                <a:gd name="T4" fmla="*/ 93 w 437"/>
                <a:gd name="T5" fmla="*/ 189 h 478"/>
                <a:gd name="T6" fmla="*/ 273 w 437"/>
                <a:gd name="T7" fmla="*/ 0 h 478"/>
                <a:gd name="T8" fmla="*/ 437 w 437"/>
                <a:gd name="T9" fmla="*/ 191 h 478"/>
                <a:gd name="T10" fmla="*/ 426 w 437"/>
                <a:gd name="T11" fmla="*/ 309 h 478"/>
                <a:gd name="T12" fmla="*/ 269 w 437"/>
                <a:gd name="T13" fmla="*/ 478 h 478"/>
                <a:gd name="T14" fmla="*/ 85 w 437"/>
                <a:gd name="T15" fmla="*/ 347 h 478"/>
                <a:gd name="T16" fmla="*/ 7 w 437"/>
                <a:gd name="T17" fmla="*/ 267 h 478"/>
                <a:gd name="T18" fmla="*/ 63 w 437"/>
                <a:gd name="T19" fmla="*/ 215 h 4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7" h="478">
                  <a:moveTo>
                    <a:pt x="63" y="215"/>
                  </a:moveTo>
                  <a:cubicBezTo>
                    <a:pt x="67" y="216"/>
                    <a:pt x="67" y="216"/>
                    <a:pt x="67" y="216"/>
                  </a:cubicBezTo>
                  <a:cubicBezTo>
                    <a:pt x="67" y="216"/>
                    <a:pt x="89" y="230"/>
                    <a:pt x="93" y="189"/>
                  </a:cubicBezTo>
                  <a:cubicBezTo>
                    <a:pt x="201" y="139"/>
                    <a:pt x="273" y="0"/>
                    <a:pt x="273" y="0"/>
                  </a:cubicBezTo>
                  <a:cubicBezTo>
                    <a:pt x="402" y="17"/>
                    <a:pt x="434" y="112"/>
                    <a:pt x="437" y="191"/>
                  </a:cubicBezTo>
                  <a:cubicBezTo>
                    <a:pt x="431" y="221"/>
                    <a:pt x="424" y="268"/>
                    <a:pt x="426" y="309"/>
                  </a:cubicBezTo>
                  <a:cubicBezTo>
                    <a:pt x="432" y="412"/>
                    <a:pt x="346" y="478"/>
                    <a:pt x="269" y="478"/>
                  </a:cubicBezTo>
                  <a:cubicBezTo>
                    <a:pt x="122" y="478"/>
                    <a:pt x="85" y="347"/>
                    <a:pt x="85" y="347"/>
                  </a:cubicBezTo>
                  <a:cubicBezTo>
                    <a:pt x="85" y="347"/>
                    <a:pt x="16" y="359"/>
                    <a:pt x="7" y="267"/>
                  </a:cubicBezTo>
                  <a:cubicBezTo>
                    <a:pt x="0" y="192"/>
                    <a:pt x="63" y="215"/>
                    <a:pt x="63" y="215"/>
                  </a:cubicBezTo>
                  <a:close/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5" name="Freeform 77">
              <a:extLst>
                <a:ext uri="{FF2B5EF4-FFF2-40B4-BE49-F238E27FC236}">
                  <a16:creationId xmlns:a16="http://schemas.microsoft.com/office/drawing/2014/main" id="{58FB3286-CFAF-451C-9AB2-EF4F57B2E8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914084" y="1702063"/>
              <a:ext cx="74571" cy="164058"/>
            </a:xfrm>
            <a:custGeom>
              <a:avLst/>
              <a:gdLst>
                <a:gd name="T0" fmla="*/ 0 w 47"/>
                <a:gd name="T1" fmla="*/ 92 h 104"/>
                <a:gd name="T2" fmla="*/ 45 w 47"/>
                <a:gd name="T3" fmla="*/ 81 h 104"/>
                <a:gd name="T4" fmla="*/ 34 w 47"/>
                <a:gd name="T5" fmla="*/ 50 h 104"/>
                <a:gd name="T6" fmla="*/ 13 w 47"/>
                <a:gd name="T7" fmla="*/ 0 h 104"/>
                <a:gd name="T8" fmla="*/ 31 w 47"/>
                <a:gd name="T9" fmla="*/ 61 h 104"/>
                <a:gd name="T10" fmla="*/ 36 w 47"/>
                <a:gd name="T11" fmla="*/ 75 h 104"/>
                <a:gd name="T12" fmla="*/ 0 w 47"/>
                <a:gd name="T13" fmla="*/ 92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" h="104">
                  <a:moveTo>
                    <a:pt x="0" y="92"/>
                  </a:moveTo>
                  <a:cubicBezTo>
                    <a:pt x="26" y="104"/>
                    <a:pt x="42" y="98"/>
                    <a:pt x="45" y="81"/>
                  </a:cubicBezTo>
                  <a:cubicBezTo>
                    <a:pt x="47" y="69"/>
                    <a:pt x="41" y="57"/>
                    <a:pt x="34" y="50"/>
                  </a:cubicBezTo>
                  <a:cubicBezTo>
                    <a:pt x="19" y="38"/>
                    <a:pt x="13" y="0"/>
                    <a:pt x="13" y="0"/>
                  </a:cubicBezTo>
                  <a:cubicBezTo>
                    <a:pt x="12" y="8"/>
                    <a:pt x="13" y="39"/>
                    <a:pt x="31" y="61"/>
                  </a:cubicBezTo>
                  <a:cubicBezTo>
                    <a:pt x="35" y="65"/>
                    <a:pt x="36" y="70"/>
                    <a:pt x="36" y="75"/>
                  </a:cubicBezTo>
                  <a:cubicBezTo>
                    <a:pt x="35" y="88"/>
                    <a:pt x="22" y="98"/>
                    <a:pt x="0" y="92"/>
                  </a:cubicBezTo>
                  <a:close/>
                </a:path>
              </a:pathLst>
            </a:custGeom>
            <a:solidFill>
              <a:srgbClr val="A066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6" name="Freeform 78">
              <a:extLst>
                <a:ext uri="{FF2B5EF4-FFF2-40B4-BE49-F238E27FC236}">
                  <a16:creationId xmlns:a16="http://schemas.microsoft.com/office/drawing/2014/main" id="{FB00F0ED-A865-400C-9E00-1C778FA8666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13785" y="1810938"/>
              <a:ext cx="607010" cy="263983"/>
            </a:xfrm>
            <a:custGeom>
              <a:avLst/>
              <a:gdLst>
                <a:gd name="T0" fmla="*/ 77 w 383"/>
                <a:gd name="T1" fmla="*/ 5 h 167"/>
                <a:gd name="T2" fmla="*/ 188 w 383"/>
                <a:gd name="T3" fmla="*/ 128 h 167"/>
                <a:gd name="T4" fmla="*/ 383 w 383"/>
                <a:gd name="T5" fmla="*/ 93 h 167"/>
                <a:gd name="T6" fmla="*/ 250 w 383"/>
                <a:gd name="T7" fmla="*/ 167 h 167"/>
                <a:gd name="T8" fmla="*/ 66 w 383"/>
                <a:gd name="T9" fmla="*/ 36 h 167"/>
                <a:gd name="T10" fmla="*/ 0 w 383"/>
                <a:gd name="T11" fmla="*/ 0 h 167"/>
                <a:gd name="T12" fmla="*/ 77 w 383"/>
                <a:gd name="T13" fmla="*/ 5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3" h="167">
                  <a:moveTo>
                    <a:pt x="77" y="5"/>
                  </a:moveTo>
                  <a:cubicBezTo>
                    <a:pt x="77" y="5"/>
                    <a:pt x="87" y="85"/>
                    <a:pt x="188" y="128"/>
                  </a:cubicBezTo>
                  <a:cubicBezTo>
                    <a:pt x="277" y="166"/>
                    <a:pt x="364" y="107"/>
                    <a:pt x="383" y="93"/>
                  </a:cubicBezTo>
                  <a:cubicBezTo>
                    <a:pt x="353" y="140"/>
                    <a:pt x="300" y="167"/>
                    <a:pt x="250" y="167"/>
                  </a:cubicBezTo>
                  <a:cubicBezTo>
                    <a:pt x="103" y="167"/>
                    <a:pt x="66" y="36"/>
                    <a:pt x="66" y="36"/>
                  </a:cubicBezTo>
                  <a:cubicBezTo>
                    <a:pt x="66" y="36"/>
                    <a:pt x="23" y="44"/>
                    <a:pt x="0" y="0"/>
                  </a:cubicBezTo>
                  <a:cubicBezTo>
                    <a:pt x="42" y="40"/>
                    <a:pt x="77" y="5"/>
                    <a:pt x="77" y="5"/>
                  </a:cubicBezTo>
                  <a:close/>
                </a:path>
              </a:pathLst>
            </a:custGeom>
            <a:solidFill>
              <a:srgbClr val="B876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7" name="Freeform 79">
              <a:extLst>
                <a:ext uri="{FF2B5EF4-FFF2-40B4-BE49-F238E27FC236}">
                  <a16:creationId xmlns:a16="http://schemas.microsoft.com/office/drawing/2014/main" id="{C2678526-9632-4506-80BC-783055E0ABB5}"/>
                </a:ext>
              </a:extLst>
            </p:cNvPr>
            <p:cNvSpPr>
              <a:spLocks/>
            </p:cNvSpPr>
            <p:nvPr/>
          </p:nvSpPr>
          <p:spPr bwMode="auto">
            <a:xfrm>
              <a:off x="-839513" y="1560377"/>
              <a:ext cx="146160" cy="44743"/>
            </a:xfrm>
            <a:custGeom>
              <a:avLst/>
              <a:gdLst>
                <a:gd name="T0" fmla="*/ 7 w 93"/>
                <a:gd name="T1" fmla="*/ 23 h 28"/>
                <a:gd name="T2" fmla="*/ 93 w 93"/>
                <a:gd name="T3" fmla="*/ 28 h 28"/>
                <a:gd name="T4" fmla="*/ 84 w 93"/>
                <a:gd name="T5" fmla="*/ 16 h 28"/>
                <a:gd name="T6" fmla="*/ 15 w 93"/>
                <a:gd name="T7" fmla="*/ 12 h 28"/>
                <a:gd name="T8" fmla="*/ 7 w 93"/>
                <a:gd name="T9" fmla="*/ 23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" h="28">
                  <a:moveTo>
                    <a:pt x="7" y="23"/>
                  </a:moveTo>
                  <a:cubicBezTo>
                    <a:pt x="7" y="23"/>
                    <a:pt x="43" y="13"/>
                    <a:pt x="93" y="28"/>
                  </a:cubicBezTo>
                  <a:cubicBezTo>
                    <a:pt x="93" y="28"/>
                    <a:pt x="93" y="24"/>
                    <a:pt x="84" y="16"/>
                  </a:cubicBezTo>
                  <a:cubicBezTo>
                    <a:pt x="75" y="9"/>
                    <a:pt x="42" y="0"/>
                    <a:pt x="15" y="12"/>
                  </a:cubicBezTo>
                  <a:cubicBezTo>
                    <a:pt x="15" y="12"/>
                    <a:pt x="0" y="20"/>
                    <a:pt x="7" y="23"/>
                  </a:cubicBezTo>
                  <a:close/>
                </a:path>
              </a:pathLst>
            </a:custGeom>
            <a:solidFill>
              <a:srgbClr val="7C34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8" name="Freeform 80">
              <a:extLst>
                <a:ext uri="{FF2B5EF4-FFF2-40B4-BE49-F238E27FC236}">
                  <a16:creationId xmlns:a16="http://schemas.microsoft.com/office/drawing/2014/main" id="{4C45596A-02E7-4E95-AA6B-06CF563E2613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94546" y="1557394"/>
              <a:ext cx="146160" cy="41760"/>
            </a:xfrm>
            <a:custGeom>
              <a:avLst/>
              <a:gdLst>
                <a:gd name="T0" fmla="*/ 86 w 93"/>
                <a:gd name="T1" fmla="*/ 23 h 26"/>
                <a:gd name="T2" fmla="*/ 0 w 93"/>
                <a:gd name="T3" fmla="*/ 26 h 26"/>
                <a:gd name="T4" fmla="*/ 9 w 93"/>
                <a:gd name="T5" fmla="*/ 14 h 26"/>
                <a:gd name="T6" fmla="*/ 79 w 93"/>
                <a:gd name="T7" fmla="*/ 12 h 26"/>
                <a:gd name="T8" fmla="*/ 86 w 93"/>
                <a:gd name="T9" fmla="*/ 23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3" h="26">
                  <a:moveTo>
                    <a:pt x="86" y="23"/>
                  </a:moveTo>
                  <a:cubicBezTo>
                    <a:pt x="86" y="23"/>
                    <a:pt x="50" y="12"/>
                    <a:pt x="0" y="26"/>
                  </a:cubicBezTo>
                  <a:cubicBezTo>
                    <a:pt x="0" y="26"/>
                    <a:pt x="0" y="22"/>
                    <a:pt x="9" y="14"/>
                  </a:cubicBezTo>
                  <a:cubicBezTo>
                    <a:pt x="18" y="7"/>
                    <a:pt x="51" y="0"/>
                    <a:pt x="79" y="12"/>
                  </a:cubicBezTo>
                  <a:cubicBezTo>
                    <a:pt x="79" y="12"/>
                    <a:pt x="93" y="20"/>
                    <a:pt x="86" y="23"/>
                  </a:cubicBezTo>
                  <a:close/>
                </a:path>
              </a:pathLst>
            </a:custGeom>
            <a:solidFill>
              <a:srgbClr val="7C34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9" name="Freeform 81">
              <a:extLst>
                <a:ext uri="{FF2B5EF4-FFF2-40B4-BE49-F238E27FC236}">
                  <a16:creationId xmlns:a16="http://schemas.microsoft.com/office/drawing/2014/main" id="{F1F313B4-4234-4000-9B3C-8687620ED152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95963" y="1318765"/>
              <a:ext cx="544370" cy="301269"/>
            </a:xfrm>
            <a:custGeom>
              <a:avLst/>
              <a:gdLst>
                <a:gd name="T0" fmla="*/ 180 w 344"/>
                <a:gd name="T1" fmla="*/ 0 h 191"/>
                <a:gd name="T2" fmla="*/ 344 w 344"/>
                <a:gd name="T3" fmla="*/ 191 h 191"/>
                <a:gd name="T4" fmla="*/ 201 w 344"/>
                <a:gd name="T5" fmla="*/ 15 h 191"/>
                <a:gd name="T6" fmla="*/ 0 w 344"/>
                <a:gd name="T7" fmla="*/ 189 h 191"/>
                <a:gd name="T8" fmla="*/ 180 w 344"/>
                <a:gd name="T9" fmla="*/ 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4" h="191">
                  <a:moveTo>
                    <a:pt x="180" y="0"/>
                  </a:moveTo>
                  <a:cubicBezTo>
                    <a:pt x="309" y="17"/>
                    <a:pt x="341" y="112"/>
                    <a:pt x="344" y="191"/>
                  </a:cubicBezTo>
                  <a:cubicBezTo>
                    <a:pt x="344" y="191"/>
                    <a:pt x="331" y="41"/>
                    <a:pt x="201" y="15"/>
                  </a:cubicBezTo>
                  <a:cubicBezTo>
                    <a:pt x="201" y="15"/>
                    <a:pt x="159" y="138"/>
                    <a:pt x="0" y="189"/>
                  </a:cubicBezTo>
                  <a:cubicBezTo>
                    <a:pt x="108" y="139"/>
                    <a:pt x="180" y="0"/>
                    <a:pt x="180" y="0"/>
                  </a:cubicBezTo>
                  <a:close/>
                </a:path>
              </a:pathLst>
            </a:custGeom>
            <a:solidFill>
              <a:srgbClr val="B876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0" name="Freeform 82">
              <a:extLst>
                <a:ext uri="{FF2B5EF4-FFF2-40B4-BE49-F238E27FC236}">
                  <a16:creationId xmlns:a16="http://schemas.microsoft.com/office/drawing/2014/main" id="{B5E17FC1-9DCD-41E3-B768-BF6B5F02C6A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860392" y="1599154"/>
              <a:ext cx="229679" cy="228189"/>
            </a:xfrm>
            <a:custGeom>
              <a:avLst/>
              <a:gdLst>
                <a:gd name="T0" fmla="*/ 0 w 145"/>
                <a:gd name="T1" fmla="*/ 72 h 145"/>
                <a:gd name="T2" fmla="*/ 72 w 145"/>
                <a:gd name="T3" fmla="*/ 0 h 145"/>
                <a:gd name="T4" fmla="*/ 145 w 145"/>
                <a:gd name="T5" fmla="*/ 72 h 145"/>
                <a:gd name="T6" fmla="*/ 72 w 145"/>
                <a:gd name="T7" fmla="*/ 145 h 145"/>
                <a:gd name="T8" fmla="*/ 0 w 145"/>
                <a:gd name="T9" fmla="*/ 72 h 145"/>
                <a:gd name="T10" fmla="*/ 8 w 145"/>
                <a:gd name="T11" fmla="*/ 72 h 145"/>
                <a:gd name="T12" fmla="*/ 72 w 145"/>
                <a:gd name="T13" fmla="*/ 137 h 145"/>
                <a:gd name="T14" fmla="*/ 137 w 145"/>
                <a:gd name="T15" fmla="*/ 72 h 145"/>
                <a:gd name="T16" fmla="*/ 72 w 145"/>
                <a:gd name="T17" fmla="*/ 8 h 145"/>
                <a:gd name="T18" fmla="*/ 8 w 145"/>
                <a:gd name="T19" fmla="*/ 72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5" h="145">
                  <a:moveTo>
                    <a:pt x="0" y="72"/>
                  </a:moveTo>
                  <a:cubicBezTo>
                    <a:pt x="0" y="32"/>
                    <a:pt x="32" y="0"/>
                    <a:pt x="72" y="0"/>
                  </a:cubicBezTo>
                  <a:cubicBezTo>
                    <a:pt x="112" y="0"/>
                    <a:pt x="145" y="32"/>
                    <a:pt x="145" y="72"/>
                  </a:cubicBezTo>
                  <a:cubicBezTo>
                    <a:pt x="145" y="112"/>
                    <a:pt x="112" y="145"/>
                    <a:pt x="72" y="145"/>
                  </a:cubicBezTo>
                  <a:cubicBezTo>
                    <a:pt x="32" y="145"/>
                    <a:pt x="0" y="112"/>
                    <a:pt x="0" y="72"/>
                  </a:cubicBezTo>
                  <a:close/>
                  <a:moveTo>
                    <a:pt x="8" y="72"/>
                  </a:moveTo>
                  <a:cubicBezTo>
                    <a:pt x="8" y="108"/>
                    <a:pt x="37" y="137"/>
                    <a:pt x="72" y="137"/>
                  </a:cubicBezTo>
                  <a:cubicBezTo>
                    <a:pt x="108" y="137"/>
                    <a:pt x="137" y="108"/>
                    <a:pt x="137" y="72"/>
                  </a:cubicBezTo>
                  <a:cubicBezTo>
                    <a:pt x="137" y="37"/>
                    <a:pt x="108" y="8"/>
                    <a:pt x="72" y="8"/>
                  </a:cubicBezTo>
                  <a:cubicBezTo>
                    <a:pt x="37" y="8"/>
                    <a:pt x="8" y="37"/>
                    <a:pt x="8" y="72"/>
                  </a:cubicBezTo>
                  <a:close/>
                </a:path>
              </a:pathLst>
            </a:custGeom>
            <a:solidFill>
              <a:srgbClr val="CE3B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1" name="Freeform 83">
              <a:extLst>
                <a:ext uri="{FF2B5EF4-FFF2-40B4-BE49-F238E27FC236}">
                  <a16:creationId xmlns:a16="http://schemas.microsoft.com/office/drawing/2014/main" id="{29E3DA4C-08A8-4ADE-A1E9-64690BFAA0D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152712" y="1599154"/>
              <a:ext cx="229679" cy="228189"/>
            </a:xfrm>
            <a:custGeom>
              <a:avLst/>
              <a:gdLst>
                <a:gd name="T0" fmla="*/ 0 w 145"/>
                <a:gd name="T1" fmla="*/ 72 h 145"/>
                <a:gd name="T2" fmla="*/ 72 w 145"/>
                <a:gd name="T3" fmla="*/ 0 h 145"/>
                <a:gd name="T4" fmla="*/ 145 w 145"/>
                <a:gd name="T5" fmla="*/ 72 h 145"/>
                <a:gd name="T6" fmla="*/ 72 w 145"/>
                <a:gd name="T7" fmla="*/ 145 h 145"/>
                <a:gd name="T8" fmla="*/ 0 w 145"/>
                <a:gd name="T9" fmla="*/ 72 h 145"/>
                <a:gd name="T10" fmla="*/ 8 w 145"/>
                <a:gd name="T11" fmla="*/ 72 h 145"/>
                <a:gd name="T12" fmla="*/ 72 w 145"/>
                <a:gd name="T13" fmla="*/ 137 h 145"/>
                <a:gd name="T14" fmla="*/ 137 w 145"/>
                <a:gd name="T15" fmla="*/ 72 h 145"/>
                <a:gd name="T16" fmla="*/ 72 w 145"/>
                <a:gd name="T17" fmla="*/ 8 h 145"/>
                <a:gd name="T18" fmla="*/ 8 w 145"/>
                <a:gd name="T19" fmla="*/ 72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5" h="145">
                  <a:moveTo>
                    <a:pt x="0" y="72"/>
                  </a:moveTo>
                  <a:cubicBezTo>
                    <a:pt x="0" y="32"/>
                    <a:pt x="32" y="0"/>
                    <a:pt x="72" y="0"/>
                  </a:cubicBezTo>
                  <a:cubicBezTo>
                    <a:pt x="112" y="0"/>
                    <a:pt x="145" y="32"/>
                    <a:pt x="145" y="72"/>
                  </a:cubicBezTo>
                  <a:cubicBezTo>
                    <a:pt x="145" y="112"/>
                    <a:pt x="112" y="145"/>
                    <a:pt x="72" y="145"/>
                  </a:cubicBezTo>
                  <a:cubicBezTo>
                    <a:pt x="32" y="145"/>
                    <a:pt x="0" y="112"/>
                    <a:pt x="0" y="72"/>
                  </a:cubicBezTo>
                  <a:close/>
                  <a:moveTo>
                    <a:pt x="8" y="72"/>
                  </a:moveTo>
                  <a:cubicBezTo>
                    <a:pt x="8" y="108"/>
                    <a:pt x="37" y="137"/>
                    <a:pt x="72" y="137"/>
                  </a:cubicBezTo>
                  <a:cubicBezTo>
                    <a:pt x="108" y="137"/>
                    <a:pt x="137" y="108"/>
                    <a:pt x="137" y="72"/>
                  </a:cubicBezTo>
                  <a:cubicBezTo>
                    <a:pt x="137" y="37"/>
                    <a:pt x="108" y="8"/>
                    <a:pt x="72" y="8"/>
                  </a:cubicBezTo>
                  <a:cubicBezTo>
                    <a:pt x="37" y="8"/>
                    <a:pt x="8" y="37"/>
                    <a:pt x="8" y="72"/>
                  </a:cubicBezTo>
                  <a:close/>
                </a:path>
              </a:pathLst>
            </a:custGeom>
            <a:solidFill>
              <a:srgbClr val="CE3B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2" name="Freeform 84">
              <a:extLst>
                <a:ext uri="{FF2B5EF4-FFF2-40B4-BE49-F238E27FC236}">
                  <a16:creationId xmlns:a16="http://schemas.microsoft.com/office/drawing/2014/main" id="{D6F5A84A-2381-4512-90DA-C0A09435FC0A}"/>
                </a:ext>
              </a:extLst>
            </p:cNvPr>
            <p:cNvSpPr>
              <a:spLocks/>
            </p:cNvSpPr>
            <p:nvPr/>
          </p:nvSpPr>
          <p:spPr bwMode="auto">
            <a:xfrm>
              <a:off x="-930489" y="1679692"/>
              <a:ext cx="79045" cy="28337"/>
            </a:xfrm>
            <a:custGeom>
              <a:avLst/>
              <a:gdLst>
                <a:gd name="T0" fmla="*/ 3 w 50"/>
                <a:gd name="T1" fmla="*/ 18 h 18"/>
                <a:gd name="T2" fmla="*/ 46 w 50"/>
                <a:gd name="T3" fmla="*/ 18 h 18"/>
                <a:gd name="T4" fmla="*/ 50 w 50"/>
                <a:gd name="T5" fmla="*/ 10 h 18"/>
                <a:gd name="T6" fmla="*/ 0 w 50"/>
                <a:gd name="T7" fmla="*/ 10 h 18"/>
                <a:gd name="T8" fmla="*/ 3 w 50"/>
                <a:gd name="T9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18">
                  <a:moveTo>
                    <a:pt x="3" y="18"/>
                  </a:moveTo>
                  <a:cubicBezTo>
                    <a:pt x="28" y="9"/>
                    <a:pt x="46" y="17"/>
                    <a:pt x="46" y="18"/>
                  </a:cubicBezTo>
                  <a:cubicBezTo>
                    <a:pt x="50" y="10"/>
                    <a:pt x="50" y="10"/>
                    <a:pt x="50" y="10"/>
                  </a:cubicBezTo>
                  <a:cubicBezTo>
                    <a:pt x="49" y="10"/>
                    <a:pt x="28" y="0"/>
                    <a:pt x="0" y="10"/>
                  </a:cubicBezTo>
                  <a:lnTo>
                    <a:pt x="3" y="18"/>
                  </a:lnTo>
                  <a:close/>
                </a:path>
              </a:pathLst>
            </a:custGeom>
            <a:solidFill>
              <a:srgbClr val="CE3B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3" name="Freeform 85">
              <a:extLst>
                <a:ext uri="{FF2B5EF4-FFF2-40B4-BE49-F238E27FC236}">
                  <a16:creationId xmlns:a16="http://schemas.microsoft.com/office/drawing/2014/main" id="{13E9C5F4-DD8B-4A09-903D-7665776C2B87}"/>
                </a:ext>
              </a:extLst>
            </p:cNvPr>
            <p:cNvSpPr>
              <a:spLocks/>
            </p:cNvSpPr>
            <p:nvPr/>
          </p:nvSpPr>
          <p:spPr bwMode="auto">
            <a:xfrm>
              <a:off x="-1264568" y="1628983"/>
              <a:ext cx="123788" cy="73080"/>
            </a:xfrm>
            <a:custGeom>
              <a:avLst/>
              <a:gdLst>
                <a:gd name="T0" fmla="*/ 73 w 78"/>
                <a:gd name="T1" fmla="*/ 46 h 46"/>
                <a:gd name="T2" fmla="*/ 78 w 78"/>
                <a:gd name="T3" fmla="*/ 40 h 46"/>
                <a:gd name="T4" fmla="*/ 0 w 78"/>
                <a:gd name="T5" fmla="*/ 16 h 46"/>
                <a:gd name="T6" fmla="*/ 8 w 78"/>
                <a:gd name="T7" fmla="*/ 17 h 46"/>
                <a:gd name="T8" fmla="*/ 73 w 78"/>
                <a:gd name="T9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" h="46">
                  <a:moveTo>
                    <a:pt x="73" y="46"/>
                  </a:moveTo>
                  <a:cubicBezTo>
                    <a:pt x="78" y="40"/>
                    <a:pt x="78" y="40"/>
                    <a:pt x="78" y="40"/>
                  </a:cubicBezTo>
                  <a:cubicBezTo>
                    <a:pt x="76" y="38"/>
                    <a:pt x="28" y="0"/>
                    <a:pt x="0" y="16"/>
                  </a:cubicBezTo>
                  <a:cubicBezTo>
                    <a:pt x="8" y="17"/>
                    <a:pt x="8" y="17"/>
                    <a:pt x="8" y="17"/>
                  </a:cubicBezTo>
                  <a:cubicBezTo>
                    <a:pt x="39" y="17"/>
                    <a:pt x="73" y="46"/>
                    <a:pt x="73" y="46"/>
                  </a:cubicBezTo>
                  <a:close/>
                </a:path>
              </a:pathLst>
            </a:custGeom>
            <a:solidFill>
              <a:srgbClr val="CE3B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137845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86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10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" fill="hold"/>
                                        <p:tgtEl>
                                          <p:spTgt spid="2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fill="hold"/>
                                        <p:tgtEl>
                                          <p:spTgt spid="2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50"/>
                            </p:stCondLst>
                            <p:childTnLst>
                              <p:par>
                                <p:cTn id="20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100" fill="hold"/>
                                        <p:tgtEl>
                                          <p:spTgt spid="2160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450"/>
                            </p:stCondLst>
                            <p:childTnLst>
                              <p:par>
                                <p:cTn id="23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839 -7.40741E-7 L 2.22045E-16 -7.40741E-7 " pathEditMode="relative" rAng="0" ptsTypes="AA">
                                      <p:cBhvr>
                                        <p:cTn id="27" dur="1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950"/>
                            </p:stCondLst>
                            <p:childTnLst>
                              <p:par>
                                <p:cTn id="2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50" fill="hold"/>
                                        <p:tgtEl>
                                          <p:spTgt spid="2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50" fill="hold"/>
                                        <p:tgtEl>
                                          <p:spTgt spid="2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200"/>
                            </p:stCondLst>
                            <p:childTnLst>
                              <p:par>
                                <p:cTn id="34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5" dur="100" fill="hold"/>
                                        <p:tgtEl>
                                          <p:spTgt spid="211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7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950"/>
                            </p:stCondLst>
                            <p:childTnLst>
                              <p:par>
                                <p:cTn id="45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1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450"/>
                            </p:stCondLst>
                            <p:childTnLst>
                              <p:par>
                                <p:cTn id="5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700"/>
                            </p:stCondLst>
                            <p:childTnLst>
                              <p:par>
                                <p:cTn id="56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7" dur="100" fill="hold"/>
                                        <p:tgtEl>
                                          <p:spTgt spid="104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200"/>
                            </p:stCondLst>
                            <p:childTnLst>
                              <p:par>
                                <p:cTn id="6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450"/>
                            </p:stCondLst>
                            <p:childTnLst>
                              <p:par>
                                <p:cTn id="67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8" dur="100" fill="hold"/>
                                        <p:tgtEl>
                                          <p:spTgt spid="105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95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839 -7.40741E-7 L 2.22045E-16 -7.40741E-7 " pathEditMode="relative" rAng="0" ptsTypes="AA">
                                      <p:cBhvr>
                                        <p:cTn id="77" dur="1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7450"/>
                            </p:stCondLst>
                            <p:childTnLst>
                              <p:par>
                                <p:cTn id="7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2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7700"/>
                            </p:stCondLst>
                            <p:childTnLst>
                              <p:par>
                                <p:cTn id="84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5" dur="100" fill="hold"/>
                                        <p:tgtEl>
                                          <p:spTgt spid="110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200"/>
                            </p:stCondLst>
                            <p:childTnLst>
                              <p:par>
                                <p:cTn id="9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2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8450"/>
                            </p:stCondLst>
                            <p:childTnLst>
                              <p:par>
                                <p:cTn id="95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6" dur="100" fill="hold"/>
                                        <p:tgtEl>
                                          <p:spTgt spid="111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8950"/>
                            </p:stCondLst>
                            <p:childTnLst>
                              <p:par>
                                <p:cTn id="10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2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9200"/>
                            </p:stCondLst>
                            <p:childTnLst>
                              <p:par>
                                <p:cTn id="106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7" dur="100" fill="hold"/>
                                        <p:tgtEl>
                                          <p:spTgt spid="112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9700"/>
                            </p:stCondLst>
                            <p:childTnLst>
                              <p:par>
                                <p:cTn id="11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25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5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9950"/>
                            </p:stCondLst>
                            <p:childTnLst>
                              <p:par>
                                <p:cTn id="117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8" dur="100" fill="hold"/>
                                        <p:tgtEl>
                                          <p:spTgt spid="113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0" grpId="1"/>
      <p:bldP spid="109" grpId="0"/>
      <p:bldP spid="109" grpId="1"/>
      <p:bldP spid="103" grpId="0" animBg="1"/>
      <p:bldP spid="103" grpId="1" animBg="1"/>
      <p:bldP spid="2116" grpId="0" animBg="1"/>
      <p:bldP spid="2116" grpId="1" animBg="1"/>
      <p:bldP spid="104" grpId="0" animBg="1"/>
      <p:bldP spid="104" grpId="1" animBg="1"/>
      <p:bldP spid="105" grpId="0" animBg="1"/>
      <p:bldP spid="105" grpId="1" animBg="1"/>
      <p:bldP spid="110" grpId="0" animBg="1"/>
      <p:bldP spid="110" grpId="1" animBg="1"/>
      <p:bldP spid="111" grpId="0" animBg="1"/>
      <p:bldP spid="111" grpId="1" animBg="1"/>
      <p:bldP spid="112" grpId="0" animBg="1"/>
      <p:bldP spid="112" grpId="1" animBg="1"/>
      <p:bldP spid="113" grpId="0" animBg="1"/>
      <p:bldP spid="11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Freeform: Shape 146">
            <a:extLst>
              <a:ext uri="{FF2B5EF4-FFF2-40B4-BE49-F238E27FC236}">
                <a16:creationId xmlns:a16="http://schemas.microsoft.com/office/drawing/2014/main" id="{21302740-ED06-469E-80DF-034360D252C8}"/>
              </a:ext>
            </a:extLst>
          </p:cNvPr>
          <p:cNvSpPr/>
          <p:nvPr/>
        </p:nvSpPr>
        <p:spPr>
          <a:xfrm>
            <a:off x="0" y="3251582"/>
            <a:ext cx="12192000" cy="3619130"/>
          </a:xfrm>
          <a:custGeom>
            <a:avLst/>
            <a:gdLst>
              <a:gd name="connsiteX0" fmla="*/ 0 w 12192000"/>
              <a:gd name="connsiteY0" fmla="*/ 0 h 3619130"/>
              <a:gd name="connsiteX1" fmla="*/ 20515 w 12192000"/>
              <a:gd name="connsiteY1" fmla="*/ 10606 h 3619130"/>
              <a:gd name="connsiteX2" fmla="*/ 6591301 w 12192000"/>
              <a:gd name="connsiteY2" fmla="*/ 2730130 h 3619130"/>
              <a:gd name="connsiteX3" fmla="*/ 11796862 w 12192000"/>
              <a:gd name="connsiteY3" fmla="*/ 1937886 h 3619130"/>
              <a:gd name="connsiteX4" fmla="*/ 12192000 w 12192000"/>
              <a:gd name="connsiteY4" fmla="*/ 1837746 h 3619130"/>
              <a:gd name="connsiteX5" fmla="*/ 12192000 w 12192000"/>
              <a:gd name="connsiteY5" fmla="*/ 3619130 h 3619130"/>
              <a:gd name="connsiteX6" fmla="*/ 0 w 12192000"/>
              <a:gd name="connsiteY6" fmla="*/ 3619130 h 3619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3619130">
                <a:moveTo>
                  <a:pt x="0" y="0"/>
                </a:moveTo>
                <a:lnTo>
                  <a:pt x="20515" y="10606"/>
                </a:lnTo>
                <a:cubicBezTo>
                  <a:pt x="1492053" y="780581"/>
                  <a:pt x="4331760" y="2496768"/>
                  <a:pt x="6591301" y="2730130"/>
                </a:cubicBezTo>
                <a:cubicBezTo>
                  <a:pt x="8043864" y="2880149"/>
                  <a:pt x="10056317" y="2379863"/>
                  <a:pt x="11796862" y="1937886"/>
                </a:cubicBezTo>
                <a:lnTo>
                  <a:pt x="12192000" y="1837746"/>
                </a:lnTo>
                <a:lnTo>
                  <a:pt x="12192000" y="3619130"/>
                </a:lnTo>
                <a:lnTo>
                  <a:pt x="0" y="361913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1DE937-8790-430E-902F-6EE5D7310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LOREM IPSUM DOLOR SIT AMET</a:t>
            </a:r>
            <a:endParaRPr lang="en-GB" dirty="0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D20B2D28-221A-4044-A136-18DC1D359B6F}"/>
              </a:ext>
            </a:extLst>
          </p:cNvPr>
          <p:cNvGrpSpPr/>
          <p:nvPr/>
        </p:nvGrpSpPr>
        <p:grpSpPr>
          <a:xfrm>
            <a:off x="-117415" y="1322668"/>
            <a:ext cx="3772474" cy="5865534"/>
            <a:chOff x="670717" y="3860801"/>
            <a:chExt cx="2417766" cy="3759201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C972E216-6FB8-4571-A70E-71CE6ADC64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9632" y="5091114"/>
              <a:ext cx="360363" cy="657225"/>
            </a:xfrm>
            <a:custGeom>
              <a:avLst/>
              <a:gdLst>
                <a:gd name="T0" fmla="*/ 73 w 312"/>
                <a:gd name="T1" fmla="*/ 0 h 569"/>
                <a:gd name="T2" fmla="*/ 104 w 312"/>
                <a:gd name="T3" fmla="*/ 569 h 569"/>
                <a:gd name="T4" fmla="*/ 312 w 312"/>
                <a:gd name="T5" fmla="*/ 521 h 569"/>
                <a:gd name="T6" fmla="*/ 73 w 312"/>
                <a:gd name="T7" fmla="*/ 0 h 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2" h="569">
                  <a:moveTo>
                    <a:pt x="73" y="0"/>
                  </a:moveTo>
                  <a:cubicBezTo>
                    <a:pt x="16" y="25"/>
                    <a:pt x="0" y="301"/>
                    <a:pt x="104" y="569"/>
                  </a:cubicBezTo>
                  <a:cubicBezTo>
                    <a:pt x="172" y="561"/>
                    <a:pt x="261" y="539"/>
                    <a:pt x="312" y="521"/>
                  </a:cubicBezTo>
                  <a:cubicBezTo>
                    <a:pt x="219" y="52"/>
                    <a:pt x="73" y="0"/>
                    <a:pt x="73" y="0"/>
                  </a:cubicBezTo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808D69F5-DDDA-45B9-B7B2-95DA5CDAD129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0282" y="5692776"/>
              <a:ext cx="509588" cy="914400"/>
            </a:xfrm>
            <a:custGeom>
              <a:avLst/>
              <a:gdLst>
                <a:gd name="T0" fmla="*/ 239 w 440"/>
                <a:gd name="T1" fmla="*/ 178 h 791"/>
                <a:gd name="T2" fmla="*/ 208 w 440"/>
                <a:gd name="T3" fmla="*/ 0 h 791"/>
                <a:gd name="T4" fmla="*/ 0 w 440"/>
                <a:gd name="T5" fmla="*/ 48 h 791"/>
                <a:gd name="T6" fmla="*/ 54 w 440"/>
                <a:gd name="T7" fmla="*/ 219 h 791"/>
                <a:gd name="T8" fmla="*/ 327 w 440"/>
                <a:gd name="T9" fmla="*/ 775 h 791"/>
                <a:gd name="T10" fmla="*/ 440 w 440"/>
                <a:gd name="T11" fmla="*/ 740 h 791"/>
                <a:gd name="T12" fmla="*/ 239 w 440"/>
                <a:gd name="T13" fmla="*/ 178 h 7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0" h="791">
                  <a:moveTo>
                    <a:pt x="239" y="178"/>
                  </a:moveTo>
                  <a:cubicBezTo>
                    <a:pt x="229" y="113"/>
                    <a:pt x="219" y="54"/>
                    <a:pt x="208" y="0"/>
                  </a:cubicBezTo>
                  <a:cubicBezTo>
                    <a:pt x="157" y="18"/>
                    <a:pt x="68" y="40"/>
                    <a:pt x="0" y="48"/>
                  </a:cubicBezTo>
                  <a:cubicBezTo>
                    <a:pt x="12" y="114"/>
                    <a:pt x="42" y="173"/>
                    <a:pt x="54" y="219"/>
                  </a:cubicBezTo>
                  <a:cubicBezTo>
                    <a:pt x="111" y="422"/>
                    <a:pt x="327" y="775"/>
                    <a:pt x="327" y="775"/>
                  </a:cubicBezTo>
                  <a:cubicBezTo>
                    <a:pt x="406" y="791"/>
                    <a:pt x="440" y="740"/>
                    <a:pt x="440" y="740"/>
                  </a:cubicBezTo>
                  <a:cubicBezTo>
                    <a:pt x="361" y="501"/>
                    <a:pt x="239" y="178"/>
                    <a:pt x="239" y="178"/>
                  </a:cubicBezTo>
                  <a:close/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6D4940B5-CD19-4106-B97A-FEFD8E8980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2657" y="5637214"/>
              <a:ext cx="328613" cy="214313"/>
            </a:xfrm>
            <a:custGeom>
              <a:avLst/>
              <a:gdLst>
                <a:gd name="T0" fmla="*/ 260 w 283"/>
                <a:gd name="T1" fmla="*/ 128 h 185"/>
                <a:gd name="T2" fmla="*/ 275 w 283"/>
                <a:gd name="T3" fmla="*/ 96 h 185"/>
                <a:gd name="T4" fmla="*/ 237 w 283"/>
                <a:gd name="T5" fmla="*/ 6 h 185"/>
                <a:gd name="T6" fmla="*/ 13 w 283"/>
                <a:gd name="T7" fmla="*/ 74 h 185"/>
                <a:gd name="T8" fmla="*/ 7 w 283"/>
                <a:gd name="T9" fmla="*/ 98 h 185"/>
                <a:gd name="T10" fmla="*/ 51 w 283"/>
                <a:gd name="T11" fmla="*/ 179 h 185"/>
                <a:gd name="T12" fmla="*/ 260 w 283"/>
                <a:gd name="T13" fmla="*/ 128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3" h="185">
                  <a:moveTo>
                    <a:pt x="260" y="128"/>
                  </a:moveTo>
                  <a:cubicBezTo>
                    <a:pt x="260" y="128"/>
                    <a:pt x="283" y="131"/>
                    <a:pt x="275" y="96"/>
                  </a:cubicBezTo>
                  <a:cubicBezTo>
                    <a:pt x="268" y="60"/>
                    <a:pt x="261" y="0"/>
                    <a:pt x="237" y="6"/>
                  </a:cubicBezTo>
                  <a:cubicBezTo>
                    <a:pt x="237" y="6"/>
                    <a:pt x="97" y="66"/>
                    <a:pt x="13" y="74"/>
                  </a:cubicBezTo>
                  <a:cubicBezTo>
                    <a:pt x="13" y="74"/>
                    <a:pt x="0" y="76"/>
                    <a:pt x="7" y="98"/>
                  </a:cubicBezTo>
                  <a:cubicBezTo>
                    <a:pt x="14" y="120"/>
                    <a:pt x="19" y="185"/>
                    <a:pt x="51" y="179"/>
                  </a:cubicBezTo>
                  <a:cubicBezTo>
                    <a:pt x="51" y="179"/>
                    <a:pt x="196" y="153"/>
                    <a:pt x="260" y="128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AD5D4AFB-A33B-4D3F-A807-664DBDE86D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3820" y="6472239"/>
              <a:ext cx="474663" cy="293688"/>
            </a:xfrm>
            <a:custGeom>
              <a:avLst/>
              <a:gdLst>
                <a:gd name="T0" fmla="*/ 13 w 410"/>
                <a:gd name="T1" fmla="*/ 69 h 254"/>
                <a:gd name="T2" fmla="*/ 70 w 410"/>
                <a:gd name="T3" fmla="*/ 47 h 254"/>
                <a:gd name="T4" fmla="*/ 288 w 410"/>
                <a:gd name="T5" fmla="*/ 20 h 254"/>
                <a:gd name="T6" fmla="*/ 356 w 410"/>
                <a:gd name="T7" fmla="*/ 86 h 254"/>
                <a:gd name="T8" fmla="*/ 410 w 410"/>
                <a:gd name="T9" fmla="*/ 146 h 254"/>
                <a:gd name="T10" fmla="*/ 312 w 410"/>
                <a:gd name="T11" fmla="*/ 88 h 254"/>
                <a:gd name="T12" fmla="*/ 349 w 410"/>
                <a:gd name="T13" fmla="*/ 182 h 254"/>
                <a:gd name="T14" fmla="*/ 281 w 410"/>
                <a:gd name="T15" fmla="*/ 91 h 254"/>
                <a:gd name="T16" fmla="*/ 298 w 410"/>
                <a:gd name="T17" fmla="*/ 192 h 254"/>
                <a:gd name="T18" fmla="*/ 253 w 410"/>
                <a:gd name="T19" fmla="*/ 109 h 254"/>
                <a:gd name="T20" fmla="*/ 245 w 410"/>
                <a:gd name="T21" fmla="*/ 186 h 254"/>
                <a:gd name="T22" fmla="*/ 222 w 410"/>
                <a:gd name="T23" fmla="*/ 105 h 254"/>
                <a:gd name="T24" fmla="*/ 149 w 410"/>
                <a:gd name="T25" fmla="*/ 151 h 254"/>
                <a:gd name="T26" fmla="*/ 180 w 410"/>
                <a:gd name="T27" fmla="*/ 254 h 254"/>
                <a:gd name="T28" fmla="*/ 106 w 410"/>
                <a:gd name="T29" fmla="*/ 183 h 254"/>
                <a:gd name="T30" fmla="*/ 31 w 410"/>
                <a:gd name="T31" fmla="*/ 130 h 254"/>
                <a:gd name="T32" fmla="*/ 13 w 410"/>
                <a:gd name="T33" fmla="*/ 69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10" h="254">
                  <a:moveTo>
                    <a:pt x="13" y="69"/>
                  </a:moveTo>
                  <a:cubicBezTo>
                    <a:pt x="25" y="38"/>
                    <a:pt x="70" y="47"/>
                    <a:pt x="70" y="47"/>
                  </a:cubicBezTo>
                  <a:cubicBezTo>
                    <a:pt x="70" y="47"/>
                    <a:pt x="246" y="0"/>
                    <a:pt x="288" y="20"/>
                  </a:cubicBezTo>
                  <a:cubicBezTo>
                    <a:pt x="313" y="32"/>
                    <a:pt x="335" y="62"/>
                    <a:pt x="356" y="86"/>
                  </a:cubicBezTo>
                  <a:cubicBezTo>
                    <a:pt x="367" y="98"/>
                    <a:pt x="410" y="146"/>
                    <a:pt x="410" y="146"/>
                  </a:cubicBezTo>
                  <a:cubicBezTo>
                    <a:pt x="410" y="146"/>
                    <a:pt x="397" y="184"/>
                    <a:pt x="312" y="88"/>
                  </a:cubicBezTo>
                  <a:cubicBezTo>
                    <a:pt x="320" y="118"/>
                    <a:pt x="346" y="172"/>
                    <a:pt x="349" y="182"/>
                  </a:cubicBezTo>
                  <a:cubicBezTo>
                    <a:pt x="349" y="182"/>
                    <a:pt x="312" y="202"/>
                    <a:pt x="281" y="91"/>
                  </a:cubicBezTo>
                  <a:cubicBezTo>
                    <a:pt x="283" y="117"/>
                    <a:pt x="296" y="181"/>
                    <a:pt x="298" y="192"/>
                  </a:cubicBezTo>
                  <a:cubicBezTo>
                    <a:pt x="298" y="192"/>
                    <a:pt x="262" y="206"/>
                    <a:pt x="253" y="109"/>
                  </a:cubicBezTo>
                  <a:cubicBezTo>
                    <a:pt x="247" y="127"/>
                    <a:pt x="247" y="179"/>
                    <a:pt x="245" y="186"/>
                  </a:cubicBezTo>
                  <a:cubicBezTo>
                    <a:pt x="245" y="186"/>
                    <a:pt x="217" y="185"/>
                    <a:pt x="222" y="105"/>
                  </a:cubicBezTo>
                  <a:cubicBezTo>
                    <a:pt x="149" y="151"/>
                    <a:pt x="149" y="151"/>
                    <a:pt x="149" y="151"/>
                  </a:cubicBezTo>
                  <a:cubicBezTo>
                    <a:pt x="149" y="151"/>
                    <a:pt x="218" y="215"/>
                    <a:pt x="180" y="254"/>
                  </a:cubicBezTo>
                  <a:cubicBezTo>
                    <a:pt x="180" y="254"/>
                    <a:pt x="126" y="195"/>
                    <a:pt x="106" y="183"/>
                  </a:cubicBezTo>
                  <a:cubicBezTo>
                    <a:pt x="52" y="150"/>
                    <a:pt x="43" y="138"/>
                    <a:pt x="31" y="130"/>
                  </a:cubicBezTo>
                  <a:cubicBezTo>
                    <a:pt x="31" y="130"/>
                    <a:pt x="0" y="101"/>
                    <a:pt x="13" y="69"/>
                  </a:cubicBezTo>
                  <a:close/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14E7D548-6978-49D2-B643-B64A8D0422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3818" y="3860801"/>
              <a:ext cx="949326" cy="1758950"/>
            </a:xfrm>
            <a:custGeom>
              <a:avLst/>
              <a:gdLst>
                <a:gd name="T0" fmla="*/ 484 w 820"/>
                <a:gd name="T1" fmla="*/ 65 h 1521"/>
                <a:gd name="T2" fmla="*/ 74 w 820"/>
                <a:gd name="T3" fmla="*/ 381 h 1521"/>
                <a:gd name="T4" fmla="*/ 9 w 820"/>
                <a:gd name="T5" fmla="*/ 1408 h 1521"/>
                <a:gd name="T6" fmla="*/ 733 w 820"/>
                <a:gd name="T7" fmla="*/ 1408 h 1521"/>
                <a:gd name="T8" fmla="*/ 768 w 820"/>
                <a:gd name="T9" fmla="*/ 519 h 1521"/>
                <a:gd name="T10" fmla="*/ 484 w 820"/>
                <a:gd name="T11" fmla="*/ 65 h 1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0" h="1521">
                  <a:moveTo>
                    <a:pt x="484" y="65"/>
                  </a:moveTo>
                  <a:cubicBezTo>
                    <a:pt x="484" y="65"/>
                    <a:pt x="52" y="0"/>
                    <a:pt x="74" y="381"/>
                  </a:cubicBezTo>
                  <a:cubicBezTo>
                    <a:pt x="97" y="762"/>
                    <a:pt x="0" y="1137"/>
                    <a:pt x="9" y="1408"/>
                  </a:cubicBezTo>
                  <a:cubicBezTo>
                    <a:pt x="9" y="1408"/>
                    <a:pt x="330" y="1521"/>
                    <a:pt x="733" y="1408"/>
                  </a:cubicBezTo>
                  <a:cubicBezTo>
                    <a:pt x="733" y="1408"/>
                    <a:pt x="720" y="882"/>
                    <a:pt x="768" y="519"/>
                  </a:cubicBezTo>
                  <a:cubicBezTo>
                    <a:pt x="820" y="128"/>
                    <a:pt x="683" y="50"/>
                    <a:pt x="484" y="65"/>
                  </a:cubicBezTo>
                </a:path>
              </a:pathLst>
            </a:custGeom>
            <a:solidFill>
              <a:srgbClr val="6015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207B883C-97B8-4CC2-AF81-769E3199AA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0480" y="6062664"/>
              <a:ext cx="1204914" cy="1557338"/>
            </a:xfrm>
            <a:custGeom>
              <a:avLst/>
              <a:gdLst>
                <a:gd name="T0" fmla="*/ 259 w 1041"/>
                <a:gd name="T1" fmla="*/ 9 h 1346"/>
                <a:gd name="T2" fmla="*/ 0 w 1041"/>
                <a:gd name="T3" fmla="*/ 1216 h 1346"/>
                <a:gd name="T4" fmla="*/ 1041 w 1041"/>
                <a:gd name="T5" fmla="*/ 1216 h 1346"/>
                <a:gd name="T6" fmla="*/ 752 w 1041"/>
                <a:gd name="T7" fmla="*/ 0 h 1346"/>
                <a:gd name="T8" fmla="*/ 259 w 1041"/>
                <a:gd name="T9" fmla="*/ 9 h 1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41" h="1346">
                  <a:moveTo>
                    <a:pt x="259" y="9"/>
                  </a:moveTo>
                  <a:cubicBezTo>
                    <a:pt x="259" y="9"/>
                    <a:pt x="51" y="242"/>
                    <a:pt x="0" y="1216"/>
                  </a:cubicBezTo>
                  <a:cubicBezTo>
                    <a:pt x="0" y="1216"/>
                    <a:pt x="433" y="1346"/>
                    <a:pt x="1041" y="1216"/>
                  </a:cubicBezTo>
                  <a:cubicBezTo>
                    <a:pt x="1041" y="1216"/>
                    <a:pt x="935" y="215"/>
                    <a:pt x="752" y="0"/>
                  </a:cubicBezTo>
                  <a:lnTo>
                    <a:pt x="259" y="9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5CA08D27-510D-4B36-88FF-A3570FD607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77168" y="5013326"/>
              <a:ext cx="858839" cy="1185863"/>
            </a:xfrm>
            <a:custGeom>
              <a:avLst/>
              <a:gdLst>
                <a:gd name="T0" fmla="*/ 177 w 741"/>
                <a:gd name="T1" fmla="*/ 25 h 1025"/>
                <a:gd name="T2" fmla="*/ 335 w 741"/>
                <a:gd name="T3" fmla="*/ 1 h 1025"/>
                <a:gd name="T4" fmla="*/ 477 w 741"/>
                <a:gd name="T5" fmla="*/ 21 h 1025"/>
                <a:gd name="T6" fmla="*/ 636 w 741"/>
                <a:gd name="T7" fmla="*/ 67 h 1025"/>
                <a:gd name="T8" fmla="*/ 653 w 741"/>
                <a:gd name="T9" fmla="*/ 223 h 1025"/>
                <a:gd name="T10" fmla="*/ 741 w 741"/>
                <a:gd name="T11" fmla="*/ 418 h 1025"/>
                <a:gd name="T12" fmla="*/ 664 w 741"/>
                <a:gd name="T13" fmla="*/ 558 h 1025"/>
                <a:gd name="T14" fmla="*/ 608 w 741"/>
                <a:gd name="T15" fmla="*/ 911 h 1025"/>
                <a:gd name="T16" fmla="*/ 116 w 741"/>
                <a:gd name="T17" fmla="*/ 917 h 1025"/>
                <a:gd name="T18" fmla="*/ 0 w 741"/>
                <a:gd name="T19" fmla="*/ 409 h 1025"/>
                <a:gd name="T20" fmla="*/ 0 w 741"/>
                <a:gd name="T21" fmla="*/ 79 h 1025"/>
                <a:gd name="T22" fmla="*/ 177 w 741"/>
                <a:gd name="T23" fmla="*/ 25 h 10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41" h="1025">
                  <a:moveTo>
                    <a:pt x="177" y="25"/>
                  </a:moveTo>
                  <a:cubicBezTo>
                    <a:pt x="177" y="25"/>
                    <a:pt x="278" y="2"/>
                    <a:pt x="335" y="1"/>
                  </a:cubicBezTo>
                  <a:cubicBezTo>
                    <a:pt x="391" y="0"/>
                    <a:pt x="477" y="21"/>
                    <a:pt x="477" y="21"/>
                  </a:cubicBezTo>
                  <a:cubicBezTo>
                    <a:pt x="564" y="44"/>
                    <a:pt x="636" y="67"/>
                    <a:pt x="636" y="67"/>
                  </a:cubicBezTo>
                  <a:cubicBezTo>
                    <a:pt x="653" y="223"/>
                    <a:pt x="653" y="223"/>
                    <a:pt x="653" y="223"/>
                  </a:cubicBezTo>
                  <a:cubicBezTo>
                    <a:pt x="741" y="336"/>
                    <a:pt x="741" y="368"/>
                    <a:pt x="741" y="418"/>
                  </a:cubicBezTo>
                  <a:cubicBezTo>
                    <a:pt x="741" y="505"/>
                    <a:pt x="664" y="558"/>
                    <a:pt x="664" y="558"/>
                  </a:cubicBezTo>
                  <a:cubicBezTo>
                    <a:pt x="608" y="911"/>
                    <a:pt x="608" y="911"/>
                    <a:pt x="608" y="911"/>
                  </a:cubicBezTo>
                  <a:cubicBezTo>
                    <a:pt x="313" y="1025"/>
                    <a:pt x="116" y="917"/>
                    <a:pt x="116" y="917"/>
                  </a:cubicBezTo>
                  <a:cubicBezTo>
                    <a:pt x="83" y="695"/>
                    <a:pt x="0" y="409"/>
                    <a:pt x="0" y="409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44" y="58"/>
                    <a:pt x="131" y="38"/>
                    <a:pt x="177" y="25"/>
                  </a:cubicBezTo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FCABF298-2157-4EE5-AAF2-24A3631A5E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8781" y="5014914"/>
              <a:ext cx="188913" cy="26988"/>
            </a:xfrm>
            <a:custGeom>
              <a:avLst/>
              <a:gdLst>
                <a:gd name="T0" fmla="*/ 161 w 162"/>
                <a:gd name="T1" fmla="*/ 0 h 24"/>
                <a:gd name="T2" fmla="*/ 159 w 162"/>
                <a:gd name="T3" fmla="*/ 0 h 24"/>
                <a:gd name="T4" fmla="*/ 0 w 162"/>
                <a:gd name="T5" fmla="*/ 24 h 24"/>
                <a:gd name="T6" fmla="*/ 0 w 162"/>
                <a:gd name="T7" fmla="*/ 24 h 24"/>
                <a:gd name="T8" fmla="*/ 2 w 162"/>
                <a:gd name="T9" fmla="*/ 24 h 24"/>
                <a:gd name="T10" fmla="*/ 160 w 162"/>
                <a:gd name="T11" fmla="*/ 0 h 24"/>
                <a:gd name="T12" fmla="*/ 162 w 162"/>
                <a:gd name="T13" fmla="*/ 0 h 24"/>
                <a:gd name="T14" fmla="*/ 161 w 162"/>
                <a:gd name="T1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2" h="24">
                  <a:moveTo>
                    <a:pt x="161" y="0"/>
                  </a:moveTo>
                  <a:cubicBezTo>
                    <a:pt x="160" y="0"/>
                    <a:pt x="159" y="0"/>
                    <a:pt x="159" y="0"/>
                  </a:cubicBezTo>
                  <a:cubicBezTo>
                    <a:pt x="104" y="1"/>
                    <a:pt x="6" y="22"/>
                    <a:pt x="0" y="24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1" y="24"/>
                    <a:pt x="2" y="24"/>
                    <a:pt x="2" y="24"/>
                  </a:cubicBezTo>
                  <a:cubicBezTo>
                    <a:pt x="2" y="24"/>
                    <a:pt x="103" y="1"/>
                    <a:pt x="160" y="0"/>
                  </a:cubicBezTo>
                  <a:cubicBezTo>
                    <a:pt x="160" y="0"/>
                    <a:pt x="161" y="0"/>
                    <a:pt x="162" y="0"/>
                  </a:cubicBezTo>
                  <a:cubicBezTo>
                    <a:pt x="162" y="0"/>
                    <a:pt x="161" y="0"/>
                    <a:pt x="161" y="0"/>
                  </a:cubicBezTo>
                </a:path>
              </a:pathLst>
            </a:custGeom>
            <a:solidFill>
              <a:srgbClr val="4D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4484B922-EF49-4B6E-A856-F24B87C3FE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8781" y="5014914"/>
              <a:ext cx="360363" cy="265113"/>
            </a:xfrm>
            <a:custGeom>
              <a:avLst/>
              <a:gdLst>
                <a:gd name="T0" fmla="*/ 162 w 311"/>
                <a:gd name="T1" fmla="*/ 0 h 230"/>
                <a:gd name="T2" fmla="*/ 160 w 311"/>
                <a:gd name="T3" fmla="*/ 0 h 230"/>
                <a:gd name="T4" fmla="*/ 2 w 311"/>
                <a:gd name="T5" fmla="*/ 24 h 230"/>
                <a:gd name="T6" fmla="*/ 0 w 311"/>
                <a:gd name="T7" fmla="*/ 24 h 230"/>
                <a:gd name="T8" fmla="*/ 148 w 311"/>
                <a:gd name="T9" fmla="*/ 230 h 230"/>
                <a:gd name="T10" fmla="*/ 193 w 311"/>
                <a:gd name="T11" fmla="*/ 131 h 230"/>
                <a:gd name="T12" fmla="*/ 279 w 311"/>
                <a:gd name="T13" fmla="*/ 211 h 230"/>
                <a:gd name="T14" fmla="*/ 304 w 311"/>
                <a:gd name="T15" fmla="*/ 21 h 230"/>
                <a:gd name="T16" fmla="*/ 301 w 311"/>
                <a:gd name="T17" fmla="*/ 20 h 230"/>
                <a:gd name="T18" fmla="*/ 162 w 311"/>
                <a:gd name="T19" fmla="*/ 0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1" h="230">
                  <a:moveTo>
                    <a:pt x="162" y="0"/>
                  </a:moveTo>
                  <a:cubicBezTo>
                    <a:pt x="161" y="0"/>
                    <a:pt x="160" y="0"/>
                    <a:pt x="160" y="0"/>
                  </a:cubicBezTo>
                  <a:cubicBezTo>
                    <a:pt x="103" y="1"/>
                    <a:pt x="2" y="24"/>
                    <a:pt x="2" y="24"/>
                  </a:cubicBezTo>
                  <a:cubicBezTo>
                    <a:pt x="2" y="24"/>
                    <a:pt x="1" y="24"/>
                    <a:pt x="0" y="24"/>
                  </a:cubicBezTo>
                  <a:cubicBezTo>
                    <a:pt x="11" y="150"/>
                    <a:pt x="148" y="230"/>
                    <a:pt x="148" y="230"/>
                  </a:cubicBezTo>
                  <a:cubicBezTo>
                    <a:pt x="193" y="131"/>
                    <a:pt x="193" y="131"/>
                    <a:pt x="193" y="131"/>
                  </a:cubicBezTo>
                  <a:cubicBezTo>
                    <a:pt x="279" y="211"/>
                    <a:pt x="279" y="211"/>
                    <a:pt x="279" y="211"/>
                  </a:cubicBezTo>
                  <a:cubicBezTo>
                    <a:pt x="311" y="137"/>
                    <a:pt x="308" y="58"/>
                    <a:pt x="304" y="21"/>
                  </a:cubicBezTo>
                  <a:cubicBezTo>
                    <a:pt x="303" y="21"/>
                    <a:pt x="302" y="21"/>
                    <a:pt x="301" y="20"/>
                  </a:cubicBezTo>
                  <a:cubicBezTo>
                    <a:pt x="301" y="20"/>
                    <a:pt x="218" y="0"/>
                    <a:pt x="162" y="0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96BEB5F8-64E5-4FA3-B1C4-56E83B1FA48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1806" y="4914901"/>
              <a:ext cx="200025" cy="209550"/>
            </a:xfrm>
            <a:custGeom>
              <a:avLst/>
              <a:gdLst>
                <a:gd name="T0" fmla="*/ 171 w 172"/>
                <a:gd name="T1" fmla="*/ 41 h 181"/>
                <a:gd name="T2" fmla="*/ 172 w 172"/>
                <a:gd name="T3" fmla="*/ 181 h 181"/>
                <a:gd name="T4" fmla="*/ 1 w 172"/>
                <a:gd name="T5" fmla="*/ 181 h 181"/>
                <a:gd name="T6" fmla="*/ 0 w 172"/>
                <a:gd name="T7" fmla="*/ 0 h 181"/>
                <a:gd name="T8" fmla="*/ 171 w 172"/>
                <a:gd name="T9" fmla="*/ 4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" h="181">
                  <a:moveTo>
                    <a:pt x="171" y="41"/>
                  </a:moveTo>
                  <a:cubicBezTo>
                    <a:pt x="172" y="181"/>
                    <a:pt x="172" y="181"/>
                    <a:pt x="172" y="181"/>
                  </a:cubicBezTo>
                  <a:cubicBezTo>
                    <a:pt x="1" y="181"/>
                    <a:pt x="1" y="181"/>
                    <a:pt x="1" y="18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71" y="46"/>
                    <a:pt x="142" y="45"/>
                    <a:pt x="171" y="41"/>
                  </a:cubicBezTo>
                  <a:close/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28E88525-B424-4228-85B5-8516B6DE3298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1806" y="4761342"/>
              <a:ext cx="198438" cy="215900"/>
            </a:xfrm>
            <a:custGeom>
              <a:avLst/>
              <a:gdLst>
                <a:gd name="T0" fmla="*/ 1 w 172"/>
                <a:gd name="T1" fmla="*/ 141 h 187"/>
                <a:gd name="T2" fmla="*/ 0 w 172"/>
                <a:gd name="T3" fmla="*/ 0 h 187"/>
                <a:gd name="T4" fmla="*/ 171 w 172"/>
                <a:gd name="T5" fmla="*/ 0 h 187"/>
                <a:gd name="T6" fmla="*/ 172 w 172"/>
                <a:gd name="T7" fmla="*/ 182 h 187"/>
                <a:gd name="T8" fmla="*/ 1 w 172"/>
                <a:gd name="T9" fmla="*/ 141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2" h="187">
                  <a:moveTo>
                    <a:pt x="1" y="14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71" y="0"/>
                    <a:pt x="171" y="0"/>
                    <a:pt x="171" y="0"/>
                  </a:cubicBezTo>
                  <a:cubicBezTo>
                    <a:pt x="172" y="182"/>
                    <a:pt x="172" y="182"/>
                    <a:pt x="172" y="182"/>
                  </a:cubicBezTo>
                  <a:cubicBezTo>
                    <a:pt x="143" y="186"/>
                    <a:pt x="72" y="187"/>
                    <a:pt x="1" y="141"/>
                  </a:cubicBezTo>
                  <a:close/>
                </a:path>
              </a:pathLst>
            </a:custGeom>
            <a:solidFill>
              <a:srgbClr val="A066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F6EBCCD3-1ECE-4759-A95C-C339D6524C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678781" y="4962526"/>
              <a:ext cx="357188" cy="269875"/>
            </a:xfrm>
            <a:custGeom>
              <a:avLst/>
              <a:gdLst>
                <a:gd name="T0" fmla="*/ 234 w 307"/>
                <a:gd name="T1" fmla="*/ 0 h 234"/>
                <a:gd name="T2" fmla="*/ 181 w 307"/>
                <a:gd name="T3" fmla="*/ 120 h 234"/>
                <a:gd name="T4" fmla="*/ 63 w 307"/>
                <a:gd name="T5" fmla="*/ 0 h 234"/>
                <a:gd name="T6" fmla="*/ 0 w 307"/>
                <a:gd name="T7" fmla="*/ 69 h 234"/>
                <a:gd name="T8" fmla="*/ 143 w 307"/>
                <a:gd name="T9" fmla="*/ 234 h 234"/>
                <a:gd name="T10" fmla="*/ 185 w 307"/>
                <a:gd name="T11" fmla="*/ 140 h 234"/>
                <a:gd name="T12" fmla="*/ 272 w 307"/>
                <a:gd name="T13" fmla="*/ 226 h 234"/>
                <a:gd name="T14" fmla="*/ 301 w 307"/>
                <a:gd name="T15" fmla="*/ 60 h 234"/>
                <a:gd name="T16" fmla="*/ 234 w 307"/>
                <a:gd name="T1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07" h="234">
                  <a:moveTo>
                    <a:pt x="234" y="0"/>
                  </a:moveTo>
                  <a:cubicBezTo>
                    <a:pt x="234" y="0"/>
                    <a:pt x="238" y="88"/>
                    <a:pt x="181" y="120"/>
                  </a:cubicBezTo>
                  <a:cubicBezTo>
                    <a:pt x="181" y="120"/>
                    <a:pt x="71" y="90"/>
                    <a:pt x="63" y="0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69"/>
                    <a:pt x="40" y="186"/>
                    <a:pt x="143" y="234"/>
                  </a:cubicBezTo>
                  <a:cubicBezTo>
                    <a:pt x="185" y="140"/>
                    <a:pt x="185" y="140"/>
                    <a:pt x="185" y="140"/>
                  </a:cubicBezTo>
                  <a:cubicBezTo>
                    <a:pt x="272" y="226"/>
                    <a:pt x="272" y="226"/>
                    <a:pt x="272" y="226"/>
                  </a:cubicBezTo>
                  <a:cubicBezTo>
                    <a:pt x="272" y="226"/>
                    <a:pt x="307" y="126"/>
                    <a:pt x="301" y="60"/>
                  </a:cubicBezTo>
                  <a:lnTo>
                    <a:pt x="23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4">
              <a:extLst>
                <a:ext uri="{FF2B5EF4-FFF2-40B4-BE49-F238E27FC236}">
                  <a16:creationId xmlns:a16="http://schemas.microsoft.com/office/drawing/2014/main" id="{D7C2C6ED-69C3-4654-ACCA-6C782AD9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7181" y="5476876"/>
              <a:ext cx="738189" cy="173038"/>
            </a:xfrm>
            <a:custGeom>
              <a:avLst/>
              <a:gdLst>
                <a:gd name="T0" fmla="*/ 7 w 638"/>
                <a:gd name="T1" fmla="*/ 0 h 150"/>
                <a:gd name="T2" fmla="*/ 181 w 638"/>
                <a:gd name="T3" fmla="*/ 150 h 150"/>
                <a:gd name="T4" fmla="*/ 186 w 638"/>
                <a:gd name="T5" fmla="*/ 150 h 150"/>
                <a:gd name="T6" fmla="*/ 232 w 638"/>
                <a:gd name="T7" fmla="*/ 149 h 150"/>
                <a:gd name="T8" fmla="*/ 275 w 638"/>
                <a:gd name="T9" fmla="*/ 150 h 150"/>
                <a:gd name="T10" fmla="*/ 319 w 638"/>
                <a:gd name="T11" fmla="*/ 150 h 150"/>
                <a:gd name="T12" fmla="*/ 638 w 638"/>
                <a:gd name="T13" fmla="*/ 49 h 150"/>
                <a:gd name="T14" fmla="*/ 567 w 638"/>
                <a:gd name="T15" fmla="*/ 72 h 150"/>
                <a:gd name="T16" fmla="*/ 292 w 638"/>
                <a:gd name="T17" fmla="*/ 86 h 150"/>
                <a:gd name="T18" fmla="*/ 121 w 638"/>
                <a:gd name="T19" fmla="*/ 75 h 150"/>
                <a:gd name="T20" fmla="*/ 7 w 638"/>
                <a:gd name="T21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38" h="150">
                  <a:moveTo>
                    <a:pt x="7" y="0"/>
                  </a:moveTo>
                  <a:cubicBezTo>
                    <a:pt x="7" y="0"/>
                    <a:pt x="0" y="150"/>
                    <a:pt x="181" y="150"/>
                  </a:cubicBezTo>
                  <a:cubicBezTo>
                    <a:pt x="182" y="150"/>
                    <a:pt x="184" y="150"/>
                    <a:pt x="186" y="150"/>
                  </a:cubicBezTo>
                  <a:cubicBezTo>
                    <a:pt x="201" y="150"/>
                    <a:pt x="217" y="149"/>
                    <a:pt x="232" y="149"/>
                  </a:cubicBezTo>
                  <a:cubicBezTo>
                    <a:pt x="247" y="149"/>
                    <a:pt x="261" y="149"/>
                    <a:pt x="275" y="150"/>
                  </a:cubicBezTo>
                  <a:cubicBezTo>
                    <a:pt x="290" y="150"/>
                    <a:pt x="305" y="150"/>
                    <a:pt x="319" y="150"/>
                  </a:cubicBezTo>
                  <a:cubicBezTo>
                    <a:pt x="475" y="150"/>
                    <a:pt x="629" y="142"/>
                    <a:pt x="638" y="49"/>
                  </a:cubicBezTo>
                  <a:cubicBezTo>
                    <a:pt x="638" y="49"/>
                    <a:pt x="616" y="68"/>
                    <a:pt x="567" y="72"/>
                  </a:cubicBezTo>
                  <a:cubicBezTo>
                    <a:pt x="505" y="77"/>
                    <a:pt x="398" y="86"/>
                    <a:pt x="292" y="86"/>
                  </a:cubicBezTo>
                  <a:cubicBezTo>
                    <a:pt x="232" y="86"/>
                    <a:pt x="172" y="83"/>
                    <a:pt x="121" y="75"/>
                  </a:cubicBezTo>
                  <a:cubicBezTo>
                    <a:pt x="62" y="65"/>
                    <a:pt x="52" y="35"/>
                    <a:pt x="7" y="0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5">
              <a:extLst>
                <a:ext uri="{FF2B5EF4-FFF2-40B4-BE49-F238E27FC236}">
                  <a16:creationId xmlns:a16="http://schemas.microsoft.com/office/drawing/2014/main" id="{75BCB416-C995-4FF6-9665-4011E24DB3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2693" y="5103814"/>
              <a:ext cx="352426" cy="655638"/>
            </a:xfrm>
            <a:custGeom>
              <a:avLst/>
              <a:gdLst>
                <a:gd name="T0" fmla="*/ 210 w 304"/>
                <a:gd name="T1" fmla="*/ 0 h 567"/>
                <a:gd name="T2" fmla="*/ 209 w 304"/>
                <a:gd name="T3" fmla="*/ 567 h 567"/>
                <a:gd name="T4" fmla="*/ 0 w 304"/>
                <a:gd name="T5" fmla="*/ 528 h 567"/>
                <a:gd name="T6" fmla="*/ 210 w 304"/>
                <a:gd name="T7" fmla="*/ 0 h 5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4" h="567">
                  <a:moveTo>
                    <a:pt x="210" y="0"/>
                  </a:moveTo>
                  <a:cubicBezTo>
                    <a:pt x="268" y="23"/>
                    <a:pt x="304" y="296"/>
                    <a:pt x="209" y="567"/>
                  </a:cubicBezTo>
                  <a:cubicBezTo>
                    <a:pt x="141" y="562"/>
                    <a:pt x="51" y="543"/>
                    <a:pt x="0" y="528"/>
                  </a:cubicBezTo>
                  <a:cubicBezTo>
                    <a:pt x="76" y="55"/>
                    <a:pt x="210" y="0"/>
                    <a:pt x="210" y="0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6">
              <a:extLst>
                <a:ext uri="{FF2B5EF4-FFF2-40B4-BE49-F238E27FC236}">
                  <a16:creationId xmlns:a16="http://schemas.microsoft.com/office/drawing/2014/main" id="{9E77D4BA-6109-4CB5-8647-D50A5DA07294}"/>
                </a:ext>
              </a:extLst>
            </p:cNvPr>
            <p:cNvSpPr>
              <a:spLocks/>
            </p:cNvSpPr>
            <p:nvPr/>
          </p:nvSpPr>
          <p:spPr bwMode="auto">
            <a:xfrm>
              <a:off x="996155" y="5715002"/>
              <a:ext cx="479426" cy="922338"/>
            </a:xfrm>
            <a:custGeom>
              <a:avLst/>
              <a:gdLst>
                <a:gd name="T0" fmla="*/ 180 w 414"/>
                <a:gd name="T1" fmla="*/ 179 h 797"/>
                <a:gd name="T2" fmla="*/ 205 w 414"/>
                <a:gd name="T3" fmla="*/ 0 h 797"/>
                <a:gd name="T4" fmla="*/ 414 w 414"/>
                <a:gd name="T5" fmla="*/ 39 h 797"/>
                <a:gd name="T6" fmla="*/ 366 w 414"/>
                <a:gd name="T7" fmla="*/ 213 h 797"/>
                <a:gd name="T8" fmla="*/ 115 w 414"/>
                <a:gd name="T9" fmla="*/ 778 h 797"/>
                <a:gd name="T10" fmla="*/ 0 w 414"/>
                <a:gd name="T11" fmla="*/ 748 h 797"/>
                <a:gd name="T12" fmla="*/ 180 w 414"/>
                <a:gd name="T13" fmla="*/ 179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4" h="797">
                  <a:moveTo>
                    <a:pt x="180" y="179"/>
                  </a:moveTo>
                  <a:cubicBezTo>
                    <a:pt x="188" y="113"/>
                    <a:pt x="196" y="54"/>
                    <a:pt x="205" y="0"/>
                  </a:cubicBezTo>
                  <a:cubicBezTo>
                    <a:pt x="256" y="15"/>
                    <a:pt x="346" y="34"/>
                    <a:pt x="414" y="39"/>
                  </a:cubicBezTo>
                  <a:cubicBezTo>
                    <a:pt x="405" y="106"/>
                    <a:pt x="377" y="167"/>
                    <a:pt x="366" y="213"/>
                  </a:cubicBezTo>
                  <a:cubicBezTo>
                    <a:pt x="317" y="418"/>
                    <a:pt x="115" y="778"/>
                    <a:pt x="115" y="778"/>
                  </a:cubicBezTo>
                  <a:cubicBezTo>
                    <a:pt x="36" y="797"/>
                    <a:pt x="0" y="748"/>
                    <a:pt x="0" y="748"/>
                  </a:cubicBezTo>
                  <a:cubicBezTo>
                    <a:pt x="70" y="506"/>
                    <a:pt x="180" y="179"/>
                    <a:pt x="180" y="179"/>
                  </a:cubicBezTo>
                  <a:close/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7">
              <a:extLst>
                <a:ext uri="{FF2B5EF4-FFF2-40B4-BE49-F238E27FC236}">
                  <a16:creationId xmlns:a16="http://schemas.microsoft.com/office/drawing/2014/main" id="{2D1DAC2A-EDC3-4C3A-A617-C4172487D4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6180" y="5659439"/>
              <a:ext cx="325438" cy="203200"/>
            </a:xfrm>
            <a:custGeom>
              <a:avLst/>
              <a:gdLst>
                <a:gd name="T0" fmla="*/ 23 w 281"/>
                <a:gd name="T1" fmla="*/ 128 h 176"/>
                <a:gd name="T2" fmla="*/ 6 w 281"/>
                <a:gd name="T3" fmla="*/ 96 h 176"/>
                <a:gd name="T4" fmla="*/ 41 w 281"/>
                <a:gd name="T5" fmla="*/ 5 h 176"/>
                <a:gd name="T6" fmla="*/ 267 w 281"/>
                <a:gd name="T7" fmla="*/ 65 h 176"/>
                <a:gd name="T8" fmla="*/ 275 w 281"/>
                <a:gd name="T9" fmla="*/ 89 h 176"/>
                <a:gd name="T10" fmla="*/ 233 w 281"/>
                <a:gd name="T11" fmla="*/ 171 h 176"/>
                <a:gd name="T12" fmla="*/ 23 w 281"/>
                <a:gd name="T13" fmla="*/ 128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1" h="176">
                  <a:moveTo>
                    <a:pt x="23" y="128"/>
                  </a:moveTo>
                  <a:cubicBezTo>
                    <a:pt x="23" y="128"/>
                    <a:pt x="0" y="132"/>
                    <a:pt x="6" y="96"/>
                  </a:cubicBezTo>
                  <a:cubicBezTo>
                    <a:pt x="12" y="60"/>
                    <a:pt x="17" y="0"/>
                    <a:pt x="41" y="5"/>
                  </a:cubicBezTo>
                  <a:cubicBezTo>
                    <a:pt x="41" y="5"/>
                    <a:pt x="183" y="60"/>
                    <a:pt x="267" y="65"/>
                  </a:cubicBezTo>
                  <a:cubicBezTo>
                    <a:pt x="267" y="65"/>
                    <a:pt x="281" y="66"/>
                    <a:pt x="275" y="89"/>
                  </a:cubicBezTo>
                  <a:cubicBezTo>
                    <a:pt x="268" y="111"/>
                    <a:pt x="265" y="176"/>
                    <a:pt x="233" y="171"/>
                  </a:cubicBezTo>
                  <a:cubicBezTo>
                    <a:pt x="233" y="171"/>
                    <a:pt x="88" y="150"/>
                    <a:pt x="23" y="128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8">
              <a:extLst>
                <a:ext uri="{FF2B5EF4-FFF2-40B4-BE49-F238E27FC236}">
                  <a16:creationId xmlns:a16="http://schemas.microsoft.com/office/drawing/2014/main" id="{11271D3A-3C1C-47F3-9BAD-936340C6C972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717" y="6508752"/>
              <a:ext cx="473076" cy="290513"/>
            </a:xfrm>
            <a:custGeom>
              <a:avLst/>
              <a:gdLst>
                <a:gd name="T0" fmla="*/ 394 w 408"/>
                <a:gd name="T1" fmla="*/ 61 h 252"/>
                <a:gd name="T2" fmla="*/ 336 w 408"/>
                <a:gd name="T3" fmla="*/ 41 h 252"/>
                <a:gd name="T4" fmla="*/ 118 w 408"/>
                <a:gd name="T5" fmla="*/ 21 h 252"/>
                <a:gd name="T6" fmla="*/ 52 w 408"/>
                <a:gd name="T7" fmla="*/ 90 h 252"/>
                <a:gd name="T8" fmla="*/ 0 w 408"/>
                <a:gd name="T9" fmla="*/ 152 h 252"/>
                <a:gd name="T10" fmla="*/ 96 w 408"/>
                <a:gd name="T11" fmla="*/ 91 h 252"/>
                <a:gd name="T12" fmla="*/ 62 w 408"/>
                <a:gd name="T13" fmla="*/ 185 h 252"/>
                <a:gd name="T14" fmla="*/ 127 w 408"/>
                <a:gd name="T15" fmla="*/ 92 h 252"/>
                <a:gd name="T16" fmla="*/ 114 w 408"/>
                <a:gd name="T17" fmla="*/ 194 h 252"/>
                <a:gd name="T18" fmla="*/ 156 w 408"/>
                <a:gd name="T19" fmla="*/ 110 h 252"/>
                <a:gd name="T20" fmla="*/ 166 w 408"/>
                <a:gd name="T21" fmla="*/ 186 h 252"/>
                <a:gd name="T22" fmla="*/ 187 w 408"/>
                <a:gd name="T23" fmla="*/ 104 h 252"/>
                <a:gd name="T24" fmla="*/ 261 w 408"/>
                <a:gd name="T25" fmla="*/ 147 h 252"/>
                <a:gd name="T26" fmla="*/ 234 w 408"/>
                <a:gd name="T27" fmla="*/ 252 h 252"/>
                <a:gd name="T28" fmla="*/ 305 w 408"/>
                <a:gd name="T29" fmla="*/ 178 h 252"/>
                <a:gd name="T30" fmla="*/ 378 w 408"/>
                <a:gd name="T31" fmla="*/ 122 h 252"/>
                <a:gd name="T32" fmla="*/ 394 w 408"/>
                <a:gd name="T33" fmla="*/ 61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08" h="252">
                  <a:moveTo>
                    <a:pt x="394" y="61"/>
                  </a:moveTo>
                  <a:cubicBezTo>
                    <a:pt x="380" y="29"/>
                    <a:pt x="336" y="41"/>
                    <a:pt x="336" y="41"/>
                  </a:cubicBezTo>
                  <a:cubicBezTo>
                    <a:pt x="336" y="41"/>
                    <a:pt x="158" y="0"/>
                    <a:pt x="118" y="21"/>
                  </a:cubicBezTo>
                  <a:cubicBezTo>
                    <a:pt x="93" y="35"/>
                    <a:pt x="72" y="65"/>
                    <a:pt x="52" y="90"/>
                  </a:cubicBezTo>
                  <a:cubicBezTo>
                    <a:pt x="42" y="102"/>
                    <a:pt x="0" y="152"/>
                    <a:pt x="0" y="152"/>
                  </a:cubicBezTo>
                  <a:cubicBezTo>
                    <a:pt x="0" y="152"/>
                    <a:pt x="15" y="190"/>
                    <a:pt x="96" y="91"/>
                  </a:cubicBezTo>
                  <a:cubicBezTo>
                    <a:pt x="89" y="120"/>
                    <a:pt x="65" y="176"/>
                    <a:pt x="62" y="185"/>
                  </a:cubicBezTo>
                  <a:cubicBezTo>
                    <a:pt x="62" y="185"/>
                    <a:pt x="100" y="205"/>
                    <a:pt x="127" y="92"/>
                  </a:cubicBezTo>
                  <a:cubicBezTo>
                    <a:pt x="126" y="118"/>
                    <a:pt x="115" y="182"/>
                    <a:pt x="114" y="194"/>
                  </a:cubicBezTo>
                  <a:cubicBezTo>
                    <a:pt x="114" y="194"/>
                    <a:pt x="150" y="206"/>
                    <a:pt x="156" y="110"/>
                  </a:cubicBezTo>
                  <a:cubicBezTo>
                    <a:pt x="162" y="127"/>
                    <a:pt x="164" y="179"/>
                    <a:pt x="166" y="186"/>
                  </a:cubicBezTo>
                  <a:cubicBezTo>
                    <a:pt x="166" y="186"/>
                    <a:pt x="194" y="184"/>
                    <a:pt x="187" y="104"/>
                  </a:cubicBezTo>
                  <a:cubicBezTo>
                    <a:pt x="261" y="147"/>
                    <a:pt x="261" y="147"/>
                    <a:pt x="261" y="147"/>
                  </a:cubicBezTo>
                  <a:cubicBezTo>
                    <a:pt x="261" y="147"/>
                    <a:pt x="195" y="214"/>
                    <a:pt x="234" y="252"/>
                  </a:cubicBezTo>
                  <a:cubicBezTo>
                    <a:pt x="234" y="252"/>
                    <a:pt x="286" y="190"/>
                    <a:pt x="305" y="178"/>
                  </a:cubicBezTo>
                  <a:cubicBezTo>
                    <a:pt x="358" y="142"/>
                    <a:pt x="367" y="131"/>
                    <a:pt x="378" y="122"/>
                  </a:cubicBezTo>
                  <a:cubicBezTo>
                    <a:pt x="378" y="122"/>
                    <a:pt x="408" y="92"/>
                    <a:pt x="394" y="61"/>
                  </a:cubicBezTo>
                  <a:close/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9">
              <a:extLst>
                <a:ext uri="{FF2B5EF4-FFF2-40B4-BE49-F238E27FC236}">
                  <a16:creationId xmlns:a16="http://schemas.microsoft.com/office/drawing/2014/main" id="{C09D612B-652C-40C5-B48E-52F778E4F68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8918" y="4427539"/>
              <a:ext cx="123825" cy="582613"/>
            </a:xfrm>
            <a:custGeom>
              <a:avLst/>
              <a:gdLst>
                <a:gd name="T0" fmla="*/ 104 w 106"/>
                <a:gd name="T1" fmla="*/ 0 h 504"/>
                <a:gd name="T2" fmla="*/ 18 w 106"/>
                <a:gd name="T3" fmla="*/ 46 h 504"/>
                <a:gd name="T4" fmla="*/ 0 w 106"/>
                <a:gd name="T5" fmla="*/ 504 h 504"/>
                <a:gd name="T6" fmla="*/ 67 w 106"/>
                <a:gd name="T7" fmla="*/ 122 h 504"/>
                <a:gd name="T8" fmla="*/ 104 w 106"/>
                <a:gd name="T9" fmla="*/ 0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504">
                  <a:moveTo>
                    <a:pt x="104" y="0"/>
                  </a:moveTo>
                  <a:cubicBezTo>
                    <a:pt x="104" y="0"/>
                    <a:pt x="25" y="8"/>
                    <a:pt x="18" y="46"/>
                  </a:cubicBezTo>
                  <a:cubicBezTo>
                    <a:pt x="11" y="84"/>
                    <a:pt x="30" y="233"/>
                    <a:pt x="0" y="504"/>
                  </a:cubicBezTo>
                  <a:cubicBezTo>
                    <a:pt x="0" y="504"/>
                    <a:pt x="71" y="262"/>
                    <a:pt x="67" y="122"/>
                  </a:cubicBezTo>
                  <a:cubicBezTo>
                    <a:pt x="67" y="122"/>
                    <a:pt x="106" y="47"/>
                    <a:pt x="104" y="0"/>
                  </a:cubicBezTo>
                  <a:close/>
                </a:path>
              </a:pathLst>
            </a:custGeom>
            <a:solidFill>
              <a:srgbClr val="511E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0">
              <a:extLst>
                <a:ext uri="{FF2B5EF4-FFF2-40B4-BE49-F238E27FC236}">
                  <a16:creationId xmlns:a16="http://schemas.microsoft.com/office/drawing/2014/main" id="{2D5CDB4B-AC65-4A4E-85DD-2A99D64AFB4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5969" y="4405314"/>
              <a:ext cx="242888" cy="1120775"/>
            </a:xfrm>
            <a:custGeom>
              <a:avLst/>
              <a:gdLst>
                <a:gd name="T0" fmla="*/ 175 w 209"/>
                <a:gd name="T1" fmla="*/ 5 h 968"/>
                <a:gd name="T2" fmla="*/ 156 w 209"/>
                <a:gd name="T3" fmla="*/ 495 h 968"/>
                <a:gd name="T4" fmla="*/ 209 w 209"/>
                <a:gd name="T5" fmla="*/ 934 h 968"/>
                <a:gd name="T6" fmla="*/ 19 w 209"/>
                <a:gd name="T7" fmla="*/ 847 h 968"/>
                <a:gd name="T8" fmla="*/ 71 w 209"/>
                <a:gd name="T9" fmla="*/ 0 h 968"/>
                <a:gd name="T10" fmla="*/ 175 w 209"/>
                <a:gd name="T11" fmla="*/ 5 h 9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9" h="968">
                  <a:moveTo>
                    <a:pt x="175" y="5"/>
                  </a:moveTo>
                  <a:cubicBezTo>
                    <a:pt x="175" y="5"/>
                    <a:pt x="163" y="331"/>
                    <a:pt x="156" y="495"/>
                  </a:cubicBezTo>
                  <a:cubicBezTo>
                    <a:pt x="148" y="667"/>
                    <a:pt x="157" y="862"/>
                    <a:pt x="209" y="934"/>
                  </a:cubicBezTo>
                  <a:cubicBezTo>
                    <a:pt x="209" y="934"/>
                    <a:pt x="37" y="968"/>
                    <a:pt x="19" y="847"/>
                  </a:cubicBezTo>
                  <a:cubicBezTo>
                    <a:pt x="0" y="727"/>
                    <a:pt x="36" y="151"/>
                    <a:pt x="71" y="0"/>
                  </a:cubicBezTo>
                  <a:cubicBezTo>
                    <a:pt x="175" y="5"/>
                    <a:pt x="175" y="5"/>
                    <a:pt x="175" y="5"/>
                  </a:cubicBezTo>
                </a:path>
              </a:pathLst>
            </a:custGeom>
            <a:solidFill>
              <a:srgbClr val="6015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1">
              <a:extLst>
                <a:ext uri="{FF2B5EF4-FFF2-40B4-BE49-F238E27FC236}">
                  <a16:creationId xmlns:a16="http://schemas.microsoft.com/office/drawing/2014/main" id="{8C2BAF8E-099D-4F62-8D51-129A01EF240C}"/>
                </a:ext>
              </a:extLst>
            </p:cNvPr>
            <p:cNvSpPr>
              <a:spLocks/>
            </p:cNvSpPr>
            <p:nvPr/>
          </p:nvSpPr>
          <p:spPr bwMode="auto">
            <a:xfrm>
              <a:off x="1477168" y="4116389"/>
              <a:ext cx="715964" cy="781050"/>
            </a:xfrm>
            <a:custGeom>
              <a:avLst/>
              <a:gdLst>
                <a:gd name="T0" fmla="*/ 89 w 617"/>
                <a:gd name="T1" fmla="*/ 303 h 675"/>
                <a:gd name="T2" fmla="*/ 94 w 617"/>
                <a:gd name="T3" fmla="*/ 305 h 675"/>
                <a:gd name="T4" fmla="*/ 131 w 617"/>
                <a:gd name="T5" fmla="*/ 268 h 675"/>
                <a:gd name="T6" fmla="*/ 385 w 617"/>
                <a:gd name="T7" fmla="*/ 0 h 675"/>
                <a:gd name="T8" fmla="*/ 617 w 617"/>
                <a:gd name="T9" fmla="*/ 270 h 675"/>
                <a:gd name="T10" fmla="*/ 602 w 617"/>
                <a:gd name="T11" fmla="*/ 437 h 675"/>
                <a:gd name="T12" fmla="*/ 380 w 617"/>
                <a:gd name="T13" fmla="*/ 675 h 675"/>
                <a:gd name="T14" fmla="*/ 119 w 617"/>
                <a:gd name="T15" fmla="*/ 491 h 675"/>
                <a:gd name="T16" fmla="*/ 10 w 617"/>
                <a:gd name="T17" fmla="*/ 377 h 675"/>
                <a:gd name="T18" fmla="*/ 89 w 617"/>
                <a:gd name="T19" fmla="*/ 303 h 6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17" h="675">
                  <a:moveTo>
                    <a:pt x="89" y="303"/>
                  </a:moveTo>
                  <a:cubicBezTo>
                    <a:pt x="94" y="305"/>
                    <a:pt x="94" y="305"/>
                    <a:pt x="94" y="305"/>
                  </a:cubicBezTo>
                  <a:cubicBezTo>
                    <a:pt x="94" y="305"/>
                    <a:pt x="125" y="325"/>
                    <a:pt x="131" y="268"/>
                  </a:cubicBezTo>
                  <a:cubicBezTo>
                    <a:pt x="283" y="196"/>
                    <a:pt x="385" y="0"/>
                    <a:pt x="385" y="0"/>
                  </a:cubicBezTo>
                  <a:cubicBezTo>
                    <a:pt x="567" y="24"/>
                    <a:pt x="612" y="158"/>
                    <a:pt x="617" y="270"/>
                  </a:cubicBezTo>
                  <a:cubicBezTo>
                    <a:pt x="609" y="312"/>
                    <a:pt x="598" y="379"/>
                    <a:pt x="602" y="437"/>
                  </a:cubicBezTo>
                  <a:cubicBezTo>
                    <a:pt x="610" y="581"/>
                    <a:pt x="488" y="675"/>
                    <a:pt x="380" y="675"/>
                  </a:cubicBezTo>
                  <a:cubicBezTo>
                    <a:pt x="172" y="675"/>
                    <a:pt x="119" y="491"/>
                    <a:pt x="119" y="491"/>
                  </a:cubicBezTo>
                  <a:cubicBezTo>
                    <a:pt x="119" y="491"/>
                    <a:pt x="23" y="507"/>
                    <a:pt x="10" y="377"/>
                  </a:cubicBezTo>
                  <a:cubicBezTo>
                    <a:pt x="0" y="271"/>
                    <a:pt x="89" y="303"/>
                    <a:pt x="89" y="303"/>
                  </a:cubicBezTo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2">
              <a:extLst>
                <a:ext uri="{FF2B5EF4-FFF2-40B4-BE49-F238E27FC236}">
                  <a16:creationId xmlns:a16="http://schemas.microsoft.com/office/drawing/2014/main" id="{27ED9C28-C9D5-4432-A035-999E6CD525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8832" y="4640264"/>
              <a:ext cx="7938" cy="7938"/>
            </a:xfrm>
            <a:custGeom>
              <a:avLst/>
              <a:gdLst>
                <a:gd name="T0" fmla="*/ 4 w 7"/>
                <a:gd name="T1" fmla="*/ 0 h 6"/>
                <a:gd name="T2" fmla="*/ 3 w 7"/>
                <a:gd name="T3" fmla="*/ 0 h 6"/>
                <a:gd name="T4" fmla="*/ 0 w 7"/>
                <a:gd name="T5" fmla="*/ 4 h 6"/>
                <a:gd name="T6" fmla="*/ 4 w 7"/>
                <a:gd name="T7" fmla="*/ 6 h 6"/>
                <a:gd name="T8" fmla="*/ 4 w 7"/>
                <a:gd name="T9" fmla="*/ 6 h 6"/>
                <a:gd name="T10" fmla="*/ 7 w 7"/>
                <a:gd name="T11" fmla="*/ 2 h 6"/>
                <a:gd name="T12" fmla="*/ 4 w 7"/>
                <a:gd name="T1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6">
                  <a:moveTo>
                    <a:pt x="4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2"/>
                    <a:pt x="0" y="4"/>
                  </a:cubicBezTo>
                  <a:cubicBezTo>
                    <a:pt x="1" y="5"/>
                    <a:pt x="2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6" y="1"/>
                    <a:pt x="5" y="0"/>
                    <a:pt x="4" y="0"/>
                  </a:cubicBezTo>
                </a:path>
              </a:pathLst>
            </a:custGeom>
            <a:solidFill>
              <a:srgbClr val="EC79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3">
              <a:extLst>
                <a:ext uri="{FF2B5EF4-FFF2-40B4-BE49-F238E27FC236}">
                  <a16:creationId xmlns:a16="http://schemas.microsoft.com/office/drawing/2014/main" id="{60F3AB0B-9FE9-4EBB-9463-131AABEB25D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9744" y="4640264"/>
              <a:ext cx="4763" cy="7938"/>
            </a:xfrm>
            <a:custGeom>
              <a:avLst/>
              <a:gdLst>
                <a:gd name="T0" fmla="*/ 1 w 5"/>
                <a:gd name="T1" fmla="*/ 0 h 7"/>
                <a:gd name="T2" fmla="*/ 0 w 5"/>
                <a:gd name="T3" fmla="*/ 0 h 7"/>
                <a:gd name="T4" fmla="*/ 1 w 5"/>
                <a:gd name="T5" fmla="*/ 7 h 7"/>
                <a:gd name="T6" fmla="*/ 4 w 5"/>
                <a:gd name="T7" fmla="*/ 3 h 7"/>
                <a:gd name="T8" fmla="*/ 1 w 5"/>
                <a:gd name="T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7">
                  <a:moveTo>
                    <a:pt x="1" y="0"/>
                  </a:moveTo>
                  <a:cubicBezTo>
                    <a:pt x="1" y="0"/>
                    <a:pt x="0" y="0"/>
                    <a:pt x="0" y="0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3" y="7"/>
                    <a:pt x="5" y="5"/>
                    <a:pt x="4" y="3"/>
                  </a:cubicBezTo>
                  <a:cubicBezTo>
                    <a:pt x="4" y="1"/>
                    <a:pt x="2" y="0"/>
                    <a:pt x="1" y="0"/>
                  </a:cubicBezTo>
                </a:path>
              </a:pathLst>
            </a:custGeom>
            <a:solidFill>
              <a:srgbClr val="EC79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4">
              <a:extLst>
                <a:ext uri="{FF2B5EF4-FFF2-40B4-BE49-F238E27FC236}">
                  <a16:creationId xmlns:a16="http://schemas.microsoft.com/office/drawing/2014/main" id="{0C1B265C-B0AC-4D4A-8CAE-752DFCA2635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0081" y="4511676"/>
              <a:ext cx="77788" cy="169863"/>
            </a:xfrm>
            <a:custGeom>
              <a:avLst/>
              <a:gdLst>
                <a:gd name="T0" fmla="*/ 0 w 67"/>
                <a:gd name="T1" fmla="*/ 130 h 146"/>
                <a:gd name="T2" fmla="*/ 64 w 67"/>
                <a:gd name="T3" fmla="*/ 114 h 146"/>
                <a:gd name="T4" fmla="*/ 48 w 67"/>
                <a:gd name="T5" fmla="*/ 71 h 146"/>
                <a:gd name="T6" fmla="*/ 18 w 67"/>
                <a:gd name="T7" fmla="*/ 0 h 146"/>
                <a:gd name="T8" fmla="*/ 44 w 67"/>
                <a:gd name="T9" fmla="*/ 86 h 146"/>
                <a:gd name="T10" fmla="*/ 51 w 67"/>
                <a:gd name="T11" fmla="*/ 106 h 146"/>
                <a:gd name="T12" fmla="*/ 0 w 67"/>
                <a:gd name="T13" fmla="*/ 130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7" h="146">
                  <a:moveTo>
                    <a:pt x="0" y="130"/>
                  </a:moveTo>
                  <a:cubicBezTo>
                    <a:pt x="36" y="146"/>
                    <a:pt x="59" y="138"/>
                    <a:pt x="64" y="114"/>
                  </a:cubicBezTo>
                  <a:cubicBezTo>
                    <a:pt x="67" y="98"/>
                    <a:pt x="58" y="80"/>
                    <a:pt x="48" y="71"/>
                  </a:cubicBezTo>
                  <a:cubicBezTo>
                    <a:pt x="27" y="53"/>
                    <a:pt x="18" y="0"/>
                    <a:pt x="18" y="0"/>
                  </a:cubicBezTo>
                  <a:cubicBezTo>
                    <a:pt x="17" y="11"/>
                    <a:pt x="19" y="55"/>
                    <a:pt x="44" y="86"/>
                  </a:cubicBezTo>
                  <a:cubicBezTo>
                    <a:pt x="49" y="92"/>
                    <a:pt x="51" y="99"/>
                    <a:pt x="51" y="106"/>
                  </a:cubicBezTo>
                  <a:cubicBezTo>
                    <a:pt x="49" y="124"/>
                    <a:pt x="32" y="139"/>
                    <a:pt x="0" y="130"/>
                  </a:cubicBezTo>
                  <a:close/>
                </a:path>
              </a:pathLst>
            </a:custGeom>
            <a:solidFill>
              <a:srgbClr val="A066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5">
              <a:extLst>
                <a:ext uri="{FF2B5EF4-FFF2-40B4-BE49-F238E27FC236}">
                  <a16:creationId xmlns:a16="http://schemas.microsoft.com/office/drawing/2014/main" id="{E727543D-A1C0-4F9A-A711-7227110EDA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508918" y="4625976"/>
              <a:ext cx="625476" cy="271463"/>
            </a:xfrm>
            <a:custGeom>
              <a:avLst/>
              <a:gdLst>
                <a:gd name="T0" fmla="*/ 108 w 540"/>
                <a:gd name="T1" fmla="*/ 7 h 235"/>
                <a:gd name="T2" fmla="*/ 265 w 540"/>
                <a:gd name="T3" fmla="*/ 180 h 235"/>
                <a:gd name="T4" fmla="*/ 540 w 540"/>
                <a:gd name="T5" fmla="*/ 130 h 235"/>
                <a:gd name="T6" fmla="*/ 353 w 540"/>
                <a:gd name="T7" fmla="*/ 235 h 235"/>
                <a:gd name="T8" fmla="*/ 92 w 540"/>
                <a:gd name="T9" fmla="*/ 51 h 235"/>
                <a:gd name="T10" fmla="*/ 0 w 540"/>
                <a:gd name="T11" fmla="*/ 0 h 235"/>
                <a:gd name="T12" fmla="*/ 108 w 540"/>
                <a:gd name="T13" fmla="*/ 7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40" h="235">
                  <a:moveTo>
                    <a:pt x="108" y="7"/>
                  </a:moveTo>
                  <a:cubicBezTo>
                    <a:pt x="108" y="7"/>
                    <a:pt x="122" y="119"/>
                    <a:pt x="265" y="180"/>
                  </a:cubicBezTo>
                  <a:cubicBezTo>
                    <a:pt x="391" y="234"/>
                    <a:pt x="513" y="151"/>
                    <a:pt x="540" y="130"/>
                  </a:cubicBezTo>
                  <a:cubicBezTo>
                    <a:pt x="498" y="196"/>
                    <a:pt x="423" y="235"/>
                    <a:pt x="353" y="235"/>
                  </a:cubicBezTo>
                  <a:cubicBezTo>
                    <a:pt x="145" y="235"/>
                    <a:pt x="92" y="51"/>
                    <a:pt x="92" y="51"/>
                  </a:cubicBezTo>
                  <a:cubicBezTo>
                    <a:pt x="92" y="51"/>
                    <a:pt x="31" y="62"/>
                    <a:pt x="0" y="0"/>
                  </a:cubicBezTo>
                  <a:cubicBezTo>
                    <a:pt x="59" y="56"/>
                    <a:pt x="108" y="7"/>
                    <a:pt x="108" y="7"/>
                  </a:cubicBezTo>
                  <a:close/>
                </a:path>
              </a:pathLst>
            </a:custGeom>
            <a:solidFill>
              <a:srgbClr val="B876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6">
              <a:extLst>
                <a:ext uri="{FF2B5EF4-FFF2-40B4-BE49-F238E27FC236}">
                  <a16:creationId xmlns:a16="http://schemas.microsoft.com/office/drawing/2014/main" id="{DD1405D2-9699-45AE-9803-785EEDE0EC5C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9568" y="4116389"/>
              <a:ext cx="563563" cy="312738"/>
            </a:xfrm>
            <a:custGeom>
              <a:avLst/>
              <a:gdLst>
                <a:gd name="T0" fmla="*/ 254 w 486"/>
                <a:gd name="T1" fmla="*/ 0 h 270"/>
                <a:gd name="T2" fmla="*/ 486 w 486"/>
                <a:gd name="T3" fmla="*/ 270 h 270"/>
                <a:gd name="T4" fmla="*/ 283 w 486"/>
                <a:gd name="T5" fmla="*/ 21 h 270"/>
                <a:gd name="T6" fmla="*/ 0 w 486"/>
                <a:gd name="T7" fmla="*/ 268 h 270"/>
                <a:gd name="T8" fmla="*/ 254 w 486"/>
                <a:gd name="T9" fmla="*/ 0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6" h="270">
                  <a:moveTo>
                    <a:pt x="254" y="0"/>
                  </a:moveTo>
                  <a:cubicBezTo>
                    <a:pt x="436" y="24"/>
                    <a:pt x="481" y="158"/>
                    <a:pt x="486" y="270"/>
                  </a:cubicBezTo>
                  <a:cubicBezTo>
                    <a:pt x="486" y="270"/>
                    <a:pt x="468" y="58"/>
                    <a:pt x="283" y="21"/>
                  </a:cubicBezTo>
                  <a:cubicBezTo>
                    <a:pt x="283" y="21"/>
                    <a:pt x="225" y="196"/>
                    <a:pt x="0" y="268"/>
                  </a:cubicBezTo>
                  <a:cubicBezTo>
                    <a:pt x="152" y="196"/>
                    <a:pt x="254" y="0"/>
                    <a:pt x="254" y="0"/>
                  </a:cubicBezTo>
                  <a:close/>
                </a:path>
              </a:pathLst>
            </a:custGeom>
            <a:solidFill>
              <a:srgbClr val="B876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7">
              <a:extLst>
                <a:ext uri="{FF2B5EF4-FFF2-40B4-BE49-F238E27FC236}">
                  <a16:creationId xmlns:a16="http://schemas.microsoft.com/office/drawing/2014/main" id="{9FC6A50F-2D8F-4650-BDF8-E8A073D35A1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975644" y="4405314"/>
              <a:ext cx="238125" cy="238125"/>
            </a:xfrm>
            <a:custGeom>
              <a:avLst/>
              <a:gdLst>
                <a:gd name="T0" fmla="*/ 0 w 205"/>
                <a:gd name="T1" fmla="*/ 103 h 205"/>
                <a:gd name="T2" fmla="*/ 102 w 205"/>
                <a:gd name="T3" fmla="*/ 0 h 205"/>
                <a:gd name="T4" fmla="*/ 205 w 205"/>
                <a:gd name="T5" fmla="*/ 103 h 205"/>
                <a:gd name="T6" fmla="*/ 102 w 205"/>
                <a:gd name="T7" fmla="*/ 205 h 205"/>
                <a:gd name="T8" fmla="*/ 0 w 205"/>
                <a:gd name="T9" fmla="*/ 103 h 205"/>
                <a:gd name="T10" fmla="*/ 11 w 205"/>
                <a:gd name="T11" fmla="*/ 103 h 205"/>
                <a:gd name="T12" fmla="*/ 102 w 205"/>
                <a:gd name="T13" fmla="*/ 194 h 205"/>
                <a:gd name="T14" fmla="*/ 194 w 205"/>
                <a:gd name="T15" fmla="*/ 103 h 205"/>
                <a:gd name="T16" fmla="*/ 102 w 205"/>
                <a:gd name="T17" fmla="*/ 11 h 205"/>
                <a:gd name="T18" fmla="*/ 11 w 205"/>
                <a:gd name="T19" fmla="*/ 103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5" h="205">
                  <a:moveTo>
                    <a:pt x="0" y="103"/>
                  </a:moveTo>
                  <a:cubicBezTo>
                    <a:pt x="0" y="46"/>
                    <a:pt x="46" y="0"/>
                    <a:pt x="102" y="0"/>
                  </a:cubicBezTo>
                  <a:cubicBezTo>
                    <a:pt x="159" y="0"/>
                    <a:pt x="205" y="46"/>
                    <a:pt x="205" y="103"/>
                  </a:cubicBezTo>
                  <a:cubicBezTo>
                    <a:pt x="205" y="159"/>
                    <a:pt x="159" y="205"/>
                    <a:pt x="102" y="205"/>
                  </a:cubicBezTo>
                  <a:cubicBezTo>
                    <a:pt x="46" y="205"/>
                    <a:pt x="0" y="159"/>
                    <a:pt x="0" y="103"/>
                  </a:cubicBezTo>
                  <a:close/>
                  <a:moveTo>
                    <a:pt x="11" y="103"/>
                  </a:moveTo>
                  <a:cubicBezTo>
                    <a:pt x="11" y="153"/>
                    <a:pt x="52" y="194"/>
                    <a:pt x="102" y="194"/>
                  </a:cubicBezTo>
                  <a:cubicBezTo>
                    <a:pt x="153" y="194"/>
                    <a:pt x="194" y="153"/>
                    <a:pt x="194" y="103"/>
                  </a:cubicBezTo>
                  <a:cubicBezTo>
                    <a:pt x="194" y="52"/>
                    <a:pt x="153" y="11"/>
                    <a:pt x="102" y="11"/>
                  </a:cubicBezTo>
                  <a:cubicBezTo>
                    <a:pt x="52" y="11"/>
                    <a:pt x="11" y="52"/>
                    <a:pt x="11" y="103"/>
                  </a:cubicBezTo>
                  <a:close/>
                </a:path>
              </a:pathLst>
            </a:custGeom>
            <a:solidFill>
              <a:srgbClr val="CE3B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8">
              <a:extLst>
                <a:ext uri="{FF2B5EF4-FFF2-40B4-BE49-F238E27FC236}">
                  <a16:creationId xmlns:a16="http://schemas.microsoft.com/office/drawing/2014/main" id="{01EE6959-2721-42C9-AD1D-587AA26002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75606" y="4405314"/>
              <a:ext cx="236538" cy="238125"/>
            </a:xfrm>
            <a:custGeom>
              <a:avLst/>
              <a:gdLst>
                <a:gd name="T0" fmla="*/ 0 w 205"/>
                <a:gd name="T1" fmla="*/ 103 h 205"/>
                <a:gd name="T2" fmla="*/ 103 w 205"/>
                <a:gd name="T3" fmla="*/ 0 h 205"/>
                <a:gd name="T4" fmla="*/ 205 w 205"/>
                <a:gd name="T5" fmla="*/ 103 h 205"/>
                <a:gd name="T6" fmla="*/ 103 w 205"/>
                <a:gd name="T7" fmla="*/ 205 h 205"/>
                <a:gd name="T8" fmla="*/ 0 w 205"/>
                <a:gd name="T9" fmla="*/ 103 h 205"/>
                <a:gd name="T10" fmla="*/ 11 w 205"/>
                <a:gd name="T11" fmla="*/ 103 h 205"/>
                <a:gd name="T12" fmla="*/ 103 w 205"/>
                <a:gd name="T13" fmla="*/ 194 h 205"/>
                <a:gd name="T14" fmla="*/ 194 w 205"/>
                <a:gd name="T15" fmla="*/ 103 h 205"/>
                <a:gd name="T16" fmla="*/ 103 w 205"/>
                <a:gd name="T17" fmla="*/ 11 h 205"/>
                <a:gd name="T18" fmla="*/ 11 w 205"/>
                <a:gd name="T19" fmla="*/ 103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5" h="205">
                  <a:moveTo>
                    <a:pt x="0" y="103"/>
                  </a:moveTo>
                  <a:cubicBezTo>
                    <a:pt x="0" y="46"/>
                    <a:pt x="46" y="0"/>
                    <a:pt x="103" y="0"/>
                  </a:cubicBezTo>
                  <a:cubicBezTo>
                    <a:pt x="159" y="0"/>
                    <a:pt x="205" y="46"/>
                    <a:pt x="205" y="103"/>
                  </a:cubicBezTo>
                  <a:cubicBezTo>
                    <a:pt x="205" y="159"/>
                    <a:pt x="159" y="205"/>
                    <a:pt x="103" y="205"/>
                  </a:cubicBezTo>
                  <a:cubicBezTo>
                    <a:pt x="46" y="205"/>
                    <a:pt x="0" y="159"/>
                    <a:pt x="0" y="103"/>
                  </a:cubicBezTo>
                  <a:close/>
                  <a:moveTo>
                    <a:pt x="11" y="103"/>
                  </a:moveTo>
                  <a:cubicBezTo>
                    <a:pt x="11" y="153"/>
                    <a:pt x="52" y="194"/>
                    <a:pt x="103" y="194"/>
                  </a:cubicBezTo>
                  <a:cubicBezTo>
                    <a:pt x="153" y="194"/>
                    <a:pt x="194" y="153"/>
                    <a:pt x="194" y="103"/>
                  </a:cubicBezTo>
                  <a:cubicBezTo>
                    <a:pt x="194" y="52"/>
                    <a:pt x="153" y="11"/>
                    <a:pt x="103" y="11"/>
                  </a:cubicBezTo>
                  <a:cubicBezTo>
                    <a:pt x="52" y="11"/>
                    <a:pt x="11" y="52"/>
                    <a:pt x="11" y="103"/>
                  </a:cubicBezTo>
                  <a:close/>
                </a:path>
              </a:pathLst>
            </a:custGeom>
            <a:solidFill>
              <a:srgbClr val="CE3B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9">
              <a:extLst>
                <a:ext uri="{FF2B5EF4-FFF2-40B4-BE49-F238E27FC236}">
                  <a16:creationId xmlns:a16="http://schemas.microsoft.com/office/drawing/2014/main" id="{F05F0485-CE49-4B6B-ADB1-C817599C7C1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4206" y="4489451"/>
              <a:ext cx="80963" cy="28575"/>
            </a:xfrm>
            <a:custGeom>
              <a:avLst/>
              <a:gdLst>
                <a:gd name="T0" fmla="*/ 4 w 70"/>
                <a:gd name="T1" fmla="*/ 25 h 25"/>
                <a:gd name="T2" fmla="*/ 65 w 70"/>
                <a:gd name="T3" fmla="*/ 25 h 25"/>
                <a:gd name="T4" fmla="*/ 70 w 70"/>
                <a:gd name="T5" fmla="*/ 15 h 25"/>
                <a:gd name="T6" fmla="*/ 0 w 70"/>
                <a:gd name="T7" fmla="*/ 15 h 25"/>
                <a:gd name="T8" fmla="*/ 4 w 70"/>
                <a:gd name="T9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0" h="25">
                  <a:moveTo>
                    <a:pt x="4" y="25"/>
                  </a:moveTo>
                  <a:cubicBezTo>
                    <a:pt x="39" y="13"/>
                    <a:pt x="65" y="25"/>
                    <a:pt x="65" y="25"/>
                  </a:cubicBezTo>
                  <a:cubicBezTo>
                    <a:pt x="70" y="15"/>
                    <a:pt x="70" y="15"/>
                    <a:pt x="70" y="15"/>
                  </a:cubicBezTo>
                  <a:cubicBezTo>
                    <a:pt x="69" y="14"/>
                    <a:pt x="40" y="0"/>
                    <a:pt x="0" y="15"/>
                  </a:cubicBezTo>
                  <a:lnTo>
                    <a:pt x="4" y="25"/>
                  </a:lnTo>
                  <a:close/>
                </a:path>
              </a:pathLst>
            </a:custGeom>
            <a:solidFill>
              <a:srgbClr val="CE3B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0">
              <a:extLst>
                <a:ext uri="{FF2B5EF4-FFF2-40B4-BE49-F238E27FC236}">
                  <a16:creationId xmlns:a16="http://schemas.microsoft.com/office/drawing/2014/main" id="{7CE82BC9-BA2C-4E4E-9B1A-D0F77E98D8E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9718" y="4438651"/>
              <a:ext cx="127000" cy="73025"/>
            </a:xfrm>
            <a:custGeom>
              <a:avLst/>
              <a:gdLst>
                <a:gd name="T0" fmla="*/ 103 w 110"/>
                <a:gd name="T1" fmla="*/ 64 h 64"/>
                <a:gd name="T2" fmla="*/ 110 w 110"/>
                <a:gd name="T3" fmla="*/ 55 h 64"/>
                <a:gd name="T4" fmla="*/ 0 w 110"/>
                <a:gd name="T5" fmla="*/ 21 h 64"/>
                <a:gd name="T6" fmla="*/ 12 w 110"/>
                <a:gd name="T7" fmla="*/ 23 h 64"/>
                <a:gd name="T8" fmla="*/ 103 w 110"/>
                <a:gd name="T9" fmla="*/ 6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0" h="64">
                  <a:moveTo>
                    <a:pt x="103" y="64"/>
                  </a:moveTo>
                  <a:cubicBezTo>
                    <a:pt x="110" y="55"/>
                    <a:pt x="110" y="55"/>
                    <a:pt x="110" y="55"/>
                  </a:cubicBezTo>
                  <a:cubicBezTo>
                    <a:pt x="108" y="53"/>
                    <a:pt x="39" y="0"/>
                    <a:pt x="0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56" y="23"/>
                    <a:pt x="103" y="64"/>
                    <a:pt x="103" y="64"/>
                  </a:cubicBezTo>
                  <a:close/>
                </a:path>
              </a:pathLst>
            </a:custGeom>
            <a:solidFill>
              <a:srgbClr val="CE3B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grpSp>
          <p:nvGrpSpPr>
            <p:cNvPr id="5" name="Group 93">
              <a:extLst>
                <a:ext uri="{FF2B5EF4-FFF2-40B4-BE49-F238E27FC236}">
                  <a16:creationId xmlns:a16="http://schemas.microsoft.com/office/drawing/2014/main" id="{33A705C2-0746-4CCE-8852-F06CF820F97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rot="20739690">
              <a:off x="1640560" y="5289949"/>
              <a:ext cx="144906" cy="250032"/>
              <a:chOff x="-1" y="-112"/>
              <a:chExt cx="12378" cy="21358"/>
            </a:xfrm>
            <a:solidFill>
              <a:schemeClr val="accent2"/>
            </a:solidFill>
          </p:grpSpPr>
          <p:sp>
            <p:nvSpPr>
              <p:cNvPr id="6" name="Freeform 94">
                <a:extLst>
                  <a:ext uri="{FF2B5EF4-FFF2-40B4-BE49-F238E27FC236}">
                    <a16:creationId xmlns:a16="http://schemas.microsoft.com/office/drawing/2014/main" id="{10F3D9D3-A52A-492E-A046-C21E90AB28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" y="1029"/>
                <a:ext cx="10418" cy="20217"/>
              </a:xfrm>
              <a:custGeom>
                <a:avLst/>
                <a:gdLst>
                  <a:gd name="T0" fmla="*/ 0 w 5545"/>
                  <a:gd name="T1" fmla="*/ 8440 h 10775"/>
                  <a:gd name="T2" fmla="*/ 2840 w 5545"/>
                  <a:gd name="T3" fmla="*/ 4334 h 10775"/>
                  <a:gd name="T4" fmla="*/ 4098 w 5545"/>
                  <a:gd name="T5" fmla="*/ 2436 h 10775"/>
                  <a:gd name="T6" fmla="*/ 4342 w 5545"/>
                  <a:gd name="T7" fmla="*/ 0 h 10775"/>
                  <a:gd name="T8" fmla="*/ 5015 w 5545"/>
                  <a:gd name="T9" fmla="*/ 3940 h 10775"/>
                  <a:gd name="T10" fmla="*/ 903 w 5545"/>
                  <a:gd name="T11" fmla="*/ 10775 h 10775"/>
                  <a:gd name="T12" fmla="*/ 0 w 5545"/>
                  <a:gd name="T13" fmla="*/ 8440 h 107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545" h="10775">
                    <a:moveTo>
                      <a:pt x="0" y="8440"/>
                    </a:moveTo>
                    <a:cubicBezTo>
                      <a:pt x="0" y="8440"/>
                      <a:pt x="1632" y="6101"/>
                      <a:pt x="2840" y="4334"/>
                    </a:cubicBezTo>
                    <a:cubicBezTo>
                      <a:pt x="3484" y="3391"/>
                      <a:pt x="4008" y="2610"/>
                      <a:pt x="4098" y="2436"/>
                    </a:cubicBezTo>
                    <a:cubicBezTo>
                      <a:pt x="4356" y="1934"/>
                      <a:pt x="4972" y="1132"/>
                      <a:pt x="4342" y="0"/>
                    </a:cubicBezTo>
                    <a:cubicBezTo>
                      <a:pt x="4342" y="0"/>
                      <a:pt x="5545" y="2121"/>
                      <a:pt x="5015" y="3940"/>
                    </a:cubicBezTo>
                    <a:cubicBezTo>
                      <a:pt x="4485" y="5760"/>
                      <a:pt x="903" y="10775"/>
                      <a:pt x="903" y="10775"/>
                    </a:cubicBezTo>
                    <a:lnTo>
                      <a:pt x="0" y="844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" name="Freeform 95">
                <a:extLst>
                  <a:ext uri="{FF2B5EF4-FFF2-40B4-BE49-F238E27FC236}">
                    <a16:creationId xmlns:a16="http://schemas.microsoft.com/office/drawing/2014/main" id="{4B3C57E4-CD9C-443C-82C7-940953379B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7" y="1029"/>
                <a:ext cx="10420" cy="20217"/>
              </a:xfrm>
              <a:custGeom>
                <a:avLst/>
                <a:gdLst>
                  <a:gd name="T0" fmla="*/ 5546 w 5546"/>
                  <a:gd name="T1" fmla="*/ 8440 h 10775"/>
                  <a:gd name="T2" fmla="*/ 1448 w 5546"/>
                  <a:gd name="T3" fmla="*/ 2436 h 10775"/>
                  <a:gd name="T4" fmla="*/ 1204 w 5546"/>
                  <a:gd name="T5" fmla="*/ 0 h 10775"/>
                  <a:gd name="T6" fmla="*/ 530 w 5546"/>
                  <a:gd name="T7" fmla="*/ 3940 h 10775"/>
                  <a:gd name="T8" fmla="*/ 4643 w 5546"/>
                  <a:gd name="T9" fmla="*/ 10775 h 10775"/>
                  <a:gd name="T10" fmla="*/ 5546 w 5546"/>
                  <a:gd name="T11" fmla="*/ 8440 h 107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546" h="10775">
                    <a:moveTo>
                      <a:pt x="5546" y="8440"/>
                    </a:moveTo>
                    <a:cubicBezTo>
                      <a:pt x="5546" y="8440"/>
                      <a:pt x="1705" y="2937"/>
                      <a:pt x="1448" y="2436"/>
                    </a:cubicBezTo>
                    <a:cubicBezTo>
                      <a:pt x="1190" y="1934"/>
                      <a:pt x="573" y="1132"/>
                      <a:pt x="1204" y="0"/>
                    </a:cubicBezTo>
                    <a:cubicBezTo>
                      <a:pt x="1204" y="0"/>
                      <a:pt x="0" y="2121"/>
                      <a:pt x="530" y="3940"/>
                    </a:cubicBezTo>
                    <a:cubicBezTo>
                      <a:pt x="1061" y="5760"/>
                      <a:pt x="4643" y="10775"/>
                      <a:pt x="4643" y="10775"/>
                    </a:cubicBezTo>
                    <a:lnTo>
                      <a:pt x="5546" y="844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" name="Freeform 96">
                <a:extLst>
                  <a:ext uri="{FF2B5EF4-FFF2-40B4-BE49-F238E27FC236}">
                    <a16:creationId xmlns:a16="http://schemas.microsoft.com/office/drawing/2014/main" id="{32DBFA53-71B6-460B-AA9A-7EC3379240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3" y="-112"/>
                <a:ext cx="5870" cy="4002"/>
              </a:xfrm>
              <a:custGeom>
                <a:avLst/>
                <a:gdLst>
                  <a:gd name="T0" fmla="*/ 2527 w 3124"/>
                  <a:gd name="T1" fmla="*/ 544 h 2133"/>
                  <a:gd name="T2" fmla="*/ 1562 w 3124"/>
                  <a:gd name="T3" fmla="*/ 63 h 2133"/>
                  <a:gd name="T4" fmla="*/ 596 w 3124"/>
                  <a:gd name="T5" fmla="*/ 544 h 2133"/>
                  <a:gd name="T6" fmla="*/ 323 w 3124"/>
                  <a:gd name="T7" fmla="*/ 2133 h 2133"/>
                  <a:gd name="T8" fmla="*/ 1562 w 3124"/>
                  <a:gd name="T9" fmla="*/ 1496 h 2133"/>
                  <a:gd name="T10" fmla="*/ 2801 w 3124"/>
                  <a:gd name="T11" fmla="*/ 2133 h 2133"/>
                  <a:gd name="T12" fmla="*/ 2527 w 3124"/>
                  <a:gd name="T13" fmla="*/ 544 h 2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24" h="2133">
                    <a:moveTo>
                      <a:pt x="2527" y="544"/>
                    </a:moveTo>
                    <a:cubicBezTo>
                      <a:pt x="2040" y="0"/>
                      <a:pt x="1562" y="63"/>
                      <a:pt x="1562" y="63"/>
                    </a:cubicBezTo>
                    <a:cubicBezTo>
                      <a:pt x="1562" y="63"/>
                      <a:pt x="1083" y="0"/>
                      <a:pt x="596" y="544"/>
                    </a:cubicBezTo>
                    <a:cubicBezTo>
                      <a:pt x="0" y="1264"/>
                      <a:pt x="323" y="2133"/>
                      <a:pt x="323" y="2133"/>
                    </a:cubicBezTo>
                    <a:cubicBezTo>
                      <a:pt x="667" y="1588"/>
                      <a:pt x="1266" y="1496"/>
                      <a:pt x="1562" y="1496"/>
                    </a:cubicBezTo>
                    <a:cubicBezTo>
                      <a:pt x="1857" y="1496"/>
                      <a:pt x="2457" y="1588"/>
                      <a:pt x="2801" y="2133"/>
                    </a:cubicBezTo>
                    <a:cubicBezTo>
                      <a:pt x="2801" y="2133"/>
                      <a:pt x="3124" y="1264"/>
                      <a:pt x="2527" y="54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</p:grpSp>
      <p:sp>
        <p:nvSpPr>
          <p:cNvPr id="141" name="TextBox 140">
            <a:extLst>
              <a:ext uri="{FF2B5EF4-FFF2-40B4-BE49-F238E27FC236}">
                <a16:creationId xmlns:a16="http://schemas.microsoft.com/office/drawing/2014/main" id="{15B3F167-C205-40DF-B364-C24BCBFA21CE}"/>
              </a:ext>
            </a:extLst>
          </p:cNvPr>
          <p:cNvSpPr txBox="1"/>
          <p:nvPr/>
        </p:nvSpPr>
        <p:spPr>
          <a:xfrm flipH="1">
            <a:off x="3459195" y="5663635"/>
            <a:ext cx="1640087" cy="1099204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id-ID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FB949C2-167B-4AD4-B401-FD45D05F4266}"/>
              </a:ext>
            </a:extLst>
          </p:cNvPr>
          <p:cNvSpPr txBox="1"/>
          <p:nvPr/>
        </p:nvSpPr>
        <p:spPr>
          <a:xfrm flipH="1">
            <a:off x="3459195" y="3014999"/>
            <a:ext cx="1640087" cy="1099204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id-ID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AD1460E1-57C5-472E-8D4D-6759C7B9DC81}"/>
              </a:ext>
            </a:extLst>
          </p:cNvPr>
          <p:cNvSpPr txBox="1"/>
          <p:nvPr/>
        </p:nvSpPr>
        <p:spPr>
          <a:xfrm flipH="1">
            <a:off x="5486631" y="5662898"/>
            <a:ext cx="1640087" cy="1099204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id-ID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79FFA7AF-F6E9-46E5-8C68-E1CC156F8D35}"/>
              </a:ext>
            </a:extLst>
          </p:cNvPr>
          <p:cNvSpPr txBox="1"/>
          <p:nvPr/>
        </p:nvSpPr>
        <p:spPr>
          <a:xfrm flipH="1">
            <a:off x="5486631" y="3014262"/>
            <a:ext cx="1640087" cy="1099204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id-ID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ED407402-4D59-40D2-AE50-B8F4AC48B55D}"/>
              </a:ext>
            </a:extLst>
          </p:cNvPr>
          <p:cNvSpPr txBox="1"/>
          <p:nvPr/>
        </p:nvSpPr>
        <p:spPr>
          <a:xfrm flipH="1">
            <a:off x="7514067" y="3014262"/>
            <a:ext cx="1640087" cy="1099204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id-ID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E83B136C-A63B-4EC0-89DA-3BB622D87818}"/>
              </a:ext>
            </a:extLst>
          </p:cNvPr>
          <p:cNvSpPr txBox="1"/>
          <p:nvPr/>
        </p:nvSpPr>
        <p:spPr>
          <a:xfrm flipH="1">
            <a:off x="7514067" y="5662898"/>
            <a:ext cx="1640087" cy="1099204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id-ID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10903D37-FA8D-4D1D-BBD5-A141884743BD}"/>
              </a:ext>
            </a:extLst>
          </p:cNvPr>
          <p:cNvSpPr txBox="1"/>
          <p:nvPr/>
        </p:nvSpPr>
        <p:spPr>
          <a:xfrm flipH="1">
            <a:off x="9541503" y="3014262"/>
            <a:ext cx="1640087" cy="1099204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id-ID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F9D8CF75-0B59-4478-941C-F9FFAC384413}"/>
              </a:ext>
            </a:extLst>
          </p:cNvPr>
          <p:cNvSpPr txBox="1"/>
          <p:nvPr/>
        </p:nvSpPr>
        <p:spPr>
          <a:xfrm flipH="1">
            <a:off x="9541503" y="5662898"/>
            <a:ext cx="1640087" cy="1099204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id-ID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2857FA5D-C1E5-4B73-BB8C-8F2014BFBE2A}"/>
              </a:ext>
            </a:extLst>
          </p:cNvPr>
          <p:cNvGrpSpPr/>
          <p:nvPr/>
        </p:nvGrpSpPr>
        <p:grpSpPr>
          <a:xfrm>
            <a:off x="3595820" y="1559733"/>
            <a:ext cx="1423988" cy="1338263"/>
            <a:chOff x="1147034" y="2866946"/>
            <a:chExt cx="1423988" cy="1338263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EEA4E7FB-737B-4524-8FDF-1364C4F9A404}"/>
                </a:ext>
              </a:extLst>
            </p:cNvPr>
            <p:cNvSpPr/>
            <p:nvPr/>
          </p:nvSpPr>
          <p:spPr>
            <a:xfrm>
              <a:off x="1310664" y="3016288"/>
              <a:ext cx="1039578" cy="10395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600" b="1" dirty="0"/>
            </a:p>
          </p:txBody>
        </p: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49922A0A-2A00-43A4-A0E4-03BCE227484A}"/>
                </a:ext>
              </a:extLst>
            </p:cNvPr>
            <p:cNvGrpSpPr/>
            <p:nvPr/>
          </p:nvGrpSpPr>
          <p:grpSpPr>
            <a:xfrm>
              <a:off x="1147034" y="2866946"/>
              <a:ext cx="1423988" cy="1338263"/>
              <a:chOff x="849313" y="8847138"/>
              <a:chExt cx="1423988" cy="1338263"/>
            </a:xfrm>
          </p:grpSpPr>
          <p:sp>
            <p:nvSpPr>
              <p:cNvPr id="50" name="Freeform 5">
                <a:extLst>
                  <a:ext uri="{FF2B5EF4-FFF2-40B4-BE49-F238E27FC236}">
                    <a16:creationId xmlns:a16="http://schemas.microsoft.com/office/drawing/2014/main" id="{D095100D-F3D3-4DF7-9F08-AE851C1ED5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25588" y="8847138"/>
                <a:ext cx="747713" cy="1054100"/>
              </a:xfrm>
              <a:custGeom>
                <a:avLst/>
                <a:gdLst>
                  <a:gd name="T0" fmla="*/ 156 w 219"/>
                  <a:gd name="T1" fmla="*/ 308 h 308"/>
                  <a:gd name="T2" fmla="*/ 113 w 219"/>
                  <a:gd name="T3" fmla="*/ 37 h 308"/>
                  <a:gd name="T4" fmla="*/ 0 w 219"/>
                  <a:gd name="T5" fmla="*/ 0 h 308"/>
                  <a:gd name="T6" fmla="*/ 0 w 219"/>
                  <a:gd name="T7" fmla="*/ 20 h 308"/>
                  <a:gd name="T8" fmla="*/ 174 w 219"/>
                  <a:gd name="T9" fmla="*/ 194 h 308"/>
                  <a:gd name="T10" fmla="*/ 141 w 219"/>
                  <a:gd name="T11" fmla="*/ 296 h 308"/>
                  <a:gd name="T12" fmla="*/ 156 w 219"/>
                  <a:gd name="T13" fmla="*/ 308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9" h="308">
                    <a:moveTo>
                      <a:pt x="156" y="308"/>
                    </a:moveTo>
                    <a:cubicBezTo>
                      <a:pt x="219" y="221"/>
                      <a:pt x="200" y="100"/>
                      <a:pt x="113" y="37"/>
                    </a:cubicBezTo>
                    <a:cubicBezTo>
                      <a:pt x="80" y="13"/>
                      <a:pt x="41" y="0"/>
                      <a:pt x="0" y="0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96" y="20"/>
                      <a:pt x="174" y="98"/>
                      <a:pt x="174" y="194"/>
                    </a:cubicBezTo>
                    <a:cubicBezTo>
                      <a:pt x="174" y="231"/>
                      <a:pt x="162" y="267"/>
                      <a:pt x="141" y="296"/>
                    </a:cubicBezTo>
                    <a:lnTo>
                      <a:pt x="156" y="30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Freeform 6">
                <a:extLst>
                  <a:ext uri="{FF2B5EF4-FFF2-40B4-BE49-F238E27FC236}">
                    <a16:creationId xmlns:a16="http://schemas.microsoft.com/office/drawing/2014/main" id="{BAD0CD84-0E4E-42B1-898C-99896FE236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9313" y="8847138"/>
                <a:ext cx="1208088" cy="1338263"/>
              </a:xfrm>
              <a:custGeom>
                <a:avLst/>
                <a:gdLst>
                  <a:gd name="T0" fmla="*/ 198 w 354"/>
                  <a:gd name="T1" fmla="*/ 0 h 391"/>
                  <a:gd name="T2" fmla="*/ 4 w 354"/>
                  <a:gd name="T3" fmla="*/ 194 h 391"/>
                  <a:gd name="T4" fmla="*/ 198 w 354"/>
                  <a:gd name="T5" fmla="*/ 387 h 391"/>
                  <a:gd name="T6" fmla="*/ 354 w 354"/>
                  <a:gd name="T7" fmla="*/ 308 h 391"/>
                  <a:gd name="T8" fmla="*/ 339 w 354"/>
                  <a:gd name="T9" fmla="*/ 296 h 391"/>
                  <a:gd name="T10" fmla="*/ 95 w 354"/>
                  <a:gd name="T11" fmla="*/ 335 h 391"/>
                  <a:gd name="T12" fmla="*/ 57 w 354"/>
                  <a:gd name="T13" fmla="*/ 92 h 391"/>
                  <a:gd name="T14" fmla="*/ 198 w 354"/>
                  <a:gd name="T15" fmla="*/ 20 h 391"/>
                  <a:gd name="T16" fmla="*/ 198 w 354"/>
                  <a:gd name="T17" fmla="*/ 0 h 3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4" h="391">
                    <a:moveTo>
                      <a:pt x="198" y="0"/>
                    </a:moveTo>
                    <a:cubicBezTo>
                      <a:pt x="91" y="0"/>
                      <a:pt x="4" y="87"/>
                      <a:pt x="4" y="194"/>
                    </a:cubicBezTo>
                    <a:cubicBezTo>
                      <a:pt x="4" y="301"/>
                      <a:pt x="91" y="387"/>
                      <a:pt x="198" y="387"/>
                    </a:cubicBezTo>
                    <a:cubicBezTo>
                      <a:pt x="260" y="387"/>
                      <a:pt x="318" y="358"/>
                      <a:pt x="354" y="308"/>
                    </a:cubicBezTo>
                    <a:cubicBezTo>
                      <a:pt x="339" y="296"/>
                      <a:pt x="339" y="296"/>
                      <a:pt x="339" y="296"/>
                    </a:cubicBezTo>
                    <a:cubicBezTo>
                      <a:pt x="282" y="374"/>
                      <a:pt x="173" y="391"/>
                      <a:pt x="95" y="335"/>
                    </a:cubicBezTo>
                    <a:cubicBezTo>
                      <a:pt x="18" y="278"/>
                      <a:pt x="0" y="169"/>
                      <a:pt x="57" y="92"/>
                    </a:cubicBezTo>
                    <a:cubicBezTo>
                      <a:pt x="90" y="47"/>
                      <a:pt x="142" y="20"/>
                      <a:pt x="198" y="20"/>
                    </a:cubicBezTo>
                    <a:lnTo>
                      <a:pt x="198" y="0"/>
                    </a:ln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04209388-A4DC-47DA-A532-77CC4006B0D6}"/>
              </a:ext>
            </a:extLst>
          </p:cNvPr>
          <p:cNvGrpSpPr/>
          <p:nvPr/>
        </p:nvGrpSpPr>
        <p:grpSpPr>
          <a:xfrm>
            <a:off x="5623256" y="1559733"/>
            <a:ext cx="1423988" cy="1338263"/>
            <a:chOff x="1147034" y="2866946"/>
            <a:chExt cx="1423988" cy="1338263"/>
          </a:xfrm>
        </p:grpSpPr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83EE3E8C-9722-4C72-809D-D37CE0996762}"/>
                </a:ext>
              </a:extLst>
            </p:cNvPr>
            <p:cNvSpPr/>
            <p:nvPr/>
          </p:nvSpPr>
          <p:spPr>
            <a:xfrm>
              <a:off x="1310664" y="3016288"/>
              <a:ext cx="1039578" cy="10395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600" b="1" dirty="0"/>
            </a:p>
          </p:txBody>
        </p: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A9288090-96E7-43A3-B7E0-21F7B4C0F69A}"/>
                </a:ext>
              </a:extLst>
            </p:cNvPr>
            <p:cNvGrpSpPr/>
            <p:nvPr/>
          </p:nvGrpSpPr>
          <p:grpSpPr>
            <a:xfrm>
              <a:off x="1147034" y="2866946"/>
              <a:ext cx="1423988" cy="1338263"/>
              <a:chOff x="849313" y="8847138"/>
              <a:chExt cx="1423988" cy="1338263"/>
            </a:xfrm>
          </p:grpSpPr>
          <p:sp>
            <p:nvSpPr>
              <p:cNvPr id="101" name="Freeform 5">
                <a:extLst>
                  <a:ext uri="{FF2B5EF4-FFF2-40B4-BE49-F238E27FC236}">
                    <a16:creationId xmlns:a16="http://schemas.microsoft.com/office/drawing/2014/main" id="{D56511C4-7B12-45B1-9F14-4F58A82645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25588" y="8847138"/>
                <a:ext cx="747713" cy="1054100"/>
              </a:xfrm>
              <a:custGeom>
                <a:avLst/>
                <a:gdLst>
                  <a:gd name="T0" fmla="*/ 156 w 219"/>
                  <a:gd name="T1" fmla="*/ 308 h 308"/>
                  <a:gd name="T2" fmla="*/ 113 w 219"/>
                  <a:gd name="T3" fmla="*/ 37 h 308"/>
                  <a:gd name="T4" fmla="*/ 0 w 219"/>
                  <a:gd name="T5" fmla="*/ 0 h 308"/>
                  <a:gd name="T6" fmla="*/ 0 w 219"/>
                  <a:gd name="T7" fmla="*/ 20 h 308"/>
                  <a:gd name="T8" fmla="*/ 174 w 219"/>
                  <a:gd name="T9" fmla="*/ 194 h 308"/>
                  <a:gd name="T10" fmla="*/ 141 w 219"/>
                  <a:gd name="T11" fmla="*/ 296 h 308"/>
                  <a:gd name="T12" fmla="*/ 156 w 219"/>
                  <a:gd name="T13" fmla="*/ 308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9" h="308">
                    <a:moveTo>
                      <a:pt x="156" y="308"/>
                    </a:moveTo>
                    <a:cubicBezTo>
                      <a:pt x="219" y="221"/>
                      <a:pt x="200" y="100"/>
                      <a:pt x="113" y="37"/>
                    </a:cubicBezTo>
                    <a:cubicBezTo>
                      <a:pt x="80" y="13"/>
                      <a:pt x="41" y="0"/>
                      <a:pt x="0" y="0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96" y="20"/>
                      <a:pt x="174" y="98"/>
                      <a:pt x="174" y="194"/>
                    </a:cubicBezTo>
                    <a:cubicBezTo>
                      <a:pt x="174" y="231"/>
                      <a:pt x="162" y="267"/>
                      <a:pt x="141" y="296"/>
                    </a:cubicBezTo>
                    <a:lnTo>
                      <a:pt x="156" y="30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" name="Freeform 6">
                <a:extLst>
                  <a:ext uri="{FF2B5EF4-FFF2-40B4-BE49-F238E27FC236}">
                    <a16:creationId xmlns:a16="http://schemas.microsoft.com/office/drawing/2014/main" id="{84CF670A-6FD5-4F21-9F66-C60F6E03AD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9313" y="8847138"/>
                <a:ext cx="1208088" cy="1338263"/>
              </a:xfrm>
              <a:custGeom>
                <a:avLst/>
                <a:gdLst>
                  <a:gd name="T0" fmla="*/ 198 w 354"/>
                  <a:gd name="T1" fmla="*/ 0 h 391"/>
                  <a:gd name="T2" fmla="*/ 4 w 354"/>
                  <a:gd name="T3" fmla="*/ 194 h 391"/>
                  <a:gd name="T4" fmla="*/ 198 w 354"/>
                  <a:gd name="T5" fmla="*/ 387 h 391"/>
                  <a:gd name="T6" fmla="*/ 354 w 354"/>
                  <a:gd name="T7" fmla="*/ 308 h 391"/>
                  <a:gd name="T8" fmla="*/ 339 w 354"/>
                  <a:gd name="T9" fmla="*/ 296 h 391"/>
                  <a:gd name="T10" fmla="*/ 95 w 354"/>
                  <a:gd name="T11" fmla="*/ 335 h 391"/>
                  <a:gd name="T12" fmla="*/ 57 w 354"/>
                  <a:gd name="T13" fmla="*/ 92 h 391"/>
                  <a:gd name="T14" fmla="*/ 198 w 354"/>
                  <a:gd name="T15" fmla="*/ 20 h 391"/>
                  <a:gd name="T16" fmla="*/ 198 w 354"/>
                  <a:gd name="T17" fmla="*/ 0 h 3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4" h="391">
                    <a:moveTo>
                      <a:pt x="198" y="0"/>
                    </a:moveTo>
                    <a:cubicBezTo>
                      <a:pt x="91" y="0"/>
                      <a:pt x="4" y="87"/>
                      <a:pt x="4" y="194"/>
                    </a:cubicBezTo>
                    <a:cubicBezTo>
                      <a:pt x="4" y="301"/>
                      <a:pt x="91" y="387"/>
                      <a:pt x="198" y="387"/>
                    </a:cubicBezTo>
                    <a:cubicBezTo>
                      <a:pt x="260" y="387"/>
                      <a:pt x="318" y="358"/>
                      <a:pt x="354" y="308"/>
                    </a:cubicBezTo>
                    <a:cubicBezTo>
                      <a:pt x="339" y="296"/>
                      <a:pt x="339" y="296"/>
                      <a:pt x="339" y="296"/>
                    </a:cubicBezTo>
                    <a:cubicBezTo>
                      <a:pt x="282" y="374"/>
                      <a:pt x="173" y="391"/>
                      <a:pt x="95" y="335"/>
                    </a:cubicBezTo>
                    <a:cubicBezTo>
                      <a:pt x="18" y="278"/>
                      <a:pt x="0" y="169"/>
                      <a:pt x="57" y="92"/>
                    </a:cubicBezTo>
                    <a:cubicBezTo>
                      <a:pt x="90" y="47"/>
                      <a:pt x="142" y="20"/>
                      <a:pt x="198" y="20"/>
                    </a:cubicBezTo>
                    <a:lnTo>
                      <a:pt x="198" y="0"/>
                    </a:ln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744B0714-3FAE-42EE-ADF5-0035EE90B104}"/>
              </a:ext>
            </a:extLst>
          </p:cNvPr>
          <p:cNvGrpSpPr/>
          <p:nvPr/>
        </p:nvGrpSpPr>
        <p:grpSpPr>
          <a:xfrm>
            <a:off x="7650692" y="1559733"/>
            <a:ext cx="1423988" cy="1338263"/>
            <a:chOff x="1147034" y="2866946"/>
            <a:chExt cx="1423988" cy="1338263"/>
          </a:xfrm>
        </p:grpSpPr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699754E6-4F8F-48E4-BDC7-9602BD250A2C}"/>
                </a:ext>
              </a:extLst>
            </p:cNvPr>
            <p:cNvSpPr/>
            <p:nvPr/>
          </p:nvSpPr>
          <p:spPr>
            <a:xfrm>
              <a:off x="1310664" y="3016288"/>
              <a:ext cx="1039578" cy="10395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600" b="1" dirty="0"/>
            </a:p>
          </p:txBody>
        </p:sp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27F9BF4C-7E19-4C32-A829-56BAB0FB39D6}"/>
                </a:ext>
              </a:extLst>
            </p:cNvPr>
            <p:cNvGrpSpPr/>
            <p:nvPr/>
          </p:nvGrpSpPr>
          <p:grpSpPr>
            <a:xfrm>
              <a:off x="1147034" y="2866946"/>
              <a:ext cx="1423988" cy="1338263"/>
              <a:chOff x="849313" y="8847138"/>
              <a:chExt cx="1423988" cy="1338263"/>
            </a:xfrm>
          </p:grpSpPr>
          <p:sp>
            <p:nvSpPr>
              <p:cNvPr id="108" name="Freeform 5">
                <a:extLst>
                  <a:ext uri="{FF2B5EF4-FFF2-40B4-BE49-F238E27FC236}">
                    <a16:creationId xmlns:a16="http://schemas.microsoft.com/office/drawing/2014/main" id="{97140FFF-29F2-445A-83D0-33FCD23163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25588" y="8847138"/>
                <a:ext cx="747713" cy="1054100"/>
              </a:xfrm>
              <a:custGeom>
                <a:avLst/>
                <a:gdLst>
                  <a:gd name="T0" fmla="*/ 156 w 219"/>
                  <a:gd name="T1" fmla="*/ 308 h 308"/>
                  <a:gd name="T2" fmla="*/ 113 w 219"/>
                  <a:gd name="T3" fmla="*/ 37 h 308"/>
                  <a:gd name="T4" fmla="*/ 0 w 219"/>
                  <a:gd name="T5" fmla="*/ 0 h 308"/>
                  <a:gd name="T6" fmla="*/ 0 w 219"/>
                  <a:gd name="T7" fmla="*/ 20 h 308"/>
                  <a:gd name="T8" fmla="*/ 174 w 219"/>
                  <a:gd name="T9" fmla="*/ 194 h 308"/>
                  <a:gd name="T10" fmla="*/ 141 w 219"/>
                  <a:gd name="T11" fmla="*/ 296 h 308"/>
                  <a:gd name="T12" fmla="*/ 156 w 219"/>
                  <a:gd name="T13" fmla="*/ 308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9" h="308">
                    <a:moveTo>
                      <a:pt x="156" y="308"/>
                    </a:moveTo>
                    <a:cubicBezTo>
                      <a:pt x="219" y="221"/>
                      <a:pt x="200" y="100"/>
                      <a:pt x="113" y="37"/>
                    </a:cubicBezTo>
                    <a:cubicBezTo>
                      <a:pt x="80" y="13"/>
                      <a:pt x="41" y="0"/>
                      <a:pt x="0" y="0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96" y="20"/>
                      <a:pt x="174" y="98"/>
                      <a:pt x="174" y="194"/>
                    </a:cubicBezTo>
                    <a:cubicBezTo>
                      <a:pt x="174" y="231"/>
                      <a:pt x="162" y="267"/>
                      <a:pt x="141" y="296"/>
                    </a:cubicBezTo>
                    <a:lnTo>
                      <a:pt x="156" y="30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9" name="Freeform 6">
                <a:extLst>
                  <a:ext uri="{FF2B5EF4-FFF2-40B4-BE49-F238E27FC236}">
                    <a16:creationId xmlns:a16="http://schemas.microsoft.com/office/drawing/2014/main" id="{E09AC5F4-9DF7-4935-A2E6-302398A642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9313" y="8847138"/>
                <a:ext cx="1208088" cy="1338263"/>
              </a:xfrm>
              <a:custGeom>
                <a:avLst/>
                <a:gdLst>
                  <a:gd name="T0" fmla="*/ 198 w 354"/>
                  <a:gd name="T1" fmla="*/ 0 h 391"/>
                  <a:gd name="T2" fmla="*/ 4 w 354"/>
                  <a:gd name="T3" fmla="*/ 194 h 391"/>
                  <a:gd name="T4" fmla="*/ 198 w 354"/>
                  <a:gd name="T5" fmla="*/ 387 h 391"/>
                  <a:gd name="T6" fmla="*/ 354 w 354"/>
                  <a:gd name="T7" fmla="*/ 308 h 391"/>
                  <a:gd name="T8" fmla="*/ 339 w 354"/>
                  <a:gd name="T9" fmla="*/ 296 h 391"/>
                  <a:gd name="T10" fmla="*/ 95 w 354"/>
                  <a:gd name="T11" fmla="*/ 335 h 391"/>
                  <a:gd name="T12" fmla="*/ 57 w 354"/>
                  <a:gd name="T13" fmla="*/ 92 h 391"/>
                  <a:gd name="T14" fmla="*/ 198 w 354"/>
                  <a:gd name="T15" fmla="*/ 20 h 391"/>
                  <a:gd name="T16" fmla="*/ 198 w 354"/>
                  <a:gd name="T17" fmla="*/ 0 h 3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4" h="391">
                    <a:moveTo>
                      <a:pt x="198" y="0"/>
                    </a:moveTo>
                    <a:cubicBezTo>
                      <a:pt x="91" y="0"/>
                      <a:pt x="4" y="87"/>
                      <a:pt x="4" y="194"/>
                    </a:cubicBezTo>
                    <a:cubicBezTo>
                      <a:pt x="4" y="301"/>
                      <a:pt x="91" y="387"/>
                      <a:pt x="198" y="387"/>
                    </a:cubicBezTo>
                    <a:cubicBezTo>
                      <a:pt x="260" y="387"/>
                      <a:pt x="318" y="358"/>
                      <a:pt x="354" y="308"/>
                    </a:cubicBezTo>
                    <a:cubicBezTo>
                      <a:pt x="339" y="296"/>
                      <a:pt x="339" y="296"/>
                      <a:pt x="339" y="296"/>
                    </a:cubicBezTo>
                    <a:cubicBezTo>
                      <a:pt x="282" y="374"/>
                      <a:pt x="173" y="391"/>
                      <a:pt x="95" y="335"/>
                    </a:cubicBezTo>
                    <a:cubicBezTo>
                      <a:pt x="18" y="278"/>
                      <a:pt x="0" y="169"/>
                      <a:pt x="57" y="92"/>
                    </a:cubicBezTo>
                    <a:cubicBezTo>
                      <a:pt x="90" y="47"/>
                      <a:pt x="142" y="20"/>
                      <a:pt x="198" y="20"/>
                    </a:cubicBezTo>
                    <a:lnTo>
                      <a:pt x="198" y="0"/>
                    </a:ln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5EA58AFF-9759-4330-BE40-041A5EC0FED6}"/>
              </a:ext>
            </a:extLst>
          </p:cNvPr>
          <p:cNvGrpSpPr/>
          <p:nvPr/>
        </p:nvGrpSpPr>
        <p:grpSpPr>
          <a:xfrm>
            <a:off x="9678128" y="1559733"/>
            <a:ext cx="1423988" cy="1338263"/>
            <a:chOff x="1147034" y="2866946"/>
            <a:chExt cx="1423988" cy="1338263"/>
          </a:xfrm>
        </p:grpSpPr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9199058A-F646-402E-8899-1D8A35A5F1E3}"/>
                </a:ext>
              </a:extLst>
            </p:cNvPr>
            <p:cNvSpPr/>
            <p:nvPr/>
          </p:nvSpPr>
          <p:spPr>
            <a:xfrm>
              <a:off x="1310664" y="3016288"/>
              <a:ext cx="1039578" cy="10395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600" b="1" dirty="0"/>
            </a:p>
          </p:txBody>
        </p: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17161560-E251-4700-96EB-5EA28B01D72C}"/>
                </a:ext>
              </a:extLst>
            </p:cNvPr>
            <p:cNvGrpSpPr/>
            <p:nvPr/>
          </p:nvGrpSpPr>
          <p:grpSpPr>
            <a:xfrm>
              <a:off x="1147034" y="2866946"/>
              <a:ext cx="1423988" cy="1338263"/>
              <a:chOff x="849313" y="8847138"/>
              <a:chExt cx="1423988" cy="1338263"/>
            </a:xfrm>
          </p:grpSpPr>
          <p:sp>
            <p:nvSpPr>
              <p:cNvPr id="115" name="Freeform 5">
                <a:extLst>
                  <a:ext uri="{FF2B5EF4-FFF2-40B4-BE49-F238E27FC236}">
                    <a16:creationId xmlns:a16="http://schemas.microsoft.com/office/drawing/2014/main" id="{76666456-347D-49BC-9263-FCA2C710B7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25588" y="8847138"/>
                <a:ext cx="747713" cy="1054100"/>
              </a:xfrm>
              <a:custGeom>
                <a:avLst/>
                <a:gdLst>
                  <a:gd name="T0" fmla="*/ 156 w 219"/>
                  <a:gd name="T1" fmla="*/ 308 h 308"/>
                  <a:gd name="T2" fmla="*/ 113 w 219"/>
                  <a:gd name="T3" fmla="*/ 37 h 308"/>
                  <a:gd name="T4" fmla="*/ 0 w 219"/>
                  <a:gd name="T5" fmla="*/ 0 h 308"/>
                  <a:gd name="T6" fmla="*/ 0 w 219"/>
                  <a:gd name="T7" fmla="*/ 20 h 308"/>
                  <a:gd name="T8" fmla="*/ 174 w 219"/>
                  <a:gd name="T9" fmla="*/ 194 h 308"/>
                  <a:gd name="T10" fmla="*/ 141 w 219"/>
                  <a:gd name="T11" fmla="*/ 296 h 308"/>
                  <a:gd name="T12" fmla="*/ 156 w 219"/>
                  <a:gd name="T13" fmla="*/ 308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9" h="308">
                    <a:moveTo>
                      <a:pt x="156" y="308"/>
                    </a:moveTo>
                    <a:cubicBezTo>
                      <a:pt x="219" y="221"/>
                      <a:pt x="200" y="100"/>
                      <a:pt x="113" y="37"/>
                    </a:cubicBezTo>
                    <a:cubicBezTo>
                      <a:pt x="80" y="13"/>
                      <a:pt x="41" y="0"/>
                      <a:pt x="0" y="0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96" y="20"/>
                      <a:pt x="174" y="98"/>
                      <a:pt x="174" y="194"/>
                    </a:cubicBezTo>
                    <a:cubicBezTo>
                      <a:pt x="174" y="231"/>
                      <a:pt x="162" y="267"/>
                      <a:pt x="141" y="296"/>
                    </a:cubicBezTo>
                    <a:lnTo>
                      <a:pt x="156" y="30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6" name="Freeform 6">
                <a:extLst>
                  <a:ext uri="{FF2B5EF4-FFF2-40B4-BE49-F238E27FC236}">
                    <a16:creationId xmlns:a16="http://schemas.microsoft.com/office/drawing/2014/main" id="{56511C26-0E93-4A3F-B6AA-2AF7562AA6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9313" y="8847138"/>
                <a:ext cx="1208088" cy="1338263"/>
              </a:xfrm>
              <a:custGeom>
                <a:avLst/>
                <a:gdLst>
                  <a:gd name="T0" fmla="*/ 198 w 354"/>
                  <a:gd name="T1" fmla="*/ 0 h 391"/>
                  <a:gd name="T2" fmla="*/ 4 w 354"/>
                  <a:gd name="T3" fmla="*/ 194 h 391"/>
                  <a:gd name="T4" fmla="*/ 198 w 354"/>
                  <a:gd name="T5" fmla="*/ 387 h 391"/>
                  <a:gd name="T6" fmla="*/ 354 w 354"/>
                  <a:gd name="T7" fmla="*/ 308 h 391"/>
                  <a:gd name="T8" fmla="*/ 339 w 354"/>
                  <a:gd name="T9" fmla="*/ 296 h 391"/>
                  <a:gd name="T10" fmla="*/ 95 w 354"/>
                  <a:gd name="T11" fmla="*/ 335 h 391"/>
                  <a:gd name="T12" fmla="*/ 57 w 354"/>
                  <a:gd name="T13" fmla="*/ 92 h 391"/>
                  <a:gd name="T14" fmla="*/ 198 w 354"/>
                  <a:gd name="T15" fmla="*/ 20 h 391"/>
                  <a:gd name="T16" fmla="*/ 198 w 354"/>
                  <a:gd name="T17" fmla="*/ 0 h 3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4" h="391">
                    <a:moveTo>
                      <a:pt x="198" y="0"/>
                    </a:moveTo>
                    <a:cubicBezTo>
                      <a:pt x="91" y="0"/>
                      <a:pt x="4" y="87"/>
                      <a:pt x="4" y="194"/>
                    </a:cubicBezTo>
                    <a:cubicBezTo>
                      <a:pt x="4" y="301"/>
                      <a:pt x="91" y="387"/>
                      <a:pt x="198" y="387"/>
                    </a:cubicBezTo>
                    <a:cubicBezTo>
                      <a:pt x="260" y="387"/>
                      <a:pt x="318" y="358"/>
                      <a:pt x="354" y="308"/>
                    </a:cubicBezTo>
                    <a:cubicBezTo>
                      <a:pt x="339" y="296"/>
                      <a:pt x="339" y="296"/>
                      <a:pt x="339" y="296"/>
                    </a:cubicBezTo>
                    <a:cubicBezTo>
                      <a:pt x="282" y="374"/>
                      <a:pt x="173" y="391"/>
                      <a:pt x="95" y="335"/>
                    </a:cubicBezTo>
                    <a:cubicBezTo>
                      <a:pt x="18" y="278"/>
                      <a:pt x="0" y="169"/>
                      <a:pt x="57" y="92"/>
                    </a:cubicBezTo>
                    <a:cubicBezTo>
                      <a:pt x="90" y="47"/>
                      <a:pt x="142" y="20"/>
                      <a:pt x="198" y="20"/>
                    </a:cubicBezTo>
                    <a:lnTo>
                      <a:pt x="198" y="0"/>
                    </a:ln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E6A8AC38-885C-4C7C-9930-A7387D3D6C46}"/>
              </a:ext>
            </a:extLst>
          </p:cNvPr>
          <p:cNvGrpSpPr/>
          <p:nvPr/>
        </p:nvGrpSpPr>
        <p:grpSpPr>
          <a:xfrm>
            <a:off x="3595820" y="4208369"/>
            <a:ext cx="1423988" cy="1338263"/>
            <a:chOff x="1147034" y="2866946"/>
            <a:chExt cx="1423988" cy="1338263"/>
          </a:xfrm>
        </p:grpSpPr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E5B57ACF-6FFF-4C3E-BF6A-36DADC3171DB}"/>
                </a:ext>
              </a:extLst>
            </p:cNvPr>
            <p:cNvSpPr/>
            <p:nvPr/>
          </p:nvSpPr>
          <p:spPr>
            <a:xfrm>
              <a:off x="1310664" y="3016288"/>
              <a:ext cx="1039578" cy="10395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600" b="1" dirty="0"/>
            </a:p>
          </p:txBody>
        </p:sp>
        <p:grpSp>
          <p:nvGrpSpPr>
            <p:cNvPr id="144" name="Group 143">
              <a:extLst>
                <a:ext uri="{FF2B5EF4-FFF2-40B4-BE49-F238E27FC236}">
                  <a16:creationId xmlns:a16="http://schemas.microsoft.com/office/drawing/2014/main" id="{7386CF72-BDBE-46E9-93AF-CE32DE0CDB45}"/>
                </a:ext>
              </a:extLst>
            </p:cNvPr>
            <p:cNvGrpSpPr/>
            <p:nvPr/>
          </p:nvGrpSpPr>
          <p:grpSpPr>
            <a:xfrm>
              <a:off x="1147034" y="2866946"/>
              <a:ext cx="1423988" cy="1338263"/>
              <a:chOff x="849313" y="8847138"/>
              <a:chExt cx="1423988" cy="1338263"/>
            </a:xfrm>
          </p:grpSpPr>
          <p:sp>
            <p:nvSpPr>
              <p:cNvPr id="145" name="Freeform 5">
                <a:extLst>
                  <a:ext uri="{FF2B5EF4-FFF2-40B4-BE49-F238E27FC236}">
                    <a16:creationId xmlns:a16="http://schemas.microsoft.com/office/drawing/2014/main" id="{B63CAF46-A4E2-42DC-B4CB-3157874718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25588" y="8847138"/>
                <a:ext cx="747713" cy="1054100"/>
              </a:xfrm>
              <a:custGeom>
                <a:avLst/>
                <a:gdLst>
                  <a:gd name="T0" fmla="*/ 156 w 219"/>
                  <a:gd name="T1" fmla="*/ 308 h 308"/>
                  <a:gd name="T2" fmla="*/ 113 w 219"/>
                  <a:gd name="T3" fmla="*/ 37 h 308"/>
                  <a:gd name="T4" fmla="*/ 0 w 219"/>
                  <a:gd name="T5" fmla="*/ 0 h 308"/>
                  <a:gd name="T6" fmla="*/ 0 w 219"/>
                  <a:gd name="T7" fmla="*/ 20 h 308"/>
                  <a:gd name="T8" fmla="*/ 174 w 219"/>
                  <a:gd name="T9" fmla="*/ 194 h 308"/>
                  <a:gd name="T10" fmla="*/ 141 w 219"/>
                  <a:gd name="T11" fmla="*/ 296 h 308"/>
                  <a:gd name="T12" fmla="*/ 156 w 219"/>
                  <a:gd name="T13" fmla="*/ 308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9" h="308">
                    <a:moveTo>
                      <a:pt x="156" y="308"/>
                    </a:moveTo>
                    <a:cubicBezTo>
                      <a:pt x="219" y="221"/>
                      <a:pt x="200" y="100"/>
                      <a:pt x="113" y="37"/>
                    </a:cubicBezTo>
                    <a:cubicBezTo>
                      <a:pt x="80" y="13"/>
                      <a:pt x="41" y="0"/>
                      <a:pt x="0" y="0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96" y="20"/>
                      <a:pt x="174" y="98"/>
                      <a:pt x="174" y="194"/>
                    </a:cubicBezTo>
                    <a:cubicBezTo>
                      <a:pt x="174" y="231"/>
                      <a:pt x="162" y="267"/>
                      <a:pt x="141" y="296"/>
                    </a:cubicBezTo>
                    <a:lnTo>
                      <a:pt x="156" y="30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6" name="Freeform 6">
                <a:extLst>
                  <a:ext uri="{FF2B5EF4-FFF2-40B4-BE49-F238E27FC236}">
                    <a16:creationId xmlns:a16="http://schemas.microsoft.com/office/drawing/2014/main" id="{CD4340D4-47B0-4339-A2C7-6B64E48772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9313" y="8847138"/>
                <a:ext cx="1208088" cy="1338263"/>
              </a:xfrm>
              <a:custGeom>
                <a:avLst/>
                <a:gdLst>
                  <a:gd name="T0" fmla="*/ 198 w 354"/>
                  <a:gd name="T1" fmla="*/ 0 h 391"/>
                  <a:gd name="T2" fmla="*/ 4 w 354"/>
                  <a:gd name="T3" fmla="*/ 194 h 391"/>
                  <a:gd name="T4" fmla="*/ 198 w 354"/>
                  <a:gd name="T5" fmla="*/ 387 h 391"/>
                  <a:gd name="T6" fmla="*/ 354 w 354"/>
                  <a:gd name="T7" fmla="*/ 308 h 391"/>
                  <a:gd name="T8" fmla="*/ 339 w 354"/>
                  <a:gd name="T9" fmla="*/ 296 h 391"/>
                  <a:gd name="T10" fmla="*/ 95 w 354"/>
                  <a:gd name="T11" fmla="*/ 335 h 391"/>
                  <a:gd name="T12" fmla="*/ 57 w 354"/>
                  <a:gd name="T13" fmla="*/ 92 h 391"/>
                  <a:gd name="T14" fmla="*/ 198 w 354"/>
                  <a:gd name="T15" fmla="*/ 20 h 391"/>
                  <a:gd name="T16" fmla="*/ 198 w 354"/>
                  <a:gd name="T17" fmla="*/ 0 h 3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4" h="391">
                    <a:moveTo>
                      <a:pt x="198" y="0"/>
                    </a:moveTo>
                    <a:cubicBezTo>
                      <a:pt x="91" y="0"/>
                      <a:pt x="4" y="87"/>
                      <a:pt x="4" y="194"/>
                    </a:cubicBezTo>
                    <a:cubicBezTo>
                      <a:pt x="4" y="301"/>
                      <a:pt x="91" y="387"/>
                      <a:pt x="198" y="387"/>
                    </a:cubicBezTo>
                    <a:cubicBezTo>
                      <a:pt x="260" y="387"/>
                      <a:pt x="318" y="358"/>
                      <a:pt x="354" y="308"/>
                    </a:cubicBezTo>
                    <a:cubicBezTo>
                      <a:pt x="339" y="296"/>
                      <a:pt x="339" y="296"/>
                      <a:pt x="339" y="296"/>
                    </a:cubicBezTo>
                    <a:cubicBezTo>
                      <a:pt x="282" y="374"/>
                      <a:pt x="173" y="391"/>
                      <a:pt x="95" y="335"/>
                    </a:cubicBezTo>
                    <a:cubicBezTo>
                      <a:pt x="18" y="278"/>
                      <a:pt x="0" y="169"/>
                      <a:pt x="57" y="92"/>
                    </a:cubicBezTo>
                    <a:cubicBezTo>
                      <a:pt x="90" y="47"/>
                      <a:pt x="142" y="20"/>
                      <a:pt x="198" y="20"/>
                    </a:cubicBezTo>
                    <a:lnTo>
                      <a:pt x="198" y="0"/>
                    </a:ln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B6B7048B-A777-41DD-AD8E-979375EE1168}"/>
              </a:ext>
            </a:extLst>
          </p:cNvPr>
          <p:cNvGrpSpPr/>
          <p:nvPr/>
        </p:nvGrpSpPr>
        <p:grpSpPr>
          <a:xfrm>
            <a:off x="5623256" y="4208369"/>
            <a:ext cx="1423988" cy="1338263"/>
            <a:chOff x="1147034" y="2866946"/>
            <a:chExt cx="1423988" cy="1338263"/>
          </a:xfrm>
        </p:grpSpPr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22499ADE-081C-48DF-B0E3-A23277C04254}"/>
                </a:ext>
              </a:extLst>
            </p:cNvPr>
            <p:cNvSpPr/>
            <p:nvPr/>
          </p:nvSpPr>
          <p:spPr>
            <a:xfrm>
              <a:off x="1310664" y="3016288"/>
              <a:ext cx="1039578" cy="10395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600" b="1" dirty="0"/>
            </a:p>
          </p:txBody>
        </p: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350460A8-CB4A-4657-99FE-B0AA93CEE105}"/>
                </a:ext>
              </a:extLst>
            </p:cNvPr>
            <p:cNvGrpSpPr/>
            <p:nvPr/>
          </p:nvGrpSpPr>
          <p:grpSpPr>
            <a:xfrm>
              <a:off x="1147034" y="2866946"/>
              <a:ext cx="1423988" cy="1338263"/>
              <a:chOff x="849313" y="8847138"/>
              <a:chExt cx="1423988" cy="1338263"/>
            </a:xfrm>
          </p:grpSpPr>
          <p:sp>
            <p:nvSpPr>
              <p:cNvPr id="139" name="Freeform 5">
                <a:extLst>
                  <a:ext uri="{FF2B5EF4-FFF2-40B4-BE49-F238E27FC236}">
                    <a16:creationId xmlns:a16="http://schemas.microsoft.com/office/drawing/2014/main" id="{19633238-B09B-4261-AFE8-6937519A85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25588" y="8847138"/>
                <a:ext cx="747713" cy="1054100"/>
              </a:xfrm>
              <a:custGeom>
                <a:avLst/>
                <a:gdLst>
                  <a:gd name="T0" fmla="*/ 156 w 219"/>
                  <a:gd name="T1" fmla="*/ 308 h 308"/>
                  <a:gd name="T2" fmla="*/ 113 w 219"/>
                  <a:gd name="T3" fmla="*/ 37 h 308"/>
                  <a:gd name="T4" fmla="*/ 0 w 219"/>
                  <a:gd name="T5" fmla="*/ 0 h 308"/>
                  <a:gd name="T6" fmla="*/ 0 w 219"/>
                  <a:gd name="T7" fmla="*/ 20 h 308"/>
                  <a:gd name="T8" fmla="*/ 174 w 219"/>
                  <a:gd name="T9" fmla="*/ 194 h 308"/>
                  <a:gd name="T10" fmla="*/ 141 w 219"/>
                  <a:gd name="T11" fmla="*/ 296 h 308"/>
                  <a:gd name="T12" fmla="*/ 156 w 219"/>
                  <a:gd name="T13" fmla="*/ 308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9" h="308">
                    <a:moveTo>
                      <a:pt x="156" y="308"/>
                    </a:moveTo>
                    <a:cubicBezTo>
                      <a:pt x="219" y="221"/>
                      <a:pt x="200" y="100"/>
                      <a:pt x="113" y="37"/>
                    </a:cubicBezTo>
                    <a:cubicBezTo>
                      <a:pt x="80" y="13"/>
                      <a:pt x="41" y="0"/>
                      <a:pt x="0" y="0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96" y="20"/>
                      <a:pt x="174" y="98"/>
                      <a:pt x="174" y="194"/>
                    </a:cubicBezTo>
                    <a:cubicBezTo>
                      <a:pt x="174" y="231"/>
                      <a:pt x="162" y="267"/>
                      <a:pt x="141" y="296"/>
                    </a:cubicBezTo>
                    <a:lnTo>
                      <a:pt x="156" y="30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0" name="Freeform 6">
                <a:extLst>
                  <a:ext uri="{FF2B5EF4-FFF2-40B4-BE49-F238E27FC236}">
                    <a16:creationId xmlns:a16="http://schemas.microsoft.com/office/drawing/2014/main" id="{B6920422-1A1A-4638-B25A-3AD61E51CF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9313" y="8847138"/>
                <a:ext cx="1208088" cy="1338263"/>
              </a:xfrm>
              <a:custGeom>
                <a:avLst/>
                <a:gdLst>
                  <a:gd name="T0" fmla="*/ 198 w 354"/>
                  <a:gd name="T1" fmla="*/ 0 h 391"/>
                  <a:gd name="T2" fmla="*/ 4 w 354"/>
                  <a:gd name="T3" fmla="*/ 194 h 391"/>
                  <a:gd name="T4" fmla="*/ 198 w 354"/>
                  <a:gd name="T5" fmla="*/ 387 h 391"/>
                  <a:gd name="T6" fmla="*/ 354 w 354"/>
                  <a:gd name="T7" fmla="*/ 308 h 391"/>
                  <a:gd name="T8" fmla="*/ 339 w 354"/>
                  <a:gd name="T9" fmla="*/ 296 h 391"/>
                  <a:gd name="T10" fmla="*/ 95 w 354"/>
                  <a:gd name="T11" fmla="*/ 335 h 391"/>
                  <a:gd name="T12" fmla="*/ 57 w 354"/>
                  <a:gd name="T13" fmla="*/ 92 h 391"/>
                  <a:gd name="T14" fmla="*/ 198 w 354"/>
                  <a:gd name="T15" fmla="*/ 20 h 391"/>
                  <a:gd name="T16" fmla="*/ 198 w 354"/>
                  <a:gd name="T17" fmla="*/ 0 h 3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4" h="391">
                    <a:moveTo>
                      <a:pt x="198" y="0"/>
                    </a:moveTo>
                    <a:cubicBezTo>
                      <a:pt x="91" y="0"/>
                      <a:pt x="4" y="87"/>
                      <a:pt x="4" y="194"/>
                    </a:cubicBezTo>
                    <a:cubicBezTo>
                      <a:pt x="4" y="301"/>
                      <a:pt x="91" y="387"/>
                      <a:pt x="198" y="387"/>
                    </a:cubicBezTo>
                    <a:cubicBezTo>
                      <a:pt x="260" y="387"/>
                      <a:pt x="318" y="358"/>
                      <a:pt x="354" y="308"/>
                    </a:cubicBezTo>
                    <a:cubicBezTo>
                      <a:pt x="339" y="296"/>
                      <a:pt x="339" y="296"/>
                      <a:pt x="339" y="296"/>
                    </a:cubicBezTo>
                    <a:cubicBezTo>
                      <a:pt x="282" y="374"/>
                      <a:pt x="173" y="391"/>
                      <a:pt x="95" y="335"/>
                    </a:cubicBezTo>
                    <a:cubicBezTo>
                      <a:pt x="18" y="278"/>
                      <a:pt x="0" y="169"/>
                      <a:pt x="57" y="92"/>
                    </a:cubicBezTo>
                    <a:cubicBezTo>
                      <a:pt x="90" y="47"/>
                      <a:pt x="142" y="20"/>
                      <a:pt x="198" y="20"/>
                    </a:cubicBezTo>
                    <a:lnTo>
                      <a:pt x="198" y="0"/>
                    </a:ln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632834D2-8D94-4ED8-A034-E3249AE10712}"/>
              </a:ext>
            </a:extLst>
          </p:cNvPr>
          <p:cNvGrpSpPr/>
          <p:nvPr/>
        </p:nvGrpSpPr>
        <p:grpSpPr>
          <a:xfrm>
            <a:off x="7650692" y="4208369"/>
            <a:ext cx="1423988" cy="1338263"/>
            <a:chOff x="1147034" y="2866946"/>
            <a:chExt cx="1423988" cy="1338263"/>
          </a:xfrm>
        </p:grpSpPr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A5553211-4FB9-4A95-AEAA-5EE7B9E07E1E}"/>
                </a:ext>
              </a:extLst>
            </p:cNvPr>
            <p:cNvSpPr/>
            <p:nvPr/>
          </p:nvSpPr>
          <p:spPr>
            <a:xfrm>
              <a:off x="1310664" y="3016288"/>
              <a:ext cx="1039578" cy="10395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600" b="1" dirty="0"/>
            </a:p>
          </p:txBody>
        </p: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5111B208-0245-4C8C-BF7C-678B876A83E5}"/>
                </a:ext>
              </a:extLst>
            </p:cNvPr>
            <p:cNvGrpSpPr/>
            <p:nvPr/>
          </p:nvGrpSpPr>
          <p:grpSpPr>
            <a:xfrm>
              <a:off x="1147034" y="2866946"/>
              <a:ext cx="1423988" cy="1338263"/>
              <a:chOff x="849313" y="8847138"/>
              <a:chExt cx="1423988" cy="1338263"/>
            </a:xfrm>
          </p:grpSpPr>
          <p:sp>
            <p:nvSpPr>
              <p:cNvPr id="133" name="Freeform 5">
                <a:extLst>
                  <a:ext uri="{FF2B5EF4-FFF2-40B4-BE49-F238E27FC236}">
                    <a16:creationId xmlns:a16="http://schemas.microsoft.com/office/drawing/2014/main" id="{F73F34D7-4EB4-42B8-91FE-09E373B821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25588" y="8847138"/>
                <a:ext cx="747713" cy="1054100"/>
              </a:xfrm>
              <a:custGeom>
                <a:avLst/>
                <a:gdLst>
                  <a:gd name="T0" fmla="*/ 156 w 219"/>
                  <a:gd name="T1" fmla="*/ 308 h 308"/>
                  <a:gd name="T2" fmla="*/ 113 w 219"/>
                  <a:gd name="T3" fmla="*/ 37 h 308"/>
                  <a:gd name="T4" fmla="*/ 0 w 219"/>
                  <a:gd name="T5" fmla="*/ 0 h 308"/>
                  <a:gd name="T6" fmla="*/ 0 w 219"/>
                  <a:gd name="T7" fmla="*/ 20 h 308"/>
                  <a:gd name="T8" fmla="*/ 174 w 219"/>
                  <a:gd name="T9" fmla="*/ 194 h 308"/>
                  <a:gd name="T10" fmla="*/ 141 w 219"/>
                  <a:gd name="T11" fmla="*/ 296 h 308"/>
                  <a:gd name="T12" fmla="*/ 156 w 219"/>
                  <a:gd name="T13" fmla="*/ 308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9" h="308">
                    <a:moveTo>
                      <a:pt x="156" y="308"/>
                    </a:moveTo>
                    <a:cubicBezTo>
                      <a:pt x="219" y="221"/>
                      <a:pt x="200" y="100"/>
                      <a:pt x="113" y="37"/>
                    </a:cubicBezTo>
                    <a:cubicBezTo>
                      <a:pt x="80" y="13"/>
                      <a:pt x="41" y="0"/>
                      <a:pt x="0" y="0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96" y="20"/>
                      <a:pt x="174" y="98"/>
                      <a:pt x="174" y="194"/>
                    </a:cubicBezTo>
                    <a:cubicBezTo>
                      <a:pt x="174" y="231"/>
                      <a:pt x="162" y="267"/>
                      <a:pt x="141" y="296"/>
                    </a:cubicBezTo>
                    <a:lnTo>
                      <a:pt x="156" y="30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4" name="Freeform 6">
                <a:extLst>
                  <a:ext uri="{FF2B5EF4-FFF2-40B4-BE49-F238E27FC236}">
                    <a16:creationId xmlns:a16="http://schemas.microsoft.com/office/drawing/2014/main" id="{77D6463E-9EE1-4F87-B101-91F35328D4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9313" y="8847138"/>
                <a:ext cx="1208088" cy="1338263"/>
              </a:xfrm>
              <a:custGeom>
                <a:avLst/>
                <a:gdLst>
                  <a:gd name="T0" fmla="*/ 198 w 354"/>
                  <a:gd name="T1" fmla="*/ 0 h 391"/>
                  <a:gd name="T2" fmla="*/ 4 w 354"/>
                  <a:gd name="T3" fmla="*/ 194 h 391"/>
                  <a:gd name="T4" fmla="*/ 198 w 354"/>
                  <a:gd name="T5" fmla="*/ 387 h 391"/>
                  <a:gd name="T6" fmla="*/ 354 w 354"/>
                  <a:gd name="T7" fmla="*/ 308 h 391"/>
                  <a:gd name="T8" fmla="*/ 339 w 354"/>
                  <a:gd name="T9" fmla="*/ 296 h 391"/>
                  <a:gd name="T10" fmla="*/ 95 w 354"/>
                  <a:gd name="T11" fmla="*/ 335 h 391"/>
                  <a:gd name="T12" fmla="*/ 57 w 354"/>
                  <a:gd name="T13" fmla="*/ 92 h 391"/>
                  <a:gd name="T14" fmla="*/ 198 w 354"/>
                  <a:gd name="T15" fmla="*/ 20 h 391"/>
                  <a:gd name="T16" fmla="*/ 198 w 354"/>
                  <a:gd name="T17" fmla="*/ 0 h 3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4" h="391">
                    <a:moveTo>
                      <a:pt x="198" y="0"/>
                    </a:moveTo>
                    <a:cubicBezTo>
                      <a:pt x="91" y="0"/>
                      <a:pt x="4" y="87"/>
                      <a:pt x="4" y="194"/>
                    </a:cubicBezTo>
                    <a:cubicBezTo>
                      <a:pt x="4" y="301"/>
                      <a:pt x="91" y="387"/>
                      <a:pt x="198" y="387"/>
                    </a:cubicBezTo>
                    <a:cubicBezTo>
                      <a:pt x="260" y="387"/>
                      <a:pt x="318" y="358"/>
                      <a:pt x="354" y="308"/>
                    </a:cubicBezTo>
                    <a:cubicBezTo>
                      <a:pt x="339" y="296"/>
                      <a:pt x="339" y="296"/>
                      <a:pt x="339" y="296"/>
                    </a:cubicBezTo>
                    <a:cubicBezTo>
                      <a:pt x="282" y="374"/>
                      <a:pt x="173" y="391"/>
                      <a:pt x="95" y="335"/>
                    </a:cubicBezTo>
                    <a:cubicBezTo>
                      <a:pt x="18" y="278"/>
                      <a:pt x="0" y="169"/>
                      <a:pt x="57" y="92"/>
                    </a:cubicBezTo>
                    <a:cubicBezTo>
                      <a:pt x="90" y="47"/>
                      <a:pt x="142" y="20"/>
                      <a:pt x="198" y="20"/>
                    </a:cubicBezTo>
                    <a:lnTo>
                      <a:pt x="198" y="0"/>
                    </a:ln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E88F84DA-923A-4739-B0AD-C73246FFD20E}"/>
              </a:ext>
            </a:extLst>
          </p:cNvPr>
          <p:cNvGrpSpPr/>
          <p:nvPr/>
        </p:nvGrpSpPr>
        <p:grpSpPr>
          <a:xfrm>
            <a:off x="9678128" y="4208369"/>
            <a:ext cx="1423988" cy="1338263"/>
            <a:chOff x="1147034" y="2866946"/>
            <a:chExt cx="1423988" cy="1338263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B9D9888A-7B94-4B36-92C8-58F4C51B7672}"/>
                </a:ext>
              </a:extLst>
            </p:cNvPr>
            <p:cNvSpPr/>
            <p:nvPr/>
          </p:nvSpPr>
          <p:spPr>
            <a:xfrm>
              <a:off x="1310664" y="3016288"/>
              <a:ext cx="1039578" cy="10395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600" b="1" dirty="0"/>
            </a:p>
          </p:txBody>
        </p:sp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7523C055-E33D-49BD-BAFD-A16AB16EC933}"/>
                </a:ext>
              </a:extLst>
            </p:cNvPr>
            <p:cNvGrpSpPr/>
            <p:nvPr/>
          </p:nvGrpSpPr>
          <p:grpSpPr>
            <a:xfrm>
              <a:off x="1147034" y="2866946"/>
              <a:ext cx="1423988" cy="1338263"/>
              <a:chOff x="849313" y="8847138"/>
              <a:chExt cx="1423988" cy="1338263"/>
            </a:xfrm>
          </p:grpSpPr>
          <p:sp>
            <p:nvSpPr>
              <p:cNvPr id="127" name="Freeform 5">
                <a:extLst>
                  <a:ext uri="{FF2B5EF4-FFF2-40B4-BE49-F238E27FC236}">
                    <a16:creationId xmlns:a16="http://schemas.microsoft.com/office/drawing/2014/main" id="{ADF72132-B7D7-43E5-B751-029843B654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25588" y="8847138"/>
                <a:ext cx="747713" cy="1054100"/>
              </a:xfrm>
              <a:custGeom>
                <a:avLst/>
                <a:gdLst>
                  <a:gd name="T0" fmla="*/ 156 w 219"/>
                  <a:gd name="T1" fmla="*/ 308 h 308"/>
                  <a:gd name="T2" fmla="*/ 113 w 219"/>
                  <a:gd name="T3" fmla="*/ 37 h 308"/>
                  <a:gd name="T4" fmla="*/ 0 w 219"/>
                  <a:gd name="T5" fmla="*/ 0 h 308"/>
                  <a:gd name="T6" fmla="*/ 0 w 219"/>
                  <a:gd name="T7" fmla="*/ 20 h 308"/>
                  <a:gd name="T8" fmla="*/ 174 w 219"/>
                  <a:gd name="T9" fmla="*/ 194 h 308"/>
                  <a:gd name="T10" fmla="*/ 141 w 219"/>
                  <a:gd name="T11" fmla="*/ 296 h 308"/>
                  <a:gd name="T12" fmla="*/ 156 w 219"/>
                  <a:gd name="T13" fmla="*/ 308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9" h="308">
                    <a:moveTo>
                      <a:pt x="156" y="308"/>
                    </a:moveTo>
                    <a:cubicBezTo>
                      <a:pt x="219" y="221"/>
                      <a:pt x="200" y="100"/>
                      <a:pt x="113" y="37"/>
                    </a:cubicBezTo>
                    <a:cubicBezTo>
                      <a:pt x="80" y="13"/>
                      <a:pt x="41" y="0"/>
                      <a:pt x="0" y="0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96" y="20"/>
                      <a:pt x="174" y="98"/>
                      <a:pt x="174" y="194"/>
                    </a:cubicBezTo>
                    <a:cubicBezTo>
                      <a:pt x="174" y="231"/>
                      <a:pt x="162" y="267"/>
                      <a:pt x="141" y="296"/>
                    </a:cubicBezTo>
                    <a:lnTo>
                      <a:pt x="156" y="30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28" name="Freeform 6">
                <a:extLst>
                  <a:ext uri="{FF2B5EF4-FFF2-40B4-BE49-F238E27FC236}">
                    <a16:creationId xmlns:a16="http://schemas.microsoft.com/office/drawing/2014/main" id="{64706D64-B9C4-4EE9-B5F6-5145EFF6D5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9313" y="8847138"/>
                <a:ext cx="1208088" cy="1338263"/>
              </a:xfrm>
              <a:custGeom>
                <a:avLst/>
                <a:gdLst>
                  <a:gd name="T0" fmla="*/ 198 w 354"/>
                  <a:gd name="T1" fmla="*/ 0 h 391"/>
                  <a:gd name="T2" fmla="*/ 4 w 354"/>
                  <a:gd name="T3" fmla="*/ 194 h 391"/>
                  <a:gd name="T4" fmla="*/ 198 w 354"/>
                  <a:gd name="T5" fmla="*/ 387 h 391"/>
                  <a:gd name="T6" fmla="*/ 354 w 354"/>
                  <a:gd name="T7" fmla="*/ 308 h 391"/>
                  <a:gd name="T8" fmla="*/ 339 w 354"/>
                  <a:gd name="T9" fmla="*/ 296 h 391"/>
                  <a:gd name="T10" fmla="*/ 95 w 354"/>
                  <a:gd name="T11" fmla="*/ 335 h 391"/>
                  <a:gd name="T12" fmla="*/ 57 w 354"/>
                  <a:gd name="T13" fmla="*/ 92 h 391"/>
                  <a:gd name="T14" fmla="*/ 198 w 354"/>
                  <a:gd name="T15" fmla="*/ 20 h 391"/>
                  <a:gd name="T16" fmla="*/ 198 w 354"/>
                  <a:gd name="T17" fmla="*/ 0 h 3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54" h="391">
                    <a:moveTo>
                      <a:pt x="198" y="0"/>
                    </a:moveTo>
                    <a:cubicBezTo>
                      <a:pt x="91" y="0"/>
                      <a:pt x="4" y="87"/>
                      <a:pt x="4" y="194"/>
                    </a:cubicBezTo>
                    <a:cubicBezTo>
                      <a:pt x="4" y="301"/>
                      <a:pt x="91" y="387"/>
                      <a:pt x="198" y="387"/>
                    </a:cubicBezTo>
                    <a:cubicBezTo>
                      <a:pt x="260" y="387"/>
                      <a:pt x="318" y="358"/>
                      <a:pt x="354" y="308"/>
                    </a:cubicBezTo>
                    <a:cubicBezTo>
                      <a:pt x="339" y="296"/>
                      <a:pt x="339" y="296"/>
                      <a:pt x="339" y="296"/>
                    </a:cubicBezTo>
                    <a:cubicBezTo>
                      <a:pt x="282" y="374"/>
                      <a:pt x="173" y="391"/>
                      <a:pt x="95" y="335"/>
                    </a:cubicBezTo>
                    <a:cubicBezTo>
                      <a:pt x="18" y="278"/>
                      <a:pt x="0" y="169"/>
                      <a:pt x="57" y="92"/>
                    </a:cubicBezTo>
                    <a:cubicBezTo>
                      <a:pt x="90" y="47"/>
                      <a:pt x="142" y="20"/>
                      <a:pt x="198" y="20"/>
                    </a:cubicBezTo>
                    <a:lnTo>
                      <a:pt x="198" y="0"/>
                    </a:ln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pic>
        <p:nvPicPr>
          <p:cNvPr id="103" name="Picture 102">
            <a:extLst>
              <a:ext uri="{FF2B5EF4-FFF2-40B4-BE49-F238E27FC236}">
                <a16:creationId xmlns:a16="http://schemas.microsoft.com/office/drawing/2014/main" id="{F0EE61BC-2A87-46A8-A617-5EE94DA9A9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1109" y="2004925"/>
            <a:ext cx="453410" cy="447880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AABDB7DC-5C02-4183-B49A-CF45D8BA1C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103" y="1991101"/>
            <a:ext cx="478294" cy="475528"/>
          </a:xfrm>
          <a:prstGeom prst="rect">
            <a:avLst/>
          </a:prstGeom>
        </p:spPr>
      </p:pic>
      <p:pic>
        <p:nvPicPr>
          <p:cNvPr id="117" name="Picture 116">
            <a:extLst>
              <a:ext uri="{FF2B5EF4-FFF2-40B4-BE49-F238E27FC236}">
                <a16:creationId xmlns:a16="http://schemas.microsoft.com/office/drawing/2014/main" id="{2CFC11F0-26A6-45D3-B213-F9366780B7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29760" y="1914379"/>
            <a:ext cx="465852" cy="628970"/>
          </a:xfrm>
          <a:prstGeom prst="rect">
            <a:avLst/>
          </a:prstGeom>
        </p:spPr>
      </p:pic>
      <p:pic>
        <p:nvPicPr>
          <p:cNvPr id="118" name="Picture 117">
            <a:extLst>
              <a:ext uri="{FF2B5EF4-FFF2-40B4-BE49-F238E27FC236}">
                <a16:creationId xmlns:a16="http://schemas.microsoft.com/office/drawing/2014/main" id="{A4DDBA05-5B84-418C-BC80-2DB22FBA8A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16417" y="1955160"/>
            <a:ext cx="547412" cy="547410"/>
          </a:xfrm>
          <a:prstGeom prst="rect">
            <a:avLst/>
          </a:prstGeom>
        </p:spPr>
      </p:pic>
      <p:pic>
        <p:nvPicPr>
          <p:cNvPr id="119" name="Picture 118">
            <a:extLst>
              <a:ext uri="{FF2B5EF4-FFF2-40B4-BE49-F238E27FC236}">
                <a16:creationId xmlns:a16="http://schemas.microsoft.com/office/drawing/2014/main" id="{6547C085-EDF0-4006-A5DC-9AB9F1B0487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53682" y="4545736"/>
            <a:ext cx="308266" cy="663528"/>
          </a:xfrm>
          <a:prstGeom prst="rect">
            <a:avLst/>
          </a:prstGeom>
        </p:spPr>
      </p:pic>
      <p:pic>
        <p:nvPicPr>
          <p:cNvPr id="120" name="Picture 119">
            <a:extLst>
              <a:ext uri="{FF2B5EF4-FFF2-40B4-BE49-F238E27FC236}">
                <a16:creationId xmlns:a16="http://schemas.microsoft.com/office/drawing/2014/main" id="{5ECCB6FC-FBA7-49A7-8EC5-D7E20479DB4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9147" y="4611397"/>
            <a:ext cx="532206" cy="532206"/>
          </a:xfrm>
          <a:prstGeom prst="rect">
            <a:avLst/>
          </a:prstGeom>
        </p:spPr>
      </p:pic>
      <p:pic>
        <p:nvPicPr>
          <p:cNvPr id="121" name="Picture 120">
            <a:extLst>
              <a:ext uri="{FF2B5EF4-FFF2-40B4-BE49-F238E27FC236}">
                <a16:creationId xmlns:a16="http://schemas.microsoft.com/office/drawing/2014/main" id="{DF45C40F-20C3-46AE-9B6B-31C630B24FC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62937" y="4635590"/>
            <a:ext cx="399500" cy="483822"/>
          </a:xfrm>
          <a:prstGeom prst="rect">
            <a:avLst/>
          </a:prstGeom>
        </p:spPr>
      </p:pic>
      <p:pic>
        <p:nvPicPr>
          <p:cNvPr id="122" name="Picture 121">
            <a:extLst>
              <a:ext uri="{FF2B5EF4-FFF2-40B4-BE49-F238E27FC236}">
                <a16:creationId xmlns:a16="http://schemas.microsoft.com/office/drawing/2014/main" id="{5ECE01CC-DB04-4951-99BE-B8CC0DA343C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130240" y="4658399"/>
            <a:ext cx="519764" cy="438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881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accel="12000" decel="88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35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600"/>
                            </p:stCondLst>
                            <p:childTnLst>
                              <p:par>
                                <p:cTn id="15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" fill="hold"/>
                                        <p:tgtEl>
                                          <p:spTgt spid="47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800"/>
                            </p:stCondLst>
                            <p:childTnLst>
                              <p:par>
                                <p:cTn id="1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"/>
                            </p:stCondLst>
                            <p:childTnLst>
                              <p:par>
                                <p:cTn id="33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100" fill="hold"/>
                                        <p:tgtEl>
                                          <p:spTgt spid="98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"/>
                            </p:stCondLst>
                            <p:childTnLst>
                              <p:par>
                                <p:cTn id="3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"/>
                            </p:stCondLst>
                            <p:childTnLst>
                              <p:par>
                                <p:cTn id="51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100" fill="hold"/>
                                        <p:tgtEl>
                                          <p:spTgt spid="105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"/>
                            </p:stCondLst>
                            <p:childTnLst>
                              <p:par>
                                <p:cTn id="5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2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"/>
                            </p:stCondLst>
                            <p:childTnLst>
                              <p:par>
                                <p:cTn id="69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0" dur="100" fill="hold"/>
                                        <p:tgtEl>
                                          <p:spTgt spid="112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50"/>
                            </p:stCondLst>
                            <p:childTnLst>
                              <p:par>
                                <p:cTn id="7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50"/>
                            </p:stCondLst>
                            <p:childTnLst>
                              <p:par>
                                <p:cTn id="87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8" dur="100" fill="hold"/>
                                        <p:tgtEl>
                                          <p:spTgt spid="142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450"/>
                            </p:stCondLst>
                            <p:childTnLst>
                              <p:par>
                                <p:cTn id="9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5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5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"/>
                            </p:stCondLst>
                            <p:childTnLst>
                              <p:par>
                                <p:cTn id="105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6" dur="100" fill="hold"/>
                                        <p:tgtEl>
                                          <p:spTgt spid="13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450"/>
                            </p:stCondLst>
                            <p:childTnLst>
                              <p:par>
                                <p:cTn id="10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5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250"/>
                            </p:stCondLst>
                            <p:childTnLst>
                              <p:par>
                                <p:cTn id="123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4" dur="100" fill="hold"/>
                                        <p:tgtEl>
                                          <p:spTgt spid="130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450"/>
                            </p:stCondLst>
                            <p:childTnLst>
                              <p:par>
                                <p:cTn id="12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2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5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50"/>
                            </p:stCondLst>
                            <p:childTnLst>
                              <p:par>
                                <p:cTn id="141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2" dur="100" fill="hold"/>
                                        <p:tgtEl>
                                          <p:spTgt spid="124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450"/>
                            </p:stCondLst>
                            <p:childTnLst>
                              <p:par>
                                <p:cTn id="14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" grpId="0"/>
      <p:bldP spid="46" grpId="0"/>
      <p:bldP spid="135" grpId="0"/>
      <p:bldP spid="97" grpId="0"/>
      <p:bldP spid="104" grpId="0"/>
      <p:bldP spid="129" grpId="0"/>
      <p:bldP spid="111" grpId="0"/>
      <p:bldP spid="1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48547763-0EC8-4F27-94BF-B51C98028EA1}"/>
              </a:ext>
            </a:extLst>
          </p:cNvPr>
          <p:cNvSpPr/>
          <p:nvPr/>
        </p:nvSpPr>
        <p:spPr>
          <a:xfrm>
            <a:off x="0" y="3251582"/>
            <a:ext cx="12192000" cy="3619130"/>
          </a:xfrm>
          <a:custGeom>
            <a:avLst/>
            <a:gdLst>
              <a:gd name="connsiteX0" fmla="*/ 0 w 12192000"/>
              <a:gd name="connsiteY0" fmla="*/ 0 h 3619130"/>
              <a:gd name="connsiteX1" fmla="*/ 20515 w 12192000"/>
              <a:gd name="connsiteY1" fmla="*/ 10606 h 3619130"/>
              <a:gd name="connsiteX2" fmla="*/ 6591301 w 12192000"/>
              <a:gd name="connsiteY2" fmla="*/ 2730130 h 3619130"/>
              <a:gd name="connsiteX3" fmla="*/ 11796862 w 12192000"/>
              <a:gd name="connsiteY3" fmla="*/ 1937886 h 3619130"/>
              <a:gd name="connsiteX4" fmla="*/ 12192000 w 12192000"/>
              <a:gd name="connsiteY4" fmla="*/ 1837746 h 3619130"/>
              <a:gd name="connsiteX5" fmla="*/ 12192000 w 12192000"/>
              <a:gd name="connsiteY5" fmla="*/ 3619130 h 3619130"/>
              <a:gd name="connsiteX6" fmla="*/ 0 w 12192000"/>
              <a:gd name="connsiteY6" fmla="*/ 3619130 h 3619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3619130">
                <a:moveTo>
                  <a:pt x="0" y="0"/>
                </a:moveTo>
                <a:lnTo>
                  <a:pt x="20515" y="10606"/>
                </a:lnTo>
                <a:cubicBezTo>
                  <a:pt x="1492053" y="780581"/>
                  <a:pt x="4331760" y="2496768"/>
                  <a:pt x="6591301" y="2730130"/>
                </a:cubicBezTo>
                <a:cubicBezTo>
                  <a:pt x="8043864" y="2880149"/>
                  <a:pt x="10056317" y="2379863"/>
                  <a:pt x="11796862" y="1937886"/>
                </a:cubicBezTo>
                <a:lnTo>
                  <a:pt x="12192000" y="1837746"/>
                </a:lnTo>
                <a:lnTo>
                  <a:pt x="12192000" y="3619130"/>
                </a:lnTo>
                <a:lnTo>
                  <a:pt x="0" y="361913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4" name="Title 73">
            <a:extLst>
              <a:ext uri="{FF2B5EF4-FFF2-40B4-BE49-F238E27FC236}">
                <a16:creationId xmlns:a16="http://schemas.microsoft.com/office/drawing/2014/main" id="{E3F5BACF-B9D3-47E1-A9AF-3F7E923D7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LOREM IPSUM DOLOR SIT AMET</a:t>
            </a:r>
            <a:endParaRPr lang="en-GB" dirty="0"/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0BB8C688-88EB-454F-947B-66517EAF7925}"/>
              </a:ext>
            </a:extLst>
          </p:cNvPr>
          <p:cNvGrpSpPr/>
          <p:nvPr/>
        </p:nvGrpSpPr>
        <p:grpSpPr>
          <a:xfrm>
            <a:off x="4100582" y="965201"/>
            <a:ext cx="3990836" cy="5892799"/>
            <a:chOff x="4100582" y="965200"/>
            <a:chExt cx="3990836" cy="5892799"/>
          </a:xfrm>
        </p:grpSpPr>
        <p:sp>
          <p:nvSpPr>
            <p:cNvPr id="38" name="Freeform 37">
              <a:extLst>
                <a:ext uri="{FF2B5EF4-FFF2-40B4-BE49-F238E27FC236}">
                  <a16:creationId xmlns:a16="http://schemas.microsoft.com/office/drawing/2014/main" id="{A031131E-D59A-4187-ADD0-1DF9FA66730C}"/>
                </a:ext>
              </a:extLst>
            </p:cNvPr>
            <p:cNvSpPr>
              <a:spLocks/>
            </p:cNvSpPr>
            <p:nvPr/>
          </p:nvSpPr>
          <p:spPr bwMode="auto">
            <a:xfrm>
              <a:off x="4838100" y="965200"/>
              <a:ext cx="2047830" cy="3792418"/>
            </a:xfrm>
            <a:custGeom>
              <a:avLst/>
              <a:gdLst>
                <a:gd name="T0" fmla="*/ 343 w 581"/>
                <a:gd name="T1" fmla="*/ 46 h 1078"/>
                <a:gd name="T2" fmla="*/ 53 w 581"/>
                <a:gd name="T3" fmla="*/ 270 h 1078"/>
                <a:gd name="T4" fmla="*/ 7 w 581"/>
                <a:gd name="T5" fmla="*/ 998 h 1078"/>
                <a:gd name="T6" fmla="*/ 520 w 581"/>
                <a:gd name="T7" fmla="*/ 998 h 1078"/>
                <a:gd name="T8" fmla="*/ 544 w 581"/>
                <a:gd name="T9" fmla="*/ 368 h 1078"/>
                <a:gd name="T10" fmla="*/ 343 w 581"/>
                <a:gd name="T11" fmla="*/ 46 h 10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1" h="1078">
                  <a:moveTo>
                    <a:pt x="343" y="46"/>
                  </a:moveTo>
                  <a:cubicBezTo>
                    <a:pt x="343" y="46"/>
                    <a:pt x="37" y="0"/>
                    <a:pt x="53" y="270"/>
                  </a:cubicBezTo>
                  <a:cubicBezTo>
                    <a:pt x="69" y="540"/>
                    <a:pt x="0" y="806"/>
                    <a:pt x="7" y="998"/>
                  </a:cubicBezTo>
                  <a:cubicBezTo>
                    <a:pt x="7" y="998"/>
                    <a:pt x="234" y="1078"/>
                    <a:pt x="520" y="998"/>
                  </a:cubicBezTo>
                  <a:cubicBezTo>
                    <a:pt x="520" y="998"/>
                    <a:pt x="510" y="625"/>
                    <a:pt x="544" y="368"/>
                  </a:cubicBezTo>
                  <a:cubicBezTo>
                    <a:pt x="581" y="91"/>
                    <a:pt x="484" y="36"/>
                    <a:pt x="343" y="46"/>
                  </a:cubicBezTo>
                </a:path>
              </a:pathLst>
            </a:custGeom>
            <a:solidFill>
              <a:srgbClr val="6015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DE5B1CE6-AB60-47B7-B271-2155527DF95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4688" y="5699170"/>
              <a:ext cx="2051846" cy="1158829"/>
            </a:xfrm>
            <a:custGeom>
              <a:avLst/>
              <a:gdLst>
                <a:gd name="connsiteX0" fmla="*/ 1613449 w 2051846"/>
                <a:gd name="connsiteY0" fmla="*/ 0 h 1158829"/>
                <a:gd name="connsiteX1" fmla="*/ 1631064 w 2051846"/>
                <a:gd name="connsiteY1" fmla="*/ 0 h 1158829"/>
                <a:gd name="connsiteX2" fmla="*/ 1736755 w 2051846"/>
                <a:gd name="connsiteY2" fmla="*/ 165375 h 1158829"/>
                <a:gd name="connsiteX3" fmla="*/ 1835400 w 2051846"/>
                <a:gd name="connsiteY3" fmla="*/ 387047 h 1158829"/>
                <a:gd name="connsiteX4" fmla="*/ 1856539 w 2051846"/>
                <a:gd name="connsiteY4" fmla="*/ 443345 h 1158829"/>
                <a:gd name="connsiteX5" fmla="*/ 2017181 w 2051846"/>
                <a:gd name="connsiteY5" fmla="*/ 1006680 h 1158829"/>
                <a:gd name="connsiteX6" fmla="*/ 2051846 w 2051846"/>
                <a:gd name="connsiteY6" fmla="*/ 1158829 h 1158829"/>
                <a:gd name="connsiteX7" fmla="*/ 0 w 2051846"/>
                <a:gd name="connsiteY7" fmla="*/ 1158829 h 1158829"/>
                <a:gd name="connsiteX8" fmla="*/ 20157 w 2051846"/>
                <a:gd name="connsiteY8" fmla="*/ 1062181 h 1158829"/>
                <a:gd name="connsiteX9" fmla="*/ 197190 w 2051846"/>
                <a:gd name="connsiteY9" fmla="*/ 443345 h 1158829"/>
                <a:gd name="connsiteX10" fmla="*/ 362772 w 2051846"/>
                <a:gd name="connsiteY10" fmla="*/ 77410 h 1158829"/>
                <a:gd name="connsiteX11" fmla="*/ 401526 w 2051846"/>
                <a:gd name="connsiteY11" fmla="*/ 24631 h 1158829"/>
                <a:gd name="connsiteX12" fmla="*/ 401526 w 2051846"/>
                <a:gd name="connsiteY12" fmla="*/ 21112 h 1158829"/>
                <a:gd name="connsiteX13" fmla="*/ 1613449 w 2051846"/>
                <a:gd name="connsiteY13" fmla="*/ 0 h 1158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051846" h="1158829">
                  <a:moveTo>
                    <a:pt x="1613449" y="0"/>
                  </a:moveTo>
                  <a:cubicBezTo>
                    <a:pt x="1631064" y="0"/>
                    <a:pt x="1631064" y="0"/>
                    <a:pt x="1631064" y="0"/>
                  </a:cubicBezTo>
                  <a:cubicBezTo>
                    <a:pt x="1669818" y="42224"/>
                    <a:pt x="1705048" y="98521"/>
                    <a:pt x="1736755" y="165375"/>
                  </a:cubicBezTo>
                  <a:cubicBezTo>
                    <a:pt x="1771986" y="228710"/>
                    <a:pt x="1803693" y="306119"/>
                    <a:pt x="1835400" y="387047"/>
                  </a:cubicBezTo>
                  <a:cubicBezTo>
                    <a:pt x="1842447" y="404640"/>
                    <a:pt x="1849493" y="425752"/>
                    <a:pt x="1856539" y="443345"/>
                  </a:cubicBezTo>
                  <a:cubicBezTo>
                    <a:pt x="1914669" y="609599"/>
                    <a:pt x="1968340" y="802573"/>
                    <a:pt x="2017181" y="1006680"/>
                  </a:cubicBezTo>
                  <a:lnTo>
                    <a:pt x="2051846" y="1158829"/>
                  </a:lnTo>
                  <a:lnTo>
                    <a:pt x="0" y="1158829"/>
                  </a:lnTo>
                  <a:lnTo>
                    <a:pt x="20157" y="1062181"/>
                  </a:lnTo>
                  <a:cubicBezTo>
                    <a:pt x="79168" y="798725"/>
                    <a:pt x="140821" y="596405"/>
                    <a:pt x="197190" y="443345"/>
                  </a:cubicBezTo>
                  <a:cubicBezTo>
                    <a:pt x="264127" y="253340"/>
                    <a:pt x="324019" y="137226"/>
                    <a:pt x="362772" y="77410"/>
                  </a:cubicBezTo>
                  <a:cubicBezTo>
                    <a:pt x="383910" y="45742"/>
                    <a:pt x="398002" y="28149"/>
                    <a:pt x="401526" y="24631"/>
                  </a:cubicBezTo>
                  <a:cubicBezTo>
                    <a:pt x="401526" y="21112"/>
                    <a:pt x="401526" y="21112"/>
                    <a:pt x="401526" y="21112"/>
                  </a:cubicBezTo>
                  <a:cubicBezTo>
                    <a:pt x="1613449" y="0"/>
                    <a:pt x="1613449" y="0"/>
                    <a:pt x="1613449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40" name="Freeform 39">
              <a:extLst>
                <a:ext uri="{FF2B5EF4-FFF2-40B4-BE49-F238E27FC236}">
                  <a16:creationId xmlns:a16="http://schemas.microsoft.com/office/drawing/2014/main" id="{DE15CEC2-9F0E-45A7-9BB5-D145878E414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00582" y="3437946"/>
              <a:ext cx="3990836" cy="2867712"/>
            </a:xfrm>
            <a:custGeom>
              <a:avLst/>
              <a:gdLst>
                <a:gd name="T0" fmla="*/ 969 w 1132"/>
                <a:gd name="T1" fmla="*/ 288 h 815"/>
                <a:gd name="T2" fmla="*/ 742 w 1132"/>
                <a:gd name="T3" fmla="*/ 47 h 815"/>
                <a:gd name="T4" fmla="*/ 629 w 1132"/>
                <a:gd name="T5" fmla="*/ 15 h 815"/>
                <a:gd name="T6" fmla="*/ 415 w 1132"/>
                <a:gd name="T7" fmla="*/ 17 h 815"/>
                <a:gd name="T8" fmla="*/ 288 w 1132"/>
                <a:gd name="T9" fmla="*/ 56 h 815"/>
                <a:gd name="T10" fmla="*/ 83 w 1132"/>
                <a:gd name="T11" fmla="*/ 290 h 815"/>
                <a:gd name="T12" fmla="*/ 278 w 1132"/>
                <a:gd name="T13" fmla="*/ 723 h 815"/>
                <a:gd name="T14" fmla="*/ 384 w 1132"/>
                <a:gd name="T15" fmla="*/ 798 h 815"/>
                <a:gd name="T16" fmla="*/ 391 w 1132"/>
                <a:gd name="T17" fmla="*/ 806 h 815"/>
                <a:gd name="T18" fmla="*/ 415 w 1132"/>
                <a:gd name="T19" fmla="*/ 814 h 815"/>
                <a:gd name="T20" fmla="*/ 419 w 1132"/>
                <a:gd name="T21" fmla="*/ 805 h 815"/>
                <a:gd name="T22" fmla="*/ 391 w 1132"/>
                <a:gd name="T23" fmla="*/ 762 h 815"/>
                <a:gd name="T24" fmla="*/ 419 w 1132"/>
                <a:gd name="T25" fmla="*/ 773 h 815"/>
                <a:gd name="T26" fmla="*/ 435 w 1132"/>
                <a:gd name="T27" fmla="*/ 789 h 815"/>
                <a:gd name="T28" fmla="*/ 442 w 1132"/>
                <a:gd name="T29" fmla="*/ 794 h 815"/>
                <a:gd name="T30" fmla="*/ 465 w 1132"/>
                <a:gd name="T31" fmla="*/ 794 h 815"/>
                <a:gd name="T32" fmla="*/ 466 w 1132"/>
                <a:gd name="T33" fmla="*/ 783 h 815"/>
                <a:gd name="T34" fmla="*/ 456 w 1132"/>
                <a:gd name="T35" fmla="*/ 732 h 815"/>
                <a:gd name="T36" fmla="*/ 418 w 1132"/>
                <a:gd name="T37" fmla="*/ 711 h 815"/>
                <a:gd name="T38" fmla="*/ 444 w 1132"/>
                <a:gd name="T39" fmla="*/ 711 h 815"/>
                <a:gd name="T40" fmla="*/ 459 w 1132"/>
                <a:gd name="T41" fmla="*/ 715 h 815"/>
                <a:gd name="T42" fmla="*/ 493 w 1132"/>
                <a:gd name="T43" fmla="*/ 721 h 815"/>
                <a:gd name="T44" fmla="*/ 491 w 1132"/>
                <a:gd name="T45" fmla="*/ 705 h 815"/>
                <a:gd name="T46" fmla="*/ 451 w 1132"/>
                <a:gd name="T47" fmla="*/ 683 h 815"/>
                <a:gd name="T48" fmla="*/ 427 w 1132"/>
                <a:gd name="T49" fmla="*/ 682 h 815"/>
                <a:gd name="T50" fmla="*/ 401 w 1132"/>
                <a:gd name="T51" fmla="*/ 681 h 815"/>
                <a:gd name="T52" fmla="*/ 413 w 1132"/>
                <a:gd name="T53" fmla="*/ 665 h 815"/>
                <a:gd name="T54" fmla="*/ 761 w 1132"/>
                <a:gd name="T55" fmla="*/ 395 h 815"/>
                <a:gd name="T56" fmla="*/ 842 w 1132"/>
                <a:gd name="T57" fmla="*/ 393 h 815"/>
                <a:gd name="T58" fmla="*/ 748 w 1132"/>
                <a:gd name="T59" fmla="*/ 696 h 815"/>
                <a:gd name="T60" fmla="*/ 1035 w 1132"/>
                <a:gd name="T61" fmla="*/ 399 h 815"/>
                <a:gd name="T62" fmla="*/ 338 w 1132"/>
                <a:gd name="T63" fmla="*/ 671 h 815"/>
                <a:gd name="T64" fmla="*/ 205 w 1132"/>
                <a:gd name="T65" fmla="*/ 394 h 815"/>
                <a:gd name="T66" fmla="*/ 372 w 1132"/>
                <a:gd name="T67" fmla="*/ 649 h 815"/>
                <a:gd name="T68" fmla="*/ 384 w 1132"/>
                <a:gd name="T69" fmla="*/ 659 h 8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132" h="815">
                  <a:moveTo>
                    <a:pt x="1035" y="399"/>
                  </a:moveTo>
                  <a:cubicBezTo>
                    <a:pt x="1011" y="357"/>
                    <a:pt x="989" y="320"/>
                    <a:pt x="969" y="288"/>
                  </a:cubicBezTo>
                  <a:cubicBezTo>
                    <a:pt x="821" y="54"/>
                    <a:pt x="742" y="47"/>
                    <a:pt x="742" y="47"/>
                  </a:cubicBezTo>
                  <a:cubicBezTo>
                    <a:pt x="742" y="47"/>
                    <a:pt x="742" y="47"/>
                    <a:pt x="742" y="47"/>
                  </a:cubicBezTo>
                  <a:cubicBezTo>
                    <a:pt x="742" y="47"/>
                    <a:pt x="742" y="47"/>
                    <a:pt x="742" y="47"/>
                  </a:cubicBezTo>
                  <a:cubicBezTo>
                    <a:pt x="742" y="47"/>
                    <a:pt x="690" y="31"/>
                    <a:pt x="629" y="15"/>
                  </a:cubicBezTo>
                  <a:cubicBezTo>
                    <a:pt x="629" y="15"/>
                    <a:pt x="568" y="0"/>
                    <a:pt x="528" y="0"/>
                  </a:cubicBezTo>
                  <a:cubicBezTo>
                    <a:pt x="488" y="1"/>
                    <a:pt x="415" y="17"/>
                    <a:pt x="415" y="17"/>
                  </a:cubicBezTo>
                  <a:cubicBezTo>
                    <a:pt x="383" y="26"/>
                    <a:pt x="320" y="41"/>
                    <a:pt x="288" y="55"/>
                  </a:cubicBezTo>
                  <a:cubicBezTo>
                    <a:pt x="288" y="56"/>
                    <a:pt x="288" y="56"/>
                    <a:pt x="288" y="56"/>
                  </a:cubicBezTo>
                  <a:cubicBezTo>
                    <a:pt x="288" y="55"/>
                    <a:pt x="288" y="55"/>
                    <a:pt x="288" y="55"/>
                  </a:cubicBezTo>
                  <a:cubicBezTo>
                    <a:pt x="288" y="55"/>
                    <a:pt x="167" y="175"/>
                    <a:pt x="83" y="290"/>
                  </a:cubicBezTo>
                  <a:cubicBezTo>
                    <a:pt x="36" y="354"/>
                    <a:pt x="0" y="417"/>
                    <a:pt x="3" y="457"/>
                  </a:cubicBezTo>
                  <a:cubicBezTo>
                    <a:pt x="3" y="457"/>
                    <a:pt x="18" y="528"/>
                    <a:pt x="278" y="723"/>
                  </a:cubicBezTo>
                  <a:cubicBezTo>
                    <a:pt x="281" y="734"/>
                    <a:pt x="296" y="777"/>
                    <a:pt x="330" y="769"/>
                  </a:cubicBezTo>
                  <a:cubicBezTo>
                    <a:pt x="356" y="762"/>
                    <a:pt x="372" y="776"/>
                    <a:pt x="384" y="798"/>
                  </a:cubicBezTo>
                  <a:cubicBezTo>
                    <a:pt x="385" y="799"/>
                    <a:pt x="385" y="800"/>
                    <a:pt x="386" y="801"/>
                  </a:cubicBezTo>
                  <a:cubicBezTo>
                    <a:pt x="388" y="802"/>
                    <a:pt x="389" y="804"/>
                    <a:pt x="391" y="806"/>
                  </a:cubicBezTo>
                  <a:cubicBezTo>
                    <a:pt x="393" y="808"/>
                    <a:pt x="396" y="810"/>
                    <a:pt x="398" y="811"/>
                  </a:cubicBezTo>
                  <a:cubicBezTo>
                    <a:pt x="404" y="814"/>
                    <a:pt x="409" y="815"/>
                    <a:pt x="415" y="814"/>
                  </a:cubicBezTo>
                  <a:cubicBezTo>
                    <a:pt x="417" y="814"/>
                    <a:pt x="419" y="814"/>
                    <a:pt x="420" y="812"/>
                  </a:cubicBezTo>
                  <a:cubicBezTo>
                    <a:pt x="421" y="809"/>
                    <a:pt x="420" y="806"/>
                    <a:pt x="419" y="805"/>
                  </a:cubicBezTo>
                  <a:cubicBezTo>
                    <a:pt x="418" y="802"/>
                    <a:pt x="416" y="801"/>
                    <a:pt x="414" y="799"/>
                  </a:cubicBezTo>
                  <a:cubicBezTo>
                    <a:pt x="404" y="789"/>
                    <a:pt x="398" y="770"/>
                    <a:pt x="391" y="762"/>
                  </a:cubicBezTo>
                  <a:cubicBezTo>
                    <a:pt x="417" y="771"/>
                    <a:pt x="417" y="771"/>
                    <a:pt x="417" y="771"/>
                  </a:cubicBezTo>
                  <a:cubicBezTo>
                    <a:pt x="418" y="771"/>
                    <a:pt x="419" y="772"/>
                    <a:pt x="419" y="773"/>
                  </a:cubicBezTo>
                  <a:cubicBezTo>
                    <a:pt x="423" y="777"/>
                    <a:pt x="427" y="781"/>
                    <a:pt x="431" y="785"/>
                  </a:cubicBezTo>
                  <a:cubicBezTo>
                    <a:pt x="433" y="786"/>
                    <a:pt x="434" y="787"/>
                    <a:pt x="435" y="789"/>
                  </a:cubicBezTo>
                  <a:cubicBezTo>
                    <a:pt x="436" y="789"/>
                    <a:pt x="437" y="790"/>
                    <a:pt x="439" y="791"/>
                  </a:cubicBezTo>
                  <a:cubicBezTo>
                    <a:pt x="440" y="792"/>
                    <a:pt x="441" y="793"/>
                    <a:pt x="442" y="794"/>
                  </a:cubicBezTo>
                  <a:cubicBezTo>
                    <a:pt x="447" y="796"/>
                    <a:pt x="452" y="796"/>
                    <a:pt x="457" y="796"/>
                  </a:cubicBezTo>
                  <a:cubicBezTo>
                    <a:pt x="459" y="796"/>
                    <a:pt x="462" y="796"/>
                    <a:pt x="465" y="794"/>
                  </a:cubicBezTo>
                  <a:cubicBezTo>
                    <a:pt x="466" y="793"/>
                    <a:pt x="468" y="792"/>
                    <a:pt x="468" y="790"/>
                  </a:cubicBezTo>
                  <a:cubicBezTo>
                    <a:pt x="469" y="788"/>
                    <a:pt x="467" y="785"/>
                    <a:pt x="466" y="783"/>
                  </a:cubicBezTo>
                  <a:cubicBezTo>
                    <a:pt x="466" y="783"/>
                    <a:pt x="494" y="783"/>
                    <a:pt x="481" y="764"/>
                  </a:cubicBezTo>
                  <a:cubicBezTo>
                    <a:pt x="481" y="764"/>
                    <a:pt x="464" y="736"/>
                    <a:pt x="456" y="732"/>
                  </a:cubicBezTo>
                  <a:cubicBezTo>
                    <a:pt x="446" y="726"/>
                    <a:pt x="412" y="711"/>
                    <a:pt x="412" y="711"/>
                  </a:cubicBezTo>
                  <a:cubicBezTo>
                    <a:pt x="414" y="711"/>
                    <a:pt x="416" y="711"/>
                    <a:pt x="418" y="711"/>
                  </a:cubicBezTo>
                  <a:cubicBezTo>
                    <a:pt x="425" y="711"/>
                    <a:pt x="433" y="711"/>
                    <a:pt x="440" y="711"/>
                  </a:cubicBezTo>
                  <a:cubicBezTo>
                    <a:pt x="442" y="712"/>
                    <a:pt x="443" y="711"/>
                    <a:pt x="444" y="711"/>
                  </a:cubicBezTo>
                  <a:cubicBezTo>
                    <a:pt x="446" y="711"/>
                    <a:pt x="449" y="711"/>
                    <a:pt x="451" y="712"/>
                  </a:cubicBezTo>
                  <a:cubicBezTo>
                    <a:pt x="457" y="712"/>
                    <a:pt x="456" y="713"/>
                    <a:pt x="459" y="715"/>
                  </a:cubicBezTo>
                  <a:cubicBezTo>
                    <a:pt x="463" y="717"/>
                    <a:pt x="467" y="720"/>
                    <a:pt x="471" y="722"/>
                  </a:cubicBezTo>
                  <a:cubicBezTo>
                    <a:pt x="476" y="724"/>
                    <a:pt x="487" y="727"/>
                    <a:pt x="493" y="721"/>
                  </a:cubicBezTo>
                  <a:cubicBezTo>
                    <a:pt x="496" y="717"/>
                    <a:pt x="497" y="712"/>
                    <a:pt x="496" y="707"/>
                  </a:cubicBezTo>
                  <a:cubicBezTo>
                    <a:pt x="496" y="707"/>
                    <a:pt x="492" y="706"/>
                    <a:pt x="491" y="705"/>
                  </a:cubicBezTo>
                  <a:cubicBezTo>
                    <a:pt x="487" y="703"/>
                    <a:pt x="466" y="689"/>
                    <a:pt x="462" y="687"/>
                  </a:cubicBezTo>
                  <a:cubicBezTo>
                    <a:pt x="458" y="686"/>
                    <a:pt x="455" y="684"/>
                    <a:pt x="451" y="683"/>
                  </a:cubicBezTo>
                  <a:cubicBezTo>
                    <a:pt x="448" y="683"/>
                    <a:pt x="444" y="683"/>
                    <a:pt x="441" y="682"/>
                  </a:cubicBezTo>
                  <a:cubicBezTo>
                    <a:pt x="436" y="682"/>
                    <a:pt x="431" y="682"/>
                    <a:pt x="427" y="682"/>
                  </a:cubicBezTo>
                  <a:cubicBezTo>
                    <a:pt x="422" y="681"/>
                    <a:pt x="417" y="681"/>
                    <a:pt x="413" y="681"/>
                  </a:cubicBezTo>
                  <a:cubicBezTo>
                    <a:pt x="409" y="681"/>
                    <a:pt x="405" y="681"/>
                    <a:pt x="401" y="681"/>
                  </a:cubicBezTo>
                  <a:cubicBezTo>
                    <a:pt x="400" y="681"/>
                    <a:pt x="398" y="681"/>
                    <a:pt x="397" y="681"/>
                  </a:cubicBezTo>
                  <a:cubicBezTo>
                    <a:pt x="397" y="681"/>
                    <a:pt x="409" y="675"/>
                    <a:pt x="413" y="665"/>
                  </a:cubicBezTo>
                  <a:cubicBezTo>
                    <a:pt x="469" y="682"/>
                    <a:pt x="580" y="700"/>
                    <a:pt x="722" y="645"/>
                  </a:cubicBezTo>
                  <a:cubicBezTo>
                    <a:pt x="761" y="395"/>
                    <a:pt x="761" y="395"/>
                    <a:pt x="761" y="395"/>
                  </a:cubicBezTo>
                  <a:cubicBezTo>
                    <a:pt x="761" y="395"/>
                    <a:pt x="780" y="372"/>
                    <a:pt x="796" y="344"/>
                  </a:cubicBezTo>
                  <a:cubicBezTo>
                    <a:pt x="842" y="393"/>
                    <a:pt x="842" y="393"/>
                    <a:pt x="842" y="393"/>
                  </a:cubicBezTo>
                  <a:cubicBezTo>
                    <a:pt x="912" y="463"/>
                    <a:pt x="912" y="463"/>
                    <a:pt x="912" y="463"/>
                  </a:cubicBezTo>
                  <a:cubicBezTo>
                    <a:pt x="748" y="696"/>
                    <a:pt x="748" y="696"/>
                    <a:pt x="748" y="696"/>
                  </a:cubicBezTo>
                  <a:cubicBezTo>
                    <a:pt x="749" y="768"/>
                    <a:pt x="811" y="756"/>
                    <a:pt x="811" y="756"/>
                  </a:cubicBezTo>
                  <a:cubicBezTo>
                    <a:pt x="1132" y="495"/>
                    <a:pt x="1035" y="399"/>
                    <a:pt x="1035" y="399"/>
                  </a:cubicBezTo>
                  <a:moveTo>
                    <a:pt x="384" y="659"/>
                  </a:moveTo>
                  <a:cubicBezTo>
                    <a:pt x="373" y="658"/>
                    <a:pt x="360" y="669"/>
                    <a:pt x="338" y="671"/>
                  </a:cubicBezTo>
                  <a:cubicBezTo>
                    <a:pt x="163" y="436"/>
                    <a:pt x="163" y="436"/>
                    <a:pt x="163" y="436"/>
                  </a:cubicBezTo>
                  <a:cubicBezTo>
                    <a:pt x="205" y="394"/>
                    <a:pt x="205" y="394"/>
                    <a:pt x="205" y="394"/>
                  </a:cubicBezTo>
                  <a:cubicBezTo>
                    <a:pt x="293" y="305"/>
                    <a:pt x="293" y="305"/>
                    <a:pt x="293" y="305"/>
                  </a:cubicBezTo>
                  <a:cubicBezTo>
                    <a:pt x="308" y="356"/>
                    <a:pt x="353" y="518"/>
                    <a:pt x="372" y="649"/>
                  </a:cubicBezTo>
                  <a:cubicBezTo>
                    <a:pt x="372" y="649"/>
                    <a:pt x="379" y="653"/>
                    <a:pt x="393" y="658"/>
                  </a:cubicBezTo>
                  <a:cubicBezTo>
                    <a:pt x="389" y="659"/>
                    <a:pt x="386" y="659"/>
                    <a:pt x="384" y="659"/>
                  </a:cubicBezTo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550A9B73-79E5-4397-8343-9BAC094BD3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564388" y="3437946"/>
              <a:ext cx="778700" cy="574665"/>
            </a:xfrm>
            <a:custGeom>
              <a:avLst/>
              <a:gdLst>
                <a:gd name="T0" fmla="*/ 198 w 221"/>
                <a:gd name="T1" fmla="*/ 150 h 163"/>
                <a:gd name="T2" fmla="*/ 137 w 221"/>
                <a:gd name="T3" fmla="*/ 93 h 163"/>
                <a:gd name="T4" fmla="*/ 105 w 221"/>
                <a:gd name="T5" fmla="*/ 163 h 163"/>
                <a:gd name="T6" fmla="*/ 0 w 221"/>
                <a:gd name="T7" fmla="*/ 17 h 163"/>
                <a:gd name="T8" fmla="*/ 113 w 221"/>
                <a:gd name="T9" fmla="*/ 0 h 163"/>
                <a:gd name="T10" fmla="*/ 214 w 221"/>
                <a:gd name="T11" fmla="*/ 15 h 163"/>
                <a:gd name="T12" fmla="*/ 216 w 221"/>
                <a:gd name="T13" fmla="*/ 15 h 163"/>
                <a:gd name="T14" fmla="*/ 198 w 221"/>
                <a:gd name="T15" fmla="*/ 15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1" h="163">
                  <a:moveTo>
                    <a:pt x="198" y="150"/>
                  </a:moveTo>
                  <a:cubicBezTo>
                    <a:pt x="137" y="93"/>
                    <a:pt x="137" y="93"/>
                    <a:pt x="137" y="93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5" y="163"/>
                    <a:pt x="8" y="106"/>
                    <a:pt x="0" y="17"/>
                  </a:cubicBezTo>
                  <a:cubicBezTo>
                    <a:pt x="5" y="16"/>
                    <a:pt x="74" y="1"/>
                    <a:pt x="113" y="0"/>
                  </a:cubicBezTo>
                  <a:cubicBezTo>
                    <a:pt x="153" y="0"/>
                    <a:pt x="214" y="15"/>
                    <a:pt x="214" y="15"/>
                  </a:cubicBezTo>
                  <a:cubicBezTo>
                    <a:pt x="214" y="15"/>
                    <a:pt x="215" y="15"/>
                    <a:pt x="216" y="15"/>
                  </a:cubicBezTo>
                  <a:cubicBezTo>
                    <a:pt x="219" y="41"/>
                    <a:pt x="221" y="98"/>
                    <a:pt x="198" y="150"/>
                  </a:cubicBezTo>
                  <a:close/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84CDD4B0-199B-44E8-8A0B-57F5D8C61DD0}"/>
                </a:ext>
              </a:extLst>
            </p:cNvPr>
            <p:cNvSpPr>
              <a:spLocks/>
            </p:cNvSpPr>
            <p:nvPr/>
          </p:nvSpPr>
          <p:spPr bwMode="auto">
            <a:xfrm>
              <a:off x="5723497" y="3224552"/>
              <a:ext cx="424915" cy="452994"/>
            </a:xfrm>
            <a:custGeom>
              <a:avLst/>
              <a:gdLst>
                <a:gd name="T0" fmla="*/ 121 w 121"/>
                <a:gd name="T1" fmla="*/ 29 h 129"/>
                <a:gd name="T2" fmla="*/ 121 w 121"/>
                <a:gd name="T3" fmla="*/ 128 h 129"/>
                <a:gd name="T4" fmla="*/ 0 w 121"/>
                <a:gd name="T5" fmla="*/ 129 h 129"/>
                <a:gd name="T6" fmla="*/ 0 w 121"/>
                <a:gd name="T7" fmla="*/ 0 h 129"/>
                <a:gd name="T8" fmla="*/ 121 w 121"/>
                <a:gd name="T9" fmla="*/ 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9">
                  <a:moveTo>
                    <a:pt x="121" y="29"/>
                  </a:moveTo>
                  <a:cubicBezTo>
                    <a:pt x="121" y="128"/>
                    <a:pt x="121" y="128"/>
                    <a:pt x="121" y="128"/>
                  </a:cubicBezTo>
                  <a:cubicBezTo>
                    <a:pt x="0" y="129"/>
                    <a:pt x="0" y="129"/>
                    <a:pt x="0" y="12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0" y="33"/>
                    <a:pt x="100" y="32"/>
                    <a:pt x="121" y="29"/>
                  </a:cubicBezTo>
                  <a:close/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id="{AE2914FC-0861-4C97-A879-3428298465B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19753" y="2885940"/>
              <a:ext cx="428659" cy="467969"/>
            </a:xfrm>
            <a:custGeom>
              <a:avLst/>
              <a:gdLst>
                <a:gd name="T0" fmla="*/ 1 w 122"/>
                <a:gd name="T1" fmla="*/ 100 h 133"/>
                <a:gd name="T2" fmla="*/ 0 w 122"/>
                <a:gd name="T3" fmla="*/ 1 h 133"/>
                <a:gd name="T4" fmla="*/ 122 w 122"/>
                <a:gd name="T5" fmla="*/ 0 h 133"/>
                <a:gd name="T6" fmla="*/ 122 w 122"/>
                <a:gd name="T7" fmla="*/ 129 h 133"/>
                <a:gd name="T8" fmla="*/ 1 w 122"/>
                <a:gd name="T9" fmla="*/ 10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2" h="133">
                  <a:moveTo>
                    <a:pt x="1" y="10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2" y="129"/>
                    <a:pt x="122" y="129"/>
                    <a:pt x="122" y="129"/>
                  </a:cubicBezTo>
                  <a:cubicBezTo>
                    <a:pt x="101" y="132"/>
                    <a:pt x="51" y="133"/>
                    <a:pt x="1" y="100"/>
                  </a:cubicBezTo>
                  <a:close/>
                </a:path>
              </a:pathLst>
            </a:custGeom>
            <a:solidFill>
              <a:srgbClr val="A066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43">
              <a:extLst>
                <a:ext uri="{FF2B5EF4-FFF2-40B4-BE49-F238E27FC236}">
                  <a16:creationId xmlns:a16="http://schemas.microsoft.com/office/drawing/2014/main" id="{FEB8BB19-9C94-497C-BD95-F2E467B00D6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41635" y="4437527"/>
              <a:ext cx="1592965" cy="372503"/>
            </a:xfrm>
            <a:custGeom>
              <a:avLst/>
              <a:gdLst>
                <a:gd name="T0" fmla="*/ 5 w 452"/>
                <a:gd name="T1" fmla="*/ 0 h 106"/>
                <a:gd name="T2" fmla="*/ 128 w 452"/>
                <a:gd name="T3" fmla="*/ 106 h 106"/>
                <a:gd name="T4" fmla="*/ 132 w 452"/>
                <a:gd name="T5" fmla="*/ 106 h 106"/>
                <a:gd name="T6" fmla="*/ 165 w 452"/>
                <a:gd name="T7" fmla="*/ 105 h 106"/>
                <a:gd name="T8" fmla="*/ 195 w 452"/>
                <a:gd name="T9" fmla="*/ 106 h 106"/>
                <a:gd name="T10" fmla="*/ 226 w 452"/>
                <a:gd name="T11" fmla="*/ 106 h 106"/>
                <a:gd name="T12" fmla="*/ 452 w 452"/>
                <a:gd name="T13" fmla="*/ 34 h 106"/>
                <a:gd name="T14" fmla="*/ 402 w 452"/>
                <a:gd name="T15" fmla="*/ 50 h 106"/>
                <a:gd name="T16" fmla="*/ 207 w 452"/>
                <a:gd name="T17" fmla="*/ 61 h 106"/>
                <a:gd name="T18" fmla="*/ 86 w 452"/>
                <a:gd name="T19" fmla="*/ 53 h 106"/>
                <a:gd name="T20" fmla="*/ 5 w 452"/>
                <a:gd name="T21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52" h="106">
                  <a:moveTo>
                    <a:pt x="5" y="0"/>
                  </a:moveTo>
                  <a:cubicBezTo>
                    <a:pt x="5" y="0"/>
                    <a:pt x="0" y="106"/>
                    <a:pt x="128" y="106"/>
                  </a:cubicBezTo>
                  <a:cubicBezTo>
                    <a:pt x="130" y="106"/>
                    <a:pt x="131" y="106"/>
                    <a:pt x="132" y="106"/>
                  </a:cubicBezTo>
                  <a:cubicBezTo>
                    <a:pt x="143" y="106"/>
                    <a:pt x="154" y="105"/>
                    <a:pt x="165" y="105"/>
                  </a:cubicBezTo>
                  <a:cubicBezTo>
                    <a:pt x="175" y="105"/>
                    <a:pt x="185" y="106"/>
                    <a:pt x="195" y="106"/>
                  </a:cubicBezTo>
                  <a:cubicBezTo>
                    <a:pt x="206" y="106"/>
                    <a:pt x="216" y="106"/>
                    <a:pt x="226" y="106"/>
                  </a:cubicBezTo>
                  <a:cubicBezTo>
                    <a:pt x="337" y="106"/>
                    <a:pt x="446" y="100"/>
                    <a:pt x="452" y="34"/>
                  </a:cubicBezTo>
                  <a:cubicBezTo>
                    <a:pt x="452" y="34"/>
                    <a:pt x="436" y="47"/>
                    <a:pt x="402" y="50"/>
                  </a:cubicBezTo>
                  <a:cubicBezTo>
                    <a:pt x="358" y="54"/>
                    <a:pt x="282" y="61"/>
                    <a:pt x="207" y="61"/>
                  </a:cubicBezTo>
                  <a:cubicBezTo>
                    <a:pt x="165" y="61"/>
                    <a:pt x="122" y="59"/>
                    <a:pt x="86" y="53"/>
                  </a:cubicBezTo>
                  <a:cubicBezTo>
                    <a:pt x="44" y="46"/>
                    <a:pt x="37" y="25"/>
                    <a:pt x="5" y="0"/>
                  </a:cubicBezTo>
                </a:path>
              </a:pathLst>
            </a:custGeom>
            <a:solidFill>
              <a:srgbClr val="B876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4">
              <a:extLst>
                <a:ext uri="{FF2B5EF4-FFF2-40B4-BE49-F238E27FC236}">
                  <a16:creationId xmlns:a16="http://schemas.microsoft.com/office/drawing/2014/main" id="{53082913-F2F1-4784-A0BD-926C3248DBF0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3197" y="4622843"/>
              <a:ext cx="344425" cy="123544"/>
            </a:xfrm>
            <a:custGeom>
              <a:avLst/>
              <a:gdLst>
                <a:gd name="T0" fmla="*/ 20 w 184"/>
                <a:gd name="T1" fmla="*/ 0 h 66"/>
                <a:gd name="T2" fmla="*/ 173 w 184"/>
                <a:gd name="T3" fmla="*/ 0 h 66"/>
                <a:gd name="T4" fmla="*/ 184 w 184"/>
                <a:gd name="T5" fmla="*/ 66 h 66"/>
                <a:gd name="T6" fmla="*/ 0 w 184"/>
                <a:gd name="T7" fmla="*/ 66 h 66"/>
                <a:gd name="T8" fmla="*/ 20 w 184"/>
                <a:gd name="T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66">
                  <a:moveTo>
                    <a:pt x="20" y="0"/>
                  </a:moveTo>
                  <a:lnTo>
                    <a:pt x="173" y="0"/>
                  </a:lnTo>
                  <a:lnTo>
                    <a:pt x="184" y="66"/>
                  </a:lnTo>
                  <a:lnTo>
                    <a:pt x="0" y="66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4EBFE7DF-4FD0-4AE5-B07C-76F4D75EFDE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5678" y="4622843"/>
              <a:ext cx="166597" cy="123544"/>
            </a:xfrm>
            <a:custGeom>
              <a:avLst/>
              <a:gdLst>
                <a:gd name="T0" fmla="*/ 0 w 89"/>
                <a:gd name="T1" fmla="*/ 0 h 66"/>
                <a:gd name="T2" fmla="*/ 81 w 89"/>
                <a:gd name="T3" fmla="*/ 0 h 66"/>
                <a:gd name="T4" fmla="*/ 89 w 89"/>
                <a:gd name="T5" fmla="*/ 66 h 66"/>
                <a:gd name="T6" fmla="*/ 17 w 89"/>
                <a:gd name="T7" fmla="*/ 66 h 66"/>
                <a:gd name="T8" fmla="*/ 0 w 89"/>
                <a:gd name="T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" h="66">
                  <a:moveTo>
                    <a:pt x="0" y="0"/>
                  </a:moveTo>
                  <a:lnTo>
                    <a:pt x="81" y="0"/>
                  </a:lnTo>
                  <a:lnTo>
                    <a:pt x="89" y="66"/>
                  </a:lnTo>
                  <a:lnTo>
                    <a:pt x="17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6F902BD1-1453-4E5C-8646-4D0079E5DE6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9913" y="3565234"/>
              <a:ext cx="202162" cy="593384"/>
            </a:xfrm>
            <a:custGeom>
              <a:avLst/>
              <a:gdLst>
                <a:gd name="T0" fmla="*/ 72 w 108"/>
                <a:gd name="T1" fmla="*/ 317 h 317"/>
                <a:gd name="T2" fmla="*/ 108 w 108"/>
                <a:gd name="T3" fmla="*/ 317 h 317"/>
                <a:gd name="T4" fmla="*/ 40 w 108"/>
                <a:gd name="T5" fmla="*/ 0 h 317"/>
                <a:gd name="T6" fmla="*/ 0 w 108"/>
                <a:gd name="T7" fmla="*/ 11 h 317"/>
                <a:gd name="T8" fmla="*/ 64 w 108"/>
                <a:gd name="T9" fmla="*/ 317 h 317"/>
                <a:gd name="T10" fmla="*/ 72 w 108"/>
                <a:gd name="T11" fmla="*/ 317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317">
                  <a:moveTo>
                    <a:pt x="72" y="317"/>
                  </a:moveTo>
                  <a:lnTo>
                    <a:pt x="108" y="317"/>
                  </a:lnTo>
                  <a:lnTo>
                    <a:pt x="40" y="0"/>
                  </a:lnTo>
                  <a:lnTo>
                    <a:pt x="0" y="11"/>
                  </a:lnTo>
                  <a:lnTo>
                    <a:pt x="64" y="317"/>
                  </a:lnTo>
                  <a:lnTo>
                    <a:pt x="72" y="317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47">
              <a:extLst>
                <a:ext uri="{FF2B5EF4-FFF2-40B4-BE49-F238E27FC236}">
                  <a16:creationId xmlns:a16="http://schemas.microsoft.com/office/drawing/2014/main" id="{582EE864-3057-44C6-86F4-CC8095A184FC}"/>
                </a:ext>
              </a:extLst>
            </p:cNvPr>
            <p:cNvSpPr>
              <a:spLocks/>
            </p:cNvSpPr>
            <p:nvPr/>
          </p:nvSpPr>
          <p:spPr bwMode="auto">
            <a:xfrm>
              <a:off x="6685640" y="3606415"/>
              <a:ext cx="119800" cy="552203"/>
            </a:xfrm>
            <a:custGeom>
              <a:avLst/>
              <a:gdLst>
                <a:gd name="T0" fmla="*/ 19 w 34"/>
                <a:gd name="T1" fmla="*/ 157 h 157"/>
                <a:gd name="T2" fmla="*/ 0 w 34"/>
                <a:gd name="T3" fmla="*/ 157 h 157"/>
                <a:gd name="T4" fmla="*/ 11 w 34"/>
                <a:gd name="T5" fmla="*/ 0 h 157"/>
                <a:gd name="T6" fmla="*/ 34 w 34"/>
                <a:gd name="T7" fmla="*/ 9 h 157"/>
                <a:gd name="T8" fmla="*/ 23 w 34"/>
                <a:gd name="T9" fmla="*/ 157 h 157"/>
                <a:gd name="T10" fmla="*/ 19 w 34"/>
                <a:gd name="T11" fmla="*/ 157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157">
                  <a:moveTo>
                    <a:pt x="19" y="157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30" y="4"/>
                    <a:pt x="34" y="9"/>
                  </a:cubicBezTo>
                  <a:cubicBezTo>
                    <a:pt x="23" y="157"/>
                    <a:pt x="23" y="157"/>
                    <a:pt x="23" y="157"/>
                  </a:cubicBezTo>
                  <a:lnTo>
                    <a:pt x="19" y="157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2CF2804E-3423-42F3-8C36-3594834F206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1835" y="4117437"/>
              <a:ext cx="832984" cy="812393"/>
            </a:xfrm>
            <a:custGeom>
              <a:avLst/>
              <a:gdLst>
                <a:gd name="T0" fmla="*/ 4 w 236"/>
                <a:gd name="T1" fmla="*/ 114 h 231"/>
                <a:gd name="T2" fmla="*/ 47 w 236"/>
                <a:gd name="T3" fmla="*/ 0 h 231"/>
                <a:gd name="T4" fmla="*/ 212 w 236"/>
                <a:gd name="T5" fmla="*/ 162 h 231"/>
                <a:gd name="T6" fmla="*/ 191 w 236"/>
                <a:gd name="T7" fmla="*/ 198 h 231"/>
                <a:gd name="T8" fmla="*/ 122 w 236"/>
                <a:gd name="T9" fmla="*/ 231 h 231"/>
                <a:gd name="T10" fmla="*/ 86 w 236"/>
                <a:gd name="T11" fmla="*/ 226 h 231"/>
                <a:gd name="T12" fmla="*/ 40 w 236"/>
                <a:gd name="T13" fmla="*/ 196 h 231"/>
                <a:gd name="T14" fmla="*/ 13 w 236"/>
                <a:gd name="T15" fmla="*/ 153 h 231"/>
                <a:gd name="T16" fmla="*/ 4 w 236"/>
                <a:gd name="T17" fmla="*/ 114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6" h="231">
                  <a:moveTo>
                    <a:pt x="4" y="114"/>
                  </a:moveTo>
                  <a:cubicBezTo>
                    <a:pt x="4" y="114"/>
                    <a:pt x="0" y="48"/>
                    <a:pt x="47" y="0"/>
                  </a:cubicBezTo>
                  <a:cubicBezTo>
                    <a:pt x="47" y="0"/>
                    <a:pt x="236" y="59"/>
                    <a:pt x="212" y="162"/>
                  </a:cubicBezTo>
                  <a:cubicBezTo>
                    <a:pt x="209" y="175"/>
                    <a:pt x="199" y="188"/>
                    <a:pt x="191" y="198"/>
                  </a:cubicBezTo>
                  <a:cubicBezTo>
                    <a:pt x="172" y="220"/>
                    <a:pt x="157" y="231"/>
                    <a:pt x="122" y="231"/>
                  </a:cubicBezTo>
                  <a:cubicBezTo>
                    <a:pt x="111" y="231"/>
                    <a:pt x="96" y="231"/>
                    <a:pt x="86" y="226"/>
                  </a:cubicBezTo>
                  <a:cubicBezTo>
                    <a:pt x="69" y="220"/>
                    <a:pt x="52" y="209"/>
                    <a:pt x="40" y="196"/>
                  </a:cubicBezTo>
                  <a:cubicBezTo>
                    <a:pt x="28" y="183"/>
                    <a:pt x="19" y="169"/>
                    <a:pt x="13" y="153"/>
                  </a:cubicBezTo>
                  <a:cubicBezTo>
                    <a:pt x="8" y="140"/>
                    <a:pt x="5" y="127"/>
                    <a:pt x="4" y="1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9">
              <a:extLst>
                <a:ext uri="{FF2B5EF4-FFF2-40B4-BE49-F238E27FC236}">
                  <a16:creationId xmlns:a16="http://schemas.microsoft.com/office/drawing/2014/main" id="{EBB16C78-40D6-40F4-89C0-E9CAE9B0FEF4}"/>
                </a:ext>
              </a:extLst>
            </p:cNvPr>
            <p:cNvSpPr>
              <a:spLocks/>
            </p:cNvSpPr>
            <p:nvPr/>
          </p:nvSpPr>
          <p:spPr bwMode="auto">
            <a:xfrm>
              <a:off x="6118462" y="4117437"/>
              <a:ext cx="834856" cy="812393"/>
            </a:xfrm>
            <a:custGeom>
              <a:avLst/>
              <a:gdLst>
                <a:gd name="T0" fmla="*/ 232 w 237"/>
                <a:gd name="T1" fmla="*/ 114 h 231"/>
                <a:gd name="T2" fmla="*/ 190 w 237"/>
                <a:gd name="T3" fmla="*/ 0 h 231"/>
                <a:gd name="T4" fmla="*/ 25 w 237"/>
                <a:gd name="T5" fmla="*/ 162 h 231"/>
                <a:gd name="T6" fmla="*/ 45 w 237"/>
                <a:gd name="T7" fmla="*/ 198 h 231"/>
                <a:gd name="T8" fmla="*/ 114 w 237"/>
                <a:gd name="T9" fmla="*/ 231 h 231"/>
                <a:gd name="T10" fmla="*/ 151 w 237"/>
                <a:gd name="T11" fmla="*/ 226 h 231"/>
                <a:gd name="T12" fmla="*/ 197 w 237"/>
                <a:gd name="T13" fmla="*/ 196 h 231"/>
                <a:gd name="T14" fmla="*/ 224 w 237"/>
                <a:gd name="T15" fmla="*/ 153 h 231"/>
                <a:gd name="T16" fmla="*/ 232 w 237"/>
                <a:gd name="T17" fmla="*/ 114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231">
                  <a:moveTo>
                    <a:pt x="232" y="114"/>
                  </a:moveTo>
                  <a:cubicBezTo>
                    <a:pt x="232" y="114"/>
                    <a:pt x="237" y="48"/>
                    <a:pt x="190" y="0"/>
                  </a:cubicBezTo>
                  <a:cubicBezTo>
                    <a:pt x="190" y="0"/>
                    <a:pt x="0" y="59"/>
                    <a:pt x="25" y="162"/>
                  </a:cubicBezTo>
                  <a:cubicBezTo>
                    <a:pt x="28" y="175"/>
                    <a:pt x="37" y="188"/>
                    <a:pt x="45" y="198"/>
                  </a:cubicBezTo>
                  <a:cubicBezTo>
                    <a:pt x="64" y="220"/>
                    <a:pt x="80" y="231"/>
                    <a:pt x="114" y="231"/>
                  </a:cubicBezTo>
                  <a:cubicBezTo>
                    <a:pt x="126" y="231"/>
                    <a:pt x="140" y="231"/>
                    <a:pt x="151" y="226"/>
                  </a:cubicBezTo>
                  <a:cubicBezTo>
                    <a:pt x="167" y="220"/>
                    <a:pt x="185" y="209"/>
                    <a:pt x="197" y="196"/>
                  </a:cubicBezTo>
                  <a:cubicBezTo>
                    <a:pt x="208" y="183"/>
                    <a:pt x="217" y="169"/>
                    <a:pt x="224" y="153"/>
                  </a:cubicBezTo>
                  <a:cubicBezTo>
                    <a:pt x="228" y="140"/>
                    <a:pt x="231" y="127"/>
                    <a:pt x="232" y="1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50">
              <a:extLst>
                <a:ext uri="{FF2B5EF4-FFF2-40B4-BE49-F238E27FC236}">
                  <a16:creationId xmlns:a16="http://schemas.microsoft.com/office/drawing/2014/main" id="{B745AE23-A61A-4A80-A7AE-7BB579D33AC4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5009" y="5682324"/>
              <a:ext cx="750622" cy="552203"/>
            </a:xfrm>
            <a:custGeom>
              <a:avLst/>
              <a:gdLst>
                <a:gd name="T0" fmla="*/ 24 w 213"/>
                <a:gd name="T1" fmla="*/ 100 h 157"/>
                <a:gd name="T2" fmla="*/ 79 w 213"/>
                <a:gd name="T3" fmla="*/ 42 h 157"/>
                <a:gd name="T4" fmla="*/ 33 w 213"/>
                <a:gd name="T5" fmla="*/ 63 h 157"/>
                <a:gd name="T6" fmla="*/ 8 w 213"/>
                <a:gd name="T7" fmla="*/ 61 h 157"/>
                <a:gd name="T8" fmla="*/ 0 w 213"/>
                <a:gd name="T9" fmla="*/ 52 h 157"/>
                <a:gd name="T10" fmla="*/ 82 w 213"/>
                <a:gd name="T11" fmla="*/ 7 h 157"/>
                <a:gd name="T12" fmla="*/ 111 w 213"/>
                <a:gd name="T13" fmla="*/ 11 h 157"/>
                <a:gd name="T14" fmla="*/ 191 w 213"/>
                <a:gd name="T15" fmla="*/ 73 h 157"/>
                <a:gd name="T16" fmla="*/ 187 w 213"/>
                <a:gd name="T17" fmla="*/ 119 h 157"/>
                <a:gd name="T18" fmla="*/ 141 w 213"/>
                <a:gd name="T19" fmla="*/ 123 h 157"/>
                <a:gd name="T20" fmla="*/ 120 w 213"/>
                <a:gd name="T21" fmla="*/ 146 h 157"/>
                <a:gd name="T22" fmla="*/ 102 w 213"/>
                <a:gd name="T23" fmla="*/ 157 h 157"/>
                <a:gd name="T24" fmla="*/ 86 w 213"/>
                <a:gd name="T25" fmla="*/ 155 h 157"/>
                <a:gd name="T26" fmla="*/ 116 w 213"/>
                <a:gd name="T27" fmla="*/ 99 h 157"/>
                <a:gd name="T28" fmla="*/ 112 w 213"/>
                <a:gd name="T29" fmla="*/ 95 h 157"/>
                <a:gd name="T30" fmla="*/ 85 w 213"/>
                <a:gd name="T31" fmla="*/ 127 h 157"/>
                <a:gd name="T32" fmla="*/ 61 w 213"/>
                <a:gd name="T33" fmla="*/ 138 h 157"/>
                <a:gd name="T34" fmla="*/ 47 w 213"/>
                <a:gd name="T35" fmla="*/ 133 h 157"/>
                <a:gd name="T36" fmla="*/ 76 w 213"/>
                <a:gd name="T37" fmla="*/ 88 h 157"/>
                <a:gd name="T38" fmla="*/ 57 w 213"/>
                <a:gd name="T39" fmla="*/ 105 h 157"/>
                <a:gd name="T40" fmla="*/ 36 w 213"/>
                <a:gd name="T41" fmla="*/ 107 h 157"/>
                <a:gd name="T42" fmla="*/ 24 w 213"/>
                <a:gd name="T43" fmla="*/ 10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13" h="157">
                  <a:moveTo>
                    <a:pt x="24" y="100"/>
                  </a:moveTo>
                  <a:cubicBezTo>
                    <a:pt x="24" y="100"/>
                    <a:pt x="79" y="42"/>
                    <a:pt x="79" y="42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24" y="67"/>
                    <a:pt x="19" y="67"/>
                    <a:pt x="8" y="61"/>
                  </a:cubicBezTo>
                  <a:cubicBezTo>
                    <a:pt x="0" y="57"/>
                    <a:pt x="0" y="52"/>
                    <a:pt x="0" y="52"/>
                  </a:cubicBezTo>
                  <a:cubicBezTo>
                    <a:pt x="82" y="7"/>
                    <a:pt x="82" y="7"/>
                    <a:pt x="82" y="7"/>
                  </a:cubicBezTo>
                  <a:cubicBezTo>
                    <a:pt x="91" y="3"/>
                    <a:pt x="103" y="5"/>
                    <a:pt x="111" y="11"/>
                  </a:cubicBezTo>
                  <a:cubicBezTo>
                    <a:pt x="111" y="12"/>
                    <a:pt x="115" y="0"/>
                    <a:pt x="191" y="73"/>
                  </a:cubicBezTo>
                  <a:cubicBezTo>
                    <a:pt x="213" y="95"/>
                    <a:pt x="187" y="119"/>
                    <a:pt x="187" y="119"/>
                  </a:cubicBezTo>
                  <a:cubicBezTo>
                    <a:pt x="166" y="139"/>
                    <a:pt x="149" y="131"/>
                    <a:pt x="141" y="123"/>
                  </a:cubicBezTo>
                  <a:cubicBezTo>
                    <a:pt x="120" y="146"/>
                    <a:pt x="120" y="146"/>
                    <a:pt x="120" y="146"/>
                  </a:cubicBezTo>
                  <a:cubicBezTo>
                    <a:pt x="111" y="154"/>
                    <a:pt x="107" y="157"/>
                    <a:pt x="102" y="157"/>
                  </a:cubicBezTo>
                  <a:cubicBezTo>
                    <a:pt x="91" y="157"/>
                    <a:pt x="86" y="155"/>
                    <a:pt x="86" y="155"/>
                  </a:cubicBezTo>
                  <a:cubicBezTo>
                    <a:pt x="116" y="99"/>
                    <a:pt x="116" y="99"/>
                    <a:pt x="116" y="99"/>
                  </a:cubicBezTo>
                  <a:cubicBezTo>
                    <a:pt x="115" y="98"/>
                    <a:pt x="114" y="97"/>
                    <a:pt x="112" y="95"/>
                  </a:cubicBezTo>
                  <a:cubicBezTo>
                    <a:pt x="85" y="127"/>
                    <a:pt x="85" y="127"/>
                    <a:pt x="85" y="127"/>
                  </a:cubicBezTo>
                  <a:cubicBezTo>
                    <a:pt x="80" y="134"/>
                    <a:pt x="70" y="139"/>
                    <a:pt x="61" y="138"/>
                  </a:cubicBezTo>
                  <a:cubicBezTo>
                    <a:pt x="51" y="137"/>
                    <a:pt x="49" y="133"/>
                    <a:pt x="47" y="133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57" y="105"/>
                    <a:pt x="57" y="105"/>
                    <a:pt x="57" y="105"/>
                  </a:cubicBezTo>
                  <a:cubicBezTo>
                    <a:pt x="49" y="109"/>
                    <a:pt x="45" y="109"/>
                    <a:pt x="36" y="107"/>
                  </a:cubicBezTo>
                  <a:cubicBezTo>
                    <a:pt x="29" y="105"/>
                    <a:pt x="24" y="100"/>
                    <a:pt x="24" y="100"/>
                  </a:cubicBezTo>
                  <a:close/>
                </a:path>
              </a:pathLst>
            </a:custGeom>
            <a:solidFill>
              <a:srgbClr val="FAA2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7B0F8E0F-648D-4430-8E5E-CD511FBF1EB8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3757" y="2185662"/>
              <a:ext cx="267678" cy="1256028"/>
            </a:xfrm>
            <a:custGeom>
              <a:avLst/>
              <a:gdLst>
                <a:gd name="T0" fmla="*/ 74 w 76"/>
                <a:gd name="T1" fmla="*/ 0 h 357"/>
                <a:gd name="T2" fmla="*/ 13 w 76"/>
                <a:gd name="T3" fmla="*/ 33 h 357"/>
                <a:gd name="T4" fmla="*/ 0 w 76"/>
                <a:gd name="T5" fmla="*/ 357 h 357"/>
                <a:gd name="T6" fmla="*/ 48 w 76"/>
                <a:gd name="T7" fmla="*/ 87 h 357"/>
                <a:gd name="T8" fmla="*/ 74 w 76"/>
                <a:gd name="T9" fmla="*/ 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" h="357">
                  <a:moveTo>
                    <a:pt x="74" y="0"/>
                  </a:moveTo>
                  <a:cubicBezTo>
                    <a:pt x="74" y="0"/>
                    <a:pt x="18" y="7"/>
                    <a:pt x="13" y="33"/>
                  </a:cubicBezTo>
                  <a:cubicBezTo>
                    <a:pt x="9" y="60"/>
                    <a:pt x="22" y="165"/>
                    <a:pt x="0" y="357"/>
                  </a:cubicBezTo>
                  <a:cubicBezTo>
                    <a:pt x="0" y="357"/>
                    <a:pt x="51" y="186"/>
                    <a:pt x="48" y="87"/>
                  </a:cubicBezTo>
                  <a:cubicBezTo>
                    <a:pt x="48" y="87"/>
                    <a:pt x="76" y="34"/>
                    <a:pt x="74" y="0"/>
                  </a:cubicBezTo>
                  <a:close/>
                </a:path>
              </a:pathLst>
            </a:custGeom>
            <a:solidFill>
              <a:srgbClr val="511E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858CBE0D-7FAE-4329-B809-9D3D0D6DF568}"/>
                </a:ext>
              </a:extLst>
            </p:cNvPr>
            <p:cNvSpPr>
              <a:spLocks/>
            </p:cNvSpPr>
            <p:nvPr/>
          </p:nvSpPr>
          <p:spPr bwMode="auto">
            <a:xfrm>
              <a:off x="6331856" y="2144481"/>
              <a:ext cx="522253" cy="2409102"/>
            </a:xfrm>
            <a:custGeom>
              <a:avLst/>
              <a:gdLst>
                <a:gd name="T0" fmla="*/ 124 w 148"/>
                <a:gd name="T1" fmla="*/ 4 h 685"/>
                <a:gd name="T2" fmla="*/ 110 w 148"/>
                <a:gd name="T3" fmla="*/ 351 h 685"/>
                <a:gd name="T4" fmla="*/ 148 w 148"/>
                <a:gd name="T5" fmla="*/ 661 h 685"/>
                <a:gd name="T6" fmla="*/ 13 w 148"/>
                <a:gd name="T7" fmla="*/ 600 h 685"/>
                <a:gd name="T8" fmla="*/ 50 w 148"/>
                <a:gd name="T9" fmla="*/ 0 h 685"/>
                <a:gd name="T10" fmla="*/ 124 w 148"/>
                <a:gd name="T11" fmla="*/ 4 h 6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" h="685">
                  <a:moveTo>
                    <a:pt x="124" y="4"/>
                  </a:moveTo>
                  <a:cubicBezTo>
                    <a:pt x="124" y="4"/>
                    <a:pt x="115" y="234"/>
                    <a:pt x="110" y="351"/>
                  </a:cubicBezTo>
                  <a:cubicBezTo>
                    <a:pt x="105" y="472"/>
                    <a:pt x="111" y="611"/>
                    <a:pt x="148" y="661"/>
                  </a:cubicBezTo>
                  <a:cubicBezTo>
                    <a:pt x="148" y="661"/>
                    <a:pt x="26" y="685"/>
                    <a:pt x="13" y="600"/>
                  </a:cubicBezTo>
                  <a:cubicBezTo>
                    <a:pt x="0" y="515"/>
                    <a:pt x="26" y="107"/>
                    <a:pt x="50" y="0"/>
                  </a:cubicBezTo>
                  <a:lnTo>
                    <a:pt x="124" y="4"/>
                  </a:lnTo>
                  <a:close/>
                </a:path>
              </a:pathLst>
            </a:custGeom>
            <a:solidFill>
              <a:srgbClr val="6015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53">
              <a:extLst>
                <a:ext uri="{FF2B5EF4-FFF2-40B4-BE49-F238E27FC236}">
                  <a16:creationId xmlns:a16="http://schemas.microsoft.com/office/drawing/2014/main" id="{8EC1B932-4FF7-43A1-97D1-912B40C64E0D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0113" y="1521147"/>
              <a:ext cx="1540553" cy="1680943"/>
            </a:xfrm>
            <a:custGeom>
              <a:avLst/>
              <a:gdLst>
                <a:gd name="T0" fmla="*/ 63 w 437"/>
                <a:gd name="T1" fmla="*/ 215 h 478"/>
                <a:gd name="T2" fmla="*/ 66 w 437"/>
                <a:gd name="T3" fmla="*/ 216 h 478"/>
                <a:gd name="T4" fmla="*/ 92 w 437"/>
                <a:gd name="T5" fmla="*/ 189 h 478"/>
                <a:gd name="T6" fmla="*/ 272 w 437"/>
                <a:gd name="T7" fmla="*/ 0 h 478"/>
                <a:gd name="T8" fmla="*/ 437 w 437"/>
                <a:gd name="T9" fmla="*/ 191 h 478"/>
                <a:gd name="T10" fmla="*/ 426 w 437"/>
                <a:gd name="T11" fmla="*/ 309 h 478"/>
                <a:gd name="T12" fmla="*/ 269 w 437"/>
                <a:gd name="T13" fmla="*/ 478 h 478"/>
                <a:gd name="T14" fmla="*/ 84 w 437"/>
                <a:gd name="T15" fmla="*/ 347 h 478"/>
                <a:gd name="T16" fmla="*/ 7 w 437"/>
                <a:gd name="T17" fmla="*/ 267 h 478"/>
                <a:gd name="T18" fmla="*/ 63 w 437"/>
                <a:gd name="T19" fmla="*/ 215 h 4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7" h="478">
                  <a:moveTo>
                    <a:pt x="63" y="215"/>
                  </a:moveTo>
                  <a:cubicBezTo>
                    <a:pt x="66" y="216"/>
                    <a:pt x="66" y="216"/>
                    <a:pt x="66" y="216"/>
                  </a:cubicBezTo>
                  <a:cubicBezTo>
                    <a:pt x="66" y="216"/>
                    <a:pt x="88" y="230"/>
                    <a:pt x="92" y="189"/>
                  </a:cubicBezTo>
                  <a:cubicBezTo>
                    <a:pt x="200" y="139"/>
                    <a:pt x="272" y="0"/>
                    <a:pt x="272" y="0"/>
                  </a:cubicBezTo>
                  <a:cubicBezTo>
                    <a:pt x="401" y="17"/>
                    <a:pt x="433" y="112"/>
                    <a:pt x="437" y="191"/>
                  </a:cubicBezTo>
                  <a:cubicBezTo>
                    <a:pt x="431" y="221"/>
                    <a:pt x="423" y="268"/>
                    <a:pt x="426" y="309"/>
                  </a:cubicBezTo>
                  <a:cubicBezTo>
                    <a:pt x="431" y="412"/>
                    <a:pt x="345" y="478"/>
                    <a:pt x="269" y="478"/>
                  </a:cubicBezTo>
                  <a:cubicBezTo>
                    <a:pt x="121" y="478"/>
                    <a:pt x="84" y="347"/>
                    <a:pt x="84" y="347"/>
                  </a:cubicBezTo>
                  <a:cubicBezTo>
                    <a:pt x="84" y="347"/>
                    <a:pt x="16" y="359"/>
                    <a:pt x="7" y="267"/>
                  </a:cubicBezTo>
                  <a:cubicBezTo>
                    <a:pt x="0" y="192"/>
                    <a:pt x="63" y="215"/>
                    <a:pt x="63" y="215"/>
                  </a:cubicBezTo>
                  <a:close/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54">
              <a:extLst>
                <a:ext uri="{FF2B5EF4-FFF2-40B4-BE49-F238E27FC236}">
                  <a16:creationId xmlns:a16="http://schemas.microsoft.com/office/drawing/2014/main" id="{FDE2BC46-E57F-4971-819C-806100CD0CD5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2897" y="2372850"/>
              <a:ext cx="164725" cy="365016"/>
            </a:xfrm>
            <a:custGeom>
              <a:avLst/>
              <a:gdLst>
                <a:gd name="T0" fmla="*/ 0 w 47"/>
                <a:gd name="T1" fmla="*/ 92 h 104"/>
                <a:gd name="T2" fmla="*/ 45 w 47"/>
                <a:gd name="T3" fmla="*/ 81 h 104"/>
                <a:gd name="T4" fmla="*/ 34 w 47"/>
                <a:gd name="T5" fmla="*/ 50 h 104"/>
                <a:gd name="T6" fmla="*/ 13 w 47"/>
                <a:gd name="T7" fmla="*/ 0 h 104"/>
                <a:gd name="T8" fmla="*/ 31 w 47"/>
                <a:gd name="T9" fmla="*/ 61 h 104"/>
                <a:gd name="T10" fmla="*/ 36 w 47"/>
                <a:gd name="T11" fmla="*/ 75 h 104"/>
                <a:gd name="T12" fmla="*/ 0 w 47"/>
                <a:gd name="T13" fmla="*/ 92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" h="104">
                  <a:moveTo>
                    <a:pt x="0" y="92"/>
                  </a:moveTo>
                  <a:cubicBezTo>
                    <a:pt x="26" y="104"/>
                    <a:pt x="42" y="98"/>
                    <a:pt x="45" y="81"/>
                  </a:cubicBezTo>
                  <a:cubicBezTo>
                    <a:pt x="47" y="69"/>
                    <a:pt x="41" y="57"/>
                    <a:pt x="34" y="50"/>
                  </a:cubicBezTo>
                  <a:cubicBezTo>
                    <a:pt x="20" y="38"/>
                    <a:pt x="13" y="0"/>
                    <a:pt x="13" y="0"/>
                  </a:cubicBezTo>
                  <a:cubicBezTo>
                    <a:pt x="12" y="8"/>
                    <a:pt x="14" y="39"/>
                    <a:pt x="31" y="61"/>
                  </a:cubicBezTo>
                  <a:cubicBezTo>
                    <a:pt x="35" y="65"/>
                    <a:pt x="36" y="70"/>
                    <a:pt x="36" y="75"/>
                  </a:cubicBezTo>
                  <a:cubicBezTo>
                    <a:pt x="35" y="88"/>
                    <a:pt x="23" y="98"/>
                    <a:pt x="0" y="92"/>
                  </a:cubicBezTo>
                  <a:close/>
                </a:path>
              </a:pathLst>
            </a:custGeom>
            <a:solidFill>
              <a:srgbClr val="A066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55">
              <a:extLst>
                <a:ext uri="{FF2B5EF4-FFF2-40B4-BE49-F238E27FC236}">
                  <a16:creationId xmlns:a16="http://schemas.microsoft.com/office/drawing/2014/main" id="{C952B336-63A8-4EFE-9C3C-8ADB416F208B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3757" y="2616193"/>
              <a:ext cx="1349621" cy="585897"/>
            </a:xfrm>
            <a:custGeom>
              <a:avLst/>
              <a:gdLst>
                <a:gd name="T0" fmla="*/ 77 w 383"/>
                <a:gd name="T1" fmla="*/ 5 h 167"/>
                <a:gd name="T2" fmla="*/ 188 w 383"/>
                <a:gd name="T3" fmla="*/ 128 h 167"/>
                <a:gd name="T4" fmla="*/ 383 w 383"/>
                <a:gd name="T5" fmla="*/ 93 h 167"/>
                <a:gd name="T6" fmla="*/ 251 w 383"/>
                <a:gd name="T7" fmla="*/ 167 h 167"/>
                <a:gd name="T8" fmla="*/ 66 w 383"/>
                <a:gd name="T9" fmla="*/ 36 h 167"/>
                <a:gd name="T10" fmla="*/ 0 w 383"/>
                <a:gd name="T11" fmla="*/ 0 h 167"/>
                <a:gd name="T12" fmla="*/ 77 w 383"/>
                <a:gd name="T13" fmla="*/ 5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3" h="167">
                  <a:moveTo>
                    <a:pt x="77" y="5"/>
                  </a:moveTo>
                  <a:cubicBezTo>
                    <a:pt x="77" y="5"/>
                    <a:pt x="87" y="85"/>
                    <a:pt x="188" y="128"/>
                  </a:cubicBezTo>
                  <a:cubicBezTo>
                    <a:pt x="277" y="166"/>
                    <a:pt x="364" y="107"/>
                    <a:pt x="383" y="93"/>
                  </a:cubicBezTo>
                  <a:cubicBezTo>
                    <a:pt x="353" y="140"/>
                    <a:pt x="300" y="167"/>
                    <a:pt x="251" y="167"/>
                  </a:cubicBezTo>
                  <a:cubicBezTo>
                    <a:pt x="103" y="167"/>
                    <a:pt x="66" y="36"/>
                    <a:pt x="66" y="36"/>
                  </a:cubicBezTo>
                  <a:cubicBezTo>
                    <a:pt x="66" y="36"/>
                    <a:pt x="23" y="44"/>
                    <a:pt x="0" y="0"/>
                  </a:cubicBezTo>
                  <a:cubicBezTo>
                    <a:pt x="43" y="40"/>
                    <a:pt x="77" y="5"/>
                    <a:pt x="77" y="5"/>
                  </a:cubicBezTo>
                  <a:close/>
                </a:path>
              </a:pathLst>
            </a:custGeom>
            <a:solidFill>
              <a:srgbClr val="B876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1679B9A2-6D97-4610-80DB-EF109E93D57A}"/>
                </a:ext>
              </a:extLst>
            </p:cNvPr>
            <p:cNvSpPr>
              <a:spLocks/>
            </p:cNvSpPr>
            <p:nvPr/>
          </p:nvSpPr>
          <p:spPr bwMode="auto">
            <a:xfrm>
              <a:off x="5453947" y="1521147"/>
              <a:ext cx="1216718" cy="672003"/>
            </a:xfrm>
            <a:custGeom>
              <a:avLst/>
              <a:gdLst>
                <a:gd name="T0" fmla="*/ 180 w 345"/>
                <a:gd name="T1" fmla="*/ 0 h 191"/>
                <a:gd name="T2" fmla="*/ 345 w 345"/>
                <a:gd name="T3" fmla="*/ 191 h 191"/>
                <a:gd name="T4" fmla="*/ 201 w 345"/>
                <a:gd name="T5" fmla="*/ 15 h 191"/>
                <a:gd name="T6" fmla="*/ 0 w 345"/>
                <a:gd name="T7" fmla="*/ 189 h 191"/>
                <a:gd name="T8" fmla="*/ 180 w 345"/>
                <a:gd name="T9" fmla="*/ 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5" h="191">
                  <a:moveTo>
                    <a:pt x="180" y="0"/>
                  </a:moveTo>
                  <a:cubicBezTo>
                    <a:pt x="309" y="17"/>
                    <a:pt x="341" y="112"/>
                    <a:pt x="345" y="191"/>
                  </a:cubicBezTo>
                  <a:cubicBezTo>
                    <a:pt x="345" y="191"/>
                    <a:pt x="332" y="41"/>
                    <a:pt x="201" y="15"/>
                  </a:cubicBezTo>
                  <a:cubicBezTo>
                    <a:pt x="201" y="15"/>
                    <a:pt x="159" y="138"/>
                    <a:pt x="0" y="189"/>
                  </a:cubicBezTo>
                  <a:cubicBezTo>
                    <a:pt x="108" y="139"/>
                    <a:pt x="180" y="0"/>
                    <a:pt x="180" y="0"/>
                  </a:cubicBezTo>
                  <a:close/>
                </a:path>
              </a:pathLst>
            </a:custGeom>
            <a:solidFill>
              <a:srgbClr val="B876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781E7BB0-8DA9-49FC-9242-6AF122B0DEE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02697" y="2144481"/>
              <a:ext cx="511022" cy="509150"/>
            </a:xfrm>
            <a:custGeom>
              <a:avLst/>
              <a:gdLst>
                <a:gd name="T0" fmla="*/ 0 w 145"/>
                <a:gd name="T1" fmla="*/ 72 h 145"/>
                <a:gd name="T2" fmla="*/ 73 w 145"/>
                <a:gd name="T3" fmla="*/ 0 h 145"/>
                <a:gd name="T4" fmla="*/ 145 w 145"/>
                <a:gd name="T5" fmla="*/ 72 h 145"/>
                <a:gd name="T6" fmla="*/ 73 w 145"/>
                <a:gd name="T7" fmla="*/ 145 h 145"/>
                <a:gd name="T8" fmla="*/ 0 w 145"/>
                <a:gd name="T9" fmla="*/ 72 h 145"/>
                <a:gd name="T10" fmla="*/ 8 w 145"/>
                <a:gd name="T11" fmla="*/ 72 h 145"/>
                <a:gd name="T12" fmla="*/ 73 w 145"/>
                <a:gd name="T13" fmla="*/ 137 h 145"/>
                <a:gd name="T14" fmla="*/ 137 w 145"/>
                <a:gd name="T15" fmla="*/ 72 h 145"/>
                <a:gd name="T16" fmla="*/ 73 w 145"/>
                <a:gd name="T17" fmla="*/ 8 h 145"/>
                <a:gd name="T18" fmla="*/ 8 w 145"/>
                <a:gd name="T19" fmla="*/ 72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5" h="145">
                  <a:moveTo>
                    <a:pt x="0" y="72"/>
                  </a:moveTo>
                  <a:cubicBezTo>
                    <a:pt x="0" y="32"/>
                    <a:pt x="33" y="0"/>
                    <a:pt x="73" y="0"/>
                  </a:cubicBezTo>
                  <a:cubicBezTo>
                    <a:pt x="113" y="0"/>
                    <a:pt x="145" y="32"/>
                    <a:pt x="145" y="72"/>
                  </a:cubicBezTo>
                  <a:cubicBezTo>
                    <a:pt x="145" y="112"/>
                    <a:pt x="113" y="145"/>
                    <a:pt x="73" y="145"/>
                  </a:cubicBezTo>
                  <a:cubicBezTo>
                    <a:pt x="33" y="145"/>
                    <a:pt x="0" y="112"/>
                    <a:pt x="0" y="72"/>
                  </a:cubicBezTo>
                  <a:close/>
                  <a:moveTo>
                    <a:pt x="8" y="72"/>
                  </a:moveTo>
                  <a:cubicBezTo>
                    <a:pt x="8" y="108"/>
                    <a:pt x="37" y="137"/>
                    <a:pt x="73" y="137"/>
                  </a:cubicBezTo>
                  <a:cubicBezTo>
                    <a:pt x="108" y="137"/>
                    <a:pt x="137" y="108"/>
                    <a:pt x="137" y="72"/>
                  </a:cubicBezTo>
                  <a:cubicBezTo>
                    <a:pt x="137" y="37"/>
                    <a:pt x="108" y="8"/>
                    <a:pt x="73" y="8"/>
                  </a:cubicBezTo>
                  <a:cubicBezTo>
                    <a:pt x="37" y="8"/>
                    <a:pt x="8" y="37"/>
                    <a:pt x="8" y="72"/>
                  </a:cubicBezTo>
                  <a:close/>
                </a:path>
              </a:pathLst>
            </a:custGeom>
            <a:solidFill>
              <a:srgbClr val="CE3B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B7CB01AF-613F-40EB-AD82-9A562A05C01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53156" y="2144481"/>
              <a:ext cx="511022" cy="509150"/>
            </a:xfrm>
            <a:custGeom>
              <a:avLst/>
              <a:gdLst>
                <a:gd name="T0" fmla="*/ 0 w 145"/>
                <a:gd name="T1" fmla="*/ 72 h 145"/>
                <a:gd name="T2" fmla="*/ 73 w 145"/>
                <a:gd name="T3" fmla="*/ 0 h 145"/>
                <a:gd name="T4" fmla="*/ 145 w 145"/>
                <a:gd name="T5" fmla="*/ 72 h 145"/>
                <a:gd name="T6" fmla="*/ 73 w 145"/>
                <a:gd name="T7" fmla="*/ 145 h 145"/>
                <a:gd name="T8" fmla="*/ 0 w 145"/>
                <a:gd name="T9" fmla="*/ 72 h 145"/>
                <a:gd name="T10" fmla="*/ 8 w 145"/>
                <a:gd name="T11" fmla="*/ 72 h 145"/>
                <a:gd name="T12" fmla="*/ 73 w 145"/>
                <a:gd name="T13" fmla="*/ 137 h 145"/>
                <a:gd name="T14" fmla="*/ 137 w 145"/>
                <a:gd name="T15" fmla="*/ 72 h 145"/>
                <a:gd name="T16" fmla="*/ 73 w 145"/>
                <a:gd name="T17" fmla="*/ 8 h 145"/>
                <a:gd name="T18" fmla="*/ 8 w 145"/>
                <a:gd name="T19" fmla="*/ 72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5" h="145">
                  <a:moveTo>
                    <a:pt x="0" y="72"/>
                  </a:moveTo>
                  <a:cubicBezTo>
                    <a:pt x="0" y="32"/>
                    <a:pt x="33" y="0"/>
                    <a:pt x="73" y="0"/>
                  </a:cubicBezTo>
                  <a:cubicBezTo>
                    <a:pt x="113" y="0"/>
                    <a:pt x="145" y="32"/>
                    <a:pt x="145" y="72"/>
                  </a:cubicBezTo>
                  <a:cubicBezTo>
                    <a:pt x="145" y="112"/>
                    <a:pt x="113" y="145"/>
                    <a:pt x="73" y="145"/>
                  </a:cubicBezTo>
                  <a:cubicBezTo>
                    <a:pt x="33" y="145"/>
                    <a:pt x="0" y="112"/>
                    <a:pt x="0" y="72"/>
                  </a:cubicBezTo>
                  <a:close/>
                  <a:moveTo>
                    <a:pt x="8" y="72"/>
                  </a:moveTo>
                  <a:cubicBezTo>
                    <a:pt x="8" y="108"/>
                    <a:pt x="37" y="137"/>
                    <a:pt x="73" y="137"/>
                  </a:cubicBezTo>
                  <a:cubicBezTo>
                    <a:pt x="108" y="137"/>
                    <a:pt x="137" y="108"/>
                    <a:pt x="137" y="72"/>
                  </a:cubicBezTo>
                  <a:cubicBezTo>
                    <a:pt x="137" y="37"/>
                    <a:pt x="108" y="8"/>
                    <a:pt x="73" y="8"/>
                  </a:cubicBezTo>
                  <a:cubicBezTo>
                    <a:pt x="37" y="8"/>
                    <a:pt x="8" y="37"/>
                    <a:pt x="8" y="72"/>
                  </a:cubicBezTo>
                  <a:close/>
                </a:path>
              </a:pathLst>
            </a:custGeom>
            <a:solidFill>
              <a:srgbClr val="CE3B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3316844E-C848-4D8B-8109-58A626A4EF77}"/>
                </a:ext>
              </a:extLst>
            </p:cNvPr>
            <p:cNvSpPr>
              <a:spLocks/>
            </p:cNvSpPr>
            <p:nvPr/>
          </p:nvSpPr>
          <p:spPr bwMode="auto">
            <a:xfrm>
              <a:off x="6047331" y="2324181"/>
              <a:ext cx="175956" cy="61772"/>
            </a:xfrm>
            <a:custGeom>
              <a:avLst/>
              <a:gdLst>
                <a:gd name="T0" fmla="*/ 3 w 50"/>
                <a:gd name="T1" fmla="*/ 18 h 18"/>
                <a:gd name="T2" fmla="*/ 46 w 50"/>
                <a:gd name="T3" fmla="*/ 18 h 18"/>
                <a:gd name="T4" fmla="*/ 50 w 50"/>
                <a:gd name="T5" fmla="*/ 10 h 18"/>
                <a:gd name="T6" fmla="*/ 0 w 50"/>
                <a:gd name="T7" fmla="*/ 10 h 18"/>
                <a:gd name="T8" fmla="*/ 3 w 50"/>
                <a:gd name="T9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18">
                  <a:moveTo>
                    <a:pt x="3" y="18"/>
                  </a:moveTo>
                  <a:cubicBezTo>
                    <a:pt x="28" y="9"/>
                    <a:pt x="46" y="17"/>
                    <a:pt x="46" y="18"/>
                  </a:cubicBezTo>
                  <a:cubicBezTo>
                    <a:pt x="50" y="10"/>
                    <a:pt x="50" y="10"/>
                    <a:pt x="50" y="10"/>
                  </a:cubicBezTo>
                  <a:cubicBezTo>
                    <a:pt x="49" y="10"/>
                    <a:pt x="29" y="0"/>
                    <a:pt x="0" y="10"/>
                  </a:cubicBezTo>
                  <a:lnTo>
                    <a:pt x="3" y="18"/>
                  </a:lnTo>
                  <a:close/>
                </a:path>
              </a:pathLst>
            </a:custGeom>
            <a:solidFill>
              <a:srgbClr val="CE3B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0F82F44E-2C03-4555-B068-2947C2E62BD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4197" y="2209996"/>
              <a:ext cx="273294" cy="162853"/>
            </a:xfrm>
            <a:custGeom>
              <a:avLst/>
              <a:gdLst>
                <a:gd name="T0" fmla="*/ 73 w 78"/>
                <a:gd name="T1" fmla="*/ 46 h 46"/>
                <a:gd name="T2" fmla="*/ 78 w 78"/>
                <a:gd name="T3" fmla="*/ 40 h 46"/>
                <a:gd name="T4" fmla="*/ 0 w 78"/>
                <a:gd name="T5" fmla="*/ 16 h 46"/>
                <a:gd name="T6" fmla="*/ 9 w 78"/>
                <a:gd name="T7" fmla="*/ 17 h 46"/>
                <a:gd name="T8" fmla="*/ 73 w 78"/>
                <a:gd name="T9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" h="46">
                  <a:moveTo>
                    <a:pt x="73" y="46"/>
                  </a:moveTo>
                  <a:cubicBezTo>
                    <a:pt x="78" y="40"/>
                    <a:pt x="78" y="40"/>
                    <a:pt x="78" y="40"/>
                  </a:cubicBezTo>
                  <a:cubicBezTo>
                    <a:pt x="76" y="38"/>
                    <a:pt x="28" y="0"/>
                    <a:pt x="0" y="16"/>
                  </a:cubicBezTo>
                  <a:cubicBezTo>
                    <a:pt x="9" y="17"/>
                    <a:pt x="9" y="17"/>
                    <a:pt x="9" y="17"/>
                  </a:cubicBezTo>
                  <a:cubicBezTo>
                    <a:pt x="40" y="17"/>
                    <a:pt x="73" y="46"/>
                    <a:pt x="73" y="46"/>
                  </a:cubicBezTo>
                  <a:close/>
                </a:path>
              </a:pathLst>
            </a:custGeom>
            <a:solidFill>
              <a:srgbClr val="CE3B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76" name="TextBox 75">
            <a:extLst>
              <a:ext uri="{FF2B5EF4-FFF2-40B4-BE49-F238E27FC236}">
                <a16:creationId xmlns:a16="http://schemas.microsoft.com/office/drawing/2014/main" id="{2E0CCD90-F1CE-4263-835C-3C327664AE4D}"/>
              </a:ext>
            </a:extLst>
          </p:cNvPr>
          <p:cNvSpPr txBox="1"/>
          <p:nvPr/>
        </p:nvSpPr>
        <p:spPr>
          <a:xfrm flipH="1">
            <a:off x="838199" y="1674788"/>
            <a:ext cx="1850583" cy="21544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Skin texture change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3CDC5DA-CE2E-41F3-A1AA-784645D961DC}"/>
              </a:ext>
            </a:extLst>
          </p:cNvPr>
          <p:cNvSpPr txBox="1"/>
          <p:nvPr/>
        </p:nvSpPr>
        <p:spPr>
          <a:xfrm flipH="1">
            <a:off x="838199" y="3063115"/>
            <a:ext cx="1850583" cy="21544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Dripping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8DB76F34-32CB-4E23-902E-42739AEBEB72}"/>
              </a:ext>
            </a:extLst>
          </p:cNvPr>
          <p:cNvSpPr txBox="1"/>
          <p:nvPr/>
        </p:nvSpPr>
        <p:spPr>
          <a:xfrm flipH="1">
            <a:off x="838199" y="4450784"/>
            <a:ext cx="1850583" cy="21544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Armpit Pain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829E5A55-7A80-48EB-95F6-7D16DDD3E1D9}"/>
              </a:ext>
            </a:extLst>
          </p:cNvPr>
          <p:cNvSpPr txBox="1"/>
          <p:nvPr/>
        </p:nvSpPr>
        <p:spPr>
          <a:xfrm flipH="1">
            <a:off x="838199" y="5831910"/>
            <a:ext cx="1850583" cy="21544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Dimpling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4E45247E-0CE8-49CC-8CBB-59894A541DD5}"/>
              </a:ext>
            </a:extLst>
          </p:cNvPr>
          <p:cNvSpPr txBox="1"/>
          <p:nvPr/>
        </p:nvSpPr>
        <p:spPr>
          <a:xfrm>
            <a:off x="9503217" y="1674788"/>
            <a:ext cx="1850583" cy="21544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Size or shape change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92BDC4FA-6F2C-4A36-A8F4-FCB3CB31184B}"/>
              </a:ext>
            </a:extLst>
          </p:cNvPr>
          <p:cNvSpPr txBox="1"/>
          <p:nvPr/>
        </p:nvSpPr>
        <p:spPr>
          <a:xfrm>
            <a:off x="9503217" y="3063115"/>
            <a:ext cx="1850583" cy="21544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Redness or Rash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74EE7D2D-0DF5-406E-8980-4FB8A5B92C62}"/>
              </a:ext>
            </a:extLst>
          </p:cNvPr>
          <p:cNvSpPr txBox="1"/>
          <p:nvPr/>
        </p:nvSpPr>
        <p:spPr>
          <a:xfrm>
            <a:off x="9503217" y="4450784"/>
            <a:ext cx="1850583" cy="21544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Lumping or Thickening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EB726418-AF9C-4E2A-A908-3A7E2EC0829A}"/>
              </a:ext>
            </a:extLst>
          </p:cNvPr>
          <p:cNvSpPr txBox="1"/>
          <p:nvPr/>
        </p:nvSpPr>
        <p:spPr>
          <a:xfrm>
            <a:off x="9503217" y="5831910"/>
            <a:ext cx="1850583" cy="21544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Pulled in Nipple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0E7C905-9E20-4E75-A868-81FD5A31A9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4168" y="1209272"/>
            <a:ext cx="1146147" cy="114614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0667993-79D1-49D7-8347-3FFC0CDB97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4168" y="2594979"/>
            <a:ext cx="1152244" cy="114614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C5F7C80-2280-4DCC-B3C4-9D0285EF2E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4168" y="3980686"/>
            <a:ext cx="1152244" cy="11461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E559EE-94B7-46DF-9445-0B2EF89063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74168" y="5366394"/>
            <a:ext cx="1152244" cy="114614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D83CBDD-A44E-4684-B62B-8E58424808A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70099" y="1209600"/>
            <a:ext cx="1146147" cy="114614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027051E-7899-4BAE-8760-BB6CBBB1B4E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70099" y="2593166"/>
            <a:ext cx="1146147" cy="114614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3E0314E-1EF3-41FE-A3DE-1AE5F2CC0EB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70099" y="3976732"/>
            <a:ext cx="1146147" cy="11522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DDA1862-E11E-4F51-9672-742E6853A16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170099" y="5366394"/>
            <a:ext cx="1146147" cy="114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107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decel="46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00"/>
                            </p:stCondLst>
                            <p:childTnLst>
                              <p:par>
                                <p:cTn id="15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" fill="hold"/>
                                        <p:tgtEl>
                                          <p:spTgt spid="2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00"/>
                            </p:stCondLst>
                            <p:childTnLst>
                              <p:par>
                                <p:cTn id="1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400"/>
                            </p:stCondLst>
                            <p:childTnLst>
                              <p:par>
                                <p:cTn id="2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100" fill="hold"/>
                                        <p:tgtEl>
                                          <p:spTgt spid="3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7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200"/>
                            </p:stCondLst>
                            <p:childTnLst>
                              <p:par>
                                <p:cTn id="3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300"/>
                            </p:stCondLst>
                            <p:childTnLst>
                              <p:par>
                                <p:cTn id="39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0" dur="100" fill="hold"/>
                                        <p:tgtEl>
                                          <p:spTgt spid="4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100"/>
                            </p:stCondLst>
                            <p:childTnLst>
                              <p:par>
                                <p:cTn id="51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100" fill="hold"/>
                                        <p:tgtEl>
                                          <p:spTgt spid="5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300"/>
                            </p:stCondLst>
                            <p:childTnLst>
                              <p:par>
                                <p:cTn id="5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800"/>
                            </p:stCondLst>
                            <p:childTnLst>
                              <p:par>
                                <p:cTn id="5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900"/>
                            </p:stCondLst>
                            <p:childTnLst>
                              <p:par>
                                <p:cTn id="63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4" dur="100" fill="hold"/>
                                        <p:tgtEl>
                                          <p:spTgt spid="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1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600"/>
                            </p:stCondLst>
                            <p:childTnLst>
                              <p:par>
                                <p:cTn id="7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700"/>
                            </p:stCondLst>
                            <p:childTnLst>
                              <p:par>
                                <p:cTn id="75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6" dur="100" fill="hold"/>
                                        <p:tgtEl>
                                          <p:spTgt spid="7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9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400"/>
                            </p:stCondLst>
                            <p:childTnLst>
                              <p:par>
                                <p:cTn id="8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500"/>
                            </p:stCondLst>
                            <p:childTnLst>
                              <p:par>
                                <p:cTn id="87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8" dur="100" fill="hold"/>
                                        <p:tgtEl>
                                          <p:spTgt spid="8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7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6200"/>
                            </p:stCondLst>
                            <p:childTnLst>
                              <p:par>
                                <p:cTn id="9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6300"/>
                            </p:stCondLst>
                            <p:childTnLst>
                              <p:par>
                                <p:cTn id="99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0" dur="100" fill="hold"/>
                                        <p:tgtEl>
                                          <p:spTgt spid="9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65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80" grpId="0"/>
      <p:bldP spid="83" grpId="0"/>
      <p:bldP spid="86" grpId="0"/>
      <p:bldP spid="113" grpId="0"/>
      <p:bldP spid="111" grpId="0"/>
      <p:bldP spid="109" grpId="0"/>
      <p:bldP spid="10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453C89CF-7478-4CC4-9B65-D89A9AA9F0C5}"/>
              </a:ext>
            </a:extLst>
          </p:cNvPr>
          <p:cNvSpPr/>
          <p:nvPr/>
        </p:nvSpPr>
        <p:spPr>
          <a:xfrm>
            <a:off x="0" y="3251582"/>
            <a:ext cx="12192000" cy="3619130"/>
          </a:xfrm>
          <a:custGeom>
            <a:avLst/>
            <a:gdLst>
              <a:gd name="connsiteX0" fmla="*/ 0 w 12192000"/>
              <a:gd name="connsiteY0" fmla="*/ 0 h 3619130"/>
              <a:gd name="connsiteX1" fmla="*/ 20515 w 12192000"/>
              <a:gd name="connsiteY1" fmla="*/ 10606 h 3619130"/>
              <a:gd name="connsiteX2" fmla="*/ 6591301 w 12192000"/>
              <a:gd name="connsiteY2" fmla="*/ 2730130 h 3619130"/>
              <a:gd name="connsiteX3" fmla="*/ 11796862 w 12192000"/>
              <a:gd name="connsiteY3" fmla="*/ 1937886 h 3619130"/>
              <a:gd name="connsiteX4" fmla="*/ 12192000 w 12192000"/>
              <a:gd name="connsiteY4" fmla="*/ 1837746 h 3619130"/>
              <a:gd name="connsiteX5" fmla="*/ 12192000 w 12192000"/>
              <a:gd name="connsiteY5" fmla="*/ 3619130 h 3619130"/>
              <a:gd name="connsiteX6" fmla="*/ 0 w 12192000"/>
              <a:gd name="connsiteY6" fmla="*/ 3619130 h 3619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3619130">
                <a:moveTo>
                  <a:pt x="0" y="0"/>
                </a:moveTo>
                <a:lnTo>
                  <a:pt x="20515" y="10606"/>
                </a:lnTo>
                <a:cubicBezTo>
                  <a:pt x="1492053" y="780581"/>
                  <a:pt x="4331760" y="2496768"/>
                  <a:pt x="6591301" y="2730130"/>
                </a:cubicBezTo>
                <a:cubicBezTo>
                  <a:pt x="8043864" y="2880149"/>
                  <a:pt x="10056317" y="2379863"/>
                  <a:pt x="11796862" y="1937886"/>
                </a:cubicBezTo>
                <a:lnTo>
                  <a:pt x="12192000" y="1837746"/>
                </a:lnTo>
                <a:lnTo>
                  <a:pt x="12192000" y="3619130"/>
                </a:lnTo>
                <a:lnTo>
                  <a:pt x="0" y="361913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C67440-6BD0-4141-AC52-B1640F046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8882"/>
            <a:ext cx="10515600" cy="387798"/>
          </a:xfrm>
        </p:spPr>
        <p:txBody>
          <a:bodyPr/>
          <a:lstStyle/>
          <a:p>
            <a:r>
              <a:rPr lang="da-DK" dirty="0"/>
              <a:t>LOREM IPSUM DOLOR SIT AMET</a:t>
            </a:r>
            <a:endParaRPr lang="en-GB" dirty="0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C8FF1D57-56AB-4C61-95AB-D8E1CB54A977}"/>
              </a:ext>
            </a:extLst>
          </p:cNvPr>
          <p:cNvSpPr/>
          <p:nvPr/>
        </p:nvSpPr>
        <p:spPr>
          <a:xfrm rot="5400000">
            <a:off x="3408706" y="4152035"/>
            <a:ext cx="853306" cy="291974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73676C1-2B54-435B-992B-D61B46D0A513}"/>
              </a:ext>
            </a:extLst>
          </p:cNvPr>
          <p:cNvSpPr txBox="1"/>
          <p:nvPr/>
        </p:nvSpPr>
        <p:spPr>
          <a:xfrm flipH="1">
            <a:off x="3015313" y="5702641"/>
            <a:ext cx="1640087" cy="963042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ctr"/>
            <a:r>
              <a:rPr lang="id-ID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</a:t>
            </a:r>
          </a:p>
        </p:txBody>
      </p:sp>
      <p:sp>
        <p:nvSpPr>
          <p:cNvPr id="48" name="Arrow: Right 47">
            <a:extLst>
              <a:ext uri="{FF2B5EF4-FFF2-40B4-BE49-F238E27FC236}">
                <a16:creationId xmlns:a16="http://schemas.microsoft.com/office/drawing/2014/main" id="{0F3C06CE-FE26-44CA-B4BE-CA40B5AE50BB}"/>
              </a:ext>
            </a:extLst>
          </p:cNvPr>
          <p:cNvSpPr/>
          <p:nvPr/>
        </p:nvSpPr>
        <p:spPr>
          <a:xfrm rot="16200000" flipV="1">
            <a:off x="3455372" y="3206032"/>
            <a:ext cx="759972" cy="321171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009C35B-E7D5-42C3-8B2B-8CA579DBAF9C}"/>
              </a:ext>
            </a:extLst>
          </p:cNvPr>
          <p:cNvSpPr txBox="1"/>
          <p:nvPr/>
        </p:nvSpPr>
        <p:spPr>
          <a:xfrm flipH="1">
            <a:off x="3015313" y="977281"/>
            <a:ext cx="1640087" cy="1087942"/>
          </a:xfrm>
          <a:prstGeom prst="rect">
            <a:avLst/>
          </a:prstGeom>
          <a:noFill/>
        </p:spPr>
        <p:txBody>
          <a:bodyPr wrap="square" lIns="0" tIns="0" rIns="0" bIns="0" rtlCol="0" anchor="b">
            <a:normAutofit/>
          </a:bodyPr>
          <a:lstStyle/>
          <a:p>
            <a:pPr algn="ctr"/>
            <a:r>
              <a:rPr lang="id-ID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</a:t>
            </a: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BF20B291-1958-491D-ACC3-87BCAE1B6007}"/>
              </a:ext>
            </a:extLst>
          </p:cNvPr>
          <p:cNvSpPr/>
          <p:nvPr/>
        </p:nvSpPr>
        <p:spPr>
          <a:xfrm rot="5400000">
            <a:off x="5311816" y="4152035"/>
            <a:ext cx="853306" cy="291974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7908D6E-466B-4936-8810-1C1722DEF3ED}"/>
              </a:ext>
            </a:extLst>
          </p:cNvPr>
          <p:cNvSpPr txBox="1"/>
          <p:nvPr/>
        </p:nvSpPr>
        <p:spPr>
          <a:xfrm flipH="1">
            <a:off x="4918423" y="5702641"/>
            <a:ext cx="1640087" cy="963042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ctr"/>
            <a:r>
              <a:rPr lang="id-ID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</a:t>
            </a:r>
          </a:p>
        </p:txBody>
      </p:sp>
      <p:sp>
        <p:nvSpPr>
          <p:cNvPr id="45" name="Arrow: Right 44">
            <a:extLst>
              <a:ext uri="{FF2B5EF4-FFF2-40B4-BE49-F238E27FC236}">
                <a16:creationId xmlns:a16="http://schemas.microsoft.com/office/drawing/2014/main" id="{2C1F8EA9-C162-4DC8-ABD3-23B55887F1B2}"/>
              </a:ext>
            </a:extLst>
          </p:cNvPr>
          <p:cNvSpPr/>
          <p:nvPr/>
        </p:nvSpPr>
        <p:spPr>
          <a:xfrm rot="16200000" flipV="1">
            <a:off x="5358482" y="3206032"/>
            <a:ext cx="759972" cy="321171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17891D8-B12B-413E-A735-235E1EAAC367}"/>
              </a:ext>
            </a:extLst>
          </p:cNvPr>
          <p:cNvSpPr txBox="1"/>
          <p:nvPr/>
        </p:nvSpPr>
        <p:spPr>
          <a:xfrm flipH="1">
            <a:off x="4918423" y="977281"/>
            <a:ext cx="1640087" cy="1087942"/>
          </a:xfrm>
          <a:prstGeom prst="rect">
            <a:avLst/>
          </a:prstGeom>
          <a:noFill/>
        </p:spPr>
        <p:txBody>
          <a:bodyPr wrap="square" lIns="0" tIns="0" rIns="0" bIns="0" rtlCol="0" anchor="b">
            <a:normAutofit/>
          </a:bodyPr>
          <a:lstStyle/>
          <a:p>
            <a:pPr algn="ctr"/>
            <a:r>
              <a:rPr lang="id-ID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</a:t>
            </a:r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B15E20D8-E940-478F-B835-439222BAF3BC}"/>
              </a:ext>
            </a:extLst>
          </p:cNvPr>
          <p:cNvSpPr/>
          <p:nvPr/>
        </p:nvSpPr>
        <p:spPr>
          <a:xfrm rot="16200000" flipV="1">
            <a:off x="7261592" y="3206032"/>
            <a:ext cx="759972" cy="321171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5D3395F-6EAD-418D-B732-DFE4D5FF657E}"/>
              </a:ext>
            </a:extLst>
          </p:cNvPr>
          <p:cNvSpPr txBox="1"/>
          <p:nvPr/>
        </p:nvSpPr>
        <p:spPr>
          <a:xfrm flipH="1">
            <a:off x="6821533" y="977281"/>
            <a:ext cx="1640087" cy="1087942"/>
          </a:xfrm>
          <a:prstGeom prst="rect">
            <a:avLst/>
          </a:prstGeom>
          <a:noFill/>
        </p:spPr>
        <p:txBody>
          <a:bodyPr wrap="square" lIns="0" tIns="0" rIns="0" bIns="0" rtlCol="0" anchor="b">
            <a:normAutofit/>
          </a:bodyPr>
          <a:lstStyle/>
          <a:p>
            <a:pPr algn="ctr"/>
            <a:r>
              <a:rPr lang="id-ID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</a:t>
            </a:r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DA16919D-044B-443F-9306-61D65AAAD640}"/>
              </a:ext>
            </a:extLst>
          </p:cNvPr>
          <p:cNvSpPr/>
          <p:nvPr/>
        </p:nvSpPr>
        <p:spPr>
          <a:xfrm rot="5400000">
            <a:off x="7214926" y="4152035"/>
            <a:ext cx="853306" cy="291974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852A176-C122-462F-B507-FB303768E1F0}"/>
              </a:ext>
            </a:extLst>
          </p:cNvPr>
          <p:cNvSpPr txBox="1"/>
          <p:nvPr/>
        </p:nvSpPr>
        <p:spPr>
          <a:xfrm flipH="1">
            <a:off x="6821533" y="5702641"/>
            <a:ext cx="1640087" cy="963042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ctr"/>
            <a:r>
              <a:rPr lang="id-ID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</a:t>
            </a:r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86E3386E-EC86-453D-BD60-9D468EADD91C}"/>
              </a:ext>
            </a:extLst>
          </p:cNvPr>
          <p:cNvSpPr/>
          <p:nvPr/>
        </p:nvSpPr>
        <p:spPr>
          <a:xfrm rot="16200000" flipV="1">
            <a:off x="9164703" y="3206032"/>
            <a:ext cx="759972" cy="321171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69E5FB3-1FFD-4471-9044-3369E4D7275E}"/>
              </a:ext>
            </a:extLst>
          </p:cNvPr>
          <p:cNvSpPr txBox="1"/>
          <p:nvPr/>
        </p:nvSpPr>
        <p:spPr>
          <a:xfrm flipH="1">
            <a:off x="8724644" y="977281"/>
            <a:ext cx="1640087" cy="1087942"/>
          </a:xfrm>
          <a:prstGeom prst="rect">
            <a:avLst/>
          </a:prstGeom>
          <a:noFill/>
        </p:spPr>
        <p:txBody>
          <a:bodyPr wrap="square" lIns="0" tIns="0" rIns="0" bIns="0" rtlCol="0" anchor="b">
            <a:normAutofit/>
          </a:bodyPr>
          <a:lstStyle/>
          <a:p>
            <a:pPr algn="ctr"/>
            <a:r>
              <a:rPr lang="id-ID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</a:t>
            </a:r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6B6C771B-2153-4BDA-BE4A-5B7A4FBB73B2}"/>
              </a:ext>
            </a:extLst>
          </p:cNvPr>
          <p:cNvSpPr/>
          <p:nvPr/>
        </p:nvSpPr>
        <p:spPr>
          <a:xfrm rot="5400000">
            <a:off x="9118037" y="4152034"/>
            <a:ext cx="853305" cy="291974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0567122-5187-41AE-A467-3D81A801EDF2}"/>
              </a:ext>
            </a:extLst>
          </p:cNvPr>
          <p:cNvSpPr txBox="1"/>
          <p:nvPr/>
        </p:nvSpPr>
        <p:spPr>
          <a:xfrm flipH="1">
            <a:off x="8724644" y="5702641"/>
            <a:ext cx="1640087" cy="963042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ctr"/>
            <a:r>
              <a:rPr lang="id-ID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7BE2CEE-8113-4F7E-80EB-30A97FB6F537}"/>
              </a:ext>
            </a:extLst>
          </p:cNvPr>
          <p:cNvGrpSpPr/>
          <p:nvPr/>
        </p:nvGrpSpPr>
        <p:grpSpPr>
          <a:xfrm>
            <a:off x="394876" y="2246034"/>
            <a:ext cx="3164418" cy="3164418"/>
            <a:chOff x="838200" y="2614062"/>
            <a:chExt cx="2387600" cy="2387600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52CB793D-D8E2-4C5A-BD9F-99DC1DA5C267}"/>
                </a:ext>
              </a:extLst>
            </p:cNvPr>
            <p:cNvSpPr/>
            <p:nvPr/>
          </p:nvSpPr>
          <p:spPr>
            <a:xfrm>
              <a:off x="838200" y="2614062"/>
              <a:ext cx="2387600" cy="23876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6DFC440C-DF1B-4DCF-858B-F5FE8DB40125}"/>
                </a:ext>
              </a:extLst>
            </p:cNvPr>
            <p:cNvSpPr/>
            <p:nvPr/>
          </p:nvSpPr>
          <p:spPr>
            <a:xfrm>
              <a:off x="946728" y="2722590"/>
              <a:ext cx="2170545" cy="2170545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1113F111-16B7-449C-90BE-566D47F7FC5E}"/>
              </a:ext>
            </a:extLst>
          </p:cNvPr>
          <p:cNvGrpSpPr/>
          <p:nvPr/>
        </p:nvGrpSpPr>
        <p:grpSpPr>
          <a:xfrm>
            <a:off x="1597989" y="2484305"/>
            <a:ext cx="702769" cy="1212614"/>
            <a:chOff x="1680616" y="2891054"/>
            <a:chExt cx="702769" cy="1212614"/>
          </a:xfrm>
        </p:grpSpPr>
        <p:sp>
          <p:nvSpPr>
            <p:cNvPr id="9" name="Freeform 94">
              <a:extLst>
                <a:ext uri="{FF2B5EF4-FFF2-40B4-BE49-F238E27FC236}">
                  <a16:creationId xmlns:a16="http://schemas.microsoft.com/office/drawing/2014/main" id="{4302429F-A1A8-47AF-A1F0-FADFD2EB9FCB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0616" y="2955835"/>
              <a:ext cx="591489" cy="1147833"/>
            </a:xfrm>
            <a:custGeom>
              <a:avLst/>
              <a:gdLst>
                <a:gd name="T0" fmla="*/ 0 w 5545"/>
                <a:gd name="T1" fmla="*/ 8440 h 10775"/>
                <a:gd name="T2" fmla="*/ 2840 w 5545"/>
                <a:gd name="T3" fmla="*/ 4334 h 10775"/>
                <a:gd name="T4" fmla="*/ 4098 w 5545"/>
                <a:gd name="T5" fmla="*/ 2436 h 10775"/>
                <a:gd name="T6" fmla="*/ 4342 w 5545"/>
                <a:gd name="T7" fmla="*/ 0 h 10775"/>
                <a:gd name="T8" fmla="*/ 5015 w 5545"/>
                <a:gd name="T9" fmla="*/ 3940 h 10775"/>
                <a:gd name="T10" fmla="*/ 903 w 5545"/>
                <a:gd name="T11" fmla="*/ 10775 h 10775"/>
                <a:gd name="T12" fmla="*/ 0 w 5545"/>
                <a:gd name="T13" fmla="*/ 8440 h 10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45" h="10775">
                  <a:moveTo>
                    <a:pt x="0" y="8440"/>
                  </a:moveTo>
                  <a:cubicBezTo>
                    <a:pt x="0" y="8440"/>
                    <a:pt x="1632" y="6101"/>
                    <a:pt x="2840" y="4334"/>
                  </a:cubicBezTo>
                  <a:cubicBezTo>
                    <a:pt x="3484" y="3391"/>
                    <a:pt x="4008" y="2610"/>
                    <a:pt x="4098" y="2436"/>
                  </a:cubicBezTo>
                  <a:cubicBezTo>
                    <a:pt x="4356" y="1934"/>
                    <a:pt x="4972" y="1132"/>
                    <a:pt x="4342" y="0"/>
                  </a:cubicBezTo>
                  <a:cubicBezTo>
                    <a:pt x="4342" y="0"/>
                    <a:pt x="5545" y="2121"/>
                    <a:pt x="5015" y="3940"/>
                  </a:cubicBezTo>
                  <a:cubicBezTo>
                    <a:pt x="4485" y="5760"/>
                    <a:pt x="903" y="10775"/>
                    <a:pt x="903" y="10775"/>
                  </a:cubicBezTo>
                  <a:lnTo>
                    <a:pt x="0" y="844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95">
              <a:extLst>
                <a:ext uri="{FF2B5EF4-FFF2-40B4-BE49-F238E27FC236}">
                  <a16:creationId xmlns:a16="http://schemas.microsoft.com/office/drawing/2014/main" id="{CEFB50F9-4EC6-4373-8387-06F2B119054A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1783" y="2955835"/>
              <a:ext cx="591602" cy="1147833"/>
            </a:xfrm>
            <a:custGeom>
              <a:avLst/>
              <a:gdLst>
                <a:gd name="T0" fmla="*/ 5546 w 5546"/>
                <a:gd name="T1" fmla="*/ 8440 h 10775"/>
                <a:gd name="T2" fmla="*/ 1448 w 5546"/>
                <a:gd name="T3" fmla="*/ 2436 h 10775"/>
                <a:gd name="T4" fmla="*/ 1204 w 5546"/>
                <a:gd name="T5" fmla="*/ 0 h 10775"/>
                <a:gd name="T6" fmla="*/ 530 w 5546"/>
                <a:gd name="T7" fmla="*/ 3940 h 10775"/>
                <a:gd name="T8" fmla="*/ 4643 w 5546"/>
                <a:gd name="T9" fmla="*/ 10775 h 10775"/>
                <a:gd name="T10" fmla="*/ 5546 w 5546"/>
                <a:gd name="T11" fmla="*/ 8440 h 10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46" h="10775">
                  <a:moveTo>
                    <a:pt x="5546" y="8440"/>
                  </a:moveTo>
                  <a:cubicBezTo>
                    <a:pt x="5546" y="8440"/>
                    <a:pt x="1705" y="2937"/>
                    <a:pt x="1448" y="2436"/>
                  </a:cubicBezTo>
                  <a:cubicBezTo>
                    <a:pt x="1190" y="1934"/>
                    <a:pt x="573" y="1132"/>
                    <a:pt x="1204" y="0"/>
                  </a:cubicBezTo>
                  <a:cubicBezTo>
                    <a:pt x="1204" y="0"/>
                    <a:pt x="0" y="2121"/>
                    <a:pt x="530" y="3940"/>
                  </a:cubicBezTo>
                  <a:cubicBezTo>
                    <a:pt x="1061" y="5760"/>
                    <a:pt x="4643" y="10775"/>
                    <a:pt x="4643" y="10775"/>
                  </a:cubicBezTo>
                  <a:lnTo>
                    <a:pt x="5546" y="844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96">
              <a:extLst>
                <a:ext uri="{FF2B5EF4-FFF2-40B4-BE49-F238E27FC236}">
                  <a16:creationId xmlns:a16="http://schemas.microsoft.com/office/drawing/2014/main" id="{C8A37DE8-7B75-45E4-A131-BD6DF06BE002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5364" y="2891054"/>
              <a:ext cx="333273" cy="227216"/>
            </a:xfrm>
            <a:custGeom>
              <a:avLst/>
              <a:gdLst>
                <a:gd name="T0" fmla="*/ 2527 w 3124"/>
                <a:gd name="T1" fmla="*/ 544 h 2133"/>
                <a:gd name="T2" fmla="*/ 1562 w 3124"/>
                <a:gd name="T3" fmla="*/ 63 h 2133"/>
                <a:gd name="T4" fmla="*/ 596 w 3124"/>
                <a:gd name="T5" fmla="*/ 544 h 2133"/>
                <a:gd name="T6" fmla="*/ 323 w 3124"/>
                <a:gd name="T7" fmla="*/ 2133 h 2133"/>
                <a:gd name="T8" fmla="*/ 1562 w 3124"/>
                <a:gd name="T9" fmla="*/ 1496 h 2133"/>
                <a:gd name="T10" fmla="*/ 2801 w 3124"/>
                <a:gd name="T11" fmla="*/ 2133 h 2133"/>
                <a:gd name="T12" fmla="*/ 2527 w 3124"/>
                <a:gd name="T13" fmla="*/ 544 h 2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24" h="2133">
                  <a:moveTo>
                    <a:pt x="2527" y="544"/>
                  </a:moveTo>
                  <a:cubicBezTo>
                    <a:pt x="2040" y="0"/>
                    <a:pt x="1562" y="63"/>
                    <a:pt x="1562" y="63"/>
                  </a:cubicBezTo>
                  <a:cubicBezTo>
                    <a:pt x="1562" y="63"/>
                    <a:pt x="1083" y="0"/>
                    <a:pt x="596" y="544"/>
                  </a:cubicBezTo>
                  <a:cubicBezTo>
                    <a:pt x="0" y="1264"/>
                    <a:pt x="323" y="2133"/>
                    <a:pt x="323" y="2133"/>
                  </a:cubicBezTo>
                  <a:cubicBezTo>
                    <a:pt x="667" y="1588"/>
                    <a:pt x="1266" y="1496"/>
                    <a:pt x="1562" y="1496"/>
                  </a:cubicBezTo>
                  <a:cubicBezTo>
                    <a:pt x="1857" y="1496"/>
                    <a:pt x="2457" y="1588"/>
                    <a:pt x="2801" y="2133"/>
                  </a:cubicBezTo>
                  <a:cubicBezTo>
                    <a:pt x="2801" y="2133"/>
                    <a:pt x="3124" y="1264"/>
                    <a:pt x="2527" y="54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430F3C09-CBAC-49F2-913D-943808352A35}"/>
              </a:ext>
            </a:extLst>
          </p:cNvPr>
          <p:cNvSpPr txBox="1"/>
          <p:nvPr/>
        </p:nvSpPr>
        <p:spPr>
          <a:xfrm flipH="1">
            <a:off x="1133590" y="3867458"/>
            <a:ext cx="1640087" cy="1025675"/>
          </a:xfrm>
          <a:prstGeom prst="rect">
            <a:avLst/>
          </a:prstGeom>
          <a:noFill/>
        </p:spPr>
        <p:txBody>
          <a:bodyPr wrap="square" lIns="0" tIns="0" rIns="0" bIns="0" rtlCol="0" anchor="t">
            <a:normAutofit/>
          </a:bodyPr>
          <a:lstStyle/>
          <a:p>
            <a:pPr algn="ctr"/>
            <a:r>
              <a:rPr lang="id-ID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olor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sit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consectetur</a:t>
            </a:r>
            <a:endParaRPr lang="en-US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elit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sed do</a:t>
            </a: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5E601013-31AB-44B8-935C-5EC2AA77EF1E}"/>
              </a:ext>
            </a:extLst>
          </p:cNvPr>
          <p:cNvSpPr/>
          <p:nvPr/>
        </p:nvSpPr>
        <p:spPr>
          <a:xfrm>
            <a:off x="3450765" y="3594123"/>
            <a:ext cx="6487915" cy="427479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grpSp>
        <p:nvGrpSpPr>
          <p:cNvPr id="56" name="Group 4">
            <a:extLst>
              <a:ext uri="{FF2B5EF4-FFF2-40B4-BE49-F238E27FC236}">
                <a16:creationId xmlns:a16="http://schemas.microsoft.com/office/drawing/2014/main" id="{E6582B0F-3689-4AE9-9357-9AE09F33D3A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0155735" y="2925507"/>
            <a:ext cx="1423032" cy="511898"/>
            <a:chOff x="4677" y="1533"/>
            <a:chExt cx="1743" cy="627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58" name="Oval 5">
              <a:extLst>
                <a:ext uri="{FF2B5EF4-FFF2-40B4-BE49-F238E27FC236}">
                  <a16:creationId xmlns:a16="http://schemas.microsoft.com/office/drawing/2014/main" id="{E5395DC5-79B2-4E47-8858-880302B408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1533"/>
              <a:ext cx="128" cy="127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Oval 6">
              <a:extLst>
                <a:ext uri="{FF2B5EF4-FFF2-40B4-BE49-F238E27FC236}">
                  <a16:creationId xmlns:a16="http://schemas.microsoft.com/office/drawing/2014/main" id="{DAFB5AB2-4D9D-402D-8881-CE5435978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0" y="1533"/>
              <a:ext cx="128" cy="127"/>
            </a:xfrm>
            <a:prstGeom prst="ellips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7">
              <a:extLst>
                <a:ext uri="{FF2B5EF4-FFF2-40B4-BE49-F238E27FC236}">
                  <a16:creationId xmlns:a16="http://schemas.microsoft.com/office/drawing/2014/main" id="{229A3B18-F457-4289-8819-4B1450987A71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7" y="1670"/>
              <a:ext cx="294" cy="490"/>
            </a:xfrm>
            <a:custGeom>
              <a:avLst/>
              <a:gdLst>
                <a:gd name="T0" fmla="*/ 155 w 156"/>
                <a:gd name="T1" fmla="*/ 112 h 259"/>
                <a:gd name="T2" fmla="*/ 141 w 156"/>
                <a:gd name="T3" fmla="*/ 28 h 259"/>
                <a:gd name="T4" fmla="*/ 97 w 156"/>
                <a:gd name="T5" fmla="*/ 0 h 259"/>
                <a:gd name="T6" fmla="*/ 58 w 156"/>
                <a:gd name="T7" fmla="*/ 0 h 259"/>
                <a:gd name="T8" fmla="*/ 15 w 156"/>
                <a:gd name="T9" fmla="*/ 28 h 259"/>
                <a:gd name="T10" fmla="*/ 1 w 156"/>
                <a:gd name="T11" fmla="*/ 112 h 259"/>
                <a:gd name="T12" fmla="*/ 13 w 156"/>
                <a:gd name="T13" fmla="*/ 129 h 259"/>
                <a:gd name="T14" fmla="*/ 30 w 156"/>
                <a:gd name="T15" fmla="*/ 117 h 259"/>
                <a:gd name="T16" fmla="*/ 42 w 156"/>
                <a:gd name="T17" fmla="*/ 40 h 259"/>
                <a:gd name="T18" fmla="*/ 45 w 156"/>
                <a:gd name="T19" fmla="*/ 38 h 259"/>
                <a:gd name="T20" fmla="*/ 47 w 156"/>
                <a:gd name="T21" fmla="*/ 41 h 259"/>
                <a:gd name="T22" fmla="*/ 27 w 156"/>
                <a:gd name="T23" fmla="*/ 167 h 259"/>
                <a:gd name="T24" fmla="*/ 42 w 156"/>
                <a:gd name="T25" fmla="*/ 167 h 259"/>
                <a:gd name="T26" fmla="*/ 42 w 156"/>
                <a:gd name="T27" fmla="*/ 244 h 259"/>
                <a:gd name="T28" fmla="*/ 57 w 156"/>
                <a:gd name="T29" fmla="*/ 259 h 259"/>
                <a:gd name="T30" fmla="*/ 72 w 156"/>
                <a:gd name="T31" fmla="*/ 244 h 259"/>
                <a:gd name="T32" fmla="*/ 72 w 156"/>
                <a:gd name="T33" fmla="*/ 167 h 259"/>
                <a:gd name="T34" fmla="*/ 84 w 156"/>
                <a:gd name="T35" fmla="*/ 167 h 259"/>
                <a:gd name="T36" fmla="*/ 84 w 156"/>
                <a:gd name="T37" fmla="*/ 244 h 259"/>
                <a:gd name="T38" fmla="*/ 99 w 156"/>
                <a:gd name="T39" fmla="*/ 259 h 259"/>
                <a:gd name="T40" fmla="*/ 114 w 156"/>
                <a:gd name="T41" fmla="*/ 244 h 259"/>
                <a:gd name="T42" fmla="*/ 114 w 156"/>
                <a:gd name="T43" fmla="*/ 167 h 259"/>
                <a:gd name="T44" fmla="*/ 129 w 156"/>
                <a:gd name="T45" fmla="*/ 167 h 259"/>
                <a:gd name="T46" fmla="*/ 109 w 156"/>
                <a:gd name="T47" fmla="*/ 41 h 259"/>
                <a:gd name="T48" fmla="*/ 112 w 156"/>
                <a:gd name="T49" fmla="*/ 38 h 259"/>
                <a:gd name="T50" fmla="*/ 114 w 156"/>
                <a:gd name="T51" fmla="*/ 40 h 259"/>
                <a:gd name="T52" fmla="*/ 127 w 156"/>
                <a:gd name="T53" fmla="*/ 117 h 259"/>
                <a:gd name="T54" fmla="*/ 141 w 156"/>
                <a:gd name="T55" fmla="*/ 129 h 259"/>
                <a:gd name="T56" fmla="*/ 144 w 156"/>
                <a:gd name="T57" fmla="*/ 129 h 259"/>
                <a:gd name="T58" fmla="*/ 155 w 156"/>
                <a:gd name="T59" fmla="*/ 112 h 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56" h="259">
                  <a:moveTo>
                    <a:pt x="155" y="112"/>
                  </a:moveTo>
                  <a:cubicBezTo>
                    <a:pt x="154" y="105"/>
                    <a:pt x="143" y="39"/>
                    <a:pt x="141" y="28"/>
                  </a:cubicBezTo>
                  <a:cubicBezTo>
                    <a:pt x="135" y="0"/>
                    <a:pt x="110" y="0"/>
                    <a:pt x="97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45" y="0"/>
                    <a:pt x="21" y="0"/>
                    <a:pt x="15" y="28"/>
                  </a:cubicBezTo>
                  <a:cubicBezTo>
                    <a:pt x="13" y="39"/>
                    <a:pt x="2" y="105"/>
                    <a:pt x="1" y="112"/>
                  </a:cubicBezTo>
                  <a:cubicBezTo>
                    <a:pt x="0" y="120"/>
                    <a:pt x="5" y="128"/>
                    <a:pt x="13" y="129"/>
                  </a:cubicBezTo>
                  <a:cubicBezTo>
                    <a:pt x="21" y="130"/>
                    <a:pt x="28" y="125"/>
                    <a:pt x="30" y="117"/>
                  </a:cubicBezTo>
                  <a:cubicBezTo>
                    <a:pt x="32" y="100"/>
                    <a:pt x="39" y="57"/>
                    <a:pt x="42" y="40"/>
                  </a:cubicBezTo>
                  <a:cubicBezTo>
                    <a:pt x="43" y="39"/>
                    <a:pt x="44" y="38"/>
                    <a:pt x="45" y="38"/>
                  </a:cubicBezTo>
                  <a:cubicBezTo>
                    <a:pt x="46" y="38"/>
                    <a:pt x="47" y="39"/>
                    <a:pt x="47" y="41"/>
                  </a:cubicBezTo>
                  <a:cubicBezTo>
                    <a:pt x="27" y="167"/>
                    <a:pt x="27" y="167"/>
                    <a:pt x="27" y="167"/>
                  </a:cubicBezTo>
                  <a:cubicBezTo>
                    <a:pt x="42" y="167"/>
                    <a:pt x="42" y="167"/>
                    <a:pt x="42" y="167"/>
                  </a:cubicBezTo>
                  <a:cubicBezTo>
                    <a:pt x="42" y="244"/>
                    <a:pt x="42" y="244"/>
                    <a:pt x="42" y="244"/>
                  </a:cubicBezTo>
                  <a:cubicBezTo>
                    <a:pt x="42" y="252"/>
                    <a:pt x="49" y="259"/>
                    <a:pt x="57" y="259"/>
                  </a:cubicBezTo>
                  <a:cubicBezTo>
                    <a:pt x="66" y="259"/>
                    <a:pt x="72" y="253"/>
                    <a:pt x="72" y="244"/>
                  </a:cubicBezTo>
                  <a:cubicBezTo>
                    <a:pt x="72" y="167"/>
                    <a:pt x="72" y="167"/>
                    <a:pt x="72" y="167"/>
                  </a:cubicBezTo>
                  <a:cubicBezTo>
                    <a:pt x="84" y="167"/>
                    <a:pt x="84" y="167"/>
                    <a:pt x="84" y="167"/>
                  </a:cubicBezTo>
                  <a:cubicBezTo>
                    <a:pt x="84" y="244"/>
                    <a:pt x="84" y="244"/>
                    <a:pt x="84" y="244"/>
                  </a:cubicBezTo>
                  <a:cubicBezTo>
                    <a:pt x="84" y="252"/>
                    <a:pt x="91" y="259"/>
                    <a:pt x="99" y="259"/>
                  </a:cubicBezTo>
                  <a:cubicBezTo>
                    <a:pt x="108" y="259"/>
                    <a:pt x="114" y="253"/>
                    <a:pt x="114" y="244"/>
                  </a:cubicBezTo>
                  <a:cubicBezTo>
                    <a:pt x="114" y="167"/>
                    <a:pt x="114" y="167"/>
                    <a:pt x="114" y="167"/>
                  </a:cubicBezTo>
                  <a:cubicBezTo>
                    <a:pt x="129" y="167"/>
                    <a:pt x="129" y="167"/>
                    <a:pt x="129" y="167"/>
                  </a:cubicBezTo>
                  <a:cubicBezTo>
                    <a:pt x="109" y="41"/>
                    <a:pt x="109" y="41"/>
                    <a:pt x="109" y="41"/>
                  </a:cubicBezTo>
                  <a:cubicBezTo>
                    <a:pt x="109" y="39"/>
                    <a:pt x="110" y="38"/>
                    <a:pt x="112" y="38"/>
                  </a:cubicBezTo>
                  <a:cubicBezTo>
                    <a:pt x="113" y="38"/>
                    <a:pt x="114" y="39"/>
                    <a:pt x="114" y="40"/>
                  </a:cubicBezTo>
                  <a:cubicBezTo>
                    <a:pt x="117" y="57"/>
                    <a:pt x="124" y="100"/>
                    <a:pt x="127" y="117"/>
                  </a:cubicBezTo>
                  <a:cubicBezTo>
                    <a:pt x="128" y="124"/>
                    <a:pt x="134" y="129"/>
                    <a:pt x="141" y="129"/>
                  </a:cubicBezTo>
                  <a:cubicBezTo>
                    <a:pt x="142" y="129"/>
                    <a:pt x="143" y="129"/>
                    <a:pt x="144" y="129"/>
                  </a:cubicBezTo>
                  <a:cubicBezTo>
                    <a:pt x="151" y="128"/>
                    <a:pt x="156" y="120"/>
                    <a:pt x="155" y="112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Oval 8">
              <a:extLst>
                <a:ext uri="{FF2B5EF4-FFF2-40B4-BE49-F238E27FC236}">
                  <a16:creationId xmlns:a16="http://schemas.microsoft.com/office/drawing/2014/main" id="{6FAD002D-1F10-46A7-869E-D23080B56F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8" y="1533"/>
              <a:ext cx="128" cy="127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9">
              <a:extLst>
                <a:ext uri="{FF2B5EF4-FFF2-40B4-BE49-F238E27FC236}">
                  <a16:creationId xmlns:a16="http://schemas.microsoft.com/office/drawing/2014/main" id="{F2CC7747-9417-4937-8C35-0C354F6543BE}"/>
                </a:ext>
              </a:extLst>
            </p:cNvPr>
            <p:cNvSpPr>
              <a:spLocks/>
            </p:cNvSpPr>
            <p:nvPr/>
          </p:nvSpPr>
          <p:spPr bwMode="auto">
            <a:xfrm>
              <a:off x="4965" y="1670"/>
              <a:ext cx="294" cy="490"/>
            </a:xfrm>
            <a:custGeom>
              <a:avLst/>
              <a:gdLst>
                <a:gd name="T0" fmla="*/ 155 w 156"/>
                <a:gd name="T1" fmla="*/ 112 h 259"/>
                <a:gd name="T2" fmla="*/ 141 w 156"/>
                <a:gd name="T3" fmla="*/ 28 h 259"/>
                <a:gd name="T4" fmla="*/ 97 w 156"/>
                <a:gd name="T5" fmla="*/ 0 h 259"/>
                <a:gd name="T6" fmla="*/ 58 w 156"/>
                <a:gd name="T7" fmla="*/ 0 h 259"/>
                <a:gd name="T8" fmla="*/ 15 w 156"/>
                <a:gd name="T9" fmla="*/ 28 h 259"/>
                <a:gd name="T10" fmla="*/ 1 w 156"/>
                <a:gd name="T11" fmla="*/ 112 h 259"/>
                <a:gd name="T12" fmla="*/ 13 w 156"/>
                <a:gd name="T13" fmla="*/ 129 h 259"/>
                <a:gd name="T14" fmla="*/ 30 w 156"/>
                <a:gd name="T15" fmla="*/ 117 h 259"/>
                <a:gd name="T16" fmla="*/ 42 w 156"/>
                <a:gd name="T17" fmla="*/ 40 h 259"/>
                <a:gd name="T18" fmla="*/ 45 w 156"/>
                <a:gd name="T19" fmla="*/ 38 h 259"/>
                <a:gd name="T20" fmla="*/ 47 w 156"/>
                <a:gd name="T21" fmla="*/ 41 h 259"/>
                <a:gd name="T22" fmla="*/ 27 w 156"/>
                <a:gd name="T23" fmla="*/ 167 h 259"/>
                <a:gd name="T24" fmla="*/ 42 w 156"/>
                <a:gd name="T25" fmla="*/ 167 h 259"/>
                <a:gd name="T26" fmla="*/ 42 w 156"/>
                <a:gd name="T27" fmla="*/ 244 h 259"/>
                <a:gd name="T28" fmla="*/ 57 w 156"/>
                <a:gd name="T29" fmla="*/ 259 h 259"/>
                <a:gd name="T30" fmla="*/ 72 w 156"/>
                <a:gd name="T31" fmla="*/ 244 h 259"/>
                <a:gd name="T32" fmla="*/ 72 w 156"/>
                <a:gd name="T33" fmla="*/ 167 h 259"/>
                <a:gd name="T34" fmla="*/ 84 w 156"/>
                <a:gd name="T35" fmla="*/ 167 h 259"/>
                <a:gd name="T36" fmla="*/ 84 w 156"/>
                <a:gd name="T37" fmla="*/ 244 h 259"/>
                <a:gd name="T38" fmla="*/ 99 w 156"/>
                <a:gd name="T39" fmla="*/ 259 h 259"/>
                <a:gd name="T40" fmla="*/ 114 w 156"/>
                <a:gd name="T41" fmla="*/ 244 h 259"/>
                <a:gd name="T42" fmla="*/ 114 w 156"/>
                <a:gd name="T43" fmla="*/ 167 h 259"/>
                <a:gd name="T44" fmla="*/ 129 w 156"/>
                <a:gd name="T45" fmla="*/ 167 h 259"/>
                <a:gd name="T46" fmla="*/ 109 w 156"/>
                <a:gd name="T47" fmla="*/ 41 h 259"/>
                <a:gd name="T48" fmla="*/ 112 w 156"/>
                <a:gd name="T49" fmla="*/ 38 h 259"/>
                <a:gd name="T50" fmla="*/ 114 w 156"/>
                <a:gd name="T51" fmla="*/ 40 h 259"/>
                <a:gd name="T52" fmla="*/ 127 w 156"/>
                <a:gd name="T53" fmla="*/ 117 h 259"/>
                <a:gd name="T54" fmla="*/ 141 w 156"/>
                <a:gd name="T55" fmla="*/ 129 h 259"/>
                <a:gd name="T56" fmla="*/ 144 w 156"/>
                <a:gd name="T57" fmla="*/ 129 h 259"/>
                <a:gd name="T58" fmla="*/ 155 w 156"/>
                <a:gd name="T59" fmla="*/ 112 h 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56" h="259">
                  <a:moveTo>
                    <a:pt x="155" y="112"/>
                  </a:moveTo>
                  <a:cubicBezTo>
                    <a:pt x="154" y="105"/>
                    <a:pt x="143" y="39"/>
                    <a:pt x="141" y="28"/>
                  </a:cubicBezTo>
                  <a:cubicBezTo>
                    <a:pt x="135" y="0"/>
                    <a:pt x="110" y="0"/>
                    <a:pt x="97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45" y="0"/>
                    <a:pt x="21" y="0"/>
                    <a:pt x="15" y="28"/>
                  </a:cubicBezTo>
                  <a:cubicBezTo>
                    <a:pt x="13" y="39"/>
                    <a:pt x="2" y="105"/>
                    <a:pt x="1" y="112"/>
                  </a:cubicBezTo>
                  <a:cubicBezTo>
                    <a:pt x="0" y="120"/>
                    <a:pt x="5" y="128"/>
                    <a:pt x="13" y="129"/>
                  </a:cubicBezTo>
                  <a:cubicBezTo>
                    <a:pt x="21" y="130"/>
                    <a:pt x="28" y="125"/>
                    <a:pt x="30" y="117"/>
                  </a:cubicBezTo>
                  <a:cubicBezTo>
                    <a:pt x="32" y="100"/>
                    <a:pt x="39" y="57"/>
                    <a:pt x="42" y="40"/>
                  </a:cubicBezTo>
                  <a:cubicBezTo>
                    <a:pt x="43" y="39"/>
                    <a:pt x="44" y="38"/>
                    <a:pt x="45" y="38"/>
                  </a:cubicBezTo>
                  <a:cubicBezTo>
                    <a:pt x="46" y="38"/>
                    <a:pt x="47" y="39"/>
                    <a:pt x="47" y="41"/>
                  </a:cubicBezTo>
                  <a:cubicBezTo>
                    <a:pt x="27" y="167"/>
                    <a:pt x="27" y="167"/>
                    <a:pt x="27" y="167"/>
                  </a:cubicBezTo>
                  <a:cubicBezTo>
                    <a:pt x="42" y="167"/>
                    <a:pt x="42" y="167"/>
                    <a:pt x="42" y="167"/>
                  </a:cubicBezTo>
                  <a:cubicBezTo>
                    <a:pt x="42" y="244"/>
                    <a:pt x="42" y="244"/>
                    <a:pt x="42" y="244"/>
                  </a:cubicBezTo>
                  <a:cubicBezTo>
                    <a:pt x="42" y="252"/>
                    <a:pt x="49" y="259"/>
                    <a:pt x="57" y="259"/>
                  </a:cubicBezTo>
                  <a:cubicBezTo>
                    <a:pt x="66" y="259"/>
                    <a:pt x="72" y="253"/>
                    <a:pt x="72" y="244"/>
                  </a:cubicBezTo>
                  <a:cubicBezTo>
                    <a:pt x="72" y="167"/>
                    <a:pt x="72" y="167"/>
                    <a:pt x="72" y="167"/>
                  </a:cubicBezTo>
                  <a:cubicBezTo>
                    <a:pt x="84" y="167"/>
                    <a:pt x="84" y="167"/>
                    <a:pt x="84" y="167"/>
                  </a:cubicBezTo>
                  <a:cubicBezTo>
                    <a:pt x="84" y="244"/>
                    <a:pt x="84" y="244"/>
                    <a:pt x="84" y="244"/>
                  </a:cubicBezTo>
                  <a:cubicBezTo>
                    <a:pt x="84" y="252"/>
                    <a:pt x="91" y="259"/>
                    <a:pt x="99" y="259"/>
                  </a:cubicBezTo>
                  <a:cubicBezTo>
                    <a:pt x="108" y="259"/>
                    <a:pt x="114" y="253"/>
                    <a:pt x="114" y="244"/>
                  </a:cubicBezTo>
                  <a:cubicBezTo>
                    <a:pt x="114" y="167"/>
                    <a:pt x="114" y="167"/>
                    <a:pt x="114" y="167"/>
                  </a:cubicBezTo>
                  <a:cubicBezTo>
                    <a:pt x="129" y="167"/>
                    <a:pt x="129" y="167"/>
                    <a:pt x="129" y="167"/>
                  </a:cubicBezTo>
                  <a:cubicBezTo>
                    <a:pt x="109" y="41"/>
                    <a:pt x="109" y="41"/>
                    <a:pt x="109" y="41"/>
                  </a:cubicBezTo>
                  <a:cubicBezTo>
                    <a:pt x="109" y="39"/>
                    <a:pt x="110" y="38"/>
                    <a:pt x="112" y="38"/>
                  </a:cubicBezTo>
                  <a:cubicBezTo>
                    <a:pt x="113" y="38"/>
                    <a:pt x="114" y="39"/>
                    <a:pt x="114" y="40"/>
                  </a:cubicBezTo>
                  <a:cubicBezTo>
                    <a:pt x="117" y="57"/>
                    <a:pt x="124" y="100"/>
                    <a:pt x="127" y="117"/>
                  </a:cubicBezTo>
                  <a:cubicBezTo>
                    <a:pt x="128" y="124"/>
                    <a:pt x="134" y="129"/>
                    <a:pt x="141" y="129"/>
                  </a:cubicBezTo>
                  <a:cubicBezTo>
                    <a:pt x="142" y="129"/>
                    <a:pt x="143" y="129"/>
                    <a:pt x="144" y="129"/>
                  </a:cubicBezTo>
                  <a:cubicBezTo>
                    <a:pt x="151" y="128"/>
                    <a:pt x="156" y="120"/>
                    <a:pt x="155" y="112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Oval 10">
              <a:extLst>
                <a:ext uri="{FF2B5EF4-FFF2-40B4-BE49-F238E27FC236}">
                  <a16:creationId xmlns:a16="http://schemas.microsoft.com/office/drawing/2014/main" id="{64F276AE-F1AF-4BDA-953F-AFEBB57575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0" y="153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11">
              <a:extLst>
                <a:ext uri="{FF2B5EF4-FFF2-40B4-BE49-F238E27FC236}">
                  <a16:creationId xmlns:a16="http://schemas.microsoft.com/office/drawing/2014/main" id="{21785FB2-F637-4647-8944-68E53A9EF67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6" y="1670"/>
              <a:ext cx="295" cy="490"/>
            </a:xfrm>
            <a:custGeom>
              <a:avLst/>
              <a:gdLst>
                <a:gd name="T0" fmla="*/ 156 w 157"/>
                <a:gd name="T1" fmla="*/ 112 h 259"/>
                <a:gd name="T2" fmla="*/ 142 w 157"/>
                <a:gd name="T3" fmla="*/ 28 h 259"/>
                <a:gd name="T4" fmla="*/ 98 w 157"/>
                <a:gd name="T5" fmla="*/ 0 h 259"/>
                <a:gd name="T6" fmla="*/ 59 w 157"/>
                <a:gd name="T7" fmla="*/ 0 h 259"/>
                <a:gd name="T8" fmla="*/ 16 w 157"/>
                <a:gd name="T9" fmla="*/ 28 h 259"/>
                <a:gd name="T10" fmla="*/ 2 w 157"/>
                <a:gd name="T11" fmla="*/ 112 h 259"/>
                <a:gd name="T12" fmla="*/ 14 w 157"/>
                <a:gd name="T13" fmla="*/ 129 h 259"/>
                <a:gd name="T14" fmla="*/ 30 w 157"/>
                <a:gd name="T15" fmla="*/ 117 h 259"/>
                <a:gd name="T16" fmla="*/ 43 w 157"/>
                <a:gd name="T17" fmla="*/ 40 h 259"/>
                <a:gd name="T18" fmla="*/ 46 w 157"/>
                <a:gd name="T19" fmla="*/ 38 h 259"/>
                <a:gd name="T20" fmla="*/ 48 w 157"/>
                <a:gd name="T21" fmla="*/ 41 h 259"/>
                <a:gd name="T22" fmla="*/ 28 w 157"/>
                <a:gd name="T23" fmla="*/ 167 h 259"/>
                <a:gd name="T24" fmla="*/ 43 w 157"/>
                <a:gd name="T25" fmla="*/ 167 h 259"/>
                <a:gd name="T26" fmla="*/ 43 w 157"/>
                <a:gd name="T27" fmla="*/ 244 h 259"/>
                <a:gd name="T28" fmla="*/ 58 w 157"/>
                <a:gd name="T29" fmla="*/ 259 h 259"/>
                <a:gd name="T30" fmla="*/ 73 w 157"/>
                <a:gd name="T31" fmla="*/ 244 h 259"/>
                <a:gd name="T32" fmla="*/ 73 w 157"/>
                <a:gd name="T33" fmla="*/ 167 h 259"/>
                <a:gd name="T34" fmla="*/ 85 w 157"/>
                <a:gd name="T35" fmla="*/ 167 h 259"/>
                <a:gd name="T36" fmla="*/ 85 w 157"/>
                <a:gd name="T37" fmla="*/ 244 h 259"/>
                <a:gd name="T38" fmla="*/ 100 w 157"/>
                <a:gd name="T39" fmla="*/ 259 h 259"/>
                <a:gd name="T40" fmla="*/ 115 w 157"/>
                <a:gd name="T41" fmla="*/ 244 h 259"/>
                <a:gd name="T42" fmla="*/ 115 w 157"/>
                <a:gd name="T43" fmla="*/ 167 h 259"/>
                <a:gd name="T44" fmla="*/ 130 w 157"/>
                <a:gd name="T45" fmla="*/ 167 h 259"/>
                <a:gd name="T46" fmla="*/ 110 w 157"/>
                <a:gd name="T47" fmla="*/ 41 h 259"/>
                <a:gd name="T48" fmla="*/ 112 w 157"/>
                <a:gd name="T49" fmla="*/ 38 h 259"/>
                <a:gd name="T50" fmla="*/ 115 w 157"/>
                <a:gd name="T51" fmla="*/ 40 h 259"/>
                <a:gd name="T52" fmla="*/ 128 w 157"/>
                <a:gd name="T53" fmla="*/ 117 h 259"/>
                <a:gd name="T54" fmla="*/ 142 w 157"/>
                <a:gd name="T55" fmla="*/ 129 h 259"/>
                <a:gd name="T56" fmla="*/ 144 w 157"/>
                <a:gd name="T57" fmla="*/ 129 h 259"/>
                <a:gd name="T58" fmla="*/ 156 w 157"/>
                <a:gd name="T59" fmla="*/ 112 h 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57" h="259">
                  <a:moveTo>
                    <a:pt x="156" y="112"/>
                  </a:moveTo>
                  <a:cubicBezTo>
                    <a:pt x="155" y="105"/>
                    <a:pt x="144" y="39"/>
                    <a:pt x="142" y="28"/>
                  </a:cubicBezTo>
                  <a:cubicBezTo>
                    <a:pt x="136" y="0"/>
                    <a:pt x="111" y="0"/>
                    <a:pt x="98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46" y="0"/>
                    <a:pt x="22" y="0"/>
                    <a:pt x="16" y="28"/>
                  </a:cubicBezTo>
                  <a:cubicBezTo>
                    <a:pt x="14" y="39"/>
                    <a:pt x="3" y="105"/>
                    <a:pt x="2" y="112"/>
                  </a:cubicBezTo>
                  <a:cubicBezTo>
                    <a:pt x="0" y="120"/>
                    <a:pt x="6" y="128"/>
                    <a:pt x="14" y="129"/>
                  </a:cubicBezTo>
                  <a:cubicBezTo>
                    <a:pt x="22" y="130"/>
                    <a:pt x="29" y="125"/>
                    <a:pt x="30" y="117"/>
                  </a:cubicBezTo>
                  <a:cubicBezTo>
                    <a:pt x="33" y="100"/>
                    <a:pt x="40" y="57"/>
                    <a:pt x="43" y="40"/>
                  </a:cubicBezTo>
                  <a:cubicBezTo>
                    <a:pt x="44" y="39"/>
                    <a:pt x="44" y="38"/>
                    <a:pt x="46" y="38"/>
                  </a:cubicBezTo>
                  <a:cubicBezTo>
                    <a:pt x="47" y="38"/>
                    <a:pt x="48" y="39"/>
                    <a:pt x="48" y="41"/>
                  </a:cubicBezTo>
                  <a:cubicBezTo>
                    <a:pt x="28" y="167"/>
                    <a:pt x="28" y="167"/>
                    <a:pt x="28" y="167"/>
                  </a:cubicBezTo>
                  <a:cubicBezTo>
                    <a:pt x="43" y="167"/>
                    <a:pt x="43" y="167"/>
                    <a:pt x="43" y="167"/>
                  </a:cubicBezTo>
                  <a:cubicBezTo>
                    <a:pt x="43" y="244"/>
                    <a:pt x="43" y="244"/>
                    <a:pt x="43" y="244"/>
                  </a:cubicBezTo>
                  <a:cubicBezTo>
                    <a:pt x="43" y="252"/>
                    <a:pt x="50" y="259"/>
                    <a:pt x="58" y="259"/>
                  </a:cubicBezTo>
                  <a:cubicBezTo>
                    <a:pt x="66" y="259"/>
                    <a:pt x="73" y="253"/>
                    <a:pt x="73" y="244"/>
                  </a:cubicBezTo>
                  <a:cubicBezTo>
                    <a:pt x="73" y="167"/>
                    <a:pt x="73" y="167"/>
                    <a:pt x="73" y="167"/>
                  </a:cubicBezTo>
                  <a:cubicBezTo>
                    <a:pt x="85" y="167"/>
                    <a:pt x="85" y="167"/>
                    <a:pt x="85" y="16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5" y="252"/>
                    <a:pt x="92" y="259"/>
                    <a:pt x="100" y="259"/>
                  </a:cubicBezTo>
                  <a:cubicBezTo>
                    <a:pt x="108" y="259"/>
                    <a:pt x="115" y="253"/>
                    <a:pt x="115" y="244"/>
                  </a:cubicBezTo>
                  <a:cubicBezTo>
                    <a:pt x="115" y="167"/>
                    <a:pt x="115" y="167"/>
                    <a:pt x="115" y="167"/>
                  </a:cubicBezTo>
                  <a:cubicBezTo>
                    <a:pt x="130" y="167"/>
                    <a:pt x="130" y="167"/>
                    <a:pt x="130" y="167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10" y="39"/>
                    <a:pt x="111" y="38"/>
                    <a:pt x="112" y="38"/>
                  </a:cubicBezTo>
                  <a:cubicBezTo>
                    <a:pt x="114" y="38"/>
                    <a:pt x="114" y="39"/>
                    <a:pt x="115" y="40"/>
                  </a:cubicBezTo>
                  <a:cubicBezTo>
                    <a:pt x="118" y="57"/>
                    <a:pt x="125" y="100"/>
                    <a:pt x="128" y="117"/>
                  </a:cubicBezTo>
                  <a:cubicBezTo>
                    <a:pt x="129" y="124"/>
                    <a:pt x="135" y="129"/>
                    <a:pt x="142" y="129"/>
                  </a:cubicBezTo>
                  <a:cubicBezTo>
                    <a:pt x="143" y="129"/>
                    <a:pt x="144" y="129"/>
                    <a:pt x="144" y="129"/>
                  </a:cubicBezTo>
                  <a:cubicBezTo>
                    <a:pt x="152" y="128"/>
                    <a:pt x="157" y="120"/>
                    <a:pt x="156" y="1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Oval 12">
              <a:extLst>
                <a:ext uri="{FF2B5EF4-FFF2-40B4-BE49-F238E27FC236}">
                  <a16:creationId xmlns:a16="http://schemas.microsoft.com/office/drawing/2014/main" id="{A35EA2F7-1FA1-4F47-A9AD-7F14EF9A20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29" y="1533"/>
              <a:ext cx="126" cy="127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13">
              <a:extLst>
                <a:ext uri="{FF2B5EF4-FFF2-40B4-BE49-F238E27FC236}">
                  <a16:creationId xmlns:a16="http://schemas.microsoft.com/office/drawing/2014/main" id="{195AEAF1-6ED0-433A-9A64-4AE2F4F72252}"/>
                </a:ext>
              </a:extLst>
            </p:cNvPr>
            <p:cNvSpPr>
              <a:spLocks/>
            </p:cNvSpPr>
            <p:nvPr/>
          </p:nvSpPr>
          <p:spPr bwMode="auto">
            <a:xfrm>
              <a:off x="5544" y="1670"/>
              <a:ext cx="296" cy="490"/>
            </a:xfrm>
            <a:custGeom>
              <a:avLst/>
              <a:gdLst>
                <a:gd name="T0" fmla="*/ 156 w 157"/>
                <a:gd name="T1" fmla="*/ 112 h 259"/>
                <a:gd name="T2" fmla="*/ 142 w 157"/>
                <a:gd name="T3" fmla="*/ 28 h 259"/>
                <a:gd name="T4" fmla="*/ 98 w 157"/>
                <a:gd name="T5" fmla="*/ 0 h 259"/>
                <a:gd name="T6" fmla="*/ 59 w 157"/>
                <a:gd name="T7" fmla="*/ 0 h 259"/>
                <a:gd name="T8" fmla="*/ 16 w 157"/>
                <a:gd name="T9" fmla="*/ 28 h 259"/>
                <a:gd name="T10" fmla="*/ 2 w 157"/>
                <a:gd name="T11" fmla="*/ 112 h 259"/>
                <a:gd name="T12" fmla="*/ 14 w 157"/>
                <a:gd name="T13" fmla="*/ 129 h 259"/>
                <a:gd name="T14" fmla="*/ 30 w 157"/>
                <a:gd name="T15" fmla="*/ 117 h 259"/>
                <a:gd name="T16" fmla="*/ 43 w 157"/>
                <a:gd name="T17" fmla="*/ 40 h 259"/>
                <a:gd name="T18" fmla="*/ 46 w 157"/>
                <a:gd name="T19" fmla="*/ 38 h 259"/>
                <a:gd name="T20" fmla="*/ 48 w 157"/>
                <a:gd name="T21" fmla="*/ 41 h 259"/>
                <a:gd name="T22" fmla="*/ 28 w 157"/>
                <a:gd name="T23" fmla="*/ 167 h 259"/>
                <a:gd name="T24" fmla="*/ 43 w 157"/>
                <a:gd name="T25" fmla="*/ 167 h 259"/>
                <a:gd name="T26" fmla="*/ 43 w 157"/>
                <a:gd name="T27" fmla="*/ 244 h 259"/>
                <a:gd name="T28" fmla="*/ 58 w 157"/>
                <a:gd name="T29" fmla="*/ 259 h 259"/>
                <a:gd name="T30" fmla="*/ 73 w 157"/>
                <a:gd name="T31" fmla="*/ 244 h 259"/>
                <a:gd name="T32" fmla="*/ 73 w 157"/>
                <a:gd name="T33" fmla="*/ 167 h 259"/>
                <a:gd name="T34" fmla="*/ 85 w 157"/>
                <a:gd name="T35" fmla="*/ 167 h 259"/>
                <a:gd name="T36" fmla="*/ 85 w 157"/>
                <a:gd name="T37" fmla="*/ 244 h 259"/>
                <a:gd name="T38" fmla="*/ 100 w 157"/>
                <a:gd name="T39" fmla="*/ 259 h 259"/>
                <a:gd name="T40" fmla="*/ 115 w 157"/>
                <a:gd name="T41" fmla="*/ 244 h 259"/>
                <a:gd name="T42" fmla="*/ 115 w 157"/>
                <a:gd name="T43" fmla="*/ 167 h 259"/>
                <a:gd name="T44" fmla="*/ 130 w 157"/>
                <a:gd name="T45" fmla="*/ 167 h 259"/>
                <a:gd name="T46" fmla="*/ 110 w 157"/>
                <a:gd name="T47" fmla="*/ 41 h 259"/>
                <a:gd name="T48" fmla="*/ 112 w 157"/>
                <a:gd name="T49" fmla="*/ 38 h 259"/>
                <a:gd name="T50" fmla="*/ 115 w 157"/>
                <a:gd name="T51" fmla="*/ 40 h 259"/>
                <a:gd name="T52" fmla="*/ 128 w 157"/>
                <a:gd name="T53" fmla="*/ 117 h 259"/>
                <a:gd name="T54" fmla="*/ 142 w 157"/>
                <a:gd name="T55" fmla="*/ 129 h 259"/>
                <a:gd name="T56" fmla="*/ 144 w 157"/>
                <a:gd name="T57" fmla="*/ 129 h 259"/>
                <a:gd name="T58" fmla="*/ 156 w 157"/>
                <a:gd name="T59" fmla="*/ 112 h 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57" h="259">
                  <a:moveTo>
                    <a:pt x="156" y="112"/>
                  </a:moveTo>
                  <a:cubicBezTo>
                    <a:pt x="155" y="105"/>
                    <a:pt x="144" y="39"/>
                    <a:pt x="142" y="28"/>
                  </a:cubicBezTo>
                  <a:cubicBezTo>
                    <a:pt x="136" y="0"/>
                    <a:pt x="111" y="0"/>
                    <a:pt x="98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46" y="0"/>
                    <a:pt x="22" y="0"/>
                    <a:pt x="16" y="28"/>
                  </a:cubicBezTo>
                  <a:cubicBezTo>
                    <a:pt x="14" y="39"/>
                    <a:pt x="3" y="105"/>
                    <a:pt x="2" y="112"/>
                  </a:cubicBezTo>
                  <a:cubicBezTo>
                    <a:pt x="0" y="120"/>
                    <a:pt x="6" y="128"/>
                    <a:pt x="14" y="129"/>
                  </a:cubicBezTo>
                  <a:cubicBezTo>
                    <a:pt x="22" y="130"/>
                    <a:pt x="29" y="125"/>
                    <a:pt x="30" y="117"/>
                  </a:cubicBezTo>
                  <a:cubicBezTo>
                    <a:pt x="33" y="100"/>
                    <a:pt x="40" y="57"/>
                    <a:pt x="43" y="40"/>
                  </a:cubicBezTo>
                  <a:cubicBezTo>
                    <a:pt x="44" y="39"/>
                    <a:pt x="44" y="38"/>
                    <a:pt x="46" y="38"/>
                  </a:cubicBezTo>
                  <a:cubicBezTo>
                    <a:pt x="47" y="38"/>
                    <a:pt x="48" y="39"/>
                    <a:pt x="48" y="41"/>
                  </a:cubicBezTo>
                  <a:cubicBezTo>
                    <a:pt x="28" y="167"/>
                    <a:pt x="28" y="167"/>
                    <a:pt x="28" y="167"/>
                  </a:cubicBezTo>
                  <a:cubicBezTo>
                    <a:pt x="43" y="167"/>
                    <a:pt x="43" y="167"/>
                    <a:pt x="43" y="167"/>
                  </a:cubicBezTo>
                  <a:cubicBezTo>
                    <a:pt x="43" y="244"/>
                    <a:pt x="43" y="244"/>
                    <a:pt x="43" y="244"/>
                  </a:cubicBezTo>
                  <a:cubicBezTo>
                    <a:pt x="43" y="252"/>
                    <a:pt x="50" y="259"/>
                    <a:pt x="58" y="259"/>
                  </a:cubicBezTo>
                  <a:cubicBezTo>
                    <a:pt x="66" y="259"/>
                    <a:pt x="73" y="253"/>
                    <a:pt x="73" y="244"/>
                  </a:cubicBezTo>
                  <a:cubicBezTo>
                    <a:pt x="73" y="167"/>
                    <a:pt x="73" y="167"/>
                    <a:pt x="73" y="167"/>
                  </a:cubicBezTo>
                  <a:cubicBezTo>
                    <a:pt x="85" y="167"/>
                    <a:pt x="85" y="167"/>
                    <a:pt x="85" y="16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5" y="252"/>
                    <a:pt x="92" y="259"/>
                    <a:pt x="100" y="259"/>
                  </a:cubicBezTo>
                  <a:cubicBezTo>
                    <a:pt x="108" y="259"/>
                    <a:pt x="115" y="253"/>
                    <a:pt x="115" y="244"/>
                  </a:cubicBezTo>
                  <a:cubicBezTo>
                    <a:pt x="115" y="167"/>
                    <a:pt x="115" y="167"/>
                    <a:pt x="115" y="167"/>
                  </a:cubicBezTo>
                  <a:cubicBezTo>
                    <a:pt x="130" y="167"/>
                    <a:pt x="130" y="167"/>
                    <a:pt x="130" y="167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10" y="39"/>
                    <a:pt x="111" y="38"/>
                    <a:pt x="112" y="38"/>
                  </a:cubicBezTo>
                  <a:cubicBezTo>
                    <a:pt x="114" y="38"/>
                    <a:pt x="114" y="39"/>
                    <a:pt x="115" y="40"/>
                  </a:cubicBezTo>
                  <a:cubicBezTo>
                    <a:pt x="118" y="57"/>
                    <a:pt x="125" y="100"/>
                    <a:pt x="128" y="117"/>
                  </a:cubicBezTo>
                  <a:cubicBezTo>
                    <a:pt x="129" y="124"/>
                    <a:pt x="135" y="129"/>
                    <a:pt x="142" y="129"/>
                  </a:cubicBezTo>
                  <a:cubicBezTo>
                    <a:pt x="143" y="129"/>
                    <a:pt x="144" y="129"/>
                    <a:pt x="144" y="129"/>
                  </a:cubicBezTo>
                  <a:cubicBezTo>
                    <a:pt x="152" y="128"/>
                    <a:pt x="157" y="120"/>
                    <a:pt x="156" y="112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Oval 14">
              <a:extLst>
                <a:ext uri="{FF2B5EF4-FFF2-40B4-BE49-F238E27FC236}">
                  <a16:creationId xmlns:a16="http://schemas.microsoft.com/office/drawing/2014/main" id="{B96298E4-07BC-4D9F-87F7-64F3697CF6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21" y="1533"/>
              <a:ext cx="126" cy="127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5">
              <a:extLst>
                <a:ext uri="{FF2B5EF4-FFF2-40B4-BE49-F238E27FC236}">
                  <a16:creationId xmlns:a16="http://schemas.microsoft.com/office/drawing/2014/main" id="{67D91C05-4C56-42A7-8E8A-84A443750C9D}"/>
                </a:ext>
              </a:extLst>
            </p:cNvPr>
            <p:cNvSpPr>
              <a:spLocks/>
            </p:cNvSpPr>
            <p:nvPr/>
          </p:nvSpPr>
          <p:spPr bwMode="auto">
            <a:xfrm>
              <a:off x="5836" y="1670"/>
              <a:ext cx="296" cy="490"/>
            </a:xfrm>
            <a:custGeom>
              <a:avLst/>
              <a:gdLst>
                <a:gd name="T0" fmla="*/ 156 w 157"/>
                <a:gd name="T1" fmla="*/ 112 h 259"/>
                <a:gd name="T2" fmla="*/ 141 w 157"/>
                <a:gd name="T3" fmla="*/ 28 h 259"/>
                <a:gd name="T4" fmla="*/ 98 w 157"/>
                <a:gd name="T5" fmla="*/ 0 h 259"/>
                <a:gd name="T6" fmla="*/ 59 w 157"/>
                <a:gd name="T7" fmla="*/ 0 h 259"/>
                <a:gd name="T8" fmla="*/ 15 w 157"/>
                <a:gd name="T9" fmla="*/ 28 h 259"/>
                <a:gd name="T10" fmla="*/ 1 w 157"/>
                <a:gd name="T11" fmla="*/ 112 h 259"/>
                <a:gd name="T12" fmla="*/ 13 w 157"/>
                <a:gd name="T13" fmla="*/ 129 h 259"/>
                <a:gd name="T14" fmla="*/ 30 w 157"/>
                <a:gd name="T15" fmla="*/ 117 h 259"/>
                <a:gd name="T16" fmla="*/ 43 w 157"/>
                <a:gd name="T17" fmla="*/ 40 h 259"/>
                <a:gd name="T18" fmla="*/ 45 w 157"/>
                <a:gd name="T19" fmla="*/ 38 h 259"/>
                <a:gd name="T20" fmla="*/ 48 w 157"/>
                <a:gd name="T21" fmla="*/ 41 h 259"/>
                <a:gd name="T22" fmla="*/ 28 w 157"/>
                <a:gd name="T23" fmla="*/ 167 h 259"/>
                <a:gd name="T24" fmla="*/ 43 w 157"/>
                <a:gd name="T25" fmla="*/ 167 h 259"/>
                <a:gd name="T26" fmla="*/ 43 w 157"/>
                <a:gd name="T27" fmla="*/ 244 h 259"/>
                <a:gd name="T28" fmla="*/ 58 w 157"/>
                <a:gd name="T29" fmla="*/ 259 h 259"/>
                <a:gd name="T30" fmla="*/ 72 w 157"/>
                <a:gd name="T31" fmla="*/ 244 h 259"/>
                <a:gd name="T32" fmla="*/ 72 w 157"/>
                <a:gd name="T33" fmla="*/ 167 h 259"/>
                <a:gd name="T34" fmla="*/ 85 w 157"/>
                <a:gd name="T35" fmla="*/ 167 h 259"/>
                <a:gd name="T36" fmla="*/ 85 w 157"/>
                <a:gd name="T37" fmla="*/ 244 h 259"/>
                <a:gd name="T38" fmla="*/ 100 w 157"/>
                <a:gd name="T39" fmla="*/ 259 h 259"/>
                <a:gd name="T40" fmla="*/ 114 w 157"/>
                <a:gd name="T41" fmla="*/ 244 h 259"/>
                <a:gd name="T42" fmla="*/ 114 w 157"/>
                <a:gd name="T43" fmla="*/ 167 h 259"/>
                <a:gd name="T44" fmla="*/ 130 w 157"/>
                <a:gd name="T45" fmla="*/ 167 h 259"/>
                <a:gd name="T46" fmla="*/ 110 w 157"/>
                <a:gd name="T47" fmla="*/ 41 h 259"/>
                <a:gd name="T48" fmla="*/ 112 w 157"/>
                <a:gd name="T49" fmla="*/ 38 h 259"/>
                <a:gd name="T50" fmla="*/ 114 w 157"/>
                <a:gd name="T51" fmla="*/ 40 h 259"/>
                <a:gd name="T52" fmla="*/ 127 w 157"/>
                <a:gd name="T53" fmla="*/ 117 h 259"/>
                <a:gd name="T54" fmla="*/ 142 w 157"/>
                <a:gd name="T55" fmla="*/ 129 h 259"/>
                <a:gd name="T56" fmla="*/ 144 w 157"/>
                <a:gd name="T57" fmla="*/ 129 h 259"/>
                <a:gd name="T58" fmla="*/ 156 w 157"/>
                <a:gd name="T59" fmla="*/ 112 h 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57" h="259">
                  <a:moveTo>
                    <a:pt x="156" y="112"/>
                  </a:moveTo>
                  <a:cubicBezTo>
                    <a:pt x="154" y="105"/>
                    <a:pt x="144" y="39"/>
                    <a:pt x="141" y="28"/>
                  </a:cubicBezTo>
                  <a:cubicBezTo>
                    <a:pt x="135" y="0"/>
                    <a:pt x="111" y="0"/>
                    <a:pt x="98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46" y="0"/>
                    <a:pt x="21" y="0"/>
                    <a:pt x="15" y="28"/>
                  </a:cubicBezTo>
                  <a:cubicBezTo>
                    <a:pt x="13" y="39"/>
                    <a:pt x="2" y="105"/>
                    <a:pt x="1" y="112"/>
                  </a:cubicBezTo>
                  <a:cubicBezTo>
                    <a:pt x="0" y="120"/>
                    <a:pt x="5" y="128"/>
                    <a:pt x="13" y="129"/>
                  </a:cubicBezTo>
                  <a:cubicBezTo>
                    <a:pt x="21" y="130"/>
                    <a:pt x="29" y="125"/>
                    <a:pt x="30" y="117"/>
                  </a:cubicBezTo>
                  <a:cubicBezTo>
                    <a:pt x="33" y="100"/>
                    <a:pt x="40" y="57"/>
                    <a:pt x="43" y="40"/>
                  </a:cubicBezTo>
                  <a:cubicBezTo>
                    <a:pt x="43" y="39"/>
                    <a:pt x="44" y="38"/>
                    <a:pt x="45" y="38"/>
                  </a:cubicBezTo>
                  <a:cubicBezTo>
                    <a:pt x="46" y="38"/>
                    <a:pt x="48" y="39"/>
                    <a:pt x="48" y="41"/>
                  </a:cubicBezTo>
                  <a:cubicBezTo>
                    <a:pt x="28" y="167"/>
                    <a:pt x="28" y="167"/>
                    <a:pt x="28" y="167"/>
                  </a:cubicBezTo>
                  <a:cubicBezTo>
                    <a:pt x="43" y="167"/>
                    <a:pt x="43" y="167"/>
                    <a:pt x="43" y="167"/>
                  </a:cubicBezTo>
                  <a:cubicBezTo>
                    <a:pt x="43" y="244"/>
                    <a:pt x="43" y="244"/>
                    <a:pt x="43" y="244"/>
                  </a:cubicBezTo>
                  <a:cubicBezTo>
                    <a:pt x="43" y="252"/>
                    <a:pt x="49" y="259"/>
                    <a:pt x="58" y="259"/>
                  </a:cubicBezTo>
                  <a:cubicBezTo>
                    <a:pt x="66" y="259"/>
                    <a:pt x="72" y="253"/>
                    <a:pt x="72" y="244"/>
                  </a:cubicBezTo>
                  <a:cubicBezTo>
                    <a:pt x="72" y="167"/>
                    <a:pt x="72" y="167"/>
                    <a:pt x="72" y="167"/>
                  </a:cubicBezTo>
                  <a:cubicBezTo>
                    <a:pt x="85" y="167"/>
                    <a:pt x="85" y="167"/>
                    <a:pt x="85" y="16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5" y="252"/>
                    <a:pt x="91" y="259"/>
                    <a:pt x="100" y="259"/>
                  </a:cubicBezTo>
                  <a:cubicBezTo>
                    <a:pt x="108" y="259"/>
                    <a:pt x="114" y="253"/>
                    <a:pt x="114" y="244"/>
                  </a:cubicBezTo>
                  <a:cubicBezTo>
                    <a:pt x="114" y="167"/>
                    <a:pt x="114" y="167"/>
                    <a:pt x="114" y="167"/>
                  </a:cubicBezTo>
                  <a:cubicBezTo>
                    <a:pt x="130" y="167"/>
                    <a:pt x="130" y="167"/>
                    <a:pt x="130" y="167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10" y="39"/>
                    <a:pt x="111" y="38"/>
                    <a:pt x="112" y="38"/>
                  </a:cubicBezTo>
                  <a:cubicBezTo>
                    <a:pt x="113" y="38"/>
                    <a:pt x="114" y="39"/>
                    <a:pt x="114" y="40"/>
                  </a:cubicBezTo>
                  <a:cubicBezTo>
                    <a:pt x="118" y="57"/>
                    <a:pt x="124" y="100"/>
                    <a:pt x="127" y="117"/>
                  </a:cubicBezTo>
                  <a:cubicBezTo>
                    <a:pt x="128" y="124"/>
                    <a:pt x="134" y="129"/>
                    <a:pt x="142" y="129"/>
                  </a:cubicBezTo>
                  <a:cubicBezTo>
                    <a:pt x="142" y="129"/>
                    <a:pt x="143" y="129"/>
                    <a:pt x="144" y="129"/>
                  </a:cubicBezTo>
                  <a:cubicBezTo>
                    <a:pt x="151" y="128"/>
                    <a:pt x="157" y="120"/>
                    <a:pt x="156" y="112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Oval 16">
              <a:extLst>
                <a:ext uri="{FF2B5EF4-FFF2-40B4-BE49-F238E27FC236}">
                  <a16:creationId xmlns:a16="http://schemas.microsoft.com/office/drawing/2014/main" id="{5CF78FBE-89BB-4573-BDEA-615CAA0F32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09" y="1533"/>
              <a:ext cx="126" cy="127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7">
              <a:extLst>
                <a:ext uri="{FF2B5EF4-FFF2-40B4-BE49-F238E27FC236}">
                  <a16:creationId xmlns:a16="http://schemas.microsoft.com/office/drawing/2014/main" id="{659D4347-AD3C-4330-9C13-814116AD157D}"/>
                </a:ext>
              </a:extLst>
            </p:cNvPr>
            <p:cNvSpPr>
              <a:spLocks/>
            </p:cNvSpPr>
            <p:nvPr/>
          </p:nvSpPr>
          <p:spPr bwMode="auto">
            <a:xfrm>
              <a:off x="6124" y="1670"/>
              <a:ext cx="296" cy="490"/>
            </a:xfrm>
            <a:custGeom>
              <a:avLst/>
              <a:gdLst>
                <a:gd name="T0" fmla="*/ 156 w 157"/>
                <a:gd name="T1" fmla="*/ 112 h 259"/>
                <a:gd name="T2" fmla="*/ 141 w 157"/>
                <a:gd name="T3" fmla="*/ 28 h 259"/>
                <a:gd name="T4" fmla="*/ 98 w 157"/>
                <a:gd name="T5" fmla="*/ 0 h 259"/>
                <a:gd name="T6" fmla="*/ 59 w 157"/>
                <a:gd name="T7" fmla="*/ 0 h 259"/>
                <a:gd name="T8" fmla="*/ 15 w 157"/>
                <a:gd name="T9" fmla="*/ 28 h 259"/>
                <a:gd name="T10" fmla="*/ 1 w 157"/>
                <a:gd name="T11" fmla="*/ 112 h 259"/>
                <a:gd name="T12" fmla="*/ 13 w 157"/>
                <a:gd name="T13" fmla="*/ 129 h 259"/>
                <a:gd name="T14" fmla="*/ 30 w 157"/>
                <a:gd name="T15" fmla="*/ 117 h 259"/>
                <a:gd name="T16" fmla="*/ 43 w 157"/>
                <a:gd name="T17" fmla="*/ 40 h 259"/>
                <a:gd name="T18" fmla="*/ 45 w 157"/>
                <a:gd name="T19" fmla="*/ 38 h 259"/>
                <a:gd name="T20" fmla="*/ 48 w 157"/>
                <a:gd name="T21" fmla="*/ 41 h 259"/>
                <a:gd name="T22" fmla="*/ 28 w 157"/>
                <a:gd name="T23" fmla="*/ 167 h 259"/>
                <a:gd name="T24" fmla="*/ 43 w 157"/>
                <a:gd name="T25" fmla="*/ 167 h 259"/>
                <a:gd name="T26" fmla="*/ 43 w 157"/>
                <a:gd name="T27" fmla="*/ 244 h 259"/>
                <a:gd name="T28" fmla="*/ 58 w 157"/>
                <a:gd name="T29" fmla="*/ 259 h 259"/>
                <a:gd name="T30" fmla="*/ 72 w 157"/>
                <a:gd name="T31" fmla="*/ 244 h 259"/>
                <a:gd name="T32" fmla="*/ 72 w 157"/>
                <a:gd name="T33" fmla="*/ 167 h 259"/>
                <a:gd name="T34" fmla="*/ 85 w 157"/>
                <a:gd name="T35" fmla="*/ 167 h 259"/>
                <a:gd name="T36" fmla="*/ 85 w 157"/>
                <a:gd name="T37" fmla="*/ 244 h 259"/>
                <a:gd name="T38" fmla="*/ 100 w 157"/>
                <a:gd name="T39" fmla="*/ 259 h 259"/>
                <a:gd name="T40" fmla="*/ 114 w 157"/>
                <a:gd name="T41" fmla="*/ 244 h 259"/>
                <a:gd name="T42" fmla="*/ 114 w 157"/>
                <a:gd name="T43" fmla="*/ 167 h 259"/>
                <a:gd name="T44" fmla="*/ 130 w 157"/>
                <a:gd name="T45" fmla="*/ 167 h 259"/>
                <a:gd name="T46" fmla="*/ 110 w 157"/>
                <a:gd name="T47" fmla="*/ 41 h 259"/>
                <a:gd name="T48" fmla="*/ 112 w 157"/>
                <a:gd name="T49" fmla="*/ 38 h 259"/>
                <a:gd name="T50" fmla="*/ 114 w 157"/>
                <a:gd name="T51" fmla="*/ 40 h 259"/>
                <a:gd name="T52" fmla="*/ 127 w 157"/>
                <a:gd name="T53" fmla="*/ 117 h 259"/>
                <a:gd name="T54" fmla="*/ 142 w 157"/>
                <a:gd name="T55" fmla="*/ 129 h 259"/>
                <a:gd name="T56" fmla="*/ 144 w 157"/>
                <a:gd name="T57" fmla="*/ 129 h 259"/>
                <a:gd name="T58" fmla="*/ 156 w 157"/>
                <a:gd name="T59" fmla="*/ 112 h 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57" h="259">
                  <a:moveTo>
                    <a:pt x="156" y="112"/>
                  </a:moveTo>
                  <a:cubicBezTo>
                    <a:pt x="154" y="105"/>
                    <a:pt x="144" y="39"/>
                    <a:pt x="141" y="28"/>
                  </a:cubicBezTo>
                  <a:cubicBezTo>
                    <a:pt x="135" y="0"/>
                    <a:pt x="111" y="0"/>
                    <a:pt x="98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46" y="0"/>
                    <a:pt x="21" y="0"/>
                    <a:pt x="15" y="28"/>
                  </a:cubicBezTo>
                  <a:cubicBezTo>
                    <a:pt x="13" y="39"/>
                    <a:pt x="2" y="105"/>
                    <a:pt x="1" y="112"/>
                  </a:cubicBezTo>
                  <a:cubicBezTo>
                    <a:pt x="0" y="120"/>
                    <a:pt x="5" y="128"/>
                    <a:pt x="13" y="129"/>
                  </a:cubicBezTo>
                  <a:cubicBezTo>
                    <a:pt x="21" y="130"/>
                    <a:pt x="29" y="125"/>
                    <a:pt x="30" y="117"/>
                  </a:cubicBezTo>
                  <a:cubicBezTo>
                    <a:pt x="33" y="100"/>
                    <a:pt x="40" y="57"/>
                    <a:pt x="43" y="40"/>
                  </a:cubicBezTo>
                  <a:cubicBezTo>
                    <a:pt x="43" y="39"/>
                    <a:pt x="44" y="38"/>
                    <a:pt x="45" y="38"/>
                  </a:cubicBezTo>
                  <a:cubicBezTo>
                    <a:pt x="46" y="38"/>
                    <a:pt x="48" y="39"/>
                    <a:pt x="48" y="41"/>
                  </a:cubicBezTo>
                  <a:cubicBezTo>
                    <a:pt x="28" y="167"/>
                    <a:pt x="28" y="167"/>
                    <a:pt x="28" y="167"/>
                  </a:cubicBezTo>
                  <a:cubicBezTo>
                    <a:pt x="43" y="167"/>
                    <a:pt x="43" y="167"/>
                    <a:pt x="43" y="167"/>
                  </a:cubicBezTo>
                  <a:cubicBezTo>
                    <a:pt x="43" y="244"/>
                    <a:pt x="43" y="244"/>
                    <a:pt x="43" y="244"/>
                  </a:cubicBezTo>
                  <a:cubicBezTo>
                    <a:pt x="43" y="252"/>
                    <a:pt x="49" y="259"/>
                    <a:pt x="58" y="259"/>
                  </a:cubicBezTo>
                  <a:cubicBezTo>
                    <a:pt x="66" y="259"/>
                    <a:pt x="72" y="253"/>
                    <a:pt x="72" y="244"/>
                  </a:cubicBezTo>
                  <a:cubicBezTo>
                    <a:pt x="72" y="167"/>
                    <a:pt x="72" y="167"/>
                    <a:pt x="72" y="167"/>
                  </a:cubicBezTo>
                  <a:cubicBezTo>
                    <a:pt x="85" y="167"/>
                    <a:pt x="85" y="167"/>
                    <a:pt x="85" y="16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5" y="252"/>
                    <a:pt x="91" y="259"/>
                    <a:pt x="100" y="259"/>
                  </a:cubicBezTo>
                  <a:cubicBezTo>
                    <a:pt x="108" y="259"/>
                    <a:pt x="114" y="253"/>
                    <a:pt x="114" y="244"/>
                  </a:cubicBezTo>
                  <a:cubicBezTo>
                    <a:pt x="114" y="167"/>
                    <a:pt x="114" y="167"/>
                    <a:pt x="114" y="167"/>
                  </a:cubicBezTo>
                  <a:cubicBezTo>
                    <a:pt x="130" y="167"/>
                    <a:pt x="130" y="167"/>
                    <a:pt x="130" y="167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10" y="39"/>
                    <a:pt x="111" y="38"/>
                    <a:pt x="112" y="38"/>
                  </a:cubicBezTo>
                  <a:cubicBezTo>
                    <a:pt x="113" y="38"/>
                    <a:pt x="114" y="39"/>
                    <a:pt x="114" y="40"/>
                  </a:cubicBezTo>
                  <a:cubicBezTo>
                    <a:pt x="118" y="57"/>
                    <a:pt x="124" y="100"/>
                    <a:pt x="127" y="117"/>
                  </a:cubicBezTo>
                  <a:cubicBezTo>
                    <a:pt x="128" y="124"/>
                    <a:pt x="134" y="129"/>
                    <a:pt x="142" y="129"/>
                  </a:cubicBezTo>
                  <a:cubicBezTo>
                    <a:pt x="142" y="129"/>
                    <a:pt x="143" y="129"/>
                    <a:pt x="144" y="129"/>
                  </a:cubicBezTo>
                  <a:cubicBezTo>
                    <a:pt x="151" y="128"/>
                    <a:pt x="157" y="120"/>
                    <a:pt x="156" y="112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71" name="TextBox 70">
            <a:extLst>
              <a:ext uri="{FF2B5EF4-FFF2-40B4-BE49-F238E27FC236}">
                <a16:creationId xmlns:a16="http://schemas.microsoft.com/office/drawing/2014/main" id="{0AE94BB2-8B08-4D5B-A201-C409BAD6116E}"/>
              </a:ext>
            </a:extLst>
          </p:cNvPr>
          <p:cNvSpPr txBox="1"/>
          <p:nvPr/>
        </p:nvSpPr>
        <p:spPr>
          <a:xfrm flipH="1">
            <a:off x="10047206" y="3555069"/>
            <a:ext cx="1640087" cy="1338065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ctr"/>
            <a:r>
              <a:rPr lang="da-DK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LOREM IPSUM DOLOR</a:t>
            </a:r>
            <a:endParaRPr lang="en-US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id-ID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olor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sit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consectetur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elit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sed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D3B2A701-4047-4F32-9499-4470E24C1067}"/>
              </a:ext>
            </a:extLst>
          </p:cNvPr>
          <p:cNvSpPr/>
          <p:nvPr/>
        </p:nvSpPr>
        <p:spPr>
          <a:xfrm>
            <a:off x="3469445" y="2186871"/>
            <a:ext cx="726281" cy="72628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C5E8408A-8B8F-4C16-A3E8-4E364D24B568}"/>
              </a:ext>
            </a:extLst>
          </p:cNvPr>
          <p:cNvSpPr/>
          <p:nvPr/>
        </p:nvSpPr>
        <p:spPr>
          <a:xfrm>
            <a:off x="5372555" y="2186871"/>
            <a:ext cx="726281" cy="72628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0534FB73-D095-40BC-B944-3FE79BDA48DB}"/>
              </a:ext>
            </a:extLst>
          </p:cNvPr>
          <p:cNvSpPr/>
          <p:nvPr/>
        </p:nvSpPr>
        <p:spPr>
          <a:xfrm>
            <a:off x="7275665" y="2186871"/>
            <a:ext cx="726281" cy="72628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8B240872-D026-48DA-B316-B440F7DC2D0C}"/>
              </a:ext>
            </a:extLst>
          </p:cNvPr>
          <p:cNvSpPr/>
          <p:nvPr/>
        </p:nvSpPr>
        <p:spPr>
          <a:xfrm>
            <a:off x="9178776" y="2186871"/>
            <a:ext cx="726281" cy="72628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1F74A22-9035-4DBA-BA1E-5B469394D24C}"/>
              </a:ext>
            </a:extLst>
          </p:cNvPr>
          <p:cNvSpPr/>
          <p:nvPr/>
        </p:nvSpPr>
        <p:spPr>
          <a:xfrm>
            <a:off x="3469445" y="4854711"/>
            <a:ext cx="726281" cy="72628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F5A63DC-B400-4B40-AB16-E2DF23384575}"/>
              </a:ext>
            </a:extLst>
          </p:cNvPr>
          <p:cNvSpPr/>
          <p:nvPr/>
        </p:nvSpPr>
        <p:spPr>
          <a:xfrm>
            <a:off x="5372555" y="4854711"/>
            <a:ext cx="726281" cy="72628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FF1B9B47-11D0-4B52-ABAD-318F0BC10358}"/>
              </a:ext>
            </a:extLst>
          </p:cNvPr>
          <p:cNvSpPr/>
          <p:nvPr/>
        </p:nvSpPr>
        <p:spPr>
          <a:xfrm>
            <a:off x="7275665" y="4854711"/>
            <a:ext cx="726281" cy="72628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79891306-A00D-4F33-8B42-0F4029CE1315}"/>
              </a:ext>
            </a:extLst>
          </p:cNvPr>
          <p:cNvSpPr/>
          <p:nvPr/>
        </p:nvSpPr>
        <p:spPr>
          <a:xfrm>
            <a:off x="9178776" y="4854711"/>
            <a:ext cx="726281" cy="72628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72" name="Picture 71">
            <a:extLst>
              <a:ext uri="{FF2B5EF4-FFF2-40B4-BE49-F238E27FC236}">
                <a16:creationId xmlns:a16="http://schemas.microsoft.com/office/drawing/2014/main" id="{9906576C-DC1E-4314-9C24-9A50965696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5226" y="2364937"/>
            <a:ext cx="374719" cy="370149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3BAB820B-573E-4368-BED3-59BC2C6F68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8053" y="2353512"/>
            <a:ext cx="395285" cy="392998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4CB3B326-BD43-44F8-B4AA-B084109155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6304" y="2290106"/>
            <a:ext cx="385002" cy="519810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60E6B299-5798-436F-8A74-2AD39CB383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5713" y="2323809"/>
            <a:ext cx="452406" cy="452405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CE1A60D9-C75E-49B4-8BCE-84A10E48A52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05203" y="4943666"/>
            <a:ext cx="254765" cy="548370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0CF70141-26F8-48FF-A13F-6FC89F6E4B3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15775" y="4997931"/>
            <a:ext cx="439840" cy="439840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32DB6B7E-8735-45A2-93ED-B561FE11BEB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73723" y="5017925"/>
            <a:ext cx="330165" cy="399853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7F82932A-EC58-48A7-9AC5-9E6308896AA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327138" y="5036775"/>
            <a:ext cx="429557" cy="362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026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8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80"/>
                            </p:stCondLst>
                            <p:childTnLst>
                              <p:par>
                                <p:cTn id="10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100" fill="hold"/>
                                        <p:tgtEl>
                                          <p:spTgt spid="5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78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8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28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780"/>
                            </p:stCondLst>
                            <p:childTnLst>
                              <p:par>
                                <p:cTn id="2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30"/>
                            </p:stCondLst>
                            <p:childTnLst>
                              <p:par>
                                <p:cTn id="33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100" fill="hold"/>
                                        <p:tgtEl>
                                          <p:spTgt spid="50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3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30"/>
                            </p:stCondLst>
                            <p:childTnLst>
                              <p:par>
                                <p:cTn id="4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280"/>
                            </p:stCondLst>
                            <p:childTnLst>
                              <p:par>
                                <p:cTn id="53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4" dur="100" fill="hold"/>
                                        <p:tgtEl>
                                          <p:spTgt spid="19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50"/>
                            </p:stCondLst>
                            <p:childTnLst>
                              <p:par>
                                <p:cTn id="74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5" dur="100" fill="hold"/>
                                        <p:tgtEl>
                                          <p:spTgt spid="47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25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750"/>
                            </p:stCondLst>
                            <p:childTnLst>
                              <p:par>
                                <p:cTn id="8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5" dur="100" fill="hold"/>
                                        <p:tgtEl>
                                          <p:spTgt spid="24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750"/>
                            </p:stCondLst>
                            <p:childTnLst>
                              <p:par>
                                <p:cTn id="115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6" dur="100" fill="hold"/>
                                        <p:tgtEl>
                                          <p:spTgt spid="44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250"/>
                            </p:stCondLst>
                            <p:childTnLst>
                              <p:par>
                                <p:cTn id="1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750"/>
                            </p:stCondLst>
                            <p:childTnLst>
                              <p:par>
                                <p:cTn id="1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000"/>
                            </p:stCondLst>
                            <p:childTnLst>
                              <p:par>
                                <p:cTn id="135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6" dur="100" fill="hold"/>
                                        <p:tgtEl>
                                          <p:spTgt spid="28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13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"/>
                            </p:stCondLst>
                            <p:childTnLst>
                              <p:par>
                                <p:cTn id="15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750"/>
                            </p:stCondLst>
                            <p:childTnLst>
                              <p:par>
                                <p:cTn id="156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7" dur="100" fill="hold"/>
                                        <p:tgtEl>
                                          <p:spTgt spid="41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250"/>
                            </p:stCondLst>
                            <p:childTnLst>
                              <p:par>
                                <p:cTn id="1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750"/>
                            </p:stCondLst>
                            <p:childTnLst>
                              <p:par>
                                <p:cTn id="17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2000"/>
                            </p:stCondLst>
                            <p:childTnLst>
                              <p:par>
                                <p:cTn id="176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7" dur="100" fill="hold"/>
                                        <p:tgtEl>
                                          <p:spTgt spid="32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17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500"/>
                            </p:stCondLst>
                            <p:childTnLst>
                              <p:par>
                                <p:cTn id="19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2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2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25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  <p:bldP spid="48" grpId="0" animBg="1"/>
      <p:bldP spid="49" grpId="0"/>
      <p:bldP spid="22" grpId="0" animBg="1"/>
      <p:bldP spid="23" grpId="0"/>
      <p:bldP spid="45" grpId="0" animBg="1"/>
      <p:bldP spid="46" grpId="0"/>
      <p:bldP spid="42" grpId="0" animBg="1"/>
      <p:bldP spid="43" grpId="0"/>
      <p:bldP spid="26" grpId="0" animBg="1"/>
      <p:bldP spid="27" grpId="0"/>
      <p:bldP spid="39" grpId="0" animBg="1"/>
      <p:bldP spid="40" grpId="0"/>
      <p:bldP spid="30" grpId="0" animBg="1"/>
      <p:bldP spid="31" grpId="0"/>
      <p:bldP spid="14" grpId="0"/>
      <p:bldP spid="16" grpId="0" animBg="1"/>
      <p:bldP spid="71" grpId="0"/>
      <p:bldP spid="50" grpId="0" animBg="1"/>
      <p:bldP spid="50" grpId="1" animBg="1"/>
      <p:bldP spid="47" grpId="0" animBg="1"/>
      <p:bldP spid="47" grpId="1" animBg="1"/>
      <p:bldP spid="44" grpId="0" animBg="1"/>
      <p:bldP spid="44" grpId="1" animBg="1"/>
      <p:bldP spid="41" grpId="0" animBg="1"/>
      <p:bldP spid="41" grpId="1" animBg="1"/>
      <p:bldP spid="19" grpId="0" animBg="1"/>
      <p:bldP spid="19" grpId="1" animBg="1"/>
      <p:bldP spid="24" grpId="0" animBg="1"/>
      <p:bldP spid="24" grpId="1" animBg="1"/>
      <p:bldP spid="28" grpId="0" animBg="1"/>
      <p:bldP spid="28" grpId="1" animBg="1"/>
      <p:bldP spid="32" grpId="0" animBg="1"/>
      <p:bldP spid="3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: Top Corners Rounded 60">
            <a:extLst>
              <a:ext uri="{FF2B5EF4-FFF2-40B4-BE49-F238E27FC236}">
                <a16:creationId xmlns:a16="http://schemas.microsoft.com/office/drawing/2014/main" id="{2AD14740-AE72-45FA-820C-739A66DFE899}"/>
              </a:ext>
            </a:extLst>
          </p:cNvPr>
          <p:cNvSpPr/>
          <p:nvPr/>
        </p:nvSpPr>
        <p:spPr>
          <a:xfrm rot="16200000">
            <a:off x="6928258" y="1122113"/>
            <a:ext cx="1077612" cy="9449872"/>
          </a:xfrm>
          <a:prstGeom prst="round2Same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0D0E30-D1C0-45A2-9CBC-BB8870933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LOREM IPSUM DOLOR SIT AMET</a:t>
            </a:r>
            <a:endParaRPr lang="en-GB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4102C78-26E3-49ED-B34C-B44A9CDE63AB}"/>
              </a:ext>
            </a:extLst>
          </p:cNvPr>
          <p:cNvGrpSpPr/>
          <p:nvPr/>
        </p:nvGrpSpPr>
        <p:grpSpPr>
          <a:xfrm>
            <a:off x="499622" y="965201"/>
            <a:ext cx="3990836" cy="5892799"/>
            <a:chOff x="4100582" y="965200"/>
            <a:chExt cx="3990836" cy="5892799"/>
          </a:xfrm>
        </p:grpSpPr>
        <p:sp>
          <p:nvSpPr>
            <p:cNvPr id="4" name="Freeform 37">
              <a:extLst>
                <a:ext uri="{FF2B5EF4-FFF2-40B4-BE49-F238E27FC236}">
                  <a16:creationId xmlns:a16="http://schemas.microsoft.com/office/drawing/2014/main" id="{2618745B-B43D-439C-B9A6-6DC2BEE233BA}"/>
                </a:ext>
              </a:extLst>
            </p:cNvPr>
            <p:cNvSpPr>
              <a:spLocks/>
            </p:cNvSpPr>
            <p:nvPr/>
          </p:nvSpPr>
          <p:spPr bwMode="auto">
            <a:xfrm>
              <a:off x="4838100" y="965200"/>
              <a:ext cx="2047830" cy="3792418"/>
            </a:xfrm>
            <a:custGeom>
              <a:avLst/>
              <a:gdLst>
                <a:gd name="T0" fmla="*/ 343 w 581"/>
                <a:gd name="T1" fmla="*/ 46 h 1078"/>
                <a:gd name="T2" fmla="*/ 53 w 581"/>
                <a:gd name="T3" fmla="*/ 270 h 1078"/>
                <a:gd name="T4" fmla="*/ 7 w 581"/>
                <a:gd name="T5" fmla="*/ 998 h 1078"/>
                <a:gd name="T6" fmla="*/ 520 w 581"/>
                <a:gd name="T7" fmla="*/ 998 h 1078"/>
                <a:gd name="T8" fmla="*/ 544 w 581"/>
                <a:gd name="T9" fmla="*/ 368 h 1078"/>
                <a:gd name="T10" fmla="*/ 343 w 581"/>
                <a:gd name="T11" fmla="*/ 46 h 10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81" h="1078">
                  <a:moveTo>
                    <a:pt x="343" y="46"/>
                  </a:moveTo>
                  <a:cubicBezTo>
                    <a:pt x="343" y="46"/>
                    <a:pt x="37" y="0"/>
                    <a:pt x="53" y="270"/>
                  </a:cubicBezTo>
                  <a:cubicBezTo>
                    <a:pt x="69" y="540"/>
                    <a:pt x="0" y="806"/>
                    <a:pt x="7" y="998"/>
                  </a:cubicBezTo>
                  <a:cubicBezTo>
                    <a:pt x="7" y="998"/>
                    <a:pt x="234" y="1078"/>
                    <a:pt x="520" y="998"/>
                  </a:cubicBezTo>
                  <a:cubicBezTo>
                    <a:pt x="520" y="998"/>
                    <a:pt x="510" y="625"/>
                    <a:pt x="544" y="368"/>
                  </a:cubicBezTo>
                  <a:cubicBezTo>
                    <a:pt x="581" y="91"/>
                    <a:pt x="484" y="36"/>
                    <a:pt x="343" y="46"/>
                  </a:cubicBezTo>
                </a:path>
              </a:pathLst>
            </a:custGeom>
            <a:solidFill>
              <a:srgbClr val="6015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C9CF41D1-66D8-4EE0-AE35-F902025B1052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4688" y="5699170"/>
              <a:ext cx="2051846" cy="1158829"/>
            </a:xfrm>
            <a:custGeom>
              <a:avLst/>
              <a:gdLst>
                <a:gd name="connsiteX0" fmla="*/ 1613449 w 2051846"/>
                <a:gd name="connsiteY0" fmla="*/ 0 h 1158829"/>
                <a:gd name="connsiteX1" fmla="*/ 1631064 w 2051846"/>
                <a:gd name="connsiteY1" fmla="*/ 0 h 1158829"/>
                <a:gd name="connsiteX2" fmla="*/ 1736755 w 2051846"/>
                <a:gd name="connsiteY2" fmla="*/ 165375 h 1158829"/>
                <a:gd name="connsiteX3" fmla="*/ 1835400 w 2051846"/>
                <a:gd name="connsiteY3" fmla="*/ 387047 h 1158829"/>
                <a:gd name="connsiteX4" fmla="*/ 1856539 w 2051846"/>
                <a:gd name="connsiteY4" fmla="*/ 443345 h 1158829"/>
                <a:gd name="connsiteX5" fmla="*/ 2017181 w 2051846"/>
                <a:gd name="connsiteY5" fmla="*/ 1006680 h 1158829"/>
                <a:gd name="connsiteX6" fmla="*/ 2051846 w 2051846"/>
                <a:gd name="connsiteY6" fmla="*/ 1158829 h 1158829"/>
                <a:gd name="connsiteX7" fmla="*/ 0 w 2051846"/>
                <a:gd name="connsiteY7" fmla="*/ 1158829 h 1158829"/>
                <a:gd name="connsiteX8" fmla="*/ 20157 w 2051846"/>
                <a:gd name="connsiteY8" fmla="*/ 1062181 h 1158829"/>
                <a:gd name="connsiteX9" fmla="*/ 197190 w 2051846"/>
                <a:gd name="connsiteY9" fmla="*/ 443345 h 1158829"/>
                <a:gd name="connsiteX10" fmla="*/ 362772 w 2051846"/>
                <a:gd name="connsiteY10" fmla="*/ 77410 h 1158829"/>
                <a:gd name="connsiteX11" fmla="*/ 401526 w 2051846"/>
                <a:gd name="connsiteY11" fmla="*/ 24631 h 1158829"/>
                <a:gd name="connsiteX12" fmla="*/ 401526 w 2051846"/>
                <a:gd name="connsiteY12" fmla="*/ 21112 h 1158829"/>
                <a:gd name="connsiteX13" fmla="*/ 1613449 w 2051846"/>
                <a:gd name="connsiteY13" fmla="*/ 0 h 1158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051846" h="1158829">
                  <a:moveTo>
                    <a:pt x="1613449" y="0"/>
                  </a:moveTo>
                  <a:cubicBezTo>
                    <a:pt x="1631064" y="0"/>
                    <a:pt x="1631064" y="0"/>
                    <a:pt x="1631064" y="0"/>
                  </a:cubicBezTo>
                  <a:cubicBezTo>
                    <a:pt x="1669818" y="42224"/>
                    <a:pt x="1705048" y="98521"/>
                    <a:pt x="1736755" y="165375"/>
                  </a:cubicBezTo>
                  <a:cubicBezTo>
                    <a:pt x="1771986" y="228710"/>
                    <a:pt x="1803693" y="306119"/>
                    <a:pt x="1835400" y="387047"/>
                  </a:cubicBezTo>
                  <a:cubicBezTo>
                    <a:pt x="1842447" y="404640"/>
                    <a:pt x="1849493" y="425752"/>
                    <a:pt x="1856539" y="443345"/>
                  </a:cubicBezTo>
                  <a:cubicBezTo>
                    <a:pt x="1914669" y="609599"/>
                    <a:pt x="1968340" y="802573"/>
                    <a:pt x="2017181" y="1006680"/>
                  </a:cubicBezTo>
                  <a:lnTo>
                    <a:pt x="2051846" y="1158829"/>
                  </a:lnTo>
                  <a:lnTo>
                    <a:pt x="0" y="1158829"/>
                  </a:lnTo>
                  <a:lnTo>
                    <a:pt x="20157" y="1062181"/>
                  </a:lnTo>
                  <a:cubicBezTo>
                    <a:pt x="79168" y="798725"/>
                    <a:pt x="140821" y="596405"/>
                    <a:pt x="197190" y="443345"/>
                  </a:cubicBezTo>
                  <a:cubicBezTo>
                    <a:pt x="264127" y="253340"/>
                    <a:pt x="324019" y="137226"/>
                    <a:pt x="362772" y="77410"/>
                  </a:cubicBezTo>
                  <a:cubicBezTo>
                    <a:pt x="383910" y="45742"/>
                    <a:pt x="398002" y="28149"/>
                    <a:pt x="401526" y="24631"/>
                  </a:cubicBezTo>
                  <a:cubicBezTo>
                    <a:pt x="401526" y="21112"/>
                    <a:pt x="401526" y="21112"/>
                    <a:pt x="401526" y="21112"/>
                  </a:cubicBezTo>
                  <a:cubicBezTo>
                    <a:pt x="1613449" y="0"/>
                    <a:pt x="1613449" y="0"/>
                    <a:pt x="1613449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GB"/>
            </a:p>
          </p:txBody>
        </p:sp>
        <p:sp>
          <p:nvSpPr>
            <p:cNvPr id="6" name="Freeform 39">
              <a:extLst>
                <a:ext uri="{FF2B5EF4-FFF2-40B4-BE49-F238E27FC236}">
                  <a16:creationId xmlns:a16="http://schemas.microsoft.com/office/drawing/2014/main" id="{3F288C66-271C-4216-ABE3-BFDF39E6010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00582" y="3437946"/>
              <a:ext cx="3990836" cy="2867712"/>
            </a:xfrm>
            <a:custGeom>
              <a:avLst/>
              <a:gdLst>
                <a:gd name="T0" fmla="*/ 969 w 1132"/>
                <a:gd name="T1" fmla="*/ 288 h 815"/>
                <a:gd name="T2" fmla="*/ 742 w 1132"/>
                <a:gd name="T3" fmla="*/ 47 h 815"/>
                <a:gd name="T4" fmla="*/ 629 w 1132"/>
                <a:gd name="T5" fmla="*/ 15 h 815"/>
                <a:gd name="T6" fmla="*/ 415 w 1132"/>
                <a:gd name="T7" fmla="*/ 17 h 815"/>
                <a:gd name="T8" fmla="*/ 288 w 1132"/>
                <a:gd name="T9" fmla="*/ 56 h 815"/>
                <a:gd name="T10" fmla="*/ 83 w 1132"/>
                <a:gd name="T11" fmla="*/ 290 h 815"/>
                <a:gd name="T12" fmla="*/ 278 w 1132"/>
                <a:gd name="T13" fmla="*/ 723 h 815"/>
                <a:gd name="T14" fmla="*/ 384 w 1132"/>
                <a:gd name="T15" fmla="*/ 798 h 815"/>
                <a:gd name="T16" fmla="*/ 391 w 1132"/>
                <a:gd name="T17" fmla="*/ 806 h 815"/>
                <a:gd name="T18" fmla="*/ 415 w 1132"/>
                <a:gd name="T19" fmla="*/ 814 h 815"/>
                <a:gd name="T20" fmla="*/ 419 w 1132"/>
                <a:gd name="T21" fmla="*/ 805 h 815"/>
                <a:gd name="T22" fmla="*/ 391 w 1132"/>
                <a:gd name="T23" fmla="*/ 762 h 815"/>
                <a:gd name="T24" fmla="*/ 419 w 1132"/>
                <a:gd name="T25" fmla="*/ 773 h 815"/>
                <a:gd name="T26" fmla="*/ 435 w 1132"/>
                <a:gd name="T27" fmla="*/ 789 h 815"/>
                <a:gd name="T28" fmla="*/ 442 w 1132"/>
                <a:gd name="T29" fmla="*/ 794 h 815"/>
                <a:gd name="T30" fmla="*/ 465 w 1132"/>
                <a:gd name="T31" fmla="*/ 794 h 815"/>
                <a:gd name="T32" fmla="*/ 466 w 1132"/>
                <a:gd name="T33" fmla="*/ 783 h 815"/>
                <a:gd name="T34" fmla="*/ 456 w 1132"/>
                <a:gd name="T35" fmla="*/ 732 h 815"/>
                <a:gd name="T36" fmla="*/ 418 w 1132"/>
                <a:gd name="T37" fmla="*/ 711 h 815"/>
                <a:gd name="T38" fmla="*/ 444 w 1132"/>
                <a:gd name="T39" fmla="*/ 711 h 815"/>
                <a:gd name="T40" fmla="*/ 459 w 1132"/>
                <a:gd name="T41" fmla="*/ 715 h 815"/>
                <a:gd name="T42" fmla="*/ 493 w 1132"/>
                <a:gd name="T43" fmla="*/ 721 h 815"/>
                <a:gd name="T44" fmla="*/ 491 w 1132"/>
                <a:gd name="T45" fmla="*/ 705 h 815"/>
                <a:gd name="T46" fmla="*/ 451 w 1132"/>
                <a:gd name="T47" fmla="*/ 683 h 815"/>
                <a:gd name="T48" fmla="*/ 427 w 1132"/>
                <a:gd name="T49" fmla="*/ 682 h 815"/>
                <a:gd name="T50" fmla="*/ 401 w 1132"/>
                <a:gd name="T51" fmla="*/ 681 h 815"/>
                <a:gd name="T52" fmla="*/ 413 w 1132"/>
                <a:gd name="T53" fmla="*/ 665 h 815"/>
                <a:gd name="T54" fmla="*/ 761 w 1132"/>
                <a:gd name="T55" fmla="*/ 395 h 815"/>
                <a:gd name="T56" fmla="*/ 842 w 1132"/>
                <a:gd name="T57" fmla="*/ 393 h 815"/>
                <a:gd name="T58" fmla="*/ 748 w 1132"/>
                <a:gd name="T59" fmla="*/ 696 h 815"/>
                <a:gd name="T60" fmla="*/ 1035 w 1132"/>
                <a:gd name="T61" fmla="*/ 399 h 815"/>
                <a:gd name="T62" fmla="*/ 338 w 1132"/>
                <a:gd name="T63" fmla="*/ 671 h 815"/>
                <a:gd name="T64" fmla="*/ 205 w 1132"/>
                <a:gd name="T65" fmla="*/ 394 h 815"/>
                <a:gd name="T66" fmla="*/ 372 w 1132"/>
                <a:gd name="T67" fmla="*/ 649 h 815"/>
                <a:gd name="T68" fmla="*/ 384 w 1132"/>
                <a:gd name="T69" fmla="*/ 659 h 8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132" h="815">
                  <a:moveTo>
                    <a:pt x="1035" y="399"/>
                  </a:moveTo>
                  <a:cubicBezTo>
                    <a:pt x="1011" y="357"/>
                    <a:pt x="989" y="320"/>
                    <a:pt x="969" y="288"/>
                  </a:cubicBezTo>
                  <a:cubicBezTo>
                    <a:pt x="821" y="54"/>
                    <a:pt x="742" y="47"/>
                    <a:pt x="742" y="47"/>
                  </a:cubicBezTo>
                  <a:cubicBezTo>
                    <a:pt x="742" y="47"/>
                    <a:pt x="742" y="47"/>
                    <a:pt x="742" y="47"/>
                  </a:cubicBezTo>
                  <a:cubicBezTo>
                    <a:pt x="742" y="47"/>
                    <a:pt x="742" y="47"/>
                    <a:pt x="742" y="47"/>
                  </a:cubicBezTo>
                  <a:cubicBezTo>
                    <a:pt x="742" y="47"/>
                    <a:pt x="690" y="31"/>
                    <a:pt x="629" y="15"/>
                  </a:cubicBezTo>
                  <a:cubicBezTo>
                    <a:pt x="629" y="15"/>
                    <a:pt x="568" y="0"/>
                    <a:pt x="528" y="0"/>
                  </a:cubicBezTo>
                  <a:cubicBezTo>
                    <a:pt x="488" y="1"/>
                    <a:pt x="415" y="17"/>
                    <a:pt x="415" y="17"/>
                  </a:cubicBezTo>
                  <a:cubicBezTo>
                    <a:pt x="383" y="26"/>
                    <a:pt x="320" y="41"/>
                    <a:pt x="288" y="55"/>
                  </a:cubicBezTo>
                  <a:cubicBezTo>
                    <a:pt x="288" y="56"/>
                    <a:pt x="288" y="56"/>
                    <a:pt x="288" y="56"/>
                  </a:cubicBezTo>
                  <a:cubicBezTo>
                    <a:pt x="288" y="55"/>
                    <a:pt x="288" y="55"/>
                    <a:pt x="288" y="55"/>
                  </a:cubicBezTo>
                  <a:cubicBezTo>
                    <a:pt x="288" y="55"/>
                    <a:pt x="167" y="175"/>
                    <a:pt x="83" y="290"/>
                  </a:cubicBezTo>
                  <a:cubicBezTo>
                    <a:pt x="36" y="354"/>
                    <a:pt x="0" y="417"/>
                    <a:pt x="3" y="457"/>
                  </a:cubicBezTo>
                  <a:cubicBezTo>
                    <a:pt x="3" y="457"/>
                    <a:pt x="18" y="528"/>
                    <a:pt x="278" y="723"/>
                  </a:cubicBezTo>
                  <a:cubicBezTo>
                    <a:pt x="281" y="734"/>
                    <a:pt x="296" y="777"/>
                    <a:pt x="330" y="769"/>
                  </a:cubicBezTo>
                  <a:cubicBezTo>
                    <a:pt x="356" y="762"/>
                    <a:pt x="372" y="776"/>
                    <a:pt x="384" y="798"/>
                  </a:cubicBezTo>
                  <a:cubicBezTo>
                    <a:pt x="385" y="799"/>
                    <a:pt x="385" y="800"/>
                    <a:pt x="386" y="801"/>
                  </a:cubicBezTo>
                  <a:cubicBezTo>
                    <a:pt x="388" y="802"/>
                    <a:pt x="389" y="804"/>
                    <a:pt x="391" y="806"/>
                  </a:cubicBezTo>
                  <a:cubicBezTo>
                    <a:pt x="393" y="808"/>
                    <a:pt x="396" y="810"/>
                    <a:pt x="398" y="811"/>
                  </a:cubicBezTo>
                  <a:cubicBezTo>
                    <a:pt x="404" y="814"/>
                    <a:pt x="409" y="815"/>
                    <a:pt x="415" y="814"/>
                  </a:cubicBezTo>
                  <a:cubicBezTo>
                    <a:pt x="417" y="814"/>
                    <a:pt x="419" y="814"/>
                    <a:pt x="420" y="812"/>
                  </a:cubicBezTo>
                  <a:cubicBezTo>
                    <a:pt x="421" y="809"/>
                    <a:pt x="420" y="806"/>
                    <a:pt x="419" y="805"/>
                  </a:cubicBezTo>
                  <a:cubicBezTo>
                    <a:pt x="418" y="802"/>
                    <a:pt x="416" y="801"/>
                    <a:pt x="414" y="799"/>
                  </a:cubicBezTo>
                  <a:cubicBezTo>
                    <a:pt x="404" y="789"/>
                    <a:pt x="398" y="770"/>
                    <a:pt x="391" y="762"/>
                  </a:cubicBezTo>
                  <a:cubicBezTo>
                    <a:pt x="417" y="771"/>
                    <a:pt x="417" y="771"/>
                    <a:pt x="417" y="771"/>
                  </a:cubicBezTo>
                  <a:cubicBezTo>
                    <a:pt x="418" y="771"/>
                    <a:pt x="419" y="772"/>
                    <a:pt x="419" y="773"/>
                  </a:cubicBezTo>
                  <a:cubicBezTo>
                    <a:pt x="423" y="777"/>
                    <a:pt x="427" y="781"/>
                    <a:pt x="431" y="785"/>
                  </a:cubicBezTo>
                  <a:cubicBezTo>
                    <a:pt x="433" y="786"/>
                    <a:pt x="434" y="787"/>
                    <a:pt x="435" y="789"/>
                  </a:cubicBezTo>
                  <a:cubicBezTo>
                    <a:pt x="436" y="789"/>
                    <a:pt x="437" y="790"/>
                    <a:pt x="439" y="791"/>
                  </a:cubicBezTo>
                  <a:cubicBezTo>
                    <a:pt x="440" y="792"/>
                    <a:pt x="441" y="793"/>
                    <a:pt x="442" y="794"/>
                  </a:cubicBezTo>
                  <a:cubicBezTo>
                    <a:pt x="447" y="796"/>
                    <a:pt x="452" y="796"/>
                    <a:pt x="457" y="796"/>
                  </a:cubicBezTo>
                  <a:cubicBezTo>
                    <a:pt x="459" y="796"/>
                    <a:pt x="462" y="796"/>
                    <a:pt x="465" y="794"/>
                  </a:cubicBezTo>
                  <a:cubicBezTo>
                    <a:pt x="466" y="793"/>
                    <a:pt x="468" y="792"/>
                    <a:pt x="468" y="790"/>
                  </a:cubicBezTo>
                  <a:cubicBezTo>
                    <a:pt x="469" y="788"/>
                    <a:pt x="467" y="785"/>
                    <a:pt x="466" y="783"/>
                  </a:cubicBezTo>
                  <a:cubicBezTo>
                    <a:pt x="466" y="783"/>
                    <a:pt x="494" y="783"/>
                    <a:pt x="481" y="764"/>
                  </a:cubicBezTo>
                  <a:cubicBezTo>
                    <a:pt x="481" y="764"/>
                    <a:pt x="464" y="736"/>
                    <a:pt x="456" y="732"/>
                  </a:cubicBezTo>
                  <a:cubicBezTo>
                    <a:pt x="446" y="726"/>
                    <a:pt x="412" y="711"/>
                    <a:pt x="412" y="711"/>
                  </a:cubicBezTo>
                  <a:cubicBezTo>
                    <a:pt x="414" y="711"/>
                    <a:pt x="416" y="711"/>
                    <a:pt x="418" y="711"/>
                  </a:cubicBezTo>
                  <a:cubicBezTo>
                    <a:pt x="425" y="711"/>
                    <a:pt x="433" y="711"/>
                    <a:pt x="440" y="711"/>
                  </a:cubicBezTo>
                  <a:cubicBezTo>
                    <a:pt x="442" y="712"/>
                    <a:pt x="443" y="711"/>
                    <a:pt x="444" y="711"/>
                  </a:cubicBezTo>
                  <a:cubicBezTo>
                    <a:pt x="446" y="711"/>
                    <a:pt x="449" y="711"/>
                    <a:pt x="451" y="712"/>
                  </a:cubicBezTo>
                  <a:cubicBezTo>
                    <a:pt x="457" y="712"/>
                    <a:pt x="456" y="713"/>
                    <a:pt x="459" y="715"/>
                  </a:cubicBezTo>
                  <a:cubicBezTo>
                    <a:pt x="463" y="717"/>
                    <a:pt x="467" y="720"/>
                    <a:pt x="471" y="722"/>
                  </a:cubicBezTo>
                  <a:cubicBezTo>
                    <a:pt x="476" y="724"/>
                    <a:pt x="487" y="727"/>
                    <a:pt x="493" y="721"/>
                  </a:cubicBezTo>
                  <a:cubicBezTo>
                    <a:pt x="496" y="717"/>
                    <a:pt x="497" y="712"/>
                    <a:pt x="496" y="707"/>
                  </a:cubicBezTo>
                  <a:cubicBezTo>
                    <a:pt x="496" y="707"/>
                    <a:pt x="492" y="706"/>
                    <a:pt x="491" y="705"/>
                  </a:cubicBezTo>
                  <a:cubicBezTo>
                    <a:pt x="487" y="703"/>
                    <a:pt x="466" y="689"/>
                    <a:pt x="462" y="687"/>
                  </a:cubicBezTo>
                  <a:cubicBezTo>
                    <a:pt x="458" y="686"/>
                    <a:pt x="455" y="684"/>
                    <a:pt x="451" y="683"/>
                  </a:cubicBezTo>
                  <a:cubicBezTo>
                    <a:pt x="448" y="683"/>
                    <a:pt x="444" y="683"/>
                    <a:pt x="441" y="682"/>
                  </a:cubicBezTo>
                  <a:cubicBezTo>
                    <a:pt x="436" y="682"/>
                    <a:pt x="431" y="682"/>
                    <a:pt x="427" y="682"/>
                  </a:cubicBezTo>
                  <a:cubicBezTo>
                    <a:pt x="422" y="681"/>
                    <a:pt x="417" y="681"/>
                    <a:pt x="413" y="681"/>
                  </a:cubicBezTo>
                  <a:cubicBezTo>
                    <a:pt x="409" y="681"/>
                    <a:pt x="405" y="681"/>
                    <a:pt x="401" y="681"/>
                  </a:cubicBezTo>
                  <a:cubicBezTo>
                    <a:pt x="400" y="681"/>
                    <a:pt x="398" y="681"/>
                    <a:pt x="397" y="681"/>
                  </a:cubicBezTo>
                  <a:cubicBezTo>
                    <a:pt x="397" y="681"/>
                    <a:pt x="409" y="675"/>
                    <a:pt x="413" y="665"/>
                  </a:cubicBezTo>
                  <a:cubicBezTo>
                    <a:pt x="469" y="682"/>
                    <a:pt x="580" y="700"/>
                    <a:pt x="722" y="645"/>
                  </a:cubicBezTo>
                  <a:cubicBezTo>
                    <a:pt x="761" y="395"/>
                    <a:pt x="761" y="395"/>
                    <a:pt x="761" y="395"/>
                  </a:cubicBezTo>
                  <a:cubicBezTo>
                    <a:pt x="761" y="395"/>
                    <a:pt x="780" y="372"/>
                    <a:pt x="796" y="344"/>
                  </a:cubicBezTo>
                  <a:cubicBezTo>
                    <a:pt x="842" y="393"/>
                    <a:pt x="842" y="393"/>
                    <a:pt x="842" y="393"/>
                  </a:cubicBezTo>
                  <a:cubicBezTo>
                    <a:pt x="912" y="463"/>
                    <a:pt x="912" y="463"/>
                    <a:pt x="912" y="463"/>
                  </a:cubicBezTo>
                  <a:cubicBezTo>
                    <a:pt x="748" y="696"/>
                    <a:pt x="748" y="696"/>
                    <a:pt x="748" y="696"/>
                  </a:cubicBezTo>
                  <a:cubicBezTo>
                    <a:pt x="749" y="768"/>
                    <a:pt x="811" y="756"/>
                    <a:pt x="811" y="756"/>
                  </a:cubicBezTo>
                  <a:cubicBezTo>
                    <a:pt x="1132" y="495"/>
                    <a:pt x="1035" y="399"/>
                    <a:pt x="1035" y="399"/>
                  </a:cubicBezTo>
                  <a:moveTo>
                    <a:pt x="384" y="659"/>
                  </a:moveTo>
                  <a:cubicBezTo>
                    <a:pt x="373" y="658"/>
                    <a:pt x="360" y="669"/>
                    <a:pt x="338" y="671"/>
                  </a:cubicBezTo>
                  <a:cubicBezTo>
                    <a:pt x="163" y="436"/>
                    <a:pt x="163" y="436"/>
                    <a:pt x="163" y="436"/>
                  </a:cubicBezTo>
                  <a:cubicBezTo>
                    <a:pt x="205" y="394"/>
                    <a:pt x="205" y="394"/>
                    <a:pt x="205" y="394"/>
                  </a:cubicBezTo>
                  <a:cubicBezTo>
                    <a:pt x="293" y="305"/>
                    <a:pt x="293" y="305"/>
                    <a:pt x="293" y="305"/>
                  </a:cubicBezTo>
                  <a:cubicBezTo>
                    <a:pt x="308" y="356"/>
                    <a:pt x="353" y="518"/>
                    <a:pt x="372" y="649"/>
                  </a:cubicBezTo>
                  <a:cubicBezTo>
                    <a:pt x="372" y="649"/>
                    <a:pt x="379" y="653"/>
                    <a:pt x="393" y="658"/>
                  </a:cubicBezTo>
                  <a:cubicBezTo>
                    <a:pt x="389" y="659"/>
                    <a:pt x="386" y="659"/>
                    <a:pt x="384" y="659"/>
                  </a:cubicBezTo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Freeform 40">
              <a:extLst>
                <a:ext uri="{FF2B5EF4-FFF2-40B4-BE49-F238E27FC236}">
                  <a16:creationId xmlns:a16="http://schemas.microsoft.com/office/drawing/2014/main" id="{E0BFEC33-C6E3-4202-A6CB-ED981EB96691}"/>
                </a:ext>
              </a:extLst>
            </p:cNvPr>
            <p:cNvSpPr>
              <a:spLocks/>
            </p:cNvSpPr>
            <p:nvPr/>
          </p:nvSpPr>
          <p:spPr bwMode="auto">
            <a:xfrm>
              <a:off x="5564388" y="3437946"/>
              <a:ext cx="778700" cy="574665"/>
            </a:xfrm>
            <a:custGeom>
              <a:avLst/>
              <a:gdLst>
                <a:gd name="T0" fmla="*/ 198 w 221"/>
                <a:gd name="T1" fmla="*/ 150 h 163"/>
                <a:gd name="T2" fmla="*/ 137 w 221"/>
                <a:gd name="T3" fmla="*/ 93 h 163"/>
                <a:gd name="T4" fmla="*/ 105 w 221"/>
                <a:gd name="T5" fmla="*/ 163 h 163"/>
                <a:gd name="T6" fmla="*/ 0 w 221"/>
                <a:gd name="T7" fmla="*/ 17 h 163"/>
                <a:gd name="T8" fmla="*/ 113 w 221"/>
                <a:gd name="T9" fmla="*/ 0 h 163"/>
                <a:gd name="T10" fmla="*/ 214 w 221"/>
                <a:gd name="T11" fmla="*/ 15 h 163"/>
                <a:gd name="T12" fmla="*/ 216 w 221"/>
                <a:gd name="T13" fmla="*/ 15 h 163"/>
                <a:gd name="T14" fmla="*/ 198 w 221"/>
                <a:gd name="T15" fmla="*/ 15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1" h="163">
                  <a:moveTo>
                    <a:pt x="198" y="150"/>
                  </a:moveTo>
                  <a:cubicBezTo>
                    <a:pt x="137" y="93"/>
                    <a:pt x="137" y="93"/>
                    <a:pt x="137" y="93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5" y="163"/>
                    <a:pt x="8" y="106"/>
                    <a:pt x="0" y="17"/>
                  </a:cubicBezTo>
                  <a:cubicBezTo>
                    <a:pt x="5" y="16"/>
                    <a:pt x="74" y="1"/>
                    <a:pt x="113" y="0"/>
                  </a:cubicBezTo>
                  <a:cubicBezTo>
                    <a:pt x="153" y="0"/>
                    <a:pt x="214" y="15"/>
                    <a:pt x="214" y="15"/>
                  </a:cubicBezTo>
                  <a:cubicBezTo>
                    <a:pt x="214" y="15"/>
                    <a:pt x="215" y="15"/>
                    <a:pt x="216" y="15"/>
                  </a:cubicBezTo>
                  <a:cubicBezTo>
                    <a:pt x="219" y="41"/>
                    <a:pt x="221" y="98"/>
                    <a:pt x="198" y="150"/>
                  </a:cubicBezTo>
                  <a:close/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41">
              <a:extLst>
                <a:ext uri="{FF2B5EF4-FFF2-40B4-BE49-F238E27FC236}">
                  <a16:creationId xmlns:a16="http://schemas.microsoft.com/office/drawing/2014/main" id="{C278DE52-8B17-4B12-AB55-A672DE64825C}"/>
                </a:ext>
              </a:extLst>
            </p:cNvPr>
            <p:cNvSpPr>
              <a:spLocks/>
            </p:cNvSpPr>
            <p:nvPr/>
          </p:nvSpPr>
          <p:spPr bwMode="auto">
            <a:xfrm>
              <a:off x="5723497" y="3224552"/>
              <a:ext cx="424915" cy="452994"/>
            </a:xfrm>
            <a:custGeom>
              <a:avLst/>
              <a:gdLst>
                <a:gd name="T0" fmla="*/ 121 w 121"/>
                <a:gd name="T1" fmla="*/ 29 h 129"/>
                <a:gd name="T2" fmla="*/ 121 w 121"/>
                <a:gd name="T3" fmla="*/ 128 h 129"/>
                <a:gd name="T4" fmla="*/ 0 w 121"/>
                <a:gd name="T5" fmla="*/ 129 h 129"/>
                <a:gd name="T6" fmla="*/ 0 w 121"/>
                <a:gd name="T7" fmla="*/ 0 h 129"/>
                <a:gd name="T8" fmla="*/ 121 w 121"/>
                <a:gd name="T9" fmla="*/ 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9">
                  <a:moveTo>
                    <a:pt x="121" y="29"/>
                  </a:moveTo>
                  <a:cubicBezTo>
                    <a:pt x="121" y="128"/>
                    <a:pt x="121" y="128"/>
                    <a:pt x="121" y="128"/>
                  </a:cubicBezTo>
                  <a:cubicBezTo>
                    <a:pt x="0" y="129"/>
                    <a:pt x="0" y="129"/>
                    <a:pt x="0" y="12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50" y="33"/>
                    <a:pt x="100" y="32"/>
                    <a:pt x="121" y="29"/>
                  </a:cubicBezTo>
                  <a:close/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42">
              <a:extLst>
                <a:ext uri="{FF2B5EF4-FFF2-40B4-BE49-F238E27FC236}">
                  <a16:creationId xmlns:a16="http://schemas.microsoft.com/office/drawing/2014/main" id="{357D10E9-2730-4826-81DF-1047947870A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19753" y="2885940"/>
              <a:ext cx="428659" cy="467969"/>
            </a:xfrm>
            <a:custGeom>
              <a:avLst/>
              <a:gdLst>
                <a:gd name="T0" fmla="*/ 1 w 122"/>
                <a:gd name="T1" fmla="*/ 100 h 133"/>
                <a:gd name="T2" fmla="*/ 0 w 122"/>
                <a:gd name="T3" fmla="*/ 1 h 133"/>
                <a:gd name="T4" fmla="*/ 122 w 122"/>
                <a:gd name="T5" fmla="*/ 0 h 133"/>
                <a:gd name="T6" fmla="*/ 122 w 122"/>
                <a:gd name="T7" fmla="*/ 129 h 133"/>
                <a:gd name="T8" fmla="*/ 1 w 122"/>
                <a:gd name="T9" fmla="*/ 10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2" h="133">
                  <a:moveTo>
                    <a:pt x="1" y="10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2" y="129"/>
                    <a:pt x="122" y="129"/>
                    <a:pt x="122" y="129"/>
                  </a:cubicBezTo>
                  <a:cubicBezTo>
                    <a:pt x="101" y="132"/>
                    <a:pt x="51" y="133"/>
                    <a:pt x="1" y="100"/>
                  </a:cubicBezTo>
                  <a:close/>
                </a:path>
              </a:pathLst>
            </a:custGeom>
            <a:solidFill>
              <a:srgbClr val="A066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43">
              <a:extLst>
                <a:ext uri="{FF2B5EF4-FFF2-40B4-BE49-F238E27FC236}">
                  <a16:creationId xmlns:a16="http://schemas.microsoft.com/office/drawing/2014/main" id="{CADA76AA-A2E7-4DD7-93D1-59C9B6E0B97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41635" y="4437527"/>
              <a:ext cx="1592965" cy="372503"/>
            </a:xfrm>
            <a:custGeom>
              <a:avLst/>
              <a:gdLst>
                <a:gd name="T0" fmla="*/ 5 w 452"/>
                <a:gd name="T1" fmla="*/ 0 h 106"/>
                <a:gd name="T2" fmla="*/ 128 w 452"/>
                <a:gd name="T3" fmla="*/ 106 h 106"/>
                <a:gd name="T4" fmla="*/ 132 w 452"/>
                <a:gd name="T5" fmla="*/ 106 h 106"/>
                <a:gd name="T6" fmla="*/ 165 w 452"/>
                <a:gd name="T7" fmla="*/ 105 h 106"/>
                <a:gd name="T8" fmla="*/ 195 w 452"/>
                <a:gd name="T9" fmla="*/ 106 h 106"/>
                <a:gd name="T10" fmla="*/ 226 w 452"/>
                <a:gd name="T11" fmla="*/ 106 h 106"/>
                <a:gd name="T12" fmla="*/ 452 w 452"/>
                <a:gd name="T13" fmla="*/ 34 h 106"/>
                <a:gd name="T14" fmla="*/ 402 w 452"/>
                <a:gd name="T15" fmla="*/ 50 h 106"/>
                <a:gd name="T16" fmla="*/ 207 w 452"/>
                <a:gd name="T17" fmla="*/ 61 h 106"/>
                <a:gd name="T18" fmla="*/ 86 w 452"/>
                <a:gd name="T19" fmla="*/ 53 h 106"/>
                <a:gd name="T20" fmla="*/ 5 w 452"/>
                <a:gd name="T21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52" h="106">
                  <a:moveTo>
                    <a:pt x="5" y="0"/>
                  </a:moveTo>
                  <a:cubicBezTo>
                    <a:pt x="5" y="0"/>
                    <a:pt x="0" y="106"/>
                    <a:pt x="128" y="106"/>
                  </a:cubicBezTo>
                  <a:cubicBezTo>
                    <a:pt x="130" y="106"/>
                    <a:pt x="131" y="106"/>
                    <a:pt x="132" y="106"/>
                  </a:cubicBezTo>
                  <a:cubicBezTo>
                    <a:pt x="143" y="106"/>
                    <a:pt x="154" y="105"/>
                    <a:pt x="165" y="105"/>
                  </a:cubicBezTo>
                  <a:cubicBezTo>
                    <a:pt x="175" y="105"/>
                    <a:pt x="185" y="106"/>
                    <a:pt x="195" y="106"/>
                  </a:cubicBezTo>
                  <a:cubicBezTo>
                    <a:pt x="206" y="106"/>
                    <a:pt x="216" y="106"/>
                    <a:pt x="226" y="106"/>
                  </a:cubicBezTo>
                  <a:cubicBezTo>
                    <a:pt x="337" y="106"/>
                    <a:pt x="446" y="100"/>
                    <a:pt x="452" y="34"/>
                  </a:cubicBezTo>
                  <a:cubicBezTo>
                    <a:pt x="452" y="34"/>
                    <a:pt x="436" y="47"/>
                    <a:pt x="402" y="50"/>
                  </a:cubicBezTo>
                  <a:cubicBezTo>
                    <a:pt x="358" y="54"/>
                    <a:pt x="282" y="61"/>
                    <a:pt x="207" y="61"/>
                  </a:cubicBezTo>
                  <a:cubicBezTo>
                    <a:pt x="165" y="61"/>
                    <a:pt x="122" y="59"/>
                    <a:pt x="86" y="53"/>
                  </a:cubicBezTo>
                  <a:cubicBezTo>
                    <a:pt x="44" y="46"/>
                    <a:pt x="37" y="25"/>
                    <a:pt x="5" y="0"/>
                  </a:cubicBezTo>
                </a:path>
              </a:pathLst>
            </a:custGeom>
            <a:solidFill>
              <a:srgbClr val="B876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44">
              <a:extLst>
                <a:ext uri="{FF2B5EF4-FFF2-40B4-BE49-F238E27FC236}">
                  <a16:creationId xmlns:a16="http://schemas.microsoft.com/office/drawing/2014/main" id="{1A2BE671-579D-4C66-8627-9F522E629F1D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3197" y="4622843"/>
              <a:ext cx="344425" cy="123544"/>
            </a:xfrm>
            <a:custGeom>
              <a:avLst/>
              <a:gdLst>
                <a:gd name="T0" fmla="*/ 20 w 184"/>
                <a:gd name="T1" fmla="*/ 0 h 66"/>
                <a:gd name="T2" fmla="*/ 173 w 184"/>
                <a:gd name="T3" fmla="*/ 0 h 66"/>
                <a:gd name="T4" fmla="*/ 184 w 184"/>
                <a:gd name="T5" fmla="*/ 66 h 66"/>
                <a:gd name="T6" fmla="*/ 0 w 184"/>
                <a:gd name="T7" fmla="*/ 66 h 66"/>
                <a:gd name="T8" fmla="*/ 20 w 184"/>
                <a:gd name="T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66">
                  <a:moveTo>
                    <a:pt x="20" y="0"/>
                  </a:moveTo>
                  <a:lnTo>
                    <a:pt x="173" y="0"/>
                  </a:lnTo>
                  <a:lnTo>
                    <a:pt x="184" y="66"/>
                  </a:lnTo>
                  <a:lnTo>
                    <a:pt x="0" y="66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45">
              <a:extLst>
                <a:ext uri="{FF2B5EF4-FFF2-40B4-BE49-F238E27FC236}">
                  <a16:creationId xmlns:a16="http://schemas.microsoft.com/office/drawing/2014/main" id="{84CBAC0D-6735-471A-B4F9-89750AA638DF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5678" y="4622843"/>
              <a:ext cx="166597" cy="123544"/>
            </a:xfrm>
            <a:custGeom>
              <a:avLst/>
              <a:gdLst>
                <a:gd name="T0" fmla="*/ 0 w 89"/>
                <a:gd name="T1" fmla="*/ 0 h 66"/>
                <a:gd name="T2" fmla="*/ 81 w 89"/>
                <a:gd name="T3" fmla="*/ 0 h 66"/>
                <a:gd name="T4" fmla="*/ 89 w 89"/>
                <a:gd name="T5" fmla="*/ 66 h 66"/>
                <a:gd name="T6" fmla="*/ 17 w 89"/>
                <a:gd name="T7" fmla="*/ 66 h 66"/>
                <a:gd name="T8" fmla="*/ 0 w 89"/>
                <a:gd name="T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" h="66">
                  <a:moveTo>
                    <a:pt x="0" y="0"/>
                  </a:moveTo>
                  <a:lnTo>
                    <a:pt x="81" y="0"/>
                  </a:lnTo>
                  <a:lnTo>
                    <a:pt x="89" y="66"/>
                  </a:lnTo>
                  <a:lnTo>
                    <a:pt x="17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46">
              <a:extLst>
                <a:ext uri="{FF2B5EF4-FFF2-40B4-BE49-F238E27FC236}">
                  <a16:creationId xmlns:a16="http://schemas.microsoft.com/office/drawing/2014/main" id="{F5705335-8F8F-4523-B237-C965F65978C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9913" y="3565234"/>
              <a:ext cx="202162" cy="593384"/>
            </a:xfrm>
            <a:custGeom>
              <a:avLst/>
              <a:gdLst>
                <a:gd name="T0" fmla="*/ 72 w 108"/>
                <a:gd name="T1" fmla="*/ 317 h 317"/>
                <a:gd name="T2" fmla="*/ 108 w 108"/>
                <a:gd name="T3" fmla="*/ 317 h 317"/>
                <a:gd name="T4" fmla="*/ 40 w 108"/>
                <a:gd name="T5" fmla="*/ 0 h 317"/>
                <a:gd name="T6" fmla="*/ 0 w 108"/>
                <a:gd name="T7" fmla="*/ 11 h 317"/>
                <a:gd name="T8" fmla="*/ 64 w 108"/>
                <a:gd name="T9" fmla="*/ 317 h 317"/>
                <a:gd name="T10" fmla="*/ 72 w 108"/>
                <a:gd name="T11" fmla="*/ 317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317">
                  <a:moveTo>
                    <a:pt x="72" y="317"/>
                  </a:moveTo>
                  <a:lnTo>
                    <a:pt x="108" y="317"/>
                  </a:lnTo>
                  <a:lnTo>
                    <a:pt x="40" y="0"/>
                  </a:lnTo>
                  <a:lnTo>
                    <a:pt x="0" y="11"/>
                  </a:lnTo>
                  <a:lnTo>
                    <a:pt x="64" y="317"/>
                  </a:lnTo>
                  <a:lnTo>
                    <a:pt x="72" y="31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47">
              <a:extLst>
                <a:ext uri="{FF2B5EF4-FFF2-40B4-BE49-F238E27FC236}">
                  <a16:creationId xmlns:a16="http://schemas.microsoft.com/office/drawing/2014/main" id="{D28C176E-6513-4EFC-AFC6-11A9F54A2128}"/>
                </a:ext>
              </a:extLst>
            </p:cNvPr>
            <p:cNvSpPr>
              <a:spLocks/>
            </p:cNvSpPr>
            <p:nvPr/>
          </p:nvSpPr>
          <p:spPr bwMode="auto">
            <a:xfrm>
              <a:off x="6685640" y="3606415"/>
              <a:ext cx="119800" cy="552203"/>
            </a:xfrm>
            <a:custGeom>
              <a:avLst/>
              <a:gdLst>
                <a:gd name="T0" fmla="*/ 19 w 34"/>
                <a:gd name="T1" fmla="*/ 157 h 157"/>
                <a:gd name="T2" fmla="*/ 0 w 34"/>
                <a:gd name="T3" fmla="*/ 157 h 157"/>
                <a:gd name="T4" fmla="*/ 11 w 34"/>
                <a:gd name="T5" fmla="*/ 0 h 157"/>
                <a:gd name="T6" fmla="*/ 34 w 34"/>
                <a:gd name="T7" fmla="*/ 9 h 157"/>
                <a:gd name="T8" fmla="*/ 23 w 34"/>
                <a:gd name="T9" fmla="*/ 157 h 157"/>
                <a:gd name="T10" fmla="*/ 19 w 34"/>
                <a:gd name="T11" fmla="*/ 157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" h="157">
                  <a:moveTo>
                    <a:pt x="19" y="157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30" y="4"/>
                    <a:pt x="34" y="9"/>
                  </a:cubicBezTo>
                  <a:cubicBezTo>
                    <a:pt x="23" y="157"/>
                    <a:pt x="23" y="157"/>
                    <a:pt x="23" y="157"/>
                  </a:cubicBezTo>
                  <a:lnTo>
                    <a:pt x="19" y="15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48">
              <a:extLst>
                <a:ext uri="{FF2B5EF4-FFF2-40B4-BE49-F238E27FC236}">
                  <a16:creationId xmlns:a16="http://schemas.microsoft.com/office/drawing/2014/main" id="{666C0F37-F485-497F-84A3-C5978D47A09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1835" y="4117437"/>
              <a:ext cx="832984" cy="812393"/>
            </a:xfrm>
            <a:custGeom>
              <a:avLst/>
              <a:gdLst>
                <a:gd name="T0" fmla="*/ 4 w 236"/>
                <a:gd name="T1" fmla="*/ 114 h 231"/>
                <a:gd name="T2" fmla="*/ 47 w 236"/>
                <a:gd name="T3" fmla="*/ 0 h 231"/>
                <a:gd name="T4" fmla="*/ 212 w 236"/>
                <a:gd name="T5" fmla="*/ 162 h 231"/>
                <a:gd name="T6" fmla="*/ 191 w 236"/>
                <a:gd name="T7" fmla="*/ 198 h 231"/>
                <a:gd name="T8" fmla="*/ 122 w 236"/>
                <a:gd name="T9" fmla="*/ 231 h 231"/>
                <a:gd name="T10" fmla="*/ 86 w 236"/>
                <a:gd name="T11" fmla="*/ 226 h 231"/>
                <a:gd name="T12" fmla="*/ 40 w 236"/>
                <a:gd name="T13" fmla="*/ 196 h 231"/>
                <a:gd name="T14" fmla="*/ 13 w 236"/>
                <a:gd name="T15" fmla="*/ 153 h 231"/>
                <a:gd name="T16" fmla="*/ 4 w 236"/>
                <a:gd name="T17" fmla="*/ 114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6" h="231">
                  <a:moveTo>
                    <a:pt x="4" y="114"/>
                  </a:moveTo>
                  <a:cubicBezTo>
                    <a:pt x="4" y="114"/>
                    <a:pt x="0" y="48"/>
                    <a:pt x="47" y="0"/>
                  </a:cubicBezTo>
                  <a:cubicBezTo>
                    <a:pt x="47" y="0"/>
                    <a:pt x="236" y="59"/>
                    <a:pt x="212" y="162"/>
                  </a:cubicBezTo>
                  <a:cubicBezTo>
                    <a:pt x="209" y="175"/>
                    <a:pt x="199" y="188"/>
                    <a:pt x="191" y="198"/>
                  </a:cubicBezTo>
                  <a:cubicBezTo>
                    <a:pt x="172" y="220"/>
                    <a:pt x="157" y="231"/>
                    <a:pt x="122" y="231"/>
                  </a:cubicBezTo>
                  <a:cubicBezTo>
                    <a:pt x="111" y="231"/>
                    <a:pt x="96" y="231"/>
                    <a:pt x="86" y="226"/>
                  </a:cubicBezTo>
                  <a:cubicBezTo>
                    <a:pt x="69" y="220"/>
                    <a:pt x="52" y="209"/>
                    <a:pt x="40" y="196"/>
                  </a:cubicBezTo>
                  <a:cubicBezTo>
                    <a:pt x="28" y="183"/>
                    <a:pt x="19" y="169"/>
                    <a:pt x="13" y="153"/>
                  </a:cubicBezTo>
                  <a:cubicBezTo>
                    <a:pt x="8" y="140"/>
                    <a:pt x="5" y="127"/>
                    <a:pt x="4" y="114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49">
              <a:extLst>
                <a:ext uri="{FF2B5EF4-FFF2-40B4-BE49-F238E27FC236}">
                  <a16:creationId xmlns:a16="http://schemas.microsoft.com/office/drawing/2014/main" id="{50B56F05-C34F-4EE7-82B8-E9232B1F0BCC}"/>
                </a:ext>
              </a:extLst>
            </p:cNvPr>
            <p:cNvSpPr>
              <a:spLocks/>
            </p:cNvSpPr>
            <p:nvPr/>
          </p:nvSpPr>
          <p:spPr bwMode="auto">
            <a:xfrm>
              <a:off x="6118462" y="4117437"/>
              <a:ext cx="834856" cy="812393"/>
            </a:xfrm>
            <a:custGeom>
              <a:avLst/>
              <a:gdLst>
                <a:gd name="T0" fmla="*/ 232 w 237"/>
                <a:gd name="T1" fmla="*/ 114 h 231"/>
                <a:gd name="T2" fmla="*/ 190 w 237"/>
                <a:gd name="T3" fmla="*/ 0 h 231"/>
                <a:gd name="T4" fmla="*/ 25 w 237"/>
                <a:gd name="T5" fmla="*/ 162 h 231"/>
                <a:gd name="T6" fmla="*/ 45 w 237"/>
                <a:gd name="T7" fmla="*/ 198 h 231"/>
                <a:gd name="T8" fmla="*/ 114 w 237"/>
                <a:gd name="T9" fmla="*/ 231 h 231"/>
                <a:gd name="T10" fmla="*/ 151 w 237"/>
                <a:gd name="T11" fmla="*/ 226 h 231"/>
                <a:gd name="T12" fmla="*/ 197 w 237"/>
                <a:gd name="T13" fmla="*/ 196 h 231"/>
                <a:gd name="T14" fmla="*/ 224 w 237"/>
                <a:gd name="T15" fmla="*/ 153 h 231"/>
                <a:gd name="T16" fmla="*/ 232 w 237"/>
                <a:gd name="T17" fmla="*/ 114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231">
                  <a:moveTo>
                    <a:pt x="232" y="114"/>
                  </a:moveTo>
                  <a:cubicBezTo>
                    <a:pt x="232" y="114"/>
                    <a:pt x="237" y="48"/>
                    <a:pt x="190" y="0"/>
                  </a:cubicBezTo>
                  <a:cubicBezTo>
                    <a:pt x="190" y="0"/>
                    <a:pt x="0" y="59"/>
                    <a:pt x="25" y="162"/>
                  </a:cubicBezTo>
                  <a:cubicBezTo>
                    <a:pt x="28" y="175"/>
                    <a:pt x="37" y="188"/>
                    <a:pt x="45" y="198"/>
                  </a:cubicBezTo>
                  <a:cubicBezTo>
                    <a:pt x="64" y="220"/>
                    <a:pt x="80" y="231"/>
                    <a:pt x="114" y="231"/>
                  </a:cubicBezTo>
                  <a:cubicBezTo>
                    <a:pt x="126" y="231"/>
                    <a:pt x="140" y="231"/>
                    <a:pt x="151" y="226"/>
                  </a:cubicBezTo>
                  <a:cubicBezTo>
                    <a:pt x="167" y="220"/>
                    <a:pt x="185" y="209"/>
                    <a:pt x="197" y="196"/>
                  </a:cubicBezTo>
                  <a:cubicBezTo>
                    <a:pt x="208" y="183"/>
                    <a:pt x="217" y="169"/>
                    <a:pt x="224" y="153"/>
                  </a:cubicBezTo>
                  <a:cubicBezTo>
                    <a:pt x="228" y="140"/>
                    <a:pt x="231" y="127"/>
                    <a:pt x="232" y="114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50">
              <a:extLst>
                <a:ext uri="{FF2B5EF4-FFF2-40B4-BE49-F238E27FC236}">
                  <a16:creationId xmlns:a16="http://schemas.microsoft.com/office/drawing/2014/main" id="{D5220149-7A68-4AF1-9756-F8907B185BA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5009" y="5682324"/>
              <a:ext cx="750622" cy="552203"/>
            </a:xfrm>
            <a:custGeom>
              <a:avLst/>
              <a:gdLst>
                <a:gd name="T0" fmla="*/ 24 w 213"/>
                <a:gd name="T1" fmla="*/ 100 h 157"/>
                <a:gd name="T2" fmla="*/ 79 w 213"/>
                <a:gd name="T3" fmla="*/ 42 h 157"/>
                <a:gd name="T4" fmla="*/ 33 w 213"/>
                <a:gd name="T5" fmla="*/ 63 h 157"/>
                <a:gd name="T6" fmla="*/ 8 w 213"/>
                <a:gd name="T7" fmla="*/ 61 h 157"/>
                <a:gd name="T8" fmla="*/ 0 w 213"/>
                <a:gd name="T9" fmla="*/ 52 h 157"/>
                <a:gd name="T10" fmla="*/ 82 w 213"/>
                <a:gd name="T11" fmla="*/ 7 h 157"/>
                <a:gd name="T12" fmla="*/ 111 w 213"/>
                <a:gd name="T13" fmla="*/ 11 h 157"/>
                <a:gd name="T14" fmla="*/ 191 w 213"/>
                <a:gd name="T15" fmla="*/ 73 h 157"/>
                <a:gd name="T16" fmla="*/ 187 w 213"/>
                <a:gd name="T17" fmla="*/ 119 h 157"/>
                <a:gd name="T18" fmla="*/ 141 w 213"/>
                <a:gd name="T19" fmla="*/ 123 h 157"/>
                <a:gd name="T20" fmla="*/ 120 w 213"/>
                <a:gd name="T21" fmla="*/ 146 h 157"/>
                <a:gd name="T22" fmla="*/ 102 w 213"/>
                <a:gd name="T23" fmla="*/ 157 h 157"/>
                <a:gd name="T24" fmla="*/ 86 w 213"/>
                <a:gd name="T25" fmla="*/ 155 h 157"/>
                <a:gd name="T26" fmla="*/ 116 w 213"/>
                <a:gd name="T27" fmla="*/ 99 h 157"/>
                <a:gd name="T28" fmla="*/ 112 w 213"/>
                <a:gd name="T29" fmla="*/ 95 h 157"/>
                <a:gd name="T30" fmla="*/ 85 w 213"/>
                <a:gd name="T31" fmla="*/ 127 h 157"/>
                <a:gd name="T32" fmla="*/ 61 w 213"/>
                <a:gd name="T33" fmla="*/ 138 h 157"/>
                <a:gd name="T34" fmla="*/ 47 w 213"/>
                <a:gd name="T35" fmla="*/ 133 h 157"/>
                <a:gd name="T36" fmla="*/ 76 w 213"/>
                <a:gd name="T37" fmla="*/ 88 h 157"/>
                <a:gd name="T38" fmla="*/ 57 w 213"/>
                <a:gd name="T39" fmla="*/ 105 h 157"/>
                <a:gd name="T40" fmla="*/ 36 w 213"/>
                <a:gd name="T41" fmla="*/ 107 h 157"/>
                <a:gd name="T42" fmla="*/ 24 w 213"/>
                <a:gd name="T43" fmla="*/ 10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13" h="157">
                  <a:moveTo>
                    <a:pt x="24" y="100"/>
                  </a:moveTo>
                  <a:cubicBezTo>
                    <a:pt x="24" y="100"/>
                    <a:pt x="79" y="42"/>
                    <a:pt x="79" y="42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24" y="67"/>
                    <a:pt x="19" y="67"/>
                    <a:pt x="8" y="61"/>
                  </a:cubicBezTo>
                  <a:cubicBezTo>
                    <a:pt x="0" y="57"/>
                    <a:pt x="0" y="52"/>
                    <a:pt x="0" y="52"/>
                  </a:cubicBezTo>
                  <a:cubicBezTo>
                    <a:pt x="82" y="7"/>
                    <a:pt x="82" y="7"/>
                    <a:pt x="82" y="7"/>
                  </a:cubicBezTo>
                  <a:cubicBezTo>
                    <a:pt x="91" y="3"/>
                    <a:pt x="103" y="5"/>
                    <a:pt x="111" y="11"/>
                  </a:cubicBezTo>
                  <a:cubicBezTo>
                    <a:pt x="111" y="12"/>
                    <a:pt x="115" y="0"/>
                    <a:pt x="191" y="73"/>
                  </a:cubicBezTo>
                  <a:cubicBezTo>
                    <a:pt x="213" y="95"/>
                    <a:pt x="187" y="119"/>
                    <a:pt x="187" y="119"/>
                  </a:cubicBezTo>
                  <a:cubicBezTo>
                    <a:pt x="166" y="139"/>
                    <a:pt x="149" y="131"/>
                    <a:pt x="141" y="123"/>
                  </a:cubicBezTo>
                  <a:cubicBezTo>
                    <a:pt x="120" y="146"/>
                    <a:pt x="120" y="146"/>
                    <a:pt x="120" y="146"/>
                  </a:cubicBezTo>
                  <a:cubicBezTo>
                    <a:pt x="111" y="154"/>
                    <a:pt x="107" y="157"/>
                    <a:pt x="102" y="157"/>
                  </a:cubicBezTo>
                  <a:cubicBezTo>
                    <a:pt x="91" y="157"/>
                    <a:pt x="86" y="155"/>
                    <a:pt x="86" y="155"/>
                  </a:cubicBezTo>
                  <a:cubicBezTo>
                    <a:pt x="116" y="99"/>
                    <a:pt x="116" y="99"/>
                    <a:pt x="116" y="99"/>
                  </a:cubicBezTo>
                  <a:cubicBezTo>
                    <a:pt x="115" y="98"/>
                    <a:pt x="114" y="97"/>
                    <a:pt x="112" y="95"/>
                  </a:cubicBezTo>
                  <a:cubicBezTo>
                    <a:pt x="85" y="127"/>
                    <a:pt x="85" y="127"/>
                    <a:pt x="85" y="127"/>
                  </a:cubicBezTo>
                  <a:cubicBezTo>
                    <a:pt x="80" y="134"/>
                    <a:pt x="70" y="139"/>
                    <a:pt x="61" y="138"/>
                  </a:cubicBezTo>
                  <a:cubicBezTo>
                    <a:pt x="51" y="137"/>
                    <a:pt x="49" y="133"/>
                    <a:pt x="47" y="133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57" y="105"/>
                    <a:pt x="57" y="105"/>
                    <a:pt x="57" y="105"/>
                  </a:cubicBezTo>
                  <a:cubicBezTo>
                    <a:pt x="49" y="109"/>
                    <a:pt x="45" y="109"/>
                    <a:pt x="36" y="107"/>
                  </a:cubicBezTo>
                  <a:cubicBezTo>
                    <a:pt x="29" y="105"/>
                    <a:pt x="24" y="100"/>
                    <a:pt x="24" y="100"/>
                  </a:cubicBezTo>
                  <a:close/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51">
              <a:extLst>
                <a:ext uri="{FF2B5EF4-FFF2-40B4-BE49-F238E27FC236}">
                  <a16:creationId xmlns:a16="http://schemas.microsoft.com/office/drawing/2014/main" id="{4CF5D0DC-B9F6-4EC5-971E-EB9D0511B24E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3757" y="2185662"/>
              <a:ext cx="267678" cy="1256028"/>
            </a:xfrm>
            <a:custGeom>
              <a:avLst/>
              <a:gdLst>
                <a:gd name="T0" fmla="*/ 74 w 76"/>
                <a:gd name="T1" fmla="*/ 0 h 357"/>
                <a:gd name="T2" fmla="*/ 13 w 76"/>
                <a:gd name="T3" fmla="*/ 33 h 357"/>
                <a:gd name="T4" fmla="*/ 0 w 76"/>
                <a:gd name="T5" fmla="*/ 357 h 357"/>
                <a:gd name="T6" fmla="*/ 48 w 76"/>
                <a:gd name="T7" fmla="*/ 87 h 357"/>
                <a:gd name="T8" fmla="*/ 74 w 76"/>
                <a:gd name="T9" fmla="*/ 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6" h="357">
                  <a:moveTo>
                    <a:pt x="74" y="0"/>
                  </a:moveTo>
                  <a:cubicBezTo>
                    <a:pt x="74" y="0"/>
                    <a:pt x="18" y="7"/>
                    <a:pt x="13" y="33"/>
                  </a:cubicBezTo>
                  <a:cubicBezTo>
                    <a:pt x="9" y="60"/>
                    <a:pt x="22" y="165"/>
                    <a:pt x="0" y="357"/>
                  </a:cubicBezTo>
                  <a:cubicBezTo>
                    <a:pt x="0" y="357"/>
                    <a:pt x="51" y="186"/>
                    <a:pt x="48" y="87"/>
                  </a:cubicBezTo>
                  <a:cubicBezTo>
                    <a:pt x="48" y="87"/>
                    <a:pt x="76" y="34"/>
                    <a:pt x="74" y="0"/>
                  </a:cubicBezTo>
                  <a:close/>
                </a:path>
              </a:pathLst>
            </a:custGeom>
            <a:solidFill>
              <a:srgbClr val="511E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52">
              <a:extLst>
                <a:ext uri="{FF2B5EF4-FFF2-40B4-BE49-F238E27FC236}">
                  <a16:creationId xmlns:a16="http://schemas.microsoft.com/office/drawing/2014/main" id="{64B5DB55-468F-489B-9126-63E57BFB960B}"/>
                </a:ext>
              </a:extLst>
            </p:cNvPr>
            <p:cNvSpPr>
              <a:spLocks/>
            </p:cNvSpPr>
            <p:nvPr/>
          </p:nvSpPr>
          <p:spPr bwMode="auto">
            <a:xfrm>
              <a:off x="6331856" y="2144481"/>
              <a:ext cx="522253" cy="2409102"/>
            </a:xfrm>
            <a:custGeom>
              <a:avLst/>
              <a:gdLst>
                <a:gd name="T0" fmla="*/ 124 w 148"/>
                <a:gd name="T1" fmla="*/ 4 h 685"/>
                <a:gd name="T2" fmla="*/ 110 w 148"/>
                <a:gd name="T3" fmla="*/ 351 h 685"/>
                <a:gd name="T4" fmla="*/ 148 w 148"/>
                <a:gd name="T5" fmla="*/ 661 h 685"/>
                <a:gd name="T6" fmla="*/ 13 w 148"/>
                <a:gd name="T7" fmla="*/ 600 h 685"/>
                <a:gd name="T8" fmla="*/ 50 w 148"/>
                <a:gd name="T9" fmla="*/ 0 h 685"/>
                <a:gd name="T10" fmla="*/ 124 w 148"/>
                <a:gd name="T11" fmla="*/ 4 h 6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8" h="685">
                  <a:moveTo>
                    <a:pt x="124" y="4"/>
                  </a:moveTo>
                  <a:cubicBezTo>
                    <a:pt x="124" y="4"/>
                    <a:pt x="115" y="234"/>
                    <a:pt x="110" y="351"/>
                  </a:cubicBezTo>
                  <a:cubicBezTo>
                    <a:pt x="105" y="472"/>
                    <a:pt x="111" y="611"/>
                    <a:pt x="148" y="661"/>
                  </a:cubicBezTo>
                  <a:cubicBezTo>
                    <a:pt x="148" y="661"/>
                    <a:pt x="26" y="685"/>
                    <a:pt x="13" y="600"/>
                  </a:cubicBezTo>
                  <a:cubicBezTo>
                    <a:pt x="0" y="515"/>
                    <a:pt x="26" y="107"/>
                    <a:pt x="50" y="0"/>
                  </a:cubicBezTo>
                  <a:lnTo>
                    <a:pt x="124" y="4"/>
                  </a:lnTo>
                  <a:close/>
                </a:path>
              </a:pathLst>
            </a:custGeom>
            <a:solidFill>
              <a:srgbClr val="60151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53">
              <a:extLst>
                <a:ext uri="{FF2B5EF4-FFF2-40B4-BE49-F238E27FC236}">
                  <a16:creationId xmlns:a16="http://schemas.microsoft.com/office/drawing/2014/main" id="{AC598408-B455-4DA1-ACE9-5E5C9A0EAC75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0113" y="1521147"/>
              <a:ext cx="1540553" cy="1680943"/>
            </a:xfrm>
            <a:custGeom>
              <a:avLst/>
              <a:gdLst>
                <a:gd name="T0" fmla="*/ 63 w 437"/>
                <a:gd name="T1" fmla="*/ 215 h 478"/>
                <a:gd name="T2" fmla="*/ 66 w 437"/>
                <a:gd name="T3" fmla="*/ 216 h 478"/>
                <a:gd name="T4" fmla="*/ 92 w 437"/>
                <a:gd name="T5" fmla="*/ 189 h 478"/>
                <a:gd name="T6" fmla="*/ 272 w 437"/>
                <a:gd name="T7" fmla="*/ 0 h 478"/>
                <a:gd name="T8" fmla="*/ 437 w 437"/>
                <a:gd name="T9" fmla="*/ 191 h 478"/>
                <a:gd name="T10" fmla="*/ 426 w 437"/>
                <a:gd name="T11" fmla="*/ 309 h 478"/>
                <a:gd name="T12" fmla="*/ 269 w 437"/>
                <a:gd name="T13" fmla="*/ 478 h 478"/>
                <a:gd name="T14" fmla="*/ 84 w 437"/>
                <a:gd name="T15" fmla="*/ 347 h 478"/>
                <a:gd name="T16" fmla="*/ 7 w 437"/>
                <a:gd name="T17" fmla="*/ 267 h 478"/>
                <a:gd name="T18" fmla="*/ 63 w 437"/>
                <a:gd name="T19" fmla="*/ 215 h 4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7" h="478">
                  <a:moveTo>
                    <a:pt x="63" y="215"/>
                  </a:moveTo>
                  <a:cubicBezTo>
                    <a:pt x="66" y="216"/>
                    <a:pt x="66" y="216"/>
                    <a:pt x="66" y="216"/>
                  </a:cubicBezTo>
                  <a:cubicBezTo>
                    <a:pt x="66" y="216"/>
                    <a:pt x="88" y="230"/>
                    <a:pt x="92" y="189"/>
                  </a:cubicBezTo>
                  <a:cubicBezTo>
                    <a:pt x="200" y="139"/>
                    <a:pt x="272" y="0"/>
                    <a:pt x="272" y="0"/>
                  </a:cubicBezTo>
                  <a:cubicBezTo>
                    <a:pt x="401" y="17"/>
                    <a:pt x="433" y="112"/>
                    <a:pt x="437" y="191"/>
                  </a:cubicBezTo>
                  <a:cubicBezTo>
                    <a:pt x="431" y="221"/>
                    <a:pt x="423" y="268"/>
                    <a:pt x="426" y="309"/>
                  </a:cubicBezTo>
                  <a:cubicBezTo>
                    <a:pt x="431" y="412"/>
                    <a:pt x="345" y="478"/>
                    <a:pt x="269" y="478"/>
                  </a:cubicBezTo>
                  <a:cubicBezTo>
                    <a:pt x="121" y="478"/>
                    <a:pt x="84" y="347"/>
                    <a:pt x="84" y="347"/>
                  </a:cubicBezTo>
                  <a:cubicBezTo>
                    <a:pt x="84" y="347"/>
                    <a:pt x="16" y="359"/>
                    <a:pt x="7" y="267"/>
                  </a:cubicBezTo>
                  <a:cubicBezTo>
                    <a:pt x="0" y="192"/>
                    <a:pt x="63" y="215"/>
                    <a:pt x="63" y="215"/>
                  </a:cubicBezTo>
                  <a:close/>
                </a:path>
              </a:pathLst>
            </a:custGeom>
            <a:solidFill>
              <a:srgbClr val="CC8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54">
              <a:extLst>
                <a:ext uri="{FF2B5EF4-FFF2-40B4-BE49-F238E27FC236}">
                  <a16:creationId xmlns:a16="http://schemas.microsoft.com/office/drawing/2014/main" id="{2E61DFD3-8562-4B06-9064-8A6355BCE6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2897" y="2372850"/>
              <a:ext cx="164725" cy="365016"/>
            </a:xfrm>
            <a:custGeom>
              <a:avLst/>
              <a:gdLst>
                <a:gd name="T0" fmla="*/ 0 w 47"/>
                <a:gd name="T1" fmla="*/ 92 h 104"/>
                <a:gd name="T2" fmla="*/ 45 w 47"/>
                <a:gd name="T3" fmla="*/ 81 h 104"/>
                <a:gd name="T4" fmla="*/ 34 w 47"/>
                <a:gd name="T5" fmla="*/ 50 h 104"/>
                <a:gd name="T6" fmla="*/ 13 w 47"/>
                <a:gd name="T7" fmla="*/ 0 h 104"/>
                <a:gd name="T8" fmla="*/ 31 w 47"/>
                <a:gd name="T9" fmla="*/ 61 h 104"/>
                <a:gd name="T10" fmla="*/ 36 w 47"/>
                <a:gd name="T11" fmla="*/ 75 h 104"/>
                <a:gd name="T12" fmla="*/ 0 w 47"/>
                <a:gd name="T13" fmla="*/ 92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" h="104">
                  <a:moveTo>
                    <a:pt x="0" y="92"/>
                  </a:moveTo>
                  <a:cubicBezTo>
                    <a:pt x="26" y="104"/>
                    <a:pt x="42" y="98"/>
                    <a:pt x="45" y="81"/>
                  </a:cubicBezTo>
                  <a:cubicBezTo>
                    <a:pt x="47" y="69"/>
                    <a:pt x="41" y="57"/>
                    <a:pt x="34" y="50"/>
                  </a:cubicBezTo>
                  <a:cubicBezTo>
                    <a:pt x="20" y="38"/>
                    <a:pt x="13" y="0"/>
                    <a:pt x="13" y="0"/>
                  </a:cubicBezTo>
                  <a:cubicBezTo>
                    <a:pt x="12" y="8"/>
                    <a:pt x="14" y="39"/>
                    <a:pt x="31" y="61"/>
                  </a:cubicBezTo>
                  <a:cubicBezTo>
                    <a:pt x="35" y="65"/>
                    <a:pt x="36" y="70"/>
                    <a:pt x="36" y="75"/>
                  </a:cubicBezTo>
                  <a:cubicBezTo>
                    <a:pt x="35" y="88"/>
                    <a:pt x="23" y="98"/>
                    <a:pt x="0" y="92"/>
                  </a:cubicBezTo>
                  <a:close/>
                </a:path>
              </a:pathLst>
            </a:custGeom>
            <a:solidFill>
              <a:srgbClr val="A066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55">
              <a:extLst>
                <a:ext uri="{FF2B5EF4-FFF2-40B4-BE49-F238E27FC236}">
                  <a16:creationId xmlns:a16="http://schemas.microsoft.com/office/drawing/2014/main" id="{3AB210CA-F738-4FC8-977A-73427CD8F5E9}"/>
                </a:ext>
              </a:extLst>
            </p:cNvPr>
            <p:cNvSpPr>
              <a:spLocks/>
            </p:cNvSpPr>
            <p:nvPr/>
          </p:nvSpPr>
          <p:spPr bwMode="auto">
            <a:xfrm>
              <a:off x="5193757" y="2616193"/>
              <a:ext cx="1349621" cy="585897"/>
            </a:xfrm>
            <a:custGeom>
              <a:avLst/>
              <a:gdLst>
                <a:gd name="T0" fmla="*/ 77 w 383"/>
                <a:gd name="T1" fmla="*/ 5 h 167"/>
                <a:gd name="T2" fmla="*/ 188 w 383"/>
                <a:gd name="T3" fmla="*/ 128 h 167"/>
                <a:gd name="T4" fmla="*/ 383 w 383"/>
                <a:gd name="T5" fmla="*/ 93 h 167"/>
                <a:gd name="T6" fmla="*/ 251 w 383"/>
                <a:gd name="T7" fmla="*/ 167 h 167"/>
                <a:gd name="T8" fmla="*/ 66 w 383"/>
                <a:gd name="T9" fmla="*/ 36 h 167"/>
                <a:gd name="T10" fmla="*/ 0 w 383"/>
                <a:gd name="T11" fmla="*/ 0 h 167"/>
                <a:gd name="T12" fmla="*/ 77 w 383"/>
                <a:gd name="T13" fmla="*/ 5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3" h="167">
                  <a:moveTo>
                    <a:pt x="77" y="5"/>
                  </a:moveTo>
                  <a:cubicBezTo>
                    <a:pt x="77" y="5"/>
                    <a:pt x="87" y="85"/>
                    <a:pt x="188" y="128"/>
                  </a:cubicBezTo>
                  <a:cubicBezTo>
                    <a:pt x="277" y="166"/>
                    <a:pt x="364" y="107"/>
                    <a:pt x="383" y="93"/>
                  </a:cubicBezTo>
                  <a:cubicBezTo>
                    <a:pt x="353" y="140"/>
                    <a:pt x="300" y="167"/>
                    <a:pt x="251" y="167"/>
                  </a:cubicBezTo>
                  <a:cubicBezTo>
                    <a:pt x="103" y="167"/>
                    <a:pt x="66" y="36"/>
                    <a:pt x="66" y="36"/>
                  </a:cubicBezTo>
                  <a:cubicBezTo>
                    <a:pt x="66" y="36"/>
                    <a:pt x="23" y="44"/>
                    <a:pt x="0" y="0"/>
                  </a:cubicBezTo>
                  <a:cubicBezTo>
                    <a:pt x="43" y="40"/>
                    <a:pt x="77" y="5"/>
                    <a:pt x="77" y="5"/>
                  </a:cubicBezTo>
                  <a:close/>
                </a:path>
              </a:pathLst>
            </a:custGeom>
            <a:solidFill>
              <a:srgbClr val="B876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56">
              <a:extLst>
                <a:ext uri="{FF2B5EF4-FFF2-40B4-BE49-F238E27FC236}">
                  <a16:creationId xmlns:a16="http://schemas.microsoft.com/office/drawing/2014/main" id="{D78F9834-C6BA-4151-AD38-CC48A59BBD26}"/>
                </a:ext>
              </a:extLst>
            </p:cNvPr>
            <p:cNvSpPr>
              <a:spLocks/>
            </p:cNvSpPr>
            <p:nvPr/>
          </p:nvSpPr>
          <p:spPr bwMode="auto">
            <a:xfrm>
              <a:off x="5453947" y="1521147"/>
              <a:ext cx="1216718" cy="672003"/>
            </a:xfrm>
            <a:custGeom>
              <a:avLst/>
              <a:gdLst>
                <a:gd name="T0" fmla="*/ 180 w 345"/>
                <a:gd name="T1" fmla="*/ 0 h 191"/>
                <a:gd name="T2" fmla="*/ 345 w 345"/>
                <a:gd name="T3" fmla="*/ 191 h 191"/>
                <a:gd name="T4" fmla="*/ 201 w 345"/>
                <a:gd name="T5" fmla="*/ 15 h 191"/>
                <a:gd name="T6" fmla="*/ 0 w 345"/>
                <a:gd name="T7" fmla="*/ 189 h 191"/>
                <a:gd name="T8" fmla="*/ 180 w 345"/>
                <a:gd name="T9" fmla="*/ 0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5" h="191">
                  <a:moveTo>
                    <a:pt x="180" y="0"/>
                  </a:moveTo>
                  <a:cubicBezTo>
                    <a:pt x="309" y="17"/>
                    <a:pt x="341" y="112"/>
                    <a:pt x="345" y="191"/>
                  </a:cubicBezTo>
                  <a:cubicBezTo>
                    <a:pt x="345" y="191"/>
                    <a:pt x="332" y="41"/>
                    <a:pt x="201" y="15"/>
                  </a:cubicBezTo>
                  <a:cubicBezTo>
                    <a:pt x="201" y="15"/>
                    <a:pt x="159" y="138"/>
                    <a:pt x="0" y="189"/>
                  </a:cubicBezTo>
                  <a:cubicBezTo>
                    <a:pt x="108" y="139"/>
                    <a:pt x="180" y="0"/>
                    <a:pt x="180" y="0"/>
                  </a:cubicBezTo>
                  <a:close/>
                </a:path>
              </a:pathLst>
            </a:custGeom>
            <a:solidFill>
              <a:srgbClr val="B876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57">
              <a:extLst>
                <a:ext uri="{FF2B5EF4-FFF2-40B4-BE49-F238E27FC236}">
                  <a16:creationId xmlns:a16="http://schemas.microsoft.com/office/drawing/2014/main" id="{EDCA55C9-D93C-4F27-8550-68C875CF889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02697" y="2144481"/>
              <a:ext cx="511022" cy="509150"/>
            </a:xfrm>
            <a:custGeom>
              <a:avLst/>
              <a:gdLst>
                <a:gd name="T0" fmla="*/ 0 w 145"/>
                <a:gd name="T1" fmla="*/ 72 h 145"/>
                <a:gd name="T2" fmla="*/ 73 w 145"/>
                <a:gd name="T3" fmla="*/ 0 h 145"/>
                <a:gd name="T4" fmla="*/ 145 w 145"/>
                <a:gd name="T5" fmla="*/ 72 h 145"/>
                <a:gd name="T6" fmla="*/ 73 w 145"/>
                <a:gd name="T7" fmla="*/ 145 h 145"/>
                <a:gd name="T8" fmla="*/ 0 w 145"/>
                <a:gd name="T9" fmla="*/ 72 h 145"/>
                <a:gd name="T10" fmla="*/ 8 w 145"/>
                <a:gd name="T11" fmla="*/ 72 h 145"/>
                <a:gd name="T12" fmla="*/ 73 w 145"/>
                <a:gd name="T13" fmla="*/ 137 h 145"/>
                <a:gd name="T14" fmla="*/ 137 w 145"/>
                <a:gd name="T15" fmla="*/ 72 h 145"/>
                <a:gd name="T16" fmla="*/ 73 w 145"/>
                <a:gd name="T17" fmla="*/ 8 h 145"/>
                <a:gd name="T18" fmla="*/ 8 w 145"/>
                <a:gd name="T19" fmla="*/ 72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5" h="145">
                  <a:moveTo>
                    <a:pt x="0" y="72"/>
                  </a:moveTo>
                  <a:cubicBezTo>
                    <a:pt x="0" y="32"/>
                    <a:pt x="33" y="0"/>
                    <a:pt x="73" y="0"/>
                  </a:cubicBezTo>
                  <a:cubicBezTo>
                    <a:pt x="113" y="0"/>
                    <a:pt x="145" y="32"/>
                    <a:pt x="145" y="72"/>
                  </a:cubicBezTo>
                  <a:cubicBezTo>
                    <a:pt x="145" y="112"/>
                    <a:pt x="113" y="145"/>
                    <a:pt x="73" y="145"/>
                  </a:cubicBezTo>
                  <a:cubicBezTo>
                    <a:pt x="33" y="145"/>
                    <a:pt x="0" y="112"/>
                    <a:pt x="0" y="72"/>
                  </a:cubicBezTo>
                  <a:close/>
                  <a:moveTo>
                    <a:pt x="8" y="72"/>
                  </a:moveTo>
                  <a:cubicBezTo>
                    <a:pt x="8" y="108"/>
                    <a:pt x="37" y="137"/>
                    <a:pt x="73" y="137"/>
                  </a:cubicBezTo>
                  <a:cubicBezTo>
                    <a:pt x="108" y="137"/>
                    <a:pt x="137" y="108"/>
                    <a:pt x="137" y="72"/>
                  </a:cubicBezTo>
                  <a:cubicBezTo>
                    <a:pt x="137" y="37"/>
                    <a:pt x="108" y="8"/>
                    <a:pt x="73" y="8"/>
                  </a:cubicBezTo>
                  <a:cubicBezTo>
                    <a:pt x="37" y="8"/>
                    <a:pt x="8" y="37"/>
                    <a:pt x="8" y="72"/>
                  </a:cubicBezTo>
                  <a:close/>
                </a:path>
              </a:pathLst>
            </a:custGeom>
            <a:solidFill>
              <a:srgbClr val="CE3B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58">
              <a:extLst>
                <a:ext uri="{FF2B5EF4-FFF2-40B4-BE49-F238E27FC236}">
                  <a16:creationId xmlns:a16="http://schemas.microsoft.com/office/drawing/2014/main" id="{04C84370-639B-42F1-BE84-1CF09A16718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53156" y="2144481"/>
              <a:ext cx="511022" cy="509150"/>
            </a:xfrm>
            <a:custGeom>
              <a:avLst/>
              <a:gdLst>
                <a:gd name="T0" fmla="*/ 0 w 145"/>
                <a:gd name="T1" fmla="*/ 72 h 145"/>
                <a:gd name="T2" fmla="*/ 73 w 145"/>
                <a:gd name="T3" fmla="*/ 0 h 145"/>
                <a:gd name="T4" fmla="*/ 145 w 145"/>
                <a:gd name="T5" fmla="*/ 72 h 145"/>
                <a:gd name="T6" fmla="*/ 73 w 145"/>
                <a:gd name="T7" fmla="*/ 145 h 145"/>
                <a:gd name="T8" fmla="*/ 0 w 145"/>
                <a:gd name="T9" fmla="*/ 72 h 145"/>
                <a:gd name="T10" fmla="*/ 8 w 145"/>
                <a:gd name="T11" fmla="*/ 72 h 145"/>
                <a:gd name="T12" fmla="*/ 73 w 145"/>
                <a:gd name="T13" fmla="*/ 137 h 145"/>
                <a:gd name="T14" fmla="*/ 137 w 145"/>
                <a:gd name="T15" fmla="*/ 72 h 145"/>
                <a:gd name="T16" fmla="*/ 73 w 145"/>
                <a:gd name="T17" fmla="*/ 8 h 145"/>
                <a:gd name="T18" fmla="*/ 8 w 145"/>
                <a:gd name="T19" fmla="*/ 72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5" h="145">
                  <a:moveTo>
                    <a:pt x="0" y="72"/>
                  </a:moveTo>
                  <a:cubicBezTo>
                    <a:pt x="0" y="32"/>
                    <a:pt x="33" y="0"/>
                    <a:pt x="73" y="0"/>
                  </a:cubicBezTo>
                  <a:cubicBezTo>
                    <a:pt x="113" y="0"/>
                    <a:pt x="145" y="32"/>
                    <a:pt x="145" y="72"/>
                  </a:cubicBezTo>
                  <a:cubicBezTo>
                    <a:pt x="145" y="112"/>
                    <a:pt x="113" y="145"/>
                    <a:pt x="73" y="145"/>
                  </a:cubicBezTo>
                  <a:cubicBezTo>
                    <a:pt x="33" y="145"/>
                    <a:pt x="0" y="112"/>
                    <a:pt x="0" y="72"/>
                  </a:cubicBezTo>
                  <a:close/>
                  <a:moveTo>
                    <a:pt x="8" y="72"/>
                  </a:moveTo>
                  <a:cubicBezTo>
                    <a:pt x="8" y="108"/>
                    <a:pt x="37" y="137"/>
                    <a:pt x="73" y="137"/>
                  </a:cubicBezTo>
                  <a:cubicBezTo>
                    <a:pt x="108" y="137"/>
                    <a:pt x="137" y="108"/>
                    <a:pt x="137" y="72"/>
                  </a:cubicBezTo>
                  <a:cubicBezTo>
                    <a:pt x="137" y="37"/>
                    <a:pt x="108" y="8"/>
                    <a:pt x="73" y="8"/>
                  </a:cubicBezTo>
                  <a:cubicBezTo>
                    <a:pt x="37" y="8"/>
                    <a:pt x="8" y="37"/>
                    <a:pt x="8" y="72"/>
                  </a:cubicBezTo>
                  <a:close/>
                </a:path>
              </a:pathLst>
            </a:custGeom>
            <a:solidFill>
              <a:srgbClr val="CE3B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59">
              <a:extLst>
                <a:ext uri="{FF2B5EF4-FFF2-40B4-BE49-F238E27FC236}">
                  <a16:creationId xmlns:a16="http://schemas.microsoft.com/office/drawing/2014/main" id="{1BDEB53C-0993-4887-A41A-12E5EF6A5B7E}"/>
                </a:ext>
              </a:extLst>
            </p:cNvPr>
            <p:cNvSpPr>
              <a:spLocks/>
            </p:cNvSpPr>
            <p:nvPr/>
          </p:nvSpPr>
          <p:spPr bwMode="auto">
            <a:xfrm>
              <a:off x="6047331" y="2324181"/>
              <a:ext cx="175956" cy="61772"/>
            </a:xfrm>
            <a:custGeom>
              <a:avLst/>
              <a:gdLst>
                <a:gd name="T0" fmla="*/ 3 w 50"/>
                <a:gd name="T1" fmla="*/ 18 h 18"/>
                <a:gd name="T2" fmla="*/ 46 w 50"/>
                <a:gd name="T3" fmla="*/ 18 h 18"/>
                <a:gd name="T4" fmla="*/ 50 w 50"/>
                <a:gd name="T5" fmla="*/ 10 h 18"/>
                <a:gd name="T6" fmla="*/ 0 w 50"/>
                <a:gd name="T7" fmla="*/ 10 h 18"/>
                <a:gd name="T8" fmla="*/ 3 w 50"/>
                <a:gd name="T9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18">
                  <a:moveTo>
                    <a:pt x="3" y="18"/>
                  </a:moveTo>
                  <a:cubicBezTo>
                    <a:pt x="28" y="9"/>
                    <a:pt x="46" y="17"/>
                    <a:pt x="46" y="18"/>
                  </a:cubicBezTo>
                  <a:cubicBezTo>
                    <a:pt x="50" y="10"/>
                    <a:pt x="50" y="10"/>
                    <a:pt x="50" y="10"/>
                  </a:cubicBezTo>
                  <a:cubicBezTo>
                    <a:pt x="49" y="10"/>
                    <a:pt x="29" y="0"/>
                    <a:pt x="0" y="10"/>
                  </a:cubicBezTo>
                  <a:lnTo>
                    <a:pt x="3" y="18"/>
                  </a:lnTo>
                  <a:close/>
                </a:path>
              </a:pathLst>
            </a:custGeom>
            <a:solidFill>
              <a:srgbClr val="CE3B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60">
              <a:extLst>
                <a:ext uri="{FF2B5EF4-FFF2-40B4-BE49-F238E27FC236}">
                  <a16:creationId xmlns:a16="http://schemas.microsoft.com/office/drawing/2014/main" id="{7762A283-870E-4415-871B-35FF508DC71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4197" y="2209996"/>
              <a:ext cx="273294" cy="162853"/>
            </a:xfrm>
            <a:custGeom>
              <a:avLst/>
              <a:gdLst>
                <a:gd name="T0" fmla="*/ 73 w 78"/>
                <a:gd name="T1" fmla="*/ 46 h 46"/>
                <a:gd name="T2" fmla="*/ 78 w 78"/>
                <a:gd name="T3" fmla="*/ 40 h 46"/>
                <a:gd name="T4" fmla="*/ 0 w 78"/>
                <a:gd name="T5" fmla="*/ 16 h 46"/>
                <a:gd name="T6" fmla="*/ 9 w 78"/>
                <a:gd name="T7" fmla="*/ 17 h 46"/>
                <a:gd name="T8" fmla="*/ 73 w 78"/>
                <a:gd name="T9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" h="46">
                  <a:moveTo>
                    <a:pt x="73" y="46"/>
                  </a:moveTo>
                  <a:cubicBezTo>
                    <a:pt x="78" y="40"/>
                    <a:pt x="78" y="40"/>
                    <a:pt x="78" y="40"/>
                  </a:cubicBezTo>
                  <a:cubicBezTo>
                    <a:pt x="76" y="38"/>
                    <a:pt x="28" y="0"/>
                    <a:pt x="0" y="16"/>
                  </a:cubicBezTo>
                  <a:cubicBezTo>
                    <a:pt x="9" y="17"/>
                    <a:pt x="9" y="17"/>
                    <a:pt x="9" y="17"/>
                  </a:cubicBezTo>
                  <a:cubicBezTo>
                    <a:pt x="40" y="17"/>
                    <a:pt x="73" y="46"/>
                    <a:pt x="73" y="46"/>
                  </a:cubicBezTo>
                  <a:close/>
                </a:path>
              </a:pathLst>
            </a:custGeom>
            <a:solidFill>
              <a:srgbClr val="CE3B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1B4D57F6-C0D1-4E12-ACCF-AFBD8F3F016A}"/>
              </a:ext>
            </a:extLst>
          </p:cNvPr>
          <p:cNvSpPr/>
          <p:nvPr/>
        </p:nvSpPr>
        <p:spPr>
          <a:xfrm>
            <a:off x="9326182" y="1794315"/>
            <a:ext cx="2608313" cy="1288854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/>
          <a:p>
            <a:pPr lvl="0"/>
            <a:r>
              <a:rPr lang="en-GB" sz="1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Lorem ipsum </a:t>
            </a:r>
            <a:r>
              <a:rPr lang="en-GB" sz="1600" b="1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dolor</a:t>
            </a:r>
            <a:r>
              <a:rPr lang="en-GB" sz="1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 sit</a:t>
            </a:r>
          </a:p>
          <a:p>
            <a:pPr lvl="0">
              <a:lnSpc>
                <a:spcPct val="120000"/>
              </a:lnSpc>
            </a:pP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Lorem ipsum dolor sit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amet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consectetur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adipiscing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elit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sed do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eiusmod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tempor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incididunt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ut</a:t>
            </a:r>
            <a:endParaRPr lang="id-ID" sz="16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E5DB867-71C9-4C59-B434-2D8B944D6649}"/>
              </a:ext>
            </a:extLst>
          </p:cNvPr>
          <p:cNvSpPr/>
          <p:nvPr/>
        </p:nvSpPr>
        <p:spPr>
          <a:xfrm>
            <a:off x="9348584" y="3794722"/>
            <a:ext cx="2582481" cy="1288854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/>
          <a:p>
            <a:pPr lvl="0"/>
            <a:r>
              <a:rPr lang="en-GB" sz="1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Lorem ipsum </a:t>
            </a:r>
            <a:r>
              <a:rPr lang="en-GB" sz="1600" b="1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dolor</a:t>
            </a:r>
            <a:r>
              <a:rPr lang="en-GB" sz="1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 sit</a:t>
            </a:r>
          </a:p>
          <a:p>
            <a:pPr lvl="0">
              <a:lnSpc>
                <a:spcPct val="120000"/>
              </a:lnSpc>
            </a:pP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Lorem ipsum dolor sit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amet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consectetur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adipiscing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elit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sed do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eiusmod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tempor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incididunt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ut</a:t>
            </a:r>
            <a:endParaRPr lang="id-ID" sz="16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87F1C1E-05B8-42C0-AEAF-5D6C2B61E1AF}"/>
              </a:ext>
            </a:extLst>
          </p:cNvPr>
          <p:cNvSpPr/>
          <p:nvPr/>
        </p:nvSpPr>
        <p:spPr>
          <a:xfrm>
            <a:off x="5002761" y="1794315"/>
            <a:ext cx="2628962" cy="1288854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/>
          <a:p>
            <a:pPr lvl="0"/>
            <a:r>
              <a:rPr lang="en-GB" sz="1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Lorem ipsum </a:t>
            </a:r>
            <a:r>
              <a:rPr lang="en-GB" sz="1600" b="1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dolor</a:t>
            </a:r>
            <a:r>
              <a:rPr lang="en-GB" sz="16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 sit</a:t>
            </a:r>
          </a:p>
          <a:p>
            <a:pPr lvl="0">
              <a:lnSpc>
                <a:spcPct val="120000"/>
              </a:lnSpc>
            </a:pP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Lorem ipsum dolor sit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amet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consectetur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adipiscing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elit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sed do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eiusmod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tempor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incididunt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ut</a:t>
            </a:r>
            <a:endParaRPr lang="id-ID" sz="16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2A00884-95C1-47E5-A73E-14C5ADBF7F28}"/>
              </a:ext>
            </a:extLst>
          </p:cNvPr>
          <p:cNvSpPr/>
          <p:nvPr/>
        </p:nvSpPr>
        <p:spPr>
          <a:xfrm>
            <a:off x="5025163" y="3794722"/>
            <a:ext cx="2582481" cy="1288854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/>
          <a:p>
            <a:r>
              <a:rPr lang="en-GB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Lorem ipsum </a:t>
            </a:r>
            <a:r>
              <a:rPr lang="en-GB" sz="16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dolor</a:t>
            </a:r>
            <a:r>
              <a:rPr lang="en-GB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sit</a:t>
            </a:r>
          </a:p>
          <a:p>
            <a:pPr lvl="0">
              <a:lnSpc>
                <a:spcPct val="120000"/>
              </a:lnSpc>
            </a:pP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Lorem ipsum dolor sit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amet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consectetur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adipiscing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elit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, sed do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eiusmod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tempor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incididunt</a:t>
            </a:r>
            <a:r>
              <a:rPr lang="en-US" sz="1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600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ut</a:t>
            </a:r>
            <a:endParaRPr lang="id-ID" sz="16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F9BB232-1D77-49AF-AF60-76A77BE2A68B}"/>
              </a:ext>
            </a:extLst>
          </p:cNvPr>
          <p:cNvSpPr txBox="1"/>
          <p:nvPr/>
        </p:nvSpPr>
        <p:spPr>
          <a:xfrm>
            <a:off x="5002760" y="5523403"/>
            <a:ext cx="6351039" cy="64729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200" dirty="0" err="1">
                <a:solidFill>
                  <a:schemeClr val="bg1"/>
                </a:solidFill>
              </a:rPr>
              <a:t>Lorem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ipsum</a:t>
            </a:r>
            <a:r>
              <a:rPr lang="en-US" sz="1200" dirty="0">
                <a:solidFill>
                  <a:schemeClr val="bg1"/>
                </a:solidFill>
              </a:rPr>
              <a:t> dolor sit </a:t>
            </a:r>
            <a:r>
              <a:rPr lang="en-US" sz="1200" dirty="0" err="1">
                <a:solidFill>
                  <a:schemeClr val="bg1"/>
                </a:solidFill>
              </a:rPr>
              <a:t>amet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consectetur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adipiscing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elit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sed</a:t>
            </a:r>
            <a:r>
              <a:rPr lang="en-US" sz="1200" dirty="0">
                <a:solidFill>
                  <a:schemeClr val="bg1"/>
                </a:solidFill>
              </a:rPr>
              <a:t> do </a:t>
            </a:r>
            <a:r>
              <a:rPr lang="en-US" sz="1200" dirty="0" err="1">
                <a:solidFill>
                  <a:schemeClr val="bg1"/>
                </a:solidFill>
              </a:rPr>
              <a:t>eiusmod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tempor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incididunt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labore</a:t>
            </a:r>
            <a:r>
              <a:rPr lang="en-US" sz="1200" dirty="0">
                <a:solidFill>
                  <a:schemeClr val="bg1"/>
                </a:solidFill>
              </a:rPr>
              <a:t> et </a:t>
            </a:r>
            <a:r>
              <a:rPr lang="en-US" sz="1200" dirty="0" err="1">
                <a:solidFill>
                  <a:schemeClr val="bg1"/>
                </a:solidFill>
              </a:rPr>
              <a:t>dolore</a:t>
            </a:r>
            <a:r>
              <a:rPr lang="en-US" sz="1200" dirty="0">
                <a:solidFill>
                  <a:schemeClr val="bg1"/>
                </a:solidFill>
              </a:rPr>
              <a:t> magna </a:t>
            </a:r>
            <a:r>
              <a:rPr lang="en-US" sz="1200" dirty="0" err="1">
                <a:solidFill>
                  <a:schemeClr val="bg1"/>
                </a:solidFill>
              </a:rPr>
              <a:t>aliqua</a:t>
            </a:r>
            <a:r>
              <a:rPr lang="en-US" sz="1200" dirty="0">
                <a:solidFill>
                  <a:schemeClr val="bg1"/>
                </a:solidFill>
              </a:rPr>
              <a:t>. Ut </a:t>
            </a:r>
            <a:r>
              <a:rPr lang="en-US" sz="1200" dirty="0" err="1">
                <a:solidFill>
                  <a:schemeClr val="bg1"/>
                </a:solidFill>
              </a:rPr>
              <a:t>enim</a:t>
            </a:r>
            <a:r>
              <a:rPr lang="en-US" sz="1200" dirty="0">
                <a:solidFill>
                  <a:schemeClr val="bg1"/>
                </a:solidFill>
              </a:rPr>
              <a:t> ad minim </a:t>
            </a:r>
            <a:r>
              <a:rPr lang="en-US" sz="1200" dirty="0" err="1">
                <a:solidFill>
                  <a:schemeClr val="bg1"/>
                </a:solidFill>
              </a:rPr>
              <a:t>veniam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quis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nostrud</a:t>
            </a:r>
            <a:r>
              <a:rPr lang="en-US" sz="1200" dirty="0">
                <a:solidFill>
                  <a:schemeClr val="bg1"/>
                </a:solidFill>
              </a:rPr>
              <a:t> exercitation </a:t>
            </a:r>
            <a:r>
              <a:rPr lang="en-US" sz="1200" dirty="0" err="1">
                <a:solidFill>
                  <a:schemeClr val="bg1"/>
                </a:solidFill>
              </a:rPr>
              <a:t>ullamco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laboris</a:t>
            </a:r>
            <a:r>
              <a:rPr lang="en-US" sz="1200" dirty="0">
                <a:solidFill>
                  <a:schemeClr val="bg1"/>
                </a:solidFill>
              </a:rPr>
              <a:t> nisi </a:t>
            </a:r>
            <a:r>
              <a:rPr lang="en-US" sz="1200" dirty="0" err="1">
                <a:solidFill>
                  <a:schemeClr val="bg1"/>
                </a:solidFill>
              </a:rPr>
              <a:t>ut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aliquip</a:t>
            </a:r>
            <a:r>
              <a:rPr lang="en-US" sz="1200" dirty="0">
                <a:solidFill>
                  <a:schemeClr val="bg1"/>
                </a:solidFill>
              </a:rPr>
              <a:t> ex </a:t>
            </a:r>
            <a:r>
              <a:rPr lang="en-US" sz="1200" dirty="0" err="1">
                <a:solidFill>
                  <a:schemeClr val="bg1"/>
                </a:solidFill>
              </a:rPr>
              <a:t>ea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commodo</a:t>
            </a:r>
            <a:r>
              <a:rPr lang="en-US" sz="1200" dirty="0">
                <a:solidFill>
                  <a:schemeClr val="bg1"/>
                </a:solidFill>
              </a:rPr>
              <a:t> </a:t>
            </a:r>
            <a:r>
              <a:rPr lang="en-US" sz="1200" dirty="0" err="1">
                <a:solidFill>
                  <a:schemeClr val="bg1"/>
                </a:solidFill>
              </a:rPr>
              <a:t>consequat</a:t>
            </a:r>
            <a:r>
              <a:rPr lang="en-US" sz="1200" dirty="0">
                <a:solidFill>
                  <a:schemeClr val="bg1"/>
                </a:solidFill>
              </a:rPr>
              <a:t>.</a:t>
            </a:r>
            <a:endParaRPr lang="id-ID" sz="1200" dirty="0">
              <a:solidFill>
                <a:schemeClr val="bg1"/>
              </a:solidFill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40E5BC6-CDA0-4764-920F-033B43C7A114}"/>
              </a:ext>
            </a:extLst>
          </p:cNvPr>
          <p:cNvSpPr/>
          <p:nvPr/>
        </p:nvSpPr>
        <p:spPr bwMode="auto">
          <a:xfrm>
            <a:off x="8011604" y="3696838"/>
            <a:ext cx="1058504" cy="1058504"/>
          </a:xfrm>
          <a:prstGeom prst="ellipse">
            <a:avLst/>
          </a:prstGeom>
          <a:solidFill>
            <a:schemeClr val="accent3"/>
          </a:solidFill>
          <a:ln w="31750">
            <a:solidFill>
              <a:schemeClr val="bg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96294409-F309-4D25-A552-E111AC7C9F89}"/>
              </a:ext>
            </a:extLst>
          </p:cNvPr>
          <p:cNvSpPr/>
          <p:nvPr/>
        </p:nvSpPr>
        <p:spPr bwMode="auto">
          <a:xfrm flipH="1">
            <a:off x="3688183" y="1696431"/>
            <a:ext cx="1058504" cy="1058504"/>
          </a:xfrm>
          <a:prstGeom prst="ellipse">
            <a:avLst/>
          </a:prstGeom>
          <a:solidFill>
            <a:schemeClr val="accent3"/>
          </a:solidFill>
          <a:ln w="31750">
            <a:solidFill>
              <a:schemeClr val="bg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en-GB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E7205D31-1C0A-4796-99A5-79B792AD06BF}"/>
              </a:ext>
            </a:extLst>
          </p:cNvPr>
          <p:cNvSpPr/>
          <p:nvPr/>
        </p:nvSpPr>
        <p:spPr bwMode="auto">
          <a:xfrm>
            <a:off x="3688183" y="3696838"/>
            <a:ext cx="1058504" cy="1058504"/>
          </a:xfrm>
          <a:prstGeom prst="ellipse">
            <a:avLst/>
          </a:prstGeom>
          <a:solidFill>
            <a:schemeClr val="accent3"/>
          </a:solidFill>
          <a:ln w="31750">
            <a:solidFill>
              <a:schemeClr val="bg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en-GB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5721A9A-76F9-41FA-9B43-F8AA774AF413}"/>
              </a:ext>
            </a:extLst>
          </p:cNvPr>
          <p:cNvSpPr/>
          <p:nvPr/>
        </p:nvSpPr>
        <p:spPr bwMode="auto">
          <a:xfrm>
            <a:off x="8011604" y="1696431"/>
            <a:ext cx="1058504" cy="1058504"/>
          </a:xfrm>
          <a:prstGeom prst="ellipse">
            <a:avLst/>
          </a:prstGeom>
          <a:solidFill>
            <a:schemeClr val="accent3"/>
          </a:solidFill>
          <a:ln w="31750">
            <a:solidFill>
              <a:schemeClr val="bg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l"/>
            <a:endParaRPr lang="en-GB"/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D6361886-C03D-44BE-A110-8C75AAB626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5096" y="1919305"/>
            <a:ext cx="284679" cy="612756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D14ACD37-AB5D-4B4B-9B58-87FA4F1549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5753" y="1935261"/>
            <a:ext cx="430206" cy="580844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66782C82-4BC0-4A94-829E-27ED72C5E9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1694" y="3980349"/>
            <a:ext cx="491483" cy="491483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94BF54F1-AF18-4330-8653-975DD2C1CC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88093" y="3973328"/>
            <a:ext cx="505526" cy="50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838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2000" fill="hold" nodeType="withEffect">
                                  <p:stCondLst>
                                    <p:cond delay="8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8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830"/>
                            </p:stCondLst>
                            <p:childTnLst>
                              <p:par>
                                <p:cTn id="15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" fill="hold"/>
                                        <p:tgtEl>
                                          <p:spTgt spid="47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3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839 4.44444E-6 L 1.04167E-6 4.44444E-6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19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"/>
                            </p:stCondLst>
                            <p:childTnLst>
                              <p:par>
                                <p:cTn id="33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100" fill="hold"/>
                                        <p:tgtEl>
                                          <p:spTgt spid="31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838 4.44444E-6 L 5E-6 4.44444E-6 " pathEditMode="relative" rAng="0" ptsTypes="AA">
                                      <p:cBhvr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19" y="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"/>
                            </p:stCondLst>
                            <p:childTnLst>
                              <p:par>
                                <p:cTn id="51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100" fill="hold"/>
                                        <p:tgtEl>
                                          <p:spTgt spid="52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839 -2.22222E-6 L 1.25E-6 -2.22222E-6 " pathEditMode="relative" rAng="0" ptsTypes="AA">
                                      <p:cBhvr>
                                        <p:cTn id="5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19" y="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"/>
                            </p:stCondLst>
                            <p:childTnLst>
                              <p:par>
                                <p:cTn id="69" presetID="6" presetClass="emph" presetSubtype="0" autoRev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0" dur="100" fill="hold"/>
                                        <p:tgtEl>
                                          <p:spTgt spid="42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5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839 -2.22222E-6 L 3.75E-6 -2.22222E-6 " pathEditMode="relative" rAng="0" ptsTypes="AA">
                                      <p:cBhvr>
                                        <p:cTn id="7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19" y="0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7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7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30" grpId="0"/>
      <p:bldP spid="30" grpId="1"/>
      <p:bldP spid="40" grpId="0"/>
      <p:bldP spid="40" grpId="1"/>
      <p:bldP spid="46" grpId="0"/>
      <p:bldP spid="46" grpId="1"/>
      <p:bldP spid="51" grpId="0"/>
      <p:bldP spid="51" grpId="1"/>
      <p:bldP spid="58" grpId="0"/>
      <p:bldP spid="42" grpId="0" animBg="1"/>
      <p:bldP spid="42" grpId="1" animBg="1"/>
      <p:bldP spid="47" grpId="0" animBg="1"/>
      <p:bldP spid="47" grpId="1" animBg="1"/>
      <p:bldP spid="52" grpId="0" animBg="1"/>
      <p:bldP spid="52" grpId="1" animBg="1"/>
      <p:bldP spid="31" grpId="0" animBg="1"/>
      <p:bldP spid="31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Freeform: Shape 156">
            <a:extLst>
              <a:ext uri="{FF2B5EF4-FFF2-40B4-BE49-F238E27FC236}">
                <a16:creationId xmlns:a16="http://schemas.microsoft.com/office/drawing/2014/main" id="{8FD4DAD3-8ED6-473B-92A0-6FF00B6EBA28}"/>
              </a:ext>
            </a:extLst>
          </p:cNvPr>
          <p:cNvSpPr/>
          <p:nvPr/>
        </p:nvSpPr>
        <p:spPr>
          <a:xfrm>
            <a:off x="0" y="3238870"/>
            <a:ext cx="12192000" cy="3619130"/>
          </a:xfrm>
          <a:custGeom>
            <a:avLst/>
            <a:gdLst>
              <a:gd name="connsiteX0" fmla="*/ 0 w 12192000"/>
              <a:gd name="connsiteY0" fmla="*/ 0 h 3619130"/>
              <a:gd name="connsiteX1" fmla="*/ 20515 w 12192000"/>
              <a:gd name="connsiteY1" fmla="*/ 10606 h 3619130"/>
              <a:gd name="connsiteX2" fmla="*/ 6591301 w 12192000"/>
              <a:gd name="connsiteY2" fmla="*/ 2730130 h 3619130"/>
              <a:gd name="connsiteX3" fmla="*/ 11796862 w 12192000"/>
              <a:gd name="connsiteY3" fmla="*/ 1937886 h 3619130"/>
              <a:gd name="connsiteX4" fmla="*/ 12192000 w 12192000"/>
              <a:gd name="connsiteY4" fmla="*/ 1837746 h 3619130"/>
              <a:gd name="connsiteX5" fmla="*/ 12192000 w 12192000"/>
              <a:gd name="connsiteY5" fmla="*/ 3619130 h 3619130"/>
              <a:gd name="connsiteX6" fmla="*/ 0 w 12192000"/>
              <a:gd name="connsiteY6" fmla="*/ 3619130 h 3619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3619130">
                <a:moveTo>
                  <a:pt x="0" y="0"/>
                </a:moveTo>
                <a:lnTo>
                  <a:pt x="20515" y="10606"/>
                </a:lnTo>
                <a:cubicBezTo>
                  <a:pt x="1492053" y="780581"/>
                  <a:pt x="4331760" y="2496768"/>
                  <a:pt x="6591301" y="2730130"/>
                </a:cubicBezTo>
                <a:cubicBezTo>
                  <a:pt x="8043864" y="2880149"/>
                  <a:pt x="10056317" y="2379863"/>
                  <a:pt x="11796862" y="1937886"/>
                </a:cubicBezTo>
                <a:lnTo>
                  <a:pt x="12192000" y="1837746"/>
                </a:lnTo>
                <a:lnTo>
                  <a:pt x="12192000" y="3619130"/>
                </a:lnTo>
                <a:lnTo>
                  <a:pt x="0" y="361913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grpSp>
        <p:nvGrpSpPr>
          <p:cNvPr id="61" name="Group 58">
            <a:extLst>
              <a:ext uri="{FF2B5EF4-FFF2-40B4-BE49-F238E27FC236}">
                <a16:creationId xmlns:a16="http://schemas.microsoft.com/office/drawing/2014/main" id="{7DBC11AF-1DC6-4902-971D-32C9081B325A}"/>
              </a:ext>
            </a:extLst>
          </p:cNvPr>
          <p:cNvGrpSpPr>
            <a:grpSpLocks noChangeAspect="1"/>
          </p:cNvGrpSpPr>
          <p:nvPr/>
        </p:nvGrpSpPr>
        <p:grpSpPr bwMode="auto">
          <a:xfrm flipH="1">
            <a:off x="8535978" y="1114427"/>
            <a:ext cx="2817816" cy="5756285"/>
            <a:chOff x="3080" y="702"/>
            <a:chExt cx="1775" cy="3626"/>
          </a:xfrm>
        </p:grpSpPr>
        <p:sp>
          <p:nvSpPr>
            <p:cNvPr id="63" name="Freeform 59">
              <a:extLst>
                <a:ext uri="{FF2B5EF4-FFF2-40B4-BE49-F238E27FC236}">
                  <a16:creationId xmlns:a16="http://schemas.microsoft.com/office/drawing/2014/main" id="{24797E80-BAF2-493B-9191-008D0415825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5" y="2225"/>
              <a:ext cx="552" cy="1242"/>
            </a:xfrm>
            <a:custGeom>
              <a:avLst/>
              <a:gdLst>
                <a:gd name="T0" fmla="*/ 71 w 293"/>
                <a:gd name="T1" fmla="*/ 661 h 661"/>
                <a:gd name="T2" fmla="*/ 244 w 293"/>
                <a:gd name="T3" fmla="*/ 638 h 661"/>
                <a:gd name="T4" fmla="*/ 293 w 293"/>
                <a:gd name="T5" fmla="*/ 568 h 661"/>
                <a:gd name="T6" fmla="*/ 195 w 293"/>
                <a:gd name="T7" fmla="*/ 119 h 661"/>
                <a:gd name="T8" fmla="*/ 65 w 293"/>
                <a:gd name="T9" fmla="*/ 0 h 661"/>
                <a:gd name="T10" fmla="*/ 0 w 293"/>
                <a:gd name="T11" fmla="*/ 94 h 661"/>
                <a:gd name="T12" fmla="*/ 71 w 293"/>
                <a:gd name="T13" fmla="*/ 661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3" h="661">
                  <a:moveTo>
                    <a:pt x="71" y="661"/>
                  </a:moveTo>
                  <a:cubicBezTo>
                    <a:pt x="244" y="638"/>
                    <a:pt x="244" y="638"/>
                    <a:pt x="244" y="638"/>
                  </a:cubicBezTo>
                  <a:cubicBezTo>
                    <a:pt x="293" y="568"/>
                    <a:pt x="293" y="568"/>
                    <a:pt x="293" y="568"/>
                  </a:cubicBezTo>
                  <a:cubicBezTo>
                    <a:pt x="195" y="119"/>
                    <a:pt x="195" y="119"/>
                    <a:pt x="195" y="119"/>
                  </a:cubicBezTo>
                  <a:cubicBezTo>
                    <a:pt x="179" y="68"/>
                    <a:pt x="158" y="38"/>
                    <a:pt x="65" y="0"/>
                  </a:cubicBezTo>
                  <a:cubicBezTo>
                    <a:pt x="0" y="94"/>
                    <a:pt x="0" y="94"/>
                    <a:pt x="0" y="94"/>
                  </a:cubicBezTo>
                  <a:lnTo>
                    <a:pt x="71" y="661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60">
              <a:extLst>
                <a:ext uri="{FF2B5EF4-FFF2-40B4-BE49-F238E27FC236}">
                  <a16:creationId xmlns:a16="http://schemas.microsoft.com/office/drawing/2014/main" id="{62BDADF8-C25E-466A-B1B3-DCEFB7CC39F1}"/>
                </a:ext>
              </a:extLst>
            </p:cNvPr>
            <p:cNvSpPr>
              <a:spLocks/>
            </p:cNvSpPr>
            <p:nvPr/>
          </p:nvSpPr>
          <p:spPr bwMode="auto">
            <a:xfrm>
              <a:off x="4471" y="2519"/>
              <a:ext cx="175" cy="868"/>
            </a:xfrm>
            <a:custGeom>
              <a:avLst/>
              <a:gdLst>
                <a:gd name="T0" fmla="*/ 73 w 175"/>
                <a:gd name="T1" fmla="*/ 868 h 868"/>
                <a:gd name="T2" fmla="*/ 175 w 175"/>
                <a:gd name="T3" fmla="*/ 533 h 868"/>
                <a:gd name="T4" fmla="*/ 0 w 175"/>
                <a:gd name="T5" fmla="*/ 0 h 868"/>
                <a:gd name="T6" fmla="*/ 73 w 175"/>
                <a:gd name="T7" fmla="*/ 868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5" h="868">
                  <a:moveTo>
                    <a:pt x="73" y="868"/>
                  </a:moveTo>
                  <a:lnTo>
                    <a:pt x="175" y="533"/>
                  </a:lnTo>
                  <a:lnTo>
                    <a:pt x="0" y="0"/>
                  </a:lnTo>
                  <a:lnTo>
                    <a:pt x="73" y="868"/>
                  </a:lnTo>
                  <a:close/>
                </a:path>
              </a:pathLst>
            </a:custGeom>
            <a:solidFill>
              <a:srgbClr val="D3D3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61">
              <a:extLst>
                <a:ext uri="{FF2B5EF4-FFF2-40B4-BE49-F238E27FC236}">
                  <a16:creationId xmlns:a16="http://schemas.microsoft.com/office/drawing/2014/main" id="{B7CA006B-FDDD-49CB-B185-649DE811D2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683" y="2473"/>
              <a:ext cx="1008" cy="1445"/>
            </a:xfrm>
            <a:custGeom>
              <a:avLst/>
              <a:gdLst>
                <a:gd name="T0" fmla="*/ 31 w 535"/>
                <a:gd name="T1" fmla="*/ 769 h 769"/>
                <a:gd name="T2" fmla="*/ 493 w 535"/>
                <a:gd name="T3" fmla="*/ 754 h 769"/>
                <a:gd name="T4" fmla="*/ 455 w 535"/>
                <a:gd name="T5" fmla="*/ 530 h 769"/>
                <a:gd name="T6" fmla="*/ 521 w 535"/>
                <a:gd name="T7" fmla="*/ 360 h 769"/>
                <a:gd name="T8" fmla="*/ 507 w 535"/>
                <a:gd name="T9" fmla="*/ 234 h 769"/>
                <a:gd name="T10" fmla="*/ 406 w 535"/>
                <a:gd name="T11" fmla="*/ 0 h 769"/>
                <a:gd name="T12" fmla="*/ 0 w 535"/>
                <a:gd name="T13" fmla="*/ 6 h 769"/>
                <a:gd name="T14" fmla="*/ 31 w 535"/>
                <a:gd name="T15" fmla="*/ 769 h 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35" h="769">
                  <a:moveTo>
                    <a:pt x="31" y="769"/>
                  </a:moveTo>
                  <a:cubicBezTo>
                    <a:pt x="493" y="754"/>
                    <a:pt x="493" y="754"/>
                    <a:pt x="493" y="754"/>
                  </a:cubicBezTo>
                  <a:cubicBezTo>
                    <a:pt x="455" y="530"/>
                    <a:pt x="455" y="530"/>
                    <a:pt x="455" y="530"/>
                  </a:cubicBezTo>
                  <a:cubicBezTo>
                    <a:pt x="521" y="360"/>
                    <a:pt x="521" y="360"/>
                    <a:pt x="521" y="360"/>
                  </a:cubicBezTo>
                  <a:cubicBezTo>
                    <a:pt x="535" y="320"/>
                    <a:pt x="524" y="273"/>
                    <a:pt x="507" y="234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0" y="6"/>
                    <a:pt x="0" y="6"/>
                    <a:pt x="0" y="6"/>
                  </a:cubicBezTo>
                  <a:lnTo>
                    <a:pt x="31" y="769"/>
                  </a:lnTo>
                  <a:close/>
                </a:path>
              </a:pathLst>
            </a:custGeom>
            <a:solidFill>
              <a:srgbClr val="D7DA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62">
              <a:extLst>
                <a:ext uri="{FF2B5EF4-FFF2-40B4-BE49-F238E27FC236}">
                  <a16:creationId xmlns:a16="http://schemas.microsoft.com/office/drawing/2014/main" id="{842066AC-B077-476B-982F-BC7807FA04E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0" y="2473"/>
              <a:ext cx="1187" cy="1445"/>
            </a:xfrm>
            <a:custGeom>
              <a:avLst/>
              <a:gdLst>
                <a:gd name="T0" fmla="*/ 136 w 630"/>
                <a:gd name="T1" fmla="*/ 769 h 769"/>
                <a:gd name="T2" fmla="*/ 586 w 630"/>
                <a:gd name="T3" fmla="*/ 769 h 769"/>
                <a:gd name="T4" fmla="*/ 557 w 630"/>
                <a:gd name="T5" fmla="*/ 518 h 769"/>
                <a:gd name="T6" fmla="*/ 616 w 630"/>
                <a:gd name="T7" fmla="*/ 357 h 769"/>
                <a:gd name="T8" fmla="*/ 612 w 630"/>
                <a:gd name="T9" fmla="*/ 234 h 769"/>
                <a:gd name="T10" fmla="*/ 511 w 630"/>
                <a:gd name="T11" fmla="*/ 0 h 769"/>
                <a:gd name="T12" fmla="*/ 23 w 630"/>
                <a:gd name="T13" fmla="*/ 57 h 769"/>
                <a:gd name="T14" fmla="*/ 136 w 630"/>
                <a:gd name="T15" fmla="*/ 769 h 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30" h="769">
                  <a:moveTo>
                    <a:pt x="136" y="769"/>
                  </a:moveTo>
                  <a:cubicBezTo>
                    <a:pt x="586" y="769"/>
                    <a:pt x="586" y="769"/>
                    <a:pt x="586" y="769"/>
                  </a:cubicBezTo>
                  <a:cubicBezTo>
                    <a:pt x="557" y="518"/>
                    <a:pt x="557" y="518"/>
                    <a:pt x="557" y="518"/>
                  </a:cubicBezTo>
                  <a:cubicBezTo>
                    <a:pt x="616" y="357"/>
                    <a:pt x="616" y="357"/>
                    <a:pt x="616" y="357"/>
                  </a:cubicBezTo>
                  <a:cubicBezTo>
                    <a:pt x="630" y="318"/>
                    <a:pt x="629" y="273"/>
                    <a:pt x="612" y="234"/>
                  </a:cubicBezTo>
                  <a:cubicBezTo>
                    <a:pt x="511" y="0"/>
                    <a:pt x="511" y="0"/>
                    <a:pt x="511" y="0"/>
                  </a:cubicBezTo>
                  <a:cubicBezTo>
                    <a:pt x="23" y="57"/>
                    <a:pt x="23" y="57"/>
                    <a:pt x="23" y="57"/>
                  </a:cubicBezTo>
                  <a:cubicBezTo>
                    <a:pt x="0" y="238"/>
                    <a:pt x="106" y="472"/>
                    <a:pt x="136" y="769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63">
              <a:extLst>
                <a:ext uri="{FF2B5EF4-FFF2-40B4-BE49-F238E27FC236}">
                  <a16:creationId xmlns:a16="http://schemas.microsoft.com/office/drawing/2014/main" id="{610D157F-2CCC-4FE7-B44E-5752636CB32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7" y="2038"/>
              <a:ext cx="1184" cy="640"/>
            </a:xfrm>
            <a:custGeom>
              <a:avLst/>
              <a:gdLst>
                <a:gd name="T0" fmla="*/ 74 w 628"/>
                <a:gd name="T1" fmla="*/ 341 h 341"/>
                <a:gd name="T2" fmla="*/ 571 w 628"/>
                <a:gd name="T3" fmla="*/ 330 h 341"/>
                <a:gd name="T4" fmla="*/ 584 w 628"/>
                <a:gd name="T5" fmla="*/ 232 h 341"/>
                <a:gd name="T6" fmla="*/ 425 w 628"/>
                <a:gd name="T7" fmla="*/ 36 h 341"/>
                <a:gd name="T8" fmla="*/ 373 w 628"/>
                <a:gd name="T9" fmla="*/ 8 h 341"/>
                <a:gd name="T10" fmla="*/ 10 w 628"/>
                <a:gd name="T11" fmla="*/ 242 h 341"/>
                <a:gd name="T12" fmla="*/ 0 w 628"/>
                <a:gd name="T13" fmla="*/ 246 h 341"/>
                <a:gd name="T14" fmla="*/ 74 w 628"/>
                <a:gd name="T15" fmla="*/ 341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28" h="341">
                  <a:moveTo>
                    <a:pt x="74" y="341"/>
                  </a:moveTo>
                  <a:cubicBezTo>
                    <a:pt x="571" y="330"/>
                    <a:pt x="571" y="330"/>
                    <a:pt x="571" y="330"/>
                  </a:cubicBezTo>
                  <a:cubicBezTo>
                    <a:pt x="628" y="330"/>
                    <a:pt x="584" y="232"/>
                    <a:pt x="584" y="232"/>
                  </a:cubicBezTo>
                  <a:cubicBezTo>
                    <a:pt x="584" y="123"/>
                    <a:pt x="533" y="107"/>
                    <a:pt x="425" y="36"/>
                  </a:cubicBezTo>
                  <a:cubicBezTo>
                    <a:pt x="408" y="24"/>
                    <a:pt x="390" y="0"/>
                    <a:pt x="373" y="8"/>
                  </a:cubicBezTo>
                  <a:cubicBezTo>
                    <a:pt x="183" y="93"/>
                    <a:pt x="9" y="144"/>
                    <a:pt x="10" y="242"/>
                  </a:cubicBezTo>
                  <a:cubicBezTo>
                    <a:pt x="0" y="246"/>
                    <a:pt x="0" y="246"/>
                    <a:pt x="0" y="246"/>
                  </a:cubicBezTo>
                  <a:cubicBezTo>
                    <a:pt x="2" y="298"/>
                    <a:pt x="35" y="341"/>
                    <a:pt x="74" y="341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64">
              <a:extLst>
                <a:ext uri="{FF2B5EF4-FFF2-40B4-BE49-F238E27FC236}">
                  <a16:creationId xmlns:a16="http://schemas.microsoft.com/office/drawing/2014/main" id="{59BA4D95-E234-4BFC-A4AB-12C09B4AF1A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5" y="3841"/>
              <a:ext cx="1059" cy="487"/>
            </a:xfrm>
            <a:custGeom>
              <a:avLst/>
              <a:gdLst>
                <a:gd name="T0" fmla="*/ 562 w 562"/>
                <a:gd name="T1" fmla="*/ 259 h 259"/>
                <a:gd name="T2" fmla="*/ 0 w 562"/>
                <a:gd name="T3" fmla="*/ 259 h 259"/>
                <a:gd name="T4" fmla="*/ 13 w 562"/>
                <a:gd name="T5" fmla="*/ 199 h 259"/>
                <a:gd name="T6" fmla="*/ 81 w 562"/>
                <a:gd name="T7" fmla="*/ 0 h 259"/>
                <a:gd name="T8" fmla="*/ 107 w 562"/>
                <a:gd name="T9" fmla="*/ 0 h 259"/>
                <a:gd name="T10" fmla="*/ 333 w 562"/>
                <a:gd name="T11" fmla="*/ 2 h 259"/>
                <a:gd name="T12" fmla="*/ 405 w 562"/>
                <a:gd name="T13" fmla="*/ 3 h 259"/>
                <a:gd name="T14" fmla="*/ 406 w 562"/>
                <a:gd name="T15" fmla="*/ 3 h 259"/>
                <a:gd name="T16" fmla="*/ 458 w 562"/>
                <a:gd name="T17" fmla="*/ 3 h 259"/>
                <a:gd name="T18" fmla="*/ 534 w 562"/>
                <a:gd name="T19" fmla="*/ 3 h 259"/>
                <a:gd name="T20" fmla="*/ 562 w 562"/>
                <a:gd name="T21" fmla="*/ 259 h 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62" h="259">
                  <a:moveTo>
                    <a:pt x="562" y="259"/>
                  </a:moveTo>
                  <a:cubicBezTo>
                    <a:pt x="0" y="259"/>
                    <a:pt x="0" y="259"/>
                    <a:pt x="0" y="259"/>
                  </a:cubicBezTo>
                  <a:cubicBezTo>
                    <a:pt x="5" y="236"/>
                    <a:pt x="10" y="215"/>
                    <a:pt x="13" y="199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333" y="2"/>
                    <a:pt x="333" y="2"/>
                    <a:pt x="333" y="2"/>
                  </a:cubicBezTo>
                  <a:cubicBezTo>
                    <a:pt x="405" y="3"/>
                    <a:pt x="405" y="3"/>
                    <a:pt x="405" y="3"/>
                  </a:cubicBezTo>
                  <a:cubicBezTo>
                    <a:pt x="406" y="3"/>
                    <a:pt x="406" y="3"/>
                    <a:pt x="406" y="3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534" y="3"/>
                    <a:pt x="534" y="3"/>
                    <a:pt x="534" y="3"/>
                  </a:cubicBezTo>
                  <a:cubicBezTo>
                    <a:pt x="547" y="79"/>
                    <a:pt x="556" y="165"/>
                    <a:pt x="562" y="259"/>
                  </a:cubicBezTo>
                  <a:close/>
                </a:path>
              </a:pathLst>
            </a:custGeom>
            <a:solidFill>
              <a:srgbClr val="3D4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65">
              <a:extLst>
                <a:ext uri="{FF2B5EF4-FFF2-40B4-BE49-F238E27FC236}">
                  <a16:creationId xmlns:a16="http://schemas.microsoft.com/office/drawing/2014/main" id="{D8FB746D-0EC2-4205-9A35-EC31D42D10E4}"/>
                </a:ext>
              </a:extLst>
            </p:cNvPr>
            <p:cNvSpPr>
              <a:spLocks/>
            </p:cNvSpPr>
            <p:nvPr/>
          </p:nvSpPr>
          <p:spPr bwMode="auto">
            <a:xfrm>
              <a:off x="3511" y="3000"/>
              <a:ext cx="1075" cy="849"/>
            </a:xfrm>
            <a:custGeom>
              <a:avLst/>
              <a:gdLst>
                <a:gd name="T0" fmla="*/ 0 w 570"/>
                <a:gd name="T1" fmla="*/ 0 h 452"/>
                <a:gd name="T2" fmla="*/ 570 w 570"/>
                <a:gd name="T3" fmla="*/ 111 h 452"/>
                <a:gd name="T4" fmla="*/ 509 w 570"/>
                <a:gd name="T5" fmla="*/ 242 h 452"/>
                <a:gd name="T6" fmla="*/ 552 w 570"/>
                <a:gd name="T7" fmla="*/ 452 h 452"/>
                <a:gd name="T8" fmla="*/ 99 w 570"/>
                <a:gd name="T9" fmla="*/ 448 h 452"/>
                <a:gd name="T10" fmla="*/ 0 w 570"/>
                <a:gd name="T11" fmla="*/ 0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0" h="452">
                  <a:moveTo>
                    <a:pt x="0" y="0"/>
                  </a:moveTo>
                  <a:cubicBezTo>
                    <a:pt x="0" y="0"/>
                    <a:pt x="73" y="281"/>
                    <a:pt x="570" y="111"/>
                  </a:cubicBezTo>
                  <a:cubicBezTo>
                    <a:pt x="509" y="242"/>
                    <a:pt x="509" y="242"/>
                    <a:pt x="509" y="242"/>
                  </a:cubicBezTo>
                  <a:cubicBezTo>
                    <a:pt x="552" y="452"/>
                    <a:pt x="552" y="452"/>
                    <a:pt x="552" y="452"/>
                  </a:cubicBezTo>
                  <a:cubicBezTo>
                    <a:pt x="99" y="448"/>
                    <a:pt x="99" y="448"/>
                    <a:pt x="99" y="44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4B89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66">
              <a:extLst>
                <a:ext uri="{FF2B5EF4-FFF2-40B4-BE49-F238E27FC236}">
                  <a16:creationId xmlns:a16="http://schemas.microsoft.com/office/drawing/2014/main" id="{C37D0A64-9FB9-4C9E-B45C-EA69943AD805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9" y="2152"/>
              <a:ext cx="430" cy="2176"/>
            </a:xfrm>
            <a:custGeom>
              <a:avLst/>
              <a:gdLst>
                <a:gd name="T0" fmla="*/ 228 w 228"/>
                <a:gd name="T1" fmla="*/ 1158 h 1158"/>
                <a:gd name="T2" fmla="*/ 40 w 228"/>
                <a:gd name="T3" fmla="*/ 1158 h 1158"/>
                <a:gd name="T4" fmla="*/ 43 w 228"/>
                <a:gd name="T5" fmla="*/ 902 h 1158"/>
                <a:gd name="T6" fmla="*/ 56 w 228"/>
                <a:gd name="T7" fmla="*/ 581 h 1158"/>
                <a:gd name="T8" fmla="*/ 0 w 228"/>
                <a:gd name="T9" fmla="*/ 1 h 1158"/>
                <a:gd name="T10" fmla="*/ 0 w 228"/>
                <a:gd name="T11" fmla="*/ 0 h 1158"/>
                <a:gd name="T12" fmla="*/ 109 w 228"/>
                <a:gd name="T13" fmla="*/ 57 h 1158"/>
                <a:gd name="T14" fmla="*/ 221 w 228"/>
                <a:gd name="T15" fmla="*/ 479 h 1158"/>
                <a:gd name="T16" fmla="*/ 138 w 228"/>
                <a:gd name="T17" fmla="*/ 689 h 1158"/>
                <a:gd name="T18" fmla="*/ 199 w 228"/>
                <a:gd name="T19" fmla="*/ 902 h 1158"/>
                <a:gd name="T20" fmla="*/ 228 w 228"/>
                <a:gd name="T21" fmla="*/ 1158 h 1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8" h="1158">
                  <a:moveTo>
                    <a:pt x="228" y="1158"/>
                  </a:moveTo>
                  <a:cubicBezTo>
                    <a:pt x="40" y="1158"/>
                    <a:pt x="40" y="1158"/>
                    <a:pt x="40" y="1158"/>
                  </a:cubicBezTo>
                  <a:cubicBezTo>
                    <a:pt x="41" y="1071"/>
                    <a:pt x="42" y="983"/>
                    <a:pt x="43" y="902"/>
                  </a:cubicBezTo>
                  <a:cubicBezTo>
                    <a:pt x="46" y="770"/>
                    <a:pt x="50" y="654"/>
                    <a:pt x="56" y="581"/>
                  </a:cubicBezTo>
                  <a:cubicBezTo>
                    <a:pt x="80" y="310"/>
                    <a:pt x="4" y="17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54" y="24"/>
                    <a:pt x="109" y="57"/>
                  </a:cubicBezTo>
                  <a:cubicBezTo>
                    <a:pt x="144" y="78"/>
                    <a:pt x="209" y="429"/>
                    <a:pt x="221" y="479"/>
                  </a:cubicBezTo>
                  <a:cubicBezTo>
                    <a:pt x="217" y="596"/>
                    <a:pt x="138" y="689"/>
                    <a:pt x="138" y="689"/>
                  </a:cubicBezTo>
                  <a:cubicBezTo>
                    <a:pt x="199" y="902"/>
                    <a:pt x="199" y="902"/>
                    <a:pt x="199" y="902"/>
                  </a:cubicBezTo>
                  <a:cubicBezTo>
                    <a:pt x="212" y="970"/>
                    <a:pt x="221" y="1061"/>
                    <a:pt x="228" y="115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71" name="Freeform 67">
              <a:extLst>
                <a:ext uri="{FF2B5EF4-FFF2-40B4-BE49-F238E27FC236}">
                  <a16:creationId xmlns:a16="http://schemas.microsoft.com/office/drawing/2014/main" id="{1F8FA5CA-58A4-4661-9EA3-1F9F2F0B4835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6" y="2152"/>
              <a:ext cx="243" cy="2176"/>
            </a:xfrm>
            <a:custGeom>
              <a:avLst/>
              <a:gdLst>
                <a:gd name="T0" fmla="*/ 110 w 129"/>
                <a:gd name="T1" fmla="*/ 581 h 1158"/>
                <a:gd name="T2" fmla="*/ 97 w 129"/>
                <a:gd name="T3" fmla="*/ 902 h 1158"/>
                <a:gd name="T4" fmla="*/ 93 w 129"/>
                <a:gd name="T5" fmla="*/ 1158 h 1158"/>
                <a:gd name="T6" fmla="*/ 41 w 129"/>
                <a:gd name="T7" fmla="*/ 1158 h 1158"/>
                <a:gd name="T8" fmla="*/ 44 w 129"/>
                <a:gd name="T9" fmla="*/ 902 h 1158"/>
                <a:gd name="T10" fmla="*/ 57 w 129"/>
                <a:gd name="T11" fmla="*/ 581 h 1158"/>
                <a:gd name="T12" fmla="*/ 0 w 129"/>
                <a:gd name="T13" fmla="*/ 0 h 1158"/>
                <a:gd name="T14" fmla="*/ 2 w 129"/>
                <a:gd name="T15" fmla="*/ 1 h 1158"/>
                <a:gd name="T16" fmla="*/ 60 w 129"/>
                <a:gd name="T17" fmla="*/ 30 h 1158"/>
                <a:gd name="T18" fmla="*/ 110 w 129"/>
                <a:gd name="T19" fmla="*/ 581 h 1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9" h="1158">
                  <a:moveTo>
                    <a:pt x="110" y="581"/>
                  </a:moveTo>
                  <a:cubicBezTo>
                    <a:pt x="103" y="654"/>
                    <a:pt x="99" y="770"/>
                    <a:pt x="97" y="902"/>
                  </a:cubicBezTo>
                  <a:cubicBezTo>
                    <a:pt x="95" y="983"/>
                    <a:pt x="94" y="1071"/>
                    <a:pt x="93" y="1158"/>
                  </a:cubicBezTo>
                  <a:cubicBezTo>
                    <a:pt x="41" y="1158"/>
                    <a:pt x="41" y="1158"/>
                    <a:pt x="41" y="1158"/>
                  </a:cubicBezTo>
                  <a:cubicBezTo>
                    <a:pt x="41" y="1071"/>
                    <a:pt x="42" y="983"/>
                    <a:pt x="44" y="902"/>
                  </a:cubicBezTo>
                  <a:cubicBezTo>
                    <a:pt x="47" y="770"/>
                    <a:pt x="51" y="654"/>
                    <a:pt x="57" y="581"/>
                  </a:cubicBezTo>
                  <a:cubicBezTo>
                    <a:pt x="81" y="302"/>
                    <a:pt x="0" y="0"/>
                    <a:pt x="0" y="0"/>
                  </a:cubicBezTo>
                  <a:cubicBezTo>
                    <a:pt x="0" y="0"/>
                    <a:pt x="1" y="0"/>
                    <a:pt x="2" y="1"/>
                  </a:cubicBezTo>
                  <a:cubicBezTo>
                    <a:pt x="8" y="4"/>
                    <a:pt x="31" y="14"/>
                    <a:pt x="60" y="30"/>
                  </a:cubicBezTo>
                  <a:cubicBezTo>
                    <a:pt x="79" y="112"/>
                    <a:pt x="129" y="354"/>
                    <a:pt x="110" y="58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68">
              <a:extLst>
                <a:ext uri="{FF2B5EF4-FFF2-40B4-BE49-F238E27FC236}">
                  <a16:creationId xmlns:a16="http://schemas.microsoft.com/office/drawing/2014/main" id="{FC0BAD6A-17F1-4C7F-A6A8-71E056D62A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0" y="1744"/>
              <a:ext cx="309" cy="726"/>
            </a:xfrm>
            <a:custGeom>
              <a:avLst/>
              <a:gdLst>
                <a:gd name="T0" fmla="*/ 0 w 164"/>
                <a:gd name="T1" fmla="*/ 255 h 386"/>
                <a:gd name="T2" fmla="*/ 164 w 164"/>
                <a:gd name="T3" fmla="*/ 249 h 386"/>
                <a:gd name="T4" fmla="*/ 162 w 164"/>
                <a:gd name="T5" fmla="*/ 12 h 386"/>
                <a:gd name="T6" fmla="*/ 1 w 164"/>
                <a:gd name="T7" fmla="*/ 0 h 386"/>
                <a:gd name="T8" fmla="*/ 0 w 164"/>
                <a:gd name="T9" fmla="*/ 255 h 3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4" h="386">
                  <a:moveTo>
                    <a:pt x="0" y="255"/>
                  </a:moveTo>
                  <a:cubicBezTo>
                    <a:pt x="1" y="386"/>
                    <a:pt x="164" y="380"/>
                    <a:pt x="164" y="249"/>
                  </a:cubicBezTo>
                  <a:cubicBezTo>
                    <a:pt x="162" y="12"/>
                    <a:pt x="162" y="12"/>
                    <a:pt x="162" y="12"/>
                  </a:cubicBezTo>
                  <a:cubicBezTo>
                    <a:pt x="1" y="0"/>
                    <a:pt x="1" y="0"/>
                    <a:pt x="1" y="0"/>
                  </a:cubicBezTo>
                  <a:lnTo>
                    <a:pt x="0" y="255"/>
                  </a:lnTo>
                  <a:close/>
                </a:path>
              </a:pathLst>
            </a:custGeom>
            <a:solidFill>
              <a:srgbClr val="8453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69">
              <a:extLst>
                <a:ext uri="{FF2B5EF4-FFF2-40B4-BE49-F238E27FC236}">
                  <a16:creationId xmlns:a16="http://schemas.microsoft.com/office/drawing/2014/main" id="{0536836F-D7A3-40D2-9A07-FCC79126C35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4" y="2111"/>
              <a:ext cx="846" cy="2217"/>
            </a:xfrm>
            <a:custGeom>
              <a:avLst/>
              <a:gdLst>
                <a:gd name="T0" fmla="*/ 449 w 449"/>
                <a:gd name="T1" fmla="*/ 1180 h 1180"/>
                <a:gd name="T2" fmla="*/ 91 w 449"/>
                <a:gd name="T3" fmla="*/ 1180 h 1180"/>
                <a:gd name="T4" fmla="*/ 178 w 449"/>
                <a:gd name="T5" fmla="*/ 902 h 1180"/>
                <a:gd name="T6" fmla="*/ 176 w 449"/>
                <a:gd name="T7" fmla="*/ 891 h 1180"/>
                <a:gd name="T8" fmla="*/ 83 w 449"/>
                <a:gd name="T9" fmla="*/ 449 h 1180"/>
                <a:gd name="T10" fmla="*/ 82 w 449"/>
                <a:gd name="T11" fmla="*/ 445 h 1180"/>
                <a:gd name="T12" fmla="*/ 76 w 449"/>
                <a:gd name="T13" fmla="*/ 416 h 1180"/>
                <a:gd name="T14" fmla="*/ 0 w 449"/>
                <a:gd name="T15" fmla="*/ 142 h 1180"/>
                <a:gd name="T16" fmla="*/ 309 w 449"/>
                <a:gd name="T17" fmla="*/ 0 h 1180"/>
                <a:gd name="T18" fmla="*/ 444 w 449"/>
                <a:gd name="T19" fmla="*/ 908 h 1180"/>
                <a:gd name="T20" fmla="*/ 445 w 449"/>
                <a:gd name="T21" fmla="*/ 923 h 1180"/>
                <a:gd name="T22" fmla="*/ 449 w 449"/>
                <a:gd name="T23" fmla="*/ 1180 h 1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49" h="1180">
                  <a:moveTo>
                    <a:pt x="449" y="1180"/>
                  </a:moveTo>
                  <a:cubicBezTo>
                    <a:pt x="91" y="1180"/>
                    <a:pt x="91" y="1180"/>
                    <a:pt x="91" y="1180"/>
                  </a:cubicBezTo>
                  <a:cubicBezTo>
                    <a:pt x="109" y="1083"/>
                    <a:pt x="137" y="987"/>
                    <a:pt x="178" y="902"/>
                  </a:cubicBezTo>
                  <a:cubicBezTo>
                    <a:pt x="176" y="891"/>
                    <a:pt x="176" y="891"/>
                    <a:pt x="176" y="891"/>
                  </a:cubicBezTo>
                  <a:cubicBezTo>
                    <a:pt x="83" y="449"/>
                    <a:pt x="83" y="449"/>
                    <a:pt x="83" y="449"/>
                  </a:cubicBezTo>
                  <a:cubicBezTo>
                    <a:pt x="82" y="445"/>
                    <a:pt x="82" y="445"/>
                    <a:pt x="82" y="445"/>
                  </a:cubicBezTo>
                  <a:cubicBezTo>
                    <a:pt x="76" y="416"/>
                    <a:pt x="76" y="416"/>
                    <a:pt x="76" y="416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0" y="142"/>
                    <a:pt x="84" y="62"/>
                    <a:pt x="309" y="0"/>
                  </a:cubicBezTo>
                  <a:cubicBezTo>
                    <a:pt x="309" y="0"/>
                    <a:pt x="425" y="290"/>
                    <a:pt x="444" y="908"/>
                  </a:cubicBezTo>
                  <a:cubicBezTo>
                    <a:pt x="444" y="913"/>
                    <a:pt x="444" y="918"/>
                    <a:pt x="445" y="923"/>
                  </a:cubicBezTo>
                  <a:cubicBezTo>
                    <a:pt x="447" y="1018"/>
                    <a:pt x="449" y="1103"/>
                    <a:pt x="449" y="118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70">
              <a:extLst>
                <a:ext uri="{FF2B5EF4-FFF2-40B4-BE49-F238E27FC236}">
                  <a16:creationId xmlns:a16="http://schemas.microsoft.com/office/drawing/2014/main" id="{C07FCE88-90C4-4C71-9DF1-F6A43B29FC4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6" y="3018"/>
              <a:ext cx="588" cy="1086"/>
            </a:xfrm>
            <a:custGeom>
              <a:avLst/>
              <a:gdLst>
                <a:gd name="T0" fmla="*/ 0 w 588"/>
                <a:gd name="T1" fmla="*/ 115 h 1086"/>
                <a:gd name="T2" fmla="*/ 548 w 588"/>
                <a:gd name="T3" fmla="*/ 0 h 1086"/>
                <a:gd name="T4" fmla="*/ 548 w 588"/>
                <a:gd name="T5" fmla="*/ 0 h 1086"/>
                <a:gd name="T6" fmla="*/ 588 w 588"/>
                <a:gd name="T7" fmla="*/ 972 h 1086"/>
                <a:gd name="T8" fmla="*/ 39 w 588"/>
                <a:gd name="T9" fmla="*/ 1086 h 1086"/>
                <a:gd name="T10" fmla="*/ 39 w 588"/>
                <a:gd name="T11" fmla="*/ 1086 h 1086"/>
                <a:gd name="T12" fmla="*/ 0 w 588"/>
                <a:gd name="T13" fmla="*/ 115 h 10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8" h="1086">
                  <a:moveTo>
                    <a:pt x="0" y="115"/>
                  </a:moveTo>
                  <a:lnTo>
                    <a:pt x="548" y="0"/>
                  </a:lnTo>
                  <a:lnTo>
                    <a:pt x="548" y="0"/>
                  </a:lnTo>
                  <a:lnTo>
                    <a:pt x="588" y="972"/>
                  </a:lnTo>
                  <a:lnTo>
                    <a:pt x="39" y="1086"/>
                  </a:lnTo>
                  <a:lnTo>
                    <a:pt x="39" y="1086"/>
                  </a:lnTo>
                  <a:lnTo>
                    <a:pt x="0" y="115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71">
              <a:extLst>
                <a:ext uri="{FF2B5EF4-FFF2-40B4-BE49-F238E27FC236}">
                  <a16:creationId xmlns:a16="http://schemas.microsoft.com/office/drawing/2014/main" id="{6505F617-52DE-49E1-B964-23B7CC3DAFE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0" y="3007"/>
              <a:ext cx="588" cy="1086"/>
            </a:xfrm>
            <a:custGeom>
              <a:avLst/>
              <a:gdLst>
                <a:gd name="T0" fmla="*/ 0 w 588"/>
                <a:gd name="T1" fmla="*/ 115 h 1086"/>
                <a:gd name="T2" fmla="*/ 549 w 588"/>
                <a:gd name="T3" fmla="*/ 0 h 1086"/>
                <a:gd name="T4" fmla="*/ 549 w 588"/>
                <a:gd name="T5" fmla="*/ 0 h 1086"/>
                <a:gd name="T6" fmla="*/ 588 w 588"/>
                <a:gd name="T7" fmla="*/ 972 h 1086"/>
                <a:gd name="T8" fmla="*/ 40 w 588"/>
                <a:gd name="T9" fmla="*/ 1086 h 1086"/>
                <a:gd name="T10" fmla="*/ 40 w 588"/>
                <a:gd name="T11" fmla="*/ 1086 h 1086"/>
                <a:gd name="T12" fmla="*/ 0 w 588"/>
                <a:gd name="T13" fmla="*/ 115 h 10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8" h="1086">
                  <a:moveTo>
                    <a:pt x="0" y="115"/>
                  </a:moveTo>
                  <a:lnTo>
                    <a:pt x="549" y="0"/>
                  </a:lnTo>
                  <a:lnTo>
                    <a:pt x="549" y="0"/>
                  </a:lnTo>
                  <a:lnTo>
                    <a:pt x="588" y="972"/>
                  </a:lnTo>
                  <a:lnTo>
                    <a:pt x="40" y="1086"/>
                  </a:lnTo>
                  <a:lnTo>
                    <a:pt x="40" y="1086"/>
                  </a:lnTo>
                  <a:lnTo>
                    <a:pt x="0" y="115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72">
              <a:extLst>
                <a:ext uri="{FF2B5EF4-FFF2-40B4-BE49-F238E27FC236}">
                  <a16:creationId xmlns:a16="http://schemas.microsoft.com/office/drawing/2014/main" id="{3CFBAB8C-0EC3-456E-917B-9F87D836412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8" y="3513"/>
              <a:ext cx="420" cy="332"/>
            </a:xfrm>
            <a:custGeom>
              <a:avLst/>
              <a:gdLst>
                <a:gd name="T0" fmla="*/ 78 w 223"/>
                <a:gd name="T1" fmla="*/ 60 h 177"/>
                <a:gd name="T2" fmla="*/ 33 w 223"/>
                <a:gd name="T3" fmla="*/ 66 h 177"/>
                <a:gd name="T4" fmla="*/ 13 w 223"/>
                <a:gd name="T5" fmla="*/ 63 h 177"/>
                <a:gd name="T6" fmla="*/ 4 w 223"/>
                <a:gd name="T7" fmla="*/ 77 h 177"/>
                <a:gd name="T8" fmla="*/ 29 w 223"/>
                <a:gd name="T9" fmla="*/ 148 h 177"/>
                <a:gd name="T10" fmla="*/ 99 w 223"/>
                <a:gd name="T11" fmla="*/ 177 h 177"/>
                <a:gd name="T12" fmla="*/ 223 w 223"/>
                <a:gd name="T13" fmla="*/ 136 h 177"/>
                <a:gd name="T14" fmla="*/ 180 w 223"/>
                <a:gd name="T15" fmla="*/ 57 h 177"/>
                <a:gd name="T16" fmla="*/ 108 w 223"/>
                <a:gd name="T17" fmla="*/ 19 h 177"/>
                <a:gd name="T18" fmla="*/ 41 w 223"/>
                <a:gd name="T19" fmla="*/ 17 h 177"/>
                <a:gd name="T20" fmla="*/ 18 w 223"/>
                <a:gd name="T21" fmla="*/ 31 h 177"/>
                <a:gd name="T22" fmla="*/ 53 w 223"/>
                <a:gd name="T23" fmla="*/ 48 h 177"/>
                <a:gd name="T24" fmla="*/ 78 w 223"/>
                <a:gd name="T25" fmla="*/ 6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3" h="177">
                  <a:moveTo>
                    <a:pt x="78" y="60"/>
                  </a:moveTo>
                  <a:cubicBezTo>
                    <a:pt x="33" y="66"/>
                    <a:pt x="33" y="66"/>
                    <a:pt x="33" y="66"/>
                  </a:cubicBezTo>
                  <a:cubicBezTo>
                    <a:pt x="13" y="63"/>
                    <a:pt x="13" y="63"/>
                    <a:pt x="13" y="63"/>
                  </a:cubicBezTo>
                  <a:cubicBezTo>
                    <a:pt x="6" y="61"/>
                    <a:pt x="0" y="70"/>
                    <a:pt x="4" y="77"/>
                  </a:cubicBezTo>
                  <a:cubicBezTo>
                    <a:pt x="29" y="148"/>
                    <a:pt x="29" y="148"/>
                    <a:pt x="29" y="148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223" y="136"/>
                    <a:pt x="223" y="136"/>
                    <a:pt x="223" y="136"/>
                  </a:cubicBezTo>
                  <a:cubicBezTo>
                    <a:pt x="180" y="57"/>
                    <a:pt x="180" y="57"/>
                    <a:pt x="180" y="57"/>
                  </a:cubicBezTo>
                  <a:cubicBezTo>
                    <a:pt x="108" y="19"/>
                    <a:pt x="108" y="19"/>
                    <a:pt x="108" y="19"/>
                  </a:cubicBezTo>
                  <a:cubicBezTo>
                    <a:pt x="41" y="17"/>
                    <a:pt x="41" y="17"/>
                    <a:pt x="41" y="17"/>
                  </a:cubicBezTo>
                  <a:cubicBezTo>
                    <a:pt x="41" y="17"/>
                    <a:pt x="0" y="0"/>
                    <a:pt x="18" y="31"/>
                  </a:cubicBezTo>
                  <a:cubicBezTo>
                    <a:pt x="24" y="41"/>
                    <a:pt x="41" y="45"/>
                    <a:pt x="53" y="48"/>
                  </a:cubicBezTo>
                  <a:cubicBezTo>
                    <a:pt x="67" y="52"/>
                    <a:pt x="78" y="60"/>
                    <a:pt x="78" y="60"/>
                  </a:cubicBezTo>
                  <a:close/>
                </a:path>
              </a:pathLst>
            </a:custGeom>
            <a:solidFill>
              <a:srgbClr val="8453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73">
              <a:extLst>
                <a:ext uri="{FF2B5EF4-FFF2-40B4-BE49-F238E27FC236}">
                  <a16:creationId xmlns:a16="http://schemas.microsoft.com/office/drawing/2014/main" id="{49FD6998-BDDB-4984-ABF4-BA5D51FC785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25" y="3124"/>
              <a:ext cx="530" cy="706"/>
            </a:xfrm>
            <a:custGeom>
              <a:avLst/>
              <a:gdLst>
                <a:gd name="T0" fmla="*/ 0 w 281"/>
                <a:gd name="T1" fmla="*/ 235 h 376"/>
                <a:gd name="T2" fmla="*/ 2 w 281"/>
                <a:gd name="T3" fmla="*/ 376 h 376"/>
                <a:gd name="T4" fmla="*/ 78 w 281"/>
                <a:gd name="T5" fmla="*/ 364 h 376"/>
                <a:gd name="T6" fmla="*/ 271 w 281"/>
                <a:gd name="T7" fmla="*/ 120 h 376"/>
                <a:gd name="T8" fmla="*/ 248 w 281"/>
                <a:gd name="T9" fmla="*/ 0 h 376"/>
                <a:gd name="T10" fmla="*/ 0 w 281"/>
                <a:gd name="T11" fmla="*/ 235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76">
                  <a:moveTo>
                    <a:pt x="0" y="235"/>
                  </a:moveTo>
                  <a:cubicBezTo>
                    <a:pt x="2" y="376"/>
                    <a:pt x="2" y="376"/>
                    <a:pt x="2" y="376"/>
                  </a:cubicBezTo>
                  <a:cubicBezTo>
                    <a:pt x="25" y="375"/>
                    <a:pt x="51" y="371"/>
                    <a:pt x="78" y="364"/>
                  </a:cubicBezTo>
                  <a:cubicBezTo>
                    <a:pt x="172" y="337"/>
                    <a:pt x="281" y="262"/>
                    <a:pt x="271" y="120"/>
                  </a:cubicBezTo>
                  <a:cubicBezTo>
                    <a:pt x="248" y="0"/>
                    <a:pt x="248" y="0"/>
                    <a:pt x="248" y="0"/>
                  </a:cubicBezTo>
                  <a:cubicBezTo>
                    <a:pt x="200" y="130"/>
                    <a:pt x="102" y="212"/>
                    <a:pt x="0" y="23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74">
              <a:extLst>
                <a:ext uri="{FF2B5EF4-FFF2-40B4-BE49-F238E27FC236}">
                  <a16:creationId xmlns:a16="http://schemas.microsoft.com/office/drawing/2014/main" id="{BBDE1DB6-F05F-4A3C-BC17-F99645BD010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7" y="2120"/>
              <a:ext cx="213" cy="553"/>
            </a:xfrm>
            <a:custGeom>
              <a:avLst/>
              <a:gdLst>
                <a:gd name="T0" fmla="*/ 110 w 113"/>
                <a:gd name="T1" fmla="*/ 284 h 294"/>
                <a:gd name="T2" fmla="*/ 106 w 113"/>
                <a:gd name="T3" fmla="*/ 115 h 294"/>
                <a:gd name="T4" fmla="*/ 10 w 113"/>
                <a:gd name="T5" fmla="*/ 2 h 294"/>
                <a:gd name="T6" fmla="*/ 7 w 113"/>
                <a:gd name="T7" fmla="*/ 13 h 294"/>
                <a:gd name="T8" fmla="*/ 84 w 113"/>
                <a:gd name="T9" fmla="*/ 67 h 294"/>
                <a:gd name="T10" fmla="*/ 94 w 113"/>
                <a:gd name="T11" fmla="*/ 138 h 294"/>
                <a:gd name="T12" fmla="*/ 99 w 113"/>
                <a:gd name="T13" fmla="*/ 287 h 294"/>
                <a:gd name="T14" fmla="*/ 110 w 113"/>
                <a:gd name="T15" fmla="*/ 284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3" h="294">
                  <a:moveTo>
                    <a:pt x="110" y="284"/>
                  </a:moveTo>
                  <a:cubicBezTo>
                    <a:pt x="89" y="228"/>
                    <a:pt x="108" y="172"/>
                    <a:pt x="106" y="115"/>
                  </a:cubicBezTo>
                  <a:cubicBezTo>
                    <a:pt x="104" y="54"/>
                    <a:pt x="65" y="21"/>
                    <a:pt x="10" y="2"/>
                  </a:cubicBezTo>
                  <a:cubicBezTo>
                    <a:pt x="3" y="0"/>
                    <a:pt x="0" y="11"/>
                    <a:pt x="7" y="13"/>
                  </a:cubicBezTo>
                  <a:cubicBezTo>
                    <a:pt x="37" y="23"/>
                    <a:pt x="68" y="38"/>
                    <a:pt x="84" y="67"/>
                  </a:cubicBezTo>
                  <a:cubicBezTo>
                    <a:pt x="95" y="89"/>
                    <a:pt x="96" y="114"/>
                    <a:pt x="94" y="138"/>
                  </a:cubicBezTo>
                  <a:cubicBezTo>
                    <a:pt x="91" y="188"/>
                    <a:pt x="80" y="238"/>
                    <a:pt x="99" y="287"/>
                  </a:cubicBezTo>
                  <a:cubicBezTo>
                    <a:pt x="101" y="294"/>
                    <a:pt x="113" y="291"/>
                    <a:pt x="110" y="284"/>
                  </a:cubicBezTo>
                  <a:close/>
                </a:path>
              </a:pathLst>
            </a:custGeom>
            <a:solidFill>
              <a:srgbClr val="242D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75">
              <a:extLst>
                <a:ext uri="{FF2B5EF4-FFF2-40B4-BE49-F238E27FC236}">
                  <a16:creationId xmlns:a16="http://schemas.microsoft.com/office/drawing/2014/main" id="{7227DE1D-492E-4938-BE71-1B1F9AF5BD6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1" y="2703"/>
              <a:ext cx="235" cy="236"/>
            </a:xfrm>
            <a:custGeom>
              <a:avLst/>
              <a:gdLst>
                <a:gd name="T0" fmla="*/ 115 w 125"/>
                <a:gd name="T1" fmla="*/ 44 h 126"/>
                <a:gd name="T2" fmla="*/ 82 w 125"/>
                <a:gd name="T3" fmla="*/ 115 h 126"/>
                <a:gd name="T4" fmla="*/ 10 w 125"/>
                <a:gd name="T5" fmla="*/ 82 h 126"/>
                <a:gd name="T6" fmla="*/ 44 w 125"/>
                <a:gd name="T7" fmla="*/ 11 h 126"/>
                <a:gd name="T8" fmla="*/ 115 w 125"/>
                <a:gd name="T9" fmla="*/ 44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6">
                  <a:moveTo>
                    <a:pt x="115" y="44"/>
                  </a:moveTo>
                  <a:cubicBezTo>
                    <a:pt x="125" y="73"/>
                    <a:pt x="111" y="105"/>
                    <a:pt x="82" y="115"/>
                  </a:cubicBezTo>
                  <a:cubicBezTo>
                    <a:pt x="53" y="126"/>
                    <a:pt x="21" y="111"/>
                    <a:pt x="10" y="82"/>
                  </a:cubicBezTo>
                  <a:cubicBezTo>
                    <a:pt x="0" y="54"/>
                    <a:pt x="15" y="22"/>
                    <a:pt x="44" y="11"/>
                  </a:cubicBezTo>
                  <a:cubicBezTo>
                    <a:pt x="72" y="0"/>
                    <a:pt x="104" y="15"/>
                    <a:pt x="115" y="44"/>
                  </a:cubicBezTo>
                  <a:close/>
                </a:path>
              </a:pathLst>
            </a:custGeom>
            <a:solidFill>
              <a:srgbClr val="B0BAC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76">
              <a:extLst>
                <a:ext uri="{FF2B5EF4-FFF2-40B4-BE49-F238E27FC236}">
                  <a16:creationId xmlns:a16="http://schemas.microsoft.com/office/drawing/2014/main" id="{1CC02BB9-A7A3-4FB4-9E11-B2F41C557C2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4" y="2605"/>
              <a:ext cx="117" cy="158"/>
            </a:xfrm>
            <a:custGeom>
              <a:avLst/>
              <a:gdLst>
                <a:gd name="T0" fmla="*/ 117 w 117"/>
                <a:gd name="T1" fmla="*/ 139 h 158"/>
                <a:gd name="T2" fmla="*/ 29 w 117"/>
                <a:gd name="T3" fmla="*/ 158 h 158"/>
                <a:gd name="T4" fmla="*/ 0 w 117"/>
                <a:gd name="T5" fmla="*/ 19 h 158"/>
                <a:gd name="T6" fmla="*/ 89 w 117"/>
                <a:gd name="T7" fmla="*/ 0 h 158"/>
                <a:gd name="T8" fmla="*/ 117 w 117"/>
                <a:gd name="T9" fmla="*/ 139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7" h="158">
                  <a:moveTo>
                    <a:pt x="117" y="139"/>
                  </a:moveTo>
                  <a:lnTo>
                    <a:pt x="29" y="158"/>
                  </a:lnTo>
                  <a:lnTo>
                    <a:pt x="0" y="19"/>
                  </a:lnTo>
                  <a:lnTo>
                    <a:pt x="89" y="0"/>
                  </a:lnTo>
                  <a:lnTo>
                    <a:pt x="117" y="139"/>
                  </a:lnTo>
                  <a:close/>
                </a:path>
              </a:pathLst>
            </a:custGeom>
            <a:solidFill>
              <a:srgbClr val="B0BAC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77">
              <a:extLst>
                <a:ext uri="{FF2B5EF4-FFF2-40B4-BE49-F238E27FC236}">
                  <a16:creationId xmlns:a16="http://schemas.microsoft.com/office/drawing/2014/main" id="{8469D502-7A8F-4ADF-9342-BF65EBB8F9A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5" y="2708"/>
              <a:ext cx="183" cy="183"/>
            </a:xfrm>
            <a:custGeom>
              <a:avLst/>
              <a:gdLst>
                <a:gd name="T0" fmla="*/ 89 w 97"/>
                <a:gd name="T1" fmla="*/ 34 h 97"/>
                <a:gd name="T2" fmla="*/ 63 w 97"/>
                <a:gd name="T3" fmla="*/ 89 h 97"/>
                <a:gd name="T4" fmla="*/ 8 w 97"/>
                <a:gd name="T5" fmla="*/ 63 h 97"/>
                <a:gd name="T6" fmla="*/ 34 w 97"/>
                <a:gd name="T7" fmla="*/ 8 h 97"/>
                <a:gd name="T8" fmla="*/ 89 w 97"/>
                <a:gd name="T9" fmla="*/ 34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" h="97">
                  <a:moveTo>
                    <a:pt x="89" y="34"/>
                  </a:moveTo>
                  <a:cubicBezTo>
                    <a:pt x="97" y="56"/>
                    <a:pt x="86" y="81"/>
                    <a:pt x="63" y="89"/>
                  </a:cubicBezTo>
                  <a:cubicBezTo>
                    <a:pt x="41" y="97"/>
                    <a:pt x="17" y="86"/>
                    <a:pt x="8" y="63"/>
                  </a:cubicBezTo>
                  <a:cubicBezTo>
                    <a:pt x="0" y="41"/>
                    <a:pt x="12" y="17"/>
                    <a:pt x="34" y="8"/>
                  </a:cubicBezTo>
                  <a:cubicBezTo>
                    <a:pt x="56" y="0"/>
                    <a:pt x="81" y="12"/>
                    <a:pt x="89" y="34"/>
                  </a:cubicBezTo>
                  <a:close/>
                </a:path>
              </a:pathLst>
            </a:custGeom>
            <a:solidFill>
              <a:srgbClr val="FBFB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78">
              <a:extLst>
                <a:ext uri="{FF2B5EF4-FFF2-40B4-BE49-F238E27FC236}">
                  <a16:creationId xmlns:a16="http://schemas.microsoft.com/office/drawing/2014/main" id="{D6C22741-4555-4C6D-986A-F6D76F857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1" y="2676"/>
              <a:ext cx="183" cy="183"/>
            </a:xfrm>
            <a:custGeom>
              <a:avLst/>
              <a:gdLst>
                <a:gd name="T0" fmla="*/ 89 w 97"/>
                <a:gd name="T1" fmla="*/ 34 h 97"/>
                <a:gd name="T2" fmla="*/ 63 w 97"/>
                <a:gd name="T3" fmla="*/ 89 h 97"/>
                <a:gd name="T4" fmla="*/ 8 w 97"/>
                <a:gd name="T5" fmla="*/ 63 h 97"/>
                <a:gd name="T6" fmla="*/ 34 w 97"/>
                <a:gd name="T7" fmla="*/ 8 h 97"/>
                <a:gd name="T8" fmla="*/ 89 w 97"/>
                <a:gd name="T9" fmla="*/ 34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" h="97">
                  <a:moveTo>
                    <a:pt x="89" y="34"/>
                  </a:moveTo>
                  <a:cubicBezTo>
                    <a:pt x="97" y="56"/>
                    <a:pt x="85" y="81"/>
                    <a:pt x="63" y="89"/>
                  </a:cubicBezTo>
                  <a:cubicBezTo>
                    <a:pt x="41" y="97"/>
                    <a:pt x="16" y="86"/>
                    <a:pt x="8" y="63"/>
                  </a:cubicBezTo>
                  <a:cubicBezTo>
                    <a:pt x="0" y="41"/>
                    <a:pt x="12" y="17"/>
                    <a:pt x="34" y="8"/>
                  </a:cubicBezTo>
                  <a:cubicBezTo>
                    <a:pt x="56" y="0"/>
                    <a:pt x="81" y="12"/>
                    <a:pt x="89" y="34"/>
                  </a:cubicBezTo>
                  <a:close/>
                </a:path>
              </a:pathLst>
            </a:custGeom>
            <a:solidFill>
              <a:srgbClr val="242D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79">
              <a:extLst>
                <a:ext uri="{FF2B5EF4-FFF2-40B4-BE49-F238E27FC236}">
                  <a16:creationId xmlns:a16="http://schemas.microsoft.com/office/drawing/2014/main" id="{B73E693C-D2C0-4FF8-AA24-4580B98FC4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1" y="2954"/>
              <a:ext cx="267" cy="1374"/>
            </a:xfrm>
            <a:custGeom>
              <a:avLst/>
              <a:gdLst>
                <a:gd name="T0" fmla="*/ 142 w 142"/>
                <a:gd name="T1" fmla="*/ 455 h 731"/>
                <a:gd name="T2" fmla="*/ 136 w 142"/>
                <a:gd name="T3" fmla="*/ 472 h 731"/>
                <a:gd name="T4" fmla="*/ 61 w 142"/>
                <a:gd name="T5" fmla="*/ 731 h 731"/>
                <a:gd name="T6" fmla="*/ 3 w 142"/>
                <a:gd name="T7" fmla="*/ 731 h 731"/>
                <a:gd name="T8" fmla="*/ 5 w 142"/>
                <a:gd name="T9" fmla="*/ 720 h 731"/>
                <a:gd name="T10" fmla="*/ 93 w 142"/>
                <a:gd name="T11" fmla="*/ 442 h 731"/>
                <a:gd name="T12" fmla="*/ 0 w 142"/>
                <a:gd name="T13" fmla="*/ 0 h 731"/>
                <a:gd name="T14" fmla="*/ 32 w 142"/>
                <a:gd name="T15" fmla="*/ 24 h 731"/>
                <a:gd name="T16" fmla="*/ 142 w 142"/>
                <a:gd name="T17" fmla="*/ 455 h 7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2" h="731">
                  <a:moveTo>
                    <a:pt x="142" y="455"/>
                  </a:moveTo>
                  <a:cubicBezTo>
                    <a:pt x="140" y="461"/>
                    <a:pt x="138" y="467"/>
                    <a:pt x="136" y="472"/>
                  </a:cubicBezTo>
                  <a:cubicBezTo>
                    <a:pt x="103" y="565"/>
                    <a:pt x="79" y="652"/>
                    <a:pt x="61" y="731"/>
                  </a:cubicBezTo>
                  <a:cubicBezTo>
                    <a:pt x="3" y="731"/>
                    <a:pt x="3" y="731"/>
                    <a:pt x="3" y="731"/>
                  </a:cubicBezTo>
                  <a:cubicBezTo>
                    <a:pt x="4" y="728"/>
                    <a:pt x="5" y="724"/>
                    <a:pt x="5" y="720"/>
                  </a:cubicBezTo>
                  <a:cubicBezTo>
                    <a:pt x="43" y="547"/>
                    <a:pt x="93" y="442"/>
                    <a:pt x="93" y="44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2" y="24"/>
                    <a:pt x="32" y="24"/>
                    <a:pt x="32" y="24"/>
                  </a:cubicBezTo>
                  <a:lnTo>
                    <a:pt x="142" y="455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80">
              <a:extLst>
                <a:ext uri="{FF2B5EF4-FFF2-40B4-BE49-F238E27FC236}">
                  <a16:creationId xmlns:a16="http://schemas.microsoft.com/office/drawing/2014/main" id="{1453FF97-5F7F-435C-AB70-EC615FF5D88E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0" y="2378"/>
              <a:ext cx="471" cy="1950"/>
            </a:xfrm>
            <a:custGeom>
              <a:avLst/>
              <a:gdLst>
                <a:gd name="T0" fmla="*/ 223 w 250"/>
                <a:gd name="T1" fmla="*/ 1027 h 1038"/>
                <a:gd name="T2" fmla="*/ 224 w 250"/>
                <a:gd name="T3" fmla="*/ 1038 h 1038"/>
                <a:gd name="T4" fmla="*/ 81 w 250"/>
                <a:gd name="T5" fmla="*/ 1038 h 1038"/>
                <a:gd name="T6" fmla="*/ 135 w 250"/>
                <a:gd name="T7" fmla="*/ 0 h 1038"/>
                <a:gd name="T8" fmla="*/ 250 w 250"/>
                <a:gd name="T9" fmla="*/ 181 h 1038"/>
                <a:gd name="T10" fmla="*/ 217 w 250"/>
                <a:gd name="T11" fmla="*/ 303 h 1038"/>
                <a:gd name="T12" fmla="*/ 223 w 250"/>
                <a:gd name="T13" fmla="*/ 1027 h 10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0" h="1038">
                  <a:moveTo>
                    <a:pt x="223" y="1027"/>
                  </a:moveTo>
                  <a:cubicBezTo>
                    <a:pt x="224" y="1031"/>
                    <a:pt x="224" y="1035"/>
                    <a:pt x="224" y="1038"/>
                  </a:cubicBezTo>
                  <a:cubicBezTo>
                    <a:pt x="81" y="1038"/>
                    <a:pt x="81" y="1038"/>
                    <a:pt x="81" y="1038"/>
                  </a:cubicBezTo>
                  <a:cubicBezTo>
                    <a:pt x="21" y="736"/>
                    <a:pt x="0" y="406"/>
                    <a:pt x="135" y="0"/>
                  </a:cubicBezTo>
                  <a:cubicBezTo>
                    <a:pt x="250" y="181"/>
                    <a:pt x="250" y="181"/>
                    <a:pt x="250" y="181"/>
                  </a:cubicBezTo>
                  <a:cubicBezTo>
                    <a:pt x="236" y="223"/>
                    <a:pt x="225" y="264"/>
                    <a:pt x="217" y="303"/>
                  </a:cubicBezTo>
                  <a:cubicBezTo>
                    <a:pt x="167" y="542"/>
                    <a:pt x="206" y="750"/>
                    <a:pt x="223" y="1027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81">
              <a:extLst>
                <a:ext uri="{FF2B5EF4-FFF2-40B4-BE49-F238E27FC236}">
                  <a16:creationId xmlns:a16="http://schemas.microsoft.com/office/drawing/2014/main" id="{D7DA144A-A438-4ABD-B36A-5F7BD13722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9" y="2090"/>
              <a:ext cx="249" cy="737"/>
            </a:xfrm>
            <a:custGeom>
              <a:avLst/>
              <a:gdLst>
                <a:gd name="T0" fmla="*/ 120 w 132"/>
                <a:gd name="T1" fmla="*/ 4 h 392"/>
                <a:gd name="T2" fmla="*/ 25 w 132"/>
                <a:gd name="T3" fmla="*/ 139 h 392"/>
                <a:gd name="T4" fmla="*/ 27 w 132"/>
                <a:gd name="T5" fmla="*/ 189 h 392"/>
                <a:gd name="T6" fmla="*/ 32 w 132"/>
                <a:gd name="T7" fmla="*/ 255 h 392"/>
                <a:gd name="T8" fmla="*/ 2 w 132"/>
                <a:gd name="T9" fmla="*/ 382 h 392"/>
                <a:gd name="T10" fmla="*/ 13 w 132"/>
                <a:gd name="T11" fmla="*/ 385 h 392"/>
                <a:gd name="T12" fmla="*/ 40 w 132"/>
                <a:gd name="T13" fmla="*/ 276 h 392"/>
                <a:gd name="T14" fmla="*/ 44 w 132"/>
                <a:gd name="T15" fmla="*/ 223 h 392"/>
                <a:gd name="T16" fmla="*/ 34 w 132"/>
                <a:gd name="T17" fmla="*/ 163 h 392"/>
                <a:gd name="T18" fmla="*/ 55 w 132"/>
                <a:gd name="T19" fmla="*/ 90 h 392"/>
                <a:gd name="T20" fmla="*/ 126 w 132"/>
                <a:gd name="T21" fmla="*/ 14 h 392"/>
                <a:gd name="T22" fmla="*/ 120 w 132"/>
                <a:gd name="T23" fmla="*/ 4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2" h="392">
                  <a:moveTo>
                    <a:pt x="120" y="4"/>
                  </a:moveTo>
                  <a:cubicBezTo>
                    <a:pt x="70" y="32"/>
                    <a:pt x="37" y="83"/>
                    <a:pt x="25" y="139"/>
                  </a:cubicBezTo>
                  <a:cubicBezTo>
                    <a:pt x="21" y="155"/>
                    <a:pt x="23" y="172"/>
                    <a:pt x="27" y="189"/>
                  </a:cubicBezTo>
                  <a:cubicBezTo>
                    <a:pt x="32" y="211"/>
                    <a:pt x="34" y="232"/>
                    <a:pt x="32" y="255"/>
                  </a:cubicBezTo>
                  <a:cubicBezTo>
                    <a:pt x="27" y="299"/>
                    <a:pt x="9" y="339"/>
                    <a:pt x="2" y="382"/>
                  </a:cubicBezTo>
                  <a:cubicBezTo>
                    <a:pt x="0" y="389"/>
                    <a:pt x="12" y="392"/>
                    <a:pt x="13" y="385"/>
                  </a:cubicBezTo>
                  <a:cubicBezTo>
                    <a:pt x="20" y="348"/>
                    <a:pt x="33" y="313"/>
                    <a:pt x="40" y="276"/>
                  </a:cubicBezTo>
                  <a:cubicBezTo>
                    <a:pt x="43" y="259"/>
                    <a:pt x="46" y="241"/>
                    <a:pt x="44" y="223"/>
                  </a:cubicBezTo>
                  <a:cubicBezTo>
                    <a:pt x="43" y="203"/>
                    <a:pt x="35" y="183"/>
                    <a:pt x="34" y="163"/>
                  </a:cubicBezTo>
                  <a:cubicBezTo>
                    <a:pt x="33" y="138"/>
                    <a:pt x="44" y="111"/>
                    <a:pt x="55" y="90"/>
                  </a:cubicBezTo>
                  <a:cubicBezTo>
                    <a:pt x="71" y="58"/>
                    <a:pt x="94" y="31"/>
                    <a:pt x="126" y="14"/>
                  </a:cubicBezTo>
                  <a:cubicBezTo>
                    <a:pt x="132" y="10"/>
                    <a:pt x="126" y="0"/>
                    <a:pt x="120" y="4"/>
                  </a:cubicBezTo>
                  <a:close/>
                </a:path>
              </a:pathLst>
            </a:custGeom>
            <a:solidFill>
              <a:srgbClr val="242D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82">
              <a:extLst>
                <a:ext uri="{FF2B5EF4-FFF2-40B4-BE49-F238E27FC236}">
                  <a16:creationId xmlns:a16="http://schemas.microsoft.com/office/drawing/2014/main" id="{30122314-EFC9-4D6E-9B3A-466745ED29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2" y="2432"/>
              <a:ext cx="175" cy="361"/>
            </a:xfrm>
            <a:custGeom>
              <a:avLst/>
              <a:gdLst>
                <a:gd name="T0" fmla="*/ 2 w 93"/>
                <a:gd name="T1" fmla="*/ 10 h 192"/>
                <a:gd name="T2" fmla="*/ 50 w 93"/>
                <a:gd name="T3" fmla="*/ 89 h 192"/>
                <a:gd name="T4" fmla="*/ 75 w 93"/>
                <a:gd name="T5" fmla="*/ 182 h 192"/>
                <a:gd name="T6" fmla="*/ 86 w 93"/>
                <a:gd name="T7" fmla="*/ 185 h 192"/>
                <a:gd name="T8" fmla="*/ 69 w 93"/>
                <a:gd name="T9" fmla="*/ 99 h 192"/>
                <a:gd name="T10" fmla="*/ 13 w 93"/>
                <a:gd name="T11" fmla="*/ 7 h 192"/>
                <a:gd name="T12" fmla="*/ 2 w 93"/>
                <a:gd name="T13" fmla="*/ 1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3" h="192">
                  <a:moveTo>
                    <a:pt x="2" y="10"/>
                  </a:moveTo>
                  <a:cubicBezTo>
                    <a:pt x="11" y="40"/>
                    <a:pt x="34" y="63"/>
                    <a:pt x="50" y="89"/>
                  </a:cubicBezTo>
                  <a:cubicBezTo>
                    <a:pt x="66" y="115"/>
                    <a:pt x="82" y="151"/>
                    <a:pt x="75" y="182"/>
                  </a:cubicBezTo>
                  <a:cubicBezTo>
                    <a:pt x="73" y="189"/>
                    <a:pt x="84" y="192"/>
                    <a:pt x="86" y="185"/>
                  </a:cubicBezTo>
                  <a:cubicBezTo>
                    <a:pt x="93" y="156"/>
                    <a:pt x="81" y="125"/>
                    <a:pt x="69" y="99"/>
                  </a:cubicBezTo>
                  <a:cubicBezTo>
                    <a:pt x="53" y="67"/>
                    <a:pt x="24" y="42"/>
                    <a:pt x="13" y="7"/>
                  </a:cubicBezTo>
                  <a:cubicBezTo>
                    <a:pt x="11" y="0"/>
                    <a:pt x="0" y="3"/>
                    <a:pt x="2" y="10"/>
                  </a:cubicBezTo>
                  <a:close/>
                </a:path>
              </a:pathLst>
            </a:custGeom>
            <a:solidFill>
              <a:srgbClr val="242D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83">
              <a:extLst>
                <a:ext uri="{FF2B5EF4-FFF2-40B4-BE49-F238E27FC236}">
                  <a16:creationId xmlns:a16="http://schemas.microsoft.com/office/drawing/2014/main" id="{26048127-7D81-4942-A667-60C87EB4AD2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5" y="2780"/>
              <a:ext cx="291" cy="552"/>
            </a:xfrm>
            <a:custGeom>
              <a:avLst/>
              <a:gdLst>
                <a:gd name="T0" fmla="*/ 34 w 154"/>
                <a:gd name="T1" fmla="*/ 45 h 294"/>
                <a:gd name="T2" fmla="*/ 82 w 154"/>
                <a:gd name="T3" fmla="*/ 217 h 294"/>
                <a:gd name="T4" fmla="*/ 150 w 154"/>
                <a:gd name="T5" fmla="*/ 262 h 294"/>
                <a:gd name="T6" fmla="*/ 154 w 154"/>
                <a:gd name="T7" fmla="*/ 282 h 294"/>
                <a:gd name="T8" fmla="*/ 147 w 154"/>
                <a:gd name="T9" fmla="*/ 284 h 294"/>
                <a:gd name="T10" fmla="*/ 68 w 154"/>
                <a:gd name="T11" fmla="*/ 240 h 294"/>
                <a:gd name="T12" fmla="*/ 10 w 154"/>
                <a:gd name="T13" fmla="*/ 34 h 294"/>
                <a:gd name="T14" fmla="*/ 34 w 154"/>
                <a:gd name="T15" fmla="*/ 45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4" h="294">
                  <a:moveTo>
                    <a:pt x="34" y="45"/>
                  </a:moveTo>
                  <a:cubicBezTo>
                    <a:pt x="82" y="217"/>
                    <a:pt x="82" y="217"/>
                    <a:pt x="82" y="217"/>
                  </a:cubicBezTo>
                  <a:cubicBezTo>
                    <a:pt x="94" y="254"/>
                    <a:pt x="104" y="274"/>
                    <a:pt x="150" y="262"/>
                  </a:cubicBezTo>
                  <a:cubicBezTo>
                    <a:pt x="152" y="269"/>
                    <a:pt x="153" y="275"/>
                    <a:pt x="154" y="282"/>
                  </a:cubicBezTo>
                  <a:cubicBezTo>
                    <a:pt x="147" y="284"/>
                    <a:pt x="147" y="284"/>
                    <a:pt x="147" y="284"/>
                  </a:cubicBezTo>
                  <a:cubicBezTo>
                    <a:pt x="113" y="294"/>
                    <a:pt x="77" y="274"/>
                    <a:pt x="68" y="240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0" y="0"/>
                    <a:pt x="24" y="12"/>
                    <a:pt x="34" y="45"/>
                  </a:cubicBezTo>
                  <a:close/>
                </a:path>
              </a:pathLst>
            </a:custGeom>
            <a:solidFill>
              <a:srgbClr val="CCD2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84">
              <a:extLst>
                <a:ext uri="{FF2B5EF4-FFF2-40B4-BE49-F238E27FC236}">
                  <a16:creationId xmlns:a16="http://schemas.microsoft.com/office/drawing/2014/main" id="{DA4883C0-AD4A-45F4-9F83-10302EA4EE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0" y="3259"/>
              <a:ext cx="101" cy="68"/>
            </a:xfrm>
            <a:custGeom>
              <a:avLst/>
              <a:gdLst>
                <a:gd name="T0" fmla="*/ 44 w 54"/>
                <a:gd name="T1" fmla="*/ 0 h 36"/>
                <a:gd name="T2" fmla="*/ 6 w 54"/>
                <a:gd name="T3" fmla="*/ 6 h 36"/>
                <a:gd name="T4" fmla="*/ 1 w 54"/>
                <a:gd name="T5" fmla="*/ 14 h 36"/>
                <a:gd name="T6" fmla="*/ 3 w 54"/>
                <a:gd name="T7" fmla="*/ 30 h 36"/>
                <a:gd name="T8" fmla="*/ 11 w 54"/>
                <a:gd name="T9" fmla="*/ 35 h 36"/>
                <a:gd name="T10" fmla="*/ 48 w 54"/>
                <a:gd name="T11" fmla="*/ 29 h 36"/>
                <a:gd name="T12" fmla="*/ 54 w 54"/>
                <a:gd name="T13" fmla="*/ 22 h 36"/>
                <a:gd name="T14" fmla="*/ 51 w 54"/>
                <a:gd name="T15" fmla="*/ 5 h 36"/>
                <a:gd name="T16" fmla="*/ 44 w 54"/>
                <a:gd name="T17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4" h="36">
                  <a:moveTo>
                    <a:pt x="44" y="0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3" y="7"/>
                    <a:pt x="0" y="10"/>
                    <a:pt x="1" y="14"/>
                  </a:cubicBezTo>
                  <a:cubicBezTo>
                    <a:pt x="3" y="30"/>
                    <a:pt x="3" y="30"/>
                    <a:pt x="3" y="30"/>
                  </a:cubicBezTo>
                  <a:cubicBezTo>
                    <a:pt x="4" y="34"/>
                    <a:pt x="7" y="36"/>
                    <a:pt x="11" y="35"/>
                  </a:cubicBezTo>
                  <a:cubicBezTo>
                    <a:pt x="48" y="29"/>
                    <a:pt x="48" y="29"/>
                    <a:pt x="48" y="29"/>
                  </a:cubicBezTo>
                  <a:cubicBezTo>
                    <a:pt x="52" y="29"/>
                    <a:pt x="54" y="25"/>
                    <a:pt x="54" y="22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0" y="2"/>
                    <a:pt x="47" y="0"/>
                    <a:pt x="44" y="0"/>
                  </a:cubicBezTo>
                  <a:close/>
                </a:path>
              </a:pathLst>
            </a:custGeom>
            <a:solidFill>
              <a:srgbClr val="434A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85">
              <a:extLst>
                <a:ext uri="{FF2B5EF4-FFF2-40B4-BE49-F238E27FC236}">
                  <a16:creationId xmlns:a16="http://schemas.microsoft.com/office/drawing/2014/main" id="{984FDD7D-1966-48B3-910F-DA682909F667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7" y="2748"/>
              <a:ext cx="228" cy="573"/>
            </a:xfrm>
            <a:custGeom>
              <a:avLst/>
              <a:gdLst>
                <a:gd name="T0" fmla="*/ 92 w 121"/>
                <a:gd name="T1" fmla="*/ 49 h 305"/>
                <a:gd name="T2" fmla="*/ 64 w 121"/>
                <a:gd name="T3" fmla="*/ 225 h 305"/>
                <a:gd name="T4" fmla="*/ 1 w 121"/>
                <a:gd name="T5" fmla="*/ 278 h 305"/>
                <a:gd name="T6" fmla="*/ 0 w 121"/>
                <a:gd name="T7" fmla="*/ 298 h 305"/>
                <a:gd name="T8" fmla="*/ 7 w 121"/>
                <a:gd name="T9" fmla="*/ 299 h 305"/>
                <a:gd name="T10" fmla="*/ 81 w 121"/>
                <a:gd name="T11" fmla="*/ 247 h 305"/>
                <a:gd name="T12" fmla="*/ 115 w 121"/>
                <a:gd name="T13" fmla="*/ 35 h 305"/>
                <a:gd name="T14" fmla="*/ 92 w 121"/>
                <a:gd name="T15" fmla="*/ 4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1" h="305">
                  <a:moveTo>
                    <a:pt x="92" y="49"/>
                  </a:moveTo>
                  <a:cubicBezTo>
                    <a:pt x="64" y="225"/>
                    <a:pt x="64" y="225"/>
                    <a:pt x="64" y="225"/>
                  </a:cubicBezTo>
                  <a:cubicBezTo>
                    <a:pt x="56" y="263"/>
                    <a:pt x="49" y="285"/>
                    <a:pt x="1" y="278"/>
                  </a:cubicBezTo>
                  <a:cubicBezTo>
                    <a:pt x="1" y="285"/>
                    <a:pt x="0" y="291"/>
                    <a:pt x="0" y="298"/>
                  </a:cubicBezTo>
                  <a:cubicBezTo>
                    <a:pt x="7" y="299"/>
                    <a:pt x="7" y="299"/>
                    <a:pt x="7" y="299"/>
                  </a:cubicBezTo>
                  <a:cubicBezTo>
                    <a:pt x="42" y="305"/>
                    <a:pt x="75" y="281"/>
                    <a:pt x="81" y="247"/>
                  </a:cubicBezTo>
                  <a:cubicBezTo>
                    <a:pt x="115" y="35"/>
                    <a:pt x="115" y="35"/>
                    <a:pt x="115" y="35"/>
                  </a:cubicBezTo>
                  <a:cubicBezTo>
                    <a:pt x="121" y="0"/>
                    <a:pt x="98" y="15"/>
                    <a:pt x="92" y="49"/>
                  </a:cubicBezTo>
                  <a:close/>
                </a:path>
              </a:pathLst>
            </a:custGeom>
            <a:solidFill>
              <a:srgbClr val="CCD2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86">
              <a:extLst>
                <a:ext uri="{FF2B5EF4-FFF2-40B4-BE49-F238E27FC236}">
                  <a16:creationId xmlns:a16="http://schemas.microsoft.com/office/drawing/2014/main" id="{18C00171-1B38-4102-BDF0-C2851CA5BDD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1" y="3263"/>
              <a:ext cx="98" cy="58"/>
            </a:xfrm>
            <a:custGeom>
              <a:avLst/>
              <a:gdLst>
                <a:gd name="T0" fmla="*/ 7 w 52"/>
                <a:gd name="T1" fmla="*/ 0 h 31"/>
                <a:gd name="T2" fmla="*/ 45 w 52"/>
                <a:gd name="T3" fmla="*/ 2 h 31"/>
                <a:gd name="T4" fmla="*/ 52 w 52"/>
                <a:gd name="T5" fmla="*/ 9 h 31"/>
                <a:gd name="T6" fmla="*/ 51 w 52"/>
                <a:gd name="T7" fmla="*/ 25 h 31"/>
                <a:gd name="T8" fmla="*/ 44 w 52"/>
                <a:gd name="T9" fmla="*/ 31 h 31"/>
                <a:gd name="T10" fmla="*/ 6 w 52"/>
                <a:gd name="T11" fmla="*/ 29 h 31"/>
                <a:gd name="T12" fmla="*/ 0 w 52"/>
                <a:gd name="T13" fmla="*/ 23 h 31"/>
                <a:gd name="T14" fmla="*/ 1 w 52"/>
                <a:gd name="T15" fmla="*/ 6 h 31"/>
                <a:gd name="T16" fmla="*/ 7 w 52"/>
                <a:gd name="T17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2" h="31">
                  <a:moveTo>
                    <a:pt x="7" y="0"/>
                  </a:moveTo>
                  <a:cubicBezTo>
                    <a:pt x="45" y="2"/>
                    <a:pt x="45" y="2"/>
                    <a:pt x="45" y="2"/>
                  </a:cubicBezTo>
                  <a:cubicBezTo>
                    <a:pt x="49" y="2"/>
                    <a:pt x="52" y="5"/>
                    <a:pt x="52" y="9"/>
                  </a:cubicBezTo>
                  <a:cubicBezTo>
                    <a:pt x="51" y="25"/>
                    <a:pt x="51" y="25"/>
                    <a:pt x="51" y="25"/>
                  </a:cubicBezTo>
                  <a:cubicBezTo>
                    <a:pt x="51" y="29"/>
                    <a:pt x="48" y="31"/>
                    <a:pt x="44" y="31"/>
                  </a:cubicBezTo>
                  <a:cubicBezTo>
                    <a:pt x="6" y="29"/>
                    <a:pt x="6" y="29"/>
                    <a:pt x="6" y="29"/>
                  </a:cubicBezTo>
                  <a:cubicBezTo>
                    <a:pt x="2" y="29"/>
                    <a:pt x="0" y="26"/>
                    <a:pt x="0" y="23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3"/>
                    <a:pt x="4" y="0"/>
                    <a:pt x="7" y="0"/>
                  </a:cubicBezTo>
                  <a:close/>
                </a:path>
              </a:pathLst>
            </a:custGeom>
            <a:solidFill>
              <a:srgbClr val="434A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87">
              <a:extLst>
                <a:ext uri="{FF2B5EF4-FFF2-40B4-BE49-F238E27FC236}">
                  <a16:creationId xmlns:a16="http://schemas.microsoft.com/office/drawing/2014/main" id="{526E3648-D29C-4E50-AD54-60AFBE3A06D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2" y="2780"/>
              <a:ext cx="77" cy="66"/>
            </a:xfrm>
            <a:custGeom>
              <a:avLst/>
              <a:gdLst>
                <a:gd name="T0" fmla="*/ 35 w 41"/>
                <a:gd name="T1" fmla="*/ 32 h 35"/>
                <a:gd name="T2" fmla="*/ 10 w 41"/>
                <a:gd name="T3" fmla="*/ 35 h 35"/>
                <a:gd name="T4" fmla="*/ 3 w 41"/>
                <a:gd name="T5" fmla="*/ 29 h 35"/>
                <a:gd name="T6" fmla="*/ 1 w 41"/>
                <a:gd name="T7" fmla="*/ 10 h 35"/>
                <a:gd name="T8" fmla="*/ 6 w 41"/>
                <a:gd name="T9" fmla="*/ 4 h 35"/>
                <a:gd name="T10" fmla="*/ 31 w 41"/>
                <a:gd name="T11" fmla="*/ 1 h 35"/>
                <a:gd name="T12" fmla="*/ 38 w 41"/>
                <a:gd name="T13" fmla="*/ 6 h 35"/>
                <a:gd name="T14" fmla="*/ 40 w 41"/>
                <a:gd name="T15" fmla="*/ 25 h 35"/>
                <a:gd name="T16" fmla="*/ 35 w 41"/>
                <a:gd name="T17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1" h="35">
                  <a:moveTo>
                    <a:pt x="35" y="32"/>
                  </a:moveTo>
                  <a:cubicBezTo>
                    <a:pt x="10" y="35"/>
                    <a:pt x="10" y="35"/>
                    <a:pt x="10" y="35"/>
                  </a:cubicBezTo>
                  <a:cubicBezTo>
                    <a:pt x="7" y="35"/>
                    <a:pt x="4" y="33"/>
                    <a:pt x="3" y="29"/>
                  </a:cubicBezTo>
                  <a:cubicBezTo>
                    <a:pt x="1" y="10"/>
                    <a:pt x="1" y="10"/>
                    <a:pt x="1" y="10"/>
                  </a:cubicBezTo>
                  <a:cubicBezTo>
                    <a:pt x="0" y="7"/>
                    <a:pt x="3" y="4"/>
                    <a:pt x="6" y="4"/>
                  </a:cubicBezTo>
                  <a:cubicBezTo>
                    <a:pt x="31" y="1"/>
                    <a:pt x="31" y="1"/>
                    <a:pt x="31" y="1"/>
                  </a:cubicBezTo>
                  <a:cubicBezTo>
                    <a:pt x="34" y="0"/>
                    <a:pt x="37" y="3"/>
                    <a:pt x="38" y="6"/>
                  </a:cubicBezTo>
                  <a:cubicBezTo>
                    <a:pt x="40" y="25"/>
                    <a:pt x="40" y="25"/>
                    <a:pt x="40" y="25"/>
                  </a:cubicBezTo>
                  <a:cubicBezTo>
                    <a:pt x="41" y="28"/>
                    <a:pt x="38" y="31"/>
                    <a:pt x="35" y="32"/>
                  </a:cubicBezTo>
                  <a:close/>
                </a:path>
              </a:pathLst>
            </a:custGeom>
            <a:solidFill>
              <a:srgbClr val="242D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88">
              <a:extLst>
                <a:ext uri="{FF2B5EF4-FFF2-40B4-BE49-F238E27FC236}">
                  <a16:creationId xmlns:a16="http://schemas.microsoft.com/office/drawing/2014/main" id="{A4EF3EEE-470F-4A03-8985-4914E20BE02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9" y="2759"/>
              <a:ext cx="74" cy="64"/>
            </a:xfrm>
            <a:custGeom>
              <a:avLst/>
              <a:gdLst>
                <a:gd name="T0" fmla="*/ 30 w 39"/>
                <a:gd name="T1" fmla="*/ 34 h 34"/>
                <a:gd name="T2" fmla="*/ 5 w 39"/>
                <a:gd name="T3" fmla="*/ 32 h 34"/>
                <a:gd name="T4" fmla="*/ 0 w 39"/>
                <a:gd name="T5" fmla="*/ 25 h 34"/>
                <a:gd name="T6" fmla="*/ 1 w 39"/>
                <a:gd name="T7" fmla="*/ 6 h 34"/>
                <a:gd name="T8" fmla="*/ 8 w 39"/>
                <a:gd name="T9" fmla="*/ 1 h 34"/>
                <a:gd name="T10" fmla="*/ 33 w 39"/>
                <a:gd name="T11" fmla="*/ 3 h 34"/>
                <a:gd name="T12" fmla="*/ 38 w 39"/>
                <a:gd name="T13" fmla="*/ 9 h 34"/>
                <a:gd name="T14" fmla="*/ 37 w 39"/>
                <a:gd name="T15" fmla="*/ 28 h 34"/>
                <a:gd name="T16" fmla="*/ 30 w 39"/>
                <a:gd name="T17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" h="34">
                  <a:moveTo>
                    <a:pt x="30" y="34"/>
                  </a:moveTo>
                  <a:cubicBezTo>
                    <a:pt x="5" y="32"/>
                    <a:pt x="5" y="32"/>
                    <a:pt x="5" y="32"/>
                  </a:cubicBezTo>
                  <a:cubicBezTo>
                    <a:pt x="2" y="32"/>
                    <a:pt x="0" y="29"/>
                    <a:pt x="0" y="25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2" y="3"/>
                    <a:pt x="5" y="0"/>
                    <a:pt x="8" y="1"/>
                  </a:cubicBezTo>
                  <a:cubicBezTo>
                    <a:pt x="33" y="3"/>
                    <a:pt x="33" y="3"/>
                    <a:pt x="33" y="3"/>
                  </a:cubicBezTo>
                  <a:cubicBezTo>
                    <a:pt x="36" y="3"/>
                    <a:pt x="39" y="6"/>
                    <a:pt x="38" y="9"/>
                  </a:cubicBezTo>
                  <a:cubicBezTo>
                    <a:pt x="37" y="28"/>
                    <a:pt x="37" y="28"/>
                    <a:pt x="37" y="28"/>
                  </a:cubicBezTo>
                  <a:cubicBezTo>
                    <a:pt x="37" y="32"/>
                    <a:pt x="34" y="34"/>
                    <a:pt x="30" y="34"/>
                  </a:cubicBezTo>
                  <a:close/>
                </a:path>
              </a:pathLst>
            </a:custGeom>
            <a:solidFill>
              <a:srgbClr val="242D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89">
              <a:extLst>
                <a:ext uri="{FF2B5EF4-FFF2-40B4-BE49-F238E27FC236}">
                  <a16:creationId xmlns:a16="http://schemas.microsoft.com/office/drawing/2014/main" id="{F68B3034-BBED-470A-93AA-DF2BD322B87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8" y="1564"/>
              <a:ext cx="192" cy="278"/>
            </a:xfrm>
            <a:custGeom>
              <a:avLst/>
              <a:gdLst>
                <a:gd name="T0" fmla="*/ 0 w 102"/>
                <a:gd name="T1" fmla="*/ 0 h 148"/>
                <a:gd name="T2" fmla="*/ 33 w 102"/>
                <a:gd name="T3" fmla="*/ 148 h 148"/>
                <a:gd name="T4" fmla="*/ 0 w 102"/>
                <a:gd name="T5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2" h="148">
                  <a:moveTo>
                    <a:pt x="0" y="0"/>
                  </a:moveTo>
                  <a:cubicBezTo>
                    <a:pt x="0" y="0"/>
                    <a:pt x="102" y="58"/>
                    <a:pt x="33" y="148"/>
                  </a:cubicBezTo>
                  <a:cubicBezTo>
                    <a:pt x="33" y="148"/>
                    <a:pt x="53" y="59"/>
                    <a:pt x="0" y="0"/>
                  </a:cubicBezTo>
                  <a:close/>
                </a:path>
              </a:pathLst>
            </a:custGeom>
            <a:solidFill>
              <a:srgbClr val="4A25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90">
              <a:extLst>
                <a:ext uri="{FF2B5EF4-FFF2-40B4-BE49-F238E27FC236}">
                  <a16:creationId xmlns:a16="http://schemas.microsoft.com/office/drawing/2014/main" id="{0CACFB25-9BE4-4DCD-A522-F3EFCF8DFD3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7" y="702"/>
              <a:ext cx="831" cy="1542"/>
            </a:xfrm>
            <a:custGeom>
              <a:avLst/>
              <a:gdLst>
                <a:gd name="T0" fmla="*/ 369 w 441"/>
                <a:gd name="T1" fmla="*/ 144 h 821"/>
                <a:gd name="T2" fmla="*/ 169 w 441"/>
                <a:gd name="T3" fmla="*/ 108 h 821"/>
                <a:gd name="T4" fmla="*/ 109 w 441"/>
                <a:gd name="T5" fmla="*/ 233 h 821"/>
                <a:gd name="T6" fmla="*/ 109 w 441"/>
                <a:gd name="T7" fmla="*/ 453 h 821"/>
                <a:gd name="T8" fmla="*/ 152 w 441"/>
                <a:gd name="T9" fmla="*/ 722 h 821"/>
                <a:gd name="T10" fmla="*/ 158 w 441"/>
                <a:gd name="T11" fmla="*/ 821 h 821"/>
                <a:gd name="T12" fmla="*/ 296 w 441"/>
                <a:gd name="T13" fmla="*/ 670 h 821"/>
                <a:gd name="T14" fmla="*/ 299 w 441"/>
                <a:gd name="T15" fmla="*/ 768 h 821"/>
                <a:gd name="T16" fmla="*/ 354 w 441"/>
                <a:gd name="T17" fmla="*/ 616 h 821"/>
                <a:gd name="T18" fmla="*/ 353 w 441"/>
                <a:gd name="T19" fmla="*/ 445 h 821"/>
                <a:gd name="T20" fmla="*/ 369 w 441"/>
                <a:gd name="T21" fmla="*/ 144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1" h="821">
                  <a:moveTo>
                    <a:pt x="369" y="144"/>
                  </a:moveTo>
                  <a:cubicBezTo>
                    <a:pt x="369" y="144"/>
                    <a:pt x="291" y="0"/>
                    <a:pt x="169" y="108"/>
                  </a:cubicBezTo>
                  <a:cubicBezTo>
                    <a:pt x="169" y="108"/>
                    <a:pt x="73" y="182"/>
                    <a:pt x="109" y="233"/>
                  </a:cubicBezTo>
                  <a:cubicBezTo>
                    <a:pt x="146" y="284"/>
                    <a:pt x="14" y="343"/>
                    <a:pt x="109" y="453"/>
                  </a:cubicBezTo>
                  <a:cubicBezTo>
                    <a:pt x="204" y="562"/>
                    <a:pt x="0" y="589"/>
                    <a:pt x="152" y="722"/>
                  </a:cubicBezTo>
                  <a:cubicBezTo>
                    <a:pt x="152" y="722"/>
                    <a:pt x="196" y="765"/>
                    <a:pt x="158" y="821"/>
                  </a:cubicBezTo>
                  <a:cubicBezTo>
                    <a:pt x="158" y="821"/>
                    <a:pt x="313" y="799"/>
                    <a:pt x="296" y="670"/>
                  </a:cubicBezTo>
                  <a:cubicBezTo>
                    <a:pt x="296" y="670"/>
                    <a:pt x="320" y="718"/>
                    <a:pt x="299" y="768"/>
                  </a:cubicBezTo>
                  <a:cubicBezTo>
                    <a:pt x="299" y="768"/>
                    <a:pt x="382" y="688"/>
                    <a:pt x="354" y="616"/>
                  </a:cubicBezTo>
                  <a:cubicBezTo>
                    <a:pt x="326" y="543"/>
                    <a:pt x="327" y="474"/>
                    <a:pt x="353" y="445"/>
                  </a:cubicBezTo>
                  <a:cubicBezTo>
                    <a:pt x="379" y="416"/>
                    <a:pt x="441" y="283"/>
                    <a:pt x="369" y="144"/>
                  </a:cubicBezTo>
                  <a:close/>
                </a:path>
              </a:pathLst>
            </a:custGeom>
            <a:solidFill>
              <a:srgbClr val="4A25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91">
              <a:extLst>
                <a:ext uri="{FF2B5EF4-FFF2-40B4-BE49-F238E27FC236}">
                  <a16:creationId xmlns:a16="http://schemas.microsoft.com/office/drawing/2014/main" id="{A3B9D6E0-27DC-4036-A6A7-CEDBE8BF1A1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8" y="884"/>
              <a:ext cx="264" cy="206"/>
            </a:xfrm>
            <a:custGeom>
              <a:avLst/>
              <a:gdLst>
                <a:gd name="T0" fmla="*/ 140 w 140"/>
                <a:gd name="T1" fmla="*/ 44 h 110"/>
                <a:gd name="T2" fmla="*/ 55 w 140"/>
                <a:gd name="T3" fmla="*/ 41 h 110"/>
                <a:gd name="T4" fmla="*/ 40 w 140"/>
                <a:gd name="T5" fmla="*/ 110 h 110"/>
                <a:gd name="T6" fmla="*/ 140 w 140"/>
                <a:gd name="T7" fmla="*/ 44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0" h="110">
                  <a:moveTo>
                    <a:pt x="140" y="44"/>
                  </a:moveTo>
                  <a:cubicBezTo>
                    <a:pt x="140" y="44"/>
                    <a:pt x="110" y="0"/>
                    <a:pt x="55" y="41"/>
                  </a:cubicBezTo>
                  <a:cubicBezTo>
                    <a:pt x="0" y="81"/>
                    <a:pt x="40" y="110"/>
                    <a:pt x="40" y="110"/>
                  </a:cubicBezTo>
                  <a:lnTo>
                    <a:pt x="140" y="44"/>
                  </a:lnTo>
                  <a:close/>
                </a:path>
              </a:pathLst>
            </a:custGeom>
            <a:solidFill>
              <a:srgbClr val="E0B1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92">
              <a:extLst>
                <a:ext uri="{FF2B5EF4-FFF2-40B4-BE49-F238E27FC236}">
                  <a16:creationId xmlns:a16="http://schemas.microsoft.com/office/drawing/2014/main" id="{7F692AC6-6065-4C70-A0F1-5708BAC72CF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2" y="859"/>
              <a:ext cx="1189" cy="878"/>
            </a:xfrm>
            <a:custGeom>
              <a:avLst/>
              <a:gdLst>
                <a:gd name="T0" fmla="*/ 498 w 631"/>
                <a:gd name="T1" fmla="*/ 379 h 467"/>
                <a:gd name="T2" fmla="*/ 507 w 631"/>
                <a:gd name="T3" fmla="*/ 347 h 467"/>
                <a:gd name="T4" fmla="*/ 546 w 631"/>
                <a:gd name="T5" fmla="*/ 348 h 467"/>
                <a:gd name="T6" fmla="*/ 438 w 631"/>
                <a:gd name="T7" fmla="*/ 101 h 467"/>
                <a:gd name="T8" fmla="*/ 175 w 631"/>
                <a:gd name="T9" fmla="*/ 75 h 467"/>
                <a:gd name="T10" fmla="*/ 84 w 631"/>
                <a:gd name="T11" fmla="*/ 364 h 467"/>
                <a:gd name="T12" fmla="*/ 203 w 631"/>
                <a:gd name="T13" fmla="*/ 467 h 467"/>
                <a:gd name="T14" fmla="*/ 498 w 631"/>
                <a:gd name="T15" fmla="*/ 379 h 4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31" h="467">
                  <a:moveTo>
                    <a:pt x="498" y="379"/>
                  </a:moveTo>
                  <a:cubicBezTo>
                    <a:pt x="507" y="347"/>
                    <a:pt x="507" y="347"/>
                    <a:pt x="507" y="347"/>
                  </a:cubicBezTo>
                  <a:cubicBezTo>
                    <a:pt x="507" y="347"/>
                    <a:pt x="531" y="345"/>
                    <a:pt x="546" y="348"/>
                  </a:cubicBezTo>
                  <a:cubicBezTo>
                    <a:pt x="546" y="348"/>
                    <a:pt x="631" y="138"/>
                    <a:pt x="438" y="101"/>
                  </a:cubicBezTo>
                  <a:cubicBezTo>
                    <a:pt x="438" y="101"/>
                    <a:pt x="326" y="0"/>
                    <a:pt x="175" y="75"/>
                  </a:cubicBezTo>
                  <a:cubicBezTo>
                    <a:pt x="175" y="75"/>
                    <a:pt x="0" y="144"/>
                    <a:pt x="84" y="364"/>
                  </a:cubicBezTo>
                  <a:cubicBezTo>
                    <a:pt x="203" y="467"/>
                    <a:pt x="203" y="467"/>
                    <a:pt x="203" y="467"/>
                  </a:cubicBezTo>
                  <a:lnTo>
                    <a:pt x="498" y="379"/>
                  </a:lnTo>
                  <a:close/>
                </a:path>
              </a:pathLst>
            </a:custGeom>
            <a:solidFill>
              <a:srgbClr val="4A25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93">
              <a:extLst>
                <a:ext uri="{FF2B5EF4-FFF2-40B4-BE49-F238E27FC236}">
                  <a16:creationId xmlns:a16="http://schemas.microsoft.com/office/drawing/2014/main" id="{507AB3EA-DA08-475E-AB55-F159A0305804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7" y="1130"/>
              <a:ext cx="823" cy="986"/>
            </a:xfrm>
            <a:custGeom>
              <a:avLst/>
              <a:gdLst>
                <a:gd name="T0" fmla="*/ 63 w 437"/>
                <a:gd name="T1" fmla="*/ 218 h 525"/>
                <a:gd name="T2" fmla="*/ 66 w 437"/>
                <a:gd name="T3" fmla="*/ 219 h 525"/>
                <a:gd name="T4" fmla="*/ 66 w 437"/>
                <a:gd name="T5" fmla="*/ 219 h 525"/>
                <a:gd name="T6" fmla="*/ 160 w 437"/>
                <a:gd name="T7" fmla="*/ 68 h 525"/>
                <a:gd name="T8" fmla="*/ 193 w 437"/>
                <a:gd name="T9" fmla="*/ 193 h 525"/>
                <a:gd name="T10" fmla="*/ 320 w 437"/>
                <a:gd name="T11" fmla="*/ 190 h 525"/>
                <a:gd name="T12" fmla="*/ 295 w 437"/>
                <a:gd name="T13" fmla="*/ 0 h 525"/>
                <a:gd name="T14" fmla="*/ 351 w 437"/>
                <a:gd name="T15" fmla="*/ 190 h 525"/>
                <a:gd name="T16" fmla="*/ 407 w 437"/>
                <a:gd name="T17" fmla="*/ 197 h 525"/>
                <a:gd name="T18" fmla="*/ 436 w 437"/>
                <a:gd name="T19" fmla="*/ 200 h 525"/>
                <a:gd name="T20" fmla="*/ 433 w 437"/>
                <a:gd name="T21" fmla="*/ 333 h 525"/>
                <a:gd name="T22" fmla="*/ 312 w 437"/>
                <a:gd name="T23" fmla="*/ 482 h 525"/>
                <a:gd name="T24" fmla="*/ 82 w 437"/>
                <a:gd name="T25" fmla="*/ 354 h 525"/>
                <a:gd name="T26" fmla="*/ 6 w 437"/>
                <a:gd name="T27" fmla="*/ 268 h 525"/>
                <a:gd name="T28" fmla="*/ 63 w 437"/>
                <a:gd name="T29" fmla="*/ 218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37" h="525">
                  <a:moveTo>
                    <a:pt x="63" y="218"/>
                  </a:moveTo>
                  <a:cubicBezTo>
                    <a:pt x="66" y="219"/>
                    <a:pt x="66" y="219"/>
                    <a:pt x="66" y="219"/>
                  </a:cubicBezTo>
                  <a:cubicBezTo>
                    <a:pt x="66" y="219"/>
                    <a:pt x="66" y="219"/>
                    <a:pt x="66" y="219"/>
                  </a:cubicBezTo>
                  <a:cubicBezTo>
                    <a:pt x="66" y="219"/>
                    <a:pt x="148" y="270"/>
                    <a:pt x="160" y="68"/>
                  </a:cubicBezTo>
                  <a:cubicBezTo>
                    <a:pt x="192" y="104"/>
                    <a:pt x="193" y="193"/>
                    <a:pt x="193" y="193"/>
                  </a:cubicBezTo>
                  <a:cubicBezTo>
                    <a:pt x="234" y="184"/>
                    <a:pt x="320" y="190"/>
                    <a:pt x="320" y="190"/>
                  </a:cubicBezTo>
                  <a:cubicBezTo>
                    <a:pt x="335" y="46"/>
                    <a:pt x="295" y="0"/>
                    <a:pt x="295" y="0"/>
                  </a:cubicBezTo>
                  <a:cubicBezTo>
                    <a:pt x="368" y="34"/>
                    <a:pt x="351" y="190"/>
                    <a:pt x="351" y="190"/>
                  </a:cubicBezTo>
                  <a:cubicBezTo>
                    <a:pt x="382" y="186"/>
                    <a:pt x="407" y="197"/>
                    <a:pt x="407" y="197"/>
                  </a:cubicBezTo>
                  <a:cubicBezTo>
                    <a:pt x="436" y="200"/>
                    <a:pt x="436" y="200"/>
                    <a:pt x="436" y="200"/>
                  </a:cubicBezTo>
                  <a:cubicBezTo>
                    <a:pt x="436" y="200"/>
                    <a:pt x="437" y="294"/>
                    <a:pt x="433" y="333"/>
                  </a:cubicBezTo>
                  <a:cubicBezTo>
                    <a:pt x="426" y="409"/>
                    <a:pt x="387" y="465"/>
                    <a:pt x="312" y="482"/>
                  </a:cubicBezTo>
                  <a:cubicBezTo>
                    <a:pt x="132" y="525"/>
                    <a:pt x="82" y="354"/>
                    <a:pt x="82" y="354"/>
                  </a:cubicBezTo>
                  <a:cubicBezTo>
                    <a:pt x="82" y="354"/>
                    <a:pt x="14" y="355"/>
                    <a:pt x="6" y="268"/>
                  </a:cubicBezTo>
                  <a:cubicBezTo>
                    <a:pt x="0" y="196"/>
                    <a:pt x="63" y="218"/>
                    <a:pt x="63" y="218"/>
                  </a:cubicBezTo>
                  <a:close/>
                </a:path>
              </a:pathLst>
            </a:custGeom>
            <a:solidFill>
              <a:srgbClr val="A066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94">
              <a:extLst>
                <a:ext uri="{FF2B5EF4-FFF2-40B4-BE49-F238E27FC236}">
                  <a16:creationId xmlns:a16="http://schemas.microsoft.com/office/drawing/2014/main" id="{BE703A3A-D2DB-4339-974E-BE560BD937D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7" y="1682"/>
              <a:ext cx="720" cy="434"/>
            </a:xfrm>
            <a:custGeom>
              <a:avLst/>
              <a:gdLst>
                <a:gd name="T0" fmla="*/ 87 w 382"/>
                <a:gd name="T1" fmla="*/ 41 h 231"/>
                <a:gd name="T2" fmla="*/ 236 w 382"/>
                <a:gd name="T3" fmla="*/ 181 h 231"/>
                <a:gd name="T4" fmla="*/ 382 w 382"/>
                <a:gd name="T5" fmla="*/ 142 h 231"/>
                <a:gd name="T6" fmla="*/ 301 w 382"/>
                <a:gd name="T7" fmla="*/ 188 h 231"/>
                <a:gd name="T8" fmla="*/ 71 w 382"/>
                <a:gd name="T9" fmla="*/ 60 h 231"/>
                <a:gd name="T10" fmla="*/ 0 w 382"/>
                <a:gd name="T11" fmla="*/ 0 h 231"/>
                <a:gd name="T12" fmla="*/ 87 w 382"/>
                <a:gd name="T13" fmla="*/ 41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2" h="231">
                  <a:moveTo>
                    <a:pt x="87" y="41"/>
                  </a:moveTo>
                  <a:cubicBezTo>
                    <a:pt x="87" y="41"/>
                    <a:pt x="135" y="168"/>
                    <a:pt x="236" y="181"/>
                  </a:cubicBezTo>
                  <a:cubicBezTo>
                    <a:pt x="297" y="189"/>
                    <a:pt x="350" y="163"/>
                    <a:pt x="382" y="142"/>
                  </a:cubicBezTo>
                  <a:cubicBezTo>
                    <a:pt x="362" y="164"/>
                    <a:pt x="335" y="180"/>
                    <a:pt x="301" y="188"/>
                  </a:cubicBezTo>
                  <a:cubicBezTo>
                    <a:pt x="121" y="231"/>
                    <a:pt x="71" y="60"/>
                    <a:pt x="71" y="60"/>
                  </a:cubicBezTo>
                  <a:cubicBezTo>
                    <a:pt x="71" y="60"/>
                    <a:pt x="17" y="61"/>
                    <a:pt x="0" y="0"/>
                  </a:cubicBezTo>
                  <a:cubicBezTo>
                    <a:pt x="45" y="62"/>
                    <a:pt x="87" y="41"/>
                    <a:pt x="87" y="41"/>
                  </a:cubicBezTo>
                  <a:close/>
                </a:path>
              </a:pathLst>
            </a:custGeom>
            <a:solidFill>
              <a:srgbClr val="8453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95">
              <a:extLst>
                <a:ext uri="{FF2B5EF4-FFF2-40B4-BE49-F238E27FC236}">
                  <a16:creationId xmlns:a16="http://schemas.microsoft.com/office/drawing/2014/main" id="{61FDAA70-9E0F-415D-B054-EEDF42B41421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3" y="1626"/>
              <a:ext cx="113" cy="195"/>
            </a:xfrm>
            <a:custGeom>
              <a:avLst/>
              <a:gdLst>
                <a:gd name="T0" fmla="*/ 0 w 60"/>
                <a:gd name="T1" fmla="*/ 88 h 104"/>
                <a:gd name="T2" fmla="*/ 58 w 60"/>
                <a:gd name="T3" fmla="*/ 71 h 104"/>
                <a:gd name="T4" fmla="*/ 43 w 60"/>
                <a:gd name="T5" fmla="*/ 45 h 104"/>
                <a:gd name="T6" fmla="*/ 7 w 60"/>
                <a:gd name="T7" fmla="*/ 0 h 104"/>
                <a:gd name="T8" fmla="*/ 7 w 60"/>
                <a:gd name="T9" fmla="*/ 0 h 104"/>
                <a:gd name="T10" fmla="*/ 41 w 60"/>
                <a:gd name="T11" fmla="*/ 55 h 104"/>
                <a:gd name="T12" fmla="*/ 50 w 60"/>
                <a:gd name="T13" fmla="*/ 69 h 104"/>
                <a:gd name="T14" fmla="*/ 0 w 60"/>
                <a:gd name="T15" fmla="*/ 88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0" h="104">
                  <a:moveTo>
                    <a:pt x="0" y="88"/>
                  </a:moveTo>
                  <a:cubicBezTo>
                    <a:pt x="36" y="104"/>
                    <a:pt x="56" y="88"/>
                    <a:pt x="58" y="71"/>
                  </a:cubicBezTo>
                  <a:cubicBezTo>
                    <a:pt x="60" y="60"/>
                    <a:pt x="54" y="50"/>
                    <a:pt x="43" y="45"/>
                  </a:cubicBezTo>
                  <a:cubicBezTo>
                    <a:pt x="21" y="35"/>
                    <a:pt x="7" y="1"/>
                    <a:pt x="7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7" y="8"/>
                    <a:pt x="13" y="38"/>
                    <a:pt x="41" y="55"/>
                  </a:cubicBezTo>
                  <a:cubicBezTo>
                    <a:pt x="47" y="59"/>
                    <a:pt x="50" y="63"/>
                    <a:pt x="50" y="69"/>
                  </a:cubicBezTo>
                  <a:cubicBezTo>
                    <a:pt x="48" y="78"/>
                    <a:pt x="34" y="92"/>
                    <a:pt x="0" y="88"/>
                  </a:cubicBezTo>
                  <a:close/>
                </a:path>
              </a:pathLst>
            </a:custGeom>
            <a:solidFill>
              <a:srgbClr val="6D45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96">
              <a:extLst>
                <a:ext uri="{FF2B5EF4-FFF2-40B4-BE49-F238E27FC236}">
                  <a16:creationId xmlns:a16="http://schemas.microsoft.com/office/drawing/2014/main" id="{AD2DB874-9D0C-49D9-89D6-90824687A0C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9" y="1530"/>
              <a:ext cx="258" cy="290"/>
            </a:xfrm>
            <a:custGeom>
              <a:avLst/>
              <a:gdLst>
                <a:gd name="T0" fmla="*/ 0 w 137"/>
                <a:gd name="T1" fmla="*/ 0 h 154"/>
                <a:gd name="T2" fmla="*/ 44 w 137"/>
                <a:gd name="T3" fmla="*/ 154 h 154"/>
                <a:gd name="T4" fmla="*/ 0 w 137"/>
                <a:gd name="T5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7" h="154">
                  <a:moveTo>
                    <a:pt x="0" y="0"/>
                  </a:moveTo>
                  <a:cubicBezTo>
                    <a:pt x="0" y="0"/>
                    <a:pt x="81" y="27"/>
                    <a:pt x="44" y="154"/>
                  </a:cubicBezTo>
                  <a:cubicBezTo>
                    <a:pt x="44" y="154"/>
                    <a:pt x="137" y="47"/>
                    <a:pt x="0" y="0"/>
                  </a:cubicBezTo>
                  <a:close/>
                </a:path>
              </a:pathLst>
            </a:custGeom>
            <a:solidFill>
              <a:srgbClr val="4A25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1BB03B90-B460-47C9-B0DC-73446C554FDB}"/>
              </a:ext>
            </a:extLst>
          </p:cNvPr>
          <p:cNvGrpSpPr/>
          <p:nvPr/>
        </p:nvGrpSpPr>
        <p:grpSpPr>
          <a:xfrm>
            <a:off x="0" y="992982"/>
            <a:ext cx="8153390" cy="4716471"/>
            <a:chOff x="0" y="1363665"/>
            <a:chExt cx="8153390" cy="4716471"/>
          </a:xfrm>
        </p:grpSpPr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B0DE5A14-2764-4B3D-8B21-AA99CAA2EED8}"/>
                </a:ext>
              </a:extLst>
            </p:cNvPr>
            <p:cNvSpPr/>
            <p:nvPr/>
          </p:nvSpPr>
          <p:spPr>
            <a:xfrm>
              <a:off x="0" y="1363665"/>
              <a:ext cx="8153390" cy="471647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AB1DBDCD-A35C-4414-9520-DB06F941E894}"/>
                </a:ext>
              </a:extLst>
            </p:cNvPr>
            <p:cNvSpPr/>
            <p:nvPr/>
          </p:nvSpPr>
          <p:spPr>
            <a:xfrm>
              <a:off x="0" y="1647825"/>
              <a:ext cx="7791450" cy="414815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8F81CDD6-FE3B-4C09-9733-4A817D397319}"/>
              </a:ext>
            </a:extLst>
          </p:cNvPr>
          <p:cNvGrpSpPr/>
          <p:nvPr/>
        </p:nvGrpSpPr>
        <p:grpSpPr>
          <a:xfrm>
            <a:off x="838200" y="2789530"/>
            <a:ext cx="2759311" cy="296761"/>
            <a:chOff x="1361549" y="1448872"/>
            <a:chExt cx="2759311" cy="296761"/>
          </a:xfrm>
        </p:grpSpPr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E2D6294E-557F-4C9C-90D8-9A22126F0114}"/>
                </a:ext>
              </a:extLst>
            </p:cNvPr>
            <p:cNvSpPr/>
            <p:nvPr/>
          </p:nvSpPr>
          <p:spPr>
            <a:xfrm>
              <a:off x="1361549" y="1448872"/>
              <a:ext cx="296761" cy="296761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EA95D470-D5B9-4CB1-B19C-27BC849A5B53}"/>
                </a:ext>
              </a:extLst>
            </p:cNvPr>
            <p:cNvSpPr/>
            <p:nvPr/>
          </p:nvSpPr>
          <p:spPr>
            <a:xfrm>
              <a:off x="1840873" y="1489530"/>
              <a:ext cx="2279987" cy="215444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/>
            <a:p>
              <a:pPr lvl="0"/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Lorem ipsum </a:t>
              </a:r>
              <a:r>
                <a:rPr lang="en-GB" sz="1400" dirty="0" err="1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dolor</a:t>
              </a:r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 sit</a:t>
              </a: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7D63A992-FAC0-49A5-95E5-95A2E7E9B6C1}"/>
              </a:ext>
            </a:extLst>
          </p:cNvPr>
          <p:cNvGrpSpPr/>
          <p:nvPr/>
        </p:nvGrpSpPr>
        <p:grpSpPr>
          <a:xfrm>
            <a:off x="838200" y="3405594"/>
            <a:ext cx="2759311" cy="296761"/>
            <a:chOff x="1361549" y="1448872"/>
            <a:chExt cx="2759311" cy="296761"/>
          </a:xfrm>
        </p:grpSpPr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DD710D07-D197-4E50-9621-82C8B5E71361}"/>
                </a:ext>
              </a:extLst>
            </p:cNvPr>
            <p:cNvSpPr/>
            <p:nvPr/>
          </p:nvSpPr>
          <p:spPr>
            <a:xfrm>
              <a:off x="1361549" y="1448872"/>
              <a:ext cx="296761" cy="296761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4F0F3055-D23A-4C3C-9B3B-ED8EF89A44AD}"/>
                </a:ext>
              </a:extLst>
            </p:cNvPr>
            <p:cNvSpPr/>
            <p:nvPr/>
          </p:nvSpPr>
          <p:spPr>
            <a:xfrm>
              <a:off x="1840873" y="1489530"/>
              <a:ext cx="2279987" cy="215444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/>
            <a:p>
              <a:pPr lvl="0"/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Lorem ipsum </a:t>
              </a:r>
              <a:r>
                <a:rPr lang="en-GB" sz="1400" dirty="0" err="1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dolor</a:t>
              </a:r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 sit</a:t>
              </a:r>
            </a:p>
          </p:txBody>
        </p: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BDF8E292-5277-4692-9C4F-A7BD00BF27CF}"/>
              </a:ext>
            </a:extLst>
          </p:cNvPr>
          <p:cNvGrpSpPr/>
          <p:nvPr/>
        </p:nvGrpSpPr>
        <p:grpSpPr>
          <a:xfrm>
            <a:off x="838200" y="4021658"/>
            <a:ext cx="2759311" cy="296761"/>
            <a:chOff x="1361549" y="1448872"/>
            <a:chExt cx="2759311" cy="296761"/>
          </a:xfrm>
        </p:grpSpPr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9A09DAB9-1A7A-41E8-BE73-B4608CFC7FF4}"/>
                </a:ext>
              </a:extLst>
            </p:cNvPr>
            <p:cNvSpPr/>
            <p:nvPr/>
          </p:nvSpPr>
          <p:spPr>
            <a:xfrm>
              <a:off x="1361549" y="1448872"/>
              <a:ext cx="296761" cy="296761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C3EB1C51-7D52-4281-BE7E-69F25D070E3C}"/>
                </a:ext>
              </a:extLst>
            </p:cNvPr>
            <p:cNvSpPr/>
            <p:nvPr/>
          </p:nvSpPr>
          <p:spPr>
            <a:xfrm>
              <a:off x="1840873" y="1489530"/>
              <a:ext cx="2279987" cy="215444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/>
            <a:p>
              <a:pPr lvl="0"/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Lorem ipsum </a:t>
              </a:r>
              <a:r>
                <a:rPr lang="en-GB" sz="1400" dirty="0" err="1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dolor</a:t>
              </a:r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 sit</a:t>
              </a: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E6B09C16-4AE6-4A72-842B-DF7AFD2593E4}"/>
              </a:ext>
            </a:extLst>
          </p:cNvPr>
          <p:cNvGrpSpPr/>
          <p:nvPr/>
        </p:nvGrpSpPr>
        <p:grpSpPr>
          <a:xfrm>
            <a:off x="838200" y="4637721"/>
            <a:ext cx="2759311" cy="296761"/>
            <a:chOff x="1361549" y="1448872"/>
            <a:chExt cx="2759311" cy="296761"/>
          </a:xfrm>
        </p:grpSpPr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3AD7B38A-CC2F-4D8C-9187-CD8349A8AE07}"/>
                </a:ext>
              </a:extLst>
            </p:cNvPr>
            <p:cNvSpPr/>
            <p:nvPr/>
          </p:nvSpPr>
          <p:spPr>
            <a:xfrm>
              <a:off x="1361549" y="1448872"/>
              <a:ext cx="296761" cy="296761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5F015609-3DB0-47DD-A08D-6CFFD240C185}"/>
                </a:ext>
              </a:extLst>
            </p:cNvPr>
            <p:cNvSpPr/>
            <p:nvPr/>
          </p:nvSpPr>
          <p:spPr>
            <a:xfrm>
              <a:off x="1840873" y="1489530"/>
              <a:ext cx="2279987" cy="215444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/>
            <a:p>
              <a:pPr lvl="0"/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Lorem ipsum </a:t>
              </a:r>
              <a:r>
                <a:rPr lang="en-GB" sz="1400" dirty="0" err="1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dolor</a:t>
              </a:r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 sit</a:t>
              </a:r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E7D3AFF3-5655-4354-B78F-0EE8D673E354}"/>
              </a:ext>
            </a:extLst>
          </p:cNvPr>
          <p:cNvGrpSpPr/>
          <p:nvPr/>
        </p:nvGrpSpPr>
        <p:grpSpPr>
          <a:xfrm>
            <a:off x="4236681" y="2789530"/>
            <a:ext cx="2759311" cy="296761"/>
            <a:chOff x="1361549" y="1448872"/>
            <a:chExt cx="2759311" cy="296761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A81071A5-A1FD-4950-8763-C8357A6ED804}"/>
                </a:ext>
              </a:extLst>
            </p:cNvPr>
            <p:cNvSpPr/>
            <p:nvPr/>
          </p:nvSpPr>
          <p:spPr>
            <a:xfrm>
              <a:off x="1361549" y="1448872"/>
              <a:ext cx="296761" cy="296761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D4626A60-EA55-408D-B88D-537F85A5BF74}"/>
                </a:ext>
              </a:extLst>
            </p:cNvPr>
            <p:cNvSpPr/>
            <p:nvPr/>
          </p:nvSpPr>
          <p:spPr>
            <a:xfrm>
              <a:off x="1840873" y="1489530"/>
              <a:ext cx="2279987" cy="215444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/>
            <a:p>
              <a:pPr lvl="0"/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Lorem ipsum </a:t>
              </a:r>
              <a:r>
                <a:rPr lang="en-GB" sz="1400" dirty="0" err="1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dolor</a:t>
              </a:r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 sit</a:t>
              </a:r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588E81C7-E4A9-481D-9856-4A15ED8F1969}"/>
              </a:ext>
            </a:extLst>
          </p:cNvPr>
          <p:cNvGrpSpPr/>
          <p:nvPr/>
        </p:nvGrpSpPr>
        <p:grpSpPr>
          <a:xfrm>
            <a:off x="4236681" y="3405594"/>
            <a:ext cx="2759311" cy="296761"/>
            <a:chOff x="1361549" y="1448872"/>
            <a:chExt cx="2759311" cy="296761"/>
          </a:xfrm>
        </p:grpSpPr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E6245CBB-BAE4-47DA-AA8F-1DD91D10A480}"/>
                </a:ext>
              </a:extLst>
            </p:cNvPr>
            <p:cNvSpPr/>
            <p:nvPr/>
          </p:nvSpPr>
          <p:spPr>
            <a:xfrm>
              <a:off x="1361549" y="1448872"/>
              <a:ext cx="296761" cy="296761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659C7AE4-17BF-4981-9B07-1C57033F1884}"/>
                </a:ext>
              </a:extLst>
            </p:cNvPr>
            <p:cNvSpPr/>
            <p:nvPr/>
          </p:nvSpPr>
          <p:spPr>
            <a:xfrm>
              <a:off x="1840873" y="1489530"/>
              <a:ext cx="2279987" cy="215444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/>
            <a:p>
              <a:pPr lvl="0"/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Lorem ipsum </a:t>
              </a:r>
              <a:r>
                <a:rPr lang="en-GB" sz="1400" dirty="0" err="1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dolor</a:t>
              </a:r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 sit</a:t>
              </a:r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FD8A8EF1-9B3D-48B9-AEF6-C8FC8BE0442D}"/>
              </a:ext>
            </a:extLst>
          </p:cNvPr>
          <p:cNvGrpSpPr/>
          <p:nvPr/>
        </p:nvGrpSpPr>
        <p:grpSpPr>
          <a:xfrm>
            <a:off x="4236681" y="4021658"/>
            <a:ext cx="2759311" cy="296761"/>
            <a:chOff x="1361549" y="1448872"/>
            <a:chExt cx="2759311" cy="296761"/>
          </a:xfrm>
        </p:grpSpPr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F8270C7D-11B2-4662-9A4C-B2B3D375C341}"/>
                </a:ext>
              </a:extLst>
            </p:cNvPr>
            <p:cNvSpPr/>
            <p:nvPr/>
          </p:nvSpPr>
          <p:spPr>
            <a:xfrm>
              <a:off x="1361549" y="1448872"/>
              <a:ext cx="296761" cy="296761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899D27F7-BDCE-43FA-9D07-9B46515040BD}"/>
                </a:ext>
              </a:extLst>
            </p:cNvPr>
            <p:cNvSpPr/>
            <p:nvPr/>
          </p:nvSpPr>
          <p:spPr>
            <a:xfrm>
              <a:off x="1840873" y="1489530"/>
              <a:ext cx="2279987" cy="215444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/>
            <a:p>
              <a:pPr lvl="0"/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Lorem ipsum </a:t>
              </a:r>
              <a:r>
                <a:rPr lang="en-GB" sz="1400" dirty="0" err="1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dolor</a:t>
              </a:r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 sit</a:t>
              </a: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67F4A626-2E29-4E1B-AFCC-05A25D31D081}"/>
              </a:ext>
            </a:extLst>
          </p:cNvPr>
          <p:cNvGrpSpPr/>
          <p:nvPr/>
        </p:nvGrpSpPr>
        <p:grpSpPr>
          <a:xfrm>
            <a:off x="4236681" y="4637721"/>
            <a:ext cx="2759311" cy="296761"/>
            <a:chOff x="1361549" y="1448872"/>
            <a:chExt cx="2759311" cy="296761"/>
          </a:xfrm>
        </p:grpSpPr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F5C5E09D-6A49-4054-9540-23DC883F2EA5}"/>
                </a:ext>
              </a:extLst>
            </p:cNvPr>
            <p:cNvSpPr/>
            <p:nvPr/>
          </p:nvSpPr>
          <p:spPr>
            <a:xfrm>
              <a:off x="1361549" y="1448872"/>
              <a:ext cx="296761" cy="296761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EAB2A0E2-6192-4D26-9E66-BAE789249BAE}"/>
                </a:ext>
              </a:extLst>
            </p:cNvPr>
            <p:cNvSpPr/>
            <p:nvPr/>
          </p:nvSpPr>
          <p:spPr>
            <a:xfrm>
              <a:off x="1840873" y="1489530"/>
              <a:ext cx="2279987" cy="215444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/>
            <a:p>
              <a:pPr lvl="0"/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Lorem ipsum </a:t>
              </a:r>
              <a:r>
                <a:rPr lang="en-GB" sz="1400" dirty="0" err="1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dolor</a:t>
              </a:r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 sit</a:t>
              </a:r>
            </a:p>
          </p:txBody>
        </p:sp>
      </p:grpSp>
      <p:sp>
        <p:nvSpPr>
          <p:cNvPr id="133" name="Rectangle 132">
            <a:extLst>
              <a:ext uri="{FF2B5EF4-FFF2-40B4-BE49-F238E27FC236}">
                <a16:creationId xmlns:a16="http://schemas.microsoft.com/office/drawing/2014/main" id="{D590FAAD-E890-4C55-B610-6DD5D47D1BDC}"/>
              </a:ext>
            </a:extLst>
          </p:cNvPr>
          <p:cNvSpPr/>
          <p:nvPr/>
        </p:nvSpPr>
        <p:spPr>
          <a:xfrm>
            <a:off x="1392362" y="1767952"/>
            <a:ext cx="631472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da-DK" sz="2800" b="1" dirty="0">
                <a:solidFill>
                  <a:prstClr val="black">
                    <a:lumMod val="75000"/>
                    <a:lumOff val="25000"/>
                  </a:prstClr>
                </a:solidFill>
                <a:ea typeface="+mj-ea"/>
                <a:cs typeface="+mj-cs"/>
              </a:rPr>
              <a:t>LOREM IPSUM DOLOR SIT AMET</a:t>
            </a:r>
            <a:endParaRPr lang="en-GB" dirty="0"/>
          </a:p>
        </p:txBody>
      </p: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04211928-0D14-48E8-9E67-372761656AB7}"/>
              </a:ext>
            </a:extLst>
          </p:cNvPr>
          <p:cNvGrpSpPr/>
          <p:nvPr/>
        </p:nvGrpSpPr>
        <p:grpSpPr>
          <a:xfrm>
            <a:off x="838200" y="2482854"/>
            <a:ext cx="6157792" cy="0"/>
            <a:chOff x="838200" y="2428879"/>
            <a:chExt cx="6157792" cy="0"/>
          </a:xfrm>
        </p:grpSpPr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0496DBC6-9CAC-4972-8518-705BD46A5C75}"/>
                </a:ext>
              </a:extLst>
            </p:cNvPr>
            <p:cNvCxnSpPr>
              <a:cxnSpLocks/>
            </p:cNvCxnSpPr>
            <p:nvPr/>
          </p:nvCxnSpPr>
          <p:spPr>
            <a:xfrm>
              <a:off x="838200" y="2428879"/>
              <a:ext cx="479324" cy="0"/>
            </a:xfrm>
            <a:prstGeom prst="line">
              <a:avLst/>
            </a:prstGeom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FEA85741-A393-4E2C-97A3-ADF1C53D2B7B}"/>
                </a:ext>
              </a:extLst>
            </p:cNvPr>
            <p:cNvCxnSpPr>
              <a:cxnSpLocks/>
            </p:cNvCxnSpPr>
            <p:nvPr/>
          </p:nvCxnSpPr>
          <p:spPr>
            <a:xfrm>
              <a:off x="1397793" y="2428879"/>
              <a:ext cx="5598199" cy="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24AA6D99-408B-4961-8818-F4CA3ECC9CA9}"/>
              </a:ext>
            </a:extLst>
          </p:cNvPr>
          <p:cNvGrpSpPr/>
          <p:nvPr/>
        </p:nvGrpSpPr>
        <p:grpSpPr>
          <a:xfrm>
            <a:off x="936812" y="1767952"/>
            <a:ext cx="284288" cy="490534"/>
            <a:chOff x="1680616" y="2891054"/>
            <a:chExt cx="702769" cy="1212614"/>
          </a:xfrm>
        </p:grpSpPr>
        <p:sp>
          <p:nvSpPr>
            <p:cNvPr id="148" name="Freeform 94">
              <a:extLst>
                <a:ext uri="{FF2B5EF4-FFF2-40B4-BE49-F238E27FC236}">
                  <a16:creationId xmlns:a16="http://schemas.microsoft.com/office/drawing/2014/main" id="{3F723848-0E43-4296-911B-3F2C0817811C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0616" y="2955835"/>
              <a:ext cx="591489" cy="1147833"/>
            </a:xfrm>
            <a:custGeom>
              <a:avLst/>
              <a:gdLst>
                <a:gd name="T0" fmla="*/ 0 w 5545"/>
                <a:gd name="T1" fmla="*/ 8440 h 10775"/>
                <a:gd name="T2" fmla="*/ 2840 w 5545"/>
                <a:gd name="T3" fmla="*/ 4334 h 10775"/>
                <a:gd name="T4" fmla="*/ 4098 w 5545"/>
                <a:gd name="T5" fmla="*/ 2436 h 10775"/>
                <a:gd name="T6" fmla="*/ 4342 w 5545"/>
                <a:gd name="T7" fmla="*/ 0 h 10775"/>
                <a:gd name="T8" fmla="*/ 5015 w 5545"/>
                <a:gd name="T9" fmla="*/ 3940 h 10775"/>
                <a:gd name="T10" fmla="*/ 903 w 5545"/>
                <a:gd name="T11" fmla="*/ 10775 h 10775"/>
                <a:gd name="T12" fmla="*/ 0 w 5545"/>
                <a:gd name="T13" fmla="*/ 8440 h 10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45" h="10775">
                  <a:moveTo>
                    <a:pt x="0" y="8440"/>
                  </a:moveTo>
                  <a:cubicBezTo>
                    <a:pt x="0" y="8440"/>
                    <a:pt x="1632" y="6101"/>
                    <a:pt x="2840" y="4334"/>
                  </a:cubicBezTo>
                  <a:cubicBezTo>
                    <a:pt x="3484" y="3391"/>
                    <a:pt x="4008" y="2610"/>
                    <a:pt x="4098" y="2436"/>
                  </a:cubicBezTo>
                  <a:cubicBezTo>
                    <a:pt x="4356" y="1934"/>
                    <a:pt x="4972" y="1132"/>
                    <a:pt x="4342" y="0"/>
                  </a:cubicBezTo>
                  <a:cubicBezTo>
                    <a:pt x="4342" y="0"/>
                    <a:pt x="5545" y="2121"/>
                    <a:pt x="5015" y="3940"/>
                  </a:cubicBezTo>
                  <a:cubicBezTo>
                    <a:pt x="4485" y="5760"/>
                    <a:pt x="903" y="10775"/>
                    <a:pt x="903" y="10775"/>
                  </a:cubicBezTo>
                  <a:lnTo>
                    <a:pt x="0" y="844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9" name="Freeform 95">
              <a:extLst>
                <a:ext uri="{FF2B5EF4-FFF2-40B4-BE49-F238E27FC236}">
                  <a16:creationId xmlns:a16="http://schemas.microsoft.com/office/drawing/2014/main" id="{7053FBBE-57B3-477C-8308-27FCF68FC47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1783" y="2955835"/>
              <a:ext cx="591602" cy="1147833"/>
            </a:xfrm>
            <a:custGeom>
              <a:avLst/>
              <a:gdLst>
                <a:gd name="T0" fmla="*/ 5546 w 5546"/>
                <a:gd name="T1" fmla="*/ 8440 h 10775"/>
                <a:gd name="T2" fmla="*/ 1448 w 5546"/>
                <a:gd name="T3" fmla="*/ 2436 h 10775"/>
                <a:gd name="T4" fmla="*/ 1204 w 5546"/>
                <a:gd name="T5" fmla="*/ 0 h 10775"/>
                <a:gd name="T6" fmla="*/ 530 w 5546"/>
                <a:gd name="T7" fmla="*/ 3940 h 10775"/>
                <a:gd name="T8" fmla="*/ 4643 w 5546"/>
                <a:gd name="T9" fmla="*/ 10775 h 10775"/>
                <a:gd name="T10" fmla="*/ 5546 w 5546"/>
                <a:gd name="T11" fmla="*/ 8440 h 10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46" h="10775">
                  <a:moveTo>
                    <a:pt x="5546" y="8440"/>
                  </a:moveTo>
                  <a:cubicBezTo>
                    <a:pt x="5546" y="8440"/>
                    <a:pt x="1705" y="2937"/>
                    <a:pt x="1448" y="2436"/>
                  </a:cubicBezTo>
                  <a:cubicBezTo>
                    <a:pt x="1190" y="1934"/>
                    <a:pt x="573" y="1132"/>
                    <a:pt x="1204" y="0"/>
                  </a:cubicBezTo>
                  <a:cubicBezTo>
                    <a:pt x="1204" y="0"/>
                    <a:pt x="0" y="2121"/>
                    <a:pt x="530" y="3940"/>
                  </a:cubicBezTo>
                  <a:cubicBezTo>
                    <a:pt x="1061" y="5760"/>
                    <a:pt x="4643" y="10775"/>
                    <a:pt x="4643" y="10775"/>
                  </a:cubicBezTo>
                  <a:lnTo>
                    <a:pt x="5546" y="844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" name="Freeform 96">
              <a:extLst>
                <a:ext uri="{FF2B5EF4-FFF2-40B4-BE49-F238E27FC236}">
                  <a16:creationId xmlns:a16="http://schemas.microsoft.com/office/drawing/2014/main" id="{0C419FC4-3ABA-46D0-99C3-0136E12DBB01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5364" y="2891054"/>
              <a:ext cx="333273" cy="227216"/>
            </a:xfrm>
            <a:custGeom>
              <a:avLst/>
              <a:gdLst>
                <a:gd name="T0" fmla="*/ 2527 w 3124"/>
                <a:gd name="T1" fmla="*/ 544 h 2133"/>
                <a:gd name="T2" fmla="*/ 1562 w 3124"/>
                <a:gd name="T3" fmla="*/ 63 h 2133"/>
                <a:gd name="T4" fmla="*/ 596 w 3124"/>
                <a:gd name="T5" fmla="*/ 544 h 2133"/>
                <a:gd name="T6" fmla="*/ 323 w 3124"/>
                <a:gd name="T7" fmla="*/ 2133 h 2133"/>
                <a:gd name="T8" fmla="*/ 1562 w 3124"/>
                <a:gd name="T9" fmla="*/ 1496 h 2133"/>
                <a:gd name="T10" fmla="*/ 2801 w 3124"/>
                <a:gd name="T11" fmla="*/ 2133 h 2133"/>
                <a:gd name="T12" fmla="*/ 2527 w 3124"/>
                <a:gd name="T13" fmla="*/ 544 h 2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24" h="2133">
                  <a:moveTo>
                    <a:pt x="2527" y="544"/>
                  </a:moveTo>
                  <a:cubicBezTo>
                    <a:pt x="2040" y="0"/>
                    <a:pt x="1562" y="63"/>
                    <a:pt x="1562" y="63"/>
                  </a:cubicBezTo>
                  <a:cubicBezTo>
                    <a:pt x="1562" y="63"/>
                    <a:pt x="1083" y="0"/>
                    <a:pt x="596" y="544"/>
                  </a:cubicBezTo>
                  <a:cubicBezTo>
                    <a:pt x="0" y="1264"/>
                    <a:pt x="323" y="2133"/>
                    <a:pt x="323" y="2133"/>
                  </a:cubicBezTo>
                  <a:cubicBezTo>
                    <a:pt x="667" y="1588"/>
                    <a:pt x="1266" y="1496"/>
                    <a:pt x="1562" y="1496"/>
                  </a:cubicBezTo>
                  <a:cubicBezTo>
                    <a:pt x="1857" y="1496"/>
                    <a:pt x="2457" y="1588"/>
                    <a:pt x="2801" y="2133"/>
                  </a:cubicBezTo>
                  <a:cubicBezTo>
                    <a:pt x="2801" y="2133"/>
                    <a:pt x="3124" y="1264"/>
                    <a:pt x="2527" y="54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58" name="Group 157">
            <a:extLst>
              <a:ext uri="{FF2B5EF4-FFF2-40B4-BE49-F238E27FC236}">
                <a16:creationId xmlns:a16="http://schemas.microsoft.com/office/drawing/2014/main" id="{9E5ACD57-3AE9-47F3-A9BE-E7F505C7DE8F}"/>
              </a:ext>
            </a:extLst>
          </p:cNvPr>
          <p:cNvGrpSpPr/>
          <p:nvPr/>
        </p:nvGrpSpPr>
        <p:grpSpPr>
          <a:xfrm>
            <a:off x="7134238" y="638166"/>
            <a:ext cx="1836477" cy="1230440"/>
            <a:chOff x="7134238" y="638166"/>
            <a:chExt cx="1836477" cy="1230440"/>
          </a:xfrm>
        </p:grpSpPr>
        <p:sp>
          <p:nvSpPr>
            <p:cNvPr id="159" name="Speech Bubble: Rectangle with Corners Rounded 158">
              <a:extLst>
                <a:ext uri="{FF2B5EF4-FFF2-40B4-BE49-F238E27FC236}">
                  <a16:creationId xmlns:a16="http://schemas.microsoft.com/office/drawing/2014/main" id="{E2BAD4D7-4B87-45DF-A23D-7615238BE1AE}"/>
                </a:ext>
              </a:extLst>
            </p:cNvPr>
            <p:cNvSpPr/>
            <p:nvPr/>
          </p:nvSpPr>
          <p:spPr>
            <a:xfrm>
              <a:off x="7134238" y="638166"/>
              <a:ext cx="1836477" cy="1230440"/>
            </a:xfrm>
            <a:prstGeom prst="wedgeRoundRectCallout">
              <a:avLst>
                <a:gd name="adj1" fmla="val 39256"/>
                <a:gd name="adj2" fmla="val 67953"/>
                <a:gd name="adj3" fmla="val 16667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339A7F4C-498A-4E3F-BB95-A58D559B7B66}"/>
                </a:ext>
              </a:extLst>
            </p:cNvPr>
            <p:cNvGrpSpPr/>
            <p:nvPr/>
          </p:nvGrpSpPr>
          <p:grpSpPr>
            <a:xfrm>
              <a:off x="7530650" y="1167661"/>
              <a:ext cx="1043653" cy="171450"/>
              <a:chOff x="7359650" y="1167661"/>
              <a:chExt cx="1043653" cy="171450"/>
            </a:xfrm>
          </p:grpSpPr>
          <p:sp>
            <p:nvSpPr>
              <p:cNvPr id="161" name="Oval 160">
                <a:extLst>
                  <a:ext uri="{FF2B5EF4-FFF2-40B4-BE49-F238E27FC236}">
                    <a16:creationId xmlns:a16="http://schemas.microsoft.com/office/drawing/2014/main" id="{617060F1-5195-4B7B-95D9-FA99B428CAC1}"/>
                  </a:ext>
                </a:extLst>
              </p:cNvPr>
              <p:cNvSpPr/>
              <p:nvPr/>
            </p:nvSpPr>
            <p:spPr>
              <a:xfrm>
                <a:off x="7359650" y="1167661"/>
                <a:ext cx="171450" cy="17145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GB"/>
              </a:p>
            </p:txBody>
          </p:sp>
          <p:sp>
            <p:nvSpPr>
              <p:cNvPr id="162" name="Oval 161">
                <a:extLst>
                  <a:ext uri="{FF2B5EF4-FFF2-40B4-BE49-F238E27FC236}">
                    <a16:creationId xmlns:a16="http://schemas.microsoft.com/office/drawing/2014/main" id="{F09D3D83-3284-4D21-A297-21B1C285CFD5}"/>
                  </a:ext>
                </a:extLst>
              </p:cNvPr>
              <p:cNvSpPr/>
              <p:nvPr/>
            </p:nvSpPr>
            <p:spPr>
              <a:xfrm>
                <a:off x="7650384" y="1167661"/>
                <a:ext cx="171450" cy="17145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GB"/>
              </a:p>
            </p:txBody>
          </p:sp>
          <p:sp>
            <p:nvSpPr>
              <p:cNvPr id="163" name="Oval 162">
                <a:extLst>
                  <a:ext uri="{FF2B5EF4-FFF2-40B4-BE49-F238E27FC236}">
                    <a16:creationId xmlns:a16="http://schemas.microsoft.com/office/drawing/2014/main" id="{E45987FA-B184-4F6C-AFC8-8B3DE2E7AB3E}"/>
                  </a:ext>
                </a:extLst>
              </p:cNvPr>
              <p:cNvSpPr/>
              <p:nvPr/>
            </p:nvSpPr>
            <p:spPr>
              <a:xfrm>
                <a:off x="7941118" y="1167661"/>
                <a:ext cx="171450" cy="17145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GB"/>
              </a:p>
            </p:txBody>
          </p:sp>
          <p:sp>
            <p:nvSpPr>
              <p:cNvPr id="164" name="Oval 163">
                <a:extLst>
                  <a:ext uri="{FF2B5EF4-FFF2-40B4-BE49-F238E27FC236}">
                    <a16:creationId xmlns:a16="http://schemas.microsoft.com/office/drawing/2014/main" id="{13A4C4BA-153C-4930-B699-23A1E36CE6B6}"/>
                  </a:ext>
                </a:extLst>
              </p:cNvPr>
              <p:cNvSpPr/>
              <p:nvPr/>
            </p:nvSpPr>
            <p:spPr>
              <a:xfrm>
                <a:off x="8231853" y="1167661"/>
                <a:ext cx="171450" cy="17145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GB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990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accel="14000" decel="80000" fill="hold" nodeType="withEffect">
                                  <p:stCondLst>
                                    <p:cond delay="8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8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80"/>
                            </p:stCondLst>
                            <p:childTnLst>
                              <p:par>
                                <p:cTn id="15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" fill="hold"/>
                                        <p:tgtEl>
                                          <p:spTgt spid="158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880"/>
                            </p:stCondLst>
                            <p:childTnLst>
                              <p:par>
                                <p:cTn id="18" presetID="2" presetClass="entr" presetSubtype="8" accel="14000" decel="8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38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88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"/>
                            </p:stCondLst>
                            <p:childTnLst>
                              <p:par>
                                <p:cTn id="40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1" dur="1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"/>
                            </p:stCondLst>
                            <p:childTnLst>
                              <p:par>
                                <p:cTn id="4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"/>
                            </p:stCondLst>
                            <p:childTnLst>
                              <p:par>
                                <p:cTn id="48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9" dur="100" fill="hold"/>
                                        <p:tgtEl>
                                          <p:spTgt spid="108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"/>
                            </p:stCondLst>
                            <p:childTnLst>
                              <p:par>
                                <p:cTn id="5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00"/>
                            </p:stCondLst>
                            <p:childTnLst>
                              <p:par>
                                <p:cTn id="56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7" dur="100" fill="hold"/>
                                        <p:tgtEl>
                                          <p:spTgt spid="111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"/>
                            </p:stCondLst>
                            <p:childTnLst>
                              <p:par>
                                <p:cTn id="5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5" dur="1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200"/>
                            </p:stCondLst>
                            <p:childTnLst>
                              <p:par>
                                <p:cTn id="6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300"/>
                            </p:stCondLst>
                            <p:childTnLst>
                              <p:par>
                                <p:cTn id="72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3" dur="1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500"/>
                            </p:stCondLst>
                            <p:childTnLst>
                              <p:par>
                                <p:cTn id="7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600"/>
                            </p:stCondLst>
                            <p:childTnLst>
                              <p:par>
                                <p:cTn id="80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1" dur="100" fill="hold"/>
                                        <p:tgtEl>
                                          <p:spTgt spid="120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800"/>
                            </p:stCondLst>
                            <p:childTnLst>
                              <p:par>
                                <p:cTn id="8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900"/>
                            </p:stCondLst>
                            <p:childTnLst>
                              <p:par>
                                <p:cTn id="88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9" dur="100" fill="hold"/>
                                        <p:tgtEl>
                                          <p:spTgt spid="121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100"/>
                            </p:stCondLst>
                            <p:childTnLst>
                              <p:par>
                                <p:cTn id="9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200"/>
                            </p:stCondLst>
                            <p:childTnLst>
                              <p:par>
                                <p:cTn id="96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7" dur="100" fill="hold"/>
                                        <p:tgtEl>
                                          <p:spTgt spid="122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Freeform: Shape 124">
            <a:extLst>
              <a:ext uri="{FF2B5EF4-FFF2-40B4-BE49-F238E27FC236}">
                <a16:creationId xmlns:a16="http://schemas.microsoft.com/office/drawing/2014/main" id="{2506174F-1D9F-4CD5-99CF-B58172AF4C8A}"/>
              </a:ext>
            </a:extLst>
          </p:cNvPr>
          <p:cNvSpPr/>
          <p:nvPr/>
        </p:nvSpPr>
        <p:spPr>
          <a:xfrm>
            <a:off x="0" y="3251582"/>
            <a:ext cx="12192000" cy="3619130"/>
          </a:xfrm>
          <a:custGeom>
            <a:avLst/>
            <a:gdLst>
              <a:gd name="connsiteX0" fmla="*/ 0 w 12192000"/>
              <a:gd name="connsiteY0" fmla="*/ 0 h 3619130"/>
              <a:gd name="connsiteX1" fmla="*/ 20515 w 12192000"/>
              <a:gd name="connsiteY1" fmla="*/ 10606 h 3619130"/>
              <a:gd name="connsiteX2" fmla="*/ 6591301 w 12192000"/>
              <a:gd name="connsiteY2" fmla="*/ 2730130 h 3619130"/>
              <a:gd name="connsiteX3" fmla="*/ 11796862 w 12192000"/>
              <a:gd name="connsiteY3" fmla="*/ 1937886 h 3619130"/>
              <a:gd name="connsiteX4" fmla="*/ 12192000 w 12192000"/>
              <a:gd name="connsiteY4" fmla="*/ 1837746 h 3619130"/>
              <a:gd name="connsiteX5" fmla="*/ 12192000 w 12192000"/>
              <a:gd name="connsiteY5" fmla="*/ 3619130 h 3619130"/>
              <a:gd name="connsiteX6" fmla="*/ 0 w 12192000"/>
              <a:gd name="connsiteY6" fmla="*/ 3619130 h 3619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3619130">
                <a:moveTo>
                  <a:pt x="0" y="0"/>
                </a:moveTo>
                <a:lnTo>
                  <a:pt x="20515" y="10606"/>
                </a:lnTo>
                <a:cubicBezTo>
                  <a:pt x="1492053" y="780581"/>
                  <a:pt x="4331760" y="2496768"/>
                  <a:pt x="6591301" y="2730130"/>
                </a:cubicBezTo>
                <a:cubicBezTo>
                  <a:pt x="8043864" y="2880149"/>
                  <a:pt x="10056317" y="2379863"/>
                  <a:pt x="11796862" y="1937886"/>
                </a:cubicBezTo>
                <a:lnTo>
                  <a:pt x="12192000" y="1837746"/>
                </a:lnTo>
                <a:lnTo>
                  <a:pt x="12192000" y="3619130"/>
                </a:lnTo>
                <a:lnTo>
                  <a:pt x="0" y="361913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D26355F-E4B8-4EE1-B11B-546F7EFF0463}"/>
              </a:ext>
            </a:extLst>
          </p:cNvPr>
          <p:cNvSpPr/>
          <p:nvPr/>
        </p:nvSpPr>
        <p:spPr>
          <a:xfrm>
            <a:off x="838200" y="1627437"/>
            <a:ext cx="5603628" cy="13542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da-DK" sz="4400" b="1" dirty="0">
                <a:solidFill>
                  <a:prstClr val="black">
                    <a:lumMod val="75000"/>
                    <a:lumOff val="25000"/>
                  </a:prstClr>
                </a:solidFill>
                <a:ea typeface="+mj-ea"/>
                <a:cs typeface="+mj-cs"/>
              </a:rPr>
              <a:t>LOREM IPSUM DOLOR SIT AMET</a:t>
            </a:r>
            <a:endParaRPr lang="en-GB" sz="3200" dirty="0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77C9A10-7A5E-4001-A218-DBBCC782FE0B}"/>
              </a:ext>
            </a:extLst>
          </p:cNvPr>
          <p:cNvGrpSpPr/>
          <p:nvPr/>
        </p:nvGrpSpPr>
        <p:grpSpPr>
          <a:xfrm>
            <a:off x="838200" y="482141"/>
            <a:ext cx="628650" cy="1084725"/>
            <a:chOff x="1680616" y="2891054"/>
            <a:chExt cx="702769" cy="1212614"/>
          </a:xfrm>
        </p:grpSpPr>
        <p:sp>
          <p:nvSpPr>
            <p:cNvPr id="47" name="Freeform 94">
              <a:extLst>
                <a:ext uri="{FF2B5EF4-FFF2-40B4-BE49-F238E27FC236}">
                  <a16:creationId xmlns:a16="http://schemas.microsoft.com/office/drawing/2014/main" id="{41A7F34A-7A67-4C42-89AE-7A45895D6681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0616" y="2955835"/>
              <a:ext cx="591489" cy="1147833"/>
            </a:xfrm>
            <a:custGeom>
              <a:avLst/>
              <a:gdLst>
                <a:gd name="T0" fmla="*/ 0 w 5545"/>
                <a:gd name="T1" fmla="*/ 8440 h 10775"/>
                <a:gd name="T2" fmla="*/ 2840 w 5545"/>
                <a:gd name="T3" fmla="*/ 4334 h 10775"/>
                <a:gd name="T4" fmla="*/ 4098 w 5545"/>
                <a:gd name="T5" fmla="*/ 2436 h 10775"/>
                <a:gd name="T6" fmla="*/ 4342 w 5545"/>
                <a:gd name="T7" fmla="*/ 0 h 10775"/>
                <a:gd name="T8" fmla="*/ 5015 w 5545"/>
                <a:gd name="T9" fmla="*/ 3940 h 10775"/>
                <a:gd name="T10" fmla="*/ 903 w 5545"/>
                <a:gd name="T11" fmla="*/ 10775 h 10775"/>
                <a:gd name="T12" fmla="*/ 0 w 5545"/>
                <a:gd name="T13" fmla="*/ 8440 h 10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45" h="10775">
                  <a:moveTo>
                    <a:pt x="0" y="8440"/>
                  </a:moveTo>
                  <a:cubicBezTo>
                    <a:pt x="0" y="8440"/>
                    <a:pt x="1632" y="6101"/>
                    <a:pt x="2840" y="4334"/>
                  </a:cubicBezTo>
                  <a:cubicBezTo>
                    <a:pt x="3484" y="3391"/>
                    <a:pt x="4008" y="2610"/>
                    <a:pt x="4098" y="2436"/>
                  </a:cubicBezTo>
                  <a:cubicBezTo>
                    <a:pt x="4356" y="1934"/>
                    <a:pt x="4972" y="1132"/>
                    <a:pt x="4342" y="0"/>
                  </a:cubicBezTo>
                  <a:cubicBezTo>
                    <a:pt x="4342" y="0"/>
                    <a:pt x="5545" y="2121"/>
                    <a:pt x="5015" y="3940"/>
                  </a:cubicBezTo>
                  <a:cubicBezTo>
                    <a:pt x="4485" y="5760"/>
                    <a:pt x="903" y="10775"/>
                    <a:pt x="903" y="10775"/>
                  </a:cubicBezTo>
                  <a:lnTo>
                    <a:pt x="0" y="844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95">
              <a:extLst>
                <a:ext uri="{FF2B5EF4-FFF2-40B4-BE49-F238E27FC236}">
                  <a16:creationId xmlns:a16="http://schemas.microsoft.com/office/drawing/2014/main" id="{8D5AC059-ED60-49A8-997B-CB21AF04B4DE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1783" y="2955835"/>
              <a:ext cx="591602" cy="1147833"/>
            </a:xfrm>
            <a:custGeom>
              <a:avLst/>
              <a:gdLst>
                <a:gd name="T0" fmla="*/ 5546 w 5546"/>
                <a:gd name="T1" fmla="*/ 8440 h 10775"/>
                <a:gd name="T2" fmla="*/ 1448 w 5546"/>
                <a:gd name="T3" fmla="*/ 2436 h 10775"/>
                <a:gd name="T4" fmla="*/ 1204 w 5546"/>
                <a:gd name="T5" fmla="*/ 0 h 10775"/>
                <a:gd name="T6" fmla="*/ 530 w 5546"/>
                <a:gd name="T7" fmla="*/ 3940 h 10775"/>
                <a:gd name="T8" fmla="*/ 4643 w 5546"/>
                <a:gd name="T9" fmla="*/ 10775 h 10775"/>
                <a:gd name="T10" fmla="*/ 5546 w 5546"/>
                <a:gd name="T11" fmla="*/ 8440 h 10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46" h="10775">
                  <a:moveTo>
                    <a:pt x="5546" y="8440"/>
                  </a:moveTo>
                  <a:cubicBezTo>
                    <a:pt x="5546" y="8440"/>
                    <a:pt x="1705" y="2937"/>
                    <a:pt x="1448" y="2436"/>
                  </a:cubicBezTo>
                  <a:cubicBezTo>
                    <a:pt x="1190" y="1934"/>
                    <a:pt x="573" y="1132"/>
                    <a:pt x="1204" y="0"/>
                  </a:cubicBezTo>
                  <a:cubicBezTo>
                    <a:pt x="1204" y="0"/>
                    <a:pt x="0" y="2121"/>
                    <a:pt x="530" y="3940"/>
                  </a:cubicBezTo>
                  <a:cubicBezTo>
                    <a:pt x="1061" y="5760"/>
                    <a:pt x="4643" y="10775"/>
                    <a:pt x="4643" y="10775"/>
                  </a:cubicBezTo>
                  <a:lnTo>
                    <a:pt x="5546" y="844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96">
              <a:extLst>
                <a:ext uri="{FF2B5EF4-FFF2-40B4-BE49-F238E27FC236}">
                  <a16:creationId xmlns:a16="http://schemas.microsoft.com/office/drawing/2014/main" id="{B6C8C70F-D196-47D6-98D4-F2B942E241B1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5364" y="2891054"/>
              <a:ext cx="333273" cy="227216"/>
            </a:xfrm>
            <a:custGeom>
              <a:avLst/>
              <a:gdLst>
                <a:gd name="T0" fmla="*/ 2527 w 3124"/>
                <a:gd name="T1" fmla="*/ 544 h 2133"/>
                <a:gd name="T2" fmla="*/ 1562 w 3124"/>
                <a:gd name="T3" fmla="*/ 63 h 2133"/>
                <a:gd name="T4" fmla="*/ 596 w 3124"/>
                <a:gd name="T5" fmla="*/ 544 h 2133"/>
                <a:gd name="T6" fmla="*/ 323 w 3124"/>
                <a:gd name="T7" fmla="*/ 2133 h 2133"/>
                <a:gd name="T8" fmla="*/ 1562 w 3124"/>
                <a:gd name="T9" fmla="*/ 1496 h 2133"/>
                <a:gd name="T10" fmla="*/ 2801 w 3124"/>
                <a:gd name="T11" fmla="*/ 2133 h 2133"/>
                <a:gd name="T12" fmla="*/ 2527 w 3124"/>
                <a:gd name="T13" fmla="*/ 544 h 2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24" h="2133">
                  <a:moveTo>
                    <a:pt x="2527" y="544"/>
                  </a:moveTo>
                  <a:cubicBezTo>
                    <a:pt x="2040" y="0"/>
                    <a:pt x="1562" y="63"/>
                    <a:pt x="1562" y="63"/>
                  </a:cubicBezTo>
                  <a:cubicBezTo>
                    <a:pt x="1562" y="63"/>
                    <a:pt x="1083" y="0"/>
                    <a:pt x="596" y="544"/>
                  </a:cubicBezTo>
                  <a:cubicBezTo>
                    <a:pt x="0" y="1264"/>
                    <a:pt x="323" y="2133"/>
                    <a:pt x="323" y="2133"/>
                  </a:cubicBezTo>
                  <a:cubicBezTo>
                    <a:pt x="667" y="1588"/>
                    <a:pt x="1266" y="1496"/>
                    <a:pt x="1562" y="1496"/>
                  </a:cubicBezTo>
                  <a:cubicBezTo>
                    <a:pt x="1857" y="1496"/>
                    <a:pt x="2457" y="1588"/>
                    <a:pt x="2801" y="2133"/>
                  </a:cubicBezTo>
                  <a:cubicBezTo>
                    <a:pt x="2801" y="2133"/>
                    <a:pt x="3124" y="1264"/>
                    <a:pt x="2527" y="54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736D904F-B52B-45BD-98BE-0882916029D1}"/>
              </a:ext>
            </a:extLst>
          </p:cNvPr>
          <p:cNvGrpSpPr/>
          <p:nvPr/>
        </p:nvGrpSpPr>
        <p:grpSpPr>
          <a:xfrm>
            <a:off x="838200" y="3362100"/>
            <a:ext cx="2759311" cy="296761"/>
            <a:chOff x="1361549" y="1448872"/>
            <a:chExt cx="2759311" cy="296761"/>
          </a:xfrm>
        </p:grpSpPr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A20DBA8C-7805-4AC3-BA28-E05601165614}"/>
                </a:ext>
              </a:extLst>
            </p:cNvPr>
            <p:cNvSpPr/>
            <p:nvPr/>
          </p:nvSpPr>
          <p:spPr>
            <a:xfrm>
              <a:off x="1361549" y="1448872"/>
              <a:ext cx="296761" cy="296761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472315CB-C9C2-49E7-9FE2-FD78B4B5C4A7}"/>
                </a:ext>
              </a:extLst>
            </p:cNvPr>
            <p:cNvSpPr/>
            <p:nvPr/>
          </p:nvSpPr>
          <p:spPr>
            <a:xfrm>
              <a:off x="1840873" y="1489530"/>
              <a:ext cx="2279987" cy="215444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/>
            <a:p>
              <a:pPr lvl="0"/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Lorem ipsum </a:t>
              </a:r>
              <a:r>
                <a:rPr lang="en-GB" sz="1400" dirty="0" err="1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dolor</a:t>
              </a:r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 sit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7BC556B9-D903-44A0-B2B2-F74A70D2E571}"/>
              </a:ext>
            </a:extLst>
          </p:cNvPr>
          <p:cNvGrpSpPr/>
          <p:nvPr/>
        </p:nvGrpSpPr>
        <p:grpSpPr>
          <a:xfrm>
            <a:off x="838200" y="3978164"/>
            <a:ext cx="2759311" cy="296761"/>
            <a:chOff x="1361549" y="1448872"/>
            <a:chExt cx="2759311" cy="296761"/>
          </a:xfrm>
        </p:grpSpPr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7C7791A4-3910-43D9-B349-1AF11928A044}"/>
                </a:ext>
              </a:extLst>
            </p:cNvPr>
            <p:cNvSpPr/>
            <p:nvPr/>
          </p:nvSpPr>
          <p:spPr>
            <a:xfrm>
              <a:off x="1361549" y="1448872"/>
              <a:ext cx="296761" cy="296761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0CC7F00F-BBDF-4E16-AAED-218097454821}"/>
                </a:ext>
              </a:extLst>
            </p:cNvPr>
            <p:cNvSpPr/>
            <p:nvPr/>
          </p:nvSpPr>
          <p:spPr>
            <a:xfrm>
              <a:off x="1840873" y="1489530"/>
              <a:ext cx="2279987" cy="215444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/>
            <a:p>
              <a:pPr lvl="0"/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Lorem ipsum </a:t>
              </a:r>
              <a:r>
                <a:rPr lang="en-GB" sz="1400" dirty="0" err="1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dolor</a:t>
              </a:r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 sit</a:t>
              </a: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F1C08DEA-6A4A-4E44-BF62-0976917081D4}"/>
              </a:ext>
            </a:extLst>
          </p:cNvPr>
          <p:cNvGrpSpPr/>
          <p:nvPr/>
        </p:nvGrpSpPr>
        <p:grpSpPr>
          <a:xfrm>
            <a:off x="838200" y="4594228"/>
            <a:ext cx="2759311" cy="296761"/>
            <a:chOff x="1361549" y="1448872"/>
            <a:chExt cx="2759311" cy="296761"/>
          </a:xfrm>
        </p:grpSpPr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FA8C2D98-E1E5-4743-AF8C-E2D42EFD0CBB}"/>
                </a:ext>
              </a:extLst>
            </p:cNvPr>
            <p:cNvSpPr/>
            <p:nvPr/>
          </p:nvSpPr>
          <p:spPr>
            <a:xfrm>
              <a:off x="1361549" y="1448872"/>
              <a:ext cx="296761" cy="296761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4367C2CF-E2A4-42A6-843F-886C9120B779}"/>
                </a:ext>
              </a:extLst>
            </p:cNvPr>
            <p:cNvSpPr/>
            <p:nvPr/>
          </p:nvSpPr>
          <p:spPr>
            <a:xfrm>
              <a:off x="1840873" y="1489530"/>
              <a:ext cx="2279987" cy="215444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/>
            <a:p>
              <a:pPr lvl="0"/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Lorem ipsum </a:t>
              </a:r>
              <a:r>
                <a:rPr lang="en-GB" sz="1400" dirty="0" err="1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dolor</a:t>
              </a:r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 sit</a:t>
              </a: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36499982-6699-43FE-A991-A1CEA60ECD4A}"/>
              </a:ext>
            </a:extLst>
          </p:cNvPr>
          <p:cNvGrpSpPr/>
          <p:nvPr/>
        </p:nvGrpSpPr>
        <p:grpSpPr>
          <a:xfrm>
            <a:off x="838200" y="5210291"/>
            <a:ext cx="2759311" cy="296761"/>
            <a:chOff x="1361549" y="1448872"/>
            <a:chExt cx="2759311" cy="296761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3487BC6F-33D0-4F5F-9BF2-753E2D279F06}"/>
                </a:ext>
              </a:extLst>
            </p:cNvPr>
            <p:cNvSpPr/>
            <p:nvPr/>
          </p:nvSpPr>
          <p:spPr>
            <a:xfrm>
              <a:off x="1361549" y="1448872"/>
              <a:ext cx="296761" cy="296761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28F1A4CE-FAA6-44F6-80FC-5332EB8172F0}"/>
                </a:ext>
              </a:extLst>
            </p:cNvPr>
            <p:cNvSpPr/>
            <p:nvPr/>
          </p:nvSpPr>
          <p:spPr>
            <a:xfrm>
              <a:off x="1840873" y="1489530"/>
              <a:ext cx="2279987" cy="215444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/>
            <a:p>
              <a:pPr lvl="0"/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Lorem ipsum </a:t>
              </a:r>
              <a:r>
                <a:rPr lang="en-GB" sz="1400" dirty="0" err="1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dolor</a:t>
              </a:r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 sit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64D06AF-573A-40C0-A721-950CFE6E2A80}"/>
              </a:ext>
            </a:extLst>
          </p:cNvPr>
          <p:cNvGrpSpPr/>
          <p:nvPr/>
        </p:nvGrpSpPr>
        <p:grpSpPr>
          <a:xfrm>
            <a:off x="4718480" y="3362100"/>
            <a:ext cx="2759311" cy="296761"/>
            <a:chOff x="1361549" y="1448872"/>
            <a:chExt cx="2759311" cy="296761"/>
          </a:xfrm>
        </p:grpSpPr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28E6D46C-B7E9-45FF-AD5A-E07EAB0B10B4}"/>
                </a:ext>
              </a:extLst>
            </p:cNvPr>
            <p:cNvSpPr/>
            <p:nvPr/>
          </p:nvSpPr>
          <p:spPr>
            <a:xfrm>
              <a:off x="1361549" y="1448872"/>
              <a:ext cx="296761" cy="296761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1B8C0E55-F543-4AF1-8409-1787226731DC}"/>
                </a:ext>
              </a:extLst>
            </p:cNvPr>
            <p:cNvSpPr/>
            <p:nvPr/>
          </p:nvSpPr>
          <p:spPr>
            <a:xfrm>
              <a:off x="1840873" y="1489530"/>
              <a:ext cx="2279987" cy="215444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/>
            <a:p>
              <a:pPr lvl="0"/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Lorem ipsum </a:t>
              </a:r>
              <a:r>
                <a:rPr lang="en-GB" sz="1400" dirty="0" err="1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dolor</a:t>
              </a:r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 sit</a:t>
              </a: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97A9D716-CCD4-4B8C-AFBB-04B0CA7EB6FC}"/>
              </a:ext>
            </a:extLst>
          </p:cNvPr>
          <p:cNvGrpSpPr/>
          <p:nvPr/>
        </p:nvGrpSpPr>
        <p:grpSpPr>
          <a:xfrm>
            <a:off x="4718480" y="3978164"/>
            <a:ext cx="2759311" cy="296761"/>
            <a:chOff x="1361549" y="1448872"/>
            <a:chExt cx="2759311" cy="296761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3DADD5E5-0EAD-4E6C-898E-094F83BD26B9}"/>
                </a:ext>
              </a:extLst>
            </p:cNvPr>
            <p:cNvSpPr/>
            <p:nvPr/>
          </p:nvSpPr>
          <p:spPr>
            <a:xfrm>
              <a:off x="1361549" y="1448872"/>
              <a:ext cx="296761" cy="296761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DCAF29F9-2488-47DB-97A6-68304466C30D}"/>
                </a:ext>
              </a:extLst>
            </p:cNvPr>
            <p:cNvSpPr/>
            <p:nvPr/>
          </p:nvSpPr>
          <p:spPr>
            <a:xfrm>
              <a:off x="1840873" y="1489530"/>
              <a:ext cx="2279987" cy="215444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/>
            <a:p>
              <a:pPr lvl="0"/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Lorem ipsum </a:t>
              </a:r>
              <a:r>
                <a:rPr lang="en-GB" sz="1400" dirty="0" err="1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dolor</a:t>
              </a:r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 sit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4429C7A7-2311-44CB-9270-80F252A90CCA}"/>
              </a:ext>
            </a:extLst>
          </p:cNvPr>
          <p:cNvGrpSpPr/>
          <p:nvPr/>
        </p:nvGrpSpPr>
        <p:grpSpPr>
          <a:xfrm>
            <a:off x="4718480" y="4594228"/>
            <a:ext cx="2759311" cy="296761"/>
            <a:chOff x="1361549" y="1448872"/>
            <a:chExt cx="2759311" cy="296761"/>
          </a:xfrm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48F486B8-27A5-4AD1-B13F-D5033F10A504}"/>
                </a:ext>
              </a:extLst>
            </p:cNvPr>
            <p:cNvSpPr/>
            <p:nvPr/>
          </p:nvSpPr>
          <p:spPr>
            <a:xfrm>
              <a:off x="1361549" y="1448872"/>
              <a:ext cx="296761" cy="296761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6C60CB9E-D0E2-4075-A09E-5C620908C78A}"/>
                </a:ext>
              </a:extLst>
            </p:cNvPr>
            <p:cNvSpPr/>
            <p:nvPr/>
          </p:nvSpPr>
          <p:spPr>
            <a:xfrm>
              <a:off x="1840873" y="1489530"/>
              <a:ext cx="2279987" cy="215444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/>
            <a:p>
              <a:pPr lvl="0"/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Lorem ipsum </a:t>
              </a:r>
              <a:r>
                <a:rPr lang="en-GB" sz="1400" dirty="0" err="1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dolor</a:t>
              </a:r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 sit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F4E8FE1A-2A1E-499D-B071-B7955EB2CFA1}"/>
              </a:ext>
            </a:extLst>
          </p:cNvPr>
          <p:cNvGrpSpPr/>
          <p:nvPr/>
        </p:nvGrpSpPr>
        <p:grpSpPr>
          <a:xfrm>
            <a:off x="4718480" y="5210291"/>
            <a:ext cx="2759311" cy="296761"/>
            <a:chOff x="1361549" y="1448872"/>
            <a:chExt cx="2759311" cy="296761"/>
          </a:xfrm>
        </p:grpSpPr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A4E23842-1991-4B37-AC2F-301696BDECBC}"/>
                </a:ext>
              </a:extLst>
            </p:cNvPr>
            <p:cNvSpPr/>
            <p:nvPr/>
          </p:nvSpPr>
          <p:spPr>
            <a:xfrm>
              <a:off x="1361549" y="1448872"/>
              <a:ext cx="296761" cy="296761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18AF83C9-4076-4ADA-89D2-619E26BE5C9A}"/>
                </a:ext>
              </a:extLst>
            </p:cNvPr>
            <p:cNvSpPr/>
            <p:nvPr/>
          </p:nvSpPr>
          <p:spPr>
            <a:xfrm>
              <a:off x="1840873" y="1489530"/>
              <a:ext cx="2279987" cy="215444"/>
            </a:xfrm>
            <a:prstGeom prst="rect">
              <a:avLst/>
            </a:prstGeom>
          </p:spPr>
          <p:txBody>
            <a:bodyPr wrap="square" lIns="0" tIns="0" rIns="0" bIns="0" anchor="ctr">
              <a:spAutoFit/>
            </a:bodyPr>
            <a:lstStyle/>
            <a:p>
              <a:pPr lvl="0"/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Lorem ipsum </a:t>
              </a:r>
              <a:r>
                <a:rPr lang="en-GB" sz="1400" dirty="0" err="1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dolor</a:t>
              </a:r>
              <a:r>
                <a:rPr lang="en-GB" sz="1400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 sit</a:t>
              </a: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5F2F0D2C-F2B9-4B7A-B791-732D274C411A}"/>
              </a:ext>
            </a:extLst>
          </p:cNvPr>
          <p:cNvGrpSpPr/>
          <p:nvPr/>
        </p:nvGrpSpPr>
        <p:grpSpPr>
          <a:xfrm>
            <a:off x="7134238" y="638166"/>
            <a:ext cx="1836477" cy="1230440"/>
            <a:chOff x="7134238" y="638166"/>
            <a:chExt cx="1836477" cy="1230440"/>
          </a:xfrm>
        </p:grpSpPr>
        <p:sp>
          <p:nvSpPr>
            <p:cNvPr id="85" name="Speech Bubble: Rectangle with Corners Rounded 84">
              <a:extLst>
                <a:ext uri="{FF2B5EF4-FFF2-40B4-BE49-F238E27FC236}">
                  <a16:creationId xmlns:a16="http://schemas.microsoft.com/office/drawing/2014/main" id="{F29C9649-8B7B-4167-9FE7-EC7B6D2EE3CA}"/>
                </a:ext>
              </a:extLst>
            </p:cNvPr>
            <p:cNvSpPr/>
            <p:nvPr/>
          </p:nvSpPr>
          <p:spPr>
            <a:xfrm>
              <a:off x="7134238" y="638166"/>
              <a:ext cx="1836477" cy="1230440"/>
            </a:xfrm>
            <a:prstGeom prst="wedgeRoundRectCallout">
              <a:avLst>
                <a:gd name="adj1" fmla="val 39256"/>
                <a:gd name="adj2" fmla="val 67953"/>
                <a:gd name="adj3" fmla="val 16667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CB38F043-81E1-47D7-B99C-26855C05DB75}"/>
                </a:ext>
              </a:extLst>
            </p:cNvPr>
            <p:cNvGrpSpPr/>
            <p:nvPr/>
          </p:nvGrpSpPr>
          <p:grpSpPr>
            <a:xfrm>
              <a:off x="7530650" y="1167661"/>
              <a:ext cx="1043653" cy="171450"/>
              <a:chOff x="7359650" y="1167661"/>
              <a:chExt cx="1043653" cy="171450"/>
            </a:xfrm>
          </p:grpSpPr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id="{274B0E6D-4F60-45CE-BFA4-4F7A215B1A8D}"/>
                  </a:ext>
                </a:extLst>
              </p:cNvPr>
              <p:cNvSpPr/>
              <p:nvPr/>
            </p:nvSpPr>
            <p:spPr>
              <a:xfrm>
                <a:off x="7359650" y="1167661"/>
                <a:ext cx="171450" cy="17145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GB"/>
              </a:p>
            </p:txBody>
          </p:sp>
          <p:sp>
            <p:nvSpPr>
              <p:cNvPr id="87" name="Oval 86">
                <a:extLst>
                  <a:ext uri="{FF2B5EF4-FFF2-40B4-BE49-F238E27FC236}">
                    <a16:creationId xmlns:a16="http://schemas.microsoft.com/office/drawing/2014/main" id="{09DE667A-43CB-4BB3-8C05-59C589993A68}"/>
                  </a:ext>
                </a:extLst>
              </p:cNvPr>
              <p:cNvSpPr/>
              <p:nvPr/>
            </p:nvSpPr>
            <p:spPr>
              <a:xfrm>
                <a:off x="7650384" y="1167661"/>
                <a:ext cx="171450" cy="17145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GB"/>
              </a:p>
            </p:txBody>
          </p:sp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BC218866-8C62-4F34-8B31-A805323DFE14}"/>
                  </a:ext>
                </a:extLst>
              </p:cNvPr>
              <p:cNvSpPr/>
              <p:nvPr/>
            </p:nvSpPr>
            <p:spPr>
              <a:xfrm>
                <a:off x="7941118" y="1167661"/>
                <a:ext cx="171450" cy="17145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GB"/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EEBD7237-730C-41B1-87F2-4E3FFDF7B974}"/>
                  </a:ext>
                </a:extLst>
              </p:cNvPr>
              <p:cNvSpPr/>
              <p:nvPr/>
            </p:nvSpPr>
            <p:spPr>
              <a:xfrm>
                <a:off x="8231853" y="1167661"/>
                <a:ext cx="171450" cy="17145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78" name="Group 58">
            <a:extLst>
              <a:ext uri="{FF2B5EF4-FFF2-40B4-BE49-F238E27FC236}">
                <a16:creationId xmlns:a16="http://schemas.microsoft.com/office/drawing/2014/main" id="{E574458E-73D8-46EE-AFDB-8B886624BC92}"/>
              </a:ext>
            </a:extLst>
          </p:cNvPr>
          <p:cNvGrpSpPr>
            <a:grpSpLocks noChangeAspect="1"/>
          </p:cNvGrpSpPr>
          <p:nvPr/>
        </p:nvGrpSpPr>
        <p:grpSpPr bwMode="auto">
          <a:xfrm flipH="1">
            <a:off x="8535978" y="1114427"/>
            <a:ext cx="2817816" cy="5756285"/>
            <a:chOff x="3080" y="702"/>
            <a:chExt cx="1775" cy="3626"/>
          </a:xfrm>
        </p:grpSpPr>
        <p:sp>
          <p:nvSpPr>
            <p:cNvPr id="79" name="Freeform 59">
              <a:extLst>
                <a:ext uri="{FF2B5EF4-FFF2-40B4-BE49-F238E27FC236}">
                  <a16:creationId xmlns:a16="http://schemas.microsoft.com/office/drawing/2014/main" id="{155E6480-0F3F-4686-9CC0-C60231542D5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5" y="2225"/>
              <a:ext cx="552" cy="1242"/>
            </a:xfrm>
            <a:custGeom>
              <a:avLst/>
              <a:gdLst>
                <a:gd name="T0" fmla="*/ 71 w 293"/>
                <a:gd name="T1" fmla="*/ 661 h 661"/>
                <a:gd name="T2" fmla="*/ 244 w 293"/>
                <a:gd name="T3" fmla="*/ 638 h 661"/>
                <a:gd name="T4" fmla="*/ 293 w 293"/>
                <a:gd name="T5" fmla="*/ 568 h 661"/>
                <a:gd name="T6" fmla="*/ 195 w 293"/>
                <a:gd name="T7" fmla="*/ 119 h 661"/>
                <a:gd name="T8" fmla="*/ 65 w 293"/>
                <a:gd name="T9" fmla="*/ 0 h 661"/>
                <a:gd name="T10" fmla="*/ 0 w 293"/>
                <a:gd name="T11" fmla="*/ 94 h 661"/>
                <a:gd name="T12" fmla="*/ 71 w 293"/>
                <a:gd name="T13" fmla="*/ 661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3" h="661">
                  <a:moveTo>
                    <a:pt x="71" y="661"/>
                  </a:moveTo>
                  <a:cubicBezTo>
                    <a:pt x="244" y="638"/>
                    <a:pt x="244" y="638"/>
                    <a:pt x="244" y="638"/>
                  </a:cubicBezTo>
                  <a:cubicBezTo>
                    <a:pt x="293" y="568"/>
                    <a:pt x="293" y="568"/>
                    <a:pt x="293" y="568"/>
                  </a:cubicBezTo>
                  <a:cubicBezTo>
                    <a:pt x="195" y="119"/>
                    <a:pt x="195" y="119"/>
                    <a:pt x="195" y="119"/>
                  </a:cubicBezTo>
                  <a:cubicBezTo>
                    <a:pt x="179" y="68"/>
                    <a:pt x="158" y="38"/>
                    <a:pt x="65" y="0"/>
                  </a:cubicBezTo>
                  <a:cubicBezTo>
                    <a:pt x="0" y="94"/>
                    <a:pt x="0" y="94"/>
                    <a:pt x="0" y="94"/>
                  </a:cubicBezTo>
                  <a:lnTo>
                    <a:pt x="71" y="661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60">
              <a:extLst>
                <a:ext uri="{FF2B5EF4-FFF2-40B4-BE49-F238E27FC236}">
                  <a16:creationId xmlns:a16="http://schemas.microsoft.com/office/drawing/2014/main" id="{36CDD243-5ED2-45F6-96CF-0F0A6A637214}"/>
                </a:ext>
              </a:extLst>
            </p:cNvPr>
            <p:cNvSpPr>
              <a:spLocks/>
            </p:cNvSpPr>
            <p:nvPr/>
          </p:nvSpPr>
          <p:spPr bwMode="auto">
            <a:xfrm>
              <a:off x="4471" y="2519"/>
              <a:ext cx="175" cy="868"/>
            </a:xfrm>
            <a:custGeom>
              <a:avLst/>
              <a:gdLst>
                <a:gd name="T0" fmla="*/ 73 w 175"/>
                <a:gd name="T1" fmla="*/ 868 h 868"/>
                <a:gd name="T2" fmla="*/ 175 w 175"/>
                <a:gd name="T3" fmla="*/ 533 h 868"/>
                <a:gd name="T4" fmla="*/ 0 w 175"/>
                <a:gd name="T5" fmla="*/ 0 h 868"/>
                <a:gd name="T6" fmla="*/ 73 w 175"/>
                <a:gd name="T7" fmla="*/ 868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5" h="868">
                  <a:moveTo>
                    <a:pt x="73" y="868"/>
                  </a:moveTo>
                  <a:lnTo>
                    <a:pt x="175" y="533"/>
                  </a:lnTo>
                  <a:lnTo>
                    <a:pt x="0" y="0"/>
                  </a:lnTo>
                  <a:lnTo>
                    <a:pt x="73" y="868"/>
                  </a:lnTo>
                  <a:close/>
                </a:path>
              </a:pathLst>
            </a:custGeom>
            <a:solidFill>
              <a:srgbClr val="D3D3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61">
              <a:extLst>
                <a:ext uri="{FF2B5EF4-FFF2-40B4-BE49-F238E27FC236}">
                  <a16:creationId xmlns:a16="http://schemas.microsoft.com/office/drawing/2014/main" id="{3C7490A6-CBB7-414D-ACA4-E28330A5C1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83" y="2473"/>
              <a:ext cx="1008" cy="1445"/>
            </a:xfrm>
            <a:custGeom>
              <a:avLst/>
              <a:gdLst>
                <a:gd name="T0" fmla="*/ 31 w 535"/>
                <a:gd name="T1" fmla="*/ 769 h 769"/>
                <a:gd name="T2" fmla="*/ 493 w 535"/>
                <a:gd name="T3" fmla="*/ 754 h 769"/>
                <a:gd name="T4" fmla="*/ 455 w 535"/>
                <a:gd name="T5" fmla="*/ 530 h 769"/>
                <a:gd name="T6" fmla="*/ 521 w 535"/>
                <a:gd name="T7" fmla="*/ 360 h 769"/>
                <a:gd name="T8" fmla="*/ 507 w 535"/>
                <a:gd name="T9" fmla="*/ 234 h 769"/>
                <a:gd name="T10" fmla="*/ 406 w 535"/>
                <a:gd name="T11" fmla="*/ 0 h 769"/>
                <a:gd name="T12" fmla="*/ 0 w 535"/>
                <a:gd name="T13" fmla="*/ 6 h 769"/>
                <a:gd name="T14" fmla="*/ 31 w 535"/>
                <a:gd name="T15" fmla="*/ 769 h 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35" h="769">
                  <a:moveTo>
                    <a:pt x="31" y="769"/>
                  </a:moveTo>
                  <a:cubicBezTo>
                    <a:pt x="493" y="754"/>
                    <a:pt x="493" y="754"/>
                    <a:pt x="493" y="754"/>
                  </a:cubicBezTo>
                  <a:cubicBezTo>
                    <a:pt x="455" y="530"/>
                    <a:pt x="455" y="530"/>
                    <a:pt x="455" y="530"/>
                  </a:cubicBezTo>
                  <a:cubicBezTo>
                    <a:pt x="521" y="360"/>
                    <a:pt x="521" y="360"/>
                    <a:pt x="521" y="360"/>
                  </a:cubicBezTo>
                  <a:cubicBezTo>
                    <a:pt x="535" y="320"/>
                    <a:pt x="524" y="273"/>
                    <a:pt x="507" y="234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0" y="6"/>
                    <a:pt x="0" y="6"/>
                    <a:pt x="0" y="6"/>
                  </a:cubicBezTo>
                  <a:lnTo>
                    <a:pt x="31" y="769"/>
                  </a:lnTo>
                  <a:close/>
                </a:path>
              </a:pathLst>
            </a:custGeom>
            <a:solidFill>
              <a:srgbClr val="D7DA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62">
              <a:extLst>
                <a:ext uri="{FF2B5EF4-FFF2-40B4-BE49-F238E27FC236}">
                  <a16:creationId xmlns:a16="http://schemas.microsoft.com/office/drawing/2014/main" id="{3225DF1C-9B85-4980-BF66-E64B31321A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0" y="2473"/>
              <a:ext cx="1187" cy="1445"/>
            </a:xfrm>
            <a:custGeom>
              <a:avLst/>
              <a:gdLst>
                <a:gd name="T0" fmla="*/ 136 w 630"/>
                <a:gd name="T1" fmla="*/ 769 h 769"/>
                <a:gd name="T2" fmla="*/ 586 w 630"/>
                <a:gd name="T3" fmla="*/ 769 h 769"/>
                <a:gd name="T4" fmla="*/ 557 w 630"/>
                <a:gd name="T5" fmla="*/ 518 h 769"/>
                <a:gd name="T6" fmla="*/ 616 w 630"/>
                <a:gd name="T7" fmla="*/ 357 h 769"/>
                <a:gd name="T8" fmla="*/ 612 w 630"/>
                <a:gd name="T9" fmla="*/ 234 h 769"/>
                <a:gd name="T10" fmla="*/ 511 w 630"/>
                <a:gd name="T11" fmla="*/ 0 h 769"/>
                <a:gd name="T12" fmla="*/ 23 w 630"/>
                <a:gd name="T13" fmla="*/ 57 h 769"/>
                <a:gd name="T14" fmla="*/ 136 w 630"/>
                <a:gd name="T15" fmla="*/ 769 h 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30" h="769">
                  <a:moveTo>
                    <a:pt x="136" y="769"/>
                  </a:moveTo>
                  <a:cubicBezTo>
                    <a:pt x="586" y="769"/>
                    <a:pt x="586" y="769"/>
                    <a:pt x="586" y="769"/>
                  </a:cubicBezTo>
                  <a:cubicBezTo>
                    <a:pt x="557" y="518"/>
                    <a:pt x="557" y="518"/>
                    <a:pt x="557" y="518"/>
                  </a:cubicBezTo>
                  <a:cubicBezTo>
                    <a:pt x="616" y="357"/>
                    <a:pt x="616" y="357"/>
                    <a:pt x="616" y="357"/>
                  </a:cubicBezTo>
                  <a:cubicBezTo>
                    <a:pt x="630" y="318"/>
                    <a:pt x="629" y="273"/>
                    <a:pt x="612" y="234"/>
                  </a:cubicBezTo>
                  <a:cubicBezTo>
                    <a:pt x="511" y="0"/>
                    <a:pt x="511" y="0"/>
                    <a:pt x="511" y="0"/>
                  </a:cubicBezTo>
                  <a:cubicBezTo>
                    <a:pt x="23" y="57"/>
                    <a:pt x="23" y="57"/>
                    <a:pt x="23" y="57"/>
                  </a:cubicBezTo>
                  <a:cubicBezTo>
                    <a:pt x="0" y="238"/>
                    <a:pt x="106" y="472"/>
                    <a:pt x="136" y="769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63">
              <a:extLst>
                <a:ext uri="{FF2B5EF4-FFF2-40B4-BE49-F238E27FC236}">
                  <a16:creationId xmlns:a16="http://schemas.microsoft.com/office/drawing/2014/main" id="{E7EEAB8F-5F8A-492E-9415-2EF9925C589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7" y="2038"/>
              <a:ext cx="1184" cy="640"/>
            </a:xfrm>
            <a:custGeom>
              <a:avLst/>
              <a:gdLst>
                <a:gd name="T0" fmla="*/ 74 w 628"/>
                <a:gd name="T1" fmla="*/ 341 h 341"/>
                <a:gd name="T2" fmla="*/ 571 w 628"/>
                <a:gd name="T3" fmla="*/ 330 h 341"/>
                <a:gd name="T4" fmla="*/ 584 w 628"/>
                <a:gd name="T5" fmla="*/ 232 h 341"/>
                <a:gd name="T6" fmla="*/ 425 w 628"/>
                <a:gd name="T7" fmla="*/ 36 h 341"/>
                <a:gd name="T8" fmla="*/ 373 w 628"/>
                <a:gd name="T9" fmla="*/ 8 h 341"/>
                <a:gd name="T10" fmla="*/ 10 w 628"/>
                <a:gd name="T11" fmla="*/ 242 h 341"/>
                <a:gd name="T12" fmla="*/ 0 w 628"/>
                <a:gd name="T13" fmla="*/ 246 h 341"/>
                <a:gd name="T14" fmla="*/ 74 w 628"/>
                <a:gd name="T15" fmla="*/ 341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28" h="341">
                  <a:moveTo>
                    <a:pt x="74" y="341"/>
                  </a:moveTo>
                  <a:cubicBezTo>
                    <a:pt x="571" y="330"/>
                    <a:pt x="571" y="330"/>
                    <a:pt x="571" y="330"/>
                  </a:cubicBezTo>
                  <a:cubicBezTo>
                    <a:pt x="628" y="330"/>
                    <a:pt x="584" y="232"/>
                    <a:pt x="584" y="232"/>
                  </a:cubicBezTo>
                  <a:cubicBezTo>
                    <a:pt x="584" y="123"/>
                    <a:pt x="533" y="107"/>
                    <a:pt x="425" y="36"/>
                  </a:cubicBezTo>
                  <a:cubicBezTo>
                    <a:pt x="408" y="24"/>
                    <a:pt x="390" y="0"/>
                    <a:pt x="373" y="8"/>
                  </a:cubicBezTo>
                  <a:cubicBezTo>
                    <a:pt x="183" y="93"/>
                    <a:pt x="9" y="144"/>
                    <a:pt x="10" y="242"/>
                  </a:cubicBezTo>
                  <a:cubicBezTo>
                    <a:pt x="0" y="246"/>
                    <a:pt x="0" y="246"/>
                    <a:pt x="0" y="246"/>
                  </a:cubicBezTo>
                  <a:cubicBezTo>
                    <a:pt x="2" y="298"/>
                    <a:pt x="35" y="341"/>
                    <a:pt x="74" y="341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64">
              <a:extLst>
                <a:ext uri="{FF2B5EF4-FFF2-40B4-BE49-F238E27FC236}">
                  <a16:creationId xmlns:a16="http://schemas.microsoft.com/office/drawing/2014/main" id="{2EEF3F5D-13AC-4C51-85DC-F0343C5506B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5" y="3841"/>
              <a:ext cx="1059" cy="487"/>
            </a:xfrm>
            <a:custGeom>
              <a:avLst/>
              <a:gdLst>
                <a:gd name="T0" fmla="*/ 562 w 562"/>
                <a:gd name="T1" fmla="*/ 259 h 259"/>
                <a:gd name="T2" fmla="*/ 0 w 562"/>
                <a:gd name="T3" fmla="*/ 259 h 259"/>
                <a:gd name="T4" fmla="*/ 13 w 562"/>
                <a:gd name="T5" fmla="*/ 199 h 259"/>
                <a:gd name="T6" fmla="*/ 81 w 562"/>
                <a:gd name="T7" fmla="*/ 0 h 259"/>
                <a:gd name="T8" fmla="*/ 107 w 562"/>
                <a:gd name="T9" fmla="*/ 0 h 259"/>
                <a:gd name="T10" fmla="*/ 333 w 562"/>
                <a:gd name="T11" fmla="*/ 2 h 259"/>
                <a:gd name="T12" fmla="*/ 405 w 562"/>
                <a:gd name="T13" fmla="*/ 3 h 259"/>
                <a:gd name="T14" fmla="*/ 406 w 562"/>
                <a:gd name="T15" fmla="*/ 3 h 259"/>
                <a:gd name="T16" fmla="*/ 458 w 562"/>
                <a:gd name="T17" fmla="*/ 3 h 259"/>
                <a:gd name="T18" fmla="*/ 534 w 562"/>
                <a:gd name="T19" fmla="*/ 3 h 259"/>
                <a:gd name="T20" fmla="*/ 562 w 562"/>
                <a:gd name="T21" fmla="*/ 259 h 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62" h="259">
                  <a:moveTo>
                    <a:pt x="562" y="259"/>
                  </a:moveTo>
                  <a:cubicBezTo>
                    <a:pt x="0" y="259"/>
                    <a:pt x="0" y="259"/>
                    <a:pt x="0" y="259"/>
                  </a:cubicBezTo>
                  <a:cubicBezTo>
                    <a:pt x="5" y="236"/>
                    <a:pt x="10" y="215"/>
                    <a:pt x="13" y="199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333" y="2"/>
                    <a:pt x="333" y="2"/>
                    <a:pt x="333" y="2"/>
                  </a:cubicBezTo>
                  <a:cubicBezTo>
                    <a:pt x="405" y="3"/>
                    <a:pt x="405" y="3"/>
                    <a:pt x="405" y="3"/>
                  </a:cubicBezTo>
                  <a:cubicBezTo>
                    <a:pt x="406" y="3"/>
                    <a:pt x="406" y="3"/>
                    <a:pt x="406" y="3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534" y="3"/>
                    <a:pt x="534" y="3"/>
                    <a:pt x="534" y="3"/>
                  </a:cubicBezTo>
                  <a:cubicBezTo>
                    <a:pt x="547" y="79"/>
                    <a:pt x="556" y="165"/>
                    <a:pt x="562" y="259"/>
                  </a:cubicBezTo>
                  <a:close/>
                </a:path>
              </a:pathLst>
            </a:custGeom>
            <a:solidFill>
              <a:srgbClr val="3D4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65">
              <a:extLst>
                <a:ext uri="{FF2B5EF4-FFF2-40B4-BE49-F238E27FC236}">
                  <a16:creationId xmlns:a16="http://schemas.microsoft.com/office/drawing/2014/main" id="{D3AB59AE-55A9-4E7B-8CB3-145140AF86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511" y="3000"/>
              <a:ext cx="1075" cy="849"/>
            </a:xfrm>
            <a:custGeom>
              <a:avLst/>
              <a:gdLst>
                <a:gd name="T0" fmla="*/ 0 w 570"/>
                <a:gd name="T1" fmla="*/ 0 h 452"/>
                <a:gd name="T2" fmla="*/ 570 w 570"/>
                <a:gd name="T3" fmla="*/ 111 h 452"/>
                <a:gd name="T4" fmla="*/ 509 w 570"/>
                <a:gd name="T5" fmla="*/ 242 h 452"/>
                <a:gd name="T6" fmla="*/ 552 w 570"/>
                <a:gd name="T7" fmla="*/ 452 h 452"/>
                <a:gd name="T8" fmla="*/ 99 w 570"/>
                <a:gd name="T9" fmla="*/ 448 h 452"/>
                <a:gd name="T10" fmla="*/ 0 w 570"/>
                <a:gd name="T11" fmla="*/ 0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0" h="452">
                  <a:moveTo>
                    <a:pt x="0" y="0"/>
                  </a:moveTo>
                  <a:cubicBezTo>
                    <a:pt x="0" y="0"/>
                    <a:pt x="73" y="281"/>
                    <a:pt x="570" y="111"/>
                  </a:cubicBezTo>
                  <a:cubicBezTo>
                    <a:pt x="509" y="242"/>
                    <a:pt x="509" y="242"/>
                    <a:pt x="509" y="242"/>
                  </a:cubicBezTo>
                  <a:cubicBezTo>
                    <a:pt x="552" y="452"/>
                    <a:pt x="552" y="452"/>
                    <a:pt x="552" y="452"/>
                  </a:cubicBezTo>
                  <a:cubicBezTo>
                    <a:pt x="99" y="448"/>
                    <a:pt x="99" y="448"/>
                    <a:pt x="99" y="44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4B89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66">
              <a:extLst>
                <a:ext uri="{FF2B5EF4-FFF2-40B4-BE49-F238E27FC236}">
                  <a16:creationId xmlns:a16="http://schemas.microsoft.com/office/drawing/2014/main" id="{F0DDD3C9-869F-4EC6-9EE3-ED44E32535A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9" y="2152"/>
              <a:ext cx="430" cy="2176"/>
            </a:xfrm>
            <a:custGeom>
              <a:avLst/>
              <a:gdLst>
                <a:gd name="T0" fmla="*/ 228 w 228"/>
                <a:gd name="T1" fmla="*/ 1158 h 1158"/>
                <a:gd name="T2" fmla="*/ 40 w 228"/>
                <a:gd name="T3" fmla="*/ 1158 h 1158"/>
                <a:gd name="T4" fmla="*/ 43 w 228"/>
                <a:gd name="T5" fmla="*/ 902 h 1158"/>
                <a:gd name="T6" fmla="*/ 56 w 228"/>
                <a:gd name="T7" fmla="*/ 581 h 1158"/>
                <a:gd name="T8" fmla="*/ 0 w 228"/>
                <a:gd name="T9" fmla="*/ 1 h 1158"/>
                <a:gd name="T10" fmla="*/ 0 w 228"/>
                <a:gd name="T11" fmla="*/ 0 h 1158"/>
                <a:gd name="T12" fmla="*/ 109 w 228"/>
                <a:gd name="T13" fmla="*/ 57 h 1158"/>
                <a:gd name="T14" fmla="*/ 221 w 228"/>
                <a:gd name="T15" fmla="*/ 479 h 1158"/>
                <a:gd name="T16" fmla="*/ 138 w 228"/>
                <a:gd name="T17" fmla="*/ 689 h 1158"/>
                <a:gd name="T18" fmla="*/ 199 w 228"/>
                <a:gd name="T19" fmla="*/ 902 h 1158"/>
                <a:gd name="T20" fmla="*/ 228 w 228"/>
                <a:gd name="T21" fmla="*/ 1158 h 1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8" h="1158">
                  <a:moveTo>
                    <a:pt x="228" y="1158"/>
                  </a:moveTo>
                  <a:cubicBezTo>
                    <a:pt x="40" y="1158"/>
                    <a:pt x="40" y="1158"/>
                    <a:pt x="40" y="1158"/>
                  </a:cubicBezTo>
                  <a:cubicBezTo>
                    <a:pt x="41" y="1071"/>
                    <a:pt x="42" y="983"/>
                    <a:pt x="43" y="902"/>
                  </a:cubicBezTo>
                  <a:cubicBezTo>
                    <a:pt x="46" y="770"/>
                    <a:pt x="50" y="654"/>
                    <a:pt x="56" y="581"/>
                  </a:cubicBezTo>
                  <a:cubicBezTo>
                    <a:pt x="80" y="310"/>
                    <a:pt x="4" y="17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54" y="24"/>
                    <a:pt x="109" y="57"/>
                  </a:cubicBezTo>
                  <a:cubicBezTo>
                    <a:pt x="144" y="78"/>
                    <a:pt x="209" y="429"/>
                    <a:pt x="221" y="479"/>
                  </a:cubicBezTo>
                  <a:cubicBezTo>
                    <a:pt x="217" y="596"/>
                    <a:pt x="138" y="689"/>
                    <a:pt x="138" y="689"/>
                  </a:cubicBezTo>
                  <a:cubicBezTo>
                    <a:pt x="199" y="902"/>
                    <a:pt x="199" y="902"/>
                    <a:pt x="199" y="902"/>
                  </a:cubicBezTo>
                  <a:cubicBezTo>
                    <a:pt x="212" y="970"/>
                    <a:pt x="221" y="1061"/>
                    <a:pt x="228" y="1158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95" name="Freeform 67">
              <a:extLst>
                <a:ext uri="{FF2B5EF4-FFF2-40B4-BE49-F238E27FC236}">
                  <a16:creationId xmlns:a16="http://schemas.microsoft.com/office/drawing/2014/main" id="{CEDC972A-B16B-434C-AAA3-C1828C6ACD0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6" y="2152"/>
              <a:ext cx="243" cy="2176"/>
            </a:xfrm>
            <a:custGeom>
              <a:avLst/>
              <a:gdLst>
                <a:gd name="T0" fmla="*/ 110 w 129"/>
                <a:gd name="T1" fmla="*/ 581 h 1158"/>
                <a:gd name="T2" fmla="*/ 97 w 129"/>
                <a:gd name="T3" fmla="*/ 902 h 1158"/>
                <a:gd name="T4" fmla="*/ 93 w 129"/>
                <a:gd name="T5" fmla="*/ 1158 h 1158"/>
                <a:gd name="T6" fmla="*/ 41 w 129"/>
                <a:gd name="T7" fmla="*/ 1158 h 1158"/>
                <a:gd name="T8" fmla="*/ 44 w 129"/>
                <a:gd name="T9" fmla="*/ 902 h 1158"/>
                <a:gd name="T10" fmla="*/ 57 w 129"/>
                <a:gd name="T11" fmla="*/ 581 h 1158"/>
                <a:gd name="T12" fmla="*/ 0 w 129"/>
                <a:gd name="T13" fmla="*/ 0 h 1158"/>
                <a:gd name="T14" fmla="*/ 2 w 129"/>
                <a:gd name="T15" fmla="*/ 1 h 1158"/>
                <a:gd name="T16" fmla="*/ 60 w 129"/>
                <a:gd name="T17" fmla="*/ 30 h 1158"/>
                <a:gd name="T18" fmla="*/ 110 w 129"/>
                <a:gd name="T19" fmla="*/ 581 h 1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9" h="1158">
                  <a:moveTo>
                    <a:pt x="110" y="581"/>
                  </a:moveTo>
                  <a:cubicBezTo>
                    <a:pt x="103" y="654"/>
                    <a:pt x="99" y="770"/>
                    <a:pt x="97" y="902"/>
                  </a:cubicBezTo>
                  <a:cubicBezTo>
                    <a:pt x="95" y="983"/>
                    <a:pt x="94" y="1071"/>
                    <a:pt x="93" y="1158"/>
                  </a:cubicBezTo>
                  <a:cubicBezTo>
                    <a:pt x="41" y="1158"/>
                    <a:pt x="41" y="1158"/>
                    <a:pt x="41" y="1158"/>
                  </a:cubicBezTo>
                  <a:cubicBezTo>
                    <a:pt x="41" y="1071"/>
                    <a:pt x="42" y="983"/>
                    <a:pt x="44" y="902"/>
                  </a:cubicBezTo>
                  <a:cubicBezTo>
                    <a:pt x="47" y="770"/>
                    <a:pt x="51" y="654"/>
                    <a:pt x="57" y="581"/>
                  </a:cubicBezTo>
                  <a:cubicBezTo>
                    <a:pt x="81" y="302"/>
                    <a:pt x="0" y="0"/>
                    <a:pt x="0" y="0"/>
                  </a:cubicBezTo>
                  <a:cubicBezTo>
                    <a:pt x="0" y="0"/>
                    <a:pt x="1" y="0"/>
                    <a:pt x="2" y="1"/>
                  </a:cubicBezTo>
                  <a:cubicBezTo>
                    <a:pt x="8" y="4"/>
                    <a:pt x="31" y="14"/>
                    <a:pt x="60" y="30"/>
                  </a:cubicBezTo>
                  <a:cubicBezTo>
                    <a:pt x="79" y="112"/>
                    <a:pt x="129" y="354"/>
                    <a:pt x="110" y="58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68">
              <a:extLst>
                <a:ext uri="{FF2B5EF4-FFF2-40B4-BE49-F238E27FC236}">
                  <a16:creationId xmlns:a16="http://schemas.microsoft.com/office/drawing/2014/main" id="{1DB129EF-9642-411F-BED8-DEC4E0A495B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20" y="1744"/>
              <a:ext cx="309" cy="726"/>
            </a:xfrm>
            <a:custGeom>
              <a:avLst/>
              <a:gdLst>
                <a:gd name="T0" fmla="*/ 0 w 164"/>
                <a:gd name="T1" fmla="*/ 255 h 386"/>
                <a:gd name="T2" fmla="*/ 164 w 164"/>
                <a:gd name="T3" fmla="*/ 249 h 386"/>
                <a:gd name="T4" fmla="*/ 162 w 164"/>
                <a:gd name="T5" fmla="*/ 12 h 386"/>
                <a:gd name="T6" fmla="*/ 1 w 164"/>
                <a:gd name="T7" fmla="*/ 0 h 386"/>
                <a:gd name="T8" fmla="*/ 0 w 164"/>
                <a:gd name="T9" fmla="*/ 255 h 3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4" h="386">
                  <a:moveTo>
                    <a:pt x="0" y="255"/>
                  </a:moveTo>
                  <a:cubicBezTo>
                    <a:pt x="1" y="386"/>
                    <a:pt x="164" y="380"/>
                    <a:pt x="164" y="249"/>
                  </a:cubicBezTo>
                  <a:cubicBezTo>
                    <a:pt x="162" y="12"/>
                    <a:pt x="162" y="12"/>
                    <a:pt x="162" y="12"/>
                  </a:cubicBezTo>
                  <a:cubicBezTo>
                    <a:pt x="1" y="0"/>
                    <a:pt x="1" y="0"/>
                    <a:pt x="1" y="0"/>
                  </a:cubicBezTo>
                  <a:lnTo>
                    <a:pt x="0" y="255"/>
                  </a:lnTo>
                  <a:close/>
                </a:path>
              </a:pathLst>
            </a:custGeom>
            <a:solidFill>
              <a:srgbClr val="8453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69">
              <a:extLst>
                <a:ext uri="{FF2B5EF4-FFF2-40B4-BE49-F238E27FC236}">
                  <a16:creationId xmlns:a16="http://schemas.microsoft.com/office/drawing/2014/main" id="{340ADA05-9926-41C3-A2A2-B9DFDB47CC4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4" y="2111"/>
              <a:ext cx="846" cy="2217"/>
            </a:xfrm>
            <a:custGeom>
              <a:avLst/>
              <a:gdLst>
                <a:gd name="T0" fmla="*/ 449 w 449"/>
                <a:gd name="T1" fmla="*/ 1180 h 1180"/>
                <a:gd name="T2" fmla="*/ 91 w 449"/>
                <a:gd name="T3" fmla="*/ 1180 h 1180"/>
                <a:gd name="T4" fmla="*/ 178 w 449"/>
                <a:gd name="T5" fmla="*/ 902 h 1180"/>
                <a:gd name="T6" fmla="*/ 176 w 449"/>
                <a:gd name="T7" fmla="*/ 891 h 1180"/>
                <a:gd name="T8" fmla="*/ 83 w 449"/>
                <a:gd name="T9" fmla="*/ 449 h 1180"/>
                <a:gd name="T10" fmla="*/ 82 w 449"/>
                <a:gd name="T11" fmla="*/ 445 h 1180"/>
                <a:gd name="T12" fmla="*/ 76 w 449"/>
                <a:gd name="T13" fmla="*/ 416 h 1180"/>
                <a:gd name="T14" fmla="*/ 0 w 449"/>
                <a:gd name="T15" fmla="*/ 142 h 1180"/>
                <a:gd name="T16" fmla="*/ 309 w 449"/>
                <a:gd name="T17" fmla="*/ 0 h 1180"/>
                <a:gd name="T18" fmla="*/ 444 w 449"/>
                <a:gd name="T19" fmla="*/ 908 h 1180"/>
                <a:gd name="T20" fmla="*/ 445 w 449"/>
                <a:gd name="T21" fmla="*/ 923 h 1180"/>
                <a:gd name="T22" fmla="*/ 449 w 449"/>
                <a:gd name="T23" fmla="*/ 1180 h 1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49" h="1180">
                  <a:moveTo>
                    <a:pt x="449" y="1180"/>
                  </a:moveTo>
                  <a:cubicBezTo>
                    <a:pt x="91" y="1180"/>
                    <a:pt x="91" y="1180"/>
                    <a:pt x="91" y="1180"/>
                  </a:cubicBezTo>
                  <a:cubicBezTo>
                    <a:pt x="109" y="1083"/>
                    <a:pt x="137" y="987"/>
                    <a:pt x="178" y="902"/>
                  </a:cubicBezTo>
                  <a:cubicBezTo>
                    <a:pt x="176" y="891"/>
                    <a:pt x="176" y="891"/>
                    <a:pt x="176" y="891"/>
                  </a:cubicBezTo>
                  <a:cubicBezTo>
                    <a:pt x="83" y="449"/>
                    <a:pt x="83" y="449"/>
                    <a:pt x="83" y="449"/>
                  </a:cubicBezTo>
                  <a:cubicBezTo>
                    <a:pt x="82" y="445"/>
                    <a:pt x="82" y="445"/>
                    <a:pt x="82" y="445"/>
                  </a:cubicBezTo>
                  <a:cubicBezTo>
                    <a:pt x="76" y="416"/>
                    <a:pt x="76" y="416"/>
                    <a:pt x="76" y="416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0" y="142"/>
                    <a:pt x="84" y="62"/>
                    <a:pt x="309" y="0"/>
                  </a:cubicBezTo>
                  <a:cubicBezTo>
                    <a:pt x="309" y="0"/>
                    <a:pt x="425" y="290"/>
                    <a:pt x="444" y="908"/>
                  </a:cubicBezTo>
                  <a:cubicBezTo>
                    <a:pt x="444" y="913"/>
                    <a:pt x="444" y="918"/>
                    <a:pt x="445" y="923"/>
                  </a:cubicBezTo>
                  <a:cubicBezTo>
                    <a:pt x="447" y="1018"/>
                    <a:pt x="449" y="1103"/>
                    <a:pt x="449" y="118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70">
              <a:extLst>
                <a:ext uri="{FF2B5EF4-FFF2-40B4-BE49-F238E27FC236}">
                  <a16:creationId xmlns:a16="http://schemas.microsoft.com/office/drawing/2014/main" id="{5D14076E-CE63-4CCB-969F-2E2D016BC178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6" y="3018"/>
              <a:ext cx="588" cy="1086"/>
            </a:xfrm>
            <a:custGeom>
              <a:avLst/>
              <a:gdLst>
                <a:gd name="T0" fmla="*/ 0 w 588"/>
                <a:gd name="T1" fmla="*/ 115 h 1086"/>
                <a:gd name="T2" fmla="*/ 548 w 588"/>
                <a:gd name="T3" fmla="*/ 0 h 1086"/>
                <a:gd name="T4" fmla="*/ 548 w 588"/>
                <a:gd name="T5" fmla="*/ 0 h 1086"/>
                <a:gd name="T6" fmla="*/ 588 w 588"/>
                <a:gd name="T7" fmla="*/ 972 h 1086"/>
                <a:gd name="T8" fmla="*/ 39 w 588"/>
                <a:gd name="T9" fmla="*/ 1086 h 1086"/>
                <a:gd name="T10" fmla="*/ 39 w 588"/>
                <a:gd name="T11" fmla="*/ 1086 h 1086"/>
                <a:gd name="T12" fmla="*/ 0 w 588"/>
                <a:gd name="T13" fmla="*/ 115 h 10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8" h="1086">
                  <a:moveTo>
                    <a:pt x="0" y="115"/>
                  </a:moveTo>
                  <a:lnTo>
                    <a:pt x="548" y="0"/>
                  </a:lnTo>
                  <a:lnTo>
                    <a:pt x="548" y="0"/>
                  </a:lnTo>
                  <a:lnTo>
                    <a:pt x="588" y="972"/>
                  </a:lnTo>
                  <a:lnTo>
                    <a:pt x="39" y="1086"/>
                  </a:lnTo>
                  <a:lnTo>
                    <a:pt x="39" y="1086"/>
                  </a:lnTo>
                  <a:lnTo>
                    <a:pt x="0" y="115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71">
              <a:extLst>
                <a:ext uri="{FF2B5EF4-FFF2-40B4-BE49-F238E27FC236}">
                  <a16:creationId xmlns:a16="http://schemas.microsoft.com/office/drawing/2014/main" id="{68957071-EB2F-4E78-A9AE-397B59D8560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0" y="3007"/>
              <a:ext cx="588" cy="1086"/>
            </a:xfrm>
            <a:custGeom>
              <a:avLst/>
              <a:gdLst>
                <a:gd name="T0" fmla="*/ 0 w 588"/>
                <a:gd name="T1" fmla="*/ 115 h 1086"/>
                <a:gd name="T2" fmla="*/ 549 w 588"/>
                <a:gd name="T3" fmla="*/ 0 h 1086"/>
                <a:gd name="T4" fmla="*/ 549 w 588"/>
                <a:gd name="T5" fmla="*/ 0 h 1086"/>
                <a:gd name="T6" fmla="*/ 588 w 588"/>
                <a:gd name="T7" fmla="*/ 972 h 1086"/>
                <a:gd name="T8" fmla="*/ 40 w 588"/>
                <a:gd name="T9" fmla="*/ 1086 h 1086"/>
                <a:gd name="T10" fmla="*/ 40 w 588"/>
                <a:gd name="T11" fmla="*/ 1086 h 1086"/>
                <a:gd name="T12" fmla="*/ 0 w 588"/>
                <a:gd name="T13" fmla="*/ 115 h 10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8" h="1086">
                  <a:moveTo>
                    <a:pt x="0" y="115"/>
                  </a:moveTo>
                  <a:lnTo>
                    <a:pt x="549" y="0"/>
                  </a:lnTo>
                  <a:lnTo>
                    <a:pt x="549" y="0"/>
                  </a:lnTo>
                  <a:lnTo>
                    <a:pt x="588" y="972"/>
                  </a:lnTo>
                  <a:lnTo>
                    <a:pt x="40" y="1086"/>
                  </a:lnTo>
                  <a:lnTo>
                    <a:pt x="40" y="1086"/>
                  </a:lnTo>
                  <a:lnTo>
                    <a:pt x="0" y="115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Freeform 72">
              <a:extLst>
                <a:ext uri="{FF2B5EF4-FFF2-40B4-BE49-F238E27FC236}">
                  <a16:creationId xmlns:a16="http://schemas.microsoft.com/office/drawing/2014/main" id="{0CDEA382-0EF2-4E45-A58D-DDA055954F4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8" y="3513"/>
              <a:ext cx="420" cy="332"/>
            </a:xfrm>
            <a:custGeom>
              <a:avLst/>
              <a:gdLst>
                <a:gd name="T0" fmla="*/ 78 w 223"/>
                <a:gd name="T1" fmla="*/ 60 h 177"/>
                <a:gd name="T2" fmla="*/ 33 w 223"/>
                <a:gd name="T3" fmla="*/ 66 h 177"/>
                <a:gd name="T4" fmla="*/ 13 w 223"/>
                <a:gd name="T5" fmla="*/ 63 h 177"/>
                <a:gd name="T6" fmla="*/ 4 w 223"/>
                <a:gd name="T7" fmla="*/ 77 h 177"/>
                <a:gd name="T8" fmla="*/ 29 w 223"/>
                <a:gd name="T9" fmla="*/ 148 h 177"/>
                <a:gd name="T10" fmla="*/ 99 w 223"/>
                <a:gd name="T11" fmla="*/ 177 h 177"/>
                <a:gd name="T12" fmla="*/ 223 w 223"/>
                <a:gd name="T13" fmla="*/ 136 h 177"/>
                <a:gd name="T14" fmla="*/ 180 w 223"/>
                <a:gd name="T15" fmla="*/ 57 h 177"/>
                <a:gd name="T16" fmla="*/ 108 w 223"/>
                <a:gd name="T17" fmla="*/ 19 h 177"/>
                <a:gd name="T18" fmla="*/ 41 w 223"/>
                <a:gd name="T19" fmla="*/ 17 h 177"/>
                <a:gd name="T20" fmla="*/ 18 w 223"/>
                <a:gd name="T21" fmla="*/ 31 h 177"/>
                <a:gd name="T22" fmla="*/ 53 w 223"/>
                <a:gd name="T23" fmla="*/ 48 h 177"/>
                <a:gd name="T24" fmla="*/ 78 w 223"/>
                <a:gd name="T25" fmla="*/ 6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3" h="177">
                  <a:moveTo>
                    <a:pt x="78" y="60"/>
                  </a:moveTo>
                  <a:cubicBezTo>
                    <a:pt x="33" y="66"/>
                    <a:pt x="33" y="66"/>
                    <a:pt x="33" y="66"/>
                  </a:cubicBezTo>
                  <a:cubicBezTo>
                    <a:pt x="13" y="63"/>
                    <a:pt x="13" y="63"/>
                    <a:pt x="13" y="63"/>
                  </a:cubicBezTo>
                  <a:cubicBezTo>
                    <a:pt x="6" y="61"/>
                    <a:pt x="0" y="70"/>
                    <a:pt x="4" y="77"/>
                  </a:cubicBezTo>
                  <a:cubicBezTo>
                    <a:pt x="29" y="148"/>
                    <a:pt x="29" y="148"/>
                    <a:pt x="29" y="148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223" y="136"/>
                    <a:pt x="223" y="136"/>
                    <a:pt x="223" y="136"/>
                  </a:cubicBezTo>
                  <a:cubicBezTo>
                    <a:pt x="180" y="57"/>
                    <a:pt x="180" y="57"/>
                    <a:pt x="180" y="57"/>
                  </a:cubicBezTo>
                  <a:cubicBezTo>
                    <a:pt x="108" y="19"/>
                    <a:pt x="108" y="19"/>
                    <a:pt x="108" y="19"/>
                  </a:cubicBezTo>
                  <a:cubicBezTo>
                    <a:pt x="41" y="17"/>
                    <a:pt x="41" y="17"/>
                    <a:pt x="41" y="17"/>
                  </a:cubicBezTo>
                  <a:cubicBezTo>
                    <a:pt x="41" y="17"/>
                    <a:pt x="0" y="0"/>
                    <a:pt x="18" y="31"/>
                  </a:cubicBezTo>
                  <a:cubicBezTo>
                    <a:pt x="24" y="41"/>
                    <a:pt x="41" y="45"/>
                    <a:pt x="53" y="48"/>
                  </a:cubicBezTo>
                  <a:cubicBezTo>
                    <a:pt x="67" y="52"/>
                    <a:pt x="78" y="60"/>
                    <a:pt x="78" y="60"/>
                  </a:cubicBezTo>
                  <a:close/>
                </a:path>
              </a:pathLst>
            </a:custGeom>
            <a:solidFill>
              <a:srgbClr val="8453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73">
              <a:extLst>
                <a:ext uri="{FF2B5EF4-FFF2-40B4-BE49-F238E27FC236}">
                  <a16:creationId xmlns:a16="http://schemas.microsoft.com/office/drawing/2014/main" id="{5EC0980A-F263-4D6B-9E59-C1236FFFA768}"/>
                </a:ext>
              </a:extLst>
            </p:cNvPr>
            <p:cNvSpPr>
              <a:spLocks/>
            </p:cNvSpPr>
            <p:nvPr/>
          </p:nvSpPr>
          <p:spPr bwMode="auto">
            <a:xfrm>
              <a:off x="4325" y="3124"/>
              <a:ext cx="530" cy="706"/>
            </a:xfrm>
            <a:custGeom>
              <a:avLst/>
              <a:gdLst>
                <a:gd name="T0" fmla="*/ 0 w 281"/>
                <a:gd name="T1" fmla="*/ 235 h 376"/>
                <a:gd name="T2" fmla="*/ 2 w 281"/>
                <a:gd name="T3" fmla="*/ 376 h 376"/>
                <a:gd name="T4" fmla="*/ 78 w 281"/>
                <a:gd name="T5" fmla="*/ 364 h 376"/>
                <a:gd name="T6" fmla="*/ 271 w 281"/>
                <a:gd name="T7" fmla="*/ 120 h 376"/>
                <a:gd name="T8" fmla="*/ 248 w 281"/>
                <a:gd name="T9" fmla="*/ 0 h 376"/>
                <a:gd name="T10" fmla="*/ 0 w 281"/>
                <a:gd name="T11" fmla="*/ 235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76">
                  <a:moveTo>
                    <a:pt x="0" y="235"/>
                  </a:moveTo>
                  <a:cubicBezTo>
                    <a:pt x="2" y="376"/>
                    <a:pt x="2" y="376"/>
                    <a:pt x="2" y="376"/>
                  </a:cubicBezTo>
                  <a:cubicBezTo>
                    <a:pt x="25" y="375"/>
                    <a:pt x="51" y="371"/>
                    <a:pt x="78" y="364"/>
                  </a:cubicBezTo>
                  <a:cubicBezTo>
                    <a:pt x="172" y="337"/>
                    <a:pt x="281" y="262"/>
                    <a:pt x="271" y="120"/>
                  </a:cubicBezTo>
                  <a:cubicBezTo>
                    <a:pt x="248" y="0"/>
                    <a:pt x="248" y="0"/>
                    <a:pt x="248" y="0"/>
                  </a:cubicBezTo>
                  <a:cubicBezTo>
                    <a:pt x="200" y="130"/>
                    <a:pt x="102" y="212"/>
                    <a:pt x="0" y="235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Freeform 74">
              <a:extLst>
                <a:ext uri="{FF2B5EF4-FFF2-40B4-BE49-F238E27FC236}">
                  <a16:creationId xmlns:a16="http://schemas.microsoft.com/office/drawing/2014/main" id="{0C38CCA2-0C68-4F1A-95E8-7FADC8AF156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7" y="2120"/>
              <a:ext cx="213" cy="553"/>
            </a:xfrm>
            <a:custGeom>
              <a:avLst/>
              <a:gdLst>
                <a:gd name="T0" fmla="*/ 110 w 113"/>
                <a:gd name="T1" fmla="*/ 284 h 294"/>
                <a:gd name="T2" fmla="*/ 106 w 113"/>
                <a:gd name="T3" fmla="*/ 115 h 294"/>
                <a:gd name="T4" fmla="*/ 10 w 113"/>
                <a:gd name="T5" fmla="*/ 2 h 294"/>
                <a:gd name="T6" fmla="*/ 7 w 113"/>
                <a:gd name="T7" fmla="*/ 13 h 294"/>
                <a:gd name="T8" fmla="*/ 84 w 113"/>
                <a:gd name="T9" fmla="*/ 67 h 294"/>
                <a:gd name="T10" fmla="*/ 94 w 113"/>
                <a:gd name="T11" fmla="*/ 138 h 294"/>
                <a:gd name="T12" fmla="*/ 99 w 113"/>
                <a:gd name="T13" fmla="*/ 287 h 294"/>
                <a:gd name="T14" fmla="*/ 110 w 113"/>
                <a:gd name="T15" fmla="*/ 284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3" h="294">
                  <a:moveTo>
                    <a:pt x="110" y="284"/>
                  </a:moveTo>
                  <a:cubicBezTo>
                    <a:pt x="89" y="228"/>
                    <a:pt x="108" y="172"/>
                    <a:pt x="106" y="115"/>
                  </a:cubicBezTo>
                  <a:cubicBezTo>
                    <a:pt x="104" y="54"/>
                    <a:pt x="65" y="21"/>
                    <a:pt x="10" y="2"/>
                  </a:cubicBezTo>
                  <a:cubicBezTo>
                    <a:pt x="3" y="0"/>
                    <a:pt x="0" y="11"/>
                    <a:pt x="7" y="13"/>
                  </a:cubicBezTo>
                  <a:cubicBezTo>
                    <a:pt x="37" y="23"/>
                    <a:pt x="68" y="38"/>
                    <a:pt x="84" y="67"/>
                  </a:cubicBezTo>
                  <a:cubicBezTo>
                    <a:pt x="95" y="89"/>
                    <a:pt x="96" y="114"/>
                    <a:pt x="94" y="138"/>
                  </a:cubicBezTo>
                  <a:cubicBezTo>
                    <a:pt x="91" y="188"/>
                    <a:pt x="80" y="238"/>
                    <a:pt x="99" y="287"/>
                  </a:cubicBezTo>
                  <a:cubicBezTo>
                    <a:pt x="101" y="294"/>
                    <a:pt x="113" y="291"/>
                    <a:pt x="110" y="284"/>
                  </a:cubicBezTo>
                  <a:close/>
                </a:path>
              </a:pathLst>
            </a:custGeom>
            <a:solidFill>
              <a:srgbClr val="242D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75">
              <a:extLst>
                <a:ext uri="{FF2B5EF4-FFF2-40B4-BE49-F238E27FC236}">
                  <a16:creationId xmlns:a16="http://schemas.microsoft.com/office/drawing/2014/main" id="{31AD8C08-20F1-41DC-B5B2-55E3401E83B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41" y="2703"/>
              <a:ext cx="235" cy="236"/>
            </a:xfrm>
            <a:custGeom>
              <a:avLst/>
              <a:gdLst>
                <a:gd name="T0" fmla="*/ 115 w 125"/>
                <a:gd name="T1" fmla="*/ 44 h 126"/>
                <a:gd name="T2" fmla="*/ 82 w 125"/>
                <a:gd name="T3" fmla="*/ 115 h 126"/>
                <a:gd name="T4" fmla="*/ 10 w 125"/>
                <a:gd name="T5" fmla="*/ 82 h 126"/>
                <a:gd name="T6" fmla="*/ 44 w 125"/>
                <a:gd name="T7" fmla="*/ 11 h 126"/>
                <a:gd name="T8" fmla="*/ 115 w 125"/>
                <a:gd name="T9" fmla="*/ 44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126">
                  <a:moveTo>
                    <a:pt x="115" y="44"/>
                  </a:moveTo>
                  <a:cubicBezTo>
                    <a:pt x="125" y="73"/>
                    <a:pt x="111" y="105"/>
                    <a:pt x="82" y="115"/>
                  </a:cubicBezTo>
                  <a:cubicBezTo>
                    <a:pt x="53" y="126"/>
                    <a:pt x="21" y="111"/>
                    <a:pt x="10" y="82"/>
                  </a:cubicBezTo>
                  <a:cubicBezTo>
                    <a:pt x="0" y="54"/>
                    <a:pt x="15" y="22"/>
                    <a:pt x="44" y="11"/>
                  </a:cubicBezTo>
                  <a:cubicBezTo>
                    <a:pt x="72" y="0"/>
                    <a:pt x="104" y="15"/>
                    <a:pt x="115" y="44"/>
                  </a:cubicBezTo>
                  <a:close/>
                </a:path>
              </a:pathLst>
            </a:custGeom>
            <a:solidFill>
              <a:srgbClr val="B0BAC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4" name="Freeform 76">
              <a:extLst>
                <a:ext uri="{FF2B5EF4-FFF2-40B4-BE49-F238E27FC236}">
                  <a16:creationId xmlns:a16="http://schemas.microsoft.com/office/drawing/2014/main" id="{CCC01E03-1214-4896-9475-421D2AA2B30F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4" y="2605"/>
              <a:ext cx="117" cy="158"/>
            </a:xfrm>
            <a:custGeom>
              <a:avLst/>
              <a:gdLst>
                <a:gd name="T0" fmla="*/ 117 w 117"/>
                <a:gd name="T1" fmla="*/ 139 h 158"/>
                <a:gd name="T2" fmla="*/ 29 w 117"/>
                <a:gd name="T3" fmla="*/ 158 h 158"/>
                <a:gd name="T4" fmla="*/ 0 w 117"/>
                <a:gd name="T5" fmla="*/ 19 h 158"/>
                <a:gd name="T6" fmla="*/ 89 w 117"/>
                <a:gd name="T7" fmla="*/ 0 h 158"/>
                <a:gd name="T8" fmla="*/ 117 w 117"/>
                <a:gd name="T9" fmla="*/ 139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7" h="158">
                  <a:moveTo>
                    <a:pt x="117" y="139"/>
                  </a:moveTo>
                  <a:lnTo>
                    <a:pt x="29" y="158"/>
                  </a:lnTo>
                  <a:lnTo>
                    <a:pt x="0" y="19"/>
                  </a:lnTo>
                  <a:lnTo>
                    <a:pt x="89" y="0"/>
                  </a:lnTo>
                  <a:lnTo>
                    <a:pt x="117" y="139"/>
                  </a:lnTo>
                  <a:close/>
                </a:path>
              </a:pathLst>
            </a:custGeom>
            <a:solidFill>
              <a:srgbClr val="B0BAC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5" name="Freeform 77">
              <a:extLst>
                <a:ext uri="{FF2B5EF4-FFF2-40B4-BE49-F238E27FC236}">
                  <a16:creationId xmlns:a16="http://schemas.microsoft.com/office/drawing/2014/main" id="{08B8310B-3DC8-4BC1-B017-D3D4210B751B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5" y="2708"/>
              <a:ext cx="183" cy="183"/>
            </a:xfrm>
            <a:custGeom>
              <a:avLst/>
              <a:gdLst>
                <a:gd name="T0" fmla="*/ 89 w 97"/>
                <a:gd name="T1" fmla="*/ 34 h 97"/>
                <a:gd name="T2" fmla="*/ 63 w 97"/>
                <a:gd name="T3" fmla="*/ 89 h 97"/>
                <a:gd name="T4" fmla="*/ 8 w 97"/>
                <a:gd name="T5" fmla="*/ 63 h 97"/>
                <a:gd name="T6" fmla="*/ 34 w 97"/>
                <a:gd name="T7" fmla="*/ 8 h 97"/>
                <a:gd name="T8" fmla="*/ 89 w 97"/>
                <a:gd name="T9" fmla="*/ 34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" h="97">
                  <a:moveTo>
                    <a:pt x="89" y="34"/>
                  </a:moveTo>
                  <a:cubicBezTo>
                    <a:pt x="97" y="56"/>
                    <a:pt x="86" y="81"/>
                    <a:pt x="63" y="89"/>
                  </a:cubicBezTo>
                  <a:cubicBezTo>
                    <a:pt x="41" y="97"/>
                    <a:pt x="17" y="86"/>
                    <a:pt x="8" y="63"/>
                  </a:cubicBezTo>
                  <a:cubicBezTo>
                    <a:pt x="0" y="41"/>
                    <a:pt x="12" y="17"/>
                    <a:pt x="34" y="8"/>
                  </a:cubicBezTo>
                  <a:cubicBezTo>
                    <a:pt x="56" y="0"/>
                    <a:pt x="81" y="12"/>
                    <a:pt x="89" y="34"/>
                  </a:cubicBezTo>
                  <a:close/>
                </a:path>
              </a:pathLst>
            </a:custGeom>
            <a:solidFill>
              <a:srgbClr val="FBFB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6" name="Freeform 78">
              <a:extLst>
                <a:ext uri="{FF2B5EF4-FFF2-40B4-BE49-F238E27FC236}">
                  <a16:creationId xmlns:a16="http://schemas.microsoft.com/office/drawing/2014/main" id="{28D20942-A245-418E-9A0B-D943B419027B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1" y="2676"/>
              <a:ext cx="183" cy="183"/>
            </a:xfrm>
            <a:custGeom>
              <a:avLst/>
              <a:gdLst>
                <a:gd name="T0" fmla="*/ 89 w 97"/>
                <a:gd name="T1" fmla="*/ 34 h 97"/>
                <a:gd name="T2" fmla="*/ 63 w 97"/>
                <a:gd name="T3" fmla="*/ 89 h 97"/>
                <a:gd name="T4" fmla="*/ 8 w 97"/>
                <a:gd name="T5" fmla="*/ 63 h 97"/>
                <a:gd name="T6" fmla="*/ 34 w 97"/>
                <a:gd name="T7" fmla="*/ 8 h 97"/>
                <a:gd name="T8" fmla="*/ 89 w 97"/>
                <a:gd name="T9" fmla="*/ 34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7" h="97">
                  <a:moveTo>
                    <a:pt x="89" y="34"/>
                  </a:moveTo>
                  <a:cubicBezTo>
                    <a:pt x="97" y="56"/>
                    <a:pt x="85" y="81"/>
                    <a:pt x="63" y="89"/>
                  </a:cubicBezTo>
                  <a:cubicBezTo>
                    <a:pt x="41" y="97"/>
                    <a:pt x="16" y="86"/>
                    <a:pt x="8" y="63"/>
                  </a:cubicBezTo>
                  <a:cubicBezTo>
                    <a:pt x="0" y="41"/>
                    <a:pt x="12" y="17"/>
                    <a:pt x="34" y="8"/>
                  </a:cubicBezTo>
                  <a:cubicBezTo>
                    <a:pt x="56" y="0"/>
                    <a:pt x="81" y="12"/>
                    <a:pt x="89" y="34"/>
                  </a:cubicBezTo>
                  <a:close/>
                </a:path>
              </a:pathLst>
            </a:custGeom>
            <a:solidFill>
              <a:srgbClr val="242D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7" name="Freeform 79">
              <a:extLst>
                <a:ext uri="{FF2B5EF4-FFF2-40B4-BE49-F238E27FC236}">
                  <a16:creationId xmlns:a16="http://schemas.microsoft.com/office/drawing/2014/main" id="{FB41F3A0-BEE3-4212-A39B-1961E5906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1" y="2954"/>
              <a:ext cx="267" cy="1374"/>
            </a:xfrm>
            <a:custGeom>
              <a:avLst/>
              <a:gdLst>
                <a:gd name="T0" fmla="*/ 142 w 142"/>
                <a:gd name="T1" fmla="*/ 455 h 731"/>
                <a:gd name="T2" fmla="*/ 136 w 142"/>
                <a:gd name="T3" fmla="*/ 472 h 731"/>
                <a:gd name="T4" fmla="*/ 61 w 142"/>
                <a:gd name="T5" fmla="*/ 731 h 731"/>
                <a:gd name="T6" fmla="*/ 3 w 142"/>
                <a:gd name="T7" fmla="*/ 731 h 731"/>
                <a:gd name="T8" fmla="*/ 5 w 142"/>
                <a:gd name="T9" fmla="*/ 720 h 731"/>
                <a:gd name="T10" fmla="*/ 93 w 142"/>
                <a:gd name="T11" fmla="*/ 442 h 731"/>
                <a:gd name="T12" fmla="*/ 0 w 142"/>
                <a:gd name="T13" fmla="*/ 0 h 731"/>
                <a:gd name="T14" fmla="*/ 32 w 142"/>
                <a:gd name="T15" fmla="*/ 24 h 731"/>
                <a:gd name="T16" fmla="*/ 142 w 142"/>
                <a:gd name="T17" fmla="*/ 455 h 7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2" h="731">
                  <a:moveTo>
                    <a:pt x="142" y="455"/>
                  </a:moveTo>
                  <a:cubicBezTo>
                    <a:pt x="140" y="461"/>
                    <a:pt x="138" y="467"/>
                    <a:pt x="136" y="472"/>
                  </a:cubicBezTo>
                  <a:cubicBezTo>
                    <a:pt x="103" y="565"/>
                    <a:pt x="79" y="652"/>
                    <a:pt x="61" y="731"/>
                  </a:cubicBezTo>
                  <a:cubicBezTo>
                    <a:pt x="3" y="731"/>
                    <a:pt x="3" y="731"/>
                    <a:pt x="3" y="731"/>
                  </a:cubicBezTo>
                  <a:cubicBezTo>
                    <a:pt x="4" y="728"/>
                    <a:pt x="5" y="724"/>
                    <a:pt x="5" y="720"/>
                  </a:cubicBezTo>
                  <a:cubicBezTo>
                    <a:pt x="43" y="547"/>
                    <a:pt x="93" y="442"/>
                    <a:pt x="93" y="44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2" y="24"/>
                    <a:pt x="32" y="24"/>
                    <a:pt x="32" y="24"/>
                  </a:cubicBezTo>
                  <a:lnTo>
                    <a:pt x="142" y="455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8" name="Freeform 80">
              <a:extLst>
                <a:ext uri="{FF2B5EF4-FFF2-40B4-BE49-F238E27FC236}">
                  <a16:creationId xmlns:a16="http://schemas.microsoft.com/office/drawing/2014/main" id="{7B7DAC47-3D6F-48BF-9828-23DE6DC6E76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0" y="2378"/>
              <a:ext cx="471" cy="1950"/>
            </a:xfrm>
            <a:custGeom>
              <a:avLst/>
              <a:gdLst>
                <a:gd name="T0" fmla="*/ 223 w 250"/>
                <a:gd name="T1" fmla="*/ 1027 h 1038"/>
                <a:gd name="T2" fmla="*/ 224 w 250"/>
                <a:gd name="T3" fmla="*/ 1038 h 1038"/>
                <a:gd name="T4" fmla="*/ 81 w 250"/>
                <a:gd name="T5" fmla="*/ 1038 h 1038"/>
                <a:gd name="T6" fmla="*/ 135 w 250"/>
                <a:gd name="T7" fmla="*/ 0 h 1038"/>
                <a:gd name="T8" fmla="*/ 250 w 250"/>
                <a:gd name="T9" fmla="*/ 181 h 1038"/>
                <a:gd name="T10" fmla="*/ 217 w 250"/>
                <a:gd name="T11" fmla="*/ 303 h 1038"/>
                <a:gd name="T12" fmla="*/ 223 w 250"/>
                <a:gd name="T13" fmla="*/ 1027 h 10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0" h="1038">
                  <a:moveTo>
                    <a:pt x="223" y="1027"/>
                  </a:moveTo>
                  <a:cubicBezTo>
                    <a:pt x="224" y="1031"/>
                    <a:pt x="224" y="1035"/>
                    <a:pt x="224" y="1038"/>
                  </a:cubicBezTo>
                  <a:cubicBezTo>
                    <a:pt x="81" y="1038"/>
                    <a:pt x="81" y="1038"/>
                    <a:pt x="81" y="1038"/>
                  </a:cubicBezTo>
                  <a:cubicBezTo>
                    <a:pt x="21" y="736"/>
                    <a:pt x="0" y="406"/>
                    <a:pt x="135" y="0"/>
                  </a:cubicBezTo>
                  <a:cubicBezTo>
                    <a:pt x="250" y="181"/>
                    <a:pt x="250" y="181"/>
                    <a:pt x="250" y="181"/>
                  </a:cubicBezTo>
                  <a:cubicBezTo>
                    <a:pt x="236" y="223"/>
                    <a:pt x="225" y="264"/>
                    <a:pt x="217" y="303"/>
                  </a:cubicBezTo>
                  <a:cubicBezTo>
                    <a:pt x="167" y="542"/>
                    <a:pt x="206" y="750"/>
                    <a:pt x="223" y="1027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9" name="Freeform 81">
              <a:extLst>
                <a:ext uri="{FF2B5EF4-FFF2-40B4-BE49-F238E27FC236}">
                  <a16:creationId xmlns:a16="http://schemas.microsoft.com/office/drawing/2014/main" id="{FFA1556A-034B-40E5-9A7F-638E368F0A1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9" y="2090"/>
              <a:ext cx="249" cy="737"/>
            </a:xfrm>
            <a:custGeom>
              <a:avLst/>
              <a:gdLst>
                <a:gd name="T0" fmla="*/ 120 w 132"/>
                <a:gd name="T1" fmla="*/ 4 h 392"/>
                <a:gd name="T2" fmla="*/ 25 w 132"/>
                <a:gd name="T3" fmla="*/ 139 h 392"/>
                <a:gd name="T4" fmla="*/ 27 w 132"/>
                <a:gd name="T5" fmla="*/ 189 h 392"/>
                <a:gd name="T6" fmla="*/ 32 w 132"/>
                <a:gd name="T7" fmla="*/ 255 h 392"/>
                <a:gd name="T8" fmla="*/ 2 w 132"/>
                <a:gd name="T9" fmla="*/ 382 h 392"/>
                <a:gd name="T10" fmla="*/ 13 w 132"/>
                <a:gd name="T11" fmla="*/ 385 h 392"/>
                <a:gd name="T12" fmla="*/ 40 w 132"/>
                <a:gd name="T13" fmla="*/ 276 h 392"/>
                <a:gd name="T14" fmla="*/ 44 w 132"/>
                <a:gd name="T15" fmla="*/ 223 h 392"/>
                <a:gd name="T16" fmla="*/ 34 w 132"/>
                <a:gd name="T17" fmla="*/ 163 h 392"/>
                <a:gd name="T18" fmla="*/ 55 w 132"/>
                <a:gd name="T19" fmla="*/ 90 h 392"/>
                <a:gd name="T20" fmla="*/ 126 w 132"/>
                <a:gd name="T21" fmla="*/ 14 h 392"/>
                <a:gd name="T22" fmla="*/ 120 w 132"/>
                <a:gd name="T23" fmla="*/ 4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2" h="392">
                  <a:moveTo>
                    <a:pt x="120" y="4"/>
                  </a:moveTo>
                  <a:cubicBezTo>
                    <a:pt x="70" y="32"/>
                    <a:pt x="37" y="83"/>
                    <a:pt x="25" y="139"/>
                  </a:cubicBezTo>
                  <a:cubicBezTo>
                    <a:pt x="21" y="155"/>
                    <a:pt x="23" y="172"/>
                    <a:pt x="27" y="189"/>
                  </a:cubicBezTo>
                  <a:cubicBezTo>
                    <a:pt x="32" y="211"/>
                    <a:pt x="34" y="232"/>
                    <a:pt x="32" y="255"/>
                  </a:cubicBezTo>
                  <a:cubicBezTo>
                    <a:pt x="27" y="299"/>
                    <a:pt x="9" y="339"/>
                    <a:pt x="2" y="382"/>
                  </a:cubicBezTo>
                  <a:cubicBezTo>
                    <a:pt x="0" y="389"/>
                    <a:pt x="12" y="392"/>
                    <a:pt x="13" y="385"/>
                  </a:cubicBezTo>
                  <a:cubicBezTo>
                    <a:pt x="20" y="348"/>
                    <a:pt x="33" y="313"/>
                    <a:pt x="40" y="276"/>
                  </a:cubicBezTo>
                  <a:cubicBezTo>
                    <a:pt x="43" y="259"/>
                    <a:pt x="46" y="241"/>
                    <a:pt x="44" y="223"/>
                  </a:cubicBezTo>
                  <a:cubicBezTo>
                    <a:pt x="43" y="203"/>
                    <a:pt x="35" y="183"/>
                    <a:pt x="34" y="163"/>
                  </a:cubicBezTo>
                  <a:cubicBezTo>
                    <a:pt x="33" y="138"/>
                    <a:pt x="44" y="111"/>
                    <a:pt x="55" y="90"/>
                  </a:cubicBezTo>
                  <a:cubicBezTo>
                    <a:pt x="71" y="58"/>
                    <a:pt x="94" y="31"/>
                    <a:pt x="126" y="14"/>
                  </a:cubicBezTo>
                  <a:cubicBezTo>
                    <a:pt x="132" y="10"/>
                    <a:pt x="126" y="0"/>
                    <a:pt x="120" y="4"/>
                  </a:cubicBezTo>
                  <a:close/>
                </a:path>
              </a:pathLst>
            </a:custGeom>
            <a:solidFill>
              <a:srgbClr val="242D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0" name="Freeform 82">
              <a:extLst>
                <a:ext uri="{FF2B5EF4-FFF2-40B4-BE49-F238E27FC236}">
                  <a16:creationId xmlns:a16="http://schemas.microsoft.com/office/drawing/2014/main" id="{E83EDFED-EBD4-4D3A-B326-9762B33CCE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2" y="2432"/>
              <a:ext cx="175" cy="361"/>
            </a:xfrm>
            <a:custGeom>
              <a:avLst/>
              <a:gdLst>
                <a:gd name="T0" fmla="*/ 2 w 93"/>
                <a:gd name="T1" fmla="*/ 10 h 192"/>
                <a:gd name="T2" fmla="*/ 50 w 93"/>
                <a:gd name="T3" fmla="*/ 89 h 192"/>
                <a:gd name="T4" fmla="*/ 75 w 93"/>
                <a:gd name="T5" fmla="*/ 182 h 192"/>
                <a:gd name="T6" fmla="*/ 86 w 93"/>
                <a:gd name="T7" fmla="*/ 185 h 192"/>
                <a:gd name="T8" fmla="*/ 69 w 93"/>
                <a:gd name="T9" fmla="*/ 99 h 192"/>
                <a:gd name="T10" fmla="*/ 13 w 93"/>
                <a:gd name="T11" fmla="*/ 7 h 192"/>
                <a:gd name="T12" fmla="*/ 2 w 93"/>
                <a:gd name="T13" fmla="*/ 1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3" h="192">
                  <a:moveTo>
                    <a:pt x="2" y="10"/>
                  </a:moveTo>
                  <a:cubicBezTo>
                    <a:pt x="11" y="40"/>
                    <a:pt x="34" y="63"/>
                    <a:pt x="50" y="89"/>
                  </a:cubicBezTo>
                  <a:cubicBezTo>
                    <a:pt x="66" y="115"/>
                    <a:pt x="82" y="151"/>
                    <a:pt x="75" y="182"/>
                  </a:cubicBezTo>
                  <a:cubicBezTo>
                    <a:pt x="73" y="189"/>
                    <a:pt x="84" y="192"/>
                    <a:pt x="86" y="185"/>
                  </a:cubicBezTo>
                  <a:cubicBezTo>
                    <a:pt x="93" y="156"/>
                    <a:pt x="81" y="125"/>
                    <a:pt x="69" y="99"/>
                  </a:cubicBezTo>
                  <a:cubicBezTo>
                    <a:pt x="53" y="67"/>
                    <a:pt x="24" y="42"/>
                    <a:pt x="13" y="7"/>
                  </a:cubicBezTo>
                  <a:cubicBezTo>
                    <a:pt x="11" y="0"/>
                    <a:pt x="0" y="3"/>
                    <a:pt x="2" y="10"/>
                  </a:cubicBezTo>
                  <a:close/>
                </a:path>
              </a:pathLst>
            </a:custGeom>
            <a:solidFill>
              <a:srgbClr val="242D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1" name="Freeform 83">
              <a:extLst>
                <a:ext uri="{FF2B5EF4-FFF2-40B4-BE49-F238E27FC236}">
                  <a16:creationId xmlns:a16="http://schemas.microsoft.com/office/drawing/2014/main" id="{AAA5F9F8-1574-4396-B9FC-18A917B27CE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5" y="2780"/>
              <a:ext cx="291" cy="552"/>
            </a:xfrm>
            <a:custGeom>
              <a:avLst/>
              <a:gdLst>
                <a:gd name="T0" fmla="*/ 34 w 154"/>
                <a:gd name="T1" fmla="*/ 45 h 294"/>
                <a:gd name="T2" fmla="*/ 82 w 154"/>
                <a:gd name="T3" fmla="*/ 217 h 294"/>
                <a:gd name="T4" fmla="*/ 150 w 154"/>
                <a:gd name="T5" fmla="*/ 262 h 294"/>
                <a:gd name="T6" fmla="*/ 154 w 154"/>
                <a:gd name="T7" fmla="*/ 282 h 294"/>
                <a:gd name="T8" fmla="*/ 147 w 154"/>
                <a:gd name="T9" fmla="*/ 284 h 294"/>
                <a:gd name="T10" fmla="*/ 68 w 154"/>
                <a:gd name="T11" fmla="*/ 240 h 294"/>
                <a:gd name="T12" fmla="*/ 10 w 154"/>
                <a:gd name="T13" fmla="*/ 34 h 294"/>
                <a:gd name="T14" fmla="*/ 34 w 154"/>
                <a:gd name="T15" fmla="*/ 45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4" h="294">
                  <a:moveTo>
                    <a:pt x="34" y="45"/>
                  </a:moveTo>
                  <a:cubicBezTo>
                    <a:pt x="82" y="217"/>
                    <a:pt x="82" y="217"/>
                    <a:pt x="82" y="217"/>
                  </a:cubicBezTo>
                  <a:cubicBezTo>
                    <a:pt x="94" y="254"/>
                    <a:pt x="104" y="274"/>
                    <a:pt x="150" y="262"/>
                  </a:cubicBezTo>
                  <a:cubicBezTo>
                    <a:pt x="152" y="269"/>
                    <a:pt x="153" y="275"/>
                    <a:pt x="154" y="282"/>
                  </a:cubicBezTo>
                  <a:cubicBezTo>
                    <a:pt x="147" y="284"/>
                    <a:pt x="147" y="284"/>
                    <a:pt x="147" y="284"/>
                  </a:cubicBezTo>
                  <a:cubicBezTo>
                    <a:pt x="113" y="294"/>
                    <a:pt x="77" y="274"/>
                    <a:pt x="68" y="240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0" y="0"/>
                    <a:pt x="24" y="12"/>
                    <a:pt x="34" y="45"/>
                  </a:cubicBezTo>
                  <a:close/>
                </a:path>
              </a:pathLst>
            </a:custGeom>
            <a:solidFill>
              <a:srgbClr val="CCD2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2" name="Freeform 84">
              <a:extLst>
                <a:ext uri="{FF2B5EF4-FFF2-40B4-BE49-F238E27FC236}">
                  <a16:creationId xmlns:a16="http://schemas.microsoft.com/office/drawing/2014/main" id="{F3EF87B5-F1F1-40BA-9CCD-84FD2C8AE96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0" y="3259"/>
              <a:ext cx="101" cy="68"/>
            </a:xfrm>
            <a:custGeom>
              <a:avLst/>
              <a:gdLst>
                <a:gd name="T0" fmla="*/ 44 w 54"/>
                <a:gd name="T1" fmla="*/ 0 h 36"/>
                <a:gd name="T2" fmla="*/ 6 w 54"/>
                <a:gd name="T3" fmla="*/ 6 h 36"/>
                <a:gd name="T4" fmla="*/ 1 w 54"/>
                <a:gd name="T5" fmla="*/ 14 h 36"/>
                <a:gd name="T6" fmla="*/ 3 w 54"/>
                <a:gd name="T7" fmla="*/ 30 h 36"/>
                <a:gd name="T8" fmla="*/ 11 w 54"/>
                <a:gd name="T9" fmla="*/ 35 h 36"/>
                <a:gd name="T10" fmla="*/ 48 w 54"/>
                <a:gd name="T11" fmla="*/ 29 h 36"/>
                <a:gd name="T12" fmla="*/ 54 w 54"/>
                <a:gd name="T13" fmla="*/ 22 h 36"/>
                <a:gd name="T14" fmla="*/ 51 w 54"/>
                <a:gd name="T15" fmla="*/ 5 h 36"/>
                <a:gd name="T16" fmla="*/ 44 w 54"/>
                <a:gd name="T17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4" h="36">
                  <a:moveTo>
                    <a:pt x="44" y="0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3" y="7"/>
                    <a:pt x="0" y="10"/>
                    <a:pt x="1" y="14"/>
                  </a:cubicBezTo>
                  <a:cubicBezTo>
                    <a:pt x="3" y="30"/>
                    <a:pt x="3" y="30"/>
                    <a:pt x="3" y="30"/>
                  </a:cubicBezTo>
                  <a:cubicBezTo>
                    <a:pt x="4" y="34"/>
                    <a:pt x="7" y="36"/>
                    <a:pt x="11" y="35"/>
                  </a:cubicBezTo>
                  <a:cubicBezTo>
                    <a:pt x="48" y="29"/>
                    <a:pt x="48" y="29"/>
                    <a:pt x="48" y="29"/>
                  </a:cubicBezTo>
                  <a:cubicBezTo>
                    <a:pt x="52" y="29"/>
                    <a:pt x="54" y="25"/>
                    <a:pt x="54" y="22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0" y="2"/>
                    <a:pt x="47" y="0"/>
                    <a:pt x="44" y="0"/>
                  </a:cubicBezTo>
                  <a:close/>
                </a:path>
              </a:pathLst>
            </a:custGeom>
            <a:solidFill>
              <a:srgbClr val="434A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3" name="Freeform 85">
              <a:extLst>
                <a:ext uri="{FF2B5EF4-FFF2-40B4-BE49-F238E27FC236}">
                  <a16:creationId xmlns:a16="http://schemas.microsoft.com/office/drawing/2014/main" id="{DE65977A-FB35-436B-A468-68522C08875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7" y="2748"/>
              <a:ext cx="228" cy="573"/>
            </a:xfrm>
            <a:custGeom>
              <a:avLst/>
              <a:gdLst>
                <a:gd name="T0" fmla="*/ 92 w 121"/>
                <a:gd name="T1" fmla="*/ 49 h 305"/>
                <a:gd name="T2" fmla="*/ 64 w 121"/>
                <a:gd name="T3" fmla="*/ 225 h 305"/>
                <a:gd name="T4" fmla="*/ 1 w 121"/>
                <a:gd name="T5" fmla="*/ 278 h 305"/>
                <a:gd name="T6" fmla="*/ 0 w 121"/>
                <a:gd name="T7" fmla="*/ 298 h 305"/>
                <a:gd name="T8" fmla="*/ 7 w 121"/>
                <a:gd name="T9" fmla="*/ 299 h 305"/>
                <a:gd name="T10" fmla="*/ 81 w 121"/>
                <a:gd name="T11" fmla="*/ 247 h 305"/>
                <a:gd name="T12" fmla="*/ 115 w 121"/>
                <a:gd name="T13" fmla="*/ 35 h 305"/>
                <a:gd name="T14" fmla="*/ 92 w 121"/>
                <a:gd name="T15" fmla="*/ 4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1" h="305">
                  <a:moveTo>
                    <a:pt x="92" y="49"/>
                  </a:moveTo>
                  <a:cubicBezTo>
                    <a:pt x="64" y="225"/>
                    <a:pt x="64" y="225"/>
                    <a:pt x="64" y="225"/>
                  </a:cubicBezTo>
                  <a:cubicBezTo>
                    <a:pt x="56" y="263"/>
                    <a:pt x="49" y="285"/>
                    <a:pt x="1" y="278"/>
                  </a:cubicBezTo>
                  <a:cubicBezTo>
                    <a:pt x="1" y="285"/>
                    <a:pt x="0" y="291"/>
                    <a:pt x="0" y="298"/>
                  </a:cubicBezTo>
                  <a:cubicBezTo>
                    <a:pt x="7" y="299"/>
                    <a:pt x="7" y="299"/>
                    <a:pt x="7" y="299"/>
                  </a:cubicBezTo>
                  <a:cubicBezTo>
                    <a:pt x="42" y="305"/>
                    <a:pt x="75" y="281"/>
                    <a:pt x="81" y="247"/>
                  </a:cubicBezTo>
                  <a:cubicBezTo>
                    <a:pt x="115" y="35"/>
                    <a:pt x="115" y="35"/>
                    <a:pt x="115" y="35"/>
                  </a:cubicBezTo>
                  <a:cubicBezTo>
                    <a:pt x="121" y="0"/>
                    <a:pt x="98" y="15"/>
                    <a:pt x="92" y="49"/>
                  </a:cubicBezTo>
                  <a:close/>
                </a:path>
              </a:pathLst>
            </a:custGeom>
            <a:solidFill>
              <a:srgbClr val="CCD2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4" name="Freeform 86">
              <a:extLst>
                <a:ext uri="{FF2B5EF4-FFF2-40B4-BE49-F238E27FC236}">
                  <a16:creationId xmlns:a16="http://schemas.microsoft.com/office/drawing/2014/main" id="{49D6C041-EB7D-4971-BF71-4BE83373533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1" y="3263"/>
              <a:ext cx="98" cy="58"/>
            </a:xfrm>
            <a:custGeom>
              <a:avLst/>
              <a:gdLst>
                <a:gd name="T0" fmla="*/ 7 w 52"/>
                <a:gd name="T1" fmla="*/ 0 h 31"/>
                <a:gd name="T2" fmla="*/ 45 w 52"/>
                <a:gd name="T3" fmla="*/ 2 h 31"/>
                <a:gd name="T4" fmla="*/ 52 w 52"/>
                <a:gd name="T5" fmla="*/ 9 h 31"/>
                <a:gd name="T6" fmla="*/ 51 w 52"/>
                <a:gd name="T7" fmla="*/ 25 h 31"/>
                <a:gd name="T8" fmla="*/ 44 w 52"/>
                <a:gd name="T9" fmla="*/ 31 h 31"/>
                <a:gd name="T10" fmla="*/ 6 w 52"/>
                <a:gd name="T11" fmla="*/ 29 h 31"/>
                <a:gd name="T12" fmla="*/ 0 w 52"/>
                <a:gd name="T13" fmla="*/ 23 h 31"/>
                <a:gd name="T14" fmla="*/ 1 w 52"/>
                <a:gd name="T15" fmla="*/ 6 h 31"/>
                <a:gd name="T16" fmla="*/ 7 w 52"/>
                <a:gd name="T17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2" h="31">
                  <a:moveTo>
                    <a:pt x="7" y="0"/>
                  </a:moveTo>
                  <a:cubicBezTo>
                    <a:pt x="45" y="2"/>
                    <a:pt x="45" y="2"/>
                    <a:pt x="45" y="2"/>
                  </a:cubicBezTo>
                  <a:cubicBezTo>
                    <a:pt x="49" y="2"/>
                    <a:pt x="52" y="5"/>
                    <a:pt x="52" y="9"/>
                  </a:cubicBezTo>
                  <a:cubicBezTo>
                    <a:pt x="51" y="25"/>
                    <a:pt x="51" y="25"/>
                    <a:pt x="51" y="25"/>
                  </a:cubicBezTo>
                  <a:cubicBezTo>
                    <a:pt x="51" y="29"/>
                    <a:pt x="48" y="31"/>
                    <a:pt x="44" y="31"/>
                  </a:cubicBezTo>
                  <a:cubicBezTo>
                    <a:pt x="6" y="29"/>
                    <a:pt x="6" y="29"/>
                    <a:pt x="6" y="29"/>
                  </a:cubicBezTo>
                  <a:cubicBezTo>
                    <a:pt x="2" y="29"/>
                    <a:pt x="0" y="26"/>
                    <a:pt x="0" y="23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3"/>
                    <a:pt x="4" y="0"/>
                    <a:pt x="7" y="0"/>
                  </a:cubicBezTo>
                  <a:close/>
                </a:path>
              </a:pathLst>
            </a:custGeom>
            <a:solidFill>
              <a:srgbClr val="434A5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5" name="Freeform 87">
              <a:extLst>
                <a:ext uri="{FF2B5EF4-FFF2-40B4-BE49-F238E27FC236}">
                  <a16:creationId xmlns:a16="http://schemas.microsoft.com/office/drawing/2014/main" id="{B994A99E-47D5-42CB-B6BF-61907D8FDD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2" y="2780"/>
              <a:ext cx="77" cy="66"/>
            </a:xfrm>
            <a:custGeom>
              <a:avLst/>
              <a:gdLst>
                <a:gd name="T0" fmla="*/ 35 w 41"/>
                <a:gd name="T1" fmla="*/ 32 h 35"/>
                <a:gd name="T2" fmla="*/ 10 w 41"/>
                <a:gd name="T3" fmla="*/ 35 h 35"/>
                <a:gd name="T4" fmla="*/ 3 w 41"/>
                <a:gd name="T5" fmla="*/ 29 h 35"/>
                <a:gd name="T6" fmla="*/ 1 w 41"/>
                <a:gd name="T7" fmla="*/ 10 h 35"/>
                <a:gd name="T8" fmla="*/ 6 w 41"/>
                <a:gd name="T9" fmla="*/ 4 h 35"/>
                <a:gd name="T10" fmla="*/ 31 w 41"/>
                <a:gd name="T11" fmla="*/ 1 h 35"/>
                <a:gd name="T12" fmla="*/ 38 w 41"/>
                <a:gd name="T13" fmla="*/ 6 h 35"/>
                <a:gd name="T14" fmla="*/ 40 w 41"/>
                <a:gd name="T15" fmla="*/ 25 h 35"/>
                <a:gd name="T16" fmla="*/ 35 w 41"/>
                <a:gd name="T17" fmla="*/ 3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1" h="35">
                  <a:moveTo>
                    <a:pt x="35" y="32"/>
                  </a:moveTo>
                  <a:cubicBezTo>
                    <a:pt x="10" y="35"/>
                    <a:pt x="10" y="35"/>
                    <a:pt x="10" y="35"/>
                  </a:cubicBezTo>
                  <a:cubicBezTo>
                    <a:pt x="7" y="35"/>
                    <a:pt x="4" y="33"/>
                    <a:pt x="3" y="29"/>
                  </a:cubicBezTo>
                  <a:cubicBezTo>
                    <a:pt x="1" y="10"/>
                    <a:pt x="1" y="10"/>
                    <a:pt x="1" y="10"/>
                  </a:cubicBezTo>
                  <a:cubicBezTo>
                    <a:pt x="0" y="7"/>
                    <a:pt x="3" y="4"/>
                    <a:pt x="6" y="4"/>
                  </a:cubicBezTo>
                  <a:cubicBezTo>
                    <a:pt x="31" y="1"/>
                    <a:pt x="31" y="1"/>
                    <a:pt x="31" y="1"/>
                  </a:cubicBezTo>
                  <a:cubicBezTo>
                    <a:pt x="34" y="0"/>
                    <a:pt x="37" y="3"/>
                    <a:pt x="38" y="6"/>
                  </a:cubicBezTo>
                  <a:cubicBezTo>
                    <a:pt x="40" y="25"/>
                    <a:pt x="40" y="25"/>
                    <a:pt x="40" y="25"/>
                  </a:cubicBezTo>
                  <a:cubicBezTo>
                    <a:pt x="41" y="28"/>
                    <a:pt x="38" y="31"/>
                    <a:pt x="35" y="32"/>
                  </a:cubicBezTo>
                  <a:close/>
                </a:path>
              </a:pathLst>
            </a:custGeom>
            <a:solidFill>
              <a:srgbClr val="242D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6" name="Freeform 88">
              <a:extLst>
                <a:ext uri="{FF2B5EF4-FFF2-40B4-BE49-F238E27FC236}">
                  <a16:creationId xmlns:a16="http://schemas.microsoft.com/office/drawing/2014/main" id="{2EAF47CF-4DC5-41CE-9D06-7E483E2597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9" y="2759"/>
              <a:ext cx="74" cy="64"/>
            </a:xfrm>
            <a:custGeom>
              <a:avLst/>
              <a:gdLst>
                <a:gd name="T0" fmla="*/ 30 w 39"/>
                <a:gd name="T1" fmla="*/ 34 h 34"/>
                <a:gd name="T2" fmla="*/ 5 w 39"/>
                <a:gd name="T3" fmla="*/ 32 h 34"/>
                <a:gd name="T4" fmla="*/ 0 w 39"/>
                <a:gd name="T5" fmla="*/ 25 h 34"/>
                <a:gd name="T6" fmla="*/ 1 w 39"/>
                <a:gd name="T7" fmla="*/ 6 h 34"/>
                <a:gd name="T8" fmla="*/ 8 w 39"/>
                <a:gd name="T9" fmla="*/ 1 h 34"/>
                <a:gd name="T10" fmla="*/ 33 w 39"/>
                <a:gd name="T11" fmla="*/ 3 h 34"/>
                <a:gd name="T12" fmla="*/ 38 w 39"/>
                <a:gd name="T13" fmla="*/ 9 h 34"/>
                <a:gd name="T14" fmla="*/ 37 w 39"/>
                <a:gd name="T15" fmla="*/ 28 h 34"/>
                <a:gd name="T16" fmla="*/ 30 w 39"/>
                <a:gd name="T17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" h="34">
                  <a:moveTo>
                    <a:pt x="30" y="34"/>
                  </a:moveTo>
                  <a:cubicBezTo>
                    <a:pt x="5" y="32"/>
                    <a:pt x="5" y="32"/>
                    <a:pt x="5" y="32"/>
                  </a:cubicBezTo>
                  <a:cubicBezTo>
                    <a:pt x="2" y="32"/>
                    <a:pt x="0" y="29"/>
                    <a:pt x="0" y="25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2" y="3"/>
                    <a:pt x="5" y="0"/>
                    <a:pt x="8" y="1"/>
                  </a:cubicBezTo>
                  <a:cubicBezTo>
                    <a:pt x="33" y="3"/>
                    <a:pt x="33" y="3"/>
                    <a:pt x="33" y="3"/>
                  </a:cubicBezTo>
                  <a:cubicBezTo>
                    <a:pt x="36" y="3"/>
                    <a:pt x="39" y="6"/>
                    <a:pt x="38" y="9"/>
                  </a:cubicBezTo>
                  <a:cubicBezTo>
                    <a:pt x="37" y="28"/>
                    <a:pt x="37" y="28"/>
                    <a:pt x="37" y="28"/>
                  </a:cubicBezTo>
                  <a:cubicBezTo>
                    <a:pt x="37" y="32"/>
                    <a:pt x="34" y="34"/>
                    <a:pt x="30" y="34"/>
                  </a:cubicBezTo>
                  <a:close/>
                </a:path>
              </a:pathLst>
            </a:custGeom>
            <a:solidFill>
              <a:srgbClr val="242D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7" name="Freeform 89">
              <a:extLst>
                <a:ext uri="{FF2B5EF4-FFF2-40B4-BE49-F238E27FC236}">
                  <a16:creationId xmlns:a16="http://schemas.microsoft.com/office/drawing/2014/main" id="{918F607B-5099-4701-B2ED-70CE44A771DF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8" y="1564"/>
              <a:ext cx="192" cy="278"/>
            </a:xfrm>
            <a:custGeom>
              <a:avLst/>
              <a:gdLst>
                <a:gd name="T0" fmla="*/ 0 w 102"/>
                <a:gd name="T1" fmla="*/ 0 h 148"/>
                <a:gd name="T2" fmla="*/ 33 w 102"/>
                <a:gd name="T3" fmla="*/ 148 h 148"/>
                <a:gd name="T4" fmla="*/ 0 w 102"/>
                <a:gd name="T5" fmla="*/ 0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2" h="148">
                  <a:moveTo>
                    <a:pt x="0" y="0"/>
                  </a:moveTo>
                  <a:cubicBezTo>
                    <a:pt x="0" y="0"/>
                    <a:pt x="102" y="58"/>
                    <a:pt x="33" y="148"/>
                  </a:cubicBezTo>
                  <a:cubicBezTo>
                    <a:pt x="33" y="148"/>
                    <a:pt x="53" y="59"/>
                    <a:pt x="0" y="0"/>
                  </a:cubicBezTo>
                  <a:close/>
                </a:path>
              </a:pathLst>
            </a:custGeom>
            <a:solidFill>
              <a:srgbClr val="4A25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8" name="Freeform 90">
              <a:extLst>
                <a:ext uri="{FF2B5EF4-FFF2-40B4-BE49-F238E27FC236}">
                  <a16:creationId xmlns:a16="http://schemas.microsoft.com/office/drawing/2014/main" id="{3E67B1E4-BE18-4A31-8454-D03B4BE0659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7" y="702"/>
              <a:ext cx="831" cy="1542"/>
            </a:xfrm>
            <a:custGeom>
              <a:avLst/>
              <a:gdLst>
                <a:gd name="T0" fmla="*/ 369 w 441"/>
                <a:gd name="T1" fmla="*/ 144 h 821"/>
                <a:gd name="T2" fmla="*/ 169 w 441"/>
                <a:gd name="T3" fmla="*/ 108 h 821"/>
                <a:gd name="T4" fmla="*/ 109 w 441"/>
                <a:gd name="T5" fmla="*/ 233 h 821"/>
                <a:gd name="T6" fmla="*/ 109 w 441"/>
                <a:gd name="T7" fmla="*/ 453 h 821"/>
                <a:gd name="T8" fmla="*/ 152 w 441"/>
                <a:gd name="T9" fmla="*/ 722 h 821"/>
                <a:gd name="T10" fmla="*/ 158 w 441"/>
                <a:gd name="T11" fmla="*/ 821 h 821"/>
                <a:gd name="T12" fmla="*/ 296 w 441"/>
                <a:gd name="T13" fmla="*/ 670 h 821"/>
                <a:gd name="T14" fmla="*/ 299 w 441"/>
                <a:gd name="T15" fmla="*/ 768 h 821"/>
                <a:gd name="T16" fmla="*/ 354 w 441"/>
                <a:gd name="T17" fmla="*/ 616 h 821"/>
                <a:gd name="T18" fmla="*/ 353 w 441"/>
                <a:gd name="T19" fmla="*/ 445 h 821"/>
                <a:gd name="T20" fmla="*/ 369 w 441"/>
                <a:gd name="T21" fmla="*/ 144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1" h="821">
                  <a:moveTo>
                    <a:pt x="369" y="144"/>
                  </a:moveTo>
                  <a:cubicBezTo>
                    <a:pt x="369" y="144"/>
                    <a:pt x="291" y="0"/>
                    <a:pt x="169" y="108"/>
                  </a:cubicBezTo>
                  <a:cubicBezTo>
                    <a:pt x="169" y="108"/>
                    <a:pt x="73" y="182"/>
                    <a:pt x="109" y="233"/>
                  </a:cubicBezTo>
                  <a:cubicBezTo>
                    <a:pt x="146" y="284"/>
                    <a:pt x="14" y="343"/>
                    <a:pt x="109" y="453"/>
                  </a:cubicBezTo>
                  <a:cubicBezTo>
                    <a:pt x="204" y="562"/>
                    <a:pt x="0" y="589"/>
                    <a:pt x="152" y="722"/>
                  </a:cubicBezTo>
                  <a:cubicBezTo>
                    <a:pt x="152" y="722"/>
                    <a:pt x="196" y="765"/>
                    <a:pt x="158" y="821"/>
                  </a:cubicBezTo>
                  <a:cubicBezTo>
                    <a:pt x="158" y="821"/>
                    <a:pt x="313" y="799"/>
                    <a:pt x="296" y="670"/>
                  </a:cubicBezTo>
                  <a:cubicBezTo>
                    <a:pt x="296" y="670"/>
                    <a:pt x="320" y="718"/>
                    <a:pt x="299" y="768"/>
                  </a:cubicBezTo>
                  <a:cubicBezTo>
                    <a:pt x="299" y="768"/>
                    <a:pt x="382" y="688"/>
                    <a:pt x="354" y="616"/>
                  </a:cubicBezTo>
                  <a:cubicBezTo>
                    <a:pt x="326" y="543"/>
                    <a:pt x="327" y="474"/>
                    <a:pt x="353" y="445"/>
                  </a:cubicBezTo>
                  <a:cubicBezTo>
                    <a:pt x="379" y="416"/>
                    <a:pt x="441" y="283"/>
                    <a:pt x="369" y="144"/>
                  </a:cubicBezTo>
                  <a:close/>
                </a:path>
              </a:pathLst>
            </a:custGeom>
            <a:solidFill>
              <a:srgbClr val="4A25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9" name="Freeform 91">
              <a:extLst>
                <a:ext uri="{FF2B5EF4-FFF2-40B4-BE49-F238E27FC236}">
                  <a16:creationId xmlns:a16="http://schemas.microsoft.com/office/drawing/2014/main" id="{C24FD3EA-3703-4AE6-AC9F-968423CC0FF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8" y="884"/>
              <a:ext cx="264" cy="206"/>
            </a:xfrm>
            <a:custGeom>
              <a:avLst/>
              <a:gdLst>
                <a:gd name="T0" fmla="*/ 140 w 140"/>
                <a:gd name="T1" fmla="*/ 44 h 110"/>
                <a:gd name="T2" fmla="*/ 55 w 140"/>
                <a:gd name="T3" fmla="*/ 41 h 110"/>
                <a:gd name="T4" fmla="*/ 40 w 140"/>
                <a:gd name="T5" fmla="*/ 110 h 110"/>
                <a:gd name="T6" fmla="*/ 140 w 140"/>
                <a:gd name="T7" fmla="*/ 44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0" h="110">
                  <a:moveTo>
                    <a:pt x="140" y="44"/>
                  </a:moveTo>
                  <a:cubicBezTo>
                    <a:pt x="140" y="44"/>
                    <a:pt x="110" y="0"/>
                    <a:pt x="55" y="41"/>
                  </a:cubicBezTo>
                  <a:cubicBezTo>
                    <a:pt x="0" y="81"/>
                    <a:pt x="40" y="110"/>
                    <a:pt x="40" y="110"/>
                  </a:cubicBezTo>
                  <a:lnTo>
                    <a:pt x="140" y="44"/>
                  </a:lnTo>
                  <a:close/>
                </a:path>
              </a:pathLst>
            </a:custGeom>
            <a:solidFill>
              <a:srgbClr val="E0B1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0" name="Freeform 92">
              <a:extLst>
                <a:ext uri="{FF2B5EF4-FFF2-40B4-BE49-F238E27FC236}">
                  <a16:creationId xmlns:a16="http://schemas.microsoft.com/office/drawing/2014/main" id="{37CDFCCC-E8CC-4754-91C8-FDB0A3EE1DC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2" y="859"/>
              <a:ext cx="1189" cy="878"/>
            </a:xfrm>
            <a:custGeom>
              <a:avLst/>
              <a:gdLst>
                <a:gd name="T0" fmla="*/ 498 w 631"/>
                <a:gd name="T1" fmla="*/ 379 h 467"/>
                <a:gd name="T2" fmla="*/ 507 w 631"/>
                <a:gd name="T3" fmla="*/ 347 h 467"/>
                <a:gd name="T4" fmla="*/ 546 w 631"/>
                <a:gd name="T5" fmla="*/ 348 h 467"/>
                <a:gd name="T6" fmla="*/ 438 w 631"/>
                <a:gd name="T7" fmla="*/ 101 h 467"/>
                <a:gd name="T8" fmla="*/ 175 w 631"/>
                <a:gd name="T9" fmla="*/ 75 h 467"/>
                <a:gd name="T10" fmla="*/ 84 w 631"/>
                <a:gd name="T11" fmla="*/ 364 h 467"/>
                <a:gd name="T12" fmla="*/ 203 w 631"/>
                <a:gd name="T13" fmla="*/ 467 h 467"/>
                <a:gd name="T14" fmla="*/ 498 w 631"/>
                <a:gd name="T15" fmla="*/ 379 h 4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31" h="467">
                  <a:moveTo>
                    <a:pt x="498" y="379"/>
                  </a:moveTo>
                  <a:cubicBezTo>
                    <a:pt x="507" y="347"/>
                    <a:pt x="507" y="347"/>
                    <a:pt x="507" y="347"/>
                  </a:cubicBezTo>
                  <a:cubicBezTo>
                    <a:pt x="507" y="347"/>
                    <a:pt x="531" y="345"/>
                    <a:pt x="546" y="348"/>
                  </a:cubicBezTo>
                  <a:cubicBezTo>
                    <a:pt x="546" y="348"/>
                    <a:pt x="631" y="138"/>
                    <a:pt x="438" y="101"/>
                  </a:cubicBezTo>
                  <a:cubicBezTo>
                    <a:pt x="438" y="101"/>
                    <a:pt x="326" y="0"/>
                    <a:pt x="175" y="75"/>
                  </a:cubicBezTo>
                  <a:cubicBezTo>
                    <a:pt x="175" y="75"/>
                    <a:pt x="0" y="144"/>
                    <a:pt x="84" y="364"/>
                  </a:cubicBezTo>
                  <a:cubicBezTo>
                    <a:pt x="203" y="467"/>
                    <a:pt x="203" y="467"/>
                    <a:pt x="203" y="467"/>
                  </a:cubicBezTo>
                  <a:lnTo>
                    <a:pt x="498" y="379"/>
                  </a:lnTo>
                  <a:close/>
                </a:path>
              </a:pathLst>
            </a:custGeom>
            <a:solidFill>
              <a:srgbClr val="4A25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1" name="Freeform 93">
              <a:extLst>
                <a:ext uri="{FF2B5EF4-FFF2-40B4-BE49-F238E27FC236}">
                  <a16:creationId xmlns:a16="http://schemas.microsoft.com/office/drawing/2014/main" id="{85F99EAD-AFC9-47FE-BA28-43A0E574B7B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7" y="1130"/>
              <a:ext cx="823" cy="986"/>
            </a:xfrm>
            <a:custGeom>
              <a:avLst/>
              <a:gdLst>
                <a:gd name="T0" fmla="*/ 63 w 437"/>
                <a:gd name="T1" fmla="*/ 218 h 525"/>
                <a:gd name="T2" fmla="*/ 66 w 437"/>
                <a:gd name="T3" fmla="*/ 219 h 525"/>
                <a:gd name="T4" fmla="*/ 66 w 437"/>
                <a:gd name="T5" fmla="*/ 219 h 525"/>
                <a:gd name="T6" fmla="*/ 160 w 437"/>
                <a:gd name="T7" fmla="*/ 68 h 525"/>
                <a:gd name="T8" fmla="*/ 193 w 437"/>
                <a:gd name="T9" fmla="*/ 193 h 525"/>
                <a:gd name="T10" fmla="*/ 320 w 437"/>
                <a:gd name="T11" fmla="*/ 190 h 525"/>
                <a:gd name="T12" fmla="*/ 295 w 437"/>
                <a:gd name="T13" fmla="*/ 0 h 525"/>
                <a:gd name="T14" fmla="*/ 351 w 437"/>
                <a:gd name="T15" fmla="*/ 190 h 525"/>
                <a:gd name="T16" fmla="*/ 407 w 437"/>
                <a:gd name="T17" fmla="*/ 197 h 525"/>
                <a:gd name="T18" fmla="*/ 436 w 437"/>
                <a:gd name="T19" fmla="*/ 200 h 525"/>
                <a:gd name="T20" fmla="*/ 433 w 437"/>
                <a:gd name="T21" fmla="*/ 333 h 525"/>
                <a:gd name="T22" fmla="*/ 312 w 437"/>
                <a:gd name="T23" fmla="*/ 482 h 525"/>
                <a:gd name="T24" fmla="*/ 82 w 437"/>
                <a:gd name="T25" fmla="*/ 354 h 525"/>
                <a:gd name="T26" fmla="*/ 6 w 437"/>
                <a:gd name="T27" fmla="*/ 268 h 525"/>
                <a:gd name="T28" fmla="*/ 63 w 437"/>
                <a:gd name="T29" fmla="*/ 218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37" h="525">
                  <a:moveTo>
                    <a:pt x="63" y="218"/>
                  </a:moveTo>
                  <a:cubicBezTo>
                    <a:pt x="66" y="219"/>
                    <a:pt x="66" y="219"/>
                    <a:pt x="66" y="219"/>
                  </a:cubicBezTo>
                  <a:cubicBezTo>
                    <a:pt x="66" y="219"/>
                    <a:pt x="66" y="219"/>
                    <a:pt x="66" y="219"/>
                  </a:cubicBezTo>
                  <a:cubicBezTo>
                    <a:pt x="66" y="219"/>
                    <a:pt x="148" y="270"/>
                    <a:pt x="160" y="68"/>
                  </a:cubicBezTo>
                  <a:cubicBezTo>
                    <a:pt x="192" y="104"/>
                    <a:pt x="193" y="193"/>
                    <a:pt x="193" y="193"/>
                  </a:cubicBezTo>
                  <a:cubicBezTo>
                    <a:pt x="234" y="184"/>
                    <a:pt x="320" y="190"/>
                    <a:pt x="320" y="190"/>
                  </a:cubicBezTo>
                  <a:cubicBezTo>
                    <a:pt x="335" y="46"/>
                    <a:pt x="295" y="0"/>
                    <a:pt x="295" y="0"/>
                  </a:cubicBezTo>
                  <a:cubicBezTo>
                    <a:pt x="368" y="34"/>
                    <a:pt x="351" y="190"/>
                    <a:pt x="351" y="190"/>
                  </a:cubicBezTo>
                  <a:cubicBezTo>
                    <a:pt x="382" y="186"/>
                    <a:pt x="407" y="197"/>
                    <a:pt x="407" y="197"/>
                  </a:cubicBezTo>
                  <a:cubicBezTo>
                    <a:pt x="436" y="200"/>
                    <a:pt x="436" y="200"/>
                    <a:pt x="436" y="200"/>
                  </a:cubicBezTo>
                  <a:cubicBezTo>
                    <a:pt x="436" y="200"/>
                    <a:pt x="437" y="294"/>
                    <a:pt x="433" y="333"/>
                  </a:cubicBezTo>
                  <a:cubicBezTo>
                    <a:pt x="426" y="409"/>
                    <a:pt x="387" y="465"/>
                    <a:pt x="312" y="482"/>
                  </a:cubicBezTo>
                  <a:cubicBezTo>
                    <a:pt x="132" y="525"/>
                    <a:pt x="82" y="354"/>
                    <a:pt x="82" y="354"/>
                  </a:cubicBezTo>
                  <a:cubicBezTo>
                    <a:pt x="82" y="354"/>
                    <a:pt x="14" y="355"/>
                    <a:pt x="6" y="268"/>
                  </a:cubicBezTo>
                  <a:cubicBezTo>
                    <a:pt x="0" y="196"/>
                    <a:pt x="63" y="218"/>
                    <a:pt x="63" y="218"/>
                  </a:cubicBezTo>
                  <a:close/>
                </a:path>
              </a:pathLst>
            </a:custGeom>
            <a:solidFill>
              <a:srgbClr val="A066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2" name="Freeform 94">
              <a:extLst>
                <a:ext uri="{FF2B5EF4-FFF2-40B4-BE49-F238E27FC236}">
                  <a16:creationId xmlns:a16="http://schemas.microsoft.com/office/drawing/2014/main" id="{62DFE2C2-6161-4DE2-8C58-7392BAC4F19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7" y="1682"/>
              <a:ext cx="720" cy="434"/>
            </a:xfrm>
            <a:custGeom>
              <a:avLst/>
              <a:gdLst>
                <a:gd name="T0" fmla="*/ 87 w 382"/>
                <a:gd name="T1" fmla="*/ 41 h 231"/>
                <a:gd name="T2" fmla="*/ 236 w 382"/>
                <a:gd name="T3" fmla="*/ 181 h 231"/>
                <a:gd name="T4" fmla="*/ 382 w 382"/>
                <a:gd name="T5" fmla="*/ 142 h 231"/>
                <a:gd name="T6" fmla="*/ 301 w 382"/>
                <a:gd name="T7" fmla="*/ 188 h 231"/>
                <a:gd name="T8" fmla="*/ 71 w 382"/>
                <a:gd name="T9" fmla="*/ 60 h 231"/>
                <a:gd name="T10" fmla="*/ 0 w 382"/>
                <a:gd name="T11" fmla="*/ 0 h 231"/>
                <a:gd name="T12" fmla="*/ 87 w 382"/>
                <a:gd name="T13" fmla="*/ 41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2" h="231">
                  <a:moveTo>
                    <a:pt x="87" y="41"/>
                  </a:moveTo>
                  <a:cubicBezTo>
                    <a:pt x="87" y="41"/>
                    <a:pt x="135" y="168"/>
                    <a:pt x="236" y="181"/>
                  </a:cubicBezTo>
                  <a:cubicBezTo>
                    <a:pt x="297" y="189"/>
                    <a:pt x="350" y="163"/>
                    <a:pt x="382" y="142"/>
                  </a:cubicBezTo>
                  <a:cubicBezTo>
                    <a:pt x="362" y="164"/>
                    <a:pt x="335" y="180"/>
                    <a:pt x="301" y="188"/>
                  </a:cubicBezTo>
                  <a:cubicBezTo>
                    <a:pt x="121" y="231"/>
                    <a:pt x="71" y="60"/>
                    <a:pt x="71" y="60"/>
                  </a:cubicBezTo>
                  <a:cubicBezTo>
                    <a:pt x="71" y="60"/>
                    <a:pt x="17" y="61"/>
                    <a:pt x="0" y="0"/>
                  </a:cubicBezTo>
                  <a:cubicBezTo>
                    <a:pt x="45" y="62"/>
                    <a:pt x="87" y="41"/>
                    <a:pt x="87" y="41"/>
                  </a:cubicBezTo>
                  <a:close/>
                </a:path>
              </a:pathLst>
            </a:custGeom>
            <a:solidFill>
              <a:srgbClr val="8453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3" name="Freeform 95">
              <a:extLst>
                <a:ext uri="{FF2B5EF4-FFF2-40B4-BE49-F238E27FC236}">
                  <a16:creationId xmlns:a16="http://schemas.microsoft.com/office/drawing/2014/main" id="{6FC6D5A5-D0DE-4ACA-928E-C23E9C4B422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13" y="1626"/>
              <a:ext cx="113" cy="195"/>
            </a:xfrm>
            <a:custGeom>
              <a:avLst/>
              <a:gdLst>
                <a:gd name="T0" fmla="*/ 0 w 60"/>
                <a:gd name="T1" fmla="*/ 88 h 104"/>
                <a:gd name="T2" fmla="*/ 58 w 60"/>
                <a:gd name="T3" fmla="*/ 71 h 104"/>
                <a:gd name="T4" fmla="*/ 43 w 60"/>
                <a:gd name="T5" fmla="*/ 45 h 104"/>
                <a:gd name="T6" fmla="*/ 7 w 60"/>
                <a:gd name="T7" fmla="*/ 0 h 104"/>
                <a:gd name="T8" fmla="*/ 7 w 60"/>
                <a:gd name="T9" fmla="*/ 0 h 104"/>
                <a:gd name="T10" fmla="*/ 41 w 60"/>
                <a:gd name="T11" fmla="*/ 55 h 104"/>
                <a:gd name="T12" fmla="*/ 50 w 60"/>
                <a:gd name="T13" fmla="*/ 69 h 104"/>
                <a:gd name="T14" fmla="*/ 0 w 60"/>
                <a:gd name="T15" fmla="*/ 88 h 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0" h="104">
                  <a:moveTo>
                    <a:pt x="0" y="88"/>
                  </a:moveTo>
                  <a:cubicBezTo>
                    <a:pt x="36" y="104"/>
                    <a:pt x="56" y="88"/>
                    <a:pt x="58" y="71"/>
                  </a:cubicBezTo>
                  <a:cubicBezTo>
                    <a:pt x="60" y="60"/>
                    <a:pt x="54" y="50"/>
                    <a:pt x="43" y="45"/>
                  </a:cubicBezTo>
                  <a:cubicBezTo>
                    <a:pt x="21" y="35"/>
                    <a:pt x="7" y="1"/>
                    <a:pt x="7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7" y="8"/>
                    <a:pt x="13" y="38"/>
                    <a:pt x="41" y="55"/>
                  </a:cubicBezTo>
                  <a:cubicBezTo>
                    <a:pt x="47" y="59"/>
                    <a:pt x="50" y="63"/>
                    <a:pt x="50" y="69"/>
                  </a:cubicBezTo>
                  <a:cubicBezTo>
                    <a:pt x="48" y="78"/>
                    <a:pt x="34" y="92"/>
                    <a:pt x="0" y="88"/>
                  </a:cubicBezTo>
                  <a:close/>
                </a:path>
              </a:pathLst>
            </a:custGeom>
            <a:solidFill>
              <a:srgbClr val="6D45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" name="Freeform 96">
              <a:extLst>
                <a:ext uri="{FF2B5EF4-FFF2-40B4-BE49-F238E27FC236}">
                  <a16:creationId xmlns:a16="http://schemas.microsoft.com/office/drawing/2014/main" id="{4D6D974D-567A-4DF7-8AD6-0B1B7736F8A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9" y="1530"/>
              <a:ext cx="258" cy="290"/>
            </a:xfrm>
            <a:custGeom>
              <a:avLst/>
              <a:gdLst>
                <a:gd name="T0" fmla="*/ 0 w 137"/>
                <a:gd name="T1" fmla="*/ 0 h 154"/>
                <a:gd name="T2" fmla="*/ 44 w 137"/>
                <a:gd name="T3" fmla="*/ 154 h 154"/>
                <a:gd name="T4" fmla="*/ 0 w 137"/>
                <a:gd name="T5" fmla="*/ 0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7" h="154">
                  <a:moveTo>
                    <a:pt x="0" y="0"/>
                  </a:moveTo>
                  <a:cubicBezTo>
                    <a:pt x="0" y="0"/>
                    <a:pt x="81" y="27"/>
                    <a:pt x="44" y="154"/>
                  </a:cubicBezTo>
                  <a:cubicBezTo>
                    <a:pt x="44" y="154"/>
                    <a:pt x="137" y="47"/>
                    <a:pt x="0" y="0"/>
                  </a:cubicBezTo>
                  <a:close/>
                </a:path>
              </a:pathLst>
            </a:custGeom>
            <a:solidFill>
              <a:srgbClr val="4A25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643501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accel="14000" decel="8000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6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00"/>
                            </p:stCondLst>
                            <p:childTnLst>
                              <p:par>
                                <p:cTn id="15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" fill="hold"/>
                                        <p:tgtEl>
                                          <p:spTgt spid="91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9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3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7839 -7.40741E-7 L 2.22045E-16 -7.40741E-7 " pathEditMode="relative" rAng="0" ptsTypes="AA">
                                      <p:cBhvr>
                                        <p:cTn id="2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"/>
                            </p:stCondLst>
                            <p:childTnLst>
                              <p:par>
                                <p:cTn id="35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100" fill="hold"/>
                                        <p:tgtEl>
                                          <p:spTgt spid="65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"/>
                            </p:stCondLst>
                            <p:childTnLst>
                              <p:par>
                                <p:cTn id="3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"/>
                            </p:stCondLst>
                            <p:childTnLst>
                              <p:par>
                                <p:cTn id="43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4" dur="100" fill="hold"/>
                                        <p:tgtEl>
                                          <p:spTgt spid="6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"/>
                            </p:stCondLst>
                            <p:childTnLst>
                              <p:par>
                                <p:cTn id="4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"/>
                            </p:stCondLst>
                            <p:childTnLst>
                              <p:par>
                                <p:cTn id="51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100" fill="hold"/>
                                        <p:tgtEl>
                                          <p:spTgt spid="67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00"/>
                            </p:stCondLst>
                            <p:childTnLst>
                              <p:par>
                                <p:cTn id="5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0" dur="100" fill="hold"/>
                                        <p:tgtEl>
                                          <p:spTgt spid="68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200"/>
                            </p:stCondLst>
                            <p:childTnLst>
                              <p:par>
                                <p:cTn id="6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300"/>
                            </p:stCondLst>
                            <p:childTnLst>
                              <p:par>
                                <p:cTn id="67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8" dur="100" fill="hold"/>
                                        <p:tgtEl>
                                          <p:spTgt spid="53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600"/>
                            </p:stCondLst>
                            <p:childTnLst>
                              <p:par>
                                <p:cTn id="75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6" dur="100" fill="hold"/>
                                        <p:tgtEl>
                                          <p:spTgt spid="54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800"/>
                            </p:stCondLst>
                            <p:childTnLst>
                              <p:par>
                                <p:cTn id="7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900"/>
                            </p:stCondLst>
                            <p:childTnLst>
                              <p:par>
                                <p:cTn id="83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4" dur="100" fill="hold"/>
                                        <p:tgtEl>
                                          <p:spTgt spid="55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100"/>
                            </p:stCondLst>
                            <p:childTnLst>
                              <p:par>
                                <p:cTn id="8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200"/>
                            </p:stCondLst>
                            <p:childTnLst>
                              <p:par>
                                <p:cTn id="91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2" dur="100" fill="hold"/>
                                        <p:tgtEl>
                                          <p:spTgt spid="5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Freeform: Shape 117">
            <a:extLst>
              <a:ext uri="{FF2B5EF4-FFF2-40B4-BE49-F238E27FC236}">
                <a16:creationId xmlns:a16="http://schemas.microsoft.com/office/drawing/2014/main" id="{D3B1057C-B4EC-42BE-B5AD-EBA49CE75D96}"/>
              </a:ext>
            </a:extLst>
          </p:cNvPr>
          <p:cNvSpPr/>
          <p:nvPr/>
        </p:nvSpPr>
        <p:spPr>
          <a:xfrm>
            <a:off x="0" y="3251582"/>
            <a:ext cx="12192000" cy="3619130"/>
          </a:xfrm>
          <a:custGeom>
            <a:avLst/>
            <a:gdLst>
              <a:gd name="connsiteX0" fmla="*/ 0 w 12192000"/>
              <a:gd name="connsiteY0" fmla="*/ 0 h 3619130"/>
              <a:gd name="connsiteX1" fmla="*/ 20515 w 12192000"/>
              <a:gd name="connsiteY1" fmla="*/ 10606 h 3619130"/>
              <a:gd name="connsiteX2" fmla="*/ 6591301 w 12192000"/>
              <a:gd name="connsiteY2" fmla="*/ 2730130 h 3619130"/>
              <a:gd name="connsiteX3" fmla="*/ 11796862 w 12192000"/>
              <a:gd name="connsiteY3" fmla="*/ 1937886 h 3619130"/>
              <a:gd name="connsiteX4" fmla="*/ 12192000 w 12192000"/>
              <a:gd name="connsiteY4" fmla="*/ 1837746 h 3619130"/>
              <a:gd name="connsiteX5" fmla="*/ 12192000 w 12192000"/>
              <a:gd name="connsiteY5" fmla="*/ 3619130 h 3619130"/>
              <a:gd name="connsiteX6" fmla="*/ 0 w 12192000"/>
              <a:gd name="connsiteY6" fmla="*/ 3619130 h 3619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3619130">
                <a:moveTo>
                  <a:pt x="0" y="0"/>
                </a:moveTo>
                <a:lnTo>
                  <a:pt x="20515" y="10606"/>
                </a:lnTo>
                <a:cubicBezTo>
                  <a:pt x="1492053" y="780581"/>
                  <a:pt x="4331760" y="2496768"/>
                  <a:pt x="6591301" y="2730130"/>
                </a:cubicBezTo>
                <a:cubicBezTo>
                  <a:pt x="8043864" y="2880149"/>
                  <a:pt x="10056317" y="2379863"/>
                  <a:pt x="11796862" y="1937886"/>
                </a:cubicBezTo>
                <a:lnTo>
                  <a:pt x="12192000" y="1837746"/>
                </a:lnTo>
                <a:lnTo>
                  <a:pt x="12192000" y="3619130"/>
                </a:lnTo>
                <a:lnTo>
                  <a:pt x="0" y="3619130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F1ABE6B8-FFFF-46E4-8C01-CF3576DED0DF}"/>
              </a:ext>
            </a:extLst>
          </p:cNvPr>
          <p:cNvGrpSpPr/>
          <p:nvPr/>
        </p:nvGrpSpPr>
        <p:grpSpPr>
          <a:xfrm>
            <a:off x="6545304" y="888912"/>
            <a:ext cx="426099" cy="735227"/>
            <a:chOff x="1680616" y="2891054"/>
            <a:chExt cx="702769" cy="1212614"/>
          </a:xfrm>
        </p:grpSpPr>
        <p:sp>
          <p:nvSpPr>
            <p:cNvPr id="62" name="Freeform 94">
              <a:extLst>
                <a:ext uri="{FF2B5EF4-FFF2-40B4-BE49-F238E27FC236}">
                  <a16:creationId xmlns:a16="http://schemas.microsoft.com/office/drawing/2014/main" id="{54EB2BCA-E35F-4E95-ADA1-46A0B41C83C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0616" y="2955835"/>
              <a:ext cx="591489" cy="1147833"/>
            </a:xfrm>
            <a:custGeom>
              <a:avLst/>
              <a:gdLst>
                <a:gd name="T0" fmla="*/ 0 w 5545"/>
                <a:gd name="T1" fmla="*/ 8440 h 10775"/>
                <a:gd name="T2" fmla="*/ 2840 w 5545"/>
                <a:gd name="T3" fmla="*/ 4334 h 10775"/>
                <a:gd name="T4" fmla="*/ 4098 w 5545"/>
                <a:gd name="T5" fmla="*/ 2436 h 10775"/>
                <a:gd name="T6" fmla="*/ 4342 w 5545"/>
                <a:gd name="T7" fmla="*/ 0 h 10775"/>
                <a:gd name="T8" fmla="*/ 5015 w 5545"/>
                <a:gd name="T9" fmla="*/ 3940 h 10775"/>
                <a:gd name="T10" fmla="*/ 903 w 5545"/>
                <a:gd name="T11" fmla="*/ 10775 h 10775"/>
                <a:gd name="T12" fmla="*/ 0 w 5545"/>
                <a:gd name="T13" fmla="*/ 8440 h 10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45" h="10775">
                  <a:moveTo>
                    <a:pt x="0" y="8440"/>
                  </a:moveTo>
                  <a:cubicBezTo>
                    <a:pt x="0" y="8440"/>
                    <a:pt x="1632" y="6101"/>
                    <a:pt x="2840" y="4334"/>
                  </a:cubicBezTo>
                  <a:cubicBezTo>
                    <a:pt x="3484" y="3391"/>
                    <a:pt x="4008" y="2610"/>
                    <a:pt x="4098" y="2436"/>
                  </a:cubicBezTo>
                  <a:cubicBezTo>
                    <a:pt x="4356" y="1934"/>
                    <a:pt x="4972" y="1132"/>
                    <a:pt x="4342" y="0"/>
                  </a:cubicBezTo>
                  <a:cubicBezTo>
                    <a:pt x="4342" y="0"/>
                    <a:pt x="5545" y="2121"/>
                    <a:pt x="5015" y="3940"/>
                  </a:cubicBezTo>
                  <a:cubicBezTo>
                    <a:pt x="4485" y="5760"/>
                    <a:pt x="903" y="10775"/>
                    <a:pt x="903" y="10775"/>
                  </a:cubicBezTo>
                  <a:lnTo>
                    <a:pt x="0" y="844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95">
              <a:extLst>
                <a:ext uri="{FF2B5EF4-FFF2-40B4-BE49-F238E27FC236}">
                  <a16:creationId xmlns:a16="http://schemas.microsoft.com/office/drawing/2014/main" id="{67F2A5E1-8626-4A59-A2E1-6C69FD71298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1783" y="2955835"/>
              <a:ext cx="591602" cy="1147833"/>
            </a:xfrm>
            <a:custGeom>
              <a:avLst/>
              <a:gdLst>
                <a:gd name="T0" fmla="*/ 5546 w 5546"/>
                <a:gd name="T1" fmla="*/ 8440 h 10775"/>
                <a:gd name="T2" fmla="*/ 1448 w 5546"/>
                <a:gd name="T3" fmla="*/ 2436 h 10775"/>
                <a:gd name="T4" fmla="*/ 1204 w 5546"/>
                <a:gd name="T5" fmla="*/ 0 h 10775"/>
                <a:gd name="T6" fmla="*/ 530 w 5546"/>
                <a:gd name="T7" fmla="*/ 3940 h 10775"/>
                <a:gd name="T8" fmla="*/ 4643 w 5546"/>
                <a:gd name="T9" fmla="*/ 10775 h 10775"/>
                <a:gd name="T10" fmla="*/ 5546 w 5546"/>
                <a:gd name="T11" fmla="*/ 8440 h 10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46" h="10775">
                  <a:moveTo>
                    <a:pt x="5546" y="8440"/>
                  </a:moveTo>
                  <a:cubicBezTo>
                    <a:pt x="5546" y="8440"/>
                    <a:pt x="1705" y="2937"/>
                    <a:pt x="1448" y="2436"/>
                  </a:cubicBezTo>
                  <a:cubicBezTo>
                    <a:pt x="1190" y="1934"/>
                    <a:pt x="573" y="1132"/>
                    <a:pt x="1204" y="0"/>
                  </a:cubicBezTo>
                  <a:cubicBezTo>
                    <a:pt x="1204" y="0"/>
                    <a:pt x="0" y="2121"/>
                    <a:pt x="530" y="3940"/>
                  </a:cubicBezTo>
                  <a:cubicBezTo>
                    <a:pt x="1061" y="5760"/>
                    <a:pt x="4643" y="10775"/>
                    <a:pt x="4643" y="10775"/>
                  </a:cubicBezTo>
                  <a:lnTo>
                    <a:pt x="5546" y="844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96">
              <a:extLst>
                <a:ext uri="{FF2B5EF4-FFF2-40B4-BE49-F238E27FC236}">
                  <a16:creationId xmlns:a16="http://schemas.microsoft.com/office/drawing/2014/main" id="{62EFAD07-7750-4671-BCDB-64A70985413F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5364" y="2891054"/>
              <a:ext cx="333273" cy="227216"/>
            </a:xfrm>
            <a:custGeom>
              <a:avLst/>
              <a:gdLst>
                <a:gd name="T0" fmla="*/ 2527 w 3124"/>
                <a:gd name="T1" fmla="*/ 544 h 2133"/>
                <a:gd name="T2" fmla="*/ 1562 w 3124"/>
                <a:gd name="T3" fmla="*/ 63 h 2133"/>
                <a:gd name="T4" fmla="*/ 596 w 3124"/>
                <a:gd name="T5" fmla="*/ 544 h 2133"/>
                <a:gd name="T6" fmla="*/ 323 w 3124"/>
                <a:gd name="T7" fmla="*/ 2133 h 2133"/>
                <a:gd name="T8" fmla="*/ 1562 w 3124"/>
                <a:gd name="T9" fmla="*/ 1496 h 2133"/>
                <a:gd name="T10" fmla="*/ 2801 w 3124"/>
                <a:gd name="T11" fmla="*/ 2133 h 2133"/>
                <a:gd name="T12" fmla="*/ 2527 w 3124"/>
                <a:gd name="T13" fmla="*/ 544 h 2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24" h="2133">
                  <a:moveTo>
                    <a:pt x="2527" y="544"/>
                  </a:moveTo>
                  <a:cubicBezTo>
                    <a:pt x="2040" y="0"/>
                    <a:pt x="1562" y="63"/>
                    <a:pt x="1562" y="63"/>
                  </a:cubicBezTo>
                  <a:cubicBezTo>
                    <a:pt x="1562" y="63"/>
                    <a:pt x="1083" y="0"/>
                    <a:pt x="596" y="544"/>
                  </a:cubicBezTo>
                  <a:cubicBezTo>
                    <a:pt x="0" y="1264"/>
                    <a:pt x="323" y="2133"/>
                    <a:pt x="323" y="2133"/>
                  </a:cubicBezTo>
                  <a:cubicBezTo>
                    <a:pt x="667" y="1588"/>
                    <a:pt x="1266" y="1496"/>
                    <a:pt x="1562" y="1496"/>
                  </a:cubicBezTo>
                  <a:cubicBezTo>
                    <a:pt x="1857" y="1496"/>
                    <a:pt x="2457" y="1588"/>
                    <a:pt x="2801" y="2133"/>
                  </a:cubicBezTo>
                  <a:cubicBezTo>
                    <a:pt x="2801" y="2133"/>
                    <a:pt x="3124" y="1264"/>
                    <a:pt x="2527" y="54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0122F54-0F26-440A-B524-C68AE11CC248}"/>
              </a:ext>
            </a:extLst>
          </p:cNvPr>
          <p:cNvSpPr/>
          <p:nvPr/>
        </p:nvSpPr>
        <p:spPr>
          <a:xfrm>
            <a:off x="838200" y="944265"/>
            <a:ext cx="4975224" cy="4969470"/>
          </a:xfrm>
          <a:prstGeom prst="roundRect">
            <a:avLst>
              <a:gd name="adj" fmla="val 9128"/>
            </a:avLst>
          </a:prstGeom>
          <a:ln w="539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5E95280-3FA2-4083-967A-92B5C2C24A32}"/>
              </a:ext>
            </a:extLst>
          </p:cNvPr>
          <p:cNvSpPr/>
          <p:nvPr/>
        </p:nvSpPr>
        <p:spPr>
          <a:xfrm>
            <a:off x="6506547" y="1765558"/>
            <a:ext cx="4847252" cy="12311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da-DK" sz="4000" b="1" dirty="0">
                <a:solidFill>
                  <a:prstClr val="black">
                    <a:lumMod val="75000"/>
                    <a:lumOff val="25000"/>
                  </a:prstClr>
                </a:solidFill>
                <a:ea typeface="+mj-ea"/>
                <a:cs typeface="+mj-cs"/>
              </a:rPr>
              <a:t>LOREM IPSUM DOLOR SIT AMET</a:t>
            </a:r>
            <a:endParaRPr lang="en-GB" sz="2800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1ACD95C-FD79-4651-AE9C-6DBC4487B920}"/>
              </a:ext>
            </a:extLst>
          </p:cNvPr>
          <p:cNvSpPr txBox="1"/>
          <p:nvPr/>
        </p:nvSpPr>
        <p:spPr>
          <a:xfrm>
            <a:off x="6506547" y="3090205"/>
            <a:ext cx="4847251" cy="2823530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Lorem ipsum dolor sit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amet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consectetur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adipiscing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elit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sed do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eiusmod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tempor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incididunt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ut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labore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et dolore magna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aliqua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Ut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enim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ad minim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veniam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quis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nostrud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exercitation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ullamco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laboris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nisi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ut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aliquip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ex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ea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commodo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consequat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>
              <a:lnSpc>
                <a:spcPct val="120000"/>
              </a:lnSpc>
            </a:pP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lnSpc>
                <a:spcPct val="12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Duis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aute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irure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dolor</a:t>
            </a:r>
          </a:p>
          <a:p>
            <a:pPr marL="285750" indent="-285750">
              <a:lnSpc>
                <a:spcPct val="12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Reprehenderit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in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voluptate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lnSpc>
                <a:spcPct val="12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Velit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esse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cillum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dolore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eu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fugiat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285750" indent="-285750">
              <a:lnSpc>
                <a:spcPct val="12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Nulla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pariatur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excepteur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sint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285750" indent="-285750">
              <a:lnSpc>
                <a:spcPct val="12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Sunt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in culpa qui</a:t>
            </a:r>
          </a:p>
          <a:p>
            <a:pPr marL="285750" indent="-285750">
              <a:lnSpc>
                <a:spcPct val="12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Mollit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anim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id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est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laborum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AFCF3B26-52DB-4D27-9DF6-5B5F3963293B}"/>
              </a:ext>
            </a:extLst>
          </p:cNvPr>
          <p:cNvGrpSpPr/>
          <p:nvPr/>
        </p:nvGrpSpPr>
        <p:grpSpPr>
          <a:xfrm>
            <a:off x="247427" y="234043"/>
            <a:ext cx="6177383" cy="10910421"/>
            <a:chOff x="247427" y="234043"/>
            <a:chExt cx="6177383" cy="10910421"/>
          </a:xfrm>
        </p:grpSpPr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99F898BB-0932-46ED-A1E5-0417ECE447E3}"/>
                </a:ext>
              </a:extLst>
            </p:cNvPr>
            <p:cNvGrpSpPr/>
            <p:nvPr/>
          </p:nvGrpSpPr>
          <p:grpSpPr>
            <a:xfrm>
              <a:off x="1048698" y="234043"/>
              <a:ext cx="5376112" cy="5658636"/>
              <a:chOff x="1048698" y="234043"/>
              <a:chExt cx="5376112" cy="5658636"/>
            </a:xfrm>
          </p:grpSpPr>
          <p:sp>
            <p:nvSpPr>
              <p:cNvPr id="33" name="Freeform 30">
                <a:extLst>
                  <a:ext uri="{FF2B5EF4-FFF2-40B4-BE49-F238E27FC236}">
                    <a16:creationId xmlns:a16="http://schemas.microsoft.com/office/drawing/2014/main" id="{44886F96-A0D6-4E23-B8B4-8BD4DA64305F}"/>
                  </a:ext>
                </a:extLst>
              </p:cNvPr>
              <p:cNvSpPr>
                <a:spLocks/>
              </p:cNvSpPr>
              <p:nvPr/>
            </p:nvSpPr>
            <p:spPr bwMode="auto">
              <a:xfrm rot="18510010">
                <a:off x="5762926" y="2309624"/>
                <a:ext cx="370639" cy="953128"/>
              </a:xfrm>
              <a:custGeom>
                <a:avLst/>
                <a:gdLst>
                  <a:gd name="T0" fmla="*/ 135 w 137"/>
                  <a:gd name="T1" fmla="*/ 242 h 248"/>
                  <a:gd name="T2" fmla="*/ 85 w 137"/>
                  <a:gd name="T3" fmla="*/ 210 h 248"/>
                  <a:gd name="T4" fmla="*/ 31 w 137"/>
                  <a:gd name="T5" fmla="*/ 248 h 248"/>
                  <a:gd name="T6" fmla="*/ 7 w 137"/>
                  <a:gd name="T7" fmla="*/ 68 h 248"/>
                  <a:gd name="T8" fmla="*/ 0 w 137"/>
                  <a:gd name="T9" fmla="*/ 48 h 248"/>
                  <a:gd name="T10" fmla="*/ 92 w 137"/>
                  <a:gd name="T11" fmla="*/ 0 h 248"/>
                  <a:gd name="T12" fmla="*/ 105 w 137"/>
                  <a:gd name="T13" fmla="*/ 43 h 248"/>
                  <a:gd name="T14" fmla="*/ 135 w 137"/>
                  <a:gd name="T15" fmla="*/ 242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37" h="248">
                    <a:moveTo>
                      <a:pt x="135" y="242"/>
                    </a:moveTo>
                    <a:cubicBezTo>
                      <a:pt x="85" y="210"/>
                      <a:pt x="85" y="210"/>
                      <a:pt x="85" y="210"/>
                    </a:cubicBezTo>
                    <a:cubicBezTo>
                      <a:pt x="31" y="248"/>
                      <a:pt x="31" y="248"/>
                      <a:pt x="31" y="248"/>
                    </a:cubicBezTo>
                    <a:cubicBezTo>
                      <a:pt x="31" y="248"/>
                      <a:pt x="34" y="155"/>
                      <a:pt x="7" y="68"/>
                    </a:cubicBezTo>
                    <a:cubicBezTo>
                      <a:pt x="5" y="61"/>
                      <a:pt x="3" y="55"/>
                      <a:pt x="0" y="48"/>
                    </a:cubicBezTo>
                    <a:cubicBezTo>
                      <a:pt x="0" y="48"/>
                      <a:pt x="70" y="41"/>
                      <a:pt x="92" y="0"/>
                    </a:cubicBezTo>
                    <a:cubicBezTo>
                      <a:pt x="92" y="0"/>
                      <a:pt x="98" y="16"/>
                      <a:pt x="105" y="43"/>
                    </a:cubicBezTo>
                    <a:cubicBezTo>
                      <a:pt x="119" y="89"/>
                      <a:pt x="137" y="165"/>
                      <a:pt x="135" y="242"/>
                    </a:cubicBezTo>
                    <a:close/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7" name="Freeform 50">
                <a:extLst>
                  <a:ext uri="{FF2B5EF4-FFF2-40B4-BE49-F238E27FC236}">
                    <a16:creationId xmlns:a16="http://schemas.microsoft.com/office/drawing/2014/main" id="{4F5DAB11-F624-41CF-8E72-6301DF527D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82337" y="2734288"/>
                <a:ext cx="974224" cy="272365"/>
              </a:xfrm>
              <a:custGeom>
                <a:avLst/>
                <a:gdLst>
                  <a:gd name="T0" fmla="*/ 263 w 263"/>
                  <a:gd name="T1" fmla="*/ 16 h 74"/>
                  <a:gd name="T2" fmla="*/ 171 w 263"/>
                  <a:gd name="T3" fmla="*/ 35 h 74"/>
                  <a:gd name="T4" fmla="*/ 36 w 263"/>
                  <a:gd name="T5" fmla="*/ 74 h 74"/>
                  <a:gd name="T6" fmla="*/ 0 w 263"/>
                  <a:gd name="T7" fmla="*/ 39 h 74"/>
                  <a:gd name="T8" fmla="*/ 37 w 263"/>
                  <a:gd name="T9" fmla="*/ 3 h 74"/>
                  <a:gd name="T10" fmla="*/ 229 w 263"/>
                  <a:gd name="T11" fmla="*/ 3 h 74"/>
                  <a:gd name="T12" fmla="*/ 263 w 263"/>
                  <a:gd name="T13" fmla="*/ 14 h 74"/>
                  <a:gd name="T14" fmla="*/ 263 w 263"/>
                  <a:gd name="T15" fmla="*/ 16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63" h="74">
                    <a:moveTo>
                      <a:pt x="263" y="16"/>
                    </a:moveTo>
                    <a:cubicBezTo>
                      <a:pt x="263" y="28"/>
                      <a:pt x="196" y="29"/>
                      <a:pt x="171" y="35"/>
                    </a:cubicBezTo>
                    <a:cubicBezTo>
                      <a:pt x="36" y="74"/>
                      <a:pt x="36" y="74"/>
                      <a:pt x="36" y="74"/>
                    </a:cubicBezTo>
                    <a:cubicBezTo>
                      <a:pt x="16" y="74"/>
                      <a:pt x="0" y="58"/>
                      <a:pt x="0" y="39"/>
                    </a:cubicBezTo>
                    <a:cubicBezTo>
                      <a:pt x="0" y="19"/>
                      <a:pt x="17" y="3"/>
                      <a:pt x="37" y="3"/>
                    </a:cubicBezTo>
                    <a:cubicBezTo>
                      <a:pt x="229" y="3"/>
                      <a:pt x="229" y="3"/>
                      <a:pt x="229" y="3"/>
                    </a:cubicBezTo>
                    <a:cubicBezTo>
                      <a:pt x="249" y="3"/>
                      <a:pt x="263" y="0"/>
                      <a:pt x="263" y="14"/>
                    </a:cubicBezTo>
                    <a:lnTo>
                      <a:pt x="263" y="16"/>
                    </a:lnTo>
                    <a:close/>
                  </a:path>
                </a:pathLst>
              </a:custGeom>
              <a:solidFill>
                <a:srgbClr val="FAA2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8" name="Freeform 51">
                <a:extLst>
                  <a:ext uri="{FF2B5EF4-FFF2-40B4-BE49-F238E27FC236}">
                    <a16:creationId xmlns:a16="http://schemas.microsoft.com/office/drawing/2014/main" id="{44DAD18B-55B4-4429-BB99-B22D14D083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3546" y="2842535"/>
                <a:ext cx="785666" cy="1239605"/>
              </a:xfrm>
              <a:custGeom>
                <a:avLst/>
                <a:gdLst>
                  <a:gd name="T0" fmla="*/ 9 w 212"/>
                  <a:gd name="T1" fmla="*/ 0 h 335"/>
                  <a:gd name="T2" fmla="*/ 12 w 212"/>
                  <a:gd name="T3" fmla="*/ 224 h 335"/>
                  <a:gd name="T4" fmla="*/ 131 w 212"/>
                  <a:gd name="T5" fmla="*/ 335 h 335"/>
                  <a:gd name="T6" fmla="*/ 212 w 212"/>
                  <a:gd name="T7" fmla="*/ 193 h 335"/>
                  <a:gd name="T8" fmla="*/ 9 w 212"/>
                  <a:gd name="T9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2" h="335">
                    <a:moveTo>
                      <a:pt x="9" y="0"/>
                    </a:moveTo>
                    <a:cubicBezTo>
                      <a:pt x="0" y="99"/>
                      <a:pt x="12" y="224"/>
                      <a:pt x="12" y="224"/>
                    </a:cubicBezTo>
                    <a:cubicBezTo>
                      <a:pt x="51" y="271"/>
                      <a:pt x="99" y="309"/>
                      <a:pt x="131" y="335"/>
                    </a:cubicBezTo>
                    <a:cubicBezTo>
                      <a:pt x="212" y="193"/>
                      <a:pt x="212" y="193"/>
                      <a:pt x="212" y="193"/>
                    </a:cubicBezTo>
                    <a:cubicBezTo>
                      <a:pt x="60" y="19"/>
                      <a:pt x="9" y="0"/>
                      <a:pt x="9" y="0"/>
                    </a:cubicBezTo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9" name="Freeform 52">
                <a:extLst>
                  <a:ext uri="{FF2B5EF4-FFF2-40B4-BE49-F238E27FC236}">
                    <a16:creationId xmlns:a16="http://schemas.microsoft.com/office/drawing/2014/main" id="{171B4076-D996-4369-80CD-43B0BB7EF5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7893" y="2762187"/>
                <a:ext cx="1403723" cy="1752907"/>
              </a:xfrm>
              <a:custGeom>
                <a:avLst/>
                <a:gdLst>
                  <a:gd name="T0" fmla="*/ 299 w 378"/>
                  <a:gd name="T1" fmla="*/ 19 h 474"/>
                  <a:gd name="T2" fmla="*/ 130 w 378"/>
                  <a:gd name="T3" fmla="*/ 262 h 474"/>
                  <a:gd name="T4" fmla="*/ 81 w 378"/>
                  <a:gd name="T5" fmla="*/ 212 h 474"/>
                  <a:gd name="T6" fmla="*/ 0 w 378"/>
                  <a:gd name="T7" fmla="*/ 354 h 474"/>
                  <a:gd name="T8" fmla="*/ 198 w 378"/>
                  <a:gd name="T9" fmla="*/ 413 h 474"/>
                  <a:gd name="T10" fmla="*/ 378 w 378"/>
                  <a:gd name="T11" fmla="*/ 51 h 474"/>
                  <a:gd name="T12" fmla="*/ 299 w 378"/>
                  <a:gd name="T13" fmla="*/ 19 h 4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8" h="474">
                    <a:moveTo>
                      <a:pt x="299" y="19"/>
                    </a:moveTo>
                    <a:cubicBezTo>
                      <a:pt x="254" y="94"/>
                      <a:pt x="130" y="262"/>
                      <a:pt x="130" y="262"/>
                    </a:cubicBezTo>
                    <a:cubicBezTo>
                      <a:pt x="117" y="247"/>
                      <a:pt x="93" y="225"/>
                      <a:pt x="81" y="212"/>
                    </a:cubicBezTo>
                    <a:cubicBezTo>
                      <a:pt x="0" y="354"/>
                      <a:pt x="0" y="354"/>
                      <a:pt x="0" y="354"/>
                    </a:cubicBezTo>
                    <a:cubicBezTo>
                      <a:pt x="148" y="474"/>
                      <a:pt x="198" y="413"/>
                      <a:pt x="198" y="413"/>
                    </a:cubicBezTo>
                    <a:cubicBezTo>
                      <a:pt x="293" y="298"/>
                      <a:pt x="378" y="51"/>
                      <a:pt x="378" y="51"/>
                    </a:cubicBezTo>
                    <a:cubicBezTo>
                      <a:pt x="361" y="0"/>
                      <a:pt x="299" y="19"/>
                      <a:pt x="299" y="19"/>
                    </a:cubicBezTo>
                    <a:close/>
                  </a:path>
                </a:pathLst>
              </a:custGeom>
              <a:solidFill>
                <a:srgbClr val="CC8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8" name="Freeform 61">
                <a:extLst>
                  <a:ext uri="{FF2B5EF4-FFF2-40B4-BE49-F238E27FC236}">
                    <a16:creationId xmlns:a16="http://schemas.microsoft.com/office/drawing/2014/main" id="{5BB218C1-A90E-451D-8486-9D1075DDB7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04736" y="234043"/>
                <a:ext cx="2154469" cy="3987687"/>
              </a:xfrm>
              <a:custGeom>
                <a:avLst/>
                <a:gdLst>
                  <a:gd name="T0" fmla="*/ 343 w 581"/>
                  <a:gd name="T1" fmla="*/ 46 h 1078"/>
                  <a:gd name="T2" fmla="*/ 53 w 581"/>
                  <a:gd name="T3" fmla="*/ 270 h 1078"/>
                  <a:gd name="T4" fmla="*/ 6 w 581"/>
                  <a:gd name="T5" fmla="*/ 998 h 1078"/>
                  <a:gd name="T6" fmla="*/ 519 w 581"/>
                  <a:gd name="T7" fmla="*/ 998 h 1078"/>
                  <a:gd name="T8" fmla="*/ 544 w 581"/>
                  <a:gd name="T9" fmla="*/ 368 h 1078"/>
                  <a:gd name="T10" fmla="*/ 343 w 581"/>
                  <a:gd name="T11" fmla="*/ 46 h 10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81" h="1078">
                    <a:moveTo>
                      <a:pt x="343" y="46"/>
                    </a:moveTo>
                    <a:cubicBezTo>
                      <a:pt x="343" y="46"/>
                      <a:pt x="37" y="0"/>
                      <a:pt x="53" y="270"/>
                    </a:cubicBezTo>
                    <a:cubicBezTo>
                      <a:pt x="69" y="540"/>
                      <a:pt x="0" y="806"/>
                      <a:pt x="6" y="998"/>
                    </a:cubicBezTo>
                    <a:cubicBezTo>
                      <a:pt x="6" y="998"/>
                      <a:pt x="234" y="1078"/>
                      <a:pt x="519" y="998"/>
                    </a:cubicBezTo>
                    <a:cubicBezTo>
                      <a:pt x="519" y="998"/>
                      <a:pt x="510" y="625"/>
                      <a:pt x="544" y="368"/>
                    </a:cubicBezTo>
                    <a:cubicBezTo>
                      <a:pt x="581" y="91"/>
                      <a:pt x="484" y="36"/>
                      <a:pt x="343" y="46"/>
                    </a:cubicBezTo>
                  </a:path>
                </a:pathLst>
              </a:custGeom>
              <a:solidFill>
                <a:srgbClr val="60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13" name="Freeform: Shape 112">
                <a:extLst>
                  <a:ext uri="{FF2B5EF4-FFF2-40B4-BE49-F238E27FC236}">
                    <a16:creationId xmlns:a16="http://schemas.microsoft.com/office/drawing/2014/main" id="{986F49CC-0A1C-4859-876E-79165BF64D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24972" y="4940785"/>
                <a:ext cx="1981313" cy="951894"/>
              </a:xfrm>
              <a:custGeom>
                <a:avLst/>
                <a:gdLst>
                  <a:gd name="connsiteX0" fmla="*/ 1631708 w 1981313"/>
                  <a:gd name="connsiteY0" fmla="*/ 0 h 846790"/>
                  <a:gd name="connsiteX1" fmla="*/ 1951593 w 1981313"/>
                  <a:gd name="connsiteY1" fmla="*/ 735167 h 846790"/>
                  <a:gd name="connsiteX2" fmla="*/ 1981313 w 1981313"/>
                  <a:gd name="connsiteY2" fmla="*/ 846790 h 846790"/>
                  <a:gd name="connsiteX3" fmla="*/ 0 w 1981313"/>
                  <a:gd name="connsiteY3" fmla="*/ 846790 h 846790"/>
                  <a:gd name="connsiteX4" fmla="*/ 2042 w 1981313"/>
                  <a:gd name="connsiteY4" fmla="*/ 838924 h 846790"/>
                  <a:gd name="connsiteX5" fmla="*/ 334327 w 1981313"/>
                  <a:gd name="connsiteY5" fmla="*/ 22204 h 846790"/>
                  <a:gd name="connsiteX0" fmla="*/ 1547625 w 1981313"/>
                  <a:gd name="connsiteY0" fmla="*/ 0 h 951894"/>
                  <a:gd name="connsiteX1" fmla="*/ 1951593 w 1981313"/>
                  <a:gd name="connsiteY1" fmla="*/ 840271 h 951894"/>
                  <a:gd name="connsiteX2" fmla="*/ 1981313 w 1981313"/>
                  <a:gd name="connsiteY2" fmla="*/ 951894 h 951894"/>
                  <a:gd name="connsiteX3" fmla="*/ 0 w 1981313"/>
                  <a:gd name="connsiteY3" fmla="*/ 951894 h 951894"/>
                  <a:gd name="connsiteX4" fmla="*/ 2042 w 1981313"/>
                  <a:gd name="connsiteY4" fmla="*/ 944028 h 951894"/>
                  <a:gd name="connsiteX5" fmla="*/ 334327 w 1981313"/>
                  <a:gd name="connsiteY5" fmla="*/ 127308 h 951894"/>
                  <a:gd name="connsiteX6" fmla="*/ 1547625 w 1981313"/>
                  <a:gd name="connsiteY6" fmla="*/ 0 h 9518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81313" h="951894">
                    <a:moveTo>
                      <a:pt x="1547625" y="0"/>
                    </a:moveTo>
                    <a:cubicBezTo>
                      <a:pt x="1667169" y="140627"/>
                      <a:pt x="1858286" y="515188"/>
                      <a:pt x="1951593" y="840271"/>
                    </a:cubicBezTo>
                    <a:lnTo>
                      <a:pt x="1981313" y="951894"/>
                    </a:lnTo>
                    <a:lnTo>
                      <a:pt x="0" y="951894"/>
                    </a:lnTo>
                    <a:lnTo>
                      <a:pt x="2042" y="944028"/>
                    </a:lnTo>
                    <a:cubicBezTo>
                      <a:pt x="170127" y="320511"/>
                      <a:pt x="334327" y="127308"/>
                      <a:pt x="334327" y="127308"/>
                    </a:cubicBezTo>
                    <a:cubicBezTo>
                      <a:pt x="766787" y="119907"/>
                      <a:pt x="1115165" y="7401"/>
                      <a:pt x="1547625" y="0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65" name="Freeform 63">
                <a:extLst>
                  <a:ext uri="{FF2B5EF4-FFF2-40B4-BE49-F238E27FC236}">
                    <a16:creationId xmlns:a16="http://schemas.microsoft.com/office/drawing/2014/main" id="{B63862F4-B9F1-4C3D-8ABF-879B0AFD33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59364" y="2625902"/>
                <a:ext cx="1944958" cy="2685229"/>
              </a:xfrm>
              <a:custGeom>
                <a:avLst/>
                <a:gdLst>
                  <a:gd name="T0" fmla="*/ 125 w 525"/>
                  <a:gd name="T1" fmla="*/ 17 h 726"/>
                  <a:gd name="T2" fmla="*/ 237 w 525"/>
                  <a:gd name="T3" fmla="*/ 0 h 726"/>
                  <a:gd name="T4" fmla="*/ 338 w 525"/>
                  <a:gd name="T5" fmla="*/ 15 h 726"/>
                  <a:gd name="T6" fmla="*/ 450 w 525"/>
                  <a:gd name="T7" fmla="*/ 47 h 726"/>
                  <a:gd name="T8" fmla="*/ 462 w 525"/>
                  <a:gd name="T9" fmla="*/ 158 h 726"/>
                  <a:gd name="T10" fmla="*/ 524 w 525"/>
                  <a:gd name="T11" fmla="*/ 296 h 726"/>
                  <a:gd name="T12" fmla="*/ 470 w 525"/>
                  <a:gd name="T13" fmla="*/ 395 h 726"/>
                  <a:gd name="T14" fmla="*/ 430 w 525"/>
                  <a:gd name="T15" fmla="*/ 645 h 726"/>
                  <a:gd name="T16" fmla="*/ 82 w 525"/>
                  <a:gd name="T17" fmla="*/ 649 h 726"/>
                  <a:gd name="T18" fmla="*/ 0 w 525"/>
                  <a:gd name="T19" fmla="*/ 290 h 726"/>
                  <a:gd name="T20" fmla="*/ 0 w 525"/>
                  <a:gd name="T21" fmla="*/ 55 h 726"/>
                  <a:gd name="T22" fmla="*/ 125 w 525"/>
                  <a:gd name="T23" fmla="*/ 17 h 7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25" h="726">
                    <a:moveTo>
                      <a:pt x="125" y="17"/>
                    </a:moveTo>
                    <a:cubicBezTo>
                      <a:pt x="125" y="17"/>
                      <a:pt x="197" y="1"/>
                      <a:pt x="237" y="0"/>
                    </a:cubicBezTo>
                    <a:cubicBezTo>
                      <a:pt x="277" y="0"/>
                      <a:pt x="338" y="15"/>
                      <a:pt x="338" y="15"/>
                    </a:cubicBezTo>
                    <a:cubicBezTo>
                      <a:pt x="399" y="31"/>
                      <a:pt x="450" y="47"/>
                      <a:pt x="450" y="47"/>
                    </a:cubicBezTo>
                    <a:cubicBezTo>
                      <a:pt x="462" y="158"/>
                      <a:pt x="462" y="158"/>
                      <a:pt x="462" y="158"/>
                    </a:cubicBezTo>
                    <a:cubicBezTo>
                      <a:pt x="525" y="238"/>
                      <a:pt x="524" y="260"/>
                      <a:pt x="524" y="296"/>
                    </a:cubicBezTo>
                    <a:cubicBezTo>
                      <a:pt x="524" y="357"/>
                      <a:pt x="470" y="395"/>
                      <a:pt x="470" y="395"/>
                    </a:cubicBezTo>
                    <a:cubicBezTo>
                      <a:pt x="430" y="645"/>
                      <a:pt x="430" y="645"/>
                      <a:pt x="430" y="645"/>
                    </a:cubicBezTo>
                    <a:cubicBezTo>
                      <a:pt x="222" y="726"/>
                      <a:pt x="82" y="649"/>
                      <a:pt x="82" y="649"/>
                    </a:cubicBezTo>
                    <a:cubicBezTo>
                      <a:pt x="59" y="492"/>
                      <a:pt x="0" y="290"/>
                      <a:pt x="0" y="290"/>
                    </a:cubicBezTo>
                    <a:cubicBezTo>
                      <a:pt x="0" y="55"/>
                      <a:pt x="0" y="55"/>
                      <a:pt x="0" y="55"/>
                    </a:cubicBezTo>
                    <a:cubicBezTo>
                      <a:pt x="32" y="41"/>
                      <a:pt x="93" y="26"/>
                      <a:pt x="125" y="17"/>
                    </a:cubicBezTo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1" name="Freeform 69">
                <a:extLst>
                  <a:ext uri="{FF2B5EF4-FFF2-40B4-BE49-F238E27FC236}">
                    <a16:creationId xmlns:a16="http://schemas.microsoft.com/office/drawing/2014/main" id="{D9E4F92B-182A-4ECB-ABF3-D025927C98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82841" y="3718987"/>
                <a:ext cx="1676086" cy="391087"/>
              </a:xfrm>
              <a:custGeom>
                <a:avLst/>
                <a:gdLst>
                  <a:gd name="T0" fmla="*/ 5 w 452"/>
                  <a:gd name="T1" fmla="*/ 0 h 106"/>
                  <a:gd name="T2" fmla="*/ 128 w 452"/>
                  <a:gd name="T3" fmla="*/ 106 h 106"/>
                  <a:gd name="T4" fmla="*/ 132 w 452"/>
                  <a:gd name="T5" fmla="*/ 106 h 106"/>
                  <a:gd name="T6" fmla="*/ 164 w 452"/>
                  <a:gd name="T7" fmla="*/ 105 h 106"/>
                  <a:gd name="T8" fmla="*/ 195 w 452"/>
                  <a:gd name="T9" fmla="*/ 106 h 106"/>
                  <a:gd name="T10" fmla="*/ 226 w 452"/>
                  <a:gd name="T11" fmla="*/ 106 h 106"/>
                  <a:gd name="T12" fmla="*/ 452 w 452"/>
                  <a:gd name="T13" fmla="*/ 34 h 106"/>
                  <a:gd name="T14" fmla="*/ 401 w 452"/>
                  <a:gd name="T15" fmla="*/ 50 h 106"/>
                  <a:gd name="T16" fmla="*/ 207 w 452"/>
                  <a:gd name="T17" fmla="*/ 61 h 106"/>
                  <a:gd name="T18" fmla="*/ 85 w 452"/>
                  <a:gd name="T19" fmla="*/ 53 h 106"/>
                  <a:gd name="T20" fmla="*/ 5 w 452"/>
                  <a:gd name="T21" fmla="*/ 0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52" h="106">
                    <a:moveTo>
                      <a:pt x="5" y="0"/>
                    </a:moveTo>
                    <a:cubicBezTo>
                      <a:pt x="5" y="0"/>
                      <a:pt x="0" y="106"/>
                      <a:pt x="128" y="106"/>
                    </a:cubicBezTo>
                    <a:cubicBezTo>
                      <a:pt x="129" y="106"/>
                      <a:pt x="130" y="106"/>
                      <a:pt x="132" y="106"/>
                    </a:cubicBezTo>
                    <a:cubicBezTo>
                      <a:pt x="142" y="106"/>
                      <a:pt x="153" y="105"/>
                      <a:pt x="164" y="105"/>
                    </a:cubicBezTo>
                    <a:cubicBezTo>
                      <a:pt x="174" y="105"/>
                      <a:pt x="184" y="106"/>
                      <a:pt x="195" y="106"/>
                    </a:cubicBezTo>
                    <a:cubicBezTo>
                      <a:pt x="205" y="106"/>
                      <a:pt x="215" y="106"/>
                      <a:pt x="226" y="106"/>
                    </a:cubicBezTo>
                    <a:cubicBezTo>
                      <a:pt x="336" y="106"/>
                      <a:pt x="445" y="100"/>
                      <a:pt x="452" y="34"/>
                    </a:cubicBezTo>
                    <a:cubicBezTo>
                      <a:pt x="452" y="34"/>
                      <a:pt x="436" y="47"/>
                      <a:pt x="401" y="50"/>
                    </a:cubicBezTo>
                    <a:cubicBezTo>
                      <a:pt x="357" y="54"/>
                      <a:pt x="282" y="61"/>
                      <a:pt x="207" y="61"/>
                    </a:cubicBezTo>
                    <a:cubicBezTo>
                      <a:pt x="164" y="61"/>
                      <a:pt x="122" y="59"/>
                      <a:pt x="85" y="53"/>
                    </a:cubicBezTo>
                    <a:cubicBezTo>
                      <a:pt x="43" y="46"/>
                      <a:pt x="36" y="25"/>
                      <a:pt x="5" y="0"/>
                    </a:cubicBezTo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2" name="Freeform 70">
                <a:extLst>
                  <a:ext uri="{FF2B5EF4-FFF2-40B4-BE49-F238E27FC236}">
                    <a16:creationId xmlns:a16="http://schemas.microsoft.com/office/drawing/2014/main" id="{9C1170D7-2AE6-4240-A0D0-AE833A7EF1B4}"/>
                  </a:ext>
                </a:extLst>
              </p:cNvPr>
              <p:cNvSpPr>
                <a:spLocks/>
              </p:cNvSpPr>
              <p:nvPr/>
            </p:nvSpPr>
            <p:spPr bwMode="auto">
              <a:xfrm rot="20929547">
                <a:off x="1048698" y="2847297"/>
                <a:ext cx="799633" cy="1487526"/>
              </a:xfrm>
              <a:custGeom>
                <a:avLst/>
                <a:gdLst>
                  <a:gd name="T0" fmla="*/ 149 w 215"/>
                  <a:gd name="T1" fmla="*/ 0 h 402"/>
                  <a:gd name="T2" fmla="*/ 148 w 215"/>
                  <a:gd name="T3" fmla="*/ 402 h 402"/>
                  <a:gd name="T4" fmla="*/ 0 w 215"/>
                  <a:gd name="T5" fmla="*/ 374 h 402"/>
                  <a:gd name="T6" fmla="*/ 149 w 215"/>
                  <a:gd name="T7" fmla="*/ 0 h 4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5" h="402">
                    <a:moveTo>
                      <a:pt x="149" y="0"/>
                    </a:moveTo>
                    <a:cubicBezTo>
                      <a:pt x="190" y="17"/>
                      <a:pt x="215" y="210"/>
                      <a:pt x="148" y="402"/>
                    </a:cubicBezTo>
                    <a:cubicBezTo>
                      <a:pt x="100" y="399"/>
                      <a:pt x="36" y="385"/>
                      <a:pt x="0" y="374"/>
                    </a:cubicBezTo>
                    <a:cubicBezTo>
                      <a:pt x="54" y="40"/>
                      <a:pt x="149" y="0"/>
                      <a:pt x="149" y="0"/>
                    </a:cubicBezTo>
                    <a:close/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77" name="Freeform 75">
                <a:extLst>
                  <a:ext uri="{FF2B5EF4-FFF2-40B4-BE49-F238E27FC236}">
                    <a16:creationId xmlns:a16="http://schemas.microsoft.com/office/drawing/2014/main" id="{2C9642A0-11BE-4245-9340-DC4C9F3F37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1508" y="1292155"/>
                <a:ext cx="551711" cy="2535079"/>
              </a:xfrm>
              <a:custGeom>
                <a:avLst/>
                <a:gdLst>
                  <a:gd name="T0" fmla="*/ 124 w 149"/>
                  <a:gd name="T1" fmla="*/ 4 h 685"/>
                  <a:gd name="T2" fmla="*/ 111 w 149"/>
                  <a:gd name="T3" fmla="*/ 351 h 685"/>
                  <a:gd name="T4" fmla="*/ 149 w 149"/>
                  <a:gd name="T5" fmla="*/ 661 h 685"/>
                  <a:gd name="T6" fmla="*/ 14 w 149"/>
                  <a:gd name="T7" fmla="*/ 600 h 685"/>
                  <a:gd name="T8" fmla="*/ 51 w 149"/>
                  <a:gd name="T9" fmla="*/ 0 h 685"/>
                  <a:gd name="T10" fmla="*/ 124 w 149"/>
                  <a:gd name="T11" fmla="*/ 4 h 6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9" h="685">
                    <a:moveTo>
                      <a:pt x="124" y="4"/>
                    </a:moveTo>
                    <a:cubicBezTo>
                      <a:pt x="124" y="4"/>
                      <a:pt x="116" y="234"/>
                      <a:pt x="111" y="351"/>
                    </a:cubicBezTo>
                    <a:cubicBezTo>
                      <a:pt x="106" y="472"/>
                      <a:pt x="112" y="611"/>
                      <a:pt x="149" y="661"/>
                    </a:cubicBezTo>
                    <a:cubicBezTo>
                      <a:pt x="149" y="661"/>
                      <a:pt x="27" y="685"/>
                      <a:pt x="14" y="600"/>
                    </a:cubicBezTo>
                    <a:cubicBezTo>
                      <a:pt x="0" y="515"/>
                      <a:pt x="26" y="107"/>
                      <a:pt x="51" y="0"/>
                    </a:cubicBezTo>
                    <a:lnTo>
                      <a:pt x="124" y="4"/>
                    </a:lnTo>
                    <a:close/>
                  </a:path>
                </a:pathLst>
              </a:custGeom>
              <a:solidFill>
                <a:srgbClr val="60151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8EE24363-9705-4ABD-BB99-738C0326834C}"/>
                  </a:ext>
                </a:extLst>
              </p:cNvPr>
              <p:cNvGrpSpPr/>
              <p:nvPr/>
            </p:nvGrpSpPr>
            <p:grpSpPr>
              <a:xfrm rot="509063">
                <a:off x="1522563" y="646199"/>
                <a:ext cx="1669102" cy="2636343"/>
                <a:chOff x="1417461" y="625179"/>
                <a:chExt cx="1669102" cy="2636343"/>
              </a:xfrm>
            </p:grpSpPr>
            <p:sp>
              <p:nvSpPr>
                <p:cNvPr id="66" name="Freeform 64">
                  <a:extLst>
                    <a:ext uri="{FF2B5EF4-FFF2-40B4-BE49-F238E27FC236}">
                      <a16:creationId xmlns:a16="http://schemas.microsoft.com/office/drawing/2014/main" id="{90DEE635-77A5-40E6-B63A-2C8153CC709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6795" y="2657432"/>
                  <a:ext cx="422513" cy="66346"/>
                </a:xfrm>
                <a:custGeom>
                  <a:avLst/>
                  <a:gdLst>
                    <a:gd name="T0" fmla="*/ 114 w 114"/>
                    <a:gd name="T1" fmla="*/ 0 h 18"/>
                    <a:gd name="T2" fmla="*/ 112 w 114"/>
                    <a:gd name="T3" fmla="*/ 0 h 18"/>
                    <a:gd name="T4" fmla="*/ 0 w 114"/>
                    <a:gd name="T5" fmla="*/ 17 h 18"/>
                    <a:gd name="T6" fmla="*/ 0 w 114"/>
                    <a:gd name="T7" fmla="*/ 18 h 18"/>
                    <a:gd name="T8" fmla="*/ 1 w 114"/>
                    <a:gd name="T9" fmla="*/ 17 h 18"/>
                    <a:gd name="T10" fmla="*/ 113 w 114"/>
                    <a:gd name="T11" fmla="*/ 0 h 18"/>
                    <a:gd name="T12" fmla="*/ 114 w 114"/>
                    <a:gd name="T13" fmla="*/ 0 h 18"/>
                    <a:gd name="T14" fmla="*/ 114 w 114"/>
                    <a:gd name="T15" fmla="*/ 0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14" h="18">
                      <a:moveTo>
                        <a:pt x="114" y="0"/>
                      </a:moveTo>
                      <a:cubicBezTo>
                        <a:pt x="113" y="0"/>
                        <a:pt x="113" y="0"/>
                        <a:pt x="112" y="0"/>
                      </a:cubicBezTo>
                      <a:cubicBezTo>
                        <a:pt x="73" y="1"/>
                        <a:pt x="4" y="16"/>
                        <a:pt x="0" y="17"/>
                      </a:cubicBezTo>
                      <a:cubicBezTo>
                        <a:pt x="0" y="17"/>
                        <a:pt x="0" y="17"/>
                        <a:pt x="0" y="18"/>
                      </a:cubicBezTo>
                      <a:cubicBezTo>
                        <a:pt x="0" y="17"/>
                        <a:pt x="1" y="17"/>
                        <a:pt x="1" y="17"/>
                      </a:cubicBezTo>
                      <a:cubicBezTo>
                        <a:pt x="1" y="17"/>
                        <a:pt x="73" y="1"/>
                        <a:pt x="113" y="0"/>
                      </a:cubicBezTo>
                      <a:cubicBezTo>
                        <a:pt x="113" y="0"/>
                        <a:pt x="114" y="0"/>
                        <a:pt x="114" y="0"/>
                      </a:cubicBezTo>
                      <a:cubicBezTo>
                        <a:pt x="114" y="0"/>
                        <a:pt x="114" y="0"/>
                        <a:pt x="114" y="0"/>
                      </a:cubicBezTo>
                    </a:path>
                  </a:pathLst>
                </a:custGeom>
                <a:solidFill>
                  <a:srgbClr val="4D111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67" name="Freeform 65">
                  <a:extLst>
                    <a:ext uri="{FF2B5EF4-FFF2-40B4-BE49-F238E27FC236}">
                      <a16:creationId xmlns:a16="http://schemas.microsoft.com/office/drawing/2014/main" id="{8A06AD9A-005E-4E3A-9C37-814E5B36B73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6795" y="2657432"/>
                  <a:ext cx="817092" cy="604090"/>
                </a:xfrm>
                <a:custGeom>
                  <a:avLst/>
                  <a:gdLst>
                    <a:gd name="T0" fmla="*/ 114 w 220"/>
                    <a:gd name="T1" fmla="*/ 0 h 163"/>
                    <a:gd name="T2" fmla="*/ 113 w 220"/>
                    <a:gd name="T3" fmla="*/ 0 h 163"/>
                    <a:gd name="T4" fmla="*/ 1 w 220"/>
                    <a:gd name="T5" fmla="*/ 17 h 163"/>
                    <a:gd name="T6" fmla="*/ 0 w 220"/>
                    <a:gd name="T7" fmla="*/ 18 h 163"/>
                    <a:gd name="T8" fmla="*/ 105 w 220"/>
                    <a:gd name="T9" fmla="*/ 163 h 163"/>
                    <a:gd name="T10" fmla="*/ 136 w 220"/>
                    <a:gd name="T11" fmla="*/ 93 h 163"/>
                    <a:gd name="T12" fmla="*/ 197 w 220"/>
                    <a:gd name="T13" fmla="*/ 150 h 163"/>
                    <a:gd name="T14" fmla="*/ 215 w 220"/>
                    <a:gd name="T15" fmla="*/ 15 h 163"/>
                    <a:gd name="T16" fmla="*/ 213 w 220"/>
                    <a:gd name="T17" fmla="*/ 15 h 163"/>
                    <a:gd name="T18" fmla="*/ 114 w 220"/>
                    <a:gd name="T19" fmla="*/ 0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220" h="163">
                      <a:moveTo>
                        <a:pt x="114" y="0"/>
                      </a:moveTo>
                      <a:cubicBezTo>
                        <a:pt x="114" y="0"/>
                        <a:pt x="113" y="0"/>
                        <a:pt x="113" y="0"/>
                      </a:cubicBezTo>
                      <a:cubicBezTo>
                        <a:pt x="73" y="1"/>
                        <a:pt x="1" y="17"/>
                        <a:pt x="1" y="17"/>
                      </a:cubicBezTo>
                      <a:cubicBezTo>
                        <a:pt x="1" y="17"/>
                        <a:pt x="0" y="17"/>
                        <a:pt x="0" y="18"/>
                      </a:cubicBezTo>
                      <a:cubicBezTo>
                        <a:pt x="7" y="107"/>
                        <a:pt x="105" y="163"/>
                        <a:pt x="105" y="163"/>
                      </a:cubicBezTo>
                      <a:cubicBezTo>
                        <a:pt x="136" y="93"/>
                        <a:pt x="136" y="93"/>
                        <a:pt x="136" y="93"/>
                      </a:cubicBezTo>
                      <a:cubicBezTo>
                        <a:pt x="197" y="150"/>
                        <a:pt x="197" y="150"/>
                        <a:pt x="197" y="150"/>
                      </a:cubicBezTo>
                      <a:cubicBezTo>
                        <a:pt x="220" y="98"/>
                        <a:pt x="218" y="41"/>
                        <a:pt x="215" y="15"/>
                      </a:cubicBezTo>
                      <a:cubicBezTo>
                        <a:pt x="215" y="15"/>
                        <a:pt x="214" y="15"/>
                        <a:pt x="213" y="15"/>
                      </a:cubicBezTo>
                      <a:cubicBezTo>
                        <a:pt x="213" y="15"/>
                        <a:pt x="154" y="1"/>
                        <a:pt x="114" y="0"/>
                      </a:cubicBezTo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68" name="Freeform 66">
                  <a:extLst>
                    <a:ext uri="{FF2B5EF4-FFF2-40B4-BE49-F238E27FC236}">
                      <a16:creationId xmlns:a16="http://schemas.microsoft.com/office/drawing/2014/main" id="{4314918F-FBCC-4C40-9908-F2AC818833B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0912" y="2430462"/>
                  <a:ext cx="453939" cy="478383"/>
                </a:xfrm>
                <a:custGeom>
                  <a:avLst/>
                  <a:gdLst>
                    <a:gd name="T0" fmla="*/ 122 w 122"/>
                    <a:gd name="T1" fmla="*/ 29 h 129"/>
                    <a:gd name="T2" fmla="*/ 122 w 122"/>
                    <a:gd name="T3" fmla="*/ 128 h 129"/>
                    <a:gd name="T4" fmla="*/ 1 w 122"/>
                    <a:gd name="T5" fmla="*/ 129 h 129"/>
                    <a:gd name="T6" fmla="*/ 0 w 122"/>
                    <a:gd name="T7" fmla="*/ 0 h 129"/>
                    <a:gd name="T8" fmla="*/ 122 w 122"/>
                    <a:gd name="T9" fmla="*/ 29 h 1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2" h="129">
                      <a:moveTo>
                        <a:pt x="122" y="29"/>
                      </a:moveTo>
                      <a:cubicBezTo>
                        <a:pt x="122" y="128"/>
                        <a:pt x="122" y="128"/>
                        <a:pt x="122" y="128"/>
                      </a:cubicBezTo>
                      <a:cubicBezTo>
                        <a:pt x="1" y="129"/>
                        <a:pt x="1" y="129"/>
                        <a:pt x="1" y="12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51" y="33"/>
                        <a:pt x="101" y="32"/>
                        <a:pt x="122" y="29"/>
                      </a:cubicBezTo>
                      <a:close/>
                    </a:path>
                  </a:pathLst>
                </a:custGeom>
                <a:solidFill>
                  <a:srgbClr val="CC836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69" name="Freeform 67">
                  <a:extLst>
                    <a:ext uri="{FF2B5EF4-FFF2-40B4-BE49-F238E27FC236}">
                      <a16:creationId xmlns:a16="http://schemas.microsoft.com/office/drawing/2014/main" id="{D0B4C8BD-8238-4B5D-BF4F-FE7E53690B9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80912" y="2073386"/>
                  <a:ext cx="453939" cy="492351"/>
                </a:xfrm>
                <a:custGeom>
                  <a:avLst/>
                  <a:gdLst>
                    <a:gd name="T0" fmla="*/ 0 w 122"/>
                    <a:gd name="T1" fmla="*/ 100 h 133"/>
                    <a:gd name="T2" fmla="*/ 0 w 122"/>
                    <a:gd name="T3" fmla="*/ 1 h 133"/>
                    <a:gd name="T4" fmla="*/ 121 w 122"/>
                    <a:gd name="T5" fmla="*/ 0 h 133"/>
                    <a:gd name="T6" fmla="*/ 122 w 122"/>
                    <a:gd name="T7" fmla="*/ 129 h 133"/>
                    <a:gd name="T8" fmla="*/ 0 w 122"/>
                    <a:gd name="T9" fmla="*/ 100 h 1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2" h="133">
                      <a:moveTo>
                        <a:pt x="0" y="100"/>
                      </a:moveTo>
                      <a:cubicBezTo>
                        <a:pt x="0" y="1"/>
                        <a:pt x="0" y="1"/>
                        <a:pt x="0" y="1"/>
                      </a:cubicBezTo>
                      <a:cubicBezTo>
                        <a:pt x="121" y="0"/>
                        <a:pt x="121" y="0"/>
                        <a:pt x="121" y="0"/>
                      </a:cubicBezTo>
                      <a:cubicBezTo>
                        <a:pt x="122" y="129"/>
                        <a:pt x="122" y="129"/>
                        <a:pt x="122" y="129"/>
                      </a:cubicBezTo>
                      <a:cubicBezTo>
                        <a:pt x="101" y="132"/>
                        <a:pt x="51" y="133"/>
                        <a:pt x="0" y="100"/>
                      </a:cubicBezTo>
                      <a:close/>
                    </a:path>
                  </a:pathLst>
                </a:custGeom>
                <a:solidFill>
                  <a:srgbClr val="A0664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70" name="Freeform 68">
                  <a:extLst>
                    <a:ext uri="{FF2B5EF4-FFF2-40B4-BE49-F238E27FC236}">
                      <a16:creationId xmlns:a16="http://schemas.microsoft.com/office/drawing/2014/main" id="{447C6324-7F87-40BB-8FF2-7D6D9743256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916795" y="2538709"/>
                  <a:ext cx="806617" cy="614565"/>
                </a:xfrm>
                <a:custGeom>
                  <a:avLst/>
                  <a:gdLst>
                    <a:gd name="T0" fmla="*/ 166 w 217"/>
                    <a:gd name="T1" fmla="*/ 0 h 166"/>
                    <a:gd name="T2" fmla="*/ 128 w 217"/>
                    <a:gd name="T3" fmla="*/ 86 h 166"/>
                    <a:gd name="T4" fmla="*/ 44 w 217"/>
                    <a:gd name="T5" fmla="*/ 0 h 166"/>
                    <a:gd name="T6" fmla="*/ 0 w 217"/>
                    <a:gd name="T7" fmla="*/ 49 h 166"/>
                    <a:gd name="T8" fmla="*/ 101 w 217"/>
                    <a:gd name="T9" fmla="*/ 166 h 166"/>
                    <a:gd name="T10" fmla="*/ 131 w 217"/>
                    <a:gd name="T11" fmla="*/ 100 h 166"/>
                    <a:gd name="T12" fmla="*/ 192 w 217"/>
                    <a:gd name="T13" fmla="*/ 160 h 166"/>
                    <a:gd name="T14" fmla="*/ 213 w 217"/>
                    <a:gd name="T15" fmla="*/ 43 h 166"/>
                    <a:gd name="T16" fmla="*/ 166 w 217"/>
                    <a:gd name="T17" fmla="*/ 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17" h="166">
                      <a:moveTo>
                        <a:pt x="166" y="0"/>
                      </a:moveTo>
                      <a:cubicBezTo>
                        <a:pt x="166" y="0"/>
                        <a:pt x="168" y="63"/>
                        <a:pt x="128" y="86"/>
                      </a:cubicBezTo>
                      <a:cubicBezTo>
                        <a:pt x="128" y="86"/>
                        <a:pt x="50" y="64"/>
                        <a:pt x="44" y="0"/>
                      </a:cubicBezTo>
                      <a:cubicBezTo>
                        <a:pt x="0" y="49"/>
                        <a:pt x="0" y="49"/>
                        <a:pt x="0" y="49"/>
                      </a:cubicBezTo>
                      <a:cubicBezTo>
                        <a:pt x="0" y="49"/>
                        <a:pt x="28" y="132"/>
                        <a:pt x="101" y="166"/>
                      </a:cubicBezTo>
                      <a:cubicBezTo>
                        <a:pt x="131" y="100"/>
                        <a:pt x="131" y="100"/>
                        <a:pt x="131" y="100"/>
                      </a:cubicBezTo>
                      <a:cubicBezTo>
                        <a:pt x="192" y="160"/>
                        <a:pt x="192" y="160"/>
                        <a:pt x="192" y="160"/>
                      </a:cubicBezTo>
                      <a:cubicBezTo>
                        <a:pt x="192" y="160"/>
                        <a:pt x="217" y="89"/>
                        <a:pt x="213" y="43"/>
                      </a:cubicBezTo>
                      <a:lnTo>
                        <a:pt x="16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76" name="Freeform 74">
                  <a:extLst>
                    <a:ext uri="{FF2B5EF4-FFF2-40B4-BE49-F238E27FC236}">
                      <a16:creationId xmlns:a16="http://schemas.microsoft.com/office/drawing/2014/main" id="{E3F26CFC-3C2D-4D95-9E65-AF644B87DE9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87298" y="1323547"/>
                  <a:ext cx="279348" cy="1323410"/>
                </a:xfrm>
                <a:custGeom>
                  <a:avLst/>
                  <a:gdLst>
                    <a:gd name="T0" fmla="*/ 74 w 75"/>
                    <a:gd name="T1" fmla="*/ 0 h 357"/>
                    <a:gd name="T2" fmla="*/ 13 w 75"/>
                    <a:gd name="T3" fmla="*/ 33 h 357"/>
                    <a:gd name="T4" fmla="*/ 0 w 75"/>
                    <a:gd name="T5" fmla="*/ 357 h 357"/>
                    <a:gd name="T6" fmla="*/ 48 w 75"/>
                    <a:gd name="T7" fmla="*/ 87 h 357"/>
                    <a:gd name="T8" fmla="*/ 74 w 75"/>
                    <a:gd name="T9" fmla="*/ 0 h 3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357">
                      <a:moveTo>
                        <a:pt x="74" y="0"/>
                      </a:moveTo>
                      <a:cubicBezTo>
                        <a:pt x="74" y="0"/>
                        <a:pt x="18" y="7"/>
                        <a:pt x="13" y="33"/>
                      </a:cubicBezTo>
                      <a:cubicBezTo>
                        <a:pt x="8" y="60"/>
                        <a:pt x="22" y="165"/>
                        <a:pt x="0" y="357"/>
                      </a:cubicBezTo>
                      <a:cubicBezTo>
                        <a:pt x="0" y="357"/>
                        <a:pt x="50" y="186"/>
                        <a:pt x="48" y="87"/>
                      </a:cubicBezTo>
                      <a:cubicBezTo>
                        <a:pt x="48" y="87"/>
                        <a:pt x="75" y="34"/>
                        <a:pt x="74" y="0"/>
                      </a:cubicBezTo>
                      <a:close/>
                    </a:path>
                  </a:pathLst>
                </a:custGeom>
                <a:solidFill>
                  <a:srgbClr val="511E1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78" name="Freeform 76">
                  <a:extLst>
                    <a:ext uri="{FF2B5EF4-FFF2-40B4-BE49-F238E27FC236}">
                      <a16:creationId xmlns:a16="http://schemas.microsoft.com/office/drawing/2014/main" id="{64FDA0AC-DCAE-43B1-BB0C-AB3D337A066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17461" y="625179"/>
                  <a:ext cx="1620217" cy="1770366"/>
                </a:xfrm>
                <a:custGeom>
                  <a:avLst/>
                  <a:gdLst>
                    <a:gd name="T0" fmla="*/ 63 w 437"/>
                    <a:gd name="T1" fmla="*/ 215 h 478"/>
                    <a:gd name="T2" fmla="*/ 67 w 437"/>
                    <a:gd name="T3" fmla="*/ 216 h 478"/>
                    <a:gd name="T4" fmla="*/ 93 w 437"/>
                    <a:gd name="T5" fmla="*/ 189 h 478"/>
                    <a:gd name="T6" fmla="*/ 273 w 437"/>
                    <a:gd name="T7" fmla="*/ 0 h 478"/>
                    <a:gd name="T8" fmla="*/ 437 w 437"/>
                    <a:gd name="T9" fmla="*/ 191 h 478"/>
                    <a:gd name="T10" fmla="*/ 426 w 437"/>
                    <a:gd name="T11" fmla="*/ 309 h 478"/>
                    <a:gd name="T12" fmla="*/ 269 w 437"/>
                    <a:gd name="T13" fmla="*/ 478 h 478"/>
                    <a:gd name="T14" fmla="*/ 85 w 437"/>
                    <a:gd name="T15" fmla="*/ 347 h 478"/>
                    <a:gd name="T16" fmla="*/ 7 w 437"/>
                    <a:gd name="T17" fmla="*/ 267 h 478"/>
                    <a:gd name="T18" fmla="*/ 63 w 437"/>
                    <a:gd name="T19" fmla="*/ 215 h 4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37" h="478">
                      <a:moveTo>
                        <a:pt x="63" y="215"/>
                      </a:moveTo>
                      <a:cubicBezTo>
                        <a:pt x="67" y="216"/>
                        <a:pt x="67" y="216"/>
                        <a:pt x="67" y="216"/>
                      </a:cubicBezTo>
                      <a:cubicBezTo>
                        <a:pt x="67" y="216"/>
                        <a:pt x="89" y="230"/>
                        <a:pt x="93" y="189"/>
                      </a:cubicBezTo>
                      <a:cubicBezTo>
                        <a:pt x="201" y="139"/>
                        <a:pt x="273" y="0"/>
                        <a:pt x="273" y="0"/>
                      </a:cubicBezTo>
                      <a:cubicBezTo>
                        <a:pt x="402" y="17"/>
                        <a:pt x="434" y="112"/>
                        <a:pt x="437" y="191"/>
                      </a:cubicBezTo>
                      <a:cubicBezTo>
                        <a:pt x="431" y="221"/>
                        <a:pt x="424" y="268"/>
                        <a:pt x="426" y="309"/>
                      </a:cubicBezTo>
                      <a:cubicBezTo>
                        <a:pt x="432" y="412"/>
                        <a:pt x="346" y="478"/>
                        <a:pt x="269" y="478"/>
                      </a:cubicBezTo>
                      <a:cubicBezTo>
                        <a:pt x="122" y="478"/>
                        <a:pt x="85" y="347"/>
                        <a:pt x="85" y="347"/>
                      </a:cubicBezTo>
                      <a:cubicBezTo>
                        <a:pt x="85" y="347"/>
                        <a:pt x="16" y="359"/>
                        <a:pt x="7" y="267"/>
                      </a:cubicBezTo>
                      <a:cubicBezTo>
                        <a:pt x="0" y="192"/>
                        <a:pt x="63" y="215"/>
                        <a:pt x="63" y="215"/>
                      </a:cubicBezTo>
                      <a:close/>
                    </a:path>
                  </a:pathLst>
                </a:custGeom>
                <a:solidFill>
                  <a:srgbClr val="CC836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79" name="Freeform 77">
                  <a:extLst>
                    <a:ext uri="{FF2B5EF4-FFF2-40B4-BE49-F238E27FC236}">
                      <a16:creationId xmlns:a16="http://schemas.microsoft.com/office/drawing/2014/main" id="{63EB218A-623B-4C28-BB42-3618DB74929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23113" y="1522582"/>
                  <a:ext cx="174593" cy="384103"/>
                </a:xfrm>
                <a:custGeom>
                  <a:avLst/>
                  <a:gdLst>
                    <a:gd name="T0" fmla="*/ 0 w 47"/>
                    <a:gd name="T1" fmla="*/ 92 h 104"/>
                    <a:gd name="T2" fmla="*/ 45 w 47"/>
                    <a:gd name="T3" fmla="*/ 81 h 104"/>
                    <a:gd name="T4" fmla="*/ 34 w 47"/>
                    <a:gd name="T5" fmla="*/ 50 h 104"/>
                    <a:gd name="T6" fmla="*/ 13 w 47"/>
                    <a:gd name="T7" fmla="*/ 0 h 104"/>
                    <a:gd name="T8" fmla="*/ 31 w 47"/>
                    <a:gd name="T9" fmla="*/ 61 h 104"/>
                    <a:gd name="T10" fmla="*/ 36 w 47"/>
                    <a:gd name="T11" fmla="*/ 75 h 104"/>
                    <a:gd name="T12" fmla="*/ 0 w 47"/>
                    <a:gd name="T13" fmla="*/ 92 h 1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7" h="104">
                      <a:moveTo>
                        <a:pt x="0" y="92"/>
                      </a:moveTo>
                      <a:cubicBezTo>
                        <a:pt x="26" y="104"/>
                        <a:pt x="42" y="98"/>
                        <a:pt x="45" y="81"/>
                      </a:cubicBezTo>
                      <a:cubicBezTo>
                        <a:pt x="47" y="69"/>
                        <a:pt x="41" y="57"/>
                        <a:pt x="34" y="50"/>
                      </a:cubicBezTo>
                      <a:cubicBezTo>
                        <a:pt x="19" y="38"/>
                        <a:pt x="13" y="0"/>
                        <a:pt x="13" y="0"/>
                      </a:cubicBezTo>
                      <a:cubicBezTo>
                        <a:pt x="12" y="8"/>
                        <a:pt x="13" y="39"/>
                        <a:pt x="31" y="61"/>
                      </a:cubicBezTo>
                      <a:cubicBezTo>
                        <a:pt x="35" y="65"/>
                        <a:pt x="36" y="70"/>
                        <a:pt x="36" y="75"/>
                      </a:cubicBezTo>
                      <a:cubicBezTo>
                        <a:pt x="35" y="88"/>
                        <a:pt x="22" y="98"/>
                        <a:pt x="0" y="92"/>
                      </a:cubicBezTo>
                      <a:close/>
                    </a:path>
                  </a:pathLst>
                </a:custGeom>
                <a:solidFill>
                  <a:srgbClr val="A0664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80" name="Freeform 78">
                  <a:extLst>
                    <a:ext uri="{FF2B5EF4-FFF2-40B4-BE49-F238E27FC236}">
                      <a16:creationId xmlns:a16="http://schemas.microsoft.com/office/drawing/2014/main" id="{3C24FAFD-5190-4B96-8A59-1469AA3AE9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87298" y="1777488"/>
                  <a:ext cx="1421182" cy="618057"/>
                </a:xfrm>
                <a:custGeom>
                  <a:avLst/>
                  <a:gdLst>
                    <a:gd name="T0" fmla="*/ 77 w 383"/>
                    <a:gd name="T1" fmla="*/ 5 h 167"/>
                    <a:gd name="T2" fmla="*/ 188 w 383"/>
                    <a:gd name="T3" fmla="*/ 128 h 167"/>
                    <a:gd name="T4" fmla="*/ 383 w 383"/>
                    <a:gd name="T5" fmla="*/ 93 h 167"/>
                    <a:gd name="T6" fmla="*/ 250 w 383"/>
                    <a:gd name="T7" fmla="*/ 167 h 167"/>
                    <a:gd name="T8" fmla="*/ 66 w 383"/>
                    <a:gd name="T9" fmla="*/ 36 h 167"/>
                    <a:gd name="T10" fmla="*/ 0 w 383"/>
                    <a:gd name="T11" fmla="*/ 0 h 167"/>
                    <a:gd name="T12" fmla="*/ 77 w 383"/>
                    <a:gd name="T13" fmla="*/ 5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83" h="167">
                      <a:moveTo>
                        <a:pt x="77" y="5"/>
                      </a:moveTo>
                      <a:cubicBezTo>
                        <a:pt x="77" y="5"/>
                        <a:pt x="87" y="85"/>
                        <a:pt x="188" y="128"/>
                      </a:cubicBezTo>
                      <a:cubicBezTo>
                        <a:pt x="277" y="166"/>
                        <a:pt x="364" y="107"/>
                        <a:pt x="383" y="93"/>
                      </a:cubicBezTo>
                      <a:cubicBezTo>
                        <a:pt x="353" y="140"/>
                        <a:pt x="300" y="167"/>
                        <a:pt x="250" y="167"/>
                      </a:cubicBezTo>
                      <a:cubicBezTo>
                        <a:pt x="103" y="167"/>
                        <a:pt x="66" y="36"/>
                        <a:pt x="66" y="36"/>
                      </a:cubicBezTo>
                      <a:cubicBezTo>
                        <a:pt x="66" y="36"/>
                        <a:pt x="23" y="44"/>
                        <a:pt x="0" y="0"/>
                      </a:cubicBezTo>
                      <a:cubicBezTo>
                        <a:pt x="42" y="40"/>
                        <a:pt x="77" y="5"/>
                        <a:pt x="77" y="5"/>
                      </a:cubicBezTo>
                      <a:close/>
                    </a:path>
                  </a:pathLst>
                </a:custGeom>
                <a:solidFill>
                  <a:srgbClr val="B8765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81" name="Freeform 79">
                  <a:extLst>
                    <a:ext uri="{FF2B5EF4-FFF2-40B4-BE49-F238E27FC236}">
                      <a16:creationId xmlns:a16="http://schemas.microsoft.com/office/drawing/2014/main" id="{F19EF7C3-56E9-4194-996C-34597439CF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0721142">
                  <a:off x="2597705" y="1125560"/>
                  <a:ext cx="342200" cy="104755"/>
                </a:xfrm>
                <a:custGeom>
                  <a:avLst/>
                  <a:gdLst>
                    <a:gd name="T0" fmla="*/ 7 w 93"/>
                    <a:gd name="T1" fmla="*/ 23 h 28"/>
                    <a:gd name="T2" fmla="*/ 93 w 93"/>
                    <a:gd name="T3" fmla="*/ 28 h 28"/>
                    <a:gd name="T4" fmla="*/ 84 w 93"/>
                    <a:gd name="T5" fmla="*/ 16 h 28"/>
                    <a:gd name="T6" fmla="*/ 15 w 93"/>
                    <a:gd name="T7" fmla="*/ 12 h 28"/>
                    <a:gd name="T8" fmla="*/ 7 w 93"/>
                    <a:gd name="T9" fmla="*/ 23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3" h="28">
                      <a:moveTo>
                        <a:pt x="7" y="23"/>
                      </a:moveTo>
                      <a:cubicBezTo>
                        <a:pt x="7" y="23"/>
                        <a:pt x="43" y="13"/>
                        <a:pt x="93" y="28"/>
                      </a:cubicBezTo>
                      <a:cubicBezTo>
                        <a:pt x="93" y="28"/>
                        <a:pt x="93" y="24"/>
                        <a:pt x="84" y="16"/>
                      </a:cubicBezTo>
                      <a:cubicBezTo>
                        <a:pt x="75" y="9"/>
                        <a:pt x="42" y="0"/>
                        <a:pt x="15" y="12"/>
                      </a:cubicBezTo>
                      <a:cubicBezTo>
                        <a:pt x="15" y="12"/>
                        <a:pt x="0" y="20"/>
                        <a:pt x="7" y="23"/>
                      </a:cubicBezTo>
                      <a:close/>
                    </a:path>
                  </a:pathLst>
                </a:custGeom>
                <a:solidFill>
                  <a:srgbClr val="7C342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83" name="Freeform 81">
                  <a:extLst>
                    <a:ext uri="{FF2B5EF4-FFF2-40B4-BE49-F238E27FC236}">
                      <a16:creationId xmlns:a16="http://schemas.microsoft.com/office/drawing/2014/main" id="{587DAEDB-7DC4-4DF4-AE0C-BBF61E9182E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763154" y="625179"/>
                  <a:ext cx="1274523" cy="705353"/>
                </a:xfrm>
                <a:custGeom>
                  <a:avLst/>
                  <a:gdLst>
                    <a:gd name="T0" fmla="*/ 180 w 344"/>
                    <a:gd name="T1" fmla="*/ 0 h 191"/>
                    <a:gd name="T2" fmla="*/ 344 w 344"/>
                    <a:gd name="T3" fmla="*/ 191 h 191"/>
                    <a:gd name="T4" fmla="*/ 201 w 344"/>
                    <a:gd name="T5" fmla="*/ 15 h 191"/>
                    <a:gd name="T6" fmla="*/ 0 w 344"/>
                    <a:gd name="T7" fmla="*/ 189 h 191"/>
                    <a:gd name="T8" fmla="*/ 180 w 344"/>
                    <a:gd name="T9" fmla="*/ 0 h 19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4" h="191">
                      <a:moveTo>
                        <a:pt x="180" y="0"/>
                      </a:moveTo>
                      <a:cubicBezTo>
                        <a:pt x="309" y="17"/>
                        <a:pt x="341" y="112"/>
                        <a:pt x="344" y="191"/>
                      </a:cubicBezTo>
                      <a:cubicBezTo>
                        <a:pt x="344" y="191"/>
                        <a:pt x="331" y="41"/>
                        <a:pt x="201" y="15"/>
                      </a:cubicBezTo>
                      <a:cubicBezTo>
                        <a:pt x="201" y="15"/>
                        <a:pt x="159" y="138"/>
                        <a:pt x="0" y="189"/>
                      </a:cubicBezTo>
                      <a:cubicBezTo>
                        <a:pt x="108" y="139"/>
                        <a:pt x="180" y="0"/>
                        <a:pt x="180" y="0"/>
                      </a:cubicBezTo>
                      <a:close/>
                    </a:path>
                  </a:pathLst>
                </a:custGeom>
                <a:solidFill>
                  <a:srgbClr val="B8765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82" name="Freeform 80">
                  <a:extLst>
                    <a:ext uri="{FF2B5EF4-FFF2-40B4-BE49-F238E27FC236}">
                      <a16:creationId xmlns:a16="http://schemas.microsoft.com/office/drawing/2014/main" id="{940A8175-E9D9-4CB8-A3F0-45D928EFF74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1099007">
                  <a:off x="2000599" y="1131636"/>
                  <a:ext cx="342200" cy="97772"/>
                </a:xfrm>
                <a:custGeom>
                  <a:avLst/>
                  <a:gdLst>
                    <a:gd name="T0" fmla="*/ 86 w 93"/>
                    <a:gd name="T1" fmla="*/ 23 h 26"/>
                    <a:gd name="T2" fmla="*/ 0 w 93"/>
                    <a:gd name="T3" fmla="*/ 26 h 26"/>
                    <a:gd name="T4" fmla="*/ 9 w 93"/>
                    <a:gd name="T5" fmla="*/ 14 h 26"/>
                    <a:gd name="T6" fmla="*/ 79 w 93"/>
                    <a:gd name="T7" fmla="*/ 12 h 26"/>
                    <a:gd name="T8" fmla="*/ 86 w 93"/>
                    <a:gd name="T9" fmla="*/ 23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3" h="26">
                      <a:moveTo>
                        <a:pt x="86" y="23"/>
                      </a:moveTo>
                      <a:cubicBezTo>
                        <a:pt x="86" y="23"/>
                        <a:pt x="50" y="12"/>
                        <a:pt x="0" y="26"/>
                      </a:cubicBezTo>
                      <a:cubicBezTo>
                        <a:pt x="0" y="26"/>
                        <a:pt x="0" y="22"/>
                        <a:pt x="9" y="14"/>
                      </a:cubicBezTo>
                      <a:cubicBezTo>
                        <a:pt x="18" y="7"/>
                        <a:pt x="51" y="0"/>
                        <a:pt x="79" y="12"/>
                      </a:cubicBezTo>
                      <a:cubicBezTo>
                        <a:pt x="79" y="12"/>
                        <a:pt x="93" y="20"/>
                        <a:pt x="86" y="23"/>
                      </a:cubicBezTo>
                      <a:close/>
                    </a:path>
                  </a:pathLst>
                </a:custGeom>
                <a:solidFill>
                  <a:srgbClr val="7C342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84" name="Freeform 82">
                  <a:extLst>
                    <a:ext uri="{FF2B5EF4-FFF2-40B4-BE49-F238E27FC236}">
                      <a16:creationId xmlns:a16="http://schemas.microsoft.com/office/drawing/2014/main" id="{B03BB9BD-9C20-4D44-AD18-EDB1ACEB333F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2548819" y="1281645"/>
                  <a:ext cx="537744" cy="534252"/>
                </a:xfrm>
                <a:custGeom>
                  <a:avLst/>
                  <a:gdLst>
                    <a:gd name="T0" fmla="*/ 0 w 145"/>
                    <a:gd name="T1" fmla="*/ 72 h 145"/>
                    <a:gd name="T2" fmla="*/ 72 w 145"/>
                    <a:gd name="T3" fmla="*/ 0 h 145"/>
                    <a:gd name="T4" fmla="*/ 145 w 145"/>
                    <a:gd name="T5" fmla="*/ 72 h 145"/>
                    <a:gd name="T6" fmla="*/ 72 w 145"/>
                    <a:gd name="T7" fmla="*/ 145 h 145"/>
                    <a:gd name="T8" fmla="*/ 0 w 145"/>
                    <a:gd name="T9" fmla="*/ 72 h 145"/>
                    <a:gd name="T10" fmla="*/ 8 w 145"/>
                    <a:gd name="T11" fmla="*/ 72 h 145"/>
                    <a:gd name="T12" fmla="*/ 72 w 145"/>
                    <a:gd name="T13" fmla="*/ 137 h 145"/>
                    <a:gd name="T14" fmla="*/ 137 w 145"/>
                    <a:gd name="T15" fmla="*/ 72 h 145"/>
                    <a:gd name="T16" fmla="*/ 72 w 145"/>
                    <a:gd name="T17" fmla="*/ 8 h 145"/>
                    <a:gd name="T18" fmla="*/ 8 w 145"/>
                    <a:gd name="T19" fmla="*/ 72 h 1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45" h="145">
                      <a:moveTo>
                        <a:pt x="0" y="72"/>
                      </a:moveTo>
                      <a:cubicBezTo>
                        <a:pt x="0" y="32"/>
                        <a:pt x="32" y="0"/>
                        <a:pt x="72" y="0"/>
                      </a:cubicBezTo>
                      <a:cubicBezTo>
                        <a:pt x="112" y="0"/>
                        <a:pt x="145" y="32"/>
                        <a:pt x="145" y="72"/>
                      </a:cubicBezTo>
                      <a:cubicBezTo>
                        <a:pt x="145" y="112"/>
                        <a:pt x="112" y="145"/>
                        <a:pt x="72" y="145"/>
                      </a:cubicBezTo>
                      <a:cubicBezTo>
                        <a:pt x="32" y="145"/>
                        <a:pt x="0" y="112"/>
                        <a:pt x="0" y="72"/>
                      </a:cubicBezTo>
                      <a:close/>
                      <a:moveTo>
                        <a:pt x="8" y="72"/>
                      </a:moveTo>
                      <a:cubicBezTo>
                        <a:pt x="8" y="108"/>
                        <a:pt x="37" y="137"/>
                        <a:pt x="72" y="137"/>
                      </a:cubicBezTo>
                      <a:cubicBezTo>
                        <a:pt x="108" y="137"/>
                        <a:pt x="137" y="108"/>
                        <a:pt x="137" y="72"/>
                      </a:cubicBezTo>
                      <a:cubicBezTo>
                        <a:pt x="137" y="37"/>
                        <a:pt x="108" y="8"/>
                        <a:pt x="72" y="8"/>
                      </a:cubicBezTo>
                      <a:cubicBezTo>
                        <a:pt x="37" y="8"/>
                        <a:pt x="8" y="37"/>
                        <a:pt x="8" y="72"/>
                      </a:cubicBezTo>
                      <a:close/>
                    </a:path>
                  </a:pathLst>
                </a:custGeom>
                <a:solidFill>
                  <a:srgbClr val="CE3B2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85" name="Freeform 83">
                  <a:extLst>
                    <a:ext uri="{FF2B5EF4-FFF2-40B4-BE49-F238E27FC236}">
                      <a16:creationId xmlns:a16="http://schemas.microsoft.com/office/drawing/2014/main" id="{78979946-C78C-4524-807A-58FA2B4F1E8F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1864418" y="1281645"/>
                  <a:ext cx="537744" cy="534252"/>
                </a:xfrm>
                <a:custGeom>
                  <a:avLst/>
                  <a:gdLst>
                    <a:gd name="T0" fmla="*/ 0 w 145"/>
                    <a:gd name="T1" fmla="*/ 72 h 145"/>
                    <a:gd name="T2" fmla="*/ 72 w 145"/>
                    <a:gd name="T3" fmla="*/ 0 h 145"/>
                    <a:gd name="T4" fmla="*/ 145 w 145"/>
                    <a:gd name="T5" fmla="*/ 72 h 145"/>
                    <a:gd name="T6" fmla="*/ 72 w 145"/>
                    <a:gd name="T7" fmla="*/ 145 h 145"/>
                    <a:gd name="T8" fmla="*/ 0 w 145"/>
                    <a:gd name="T9" fmla="*/ 72 h 145"/>
                    <a:gd name="T10" fmla="*/ 8 w 145"/>
                    <a:gd name="T11" fmla="*/ 72 h 145"/>
                    <a:gd name="T12" fmla="*/ 72 w 145"/>
                    <a:gd name="T13" fmla="*/ 137 h 145"/>
                    <a:gd name="T14" fmla="*/ 137 w 145"/>
                    <a:gd name="T15" fmla="*/ 72 h 145"/>
                    <a:gd name="T16" fmla="*/ 72 w 145"/>
                    <a:gd name="T17" fmla="*/ 8 h 145"/>
                    <a:gd name="T18" fmla="*/ 8 w 145"/>
                    <a:gd name="T19" fmla="*/ 72 h 1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45" h="145">
                      <a:moveTo>
                        <a:pt x="0" y="72"/>
                      </a:moveTo>
                      <a:cubicBezTo>
                        <a:pt x="0" y="32"/>
                        <a:pt x="32" y="0"/>
                        <a:pt x="72" y="0"/>
                      </a:cubicBezTo>
                      <a:cubicBezTo>
                        <a:pt x="112" y="0"/>
                        <a:pt x="145" y="32"/>
                        <a:pt x="145" y="72"/>
                      </a:cubicBezTo>
                      <a:cubicBezTo>
                        <a:pt x="145" y="112"/>
                        <a:pt x="112" y="145"/>
                        <a:pt x="72" y="145"/>
                      </a:cubicBezTo>
                      <a:cubicBezTo>
                        <a:pt x="32" y="145"/>
                        <a:pt x="0" y="112"/>
                        <a:pt x="0" y="72"/>
                      </a:cubicBezTo>
                      <a:close/>
                      <a:moveTo>
                        <a:pt x="8" y="72"/>
                      </a:moveTo>
                      <a:cubicBezTo>
                        <a:pt x="8" y="108"/>
                        <a:pt x="37" y="137"/>
                        <a:pt x="72" y="137"/>
                      </a:cubicBezTo>
                      <a:cubicBezTo>
                        <a:pt x="108" y="137"/>
                        <a:pt x="137" y="108"/>
                        <a:pt x="137" y="72"/>
                      </a:cubicBezTo>
                      <a:cubicBezTo>
                        <a:pt x="137" y="37"/>
                        <a:pt x="108" y="8"/>
                        <a:pt x="72" y="8"/>
                      </a:cubicBezTo>
                      <a:cubicBezTo>
                        <a:pt x="37" y="8"/>
                        <a:pt x="8" y="37"/>
                        <a:pt x="8" y="72"/>
                      </a:cubicBezTo>
                      <a:close/>
                    </a:path>
                  </a:pathLst>
                </a:custGeom>
                <a:solidFill>
                  <a:srgbClr val="CE3B2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86" name="Freeform 84">
                  <a:extLst>
                    <a:ext uri="{FF2B5EF4-FFF2-40B4-BE49-F238E27FC236}">
                      <a16:creationId xmlns:a16="http://schemas.microsoft.com/office/drawing/2014/main" id="{4623B9EF-BB45-45ED-B5EC-69D19B018EE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84703" y="1470205"/>
                  <a:ext cx="185068" cy="66346"/>
                </a:xfrm>
                <a:custGeom>
                  <a:avLst/>
                  <a:gdLst>
                    <a:gd name="T0" fmla="*/ 3 w 50"/>
                    <a:gd name="T1" fmla="*/ 18 h 18"/>
                    <a:gd name="T2" fmla="*/ 46 w 50"/>
                    <a:gd name="T3" fmla="*/ 18 h 18"/>
                    <a:gd name="T4" fmla="*/ 50 w 50"/>
                    <a:gd name="T5" fmla="*/ 10 h 18"/>
                    <a:gd name="T6" fmla="*/ 0 w 50"/>
                    <a:gd name="T7" fmla="*/ 10 h 18"/>
                    <a:gd name="T8" fmla="*/ 3 w 50"/>
                    <a:gd name="T9" fmla="*/ 18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0" h="18">
                      <a:moveTo>
                        <a:pt x="3" y="18"/>
                      </a:moveTo>
                      <a:cubicBezTo>
                        <a:pt x="28" y="9"/>
                        <a:pt x="46" y="17"/>
                        <a:pt x="46" y="18"/>
                      </a:cubicBezTo>
                      <a:cubicBezTo>
                        <a:pt x="50" y="10"/>
                        <a:pt x="50" y="10"/>
                        <a:pt x="50" y="10"/>
                      </a:cubicBezTo>
                      <a:cubicBezTo>
                        <a:pt x="49" y="10"/>
                        <a:pt x="28" y="0"/>
                        <a:pt x="0" y="10"/>
                      </a:cubicBezTo>
                      <a:lnTo>
                        <a:pt x="3" y="18"/>
                      </a:lnTo>
                      <a:close/>
                    </a:path>
                  </a:pathLst>
                </a:custGeom>
                <a:solidFill>
                  <a:srgbClr val="CE3B2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87" name="Freeform 85">
                  <a:extLst>
                    <a:ext uri="{FF2B5EF4-FFF2-40B4-BE49-F238E27FC236}">
                      <a16:creationId xmlns:a16="http://schemas.microsoft.com/office/drawing/2014/main" id="{4062EB96-5821-427C-9EA8-B79554E2BD0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02529" y="1351483"/>
                  <a:ext cx="289824" cy="171101"/>
                </a:xfrm>
                <a:custGeom>
                  <a:avLst/>
                  <a:gdLst>
                    <a:gd name="T0" fmla="*/ 73 w 78"/>
                    <a:gd name="T1" fmla="*/ 46 h 46"/>
                    <a:gd name="T2" fmla="*/ 78 w 78"/>
                    <a:gd name="T3" fmla="*/ 40 h 46"/>
                    <a:gd name="T4" fmla="*/ 0 w 78"/>
                    <a:gd name="T5" fmla="*/ 16 h 46"/>
                    <a:gd name="T6" fmla="*/ 8 w 78"/>
                    <a:gd name="T7" fmla="*/ 17 h 46"/>
                    <a:gd name="T8" fmla="*/ 73 w 78"/>
                    <a:gd name="T9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8" h="46">
                      <a:moveTo>
                        <a:pt x="73" y="46"/>
                      </a:moveTo>
                      <a:cubicBezTo>
                        <a:pt x="78" y="40"/>
                        <a:pt x="78" y="40"/>
                        <a:pt x="78" y="40"/>
                      </a:cubicBezTo>
                      <a:cubicBezTo>
                        <a:pt x="76" y="38"/>
                        <a:pt x="28" y="0"/>
                        <a:pt x="0" y="16"/>
                      </a:cubicBezTo>
                      <a:cubicBezTo>
                        <a:pt x="8" y="17"/>
                        <a:pt x="8" y="17"/>
                        <a:pt x="8" y="17"/>
                      </a:cubicBezTo>
                      <a:cubicBezTo>
                        <a:pt x="39" y="17"/>
                        <a:pt x="73" y="46"/>
                        <a:pt x="73" y="46"/>
                      </a:cubicBezTo>
                      <a:close/>
                    </a:path>
                  </a:pathLst>
                </a:custGeom>
                <a:solidFill>
                  <a:srgbClr val="CE3B2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</p:grpSp>
          <p:sp>
            <p:nvSpPr>
              <p:cNvPr id="26" name="Freeform 23">
                <a:extLst>
                  <a:ext uri="{FF2B5EF4-FFF2-40B4-BE49-F238E27FC236}">
                    <a16:creationId xmlns:a16="http://schemas.microsoft.com/office/drawing/2014/main" id="{E68EBA59-DD3B-4A20-93A6-023DF0AB6B6A}"/>
                  </a:ext>
                </a:extLst>
              </p:cNvPr>
              <p:cNvSpPr>
                <a:spLocks/>
              </p:cNvSpPr>
              <p:nvPr/>
            </p:nvSpPr>
            <p:spPr bwMode="auto">
              <a:xfrm rot="4584947">
                <a:off x="4042569" y="3248232"/>
                <a:ext cx="836441" cy="856475"/>
              </a:xfrm>
              <a:custGeom>
                <a:avLst/>
                <a:gdLst>
                  <a:gd name="T0" fmla="*/ 0 w 309"/>
                  <a:gd name="T1" fmla="*/ 227 h 317"/>
                  <a:gd name="T2" fmla="*/ 177 w 309"/>
                  <a:gd name="T3" fmla="*/ 270 h 317"/>
                  <a:gd name="T4" fmla="*/ 268 w 309"/>
                  <a:gd name="T5" fmla="*/ 173 h 317"/>
                  <a:gd name="T6" fmla="*/ 177 w 309"/>
                  <a:gd name="T7" fmla="*/ 0 h 317"/>
                  <a:gd name="T8" fmla="*/ 0 w 309"/>
                  <a:gd name="T9" fmla="*/ 227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9" h="317">
                    <a:moveTo>
                      <a:pt x="0" y="227"/>
                    </a:moveTo>
                    <a:cubicBezTo>
                      <a:pt x="0" y="227"/>
                      <a:pt x="57" y="317"/>
                      <a:pt x="177" y="270"/>
                    </a:cubicBezTo>
                    <a:cubicBezTo>
                      <a:pt x="218" y="254"/>
                      <a:pt x="254" y="203"/>
                      <a:pt x="268" y="173"/>
                    </a:cubicBezTo>
                    <a:cubicBezTo>
                      <a:pt x="309" y="83"/>
                      <a:pt x="253" y="18"/>
                      <a:pt x="177" y="0"/>
                    </a:cubicBezTo>
                    <a:lnTo>
                      <a:pt x="0" y="227"/>
                    </a:lnTo>
                    <a:close/>
                  </a:path>
                </a:pathLst>
              </a:custGeom>
              <a:solidFill>
                <a:srgbClr val="CFD1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" name="Freeform 24">
                <a:extLst>
                  <a:ext uri="{FF2B5EF4-FFF2-40B4-BE49-F238E27FC236}">
                    <a16:creationId xmlns:a16="http://schemas.microsoft.com/office/drawing/2014/main" id="{08154465-1053-4F7C-B060-B3FC4DB818A0}"/>
                  </a:ext>
                </a:extLst>
              </p:cNvPr>
              <p:cNvSpPr>
                <a:spLocks/>
              </p:cNvSpPr>
              <p:nvPr/>
            </p:nvSpPr>
            <p:spPr bwMode="auto">
              <a:xfrm rot="4584947">
                <a:off x="4031563" y="2802415"/>
                <a:ext cx="1111916" cy="1187043"/>
              </a:xfrm>
              <a:custGeom>
                <a:avLst/>
                <a:gdLst>
                  <a:gd name="T0" fmla="*/ 21 w 411"/>
                  <a:gd name="T1" fmla="*/ 253 h 439"/>
                  <a:gd name="T2" fmla="*/ 283 w 411"/>
                  <a:gd name="T3" fmla="*/ 407 h 439"/>
                  <a:gd name="T4" fmla="*/ 411 w 411"/>
                  <a:gd name="T5" fmla="*/ 247 h 439"/>
                  <a:gd name="T6" fmla="*/ 251 w 411"/>
                  <a:gd name="T7" fmla="*/ 81 h 439"/>
                  <a:gd name="T8" fmla="*/ 21 w 411"/>
                  <a:gd name="T9" fmla="*/ 253 h 4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1" h="439">
                    <a:moveTo>
                      <a:pt x="21" y="253"/>
                    </a:moveTo>
                    <a:cubicBezTo>
                      <a:pt x="21" y="253"/>
                      <a:pt x="152" y="439"/>
                      <a:pt x="283" y="407"/>
                    </a:cubicBezTo>
                    <a:cubicBezTo>
                      <a:pt x="332" y="395"/>
                      <a:pt x="411" y="324"/>
                      <a:pt x="411" y="247"/>
                    </a:cubicBezTo>
                    <a:cubicBezTo>
                      <a:pt x="411" y="160"/>
                      <a:pt x="344" y="123"/>
                      <a:pt x="251" y="81"/>
                    </a:cubicBezTo>
                    <a:cubicBezTo>
                      <a:pt x="72" y="0"/>
                      <a:pt x="0" y="201"/>
                      <a:pt x="21" y="253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" name="Freeform 25">
                <a:extLst>
                  <a:ext uri="{FF2B5EF4-FFF2-40B4-BE49-F238E27FC236}">
                    <a16:creationId xmlns:a16="http://schemas.microsoft.com/office/drawing/2014/main" id="{873C21AF-5F72-4324-8CC2-54F5705D7877}"/>
                  </a:ext>
                </a:extLst>
              </p:cNvPr>
              <p:cNvSpPr>
                <a:spLocks/>
              </p:cNvSpPr>
              <p:nvPr/>
            </p:nvSpPr>
            <p:spPr bwMode="auto">
              <a:xfrm rot="4584947">
                <a:off x="4214626" y="2892982"/>
                <a:ext cx="827676" cy="827674"/>
              </a:xfrm>
              <a:custGeom>
                <a:avLst/>
                <a:gdLst>
                  <a:gd name="T0" fmla="*/ 0 w 306"/>
                  <a:gd name="T1" fmla="*/ 228 h 306"/>
                  <a:gd name="T2" fmla="*/ 155 w 306"/>
                  <a:gd name="T3" fmla="*/ 274 h 306"/>
                  <a:gd name="T4" fmla="*/ 268 w 306"/>
                  <a:gd name="T5" fmla="*/ 174 h 306"/>
                  <a:gd name="T6" fmla="*/ 177 w 306"/>
                  <a:gd name="T7" fmla="*/ 0 h 306"/>
                  <a:gd name="T8" fmla="*/ 0 w 306"/>
                  <a:gd name="T9" fmla="*/ 228 h 3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6" h="306">
                    <a:moveTo>
                      <a:pt x="0" y="228"/>
                    </a:moveTo>
                    <a:cubicBezTo>
                      <a:pt x="0" y="228"/>
                      <a:pt x="30" y="306"/>
                      <a:pt x="155" y="274"/>
                    </a:cubicBezTo>
                    <a:cubicBezTo>
                      <a:pt x="215" y="259"/>
                      <a:pt x="254" y="215"/>
                      <a:pt x="268" y="174"/>
                    </a:cubicBezTo>
                    <a:cubicBezTo>
                      <a:pt x="306" y="61"/>
                      <a:pt x="253" y="19"/>
                      <a:pt x="177" y="0"/>
                    </a:cubicBezTo>
                    <a:lnTo>
                      <a:pt x="0" y="228"/>
                    </a:lnTo>
                    <a:close/>
                  </a:path>
                </a:pathLst>
              </a:custGeom>
              <a:solidFill>
                <a:srgbClr val="CFD1D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" name="Freeform 26">
                <a:extLst>
                  <a:ext uri="{FF2B5EF4-FFF2-40B4-BE49-F238E27FC236}">
                    <a16:creationId xmlns:a16="http://schemas.microsoft.com/office/drawing/2014/main" id="{D3A4DB2F-B851-4CB9-88AE-D6A5DDCDCDE8}"/>
                  </a:ext>
                </a:extLst>
              </p:cNvPr>
              <p:cNvSpPr>
                <a:spLocks/>
              </p:cNvSpPr>
              <p:nvPr/>
            </p:nvSpPr>
            <p:spPr bwMode="auto">
              <a:xfrm rot="4584947">
                <a:off x="3847655" y="2256384"/>
                <a:ext cx="1843175" cy="1250904"/>
              </a:xfrm>
              <a:custGeom>
                <a:avLst/>
                <a:gdLst>
                  <a:gd name="T0" fmla="*/ 183 w 681"/>
                  <a:gd name="T1" fmla="*/ 101 h 463"/>
                  <a:gd name="T2" fmla="*/ 182 w 681"/>
                  <a:gd name="T3" fmla="*/ 131 h 463"/>
                  <a:gd name="T4" fmla="*/ 136 w 681"/>
                  <a:gd name="T5" fmla="*/ 109 h 463"/>
                  <a:gd name="T6" fmla="*/ 55 w 681"/>
                  <a:gd name="T7" fmla="*/ 130 h 463"/>
                  <a:gd name="T8" fmla="*/ 161 w 681"/>
                  <a:gd name="T9" fmla="*/ 338 h 463"/>
                  <a:gd name="T10" fmla="*/ 299 w 681"/>
                  <a:gd name="T11" fmla="*/ 421 h 463"/>
                  <a:gd name="T12" fmla="*/ 299 w 681"/>
                  <a:gd name="T13" fmla="*/ 421 h 463"/>
                  <a:gd name="T14" fmla="*/ 555 w 681"/>
                  <a:gd name="T15" fmla="*/ 384 h 463"/>
                  <a:gd name="T16" fmla="*/ 183 w 681"/>
                  <a:gd name="T17" fmla="*/ 101 h 4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81" h="463">
                    <a:moveTo>
                      <a:pt x="183" y="101"/>
                    </a:moveTo>
                    <a:cubicBezTo>
                      <a:pt x="183" y="101"/>
                      <a:pt x="183" y="113"/>
                      <a:pt x="182" y="131"/>
                    </a:cubicBezTo>
                    <a:cubicBezTo>
                      <a:pt x="162" y="118"/>
                      <a:pt x="144" y="110"/>
                      <a:pt x="136" y="109"/>
                    </a:cubicBezTo>
                    <a:cubicBezTo>
                      <a:pt x="136" y="109"/>
                      <a:pt x="88" y="88"/>
                      <a:pt x="55" y="130"/>
                    </a:cubicBezTo>
                    <a:cubicBezTo>
                      <a:pt x="0" y="197"/>
                      <a:pt x="64" y="347"/>
                      <a:pt x="161" y="338"/>
                    </a:cubicBezTo>
                    <a:cubicBezTo>
                      <a:pt x="180" y="373"/>
                      <a:pt x="222" y="423"/>
                      <a:pt x="299" y="421"/>
                    </a:cubicBezTo>
                    <a:cubicBezTo>
                      <a:pt x="299" y="421"/>
                      <a:pt x="299" y="421"/>
                      <a:pt x="299" y="421"/>
                    </a:cubicBezTo>
                    <a:cubicBezTo>
                      <a:pt x="369" y="460"/>
                      <a:pt x="465" y="463"/>
                      <a:pt x="555" y="384"/>
                    </a:cubicBezTo>
                    <a:cubicBezTo>
                      <a:pt x="681" y="272"/>
                      <a:pt x="243" y="0"/>
                      <a:pt x="183" y="101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" name="Freeform 29">
                <a:extLst>
                  <a:ext uri="{FF2B5EF4-FFF2-40B4-BE49-F238E27FC236}">
                    <a16:creationId xmlns:a16="http://schemas.microsoft.com/office/drawing/2014/main" id="{260C0CE8-DF88-46DB-ADC8-25C4C8926669}"/>
                  </a:ext>
                </a:extLst>
              </p:cNvPr>
              <p:cNvSpPr>
                <a:spLocks/>
              </p:cNvSpPr>
              <p:nvPr/>
            </p:nvSpPr>
            <p:spPr bwMode="auto">
              <a:xfrm rot="4584947">
                <a:off x="4404902" y="1989490"/>
                <a:ext cx="311787" cy="464549"/>
              </a:xfrm>
              <a:custGeom>
                <a:avLst/>
                <a:gdLst>
                  <a:gd name="T0" fmla="*/ 28 w 115"/>
                  <a:gd name="T1" fmla="*/ 0 h 172"/>
                  <a:gd name="T2" fmla="*/ 115 w 115"/>
                  <a:gd name="T3" fmla="*/ 151 h 172"/>
                  <a:gd name="T4" fmla="*/ 34 w 115"/>
                  <a:gd name="T5" fmla="*/ 100 h 172"/>
                  <a:gd name="T6" fmla="*/ 28 w 115"/>
                  <a:gd name="T7" fmla="*/ 0 h 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15" h="172">
                    <a:moveTo>
                      <a:pt x="28" y="0"/>
                    </a:moveTo>
                    <a:cubicBezTo>
                      <a:pt x="28" y="0"/>
                      <a:pt x="55" y="130"/>
                      <a:pt x="115" y="151"/>
                    </a:cubicBezTo>
                    <a:cubicBezTo>
                      <a:pt x="115" y="151"/>
                      <a:pt x="68" y="172"/>
                      <a:pt x="34" y="100"/>
                    </a:cubicBezTo>
                    <a:cubicBezTo>
                      <a:pt x="0" y="27"/>
                      <a:pt x="28" y="0"/>
                      <a:pt x="28" y="0"/>
                    </a:cubicBez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" name="Freeform 36">
                <a:extLst>
                  <a:ext uri="{FF2B5EF4-FFF2-40B4-BE49-F238E27FC236}">
                    <a16:creationId xmlns:a16="http://schemas.microsoft.com/office/drawing/2014/main" id="{EDC9A157-3B3F-4B5C-8737-2148D9A0A406}"/>
                  </a:ext>
                </a:extLst>
              </p:cNvPr>
              <p:cNvSpPr>
                <a:spLocks/>
              </p:cNvSpPr>
              <p:nvPr/>
            </p:nvSpPr>
            <p:spPr bwMode="auto">
              <a:xfrm rot="4584947">
                <a:off x="4333550" y="3537043"/>
                <a:ext cx="411960" cy="450776"/>
              </a:xfrm>
              <a:custGeom>
                <a:avLst/>
                <a:gdLst>
                  <a:gd name="T0" fmla="*/ 60 w 152"/>
                  <a:gd name="T1" fmla="*/ 0 h 167"/>
                  <a:gd name="T2" fmla="*/ 0 w 152"/>
                  <a:gd name="T3" fmla="*/ 110 h 167"/>
                  <a:gd name="T4" fmla="*/ 96 w 152"/>
                  <a:gd name="T5" fmla="*/ 162 h 167"/>
                  <a:gd name="T6" fmla="*/ 140 w 152"/>
                  <a:gd name="T7" fmla="*/ 36 h 167"/>
                  <a:gd name="T8" fmla="*/ 60 w 152"/>
                  <a:gd name="T9" fmla="*/ 0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2" h="167">
                    <a:moveTo>
                      <a:pt x="60" y="0"/>
                    </a:moveTo>
                    <a:cubicBezTo>
                      <a:pt x="60" y="0"/>
                      <a:pt x="62" y="78"/>
                      <a:pt x="0" y="110"/>
                    </a:cubicBezTo>
                    <a:cubicBezTo>
                      <a:pt x="0" y="110"/>
                      <a:pt x="69" y="167"/>
                      <a:pt x="96" y="162"/>
                    </a:cubicBezTo>
                    <a:cubicBezTo>
                      <a:pt x="96" y="162"/>
                      <a:pt x="152" y="119"/>
                      <a:pt x="140" y="36"/>
                    </a:cubicBezTo>
                    <a:cubicBezTo>
                      <a:pt x="140" y="36"/>
                      <a:pt x="94" y="4"/>
                      <a:pt x="60" y="0"/>
                    </a:cubicBez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88" name="Freeform 52">
                <a:extLst>
                  <a:ext uri="{FF2B5EF4-FFF2-40B4-BE49-F238E27FC236}">
                    <a16:creationId xmlns:a16="http://schemas.microsoft.com/office/drawing/2014/main" id="{8E4CD7E2-94C5-4EE8-AAAC-215ECA687A09}"/>
                  </a:ext>
                </a:extLst>
              </p:cNvPr>
              <p:cNvSpPr>
                <a:spLocks/>
              </p:cNvSpPr>
              <p:nvPr/>
            </p:nvSpPr>
            <p:spPr bwMode="auto">
              <a:xfrm rot="1225069">
                <a:off x="1134265" y="3759734"/>
                <a:ext cx="1705553" cy="1557745"/>
              </a:xfrm>
              <a:custGeom>
                <a:avLst/>
                <a:gdLst>
                  <a:gd name="T0" fmla="*/ 299 w 378"/>
                  <a:gd name="T1" fmla="*/ 19 h 474"/>
                  <a:gd name="T2" fmla="*/ 130 w 378"/>
                  <a:gd name="T3" fmla="*/ 262 h 474"/>
                  <a:gd name="T4" fmla="*/ 81 w 378"/>
                  <a:gd name="T5" fmla="*/ 212 h 474"/>
                  <a:gd name="T6" fmla="*/ 0 w 378"/>
                  <a:gd name="T7" fmla="*/ 354 h 474"/>
                  <a:gd name="T8" fmla="*/ 198 w 378"/>
                  <a:gd name="T9" fmla="*/ 413 h 474"/>
                  <a:gd name="T10" fmla="*/ 378 w 378"/>
                  <a:gd name="T11" fmla="*/ 51 h 474"/>
                  <a:gd name="T12" fmla="*/ 299 w 378"/>
                  <a:gd name="T13" fmla="*/ 19 h 474"/>
                  <a:gd name="connsiteX0" fmla="*/ 9896 w 11986"/>
                  <a:gd name="connsiteY0" fmla="*/ 74 h 8386"/>
                  <a:gd name="connsiteX1" fmla="*/ 5425 w 11986"/>
                  <a:gd name="connsiteY1" fmla="*/ 5200 h 8386"/>
                  <a:gd name="connsiteX2" fmla="*/ 4129 w 11986"/>
                  <a:gd name="connsiteY2" fmla="*/ 4146 h 8386"/>
                  <a:gd name="connsiteX3" fmla="*/ 0 w 11986"/>
                  <a:gd name="connsiteY3" fmla="*/ 5135 h 8386"/>
                  <a:gd name="connsiteX4" fmla="*/ 7224 w 11986"/>
                  <a:gd name="connsiteY4" fmla="*/ 8386 h 8386"/>
                  <a:gd name="connsiteX5" fmla="*/ 11986 w 11986"/>
                  <a:gd name="connsiteY5" fmla="*/ 749 h 8386"/>
                  <a:gd name="connsiteX6" fmla="*/ 9896 w 11986"/>
                  <a:gd name="connsiteY6" fmla="*/ 74 h 8386"/>
                  <a:gd name="connsiteX0" fmla="*/ 8256 w 10000"/>
                  <a:gd name="connsiteY0" fmla="*/ 88 h 10409"/>
                  <a:gd name="connsiteX1" fmla="*/ 4526 w 10000"/>
                  <a:gd name="connsiteY1" fmla="*/ 6201 h 10409"/>
                  <a:gd name="connsiteX2" fmla="*/ 3445 w 10000"/>
                  <a:gd name="connsiteY2" fmla="*/ 4944 h 10409"/>
                  <a:gd name="connsiteX3" fmla="*/ 0 w 10000"/>
                  <a:gd name="connsiteY3" fmla="*/ 6123 h 10409"/>
                  <a:gd name="connsiteX4" fmla="*/ 6027 w 10000"/>
                  <a:gd name="connsiteY4" fmla="*/ 10000 h 10409"/>
                  <a:gd name="connsiteX5" fmla="*/ 10000 w 10000"/>
                  <a:gd name="connsiteY5" fmla="*/ 893 h 10409"/>
                  <a:gd name="connsiteX6" fmla="*/ 8256 w 10000"/>
                  <a:gd name="connsiteY6" fmla="*/ 88 h 10409"/>
                  <a:gd name="connsiteX0" fmla="*/ 8396 w 10140"/>
                  <a:gd name="connsiteY0" fmla="*/ 88 h 10000"/>
                  <a:gd name="connsiteX1" fmla="*/ 4666 w 10140"/>
                  <a:gd name="connsiteY1" fmla="*/ 6201 h 10000"/>
                  <a:gd name="connsiteX2" fmla="*/ 2659 w 10140"/>
                  <a:gd name="connsiteY2" fmla="*/ 4531 h 10000"/>
                  <a:gd name="connsiteX3" fmla="*/ 140 w 10140"/>
                  <a:gd name="connsiteY3" fmla="*/ 6123 h 10000"/>
                  <a:gd name="connsiteX4" fmla="*/ 6167 w 10140"/>
                  <a:gd name="connsiteY4" fmla="*/ 10000 h 10000"/>
                  <a:gd name="connsiteX5" fmla="*/ 10140 w 10140"/>
                  <a:gd name="connsiteY5" fmla="*/ 893 h 10000"/>
                  <a:gd name="connsiteX6" fmla="*/ 8396 w 10140"/>
                  <a:gd name="connsiteY6" fmla="*/ 88 h 10000"/>
                  <a:gd name="connsiteX0" fmla="*/ 8375 w 10119"/>
                  <a:gd name="connsiteY0" fmla="*/ 88 h 10127"/>
                  <a:gd name="connsiteX1" fmla="*/ 4645 w 10119"/>
                  <a:gd name="connsiteY1" fmla="*/ 6201 h 10127"/>
                  <a:gd name="connsiteX2" fmla="*/ 2638 w 10119"/>
                  <a:gd name="connsiteY2" fmla="*/ 4531 h 10127"/>
                  <a:gd name="connsiteX3" fmla="*/ 119 w 10119"/>
                  <a:gd name="connsiteY3" fmla="*/ 6123 h 10127"/>
                  <a:gd name="connsiteX4" fmla="*/ 6146 w 10119"/>
                  <a:gd name="connsiteY4" fmla="*/ 10000 h 10127"/>
                  <a:gd name="connsiteX5" fmla="*/ 10119 w 10119"/>
                  <a:gd name="connsiteY5" fmla="*/ 893 h 10127"/>
                  <a:gd name="connsiteX6" fmla="*/ 8375 w 10119"/>
                  <a:gd name="connsiteY6" fmla="*/ 88 h 10127"/>
                  <a:gd name="connsiteX0" fmla="*/ 8345 w 10089"/>
                  <a:gd name="connsiteY0" fmla="*/ 88 h 10000"/>
                  <a:gd name="connsiteX1" fmla="*/ 4615 w 10089"/>
                  <a:gd name="connsiteY1" fmla="*/ 6201 h 10000"/>
                  <a:gd name="connsiteX2" fmla="*/ 3096 w 10089"/>
                  <a:gd name="connsiteY2" fmla="*/ 3900 h 10000"/>
                  <a:gd name="connsiteX3" fmla="*/ 89 w 10089"/>
                  <a:gd name="connsiteY3" fmla="*/ 6123 h 10000"/>
                  <a:gd name="connsiteX4" fmla="*/ 6116 w 10089"/>
                  <a:gd name="connsiteY4" fmla="*/ 10000 h 10000"/>
                  <a:gd name="connsiteX5" fmla="*/ 10089 w 10089"/>
                  <a:gd name="connsiteY5" fmla="*/ 893 h 10000"/>
                  <a:gd name="connsiteX6" fmla="*/ 8345 w 10089"/>
                  <a:gd name="connsiteY6" fmla="*/ 88 h 10000"/>
                  <a:gd name="connsiteX0" fmla="*/ 8393 w 10137"/>
                  <a:gd name="connsiteY0" fmla="*/ 88 h 10597"/>
                  <a:gd name="connsiteX1" fmla="*/ 4663 w 10137"/>
                  <a:gd name="connsiteY1" fmla="*/ 6201 h 10597"/>
                  <a:gd name="connsiteX2" fmla="*/ 3144 w 10137"/>
                  <a:gd name="connsiteY2" fmla="*/ 3900 h 10597"/>
                  <a:gd name="connsiteX3" fmla="*/ 137 w 10137"/>
                  <a:gd name="connsiteY3" fmla="*/ 6123 h 10597"/>
                  <a:gd name="connsiteX4" fmla="*/ 6164 w 10137"/>
                  <a:gd name="connsiteY4" fmla="*/ 10000 h 10597"/>
                  <a:gd name="connsiteX5" fmla="*/ 10137 w 10137"/>
                  <a:gd name="connsiteY5" fmla="*/ 893 h 10597"/>
                  <a:gd name="connsiteX6" fmla="*/ 8393 w 10137"/>
                  <a:gd name="connsiteY6" fmla="*/ 88 h 105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137" h="10597">
                    <a:moveTo>
                      <a:pt x="8393" y="88"/>
                    </a:moveTo>
                    <a:cubicBezTo>
                      <a:pt x="7400" y="1975"/>
                      <a:pt x="5538" y="5566"/>
                      <a:pt x="4663" y="6201"/>
                    </a:cubicBezTo>
                    <a:cubicBezTo>
                      <a:pt x="3788" y="6836"/>
                      <a:pt x="3408" y="4227"/>
                      <a:pt x="3144" y="3900"/>
                    </a:cubicBezTo>
                    <a:cubicBezTo>
                      <a:pt x="1356" y="7471"/>
                      <a:pt x="-532" y="5207"/>
                      <a:pt x="137" y="6123"/>
                    </a:cubicBezTo>
                    <a:cubicBezTo>
                      <a:pt x="5046" y="12844"/>
                      <a:pt x="6164" y="10000"/>
                      <a:pt x="6164" y="10000"/>
                    </a:cubicBezTo>
                    <a:cubicBezTo>
                      <a:pt x="8261" y="7107"/>
                      <a:pt x="10137" y="893"/>
                      <a:pt x="10137" y="893"/>
                    </a:cubicBezTo>
                    <a:cubicBezTo>
                      <a:pt x="9762" y="-390"/>
                      <a:pt x="8393" y="88"/>
                      <a:pt x="8393" y="88"/>
                    </a:cubicBezTo>
                    <a:close/>
                  </a:path>
                </a:pathLst>
              </a:custGeom>
              <a:solidFill>
                <a:srgbClr val="CC836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/>
              </a:p>
            </p:txBody>
          </p:sp>
          <p:sp>
            <p:nvSpPr>
              <p:cNvPr id="74" name="Freeform 72">
                <a:extLst>
                  <a:ext uri="{FF2B5EF4-FFF2-40B4-BE49-F238E27FC236}">
                    <a16:creationId xmlns:a16="http://schemas.microsoft.com/office/drawing/2014/main" id="{8F5F68FE-9B90-43D2-A512-CFE09FC89BF9}"/>
                  </a:ext>
                </a:extLst>
              </p:cNvPr>
              <p:cNvSpPr>
                <a:spLocks/>
              </p:cNvSpPr>
              <p:nvPr/>
            </p:nvSpPr>
            <p:spPr bwMode="auto">
              <a:xfrm rot="20611412">
                <a:off x="1085361" y="4109124"/>
                <a:ext cx="733287" cy="457431"/>
              </a:xfrm>
              <a:custGeom>
                <a:avLst/>
                <a:gdLst>
                  <a:gd name="T0" fmla="*/ 16 w 198"/>
                  <a:gd name="T1" fmla="*/ 90 h 124"/>
                  <a:gd name="T2" fmla="*/ 4 w 198"/>
                  <a:gd name="T3" fmla="*/ 68 h 124"/>
                  <a:gd name="T4" fmla="*/ 29 w 198"/>
                  <a:gd name="T5" fmla="*/ 3 h 124"/>
                  <a:gd name="T6" fmla="*/ 189 w 198"/>
                  <a:gd name="T7" fmla="*/ 46 h 124"/>
                  <a:gd name="T8" fmla="*/ 194 w 198"/>
                  <a:gd name="T9" fmla="*/ 62 h 124"/>
                  <a:gd name="T10" fmla="*/ 165 w 198"/>
                  <a:gd name="T11" fmla="*/ 121 h 124"/>
                  <a:gd name="T12" fmla="*/ 16 w 198"/>
                  <a:gd name="T13" fmla="*/ 9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98" h="124">
                    <a:moveTo>
                      <a:pt x="16" y="90"/>
                    </a:moveTo>
                    <a:cubicBezTo>
                      <a:pt x="16" y="90"/>
                      <a:pt x="0" y="93"/>
                      <a:pt x="4" y="68"/>
                    </a:cubicBezTo>
                    <a:cubicBezTo>
                      <a:pt x="8" y="42"/>
                      <a:pt x="11" y="0"/>
                      <a:pt x="29" y="3"/>
                    </a:cubicBezTo>
                    <a:cubicBezTo>
                      <a:pt x="29" y="3"/>
                      <a:pt x="129" y="42"/>
                      <a:pt x="189" y="46"/>
                    </a:cubicBezTo>
                    <a:cubicBezTo>
                      <a:pt x="189" y="46"/>
                      <a:pt x="198" y="46"/>
                      <a:pt x="194" y="62"/>
                    </a:cubicBezTo>
                    <a:cubicBezTo>
                      <a:pt x="189" y="78"/>
                      <a:pt x="187" y="124"/>
                      <a:pt x="165" y="121"/>
                    </a:cubicBezTo>
                    <a:cubicBezTo>
                      <a:pt x="165" y="121"/>
                      <a:pt x="62" y="106"/>
                      <a:pt x="16" y="90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50" name="Freeform 53">
                <a:extLst>
                  <a:ext uri="{FF2B5EF4-FFF2-40B4-BE49-F238E27FC236}">
                    <a16:creationId xmlns:a16="http://schemas.microsoft.com/office/drawing/2014/main" id="{0C5808CD-CF27-4494-9DF9-E93FD04C8FC4}"/>
                  </a:ext>
                </a:extLst>
              </p:cNvPr>
              <p:cNvSpPr>
                <a:spLocks/>
              </p:cNvSpPr>
              <p:nvPr/>
            </p:nvSpPr>
            <p:spPr bwMode="auto">
              <a:xfrm rot="957229">
                <a:off x="3047605" y="2319186"/>
                <a:ext cx="1466527" cy="1443569"/>
              </a:xfrm>
              <a:custGeom>
                <a:avLst/>
                <a:gdLst>
                  <a:gd name="T0" fmla="*/ 176 w 191"/>
                  <a:gd name="T1" fmla="*/ 77 h 201"/>
                  <a:gd name="T2" fmla="*/ 173 w 191"/>
                  <a:gd name="T3" fmla="*/ 52 h 201"/>
                  <a:gd name="T4" fmla="*/ 117 w 191"/>
                  <a:gd name="T5" fmla="*/ 12 h 201"/>
                  <a:gd name="T6" fmla="*/ 8 w 191"/>
                  <a:gd name="T7" fmla="*/ 136 h 201"/>
                  <a:gd name="T8" fmla="*/ 13 w 191"/>
                  <a:gd name="T9" fmla="*/ 153 h 201"/>
                  <a:gd name="T10" fmla="*/ 69 w 191"/>
                  <a:gd name="T11" fmla="*/ 185 h 201"/>
                  <a:gd name="T12" fmla="*/ 176 w 191"/>
                  <a:gd name="T13" fmla="*/ 77 h 201"/>
                  <a:gd name="connsiteX0" fmla="*/ 9982 w 16324"/>
                  <a:gd name="connsiteY0" fmla="*/ 11687 h 17256"/>
                  <a:gd name="connsiteX1" fmla="*/ 9825 w 16324"/>
                  <a:gd name="connsiteY1" fmla="*/ 10443 h 17256"/>
                  <a:gd name="connsiteX2" fmla="*/ 16289 w 16324"/>
                  <a:gd name="connsiteY2" fmla="*/ 25 h 17256"/>
                  <a:gd name="connsiteX3" fmla="*/ 1186 w 16324"/>
                  <a:gd name="connsiteY3" fmla="*/ 14622 h 17256"/>
                  <a:gd name="connsiteX4" fmla="*/ 1448 w 16324"/>
                  <a:gd name="connsiteY4" fmla="*/ 15468 h 17256"/>
                  <a:gd name="connsiteX5" fmla="*/ 4380 w 16324"/>
                  <a:gd name="connsiteY5" fmla="*/ 17060 h 17256"/>
                  <a:gd name="connsiteX6" fmla="*/ 9982 w 16324"/>
                  <a:gd name="connsiteY6" fmla="*/ 11687 h 17256"/>
                  <a:gd name="connsiteX0" fmla="*/ 9982 w 16524"/>
                  <a:gd name="connsiteY0" fmla="*/ 11681 h 17250"/>
                  <a:gd name="connsiteX1" fmla="*/ 16289 w 16524"/>
                  <a:gd name="connsiteY1" fmla="*/ 19 h 17250"/>
                  <a:gd name="connsiteX2" fmla="*/ 1186 w 16524"/>
                  <a:gd name="connsiteY2" fmla="*/ 14616 h 17250"/>
                  <a:gd name="connsiteX3" fmla="*/ 1448 w 16524"/>
                  <a:gd name="connsiteY3" fmla="*/ 15462 h 17250"/>
                  <a:gd name="connsiteX4" fmla="*/ 4380 w 16524"/>
                  <a:gd name="connsiteY4" fmla="*/ 17054 h 17250"/>
                  <a:gd name="connsiteX5" fmla="*/ 9982 w 16524"/>
                  <a:gd name="connsiteY5" fmla="*/ 11681 h 17250"/>
                  <a:gd name="connsiteX0" fmla="*/ 19009 w 19858"/>
                  <a:gd name="connsiteY0" fmla="*/ 3049 h 18275"/>
                  <a:gd name="connsiteX1" fmla="*/ 16289 w 19858"/>
                  <a:gd name="connsiteY1" fmla="*/ 1044 h 18275"/>
                  <a:gd name="connsiteX2" fmla="*/ 1186 w 19858"/>
                  <a:gd name="connsiteY2" fmla="*/ 15641 h 18275"/>
                  <a:gd name="connsiteX3" fmla="*/ 1448 w 19858"/>
                  <a:gd name="connsiteY3" fmla="*/ 16487 h 18275"/>
                  <a:gd name="connsiteX4" fmla="*/ 4380 w 19858"/>
                  <a:gd name="connsiteY4" fmla="*/ 18079 h 18275"/>
                  <a:gd name="connsiteX5" fmla="*/ 19009 w 19858"/>
                  <a:gd name="connsiteY5" fmla="*/ 3049 h 18275"/>
                  <a:gd name="connsiteX0" fmla="*/ 19140 w 20540"/>
                  <a:gd name="connsiteY0" fmla="*/ 4503 h 19729"/>
                  <a:gd name="connsiteX1" fmla="*/ 18192 w 20540"/>
                  <a:gd name="connsiteY1" fmla="*/ 693 h 19729"/>
                  <a:gd name="connsiteX2" fmla="*/ 1317 w 20540"/>
                  <a:gd name="connsiteY2" fmla="*/ 17095 h 19729"/>
                  <a:gd name="connsiteX3" fmla="*/ 1579 w 20540"/>
                  <a:gd name="connsiteY3" fmla="*/ 17941 h 19729"/>
                  <a:gd name="connsiteX4" fmla="*/ 4511 w 20540"/>
                  <a:gd name="connsiteY4" fmla="*/ 19533 h 19729"/>
                  <a:gd name="connsiteX5" fmla="*/ 19140 w 20540"/>
                  <a:gd name="connsiteY5" fmla="*/ 4503 h 19729"/>
                  <a:gd name="connsiteX0" fmla="*/ 19140 w 20689"/>
                  <a:gd name="connsiteY0" fmla="*/ 4183 h 19409"/>
                  <a:gd name="connsiteX1" fmla="*/ 18192 w 20689"/>
                  <a:gd name="connsiteY1" fmla="*/ 373 h 19409"/>
                  <a:gd name="connsiteX2" fmla="*/ 1317 w 20689"/>
                  <a:gd name="connsiteY2" fmla="*/ 16775 h 19409"/>
                  <a:gd name="connsiteX3" fmla="*/ 1579 w 20689"/>
                  <a:gd name="connsiteY3" fmla="*/ 17621 h 19409"/>
                  <a:gd name="connsiteX4" fmla="*/ 4511 w 20689"/>
                  <a:gd name="connsiteY4" fmla="*/ 19213 h 19409"/>
                  <a:gd name="connsiteX5" fmla="*/ 19140 w 20689"/>
                  <a:gd name="connsiteY5" fmla="*/ 4183 h 19409"/>
                  <a:gd name="connsiteX0" fmla="*/ 19140 w 20689"/>
                  <a:gd name="connsiteY0" fmla="*/ 4183 h 19409"/>
                  <a:gd name="connsiteX1" fmla="*/ 18192 w 20689"/>
                  <a:gd name="connsiteY1" fmla="*/ 373 h 19409"/>
                  <a:gd name="connsiteX2" fmla="*/ 1317 w 20689"/>
                  <a:gd name="connsiteY2" fmla="*/ 16775 h 19409"/>
                  <a:gd name="connsiteX3" fmla="*/ 1579 w 20689"/>
                  <a:gd name="connsiteY3" fmla="*/ 17621 h 19409"/>
                  <a:gd name="connsiteX4" fmla="*/ 4511 w 20689"/>
                  <a:gd name="connsiteY4" fmla="*/ 19213 h 19409"/>
                  <a:gd name="connsiteX5" fmla="*/ 19140 w 20689"/>
                  <a:gd name="connsiteY5" fmla="*/ 4183 h 194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689" h="19409">
                    <a:moveTo>
                      <a:pt x="19140" y="4183"/>
                    </a:moveTo>
                    <a:cubicBezTo>
                      <a:pt x="21125" y="1344"/>
                      <a:pt x="21592" y="-919"/>
                      <a:pt x="18192" y="373"/>
                    </a:cubicBezTo>
                    <a:cubicBezTo>
                      <a:pt x="14406" y="1812"/>
                      <a:pt x="4086" y="13900"/>
                      <a:pt x="1317" y="16775"/>
                    </a:cubicBezTo>
                    <a:cubicBezTo>
                      <a:pt x="-1452" y="19650"/>
                      <a:pt x="898" y="17123"/>
                      <a:pt x="1579" y="17621"/>
                    </a:cubicBezTo>
                    <a:cubicBezTo>
                      <a:pt x="2207" y="18168"/>
                      <a:pt x="3621" y="20009"/>
                      <a:pt x="4511" y="19213"/>
                    </a:cubicBezTo>
                    <a:cubicBezTo>
                      <a:pt x="4511" y="19213"/>
                      <a:pt x="17356" y="5754"/>
                      <a:pt x="19140" y="4183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dirty="0"/>
              </a:p>
            </p:txBody>
          </p:sp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1E50CADD-AE84-4CA2-9D2D-04A2D2443290}"/>
                  </a:ext>
                </a:extLst>
              </p:cNvPr>
              <p:cNvGrpSpPr/>
              <p:nvPr/>
            </p:nvGrpSpPr>
            <p:grpSpPr>
              <a:xfrm rot="21160125">
                <a:off x="2293419" y="2594765"/>
                <a:ext cx="2012588" cy="2462641"/>
                <a:chOff x="1505742" y="2582695"/>
                <a:chExt cx="1888615" cy="2310946"/>
              </a:xfrm>
            </p:grpSpPr>
            <p:sp>
              <p:nvSpPr>
                <p:cNvPr id="16" name="Freeform 13">
                  <a:extLst>
                    <a:ext uri="{FF2B5EF4-FFF2-40B4-BE49-F238E27FC236}">
                      <a16:creationId xmlns:a16="http://schemas.microsoft.com/office/drawing/2014/main" id="{AA3841B1-9BD4-4493-9968-0AA1FC69CF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25248" y="3357626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0" y="0"/>
                        <a:pt x="0" y="0"/>
                        <a:pt x="0" y="0"/>
                      </a:cubicBezTo>
                      <a:close/>
                    </a:path>
                  </a:pathLst>
                </a:custGeom>
                <a:solidFill>
                  <a:srgbClr val="E5E6E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19" name="Freeform 16">
                  <a:extLst>
                    <a:ext uri="{FF2B5EF4-FFF2-40B4-BE49-F238E27FC236}">
                      <a16:creationId xmlns:a16="http://schemas.microsoft.com/office/drawing/2014/main" id="{87B09575-ECC5-46E8-9E09-7B1BC7EEF81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05742" y="3692977"/>
                  <a:ext cx="760204" cy="774932"/>
                </a:xfrm>
                <a:custGeom>
                  <a:avLst/>
                  <a:gdLst>
                    <a:gd name="T0" fmla="*/ 310 w 310"/>
                    <a:gd name="T1" fmla="*/ 227 h 317"/>
                    <a:gd name="T2" fmla="*/ 132 w 310"/>
                    <a:gd name="T3" fmla="*/ 270 h 317"/>
                    <a:gd name="T4" fmla="*/ 42 w 310"/>
                    <a:gd name="T5" fmla="*/ 173 h 317"/>
                    <a:gd name="T6" fmla="*/ 132 w 310"/>
                    <a:gd name="T7" fmla="*/ 0 h 317"/>
                    <a:gd name="T8" fmla="*/ 310 w 310"/>
                    <a:gd name="T9" fmla="*/ 227 h 3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0" h="317">
                      <a:moveTo>
                        <a:pt x="310" y="227"/>
                      </a:moveTo>
                      <a:cubicBezTo>
                        <a:pt x="310" y="227"/>
                        <a:pt x="252" y="317"/>
                        <a:pt x="132" y="270"/>
                      </a:cubicBezTo>
                      <a:cubicBezTo>
                        <a:pt x="91" y="254"/>
                        <a:pt x="55" y="203"/>
                        <a:pt x="42" y="173"/>
                      </a:cubicBezTo>
                      <a:cubicBezTo>
                        <a:pt x="0" y="83"/>
                        <a:pt x="56" y="18"/>
                        <a:pt x="132" y="0"/>
                      </a:cubicBezTo>
                      <a:lnTo>
                        <a:pt x="310" y="227"/>
                      </a:lnTo>
                      <a:close/>
                    </a:path>
                  </a:pathLst>
                </a:custGeom>
                <a:solidFill>
                  <a:srgbClr val="CFD1D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20" name="Freeform 17">
                  <a:extLst>
                    <a:ext uri="{FF2B5EF4-FFF2-40B4-BE49-F238E27FC236}">
                      <a16:creationId xmlns:a16="http://schemas.microsoft.com/office/drawing/2014/main" id="{EB85C90B-1E27-427D-8429-1259173F3C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02042" y="3372354"/>
                  <a:ext cx="1006053" cy="1074028"/>
                </a:xfrm>
                <a:custGeom>
                  <a:avLst/>
                  <a:gdLst>
                    <a:gd name="T0" fmla="*/ 390 w 411"/>
                    <a:gd name="T1" fmla="*/ 253 h 439"/>
                    <a:gd name="T2" fmla="*/ 128 w 411"/>
                    <a:gd name="T3" fmla="*/ 407 h 439"/>
                    <a:gd name="T4" fmla="*/ 0 w 411"/>
                    <a:gd name="T5" fmla="*/ 247 h 439"/>
                    <a:gd name="T6" fmla="*/ 160 w 411"/>
                    <a:gd name="T7" fmla="*/ 81 h 439"/>
                    <a:gd name="T8" fmla="*/ 390 w 411"/>
                    <a:gd name="T9" fmla="*/ 253 h 4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1" h="439">
                      <a:moveTo>
                        <a:pt x="390" y="253"/>
                      </a:moveTo>
                      <a:cubicBezTo>
                        <a:pt x="390" y="253"/>
                        <a:pt x="259" y="439"/>
                        <a:pt x="128" y="407"/>
                      </a:cubicBezTo>
                      <a:cubicBezTo>
                        <a:pt x="79" y="395"/>
                        <a:pt x="0" y="324"/>
                        <a:pt x="0" y="247"/>
                      </a:cubicBezTo>
                      <a:cubicBezTo>
                        <a:pt x="0" y="160"/>
                        <a:pt x="67" y="123"/>
                        <a:pt x="160" y="81"/>
                      </a:cubicBezTo>
                      <a:cubicBezTo>
                        <a:pt x="339" y="0"/>
                        <a:pt x="411" y="201"/>
                        <a:pt x="390" y="253"/>
                      </a:cubicBezTo>
                      <a:close/>
                    </a:path>
                  </a:pathLst>
                </a:custGeom>
                <a:solidFill>
                  <a:schemeClr val="tx1">
                    <a:lumMod val="85000"/>
                    <a:lumOff val="15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21" name="Freeform 18">
                  <a:extLst>
                    <a:ext uri="{FF2B5EF4-FFF2-40B4-BE49-F238E27FC236}">
                      <a16:creationId xmlns:a16="http://schemas.microsoft.com/office/drawing/2014/main" id="{7635549C-A841-497A-99D5-B9E8BEE71C7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00307" y="3479984"/>
                  <a:ext cx="748875" cy="748874"/>
                </a:xfrm>
                <a:custGeom>
                  <a:avLst/>
                  <a:gdLst>
                    <a:gd name="T0" fmla="*/ 306 w 306"/>
                    <a:gd name="T1" fmla="*/ 228 h 306"/>
                    <a:gd name="T2" fmla="*/ 151 w 306"/>
                    <a:gd name="T3" fmla="*/ 274 h 306"/>
                    <a:gd name="T4" fmla="*/ 38 w 306"/>
                    <a:gd name="T5" fmla="*/ 174 h 306"/>
                    <a:gd name="T6" fmla="*/ 129 w 306"/>
                    <a:gd name="T7" fmla="*/ 0 h 306"/>
                    <a:gd name="T8" fmla="*/ 306 w 306"/>
                    <a:gd name="T9" fmla="*/ 228 h 3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06" h="306">
                      <a:moveTo>
                        <a:pt x="306" y="228"/>
                      </a:moveTo>
                      <a:cubicBezTo>
                        <a:pt x="306" y="228"/>
                        <a:pt x="276" y="306"/>
                        <a:pt x="151" y="274"/>
                      </a:cubicBezTo>
                      <a:cubicBezTo>
                        <a:pt x="92" y="259"/>
                        <a:pt x="52" y="215"/>
                        <a:pt x="38" y="174"/>
                      </a:cubicBezTo>
                      <a:cubicBezTo>
                        <a:pt x="0" y="61"/>
                        <a:pt x="53" y="19"/>
                        <a:pt x="129" y="0"/>
                      </a:cubicBezTo>
                      <a:lnTo>
                        <a:pt x="306" y="228"/>
                      </a:lnTo>
                      <a:close/>
                    </a:path>
                  </a:pathLst>
                </a:custGeom>
                <a:solidFill>
                  <a:srgbClr val="CFD1D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22" name="Freeform 19">
                  <a:extLst>
                    <a:ext uri="{FF2B5EF4-FFF2-40B4-BE49-F238E27FC236}">
                      <a16:creationId xmlns:a16="http://schemas.microsoft.com/office/drawing/2014/main" id="{96695F6F-ACF7-462E-B2BF-84D25DE946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84747" y="3074391"/>
                  <a:ext cx="1667691" cy="1131808"/>
                </a:xfrm>
                <a:custGeom>
                  <a:avLst/>
                  <a:gdLst>
                    <a:gd name="T0" fmla="*/ 498 w 681"/>
                    <a:gd name="T1" fmla="*/ 101 h 463"/>
                    <a:gd name="T2" fmla="*/ 499 w 681"/>
                    <a:gd name="T3" fmla="*/ 131 h 463"/>
                    <a:gd name="T4" fmla="*/ 545 w 681"/>
                    <a:gd name="T5" fmla="*/ 109 h 463"/>
                    <a:gd name="T6" fmla="*/ 626 w 681"/>
                    <a:gd name="T7" fmla="*/ 130 h 463"/>
                    <a:gd name="T8" fmla="*/ 520 w 681"/>
                    <a:gd name="T9" fmla="*/ 338 h 463"/>
                    <a:gd name="T10" fmla="*/ 382 w 681"/>
                    <a:gd name="T11" fmla="*/ 421 h 463"/>
                    <a:gd name="T12" fmla="*/ 382 w 681"/>
                    <a:gd name="T13" fmla="*/ 421 h 463"/>
                    <a:gd name="T14" fmla="*/ 126 w 681"/>
                    <a:gd name="T15" fmla="*/ 384 h 463"/>
                    <a:gd name="T16" fmla="*/ 498 w 681"/>
                    <a:gd name="T17" fmla="*/ 101 h 4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81" h="463">
                      <a:moveTo>
                        <a:pt x="498" y="101"/>
                      </a:moveTo>
                      <a:cubicBezTo>
                        <a:pt x="498" y="101"/>
                        <a:pt x="499" y="113"/>
                        <a:pt x="499" y="131"/>
                      </a:cubicBezTo>
                      <a:cubicBezTo>
                        <a:pt x="519" y="118"/>
                        <a:pt x="537" y="110"/>
                        <a:pt x="545" y="109"/>
                      </a:cubicBezTo>
                      <a:cubicBezTo>
                        <a:pt x="545" y="109"/>
                        <a:pt x="593" y="88"/>
                        <a:pt x="626" y="130"/>
                      </a:cubicBezTo>
                      <a:cubicBezTo>
                        <a:pt x="681" y="197"/>
                        <a:pt x="617" y="347"/>
                        <a:pt x="520" y="338"/>
                      </a:cubicBezTo>
                      <a:cubicBezTo>
                        <a:pt x="501" y="373"/>
                        <a:pt x="459" y="423"/>
                        <a:pt x="382" y="421"/>
                      </a:cubicBezTo>
                      <a:cubicBezTo>
                        <a:pt x="382" y="421"/>
                        <a:pt x="382" y="421"/>
                        <a:pt x="382" y="421"/>
                      </a:cubicBezTo>
                      <a:cubicBezTo>
                        <a:pt x="312" y="460"/>
                        <a:pt x="216" y="463"/>
                        <a:pt x="126" y="384"/>
                      </a:cubicBezTo>
                      <a:cubicBezTo>
                        <a:pt x="0" y="272"/>
                        <a:pt x="439" y="0"/>
                        <a:pt x="498" y="101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23" name="Freeform 20">
                  <a:extLst>
                    <a:ext uri="{FF2B5EF4-FFF2-40B4-BE49-F238E27FC236}">
                      <a16:creationId xmlns:a16="http://schemas.microsoft.com/office/drawing/2014/main" id="{B6426269-07F9-4D46-A945-60B5043F85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834295" y="2582695"/>
                  <a:ext cx="1560062" cy="1536268"/>
                </a:xfrm>
                <a:custGeom>
                  <a:avLst/>
                  <a:gdLst>
                    <a:gd name="T0" fmla="*/ 231 w 637"/>
                    <a:gd name="T1" fmla="*/ 508 h 628"/>
                    <a:gd name="T2" fmla="*/ 454 w 637"/>
                    <a:gd name="T3" fmla="*/ 484 h 628"/>
                    <a:gd name="T4" fmla="*/ 423 w 637"/>
                    <a:gd name="T5" fmla="*/ 73 h 628"/>
                    <a:gd name="T6" fmla="*/ 29 w 637"/>
                    <a:gd name="T7" fmla="*/ 374 h 628"/>
                    <a:gd name="T8" fmla="*/ 157 w 637"/>
                    <a:gd name="T9" fmla="*/ 626 h 628"/>
                    <a:gd name="T10" fmla="*/ 231 w 637"/>
                    <a:gd name="T11" fmla="*/ 508 h 6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637" h="628">
                      <a:moveTo>
                        <a:pt x="231" y="508"/>
                      </a:moveTo>
                      <a:cubicBezTo>
                        <a:pt x="231" y="508"/>
                        <a:pt x="335" y="617"/>
                        <a:pt x="454" y="484"/>
                      </a:cubicBezTo>
                      <a:cubicBezTo>
                        <a:pt x="573" y="351"/>
                        <a:pt x="637" y="145"/>
                        <a:pt x="423" y="73"/>
                      </a:cubicBezTo>
                      <a:cubicBezTo>
                        <a:pt x="208" y="0"/>
                        <a:pt x="58" y="268"/>
                        <a:pt x="29" y="374"/>
                      </a:cubicBezTo>
                      <a:cubicBezTo>
                        <a:pt x="0" y="481"/>
                        <a:pt x="38" y="625"/>
                        <a:pt x="157" y="626"/>
                      </a:cubicBezTo>
                      <a:cubicBezTo>
                        <a:pt x="277" y="628"/>
                        <a:pt x="231" y="508"/>
                        <a:pt x="231" y="50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24" name="Freeform 21">
                  <a:extLst>
                    <a:ext uri="{FF2B5EF4-FFF2-40B4-BE49-F238E27FC236}">
                      <a16:creationId xmlns:a16="http://schemas.microsoft.com/office/drawing/2014/main" id="{FDEAA573-4459-45D1-B6F7-5EAE7497F07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74479" y="3583081"/>
                  <a:ext cx="430518" cy="428252"/>
                </a:xfrm>
                <a:custGeom>
                  <a:avLst/>
                  <a:gdLst>
                    <a:gd name="T0" fmla="*/ 133 w 176"/>
                    <a:gd name="T1" fmla="*/ 99 h 175"/>
                    <a:gd name="T2" fmla="*/ 140 w 176"/>
                    <a:gd name="T3" fmla="*/ 57 h 175"/>
                    <a:gd name="T4" fmla="*/ 137 w 176"/>
                    <a:gd name="T5" fmla="*/ 9 h 175"/>
                    <a:gd name="T6" fmla="*/ 95 w 176"/>
                    <a:gd name="T7" fmla="*/ 68 h 175"/>
                    <a:gd name="T8" fmla="*/ 50 w 176"/>
                    <a:gd name="T9" fmla="*/ 8 h 175"/>
                    <a:gd name="T10" fmla="*/ 74 w 176"/>
                    <a:gd name="T11" fmla="*/ 89 h 175"/>
                    <a:gd name="T12" fmla="*/ 0 w 176"/>
                    <a:gd name="T13" fmla="*/ 101 h 175"/>
                    <a:gd name="T14" fmla="*/ 107 w 176"/>
                    <a:gd name="T15" fmla="*/ 121 h 175"/>
                    <a:gd name="T16" fmla="*/ 140 w 176"/>
                    <a:gd name="T17" fmla="*/ 161 h 175"/>
                    <a:gd name="T18" fmla="*/ 133 w 176"/>
                    <a:gd name="T19" fmla="*/ 99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76" h="175">
                      <a:moveTo>
                        <a:pt x="133" y="99"/>
                      </a:moveTo>
                      <a:cubicBezTo>
                        <a:pt x="133" y="99"/>
                        <a:pt x="113" y="66"/>
                        <a:pt x="140" y="57"/>
                      </a:cubicBezTo>
                      <a:cubicBezTo>
                        <a:pt x="167" y="48"/>
                        <a:pt x="176" y="19"/>
                        <a:pt x="137" y="9"/>
                      </a:cubicBezTo>
                      <a:cubicBezTo>
                        <a:pt x="99" y="0"/>
                        <a:pt x="95" y="68"/>
                        <a:pt x="95" y="68"/>
                      </a:cubicBezTo>
                      <a:cubicBezTo>
                        <a:pt x="95" y="68"/>
                        <a:pt x="48" y="33"/>
                        <a:pt x="50" y="8"/>
                      </a:cubicBezTo>
                      <a:cubicBezTo>
                        <a:pt x="50" y="8"/>
                        <a:pt x="16" y="79"/>
                        <a:pt x="74" y="89"/>
                      </a:cubicBezTo>
                      <a:cubicBezTo>
                        <a:pt x="74" y="89"/>
                        <a:pt x="36" y="115"/>
                        <a:pt x="0" y="101"/>
                      </a:cubicBezTo>
                      <a:cubicBezTo>
                        <a:pt x="0" y="101"/>
                        <a:pt x="82" y="143"/>
                        <a:pt x="107" y="121"/>
                      </a:cubicBezTo>
                      <a:cubicBezTo>
                        <a:pt x="107" y="121"/>
                        <a:pt x="109" y="175"/>
                        <a:pt x="140" y="161"/>
                      </a:cubicBezTo>
                      <a:cubicBezTo>
                        <a:pt x="172" y="148"/>
                        <a:pt x="133" y="99"/>
                        <a:pt x="133" y="99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25" name="Freeform 22">
                  <a:extLst>
                    <a:ext uri="{FF2B5EF4-FFF2-40B4-BE49-F238E27FC236}">
                      <a16:creationId xmlns:a16="http://schemas.microsoft.com/office/drawing/2014/main" id="{93F3A338-5E9D-44E3-842B-DA81181989A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002359" y="3473186"/>
                  <a:ext cx="282103" cy="420321"/>
                </a:xfrm>
                <a:custGeom>
                  <a:avLst/>
                  <a:gdLst>
                    <a:gd name="T0" fmla="*/ 87 w 115"/>
                    <a:gd name="T1" fmla="*/ 0 h 172"/>
                    <a:gd name="T2" fmla="*/ 0 w 115"/>
                    <a:gd name="T3" fmla="*/ 151 h 172"/>
                    <a:gd name="T4" fmla="*/ 81 w 115"/>
                    <a:gd name="T5" fmla="*/ 100 h 172"/>
                    <a:gd name="T6" fmla="*/ 87 w 115"/>
                    <a:gd name="T7" fmla="*/ 0 h 1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5" h="172">
                      <a:moveTo>
                        <a:pt x="87" y="0"/>
                      </a:moveTo>
                      <a:cubicBezTo>
                        <a:pt x="87" y="0"/>
                        <a:pt x="61" y="130"/>
                        <a:pt x="0" y="151"/>
                      </a:cubicBezTo>
                      <a:cubicBezTo>
                        <a:pt x="0" y="151"/>
                        <a:pt x="48" y="172"/>
                        <a:pt x="81" y="100"/>
                      </a:cubicBezTo>
                      <a:cubicBezTo>
                        <a:pt x="115" y="27"/>
                        <a:pt x="87" y="0"/>
                        <a:pt x="87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50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5" name="Freeform 32">
                  <a:extLst>
                    <a:ext uri="{FF2B5EF4-FFF2-40B4-BE49-F238E27FC236}">
                      <a16:creationId xmlns:a16="http://schemas.microsoft.com/office/drawing/2014/main" id="{162619E4-E444-4775-8F27-B739861A28C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895250">
                  <a:off x="2038496" y="3744863"/>
                  <a:ext cx="333085" cy="1148778"/>
                </a:xfrm>
                <a:custGeom>
                  <a:avLst/>
                  <a:gdLst>
                    <a:gd name="T0" fmla="*/ 1 w 136"/>
                    <a:gd name="T1" fmla="*/ 242 h 248"/>
                    <a:gd name="T2" fmla="*/ 52 w 136"/>
                    <a:gd name="T3" fmla="*/ 210 h 248"/>
                    <a:gd name="T4" fmla="*/ 106 w 136"/>
                    <a:gd name="T5" fmla="*/ 248 h 248"/>
                    <a:gd name="T6" fmla="*/ 129 w 136"/>
                    <a:gd name="T7" fmla="*/ 68 h 248"/>
                    <a:gd name="T8" fmla="*/ 136 w 136"/>
                    <a:gd name="T9" fmla="*/ 48 h 248"/>
                    <a:gd name="T10" fmla="*/ 45 w 136"/>
                    <a:gd name="T11" fmla="*/ 0 h 248"/>
                    <a:gd name="T12" fmla="*/ 31 w 136"/>
                    <a:gd name="T13" fmla="*/ 43 h 248"/>
                    <a:gd name="T14" fmla="*/ 1 w 136"/>
                    <a:gd name="T15" fmla="*/ 242 h 2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36" h="248">
                      <a:moveTo>
                        <a:pt x="1" y="242"/>
                      </a:moveTo>
                      <a:cubicBezTo>
                        <a:pt x="52" y="210"/>
                        <a:pt x="52" y="210"/>
                        <a:pt x="52" y="210"/>
                      </a:cubicBezTo>
                      <a:cubicBezTo>
                        <a:pt x="106" y="248"/>
                        <a:pt x="106" y="248"/>
                        <a:pt x="106" y="248"/>
                      </a:cubicBezTo>
                      <a:cubicBezTo>
                        <a:pt x="106" y="248"/>
                        <a:pt x="103" y="155"/>
                        <a:pt x="129" y="68"/>
                      </a:cubicBezTo>
                      <a:cubicBezTo>
                        <a:pt x="131" y="61"/>
                        <a:pt x="134" y="55"/>
                        <a:pt x="136" y="48"/>
                      </a:cubicBezTo>
                      <a:cubicBezTo>
                        <a:pt x="136" y="48"/>
                        <a:pt x="66" y="41"/>
                        <a:pt x="45" y="0"/>
                      </a:cubicBezTo>
                      <a:cubicBezTo>
                        <a:pt x="45" y="0"/>
                        <a:pt x="39" y="16"/>
                        <a:pt x="31" y="43"/>
                      </a:cubicBezTo>
                      <a:cubicBezTo>
                        <a:pt x="18" y="89"/>
                        <a:pt x="0" y="165"/>
                        <a:pt x="1" y="242"/>
                      </a:cubicBez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dirty="0"/>
                </a:p>
              </p:txBody>
            </p:sp>
            <p:sp>
              <p:nvSpPr>
                <p:cNvPr id="38" name="Freeform 35">
                  <a:extLst>
                    <a:ext uri="{FF2B5EF4-FFF2-40B4-BE49-F238E27FC236}">
                      <a16:creationId xmlns:a16="http://schemas.microsoft.com/office/drawing/2014/main" id="{E091508A-E5BE-4BA5-9A00-517C15993D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375842" y="2761699"/>
                  <a:ext cx="423720" cy="652574"/>
                </a:xfrm>
                <a:custGeom>
                  <a:avLst/>
                  <a:gdLst>
                    <a:gd name="T0" fmla="*/ 31 w 173"/>
                    <a:gd name="T1" fmla="*/ 107 h 267"/>
                    <a:gd name="T2" fmla="*/ 30 w 173"/>
                    <a:gd name="T3" fmla="*/ 253 h 267"/>
                    <a:gd name="T4" fmla="*/ 141 w 173"/>
                    <a:gd name="T5" fmla="*/ 159 h 267"/>
                    <a:gd name="T6" fmla="*/ 142 w 173"/>
                    <a:gd name="T7" fmla="*/ 14 h 267"/>
                    <a:gd name="T8" fmla="*/ 31 w 173"/>
                    <a:gd name="T9" fmla="*/ 107 h 2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3" h="267">
                      <a:moveTo>
                        <a:pt x="31" y="107"/>
                      </a:moveTo>
                      <a:cubicBezTo>
                        <a:pt x="0" y="173"/>
                        <a:pt x="0" y="238"/>
                        <a:pt x="30" y="253"/>
                      </a:cubicBezTo>
                      <a:cubicBezTo>
                        <a:pt x="60" y="267"/>
                        <a:pt x="110" y="225"/>
                        <a:pt x="141" y="159"/>
                      </a:cubicBezTo>
                      <a:cubicBezTo>
                        <a:pt x="172" y="93"/>
                        <a:pt x="173" y="28"/>
                        <a:pt x="142" y="14"/>
                      </a:cubicBezTo>
                      <a:cubicBezTo>
                        <a:pt x="112" y="0"/>
                        <a:pt x="62" y="42"/>
                        <a:pt x="31" y="107"/>
                      </a:cubicBez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dirty="0"/>
                </a:p>
              </p:txBody>
            </p:sp>
            <p:sp>
              <p:nvSpPr>
                <p:cNvPr id="40" name="Freeform 37">
                  <a:extLst>
                    <a:ext uri="{FF2B5EF4-FFF2-40B4-BE49-F238E27FC236}">
                      <a16:creationId xmlns:a16="http://schemas.microsoft.com/office/drawing/2014/main" id="{415799D1-8185-4E94-961E-87027629D17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608840" y="3825531"/>
                  <a:ext cx="372738" cy="407859"/>
                </a:xfrm>
                <a:custGeom>
                  <a:avLst/>
                  <a:gdLst>
                    <a:gd name="T0" fmla="*/ 92 w 152"/>
                    <a:gd name="T1" fmla="*/ 0 h 167"/>
                    <a:gd name="T2" fmla="*/ 152 w 152"/>
                    <a:gd name="T3" fmla="*/ 110 h 167"/>
                    <a:gd name="T4" fmla="*/ 56 w 152"/>
                    <a:gd name="T5" fmla="*/ 162 h 167"/>
                    <a:gd name="T6" fmla="*/ 12 w 152"/>
                    <a:gd name="T7" fmla="*/ 36 h 167"/>
                    <a:gd name="T8" fmla="*/ 92 w 152"/>
                    <a:gd name="T9" fmla="*/ 0 h 16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52" h="167">
                      <a:moveTo>
                        <a:pt x="92" y="0"/>
                      </a:moveTo>
                      <a:cubicBezTo>
                        <a:pt x="92" y="0"/>
                        <a:pt x="90" y="78"/>
                        <a:pt x="152" y="110"/>
                      </a:cubicBezTo>
                      <a:cubicBezTo>
                        <a:pt x="152" y="110"/>
                        <a:pt x="82" y="167"/>
                        <a:pt x="56" y="162"/>
                      </a:cubicBezTo>
                      <a:cubicBezTo>
                        <a:pt x="56" y="162"/>
                        <a:pt x="0" y="119"/>
                        <a:pt x="12" y="36"/>
                      </a:cubicBezTo>
                      <a:cubicBezTo>
                        <a:pt x="12" y="36"/>
                        <a:pt x="58" y="4"/>
                        <a:pt x="92" y="0"/>
                      </a:cubicBezTo>
                      <a:close/>
                    </a:path>
                  </a:pathLst>
                </a:cu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</p:grpSp>
          <p:sp>
            <p:nvSpPr>
              <p:cNvPr id="30" name="Freeform 27">
                <a:extLst>
                  <a:ext uri="{FF2B5EF4-FFF2-40B4-BE49-F238E27FC236}">
                    <a16:creationId xmlns:a16="http://schemas.microsoft.com/office/drawing/2014/main" id="{7666CE99-0DF1-4152-9A73-9C22B2DED619}"/>
                  </a:ext>
                </a:extLst>
              </p:cNvPr>
              <p:cNvSpPr>
                <a:spLocks/>
              </p:cNvSpPr>
              <p:nvPr/>
            </p:nvSpPr>
            <p:spPr bwMode="auto">
              <a:xfrm rot="4584947">
                <a:off x="4193257" y="1854884"/>
                <a:ext cx="1724222" cy="1697923"/>
              </a:xfrm>
              <a:custGeom>
                <a:avLst/>
                <a:gdLst>
                  <a:gd name="T0" fmla="*/ 407 w 637"/>
                  <a:gd name="T1" fmla="*/ 508 h 628"/>
                  <a:gd name="T2" fmla="*/ 183 w 637"/>
                  <a:gd name="T3" fmla="*/ 484 h 628"/>
                  <a:gd name="T4" fmla="*/ 214 w 637"/>
                  <a:gd name="T5" fmla="*/ 73 h 628"/>
                  <a:gd name="T6" fmla="*/ 608 w 637"/>
                  <a:gd name="T7" fmla="*/ 374 h 628"/>
                  <a:gd name="T8" fmla="*/ 480 w 637"/>
                  <a:gd name="T9" fmla="*/ 626 h 628"/>
                  <a:gd name="T10" fmla="*/ 407 w 637"/>
                  <a:gd name="T11" fmla="*/ 508 h 6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7" h="628">
                    <a:moveTo>
                      <a:pt x="407" y="508"/>
                    </a:moveTo>
                    <a:cubicBezTo>
                      <a:pt x="407" y="508"/>
                      <a:pt x="302" y="617"/>
                      <a:pt x="183" y="484"/>
                    </a:cubicBezTo>
                    <a:cubicBezTo>
                      <a:pt x="64" y="351"/>
                      <a:pt x="0" y="145"/>
                      <a:pt x="214" y="73"/>
                    </a:cubicBezTo>
                    <a:cubicBezTo>
                      <a:pt x="429" y="0"/>
                      <a:pt x="579" y="268"/>
                      <a:pt x="608" y="374"/>
                    </a:cubicBezTo>
                    <a:cubicBezTo>
                      <a:pt x="637" y="481"/>
                      <a:pt x="599" y="625"/>
                      <a:pt x="480" y="626"/>
                    </a:cubicBezTo>
                    <a:cubicBezTo>
                      <a:pt x="360" y="628"/>
                      <a:pt x="407" y="508"/>
                      <a:pt x="407" y="50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" name="Freeform 28">
                <a:extLst>
                  <a:ext uri="{FF2B5EF4-FFF2-40B4-BE49-F238E27FC236}">
                    <a16:creationId xmlns:a16="http://schemas.microsoft.com/office/drawing/2014/main" id="{504D9C2B-9A94-4A39-8AF1-6D2DE0767A20}"/>
                  </a:ext>
                </a:extLst>
              </p:cNvPr>
              <p:cNvSpPr>
                <a:spLocks/>
              </p:cNvSpPr>
              <p:nvPr/>
            </p:nvSpPr>
            <p:spPr bwMode="auto">
              <a:xfrm rot="4584947">
                <a:off x="4421395" y="2931162"/>
                <a:ext cx="477072" cy="473315"/>
              </a:xfrm>
              <a:custGeom>
                <a:avLst/>
                <a:gdLst>
                  <a:gd name="T0" fmla="*/ 44 w 176"/>
                  <a:gd name="T1" fmla="*/ 99 h 175"/>
                  <a:gd name="T2" fmla="*/ 36 w 176"/>
                  <a:gd name="T3" fmla="*/ 57 h 175"/>
                  <a:gd name="T4" fmla="*/ 39 w 176"/>
                  <a:gd name="T5" fmla="*/ 9 h 175"/>
                  <a:gd name="T6" fmla="*/ 81 w 176"/>
                  <a:gd name="T7" fmla="*/ 68 h 175"/>
                  <a:gd name="T8" fmla="*/ 126 w 176"/>
                  <a:gd name="T9" fmla="*/ 8 h 175"/>
                  <a:gd name="T10" fmla="*/ 102 w 176"/>
                  <a:gd name="T11" fmla="*/ 89 h 175"/>
                  <a:gd name="T12" fmla="*/ 176 w 176"/>
                  <a:gd name="T13" fmla="*/ 101 h 175"/>
                  <a:gd name="T14" fmla="*/ 69 w 176"/>
                  <a:gd name="T15" fmla="*/ 121 h 175"/>
                  <a:gd name="T16" fmla="*/ 36 w 176"/>
                  <a:gd name="T17" fmla="*/ 161 h 175"/>
                  <a:gd name="T18" fmla="*/ 44 w 176"/>
                  <a:gd name="T19" fmla="*/ 99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6" h="175">
                    <a:moveTo>
                      <a:pt x="44" y="99"/>
                    </a:moveTo>
                    <a:cubicBezTo>
                      <a:pt x="44" y="99"/>
                      <a:pt x="63" y="66"/>
                      <a:pt x="36" y="57"/>
                    </a:cubicBezTo>
                    <a:cubicBezTo>
                      <a:pt x="9" y="48"/>
                      <a:pt x="0" y="19"/>
                      <a:pt x="39" y="9"/>
                    </a:cubicBezTo>
                    <a:cubicBezTo>
                      <a:pt x="77" y="0"/>
                      <a:pt x="81" y="68"/>
                      <a:pt x="81" y="68"/>
                    </a:cubicBezTo>
                    <a:cubicBezTo>
                      <a:pt x="81" y="68"/>
                      <a:pt x="128" y="33"/>
                      <a:pt x="126" y="8"/>
                    </a:cubicBezTo>
                    <a:cubicBezTo>
                      <a:pt x="126" y="8"/>
                      <a:pt x="160" y="79"/>
                      <a:pt x="102" y="89"/>
                    </a:cubicBezTo>
                    <a:cubicBezTo>
                      <a:pt x="102" y="89"/>
                      <a:pt x="140" y="115"/>
                      <a:pt x="176" y="101"/>
                    </a:cubicBezTo>
                    <a:cubicBezTo>
                      <a:pt x="176" y="101"/>
                      <a:pt x="94" y="143"/>
                      <a:pt x="69" y="121"/>
                    </a:cubicBezTo>
                    <a:cubicBezTo>
                      <a:pt x="69" y="121"/>
                      <a:pt x="67" y="175"/>
                      <a:pt x="36" y="161"/>
                    </a:cubicBezTo>
                    <a:cubicBezTo>
                      <a:pt x="5" y="148"/>
                      <a:pt x="44" y="99"/>
                      <a:pt x="44" y="99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" name="Freeform 34">
                <a:extLst>
                  <a:ext uri="{FF2B5EF4-FFF2-40B4-BE49-F238E27FC236}">
                    <a16:creationId xmlns:a16="http://schemas.microsoft.com/office/drawing/2014/main" id="{0E132F55-2834-4BAB-83C0-1CDE1FAF9692}"/>
                  </a:ext>
                </a:extLst>
              </p:cNvPr>
              <p:cNvSpPr>
                <a:spLocks/>
              </p:cNvSpPr>
              <p:nvPr/>
            </p:nvSpPr>
            <p:spPr bwMode="auto">
              <a:xfrm rot="4584947">
                <a:off x="5109323" y="2298729"/>
                <a:ext cx="468307" cy="721241"/>
              </a:xfrm>
              <a:custGeom>
                <a:avLst/>
                <a:gdLst>
                  <a:gd name="T0" fmla="*/ 141 w 173"/>
                  <a:gd name="T1" fmla="*/ 107 h 267"/>
                  <a:gd name="T2" fmla="*/ 142 w 173"/>
                  <a:gd name="T3" fmla="*/ 253 h 267"/>
                  <a:gd name="T4" fmla="*/ 31 w 173"/>
                  <a:gd name="T5" fmla="*/ 159 h 267"/>
                  <a:gd name="T6" fmla="*/ 30 w 173"/>
                  <a:gd name="T7" fmla="*/ 14 h 267"/>
                  <a:gd name="T8" fmla="*/ 141 w 173"/>
                  <a:gd name="T9" fmla="*/ 107 h 2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3" h="267">
                    <a:moveTo>
                      <a:pt x="141" y="107"/>
                    </a:moveTo>
                    <a:cubicBezTo>
                      <a:pt x="172" y="173"/>
                      <a:pt x="173" y="238"/>
                      <a:pt x="142" y="253"/>
                    </a:cubicBezTo>
                    <a:cubicBezTo>
                      <a:pt x="112" y="267"/>
                      <a:pt x="62" y="225"/>
                      <a:pt x="31" y="159"/>
                    </a:cubicBezTo>
                    <a:cubicBezTo>
                      <a:pt x="0" y="93"/>
                      <a:pt x="0" y="28"/>
                      <a:pt x="30" y="14"/>
                    </a:cubicBezTo>
                    <a:cubicBezTo>
                      <a:pt x="60" y="0"/>
                      <a:pt x="110" y="42"/>
                      <a:pt x="141" y="107"/>
                    </a:cubicBez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D7D8B5D7-F998-4EBE-9FCD-E034FF59D24B}"/>
                </a:ext>
              </a:extLst>
            </p:cNvPr>
            <p:cNvSpPr/>
            <p:nvPr/>
          </p:nvSpPr>
          <p:spPr>
            <a:xfrm>
              <a:off x="247427" y="6174994"/>
              <a:ext cx="5647414" cy="496947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65778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60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6" presetClass="emph" presetSubtype="0" autoRev="1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animScale>
                                      <p:cBhvr>
                                        <p:cTn id="15" dur="1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1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3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0.07839 -7.40741E-7 L 2.22045E-16 -7.40741E-7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100"/>
                            </p:stCondLst>
                            <p:childTnLst>
                              <p:par>
                                <p:cTn id="2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5" grpId="0"/>
      <p:bldP spid="45" grpId="1"/>
      <p:bldP spid="60" grpId="0"/>
    </p:bldLst>
  </p:timing>
</p:sld>
</file>

<file path=ppt/theme/theme1.xml><?xml version="1.0" encoding="utf-8"?>
<a:theme xmlns:a="http://schemas.openxmlformats.org/drawingml/2006/main" name="Office Theme">
  <a:themeElements>
    <a:clrScheme name="breast_canecer">
      <a:dk1>
        <a:sysClr val="windowText" lastClr="000000"/>
      </a:dk1>
      <a:lt1>
        <a:srgbClr val="FFFFFF"/>
      </a:lt1>
      <a:dk2>
        <a:srgbClr val="44546A"/>
      </a:dk2>
      <a:lt2>
        <a:srgbClr val="E7E6E6"/>
      </a:lt2>
      <a:accent1>
        <a:srgbClr val="00ADF1"/>
      </a:accent1>
      <a:accent2>
        <a:srgbClr val="F3436D"/>
      </a:accent2>
      <a:accent3>
        <a:srgbClr val="FFCA09"/>
      </a:accent3>
      <a:accent4>
        <a:srgbClr val="8DC73D"/>
      </a:accent4>
      <a:accent5>
        <a:srgbClr val="326581"/>
      </a:accent5>
      <a:accent6>
        <a:srgbClr val="BFBFBF"/>
      </a:accent6>
      <a:hlink>
        <a:srgbClr val="3F3F3F"/>
      </a:hlink>
      <a:folHlink>
        <a:srgbClr val="7F7F7F"/>
      </a:folHlink>
    </a:clrScheme>
    <a:fontScheme name="Custom 33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ombining_strands">
      <a:dk1>
        <a:sysClr val="windowText" lastClr="000000"/>
      </a:dk1>
      <a:lt1>
        <a:srgbClr val="FFFFFF"/>
      </a:lt1>
      <a:dk2>
        <a:srgbClr val="44546A"/>
      </a:dk2>
      <a:lt2>
        <a:srgbClr val="E7E6E6"/>
      </a:lt2>
      <a:accent1>
        <a:srgbClr val="00ADF1"/>
      </a:accent1>
      <a:accent2>
        <a:srgbClr val="EB191C"/>
      </a:accent2>
      <a:accent3>
        <a:srgbClr val="FFCA09"/>
      </a:accent3>
      <a:accent4>
        <a:srgbClr val="8DC73D"/>
      </a:accent4>
      <a:accent5>
        <a:srgbClr val="326581"/>
      </a:accent5>
      <a:accent6>
        <a:srgbClr val="BFBFBF"/>
      </a:accent6>
      <a:hlink>
        <a:srgbClr val="3F3F3F"/>
      </a:hlink>
      <a:folHlink>
        <a:srgbClr val="7F7F7F"/>
      </a:folHlink>
    </a:clrScheme>
    <a:fontScheme name="Custom 33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Theme">
  <a:themeElements>
    <a:clrScheme name="radiology">
      <a:dk1>
        <a:sysClr val="windowText" lastClr="000000"/>
      </a:dk1>
      <a:lt1>
        <a:srgbClr val="FFFFFF"/>
      </a:lt1>
      <a:dk2>
        <a:srgbClr val="44546A"/>
      </a:dk2>
      <a:lt2>
        <a:srgbClr val="E7E6E6"/>
      </a:lt2>
      <a:accent1>
        <a:srgbClr val="00ADF1"/>
      </a:accent1>
      <a:accent2>
        <a:srgbClr val="EB191C"/>
      </a:accent2>
      <a:accent3>
        <a:srgbClr val="FFCA09"/>
      </a:accent3>
      <a:accent4>
        <a:srgbClr val="8DC73D"/>
      </a:accent4>
      <a:accent5>
        <a:srgbClr val="326581"/>
      </a:accent5>
      <a:accent6>
        <a:srgbClr val="BFBFBF"/>
      </a:accent6>
      <a:hlink>
        <a:srgbClr val="3F3F3F"/>
      </a:hlink>
      <a:folHlink>
        <a:srgbClr val="7F7F7F"/>
      </a:folHlink>
    </a:clrScheme>
    <a:fontScheme name="Custom 33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chemeClr val="accent1">
            <a:lumMod val="60000"/>
            <a:lumOff val="40000"/>
          </a:schemeClr>
        </a:solidFill>
        <a:ln>
          <a:noFill/>
        </a:ln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algn="l">
          <a:defRPr/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4479</TotalTime>
  <Words>806</Words>
  <Application>Microsoft Office PowerPoint</Application>
  <PresentationFormat>Widescreen</PresentationFormat>
  <Paragraphs>110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Roboto</vt:lpstr>
      <vt:lpstr>Office Theme</vt:lpstr>
      <vt:lpstr>1_Office Theme</vt:lpstr>
      <vt:lpstr>3_Office Theme</vt:lpstr>
      <vt:lpstr>PowerPoint Presentation</vt:lpstr>
      <vt:lpstr>LOREM IPSUM DOLOR SIT AMET</vt:lpstr>
      <vt:lpstr>LOREM IPSUM DOLOR SIT AMET</vt:lpstr>
      <vt:lpstr>LOREM IPSUM DOLOR SIT AMET</vt:lpstr>
      <vt:lpstr>LOREM IPSUM DOLOR SIT AMET</vt:lpstr>
      <vt:lpstr>LOREM IPSUM DOLOR SIT AMET</vt:lpstr>
      <vt:lpstr>PowerPoint Presentation</vt:lpstr>
      <vt:lpstr>PowerPoint Presentation</vt:lpstr>
      <vt:lpstr>PowerPoint Presentation</vt:lpstr>
      <vt:lpstr>LOREM IPSUM DOLOR SIT AMET</vt:lpstr>
      <vt:lpstr>LOREM IPSUM DOLOR SIT AMET</vt:lpstr>
      <vt:lpstr>Remove Animation from any slide</vt:lpstr>
      <vt:lpstr>Questions?        More Information?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angger setyaki</dc:creator>
  <cp:lastModifiedBy>James Maloney</cp:lastModifiedBy>
  <cp:revision>3052</cp:revision>
  <dcterms:created xsi:type="dcterms:W3CDTF">2017-04-25T15:41:38Z</dcterms:created>
  <dcterms:modified xsi:type="dcterms:W3CDTF">2021-09-27T20:22:16Z</dcterms:modified>
</cp:coreProperties>
</file>