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0"/>
  </p:handoutMasterIdLst>
  <p:sldIdLst>
    <p:sldId id="282" r:id="rId2"/>
    <p:sldId id="303" r:id="rId3"/>
    <p:sldId id="300" r:id="rId4"/>
    <p:sldId id="299" r:id="rId5"/>
    <p:sldId id="258" r:id="rId6"/>
    <p:sldId id="305" r:id="rId7"/>
    <p:sldId id="302" r:id="rId8"/>
    <p:sldId id="304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Impact" panose="020B0806030902050204" pitchFamily="34" charset="0"/>
      <p:regular r:id="rId19"/>
    </p:embeddedFont>
    <p:embeddedFont>
      <p:font typeface="Oswald" panose="02000303000000000000" pitchFamily="2" charset="0"/>
      <p:regular r:id="rId20"/>
      <p:bold r:id="rId21"/>
    </p:embeddedFont>
    <p:embeddedFont>
      <p:font typeface="Segoe UI" panose="020B0502040204020203" pitchFamily="34" charset="0"/>
      <p:regular r:id="rId22"/>
      <p:bold r:id="rId23"/>
      <p:italic r:id="rId24"/>
      <p:boldItalic r:id="rId25"/>
    </p:embeddedFont>
    <p:embeddedFont>
      <p:font typeface="Segoe UI Historic" panose="020B0502040204020203" pitchFamily="34" charset="0"/>
      <p:regular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23232"/>
    <a:srgbClr val="6C0000"/>
    <a:srgbClr val="2B2C29"/>
    <a:srgbClr val="000000"/>
    <a:srgbClr val="460606"/>
    <a:srgbClr val="630909"/>
    <a:srgbClr val="1C1C1C"/>
    <a:srgbClr val="7A3A00"/>
    <a:srgbClr val="ABABAB"/>
    <a:srgbClr val="9EE4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65" autoAdjust="0"/>
    <p:restoredTop sz="94831" autoAdjust="0"/>
  </p:normalViewPr>
  <p:slideViewPr>
    <p:cSldViewPr>
      <p:cViewPr varScale="1">
        <p:scale>
          <a:sx n="73" d="100"/>
          <a:sy n="73" d="100"/>
        </p:scale>
        <p:origin x="84" y="168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16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dPt>
            <c:idx val="0"/>
            <c:bubble3D val="0"/>
            <c:explosion val="2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961-4149-905A-6772F4A8B43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961-4149-905A-6772F4A8B431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961-4149-905A-6772F4A8B431}"/>
              </c:ext>
            </c:extLst>
          </c:dPt>
          <c:cat>
            <c:strRef>
              <c:f>Sheet1!$A$2:$A$3</c:f>
              <c:strCache>
                <c:ptCount val="2"/>
                <c:pt idx="0">
                  <c:v>Stat 1 (Red Value)</c:v>
                </c:pt>
                <c:pt idx="1">
                  <c:v>Stat 2 (Grey Value)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961-4149-905A-6772F4A8B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dPt>
            <c:idx val="0"/>
            <c:bubble3D val="0"/>
            <c:explosion val="2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6F-4CD6-8D5E-2112F174EBD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C6F-4CD6-8D5E-2112F174EBDD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C6F-4CD6-8D5E-2112F174EBDD}"/>
              </c:ext>
            </c:extLst>
          </c:dPt>
          <c:cat>
            <c:strRef>
              <c:f>Sheet1!$A$2:$A$4</c:f>
              <c:strCache>
                <c:ptCount val="3"/>
                <c:pt idx="0">
                  <c:v>Stat 1 (Red Value)</c:v>
                </c:pt>
                <c:pt idx="1">
                  <c:v>Stat 2 (Grey Value)</c:v>
                </c:pt>
                <c:pt idx="2">
                  <c:v>Stat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61</c:v>
                </c:pt>
                <c:pt idx="2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C6F-4CD6-8D5E-2112F174EB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dPt>
            <c:idx val="0"/>
            <c:bubble3D val="0"/>
            <c:explosion val="2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DF-4BC5-B61B-AAB2510A861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DF-4BC5-B61B-AAB2510A861C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EDF-4BC5-B61B-AAB2510A861C}"/>
              </c:ext>
            </c:extLst>
          </c:dPt>
          <c:cat>
            <c:strRef>
              <c:f>Sheet1!$A$2:$A$3</c:f>
              <c:strCache>
                <c:ptCount val="2"/>
                <c:pt idx="0">
                  <c:v>Stat 1 (Red Value)</c:v>
                </c:pt>
                <c:pt idx="1">
                  <c:v>Stat 2 (Grey Value)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EDF-4BC5-B61B-AAB2510A86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dPt>
            <c:idx val="0"/>
            <c:bubble3D val="0"/>
            <c:explosion val="2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B9C-4C61-B198-5D937ABCC71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B9C-4C61-B198-5D937ABCC719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B9C-4C61-B198-5D937ABCC719}"/>
              </c:ext>
            </c:extLst>
          </c:dPt>
          <c:cat>
            <c:strRef>
              <c:f>Sheet1!$A$2:$A$3</c:f>
              <c:strCache>
                <c:ptCount val="2"/>
                <c:pt idx="0">
                  <c:v>Stat 1 (Red Value)</c:v>
                </c:pt>
                <c:pt idx="1">
                  <c:v>Stat 2 (Grey Value)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9C-4C61-B198-5D937ABCC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088A4-831E-4A4F-BB29-706F7A3CBB3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368F5-2A09-462C-AB48-F9727F353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7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COLO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40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3DD0F10-BCC4-4D7B-848E-0A3535B913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313829" y="4568184"/>
            <a:ext cx="7974171" cy="38911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9476"/>
              <a:gd name="connsiteY0" fmla="*/ 9688 h 10000"/>
              <a:gd name="connsiteX1" fmla="*/ 1476 w 9476"/>
              <a:gd name="connsiteY1" fmla="*/ 0 h 10000"/>
              <a:gd name="connsiteX2" fmla="*/ 9476 w 9476"/>
              <a:gd name="connsiteY2" fmla="*/ 0 h 10000"/>
              <a:gd name="connsiteX3" fmla="*/ 7476 w 9476"/>
              <a:gd name="connsiteY3" fmla="*/ 10000 h 10000"/>
              <a:gd name="connsiteX4" fmla="*/ 0 w 9476"/>
              <a:gd name="connsiteY4" fmla="*/ 9688 h 10000"/>
              <a:gd name="connsiteX0" fmla="*/ 0 w 10000"/>
              <a:gd name="connsiteY0" fmla="*/ 9688 h 10000"/>
              <a:gd name="connsiteX1" fmla="*/ 1665 w 10000"/>
              <a:gd name="connsiteY1" fmla="*/ 0 h 10000"/>
              <a:gd name="connsiteX2" fmla="*/ 10000 w 10000"/>
              <a:gd name="connsiteY2" fmla="*/ 0 h 10000"/>
              <a:gd name="connsiteX3" fmla="*/ 7889 w 10000"/>
              <a:gd name="connsiteY3" fmla="*/ 10000 h 10000"/>
              <a:gd name="connsiteX4" fmla="*/ 0 w 10000"/>
              <a:gd name="connsiteY4" fmla="*/ 9688 h 10000"/>
              <a:gd name="connsiteX0" fmla="*/ 0 w 10000"/>
              <a:gd name="connsiteY0" fmla="*/ 9688 h 9688"/>
              <a:gd name="connsiteX1" fmla="*/ 1665 w 10000"/>
              <a:gd name="connsiteY1" fmla="*/ 0 h 9688"/>
              <a:gd name="connsiteX2" fmla="*/ 10000 w 10000"/>
              <a:gd name="connsiteY2" fmla="*/ 0 h 9688"/>
              <a:gd name="connsiteX3" fmla="*/ 8335 w 10000"/>
              <a:gd name="connsiteY3" fmla="*/ 9554 h 9688"/>
              <a:gd name="connsiteX4" fmla="*/ 0 w 10000"/>
              <a:gd name="connsiteY4" fmla="*/ 9688 h 9688"/>
              <a:gd name="connsiteX0" fmla="*/ 0 w 10000"/>
              <a:gd name="connsiteY0" fmla="*/ 10000 h 10000"/>
              <a:gd name="connsiteX1" fmla="*/ 1665 w 10000"/>
              <a:gd name="connsiteY1" fmla="*/ 0 h 10000"/>
              <a:gd name="connsiteX2" fmla="*/ 10000 w 10000"/>
              <a:gd name="connsiteY2" fmla="*/ 0 h 10000"/>
              <a:gd name="connsiteX3" fmla="*/ 8293 w 10000"/>
              <a:gd name="connsiteY3" fmla="*/ 9988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637 w 10000"/>
              <a:gd name="connsiteY1" fmla="*/ 54 h 10000"/>
              <a:gd name="connsiteX2" fmla="*/ 10000 w 10000"/>
              <a:gd name="connsiteY2" fmla="*/ 0 h 10000"/>
              <a:gd name="connsiteX3" fmla="*/ 8293 w 10000"/>
              <a:gd name="connsiteY3" fmla="*/ 9988 h 10000"/>
              <a:gd name="connsiteX4" fmla="*/ 0 w 10000"/>
              <a:gd name="connsiteY4" fmla="*/ 10000 h 10000"/>
              <a:gd name="connsiteX0" fmla="*/ 0 w 9986"/>
              <a:gd name="connsiteY0" fmla="*/ 9982 h 9982"/>
              <a:gd name="connsiteX1" fmla="*/ 1637 w 9986"/>
              <a:gd name="connsiteY1" fmla="*/ 36 h 9982"/>
              <a:gd name="connsiteX2" fmla="*/ 9986 w 9986"/>
              <a:gd name="connsiteY2" fmla="*/ 0 h 9982"/>
              <a:gd name="connsiteX3" fmla="*/ 8293 w 9986"/>
              <a:gd name="connsiteY3" fmla="*/ 9970 h 9982"/>
              <a:gd name="connsiteX4" fmla="*/ 0 w 9986"/>
              <a:gd name="connsiteY4" fmla="*/ 9982 h 9982"/>
              <a:gd name="connsiteX0" fmla="*/ 0 w 9986"/>
              <a:gd name="connsiteY0" fmla="*/ 9982 h 9982"/>
              <a:gd name="connsiteX1" fmla="*/ 1639 w 9986"/>
              <a:gd name="connsiteY1" fmla="*/ 18 h 9982"/>
              <a:gd name="connsiteX2" fmla="*/ 9986 w 9986"/>
              <a:gd name="connsiteY2" fmla="*/ 0 h 9982"/>
              <a:gd name="connsiteX3" fmla="*/ 8305 w 9986"/>
              <a:gd name="connsiteY3" fmla="*/ 9970 h 9982"/>
              <a:gd name="connsiteX4" fmla="*/ 0 w 9986"/>
              <a:gd name="connsiteY4" fmla="*/ 9982 h 9982"/>
              <a:gd name="connsiteX0" fmla="*/ 0 w 9972"/>
              <a:gd name="connsiteY0" fmla="*/ 10000 h 10000"/>
              <a:gd name="connsiteX1" fmla="*/ 1613 w 9972"/>
              <a:gd name="connsiteY1" fmla="*/ 18 h 10000"/>
              <a:gd name="connsiteX2" fmla="*/ 9972 w 9972"/>
              <a:gd name="connsiteY2" fmla="*/ 0 h 10000"/>
              <a:gd name="connsiteX3" fmla="*/ 8289 w 9972"/>
              <a:gd name="connsiteY3" fmla="*/ 9988 h 10000"/>
              <a:gd name="connsiteX4" fmla="*/ 0 w 9972"/>
              <a:gd name="connsiteY4" fmla="*/ 10000 h 10000"/>
              <a:gd name="connsiteX0" fmla="*/ 0 w 10005"/>
              <a:gd name="connsiteY0" fmla="*/ 10000 h 10061"/>
              <a:gd name="connsiteX1" fmla="*/ 1618 w 10005"/>
              <a:gd name="connsiteY1" fmla="*/ 18 h 10061"/>
              <a:gd name="connsiteX2" fmla="*/ 10000 w 10005"/>
              <a:gd name="connsiteY2" fmla="*/ 0 h 10061"/>
              <a:gd name="connsiteX3" fmla="*/ 10005 w 10005"/>
              <a:gd name="connsiteY3" fmla="*/ 10061 h 10061"/>
              <a:gd name="connsiteX4" fmla="*/ 0 w 10005"/>
              <a:gd name="connsiteY4" fmla="*/ 10000 h 10061"/>
              <a:gd name="connsiteX0" fmla="*/ 0 w 10005"/>
              <a:gd name="connsiteY0" fmla="*/ 10000 h 10011"/>
              <a:gd name="connsiteX1" fmla="*/ 1618 w 10005"/>
              <a:gd name="connsiteY1" fmla="*/ 18 h 10011"/>
              <a:gd name="connsiteX2" fmla="*/ 10000 w 10005"/>
              <a:gd name="connsiteY2" fmla="*/ 0 h 10011"/>
              <a:gd name="connsiteX3" fmla="*/ 10005 w 10005"/>
              <a:gd name="connsiteY3" fmla="*/ 10011 h 10011"/>
              <a:gd name="connsiteX4" fmla="*/ 0 w 10005"/>
              <a:gd name="connsiteY4" fmla="*/ 10000 h 10011"/>
              <a:gd name="connsiteX0" fmla="*/ 0 w 10005"/>
              <a:gd name="connsiteY0" fmla="*/ 9982 h 9993"/>
              <a:gd name="connsiteX1" fmla="*/ 1618 w 10005"/>
              <a:gd name="connsiteY1" fmla="*/ 0 h 9993"/>
              <a:gd name="connsiteX2" fmla="*/ 10000 w 10005"/>
              <a:gd name="connsiteY2" fmla="*/ 7 h 9993"/>
              <a:gd name="connsiteX3" fmla="*/ 10005 w 10005"/>
              <a:gd name="connsiteY3" fmla="*/ 9993 h 9993"/>
              <a:gd name="connsiteX4" fmla="*/ 0 w 10005"/>
              <a:gd name="connsiteY4" fmla="*/ 9982 h 9993"/>
              <a:gd name="connsiteX0" fmla="*/ 0 w 10000"/>
              <a:gd name="connsiteY0" fmla="*/ 9989 h 10000"/>
              <a:gd name="connsiteX1" fmla="*/ 1617 w 10000"/>
              <a:gd name="connsiteY1" fmla="*/ 0 h 10000"/>
              <a:gd name="connsiteX2" fmla="*/ 9999 w 10000"/>
              <a:gd name="connsiteY2" fmla="*/ 7 h 10000"/>
              <a:gd name="connsiteX3" fmla="*/ 10000 w 10000"/>
              <a:gd name="connsiteY3" fmla="*/ 10000 h 10000"/>
              <a:gd name="connsiteX4" fmla="*/ 0 w 10000"/>
              <a:gd name="connsiteY4" fmla="*/ 9989 h 10000"/>
              <a:gd name="connsiteX0" fmla="*/ 0 w 10000"/>
              <a:gd name="connsiteY0" fmla="*/ 12581 h 12592"/>
              <a:gd name="connsiteX1" fmla="*/ 2039 w 10000"/>
              <a:gd name="connsiteY1" fmla="*/ 0 h 12592"/>
              <a:gd name="connsiteX2" fmla="*/ 9999 w 10000"/>
              <a:gd name="connsiteY2" fmla="*/ 2599 h 12592"/>
              <a:gd name="connsiteX3" fmla="*/ 10000 w 10000"/>
              <a:gd name="connsiteY3" fmla="*/ 12592 h 12592"/>
              <a:gd name="connsiteX4" fmla="*/ 0 w 10000"/>
              <a:gd name="connsiteY4" fmla="*/ 12581 h 12592"/>
              <a:gd name="connsiteX0" fmla="*/ 0 w 10000"/>
              <a:gd name="connsiteY0" fmla="*/ 12581 h 12592"/>
              <a:gd name="connsiteX1" fmla="*/ 2039 w 10000"/>
              <a:gd name="connsiteY1" fmla="*/ 0 h 12592"/>
              <a:gd name="connsiteX2" fmla="*/ 9999 w 10000"/>
              <a:gd name="connsiteY2" fmla="*/ 124 h 12592"/>
              <a:gd name="connsiteX3" fmla="*/ 10000 w 10000"/>
              <a:gd name="connsiteY3" fmla="*/ 12592 h 12592"/>
              <a:gd name="connsiteX4" fmla="*/ 0 w 10000"/>
              <a:gd name="connsiteY4" fmla="*/ 12581 h 12592"/>
              <a:gd name="connsiteX0" fmla="*/ 0 w 10007"/>
              <a:gd name="connsiteY0" fmla="*/ 12581 h 12592"/>
              <a:gd name="connsiteX1" fmla="*/ 2039 w 10007"/>
              <a:gd name="connsiteY1" fmla="*/ 0 h 12592"/>
              <a:gd name="connsiteX2" fmla="*/ 10007 w 10007"/>
              <a:gd name="connsiteY2" fmla="*/ 66 h 12592"/>
              <a:gd name="connsiteX3" fmla="*/ 10000 w 10007"/>
              <a:gd name="connsiteY3" fmla="*/ 12592 h 12592"/>
              <a:gd name="connsiteX4" fmla="*/ 0 w 10007"/>
              <a:gd name="connsiteY4" fmla="*/ 12581 h 12592"/>
              <a:gd name="connsiteX0" fmla="*/ 0 w 10007"/>
              <a:gd name="connsiteY0" fmla="*/ 12593 h 12604"/>
              <a:gd name="connsiteX1" fmla="*/ 2039 w 10007"/>
              <a:gd name="connsiteY1" fmla="*/ 12 h 12604"/>
              <a:gd name="connsiteX2" fmla="*/ 10007 w 10007"/>
              <a:gd name="connsiteY2" fmla="*/ 0 h 12604"/>
              <a:gd name="connsiteX3" fmla="*/ 10000 w 10007"/>
              <a:gd name="connsiteY3" fmla="*/ 12604 h 12604"/>
              <a:gd name="connsiteX4" fmla="*/ 0 w 10007"/>
              <a:gd name="connsiteY4" fmla="*/ 12593 h 12604"/>
              <a:gd name="connsiteX0" fmla="*/ 0 w 10007"/>
              <a:gd name="connsiteY0" fmla="*/ 12593 h 12604"/>
              <a:gd name="connsiteX1" fmla="*/ 2039 w 10007"/>
              <a:gd name="connsiteY1" fmla="*/ 12 h 12604"/>
              <a:gd name="connsiteX2" fmla="*/ 10007 w 10007"/>
              <a:gd name="connsiteY2" fmla="*/ 0 h 12604"/>
              <a:gd name="connsiteX3" fmla="*/ 10000 w 10007"/>
              <a:gd name="connsiteY3" fmla="*/ 12604 h 12604"/>
              <a:gd name="connsiteX4" fmla="*/ 0 w 10007"/>
              <a:gd name="connsiteY4" fmla="*/ 12593 h 12604"/>
              <a:gd name="connsiteX0" fmla="*/ 0 w 10000"/>
              <a:gd name="connsiteY0" fmla="*/ 12593 h 12604"/>
              <a:gd name="connsiteX1" fmla="*/ 2039 w 10000"/>
              <a:gd name="connsiteY1" fmla="*/ 12 h 12604"/>
              <a:gd name="connsiteX2" fmla="*/ 9999 w 10000"/>
              <a:gd name="connsiteY2" fmla="*/ 0 h 12604"/>
              <a:gd name="connsiteX3" fmla="*/ 10000 w 10000"/>
              <a:gd name="connsiteY3" fmla="*/ 12604 h 12604"/>
              <a:gd name="connsiteX4" fmla="*/ 0 w 10000"/>
              <a:gd name="connsiteY4" fmla="*/ 12593 h 1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2604">
                <a:moveTo>
                  <a:pt x="0" y="12593"/>
                </a:moveTo>
                <a:lnTo>
                  <a:pt x="2039" y="12"/>
                </a:lnTo>
                <a:lnTo>
                  <a:pt x="9999" y="0"/>
                </a:lnTo>
                <a:cubicBezTo>
                  <a:pt x="10001" y="3356"/>
                  <a:pt x="9998" y="9248"/>
                  <a:pt x="10000" y="12604"/>
                </a:cubicBezTo>
                <a:lnTo>
                  <a:pt x="0" y="12593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898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FT_SLANT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860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_Pictur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E76740D-DA75-4E1E-A1AF-A0DAFD1D92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1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_Image_Sm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E76740D-DA75-4E1E-A1AF-A0DAFD1D92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47299" y="1107284"/>
            <a:ext cx="4864101" cy="273605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28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E76740D-DA75-4E1E-A1AF-A0DAFD1D92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972800" y="914400"/>
            <a:ext cx="5486400" cy="8229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119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ner_3 P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05F51E-1429-4F2D-B783-BF2D41BD00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598459" y="3086100"/>
            <a:ext cx="3715533" cy="3715533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BA0F296B-3333-4E73-8773-DCA63DCF103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77439" y="3093420"/>
            <a:ext cx="3715533" cy="3715533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E5FD290-8398-4B1D-9C60-B02A1BF33F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967888" y="3103506"/>
            <a:ext cx="3715533" cy="3715533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49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fied_Pic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F5A3851-7A26-4D77-8183-9DDB0582EB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86370" y="1"/>
            <a:ext cx="10372331" cy="10285139"/>
          </a:xfrm>
          <a:custGeom>
            <a:avLst/>
            <a:gdLst>
              <a:gd name="connsiteX0" fmla="*/ 4145943 w 6914887"/>
              <a:gd name="connsiteY0" fmla="*/ 2237177 h 6856759"/>
              <a:gd name="connsiteX1" fmla="*/ 6914887 w 6914887"/>
              <a:gd name="connsiteY1" fmla="*/ 2239023 h 6856759"/>
              <a:gd name="connsiteX2" fmla="*/ 4970745 w 6914887"/>
              <a:gd name="connsiteY2" fmla="*/ 6856759 h 6856759"/>
              <a:gd name="connsiteX3" fmla="*/ 2201800 w 6914887"/>
              <a:gd name="connsiteY3" fmla="*/ 6854913 h 6856759"/>
              <a:gd name="connsiteX4" fmla="*/ 1944143 w 6914887"/>
              <a:gd name="connsiteY4" fmla="*/ 0 h 6856759"/>
              <a:gd name="connsiteX5" fmla="*/ 4713087 w 6914887"/>
              <a:gd name="connsiteY5" fmla="*/ 1846 h 6856759"/>
              <a:gd name="connsiteX6" fmla="*/ 2768945 w 6914887"/>
              <a:gd name="connsiteY6" fmla="*/ 4619582 h 6856759"/>
              <a:gd name="connsiteX7" fmla="*/ 0 w 6914887"/>
              <a:gd name="connsiteY7" fmla="*/ 4617736 h 685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4887" h="6856759">
                <a:moveTo>
                  <a:pt x="4145943" y="2237177"/>
                </a:moveTo>
                <a:lnTo>
                  <a:pt x="6914887" y="2239023"/>
                </a:lnTo>
                <a:cubicBezTo>
                  <a:pt x="6610468" y="2944331"/>
                  <a:pt x="5257755" y="6191609"/>
                  <a:pt x="4970745" y="6856759"/>
                </a:cubicBezTo>
                <a:lnTo>
                  <a:pt x="2201800" y="6854913"/>
                </a:lnTo>
                <a:close/>
                <a:moveTo>
                  <a:pt x="1944143" y="0"/>
                </a:moveTo>
                <a:lnTo>
                  <a:pt x="4713087" y="1846"/>
                </a:lnTo>
                <a:cubicBezTo>
                  <a:pt x="4408668" y="707154"/>
                  <a:pt x="3055955" y="3954432"/>
                  <a:pt x="2768945" y="4619582"/>
                </a:cubicBezTo>
                <a:lnTo>
                  <a:pt x="0" y="461773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_Pic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F2E20173-598F-48B1-A66D-11DBB2B088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89070" y="3355766"/>
            <a:ext cx="7069631" cy="692937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9476"/>
              <a:gd name="connsiteY0" fmla="*/ 9688 h 10000"/>
              <a:gd name="connsiteX1" fmla="*/ 1476 w 9476"/>
              <a:gd name="connsiteY1" fmla="*/ 0 h 10000"/>
              <a:gd name="connsiteX2" fmla="*/ 9476 w 9476"/>
              <a:gd name="connsiteY2" fmla="*/ 0 h 10000"/>
              <a:gd name="connsiteX3" fmla="*/ 7476 w 9476"/>
              <a:gd name="connsiteY3" fmla="*/ 10000 h 10000"/>
              <a:gd name="connsiteX4" fmla="*/ 0 w 9476"/>
              <a:gd name="connsiteY4" fmla="*/ 9688 h 10000"/>
              <a:gd name="connsiteX0" fmla="*/ 0 w 10000"/>
              <a:gd name="connsiteY0" fmla="*/ 9688 h 10000"/>
              <a:gd name="connsiteX1" fmla="*/ 1665 w 10000"/>
              <a:gd name="connsiteY1" fmla="*/ 0 h 10000"/>
              <a:gd name="connsiteX2" fmla="*/ 10000 w 10000"/>
              <a:gd name="connsiteY2" fmla="*/ 0 h 10000"/>
              <a:gd name="connsiteX3" fmla="*/ 7889 w 10000"/>
              <a:gd name="connsiteY3" fmla="*/ 10000 h 10000"/>
              <a:gd name="connsiteX4" fmla="*/ 0 w 10000"/>
              <a:gd name="connsiteY4" fmla="*/ 9688 h 10000"/>
              <a:gd name="connsiteX0" fmla="*/ 0 w 10000"/>
              <a:gd name="connsiteY0" fmla="*/ 9688 h 9688"/>
              <a:gd name="connsiteX1" fmla="*/ 1665 w 10000"/>
              <a:gd name="connsiteY1" fmla="*/ 0 h 9688"/>
              <a:gd name="connsiteX2" fmla="*/ 10000 w 10000"/>
              <a:gd name="connsiteY2" fmla="*/ 0 h 9688"/>
              <a:gd name="connsiteX3" fmla="*/ 8335 w 10000"/>
              <a:gd name="connsiteY3" fmla="*/ 9554 h 9688"/>
              <a:gd name="connsiteX4" fmla="*/ 0 w 10000"/>
              <a:gd name="connsiteY4" fmla="*/ 9688 h 9688"/>
              <a:gd name="connsiteX0" fmla="*/ 0 w 10000"/>
              <a:gd name="connsiteY0" fmla="*/ 10000 h 10000"/>
              <a:gd name="connsiteX1" fmla="*/ 1665 w 10000"/>
              <a:gd name="connsiteY1" fmla="*/ 0 h 10000"/>
              <a:gd name="connsiteX2" fmla="*/ 10000 w 10000"/>
              <a:gd name="connsiteY2" fmla="*/ 0 h 10000"/>
              <a:gd name="connsiteX3" fmla="*/ 8293 w 10000"/>
              <a:gd name="connsiteY3" fmla="*/ 9988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637 w 10000"/>
              <a:gd name="connsiteY1" fmla="*/ 54 h 10000"/>
              <a:gd name="connsiteX2" fmla="*/ 10000 w 10000"/>
              <a:gd name="connsiteY2" fmla="*/ 0 h 10000"/>
              <a:gd name="connsiteX3" fmla="*/ 8293 w 10000"/>
              <a:gd name="connsiteY3" fmla="*/ 9988 h 10000"/>
              <a:gd name="connsiteX4" fmla="*/ 0 w 10000"/>
              <a:gd name="connsiteY4" fmla="*/ 10000 h 10000"/>
              <a:gd name="connsiteX0" fmla="*/ 0 w 9986"/>
              <a:gd name="connsiteY0" fmla="*/ 9982 h 9982"/>
              <a:gd name="connsiteX1" fmla="*/ 1637 w 9986"/>
              <a:gd name="connsiteY1" fmla="*/ 36 h 9982"/>
              <a:gd name="connsiteX2" fmla="*/ 9986 w 9986"/>
              <a:gd name="connsiteY2" fmla="*/ 0 h 9982"/>
              <a:gd name="connsiteX3" fmla="*/ 8293 w 9986"/>
              <a:gd name="connsiteY3" fmla="*/ 9970 h 9982"/>
              <a:gd name="connsiteX4" fmla="*/ 0 w 9986"/>
              <a:gd name="connsiteY4" fmla="*/ 9982 h 9982"/>
              <a:gd name="connsiteX0" fmla="*/ 0 w 9986"/>
              <a:gd name="connsiteY0" fmla="*/ 9982 h 9982"/>
              <a:gd name="connsiteX1" fmla="*/ 1639 w 9986"/>
              <a:gd name="connsiteY1" fmla="*/ 18 h 9982"/>
              <a:gd name="connsiteX2" fmla="*/ 9986 w 9986"/>
              <a:gd name="connsiteY2" fmla="*/ 0 h 9982"/>
              <a:gd name="connsiteX3" fmla="*/ 8305 w 9986"/>
              <a:gd name="connsiteY3" fmla="*/ 9970 h 9982"/>
              <a:gd name="connsiteX4" fmla="*/ 0 w 9986"/>
              <a:gd name="connsiteY4" fmla="*/ 9982 h 9982"/>
              <a:gd name="connsiteX0" fmla="*/ 0 w 9972"/>
              <a:gd name="connsiteY0" fmla="*/ 10000 h 10000"/>
              <a:gd name="connsiteX1" fmla="*/ 1613 w 9972"/>
              <a:gd name="connsiteY1" fmla="*/ 18 h 10000"/>
              <a:gd name="connsiteX2" fmla="*/ 9972 w 9972"/>
              <a:gd name="connsiteY2" fmla="*/ 0 h 10000"/>
              <a:gd name="connsiteX3" fmla="*/ 8289 w 9972"/>
              <a:gd name="connsiteY3" fmla="*/ 9988 h 10000"/>
              <a:gd name="connsiteX4" fmla="*/ 0 w 9972"/>
              <a:gd name="connsiteY4" fmla="*/ 10000 h 10000"/>
              <a:gd name="connsiteX0" fmla="*/ 0 w 10005"/>
              <a:gd name="connsiteY0" fmla="*/ 10000 h 10061"/>
              <a:gd name="connsiteX1" fmla="*/ 1618 w 10005"/>
              <a:gd name="connsiteY1" fmla="*/ 18 h 10061"/>
              <a:gd name="connsiteX2" fmla="*/ 10000 w 10005"/>
              <a:gd name="connsiteY2" fmla="*/ 0 h 10061"/>
              <a:gd name="connsiteX3" fmla="*/ 10005 w 10005"/>
              <a:gd name="connsiteY3" fmla="*/ 10061 h 10061"/>
              <a:gd name="connsiteX4" fmla="*/ 0 w 10005"/>
              <a:gd name="connsiteY4" fmla="*/ 10000 h 10061"/>
              <a:gd name="connsiteX0" fmla="*/ 0 w 10005"/>
              <a:gd name="connsiteY0" fmla="*/ 10000 h 10011"/>
              <a:gd name="connsiteX1" fmla="*/ 1618 w 10005"/>
              <a:gd name="connsiteY1" fmla="*/ 18 h 10011"/>
              <a:gd name="connsiteX2" fmla="*/ 10000 w 10005"/>
              <a:gd name="connsiteY2" fmla="*/ 0 h 10011"/>
              <a:gd name="connsiteX3" fmla="*/ 10005 w 10005"/>
              <a:gd name="connsiteY3" fmla="*/ 10011 h 10011"/>
              <a:gd name="connsiteX4" fmla="*/ 0 w 10005"/>
              <a:gd name="connsiteY4" fmla="*/ 10000 h 10011"/>
              <a:gd name="connsiteX0" fmla="*/ 0 w 10005"/>
              <a:gd name="connsiteY0" fmla="*/ 9982 h 9993"/>
              <a:gd name="connsiteX1" fmla="*/ 1618 w 10005"/>
              <a:gd name="connsiteY1" fmla="*/ 0 h 9993"/>
              <a:gd name="connsiteX2" fmla="*/ 10000 w 10005"/>
              <a:gd name="connsiteY2" fmla="*/ 7 h 9993"/>
              <a:gd name="connsiteX3" fmla="*/ 10005 w 10005"/>
              <a:gd name="connsiteY3" fmla="*/ 9993 h 9993"/>
              <a:gd name="connsiteX4" fmla="*/ 0 w 10005"/>
              <a:gd name="connsiteY4" fmla="*/ 9982 h 9993"/>
              <a:gd name="connsiteX0" fmla="*/ 0 w 10000"/>
              <a:gd name="connsiteY0" fmla="*/ 9989 h 10000"/>
              <a:gd name="connsiteX1" fmla="*/ 1617 w 10000"/>
              <a:gd name="connsiteY1" fmla="*/ 0 h 10000"/>
              <a:gd name="connsiteX2" fmla="*/ 9999 w 10000"/>
              <a:gd name="connsiteY2" fmla="*/ 7 h 10000"/>
              <a:gd name="connsiteX3" fmla="*/ 10000 w 10000"/>
              <a:gd name="connsiteY3" fmla="*/ 10000 h 10000"/>
              <a:gd name="connsiteX4" fmla="*/ 0 w 10000"/>
              <a:gd name="connsiteY4" fmla="*/ 9989 h 10000"/>
              <a:gd name="connsiteX0" fmla="*/ 0 w 9999"/>
              <a:gd name="connsiteY0" fmla="*/ 9989 h 9989"/>
              <a:gd name="connsiteX1" fmla="*/ 1617 w 9999"/>
              <a:gd name="connsiteY1" fmla="*/ 0 h 9989"/>
              <a:gd name="connsiteX2" fmla="*/ 9999 w 9999"/>
              <a:gd name="connsiteY2" fmla="*/ 7 h 9989"/>
              <a:gd name="connsiteX3" fmla="*/ 8705 w 9999"/>
              <a:gd name="connsiteY3" fmla="*/ 9982 h 9989"/>
              <a:gd name="connsiteX4" fmla="*/ 0 w 9999"/>
              <a:gd name="connsiteY4" fmla="*/ 9989 h 9989"/>
              <a:gd name="connsiteX0" fmla="*/ 0 w 10000"/>
              <a:gd name="connsiteY0" fmla="*/ 10000 h 10000"/>
              <a:gd name="connsiteX1" fmla="*/ 1617 w 10000"/>
              <a:gd name="connsiteY1" fmla="*/ 0 h 10000"/>
              <a:gd name="connsiteX2" fmla="*/ 10000 w 10000"/>
              <a:gd name="connsiteY2" fmla="*/ 7 h 10000"/>
              <a:gd name="connsiteX3" fmla="*/ 8706 w 10000"/>
              <a:gd name="connsiteY3" fmla="*/ 9993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617 w 10000"/>
              <a:gd name="connsiteY1" fmla="*/ 0 h 10000"/>
              <a:gd name="connsiteX2" fmla="*/ 10000 w 10000"/>
              <a:gd name="connsiteY2" fmla="*/ 7 h 10000"/>
              <a:gd name="connsiteX3" fmla="*/ 8034 w 10000"/>
              <a:gd name="connsiteY3" fmla="*/ 994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617 w 10000"/>
              <a:gd name="connsiteY1" fmla="*/ 0 h 10000"/>
              <a:gd name="connsiteX2" fmla="*/ 10000 w 10000"/>
              <a:gd name="connsiteY2" fmla="*/ 7 h 10000"/>
              <a:gd name="connsiteX3" fmla="*/ 8034 w 10000"/>
              <a:gd name="connsiteY3" fmla="*/ 9940 h 10000"/>
              <a:gd name="connsiteX4" fmla="*/ 0 w 10000"/>
              <a:gd name="connsiteY4" fmla="*/ 10000 h 10000"/>
              <a:gd name="connsiteX0" fmla="*/ 0 w 9712"/>
              <a:gd name="connsiteY0" fmla="*/ 10000 h 10000"/>
              <a:gd name="connsiteX1" fmla="*/ 1617 w 9712"/>
              <a:gd name="connsiteY1" fmla="*/ 0 h 10000"/>
              <a:gd name="connsiteX2" fmla="*/ 9712 w 9712"/>
              <a:gd name="connsiteY2" fmla="*/ 7 h 10000"/>
              <a:gd name="connsiteX3" fmla="*/ 8034 w 9712"/>
              <a:gd name="connsiteY3" fmla="*/ 9940 h 10000"/>
              <a:gd name="connsiteX4" fmla="*/ 0 w 9712"/>
              <a:gd name="connsiteY4" fmla="*/ 10000 h 10000"/>
              <a:gd name="connsiteX0" fmla="*/ 0 w 10000"/>
              <a:gd name="connsiteY0" fmla="*/ 10000 h 10000"/>
              <a:gd name="connsiteX1" fmla="*/ 1665 w 10000"/>
              <a:gd name="connsiteY1" fmla="*/ 0 h 10000"/>
              <a:gd name="connsiteX2" fmla="*/ 10000 w 10000"/>
              <a:gd name="connsiteY2" fmla="*/ 7 h 10000"/>
              <a:gd name="connsiteX3" fmla="*/ 8272 w 10000"/>
              <a:gd name="connsiteY3" fmla="*/ 994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665 w 10000"/>
              <a:gd name="connsiteY1" fmla="*/ 0 h 10000"/>
              <a:gd name="connsiteX2" fmla="*/ 10000 w 10000"/>
              <a:gd name="connsiteY2" fmla="*/ 7 h 10000"/>
              <a:gd name="connsiteX3" fmla="*/ 8272 w 10000"/>
              <a:gd name="connsiteY3" fmla="*/ 994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665 w 10000"/>
              <a:gd name="connsiteY1" fmla="*/ 0 h 10000"/>
              <a:gd name="connsiteX2" fmla="*/ 10000 w 10000"/>
              <a:gd name="connsiteY2" fmla="*/ 7 h 10000"/>
              <a:gd name="connsiteX3" fmla="*/ 8272 w 10000"/>
              <a:gd name="connsiteY3" fmla="*/ 9958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665 w 10000"/>
              <a:gd name="connsiteY1" fmla="*/ 0 h 10000"/>
              <a:gd name="connsiteX2" fmla="*/ 10000 w 10000"/>
              <a:gd name="connsiteY2" fmla="*/ 7 h 10000"/>
              <a:gd name="connsiteX3" fmla="*/ 8272 w 10000"/>
              <a:gd name="connsiteY3" fmla="*/ 9976 h 10000"/>
              <a:gd name="connsiteX4" fmla="*/ 0 w 10000"/>
              <a:gd name="connsiteY4" fmla="*/ 10000 h 10000"/>
              <a:gd name="connsiteX0" fmla="*/ 0 w 11987"/>
              <a:gd name="connsiteY0" fmla="*/ 22143 h 22143"/>
              <a:gd name="connsiteX1" fmla="*/ 1665 w 11987"/>
              <a:gd name="connsiteY1" fmla="*/ 12143 h 22143"/>
              <a:gd name="connsiteX2" fmla="*/ 11987 w 11987"/>
              <a:gd name="connsiteY2" fmla="*/ 0 h 22143"/>
              <a:gd name="connsiteX3" fmla="*/ 8272 w 11987"/>
              <a:gd name="connsiteY3" fmla="*/ 22119 h 22143"/>
              <a:gd name="connsiteX4" fmla="*/ 0 w 11987"/>
              <a:gd name="connsiteY4" fmla="*/ 22143 h 22143"/>
              <a:gd name="connsiteX0" fmla="*/ 0 w 11987"/>
              <a:gd name="connsiteY0" fmla="*/ 22414 h 22414"/>
              <a:gd name="connsiteX1" fmla="*/ 1665 w 11987"/>
              <a:gd name="connsiteY1" fmla="*/ 12414 h 22414"/>
              <a:gd name="connsiteX2" fmla="*/ 11987 w 11987"/>
              <a:gd name="connsiteY2" fmla="*/ 0 h 22414"/>
              <a:gd name="connsiteX3" fmla="*/ 8272 w 11987"/>
              <a:gd name="connsiteY3" fmla="*/ 22390 h 22414"/>
              <a:gd name="connsiteX4" fmla="*/ 0 w 11987"/>
              <a:gd name="connsiteY4" fmla="*/ 22414 h 22414"/>
              <a:gd name="connsiteX0" fmla="*/ 0 w 11987"/>
              <a:gd name="connsiteY0" fmla="*/ 22530 h 22530"/>
              <a:gd name="connsiteX1" fmla="*/ 6871 w 11987"/>
              <a:gd name="connsiteY1" fmla="*/ 0 h 22530"/>
              <a:gd name="connsiteX2" fmla="*/ 11987 w 11987"/>
              <a:gd name="connsiteY2" fmla="*/ 116 h 22530"/>
              <a:gd name="connsiteX3" fmla="*/ 8272 w 11987"/>
              <a:gd name="connsiteY3" fmla="*/ 22506 h 22530"/>
              <a:gd name="connsiteX4" fmla="*/ 0 w 11987"/>
              <a:gd name="connsiteY4" fmla="*/ 22530 h 22530"/>
              <a:gd name="connsiteX0" fmla="*/ 0 w 11987"/>
              <a:gd name="connsiteY0" fmla="*/ 22476 h 22476"/>
              <a:gd name="connsiteX1" fmla="*/ 6849 w 11987"/>
              <a:gd name="connsiteY1" fmla="*/ 0 h 22476"/>
              <a:gd name="connsiteX2" fmla="*/ 11987 w 11987"/>
              <a:gd name="connsiteY2" fmla="*/ 62 h 22476"/>
              <a:gd name="connsiteX3" fmla="*/ 8272 w 11987"/>
              <a:gd name="connsiteY3" fmla="*/ 22452 h 22476"/>
              <a:gd name="connsiteX4" fmla="*/ 0 w 11987"/>
              <a:gd name="connsiteY4" fmla="*/ 22476 h 22476"/>
              <a:gd name="connsiteX0" fmla="*/ 0 w 9546"/>
              <a:gd name="connsiteY0" fmla="*/ 22368 h 22452"/>
              <a:gd name="connsiteX1" fmla="*/ 4408 w 9546"/>
              <a:gd name="connsiteY1" fmla="*/ 0 h 22452"/>
              <a:gd name="connsiteX2" fmla="*/ 9546 w 9546"/>
              <a:gd name="connsiteY2" fmla="*/ 62 h 22452"/>
              <a:gd name="connsiteX3" fmla="*/ 5831 w 9546"/>
              <a:gd name="connsiteY3" fmla="*/ 22452 h 22452"/>
              <a:gd name="connsiteX4" fmla="*/ 0 w 9546"/>
              <a:gd name="connsiteY4" fmla="*/ 22368 h 22452"/>
              <a:gd name="connsiteX0" fmla="*/ 0 w 10045"/>
              <a:gd name="connsiteY0" fmla="*/ 9963 h 10000"/>
              <a:gd name="connsiteX1" fmla="*/ 4618 w 10045"/>
              <a:gd name="connsiteY1" fmla="*/ 0 h 10000"/>
              <a:gd name="connsiteX2" fmla="*/ 10045 w 10045"/>
              <a:gd name="connsiteY2" fmla="*/ 4 h 10000"/>
              <a:gd name="connsiteX3" fmla="*/ 6108 w 10045"/>
              <a:gd name="connsiteY3" fmla="*/ 10000 h 10000"/>
              <a:gd name="connsiteX4" fmla="*/ 0 w 10045"/>
              <a:gd name="connsiteY4" fmla="*/ 9963 h 10000"/>
              <a:gd name="connsiteX0" fmla="*/ 0 w 10045"/>
              <a:gd name="connsiteY0" fmla="*/ 9963 h 10000"/>
              <a:gd name="connsiteX1" fmla="*/ 4392 w 10045"/>
              <a:gd name="connsiteY1" fmla="*/ 0 h 10000"/>
              <a:gd name="connsiteX2" fmla="*/ 10045 w 10045"/>
              <a:gd name="connsiteY2" fmla="*/ 4 h 10000"/>
              <a:gd name="connsiteX3" fmla="*/ 6108 w 10045"/>
              <a:gd name="connsiteY3" fmla="*/ 10000 h 10000"/>
              <a:gd name="connsiteX4" fmla="*/ 0 w 10045"/>
              <a:gd name="connsiteY4" fmla="*/ 9963 h 10000"/>
              <a:gd name="connsiteX0" fmla="*/ 0 w 9683"/>
              <a:gd name="connsiteY0" fmla="*/ 9987 h 10000"/>
              <a:gd name="connsiteX1" fmla="*/ 4030 w 9683"/>
              <a:gd name="connsiteY1" fmla="*/ 0 h 10000"/>
              <a:gd name="connsiteX2" fmla="*/ 9683 w 9683"/>
              <a:gd name="connsiteY2" fmla="*/ 4 h 10000"/>
              <a:gd name="connsiteX3" fmla="*/ 5746 w 9683"/>
              <a:gd name="connsiteY3" fmla="*/ 10000 h 10000"/>
              <a:gd name="connsiteX4" fmla="*/ 0 w 9683"/>
              <a:gd name="connsiteY4" fmla="*/ 9987 h 10000"/>
              <a:gd name="connsiteX0" fmla="*/ 0 w 9860"/>
              <a:gd name="connsiteY0" fmla="*/ 9987 h 10000"/>
              <a:gd name="connsiteX1" fmla="*/ 4022 w 9860"/>
              <a:gd name="connsiteY1" fmla="*/ 0 h 10000"/>
              <a:gd name="connsiteX2" fmla="*/ 9860 w 9860"/>
              <a:gd name="connsiteY2" fmla="*/ 4 h 10000"/>
              <a:gd name="connsiteX3" fmla="*/ 5794 w 9860"/>
              <a:gd name="connsiteY3" fmla="*/ 10000 h 10000"/>
              <a:gd name="connsiteX4" fmla="*/ 0 w 9860"/>
              <a:gd name="connsiteY4" fmla="*/ 9987 h 10000"/>
              <a:gd name="connsiteX0" fmla="*/ 0 w 10000"/>
              <a:gd name="connsiteY0" fmla="*/ 9987 h 10000"/>
              <a:gd name="connsiteX1" fmla="*/ 4115 w 10000"/>
              <a:gd name="connsiteY1" fmla="*/ 0 h 10000"/>
              <a:gd name="connsiteX2" fmla="*/ 10000 w 10000"/>
              <a:gd name="connsiteY2" fmla="*/ 4 h 10000"/>
              <a:gd name="connsiteX3" fmla="*/ 5876 w 10000"/>
              <a:gd name="connsiteY3" fmla="*/ 10000 h 10000"/>
              <a:gd name="connsiteX4" fmla="*/ 0 w 10000"/>
              <a:gd name="connsiteY4" fmla="*/ 9987 h 10000"/>
              <a:gd name="connsiteX0" fmla="*/ 0 w 10000"/>
              <a:gd name="connsiteY0" fmla="*/ 9987 h 10000"/>
              <a:gd name="connsiteX1" fmla="*/ 4115 w 10000"/>
              <a:gd name="connsiteY1" fmla="*/ 0 h 10000"/>
              <a:gd name="connsiteX2" fmla="*/ 10000 w 10000"/>
              <a:gd name="connsiteY2" fmla="*/ 4 h 10000"/>
              <a:gd name="connsiteX3" fmla="*/ 5876 w 10000"/>
              <a:gd name="connsiteY3" fmla="*/ 10000 h 10000"/>
              <a:gd name="connsiteX4" fmla="*/ 0 w 10000"/>
              <a:gd name="connsiteY4" fmla="*/ 9987 h 10000"/>
              <a:gd name="connsiteX0" fmla="*/ 0 w 10017"/>
              <a:gd name="connsiteY0" fmla="*/ 9995 h 10000"/>
              <a:gd name="connsiteX1" fmla="*/ 4132 w 10017"/>
              <a:gd name="connsiteY1" fmla="*/ 0 h 10000"/>
              <a:gd name="connsiteX2" fmla="*/ 10017 w 10017"/>
              <a:gd name="connsiteY2" fmla="*/ 4 h 10000"/>
              <a:gd name="connsiteX3" fmla="*/ 5893 w 10017"/>
              <a:gd name="connsiteY3" fmla="*/ 10000 h 10000"/>
              <a:gd name="connsiteX4" fmla="*/ 0 w 10017"/>
              <a:gd name="connsiteY4" fmla="*/ 9995 h 10000"/>
              <a:gd name="connsiteX0" fmla="*/ 0 w 10017"/>
              <a:gd name="connsiteY0" fmla="*/ 9995 h 10008"/>
              <a:gd name="connsiteX1" fmla="*/ 4132 w 10017"/>
              <a:gd name="connsiteY1" fmla="*/ 0 h 10008"/>
              <a:gd name="connsiteX2" fmla="*/ 10017 w 10017"/>
              <a:gd name="connsiteY2" fmla="*/ 4 h 10008"/>
              <a:gd name="connsiteX3" fmla="*/ 5885 w 10017"/>
              <a:gd name="connsiteY3" fmla="*/ 10008 h 10008"/>
              <a:gd name="connsiteX4" fmla="*/ 0 w 10017"/>
              <a:gd name="connsiteY4" fmla="*/ 9995 h 10008"/>
              <a:gd name="connsiteX0" fmla="*/ 0 w 10025"/>
              <a:gd name="connsiteY0" fmla="*/ 10012 h 10012"/>
              <a:gd name="connsiteX1" fmla="*/ 4140 w 10025"/>
              <a:gd name="connsiteY1" fmla="*/ 0 h 10012"/>
              <a:gd name="connsiteX2" fmla="*/ 10025 w 10025"/>
              <a:gd name="connsiteY2" fmla="*/ 4 h 10012"/>
              <a:gd name="connsiteX3" fmla="*/ 5893 w 10025"/>
              <a:gd name="connsiteY3" fmla="*/ 10008 h 10012"/>
              <a:gd name="connsiteX4" fmla="*/ 0 w 10025"/>
              <a:gd name="connsiteY4" fmla="*/ 10012 h 10012"/>
              <a:gd name="connsiteX0" fmla="*/ 0 w 10017"/>
              <a:gd name="connsiteY0" fmla="*/ 10004 h 10008"/>
              <a:gd name="connsiteX1" fmla="*/ 4132 w 10017"/>
              <a:gd name="connsiteY1" fmla="*/ 0 h 10008"/>
              <a:gd name="connsiteX2" fmla="*/ 10017 w 10017"/>
              <a:gd name="connsiteY2" fmla="*/ 4 h 10008"/>
              <a:gd name="connsiteX3" fmla="*/ 5885 w 10017"/>
              <a:gd name="connsiteY3" fmla="*/ 10008 h 10008"/>
              <a:gd name="connsiteX4" fmla="*/ 0 w 10017"/>
              <a:gd name="connsiteY4" fmla="*/ 10004 h 1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7" h="10008">
                <a:moveTo>
                  <a:pt x="0" y="10004"/>
                </a:moveTo>
                <a:lnTo>
                  <a:pt x="4132" y="0"/>
                </a:lnTo>
                <a:lnTo>
                  <a:pt x="10017" y="4"/>
                </a:lnTo>
                <a:cubicBezTo>
                  <a:pt x="9370" y="1532"/>
                  <a:pt x="6495" y="8567"/>
                  <a:pt x="5885" y="10008"/>
                </a:cubicBezTo>
                <a:lnTo>
                  <a:pt x="0" y="10004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AED5BBC-9430-457A-A57A-954023C7F5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86370" y="0"/>
            <a:ext cx="7069631" cy="692937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9476"/>
              <a:gd name="connsiteY0" fmla="*/ 9688 h 10000"/>
              <a:gd name="connsiteX1" fmla="*/ 1476 w 9476"/>
              <a:gd name="connsiteY1" fmla="*/ 0 h 10000"/>
              <a:gd name="connsiteX2" fmla="*/ 9476 w 9476"/>
              <a:gd name="connsiteY2" fmla="*/ 0 h 10000"/>
              <a:gd name="connsiteX3" fmla="*/ 7476 w 9476"/>
              <a:gd name="connsiteY3" fmla="*/ 10000 h 10000"/>
              <a:gd name="connsiteX4" fmla="*/ 0 w 9476"/>
              <a:gd name="connsiteY4" fmla="*/ 9688 h 10000"/>
              <a:gd name="connsiteX0" fmla="*/ 0 w 10000"/>
              <a:gd name="connsiteY0" fmla="*/ 9688 h 10000"/>
              <a:gd name="connsiteX1" fmla="*/ 1665 w 10000"/>
              <a:gd name="connsiteY1" fmla="*/ 0 h 10000"/>
              <a:gd name="connsiteX2" fmla="*/ 10000 w 10000"/>
              <a:gd name="connsiteY2" fmla="*/ 0 h 10000"/>
              <a:gd name="connsiteX3" fmla="*/ 7889 w 10000"/>
              <a:gd name="connsiteY3" fmla="*/ 10000 h 10000"/>
              <a:gd name="connsiteX4" fmla="*/ 0 w 10000"/>
              <a:gd name="connsiteY4" fmla="*/ 9688 h 10000"/>
              <a:gd name="connsiteX0" fmla="*/ 0 w 10000"/>
              <a:gd name="connsiteY0" fmla="*/ 9688 h 9688"/>
              <a:gd name="connsiteX1" fmla="*/ 1665 w 10000"/>
              <a:gd name="connsiteY1" fmla="*/ 0 h 9688"/>
              <a:gd name="connsiteX2" fmla="*/ 10000 w 10000"/>
              <a:gd name="connsiteY2" fmla="*/ 0 h 9688"/>
              <a:gd name="connsiteX3" fmla="*/ 8335 w 10000"/>
              <a:gd name="connsiteY3" fmla="*/ 9554 h 9688"/>
              <a:gd name="connsiteX4" fmla="*/ 0 w 10000"/>
              <a:gd name="connsiteY4" fmla="*/ 9688 h 9688"/>
              <a:gd name="connsiteX0" fmla="*/ 0 w 10000"/>
              <a:gd name="connsiteY0" fmla="*/ 10000 h 10000"/>
              <a:gd name="connsiteX1" fmla="*/ 1665 w 10000"/>
              <a:gd name="connsiteY1" fmla="*/ 0 h 10000"/>
              <a:gd name="connsiteX2" fmla="*/ 10000 w 10000"/>
              <a:gd name="connsiteY2" fmla="*/ 0 h 10000"/>
              <a:gd name="connsiteX3" fmla="*/ 8293 w 10000"/>
              <a:gd name="connsiteY3" fmla="*/ 9988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637 w 10000"/>
              <a:gd name="connsiteY1" fmla="*/ 54 h 10000"/>
              <a:gd name="connsiteX2" fmla="*/ 10000 w 10000"/>
              <a:gd name="connsiteY2" fmla="*/ 0 h 10000"/>
              <a:gd name="connsiteX3" fmla="*/ 8293 w 10000"/>
              <a:gd name="connsiteY3" fmla="*/ 9988 h 10000"/>
              <a:gd name="connsiteX4" fmla="*/ 0 w 10000"/>
              <a:gd name="connsiteY4" fmla="*/ 10000 h 10000"/>
              <a:gd name="connsiteX0" fmla="*/ 0 w 9986"/>
              <a:gd name="connsiteY0" fmla="*/ 9982 h 9982"/>
              <a:gd name="connsiteX1" fmla="*/ 1637 w 9986"/>
              <a:gd name="connsiteY1" fmla="*/ 36 h 9982"/>
              <a:gd name="connsiteX2" fmla="*/ 9986 w 9986"/>
              <a:gd name="connsiteY2" fmla="*/ 0 h 9982"/>
              <a:gd name="connsiteX3" fmla="*/ 8293 w 9986"/>
              <a:gd name="connsiteY3" fmla="*/ 9970 h 9982"/>
              <a:gd name="connsiteX4" fmla="*/ 0 w 9986"/>
              <a:gd name="connsiteY4" fmla="*/ 9982 h 9982"/>
              <a:gd name="connsiteX0" fmla="*/ 0 w 9986"/>
              <a:gd name="connsiteY0" fmla="*/ 9982 h 9982"/>
              <a:gd name="connsiteX1" fmla="*/ 1639 w 9986"/>
              <a:gd name="connsiteY1" fmla="*/ 18 h 9982"/>
              <a:gd name="connsiteX2" fmla="*/ 9986 w 9986"/>
              <a:gd name="connsiteY2" fmla="*/ 0 h 9982"/>
              <a:gd name="connsiteX3" fmla="*/ 8305 w 9986"/>
              <a:gd name="connsiteY3" fmla="*/ 9970 h 9982"/>
              <a:gd name="connsiteX4" fmla="*/ 0 w 9986"/>
              <a:gd name="connsiteY4" fmla="*/ 9982 h 9982"/>
              <a:gd name="connsiteX0" fmla="*/ 0 w 9972"/>
              <a:gd name="connsiteY0" fmla="*/ 10000 h 10000"/>
              <a:gd name="connsiteX1" fmla="*/ 1613 w 9972"/>
              <a:gd name="connsiteY1" fmla="*/ 18 h 10000"/>
              <a:gd name="connsiteX2" fmla="*/ 9972 w 9972"/>
              <a:gd name="connsiteY2" fmla="*/ 0 h 10000"/>
              <a:gd name="connsiteX3" fmla="*/ 8289 w 9972"/>
              <a:gd name="connsiteY3" fmla="*/ 9988 h 10000"/>
              <a:gd name="connsiteX4" fmla="*/ 0 w 9972"/>
              <a:gd name="connsiteY4" fmla="*/ 10000 h 10000"/>
              <a:gd name="connsiteX0" fmla="*/ 0 w 10005"/>
              <a:gd name="connsiteY0" fmla="*/ 10000 h 10061"/>
              <a:gd name="connsiteX1" fmla="*/ 1618 w 10005"/>
              <a:gd name="connsiteY1" fmla="*/ 18 h 10061"/>
              <a:gd name="connsiteX2" fmla="*/ 10000 w 10005"/>
              <a:gd name="connsiteY2" fmla="*/ 0 h 10061"/>
              <a:gd name="connsiteX3" fmla="*/ 10005 w 10005"/>
              <a:gd name="connsiteY3" fmla="*/ 10061 h 10061"/>
              <a:gd name="connsiteX4" fmla="*/ 0 w 10005"/>
              <a:gd name="connsiteY4" fmla="*/ 10000 h 10061"/>
              <a:gd name="connsiteX0" fmla="*/ 0 w 10005"/>
              <a:gd name="connsiteY0" fmla="*/ 10000 h 10011"/>
              <a:gd name="connsiteX1" fmla="*/ 1618 w 10005"/>
              <a:gd name="connsiteY1" fmla="*/ 18 h 10011"/>
              <a:gd name="connsiteX2" fmla="*/ 10000 w 10005"/>
              <a:gd name="connsiteY2" fmla="*/ 0 h 10011"/>
              <a:gd name="connsiteX3" fmla="*/ 10005 w 10005"/>
              <a:gd name="connsiteY3" fmla="*/ 10011 h 10011"/>
              <a:gd name="connsiteX4" fmla="*/ 0 w 10005"/>
              <a:gd name="connsiteY4" fmla="*/ 10000 h 10011"/>
              <a:gd name="connsiteX0" fmla="*/ 0 w 10005"/>
              <a:gd name="connsiteY0" fmla="*/ 9982 h 9993"/>
              <a:gd name="connsiteX1" fmla="*/ 1618 w 10005"/>
              <a:gd name="connsiteY1" fmla="*/ 0 h 9993"/>
              <a:gd name="connsiteX2" fmla="*/ 10000 w 10005"/>
              <a:gd name="connsiteY2" fmla="*/ 7 h 9993"/>
              <a:gd name="connsiteX3" fmla="*/ 10005 w 10005"/>
              <a:gd name="connsiteY3" fmla="*/ 9993 h 9993"/>
              <a:gd name="connsiteX4" fmla="*/ 0 w 10005"/>
              <a:gd name="connsiteY4" fmla="*/ 9982 h 9993"/>
              <a:gd name="connsiteX0" fmla="*/ 0 w 10000"/>
              <a:gd name="connsiteY0" fmla="*/ 9989 h 10000"/>
              <a:gd name="connsiteX1" fmla="*/ 1617 w 10000"/>
              <a:gd name="connsiteY1" fmla="*/ 0 h 10000"/>
              <a:gd name="connsiteX2" fmla="*/ 9999 w 10000"/>
              <a:gd name="connsiteY2" fmla="*/ 7 h 10000"/>
              <a:gd name="connsiteX3" fmla="*/ 10000 w 10000"/>
              <a:gd name="connsiteY3" fmla="*/ 10000 h 10000"/>
              <a:gd name="connsiteX4" fmla="*/ 0 w 10000"/>
              <a:gd name="connsiteY4" fmla="*/ 9989 h 10000"/>
              <a:gd name="connsiteX0" fmla="*/ 0 w 9999"/>
              <a:gd name="connsiteY0" fmla="*/ 9989 h 9989"/>
              <a:gd name="connsiteX1" fmla="*/ 1617 w 9999"/>
              <a:gd name="connsiteY1" fmla="*/ 0 h 9989"/>
              <a:gd name="connsiteX2" fmla="*/ 9999 w 9999"/>
              <a:gd name="connsiteY2" fmla="*/ 7 h 9989"/>
              <a:gd name="connsiteX3" fmla="*/ 8705 w 9999"/>
              <a:gd name="connsiteY3" fmla="*/ 9982 h 9989"/>
              <a:gd name="connsiteX4" fmla="*/ 0 w 9999"/>
              <a:gd name="connsiteY4" fmla="*/ 9989 h 9989"/>
              <a:gd name="connsiteX0" fmla="*/ 0 w 10000"/>
              <a:gd name="connsiteY0" fmla="*/ 10000 h 10000"/>
              <a:gd name="connsiteX1" fmla="*/ 1617 w 10000"/>
              <a:gd name="connsiteY1" fmla="*/ 0 h 10000"/>
              <a:gd name="connsiteX2" fmla="*/ 10000 w 10000"/>
              <a:gd name="connsiteY2" fmla="*/ 7 h 10000"/>
              <a:gd name="connsiteX3" fmla="*/ 8706 w 10000"/>
              <a:gd name="connsiteY3" fmla="*/ 9993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617 w 10000"/>
              <a:gd name="connsiteY1" fmla="*/ 0 h 10000"/>
              <a:gd name="connsiteX2" fmla="*/ 10000 w 10000"/>
              <a:gd name="connsiteY2" fmla="*/ 7 h 10000"/>
              <a:gd name="connsiteX3" fmla="*/ 8034 w 10000"/>
              <a:gd name="connsiteY3" fmla="*/ 994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617 w 10000"/>
              <a:gd name="connsiteY1" fmla="*/ 0 h 10000"/>
              <a:gd name="connsiteX2" fmla="*/ 10000 w 10000"/>
              <a:gd name="connsiteY2" fmla="*/ 7 h 10000"/>
              <a:gd name="connsiteX3" fmla="*/ 8034 w 10000"/>
              <a:gd name="connsiteY3" fmla="*/ 9940 h 10000"/>
              <a:gd name="connsiteX4" fmla="*/ 0 w 10000"/>
              <a:gd name="connsiteY4" fmla="*/ 10000 h 10000"/>
              <a:gd name="connsiteX0" fmla="*/ 0 w 9712"/>
              <a:gd name="connsiteY0" fmla="*/ 10000 h 10000"/>
              <a:gd name="connsiteX1" fmla="*/ 1617 w 9712"/>
              <a:gd name="connsiteY1" fmla="*/ 0 h 10000"/>
              <a:gd name="connsiteX2" fmla="*/ 9712 w 9712"/>
              <a:gd name="connsiteY2" fmla="*/ 7 h 10000"/>
              <a:gd name="connsiteX3" fmla="*/ 8034 w 9712"/>
              <a:gd name="connsiteY3" fmla="*/ 9940 h 10000"/>
              <a:gd name="connsiteX4" fmla="*/ 0 w 9712"/>
              <a:gd name="connsiteY4" fmla="*/ 10000 h 10000"/>
              <a:gd name="connsiteX0" fmla="*/ 0 w 10000"/>
              <a:gd name="connsiteY0" fmla="*/ 10000 h 10000"/>
              <a:gd name="connsiteX1" fmla="*/ 1665 w 10000"/>
              <a:gd name="connsiteY1" fmla="*/ 0 h 10000"/>
              <a:gd name="connsiteX2" fmla="*/ 10000 w 10000"/>
              <a:gd name="connsiteY2" fmla="*/ 7 h 10000"/>
              <a:gd name="connsiteX3" fmla="*/ 8272 w 10000"/>
              <a:gd name="connsiteY3" fmla="*/ 994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665 w 10000"/>
              <a:gd name="connsiteY1" fmla="*/ 0 h 10000"/>
              <a:gd name="connsiteX2" fmla="*/ 10000 w 10000"/>
              <a:gd name="connsiteY2" fmla="*/ 7 h 10000"/>
              <a:gd name="connsiteX3" fmla="*/ 8272 w 10000"/>
              <a:gd name="connsiteY3" fmla="*/ 994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665 w 10000"/>
              <a:gd name="connsiteY1" fmla="*/ 0 h 10000"/>
              <a:gd name="connsiteX2" fmla="*/ 10000 w 10000"/>
              <a:gd name="connsiteY2" fmla="*/ 7 h 10000"/>
              <a:gd name="connsiteX3" fmla="*/ 8272 w 10000"/>
              <a:gd name="connsiteY3" fmla="*/ 9958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665 w 10000"/>
              <a:gd name="connsiteY1" fmla="*/ 0 h 10000"/>
              <a:gd name="connsiteX2" fmla="*/ 10000 w 10000"/>
              <a:gd name="connsiteY2" fmla="*/ 7 h 10000"/>
              <a:gd name="connsiteX3" fmla="*/ 8272 w 10000"/>
              <a:gd name="connsiteY3" fmla="*/ 9976 h 10000"/>
              <a:gd name="connsiteX4" fmla="*/ 0 w 10000"/>
              <a:gd name="connsiteY4" fmla="*/ 10000 h 10000"/>
              <a:gd name="connsiteX0" fmla="*/ 0 w 11987"/>
              <a:gd name="connsiteY0" fmla="*/ 22143 h 22143"/>
              <a:gd name="connsiteX1" fmla="*/ 1665 w 11987"/>
              <a:gd name="connsiteY1" fmla="*/ 12143 h 22143"/>
              <a:gd name="connsiteX2" fmla="*/ 11987 w 11987"/>
              <a:gd name="connsiteY2" fmla="*/ 0 h 22143"/>
              <a:gd name="connsiteX3" fmla="*/ 8272 w 11987"/>
              <a:gd name="connsiteY3" fmla="*/ 22119 h 22143"/>
              <a:gd name="connsiteX4" fmla="*/ 0 w 11987"/>
              <a:gd name="connsiteY4" fmla="*/ 22143 h 22143"/>
              <a:gd name="connsiteX0" fmla="*/ 0 w 11987"/>
              <a:gd name="connsiteY0" fmla="*/ 22414 h 22414"/>
              <a:gd name="connsiteX1" fmla="*/ 1665 w 11987"/>
              <a:gd name="connsiteY1" fmla="*/ 12414 h 22414"/>
              <a:gd name="connsiteX2" fmla="*/ 11987 w 11987"/>
              <a:gd name="connsiteY2" fmla="*/ 0 h 22414"/>
              <a:gd name="connsiteX3" fmla="*/ 8272 w 11987"/>
              <a:gd name="connsiteY3" fmla="*/ 22390 h 22414"/>
              <a:gd name="connsiteX4" fmla="*/ 0 w 11987"/>
              <a:gd name="connsiteY4" fmla="*/ 22414 h 22414"/>
              <a:gd name="connsiteX0" fmla="*/ 0 w 11987"/>
              <a:gd name="connsiteY0" fmla="*/ 22530 h 22530"/>
              <a:gd name="connsiteX1" fmla="*/ 6871 w 11987"/>
              <a:gd name="connsiteY1" fmla="*/ 0 h 22530"/>
              <a:gd name="connsiteX2" fmla="*/ 11987 w 11987"/>
              <a:gd name="connsiteY2" fmla="*/ 116 h 22530"/>
              <a:gd name="connsiteX3" fmla="*/ 8272 w 11987"/>
              <a:gd name="connsiteY3" fmla="*/ 22506 h 22530"/>
              <a:gd name="connsiteX4" fmla="*/ 0 w 11987"/>
              <a:gd name="connsiteY4" fmla="*/ 22530 h 22530"/>
              <a:gd name="connsiteX0" fmla="*/ 0 w 11987"/>
              <a:gd name="connsiteY0" fmla="*/ 22476 h 22476"/>
              <a:gd name="connsiteX1" fmla="*/ 6849 w 11987"/>
              <a:gd name="connsiteY1" fmla="*/ 0 h 22476"/>
              <a:gd name="connsiteX2" fmla="*/ 11987 w 11987"/>
              <a:gd name="connsiteY2" fmla="*/ 62 h 22476"/>
              <a:gd name="connsiteX3" fmla="*/ 8272 w 11987"/>
              <a:gd name="connsiteY3" fmla="*/ 22452 h 22476"/>
              <a:gd name="connsiteX4" fmla="*/ 0 w 11987"/>
              <a:gd name="connsiteY4" fmla="*/ 22476 h 22476"/>
              <a:gd name="connsiteX0" fmla="*/ 0 w 9546"/>
              <a:gd name="connsiteY0" fmla="*/ 22368 h 22452"/>
              <a:gd name="connsiteX1" fmla="*/ 4408 w 9546"/>
              <a:gd name="connsiteY1" fmla="*/ 0 h 22452"/>
              <a:gd name="connsiteX2" fmla="*/ 9546 w 9546"/>
              <a:gd name="connsiteY2" fmla="*/ 62 h 22452"/>
              <a:gd name="connsiteX3" fmla="*/ 5831 w 9546"/>
              <a:gd name="connsiteY3" fmla="*/ 22452 h 22452"/>
              <a:gd name="connsiteX4" fmla="*/ 0 w 9546"/>
              <a:gd name="connsiteY4" fmla="*/ 22368 h 22452"/>
              <a:gd name="connsiteX0" fmla="*/ 0 w 10045"/>
              <a:gd name="connsiteY0" fmla="*/ 9963 h 10000"/>
              <a:gd name="connsiteX1" fmla="*/ 4618 w 10045"/>
              <a:gd name="connsiteY1" fmla="*/ 0 h 10000"/>
              <a:gd name="connsiteX2" fmla="*/ 10045 w 10045"/>
              <a:gd name="connsiteY2" fmla="*/ 4 h 10000"/>
              <a:gd name="connsiteX3" fmla="*/ 6108 w 10045"/>
              <a:gd name="connsiteY3" fmla="*/ 10000 h 10000"/>
              <a:gd name="connsiteX4" fmla="*/ 0 w 10045"/>
              <a:gd name="connsiteY4" fmla="*/ 9963 h 10000"/>
              <a:gd name="connsiteX0" fmla="*/ 0 w 10045"/>
              <a:gd name="connsiteY0" fmla="*/ 9963 h 10000"/>
              <a:gd name="connsiteX1" fmla="*/ 4392 w 10045"/>
              <a:gd name="connsiteY1" fmla="*/ 0 h 10000"/>
              <a:gd name="connsiteX2" fmla="*/ 10045 w 10045"/>
              <a:gd name="connsiteY2" fmla="*/ 4 h 10000"/>
              <a:gd name="connsiteX3" fmla="*/ 6108 w 10045"/>
              <a:gd name="connsiteY3" fmla="*/ 10000 h 10000"/>
              <a:gd name="connsiteX4" fmla="*/ 0 w 10045"/>
              <a:gd name="connsiteY4" fmla="*/ 9963 h 10000"/>
              <a:gd name="connsiteX0" fmla="*/ 0 w 9683"/>
              <a:gd name="connsiteY0" fmla="*/ 9987 h 10000"/>
              <a:gd name="connsiteX1" fmla="*/ 4030 w 9683"/>
              <a:gd name="connsiteY1" fmla="*/ 0 h 10000"/>
              <a:gd name="connsiteX2" fmla="*/ 9683 w 9683"/>
              <a:gd name="connsiteY2" fmla="*/ 4 h 10000"/>
              <a:gd name="connsiteX3" fmla="*/ 5746 w 9683"/>
              <a:gd name="connsiteY3" fmla="*/ 10000 h 10000"/>
              <a:gd name="connsiteX4" fmla="*/ 0 w 9683"/>
              <a:gd name="connsiteY4" fmla="*/ 9987 h 10000"/>
              <a:gd name="connsiteX0" fmla="*/ 0 w 9860"/>
              <a:gd name="connsiteY0" fmla="*/ 9987 h 10000"/>
              <a:gd name="connsiteX1" fmla="*/ 4022 w 9860"/>
              <a:gd name="connsiteY1" fmla="*/ 0 h 10000"/>
              <a:gd name="connsiteX2" fmla="*/ 9860 w 9860"/>
              <a:gd name="connsiteY2" fmla="*/ 4 h 10000"/>
              <a:gd name="connsiteX3" fmla="*/ 5794 w 9860"/>
              <a:gd name="connsiteY3" fmla="*/ 10000 h 10000"/>
              <a:gd name="connsiteX4" fmla="*/ 0 w 9860"/>
              <a:gd name="connsiteY4" fmla="*/ 9987 h 10000"/>
              <a:gd name="connsiteX0" fmla="*/ 0 w 10000"/>
              <a:gd name="connsiteY0" fmla="*/ 9987 h 10000"/>
              <a:gd name="connsiteX1" fmla="*/ 4115 w 10000"/>
              <a:gd name="connsiteY1" fmla="*/ 0 h 10000"/>
              <a:gd name="connsiteX2" fmla="*/ 10000 w 10000"/>
              <a:gd name="connsiteY2" fmla="*/ 4 h 10000"/>
              <a:gd name="connsiteX3" fmla="*/ 5876 w 10000"/>
              <a:gd name="connsiteY3" fmla="*/ 10000 h 10000"/>
              <a:gd name="connsiteX4" fmla="*/ 0 w 10000"/>
              <a:gd name="connsiteY4" fmla="*/ 9987 h 10000"/>
              <a:gd name="connsiteX0" fmla="*/ 0 w 10000"/>
              <a:gd name="connsiteY0" fmla="*/ 9987 h 10000"/>
              <a:gd name="connsiteX1" fmla="*/ 4115 w 10000"/>
              <a:gd name="connsiteY1" fmla="*/ 0 h 10000"/>
              <a:gd name="connsiteX2" fmla="*/ 10000 w 10000"/>
              <a:gd name="connsiteY2" fmla="*/ 4 h 10000"/>
              <a:gd name="connsiteX3" fmla="*/ 5876 w 10000"/>
              <a:gd name="connsiteY3" fmla="*/ 10000 h 10000"/>
              <a:gd name="connsiteX4" fmla="*/ 0 w 10000"/>
              <a:gd name="connsiteY4" fmla="*/ 9987 h 10000"/>
              <a:gd name="connsiteX0" fmla="*/ 0 w 10017"/>
              <a:gd name="connsiteY0" fmla="*/ 9995 h 10000"/>
              <a:gd name="connsiteX1" fmla="*/ 4132 w 10017"/>
              <a:gd name="connsiteY1" fmla="*/ 0 h 10000"/>
              <a:gd name="connsiteX2" fmla="*/ 10017 w 10017"/>
              <a:gd name="connsiteY2" fmla="*/ 4 h 10000"/>
              <a:gd name="connsiteX3" fmla="*/ 5893 w 10017"/>
              <a:gd name="connsiteY3" fmla="*/ 10000 h 10000"/>
              <a:gd name="connsiteX4" fmla="*/ 0 w 10017"/>
              <a:gd name="connsiteY4" fmla="*/ 9995 h 10000"/>
              <a:gd name="connsiteX0" fmla="*/ 0 w 10017"/>
              <a:gd name="connsiteY0" fmla="*/ 9995 h 10008"/>
              <a:gd name="connsiteX1" fmla="*/ 4132 w 10017"/>
              <a:gd name="connsiteY1" fmla="*/ 0 h 10008"/>
              <a:gd name="connsiteX2" fmla="*/ 10017 w 10017"/>
              <a:gd name="connsiteY2" fmla="*/ 4 h 10008"/>
              <a:gd name="connsiteX3" fmla="*/ 5885 w 10017"/>
              <a:gd name="connsiteY3" fmla="*/ 10008 h 10008"/>
              <a:gd name="connsiteX4" fmla="*/ 0 w 10017"/>
              <a:gd name="connsiteY4" fmla="*/ 9995 h 10008"/>
              <a:gd name="connsiteX0" fmla="*/ 0 w 10025"/>
              <a:gd name="connsiteY0" fmla="*/ 10012 h 10012"/>
              <a:gd name="connsiteX1" fmla="*/ 4140 w 10025"/>
              <a:gd name="connsiteY1" fmla="*/ 0 h 10012"/>
              <a:gd name="connsiteX2" fmla="*/ 10025 w 10025"/>
              <a:gd name="connsiteY2" fmla="*/ 4 h 10012"/>
              <a:gd name="connsiteX3" fmla="*/ 5893 w 10025"/>
              <a:gd name="connsiteY3" fmla="*/ 10008 h 10012"/>
              <a:gd name="connsiteX4" fmla="*/ 0 w 10025"/>
              <a:gd name="connsiteY4" fmla="*/ 10012 h 10012"/>
              <a:gd name="connsiteX0" fmla="*/ 0 w 10017"/>
              <a:gd name="connsiteY0" fmla="*/ 10004 h 10008"/>
              <a:gd name="connsiteX1" fmla="*/ 4132 w 10017"/>
              <a:gd name="connsiteY1" fmla="*/ 0 h 10008"/>
              <a:gd name="connsiteX2" fmla="*/ 10017 w 10017"/>
              <a:gd name="connsiteY2" fmla="*/ 4 h 10008"/>
              <a:gd name="connsiteX3" fmla="*/ 5885 w 10017"/>
              <a:gd name="connsiteY3" fmla="*/ 10008 h 10008"/>
              <a:gd name="connsiteX4" fmla="*/ 0 w 10017"/>
              <a:gd name="connsiteY4" fmla="*/ 10004 h 1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7" h="10008">
                <a:moveTo>
                  <a:pt x="0" y="10004"/>
                </a:moveTo>
                <a:lnTo>
                  <a:pt x="4132" y="0"/>
                </a:lnTo>
                <a:lnTo>
                  <a:pt x="10017" y="4"/>
                </a:lnTo>
                <a:cubicBezTo>
                  <a:pt x="9370" y="1532"/>
                  <a:pt x="6495" y="8567"/>
                  <a:pt x="5885" y="10008"/>
                </a:cubicBezTo>
                <a:lnTo>
                  <a:pt x="0" y="10004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8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5000"/>
                <a:lumOff val="15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2"/>
            <a:ext cx="16459200" cy="6788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6" r:id="rId4"/>
    <p:sldLayoutId id="2147483662" r:id="rId5"/>
    <p:sldLayoutId id="2147483663" r:id="rId6"/>
    <p:sldLayoutId id="2147483660" r:id="rId7"/>
    <p:sldLayoutId id="2147483650" r:id="rId8"/>
    <p:sldLayoutId id="2147483661" r:id="rId9"/>
    <p:sldLayoutId id="2147483655" r:id="rId10"/>
  </p:sldLayoutIdLst>
  <p:txStyles>
    <p:titleStyle>
      <a:lvl1pPr algn="ctr" defTabSz="1371600" rtl="0" eaLnBrk="1" latinLnBrk="0" hangingPunct="1"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13716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defTabSz="1371600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/>
          </p:cNvSpPr>
          <p:nvPr/>
        </p:nvSpPr>
        <p:spPr bwMode="auto">
          <a:xfrm>
            <a:off x="4219304" y="7884989"/>
            <a:ext cx="10804755" cy="0"/>
          </a:xfrm>
          <a:custGeom>
            <a:avLst/>
            <a:gdLst>
              <a:gd name="T0" fmla="*/ 0 w 3556"/>
              <a:gd name="T1" fmla="*/ 3556 w 3556"/>
              <a:gd name="T2" fmla="*/ 0 w 355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556">
                <a:moveTo>
                  <a:pt x="0" y="0"/>
                </a:moveTo>
                <a:lnTo>
                  <a:pt x="355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1DD3E3-9CA1-4F4C-BA95-D81E36E19AB9}"/>
              </a:ext>
            </a:extLst>
          </p:cNvPr>
          <p:cNvSpPr txBox="1"/>
          <p:nvPr/>
        </p:nvSpPr>
        <p:spPr>
          <a:xfrm rot="21584867">
            <a:off x="2289914" y="3367938"/>
            <a:ext cx="13708172" cy="35548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500" spc="-75" dirty="0">
                <a:ln w="44450">
                  <a:solidFill>
                    <a:schemeClr val="accent4"/>
                  </a:solidFill>
                  <a:round/>
                </a:ln>
                <a:solidFill>
                  <a:schemeClr val="accent4"/>
                </a:solidFill>
                <a:latin typeface="Oswald" panose="020003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MODERN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46B88B-2630-4E08-A32D-CF697BFBC1E1}"/>
              </a:ext>
            </a:extLst>
          </p:cNvPr>
          <p:cNvSpPr txBox="1"/>
          <p:nvPr/>
        </p:nvSpPr>
        <p:spPr>
          <a:xfrm rot="21584867">
            <a:off x="2859244" y="6510366"/>
            <a:ext cx="12569516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500" spc="1050" dirty="0">
                <a:ln w="44450">
                  <a:noFill/>
                  <a:round/>
                </a:ln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MODERN</a:t>
            </a:r>
            <a:r>
              <a:rPr lang="en-US" sz="4500" spc="1050" dirty="0">
                <a:ln w="44450">
                  <a:noFill/>
                  <a:round/>
                </a:ln>
                <a:solidFill>
                  <a:schemeClr val="accent4">
                    <a:lumMod val="7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4500" spc="1050" dirty="0">
                <a:ln w="44450">
                  <a:noFill/>
                  <a:round/>
                </a:ln>
                <a:solidFill>
                  <a:schemeClr val="accent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MINIMAL</a:t>
            </a:r>
            <a:r>
              <a:rPr lang="en-US" sz="4500" spc="1050" dirty="0">
                <a:ln w="44450">
                  <a:noFill/>
                  <a:round/>
                </a:ln>
                <a:solidFill>
                  <a:schemeClr val="accent4">
                    <a:lumMod val="7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4500" spc="1050" dirty="0">
                <a:ln w="44450">
                  <a:noFill/>
                  <a:round/>
                </a:ln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TITLE</a:t>
            </a:r>
          </a:p>
        </p:txBody>
      </p:sp>
      <p:sp>
        <p:nvSpPr>
          <p:cNvPr id="30" name="Callout Text" hidden="1"/>
          <p:cNvSpPr/>
          <p:nvPr/>
        </p:nvSpPr>
        <p:spPr>
          <a:xfrm>
            <a:off x="12687300" y="571500"/>
            <a:ext cx="5029200" cy="2168430"/>
          </a:xfrm>
          <a:prstGeom prst="wedgeRectCallout">
            <a:avLst>
              <a:gd name="adj1" fmla="val -57999"/>
              <a:gd name="adj2" fmla="val 120490"/>
            </a:avLst>
          </a:prstGeom>
          <a:solidFill>
            <a:srgbClr val="2B2C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CLICK IN ANY OF THESE TEXT BOXES TO CHANGE THE TEXT SEEN IN THIS TEMPLATE. CUSTOMIZE IT TO FIT YOUR PERSONAL NEEDS.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6" name="Callout Text">
            <a:extLst>
              <a:ext uri="{FF2B5EF4-FFF2-40B4-BE49-F238E27FC236}">
                <a16:creationId xmlns:a16="http://schemas.microsoft.com/office/drawing/2014/main" id="{D65255B3-2B53-457C-B521-98E42B4E034B}"/>
              </a:ext>
            </a:extLst>
          </p:cNvPr>
          <p:cNvSpPr/>
          <p:nvPr/>
        </p:nvSpPr>
        <p:spPr>
          <a:xfrm>
            <a:off x="12268200" y="952500"/>
            <a:ext cx="3886200" cy="2095500"/>
          </a:xfrm>
          <a:prstGeom prst="wedgeRectCallout">
            <a:avLst>
              <a:gd name="adj1" fmla="val -57999"/>
              <a:gd name="adj2" fmla="val 120490"/>
            </a:avLst>
          </a:prstGeom>
          <a:solidFill>
            <a:srgbClr val="2B2C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100" b="1" dirty="0">
                <a:solidFill>
                  <a:schemeClr val="accent2"/>
                </a:solidFill>
              </a:rPr>
              <a:t>CLICK IN ANY OF THESE TEXT BOXES TO CHANGE THE TEXT SEEN IN THIS TEMPLATE. CUSTOMIZE IT TO FIT YOUR PERSONAL NEEDS.</a:t>
            </a:r>
            <a:endParaRPr lang="en-US" sz="21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9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5F363F-9EAC-446D-8B7C-BE017009601E}"/>
              </a:ext>
            </a:extLst>
          </p:cNvPr>
          <p:cNvSpPr/>
          <p:nvPr/>
        </p:nvSpPr>
        <p:spPr>
          <a:xfrm>
            <a:off x="10315455" y="4572002"/>
            <a:ext cx="7977822" cy="3886199"/>
          </a:xfrm>
          <a:custGeom>
            <a:avLst/>
            <a:gdLst>
              <a:gd name="connsiteX0" fmla="*/ 0 w 4800600"/>
              <a:gd name="connsiteY0" fmla="*/ 0 h 3048000"/>
              <a:gd name="connsiteX1" fmla="*/ 4800600 w 4800600"/>
              <a:gd name="connsiteY1" fmla="*/ 0 h 3048000"/>
              <a:gd name="connsiteX2" fmla="*/ 4800600 w 4800600"/>
              <a:gd name="connsiteY2" fmla="*/ 3048000 h 3048000"/>
              <a:gd name="connsiteX3" fmla="*/ 0 w 4800600"/>
              <a:gd name="connsiteY3" fmla="*/ 3048000 h 3048000"/>
              <a:gd name="connsiteX4" fmla="*/ 0 w 4800600"/>
              <a:gd name="connsiteY4" fmla="*/ 0 h 3048000"/>
              <a:gd name="connsiteX0" fmla="*/ 549919 w 5350519"/>
              <a:gd name="connsiteY0" fmla="*/ 0 h 3048000"/>
              <a:gd name="connsiteX1" fmla="*/ 5350519 w 5350519"/>
              <a:gd name="connsiteY1" fmla="*/ 0 h 3048000"/>
              <a:gd name="connsiteX2" fmla="*/ 5350519 w 5350519"/>
              <a:gd name="connsiteY2" fmla="*/ 3048000 h 3048000"/>
              <a:gd name="connsiteX3" fmla="*/ 0 w 5350519"/>
              <a:gd name="connsiteY3" fmla="*/ 3048000 h 3048000"/>
              <a:gd name="connsiteX4" fmla="*/ 549919 w 5350519"/>
              <a:gd name="connsiteY4" fmla="*/ 0 h 3048000"/>
              <a:gd name="connsiteX0" fmla="*/ 1748870 w 5350519"/>
              <a:gd name="connsiteY0" fmla="*/ 3197 h 3048000"/>
              <a:gd name="connsiteX1" fmla="*/ 5350519 w 5350519"/>
              <a:gd name="connsiteY1" fmla="*/ 0 h 3048000"/>
              <a:gd name="connsiteX2" fmla="*/ 5350519 w 5350519"/>
              <a:gd name="connsiteY2" fmla="*/ 3048000 h 3048000"/>
              <a:gd name="connsiteX3" fmla="*/ 0 w 5350519"/>
              <a:gd name="connsiteY3" fmla="*/ 3048000 h 3048000"/>
              <a:gd name="connsiteX4" fmla="*/ 1748870 w 5350519"/>
              <a:gd name="connsiteY4" fmla="*/ 3197 h 3048000"/>
              <a:gd name="connsiteX0" fmla="*/ 1083851 w 5350519"/>
              <a:gd name="connsiteY0" fmla="*/ 460397 h 3048000"/>
              <a:gd name="connsiteX1" fmla="*/ 5350519 w 5350519"/>
              <a:gd name="connsiteY1" fmla="*/ 0 h 3048000"/>
              <a:gd name="connsiteX2" fmla="*/ 5350519 w 5350519"/>
              <a:gd name="connsiteY2" fmla="*/ 3048000 h 3048000"/>
              <a:gd name="connsiteX3" fmla="*/ 0 w 5350519"/>
              <a:gd name="connsiteY3" fmla="*/ 3048000 h 3048000"/>
              <a:gd name="connsiteX4" fmla="*/ 1083851 w 5350519"/>
              <a:gd name="connsiteY4" fmla="*/ 460397 h 3048000"/>
              <a:gd name="connsiteX0" fmla="*/ 1083851 w 5353717"/>
              <a:gd name="connsiteY0" fmla="*/ 0 h 2587603"/>
              <a:gd name="connsiteX1" fmla="*/ 5353717 w 5353717"/>
              <a:gd name="connsiteY1" fmla="*/ 31973 h 2587603"/>
              <a:gd name="connsiteX2" fmla="*/ 5350519 w 5353717"/>
              <a:gd name="connsiteY2" fmla="*/ 2587603 h 2587603"/>
              <a:gd name="connsiteX3" fmla="*/ 0 w 5353717"/>
              <a:gd name="connsiteY3" fmla="*/ 2587603 h 2587603"/>
              <a:gd name="connsiteX4" fmla="*/ 1083851 w 5353717"/>
              <a:gd name="connsiteY4" fmla="*/ 0 h 2587603"/>
              <a:gd name="connsiteX0" fmla="*/ 1083851 w 5350519"/>
              <a:gd name="connsiteY0" fmla="*/ 6393 h 2593996"/>
              <a:gd name="connsiteX1" fmla="*/ 5324942 w 5350519"/>
              <a:gd name="connsiteY1" fmla="*/ 0 h 2593996"/>
              <a:gd name="connsiteX2" fmla="*/ 5350519 w 5350519"/>
              <a:gd name="connsiteY2" fmla="*/ 2593996 h 2593996"/>
              <a:gd name="connsiteX3" fmla="*/ 0 w 5350519"/>
              <a:gd name="connsiteY3" fmla="*/ 2593996 h 2593996"/>
              <a:gd name="connsiteX4" fmla="*/ 1083851 w 5350519"/>
              <a:gd name="connsiteY4" fmla="*/ 6393 h 2593996"/>
              <a:gd name="connsiteX0" fmla="*/ 1083851 w 5350519"/>
              <a:gd name="connsiteY0" fmla="*/ 3196 h 2590799"/>
              <a:gd name="connsiteX1" fmla="*/ 5321745 w 5350519"/>
              <a:gd name="connsiteY1" fmla="*/ 0 h 2590799"/>
              <a:gd name="connsiteX2" fmla="*/ 5350519 w 5350519"/>
              <a:gd name="connsiteY2" fmla="*/ 2590799 h 2590799"/>
              <a:gd name="connsiteX3" fmla="*/ 0 w 5350519"/>
              <a:gd name="connsiteY3" fmla="*/ 2590799 h 2590799"/>
              <a:gd name="connsiteX4" fmla="*/ 1083851 w 5350519"/>
              <a:gd name="connsiteY4" fmla="*/ 3196 h 2590799"/>
              <a:gd name="connsiteX0" fmla="*/ 1083851 w 5321745"/>
              <a:gd name="connsiteY0" fmla="*/ 3196 h 2590799"/>
              <a:gd name="connsiteX1" fmla="*/ 5321745 w 5321745"/>
              <a:gd name="connsiteY1" fmla="*/ 0 h 2590799"/>
              <a:gd name="connsiteX2" fmla="*/ 5318547 w 5321745"/>
              <a:gd name="connsiteY2" fmla="*/ 2590799 h 2590799"/>
              <a:gd name="connsiteX3" fmla="*/ 0 w 5321745"/>
              <a:gd name="connsiteY3" fmla="*/ 2590799 h 2590799"/>
              <a:gd name="connsiteX4" fmla="*/ 1083851 w 5321745"/>
              <a:gd name="connsiteY4" fmla="*/ 3196 h 2590799"/>
              <a:gd name="connsiteX0" fmla="*/ 1083851 w 5318548"/>
              <a:gd name="connsiteY0" fmla="*/ 3196 h 2590799"/>
              <a:gd name="connsiteX1" fmla="*/ 5318548 w 5318548"/>
              <a:gd name="connsiteY1" fmla="*/ 0 h 2590799"/>
              <a:gd name="connsiteX2" fmla="*/ 5318547 w 5318548"/>
              <a:gd name="connsiteY2" fmla="*/ 2590799 h 2590799"/>
              <a:gd name="connsiteX3" fmla="*/ 0 w 5318548"/>
              <a:gd name="connsiteY3" fmla="*/ 2590799 h 2590799"/>
              <a:gd name="connsiteX4" fmla="*/ 1083851 w 5318548"/>
              <a:gd name="connsiteY4" fmla="*/ 3196 h 259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18548" h="2590799">
                <a:moveTo>
                  <a:pt x="1083851" y="3196"/>
                </a:moveTo>
                <a:lnTo>
                  <a:pt x="5318548" y="0"/>
                </a:lnTo>
                <a:cubicBezTo>
                  <a:pt x="5318548" y="863600"/>
                  <a:pt x="5318547" y="1727199"/>
                  <a:pt x="5318547" y="2590799"/>
                </a:cubicBezTo>
                <a:lnTo>
                  <a:pt x="0" y="2590799"/>
                </a:lnTo>
                <a:lnTo>
                  <a:pt x="1083851" y="319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61" name="Freeform 7">
            <a:extLst>
              <a:ext uri="{FF2B5EF4-FFF2-40B4-BE49-F238E27FC236}">
                <a16:creationId xmlns:a16="http://schemas.microsoft.com/office/drawing/2014/main" id="{79712D7A-A53F-4369-A162-C1F05A17126A}"/>
              </a:ext>
            </a:extLst>
          </p:cNvPr>
          <p:cNvSpPr>
            <a:spLocks/>
          </p:cNvSpPr>
          <p:nvPr/>
        </p:nvSpPr>
        <p:spPr bwMode="auto">
          <a:xfrm>
            <a:off x="6162146" y="6425600"/>
            <a:ext cx="10804755" cy="0"/>
          </a:xfrm>
          <a:custGeom>
            <a:avLst/>
            <a:gdLst>
              <a:gd name="T0" fmla="*/ 0 w 3556"/>
              <a:gd name="T1" fmla="*/ 3556 w 3556"/>
              <a:gd name="T2" fmla="*/ 0 w 355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556">
                <a:moveTo>
                  <a:pt x="0" y="0"/>
                </a:moveTo>
                <a:lnTo>
                  <a:pt x="355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BEFCDE8-2334-4A41-A019-BD888516A558}"/>
              </a:ext>
            </a:extLst>
          </p:cNvPr>
          <p:cNvSpPr txBox="1"/>
          <p:nvPr/>
        </p:nvSpPr>
        <p:spPr>
          <a:xfrm>
            <a:off x="12265233" y="6400799"/>
            <a:ext cx="5715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spc="150" dirty="0">
                <a:ln w="19050">
                  <a:noFill/>
                  <a:round/>
                </a:ln>
                <a:solidFill>
                  <a:schemeClr val="accent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THIS IS YOUR VERBAL STATEMENT RIGHT HERE - IT’S ONLY A MATTER OF TIME BEFORE YOU SEE THE POTENTIAL OF YOUR WORDS AND HOW THEY TRAVEL…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C320A7A-E752-42D2-9EDE-68258364C6D3}"/>
              </a:ext>
            </a:extLst>
          </p:cNvPr>
          <p:cNvSpPr txBox="1"/>
          <p:nvPr/>
        </p:nvSpPr>
        <p:spPr>
          <a:xfrm rot="21584867">
            <a:off x="12268050" y="5065607"/>
            <a:ext cx="6056277" cy="12464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500" spc="3000" dirty="0">
                <a:ln w="44450">
                  <a:noFill/>
                  <a:round/>
                </a:ln>
                <a:solidFill>
                  <a:schemeClr val="accent4"/>
                </a:solidFill>
                <a:latin typeface="Oswald" panose="020003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MODERN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5E5161-A189-419C-9429-748E5C5C15D5}"/>
              </a:ext>
            </a:extLst>
          </p:cNvPr>
          <p:cNvCxnSpPr>
            <a:cxnSpLocks/>
          </p:cNvCxnSpPr>
          <p:nvPr/>
        </p:nvCxnSpPr>
        <p:spPr>
          <a:xfrm>
            <a:off x="11544300" y="9029700"/>
            <a:ext cx="67437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Placeholder 12" descr="A picture containing chair, wooden, dining table&#10;&#10;Description automatically generated">
            <a:extLst>
              <a:ext uri="{FF2B5EF4-FFF2-40B4-BE49-F238E27FC236}">
                <a16:creationId xmlns:a16="http://schemas.microsoft.com/office/drawing/2014/main" id="{7036FC4C-4DA4-4C3C-A9EF-E14A89CAEF1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5" b="20255"/>
          <a:stretch>
            <a:fillRect/>
          </a:stretch>
        </p:blipFill>
        <p:spPr/>
      </p:pic>
      <p:sp>
        <p:nvSpPr>
          <p:cNvPr id="17" name="Diamond 16">
            <a:extLst>
              <a:ext uri="{FF2B5EF4-FFF2-40B4-BE49-F238E27FC236}">
                <a16:creationId xmlns:a16="http://schemas.microsoft.com/office/drawing/2014/main" id="{B075C4A2-3924-4843-9E2A-197D89DA924E}"/>
              </a:ext>
            </a:extLst>
          </p:cNvPr>
          <p:cNvSpPr/>
          <p:nvPr/>
        </p:nvSpPr>
        <p:spPr>
          <a:xfrm>
            <a:off x="11201400" y="8801100"/>
            <a:ext cx="457200" cy="457200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9" name="Callout Text">
            <a:extLst>
              <a:ext uri="{FF2B5EF4-FFF2-40B4-BE49-F238E27FC236}">
                <a16:creationId xmlns:a16="http://schemas.microsoft.com/office/drawing/2014/main" id="{67EA6686-3890-4606-9691-60DD3947A6E2}"/>
              </a:ext>
            </a:extLst>
          </p:cNvPr>
          <p:cNvSpPr/>
          <p:nvPr/>
        </p:nvSpPr>
        <p:spPr>
          <a:xfrm>
            <a:off x="10134600" y="876300"/>
            <a:ext cx="4572000" cy="2209800"/>
          </a:xfrm>
          <a:prstGeom prst="wedgeRectCallout">
            <a:avLst>
              <a:gd name="adj1" fmla="val -57999"/>
              <a:gd name="adj2" fmla="val 120490"/>
            </a:avLst>
          </a:prstGeom>
          <a:solidFill>
            <a:srgbClr val="2B2C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100" b="1" dirty="0">
                <a:solidFill>
                  <a:schemeClr val="accent2"/>
                </a:solidFill>
              </a:rPr>
              <a:t>To change this dual image.</a:t>
            </a:r>
          </a:p>
          <a:p>
            <a:pPr algn="ctr"/>
            <a:r>
              <a:rPr lang="en-US" sz="2100" b="1" dirty="0">
                <a:solidFill>
                  <a:schemeClr val="accent2"/>
                </a:solidFill>
              </a:rPr>
              <a:t>1- Right Click on top of either image.</a:t>
            </a:r>
          </a:p>
          <a:p>
            <a:pPr algn="ctr"/>
            <a:r>
              <a:rPr lang="en-US" sz="2100" b="1" dirty="0">
                <a:solidFill>
                  <a:schemeClr val="accent2"/>
                </a:solidFill>
              </a:rPr>
              <a:t>2- Choose “Change Picture”</a:t>
            </a:r>
            <a:br>
              <a:rPr lang="en-US" sz="2100" b="1" dirty="0">
                <a:solidFill>
                  <a:schemeClr val="accent2"/>
                </a:solidFill>
              </a:rPr>
            </a:br>
            <a:r>
              <a:rPr lang="en-US" sz="2100" b="1" dirty="0">
                <a:solidFill>
                  <a:schemeClr val="accent2"/>
                </a:solidFill>
              </a:rPr>
              <a:t>3- Choose option “From File”</a:t>
            </a:r>
            <a:br>
              <a:rPr lang="en-US" sz="2100" b="1" dirty="0">
                <a:solidFill>
                  <a:schemeClr val="accent2"/>
                </a:solidFill>
              </a:rPr>
            </a:br>
            <a:r>
              <a:rPr lang="en-US" sz="2100" b="1" dirty="0">
                <a:solidFill>
                  <a:schemeClr val="accent2"/>
                </a:solidFill>
              </a:rPr>
              <a:t>4- Locate file and Open</a:t>
            </a:r>
          </a:p>
          <a:p>
            <a:pPr algn="ctr"/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56712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FD4034E6-36DF-4ECE-92A8-2F00E20B336C}"/>
              </a:ext>
            </a:extLst>
          </p:cNvPr>
          <p:cNvSpPr/>
          <p:nvPr/>
        </p:nvSpPr>
        <p:spPr>
          <a:xfrm>
            <a:off x="4229101" y="4572000"/>
            <a:ext cx="9864311" cy="3886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AD204C2-4278-4AF1-85DD-341E43306FE1}"/>
              </a:ext>
            </a:extLst>
          </p:cNvPr>
          <p:cNvSpPr/>
          <p:nvPr/>
        </p:nvSpPr>
        <p:spPr>
          <a:xfrm>
            <a:off x="0" y="4572000"/>
            <a:ext cx="4229100" cy="3886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61" name="Freeform 7">
            <a:extLst>
              <a:ext uri="{FF2B5EF4-FFF2-40B4-BE49-F238E27FC236}">
                <a16:creationId xmlns:a16="http://schemas.microsoft.com/office/drawing/2014/main" id="{79712D7A-A53F-4369-A162-C1F05A17126A}"/>
              </a:ext>
            </a:extLst>
          </p:cNvPr>
          <p:cNvSpPr>
            <a:spLocks/>
          </p:cNvSpPr>
          <p:nvPr/>
        </p:nvSpPr>
        <p:spPr bwMode="auto">
          <a:xfrm>
            <a:off x="6162146" y="6425600"/>
            <a:ext cx="10804755" cy="0"/>
          </a:xfrm>
          <a:custGeom>
            <a:avLst/>
            <a:gdLst>
              <a:gd name="T0" fmla="*/ 0 w 3556"/>
              <a:gd name="T1" fmla="*/ 3556 w 3556"/>
              <a:gd name="T2" fmla="*/ 0 w 355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556">
                <a:moveTo>
                  <a:pt x="0" y="0"/>
                </a:moveTo>
                <a:lnTo>
                  <a:pt x="355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/>
          </a:p>
        </p:txBody>
      </p:sp>
      <p:sp>
        <p:nvSpPr>
          <p:cNvPr id="60" name="Freeform 5">
            <a:extLst>
              <a:ext uri="{FF2B5EF4-FFF2-40B4-BE49-F238E27FC236}">
                <a16:creationId xmlns:a16="http://schemas.microsoft.com/office/drawing/2014/main" id="{D696F619-411F-4A2C-9A28-028A59441288}"/>
              </a:ext>
            </a:extLst>
          </p:cNvPr>
          <p:cNvSpPr>
            <a:spLocks/>
          </p:cNvSpPr>
          <p:nvPr/>
        </p:nvSpPr>
        <p:spPr bwMode="auto">
          <a:xfrm>
            <a:off x="6168528" y="4293114"/>
            <a:ext cx="8819136" cy="0"/>
          </a:xfrm>
          <a:custGeom>
            <a:avLst/>
            <a:gdLst>
              <a:gd name="T0" fmla="*/ 0 w 3556"/>
              <a:gd name="T1" fmla="*/ 3556 w 3556"/>
              <a:gd name="T2" fmla="*/ 0 w 355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556">
                <a:moveTo>
                  <a:pt x="0" y="0"/>
                </a:moveTo>
                <a:lnTo>
                  <a:pt x="355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5510A10-B276-40E3-8825-EC73787D9797}"/>
              </a:ext>
            </a:extLst>
          </p:cNvPr>
          <p:cNvCxnSpPr>
            <a:cxnSpLocks/>
          </p:cNvCxnSpPr>
          <p:nvPr/>
        </p:nvCxnSpPr>
        <p:spPr>
          <a:xfrm>
            <a:off x="13501764" y="4114800"/>
            <a:ext cx="0" cy="4790049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B326DF3-3147-49D1-804B-619A9FF071A9}"/>
              </a:ext>
            </a:extLst>
          </p:cNvPr>
          <p:cNvCxnSpPr>
            <a:cxnSpLocks/>
          </p:cNvCxnSpPr>
          <p:nvPr/>
        </p:nvCxnSpPr>
        <p:spPr>
          <a:xfrm>
            <a:off x="4672305" y="4229100"/>
            <a:ext cx="0" cy="459310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7935ABA-7B18-4974-A90C-3EBC5916CBB5}"/>
              </a:ext>
            </a:extLst>
          </p:cNvPr>
          <p:cNvCxnSpPr>
            <a:cxnSpLocks/>
          </p:cNvCxnSpPr>
          <p:nvPr/>
        </p:nvCxnSpPr>
        <p:spPr>
          <a:xfrm>
            <a:off x="7624158" y="4229100"/>
            <a:ext cx="0" cy="4660422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EE46B44-7348-49C2-A802-0E194E18BB3E}"/>
              </a:ext>
            </a:extLst>
          </p:cNvPr>
          <p:cNvCxnSpPr>
            <a:cxnSpLocks/>
          </p:cNvCxnSpPr>
          <p:nvPr/>
        </p:nvCxnSpPr>
        <p:spPr>
          <a:xfrm>
            <a:off x="10589709" y="4114800"/>
            <a:ext cx="0" cy="4779498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1 Top Donut Chart">
            <a:extLst>
              <a:ext uri="{FF2B5EF4-FFF2-40B4-BE49-F238E27FC236}">
                <a16:creationId xmlns:a16="http://schemas.microsoft.com/office/drawing/2014/main" id="{31A0E1E4-5663-4271-8285-4484397B54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3002201"/>
              </p:ext>
            </p:extLst>
          </p:nvPr>
        </p:nvGraphicFramePr>
        <p:xfrm>
          <a:off x="12130164" y="1652857"/>
          <a:ext cx="2817057" cy="2817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1 Donut Number">
            <a:extLst>
              <a:ext uri="{FF2B5EF4-FFF2-40B4-BE49-F238E27FC236}">
                <a16:creationId xmlns:a16="http://schemas.microsoft.com/office/drawing/2014/main" id="{9DAD6A96-2BEF-49FA-A7A9-32CF00A3ECBB}"/>
              </a:ext>
            </a:extLst>
          </p:cNvPr>
          <p:cNvSpPr txBox="1"/>
          <p:nvPr/>
        </p:nvSpPr>
        <p:spPr>
          <a:xfrm>
            <a:off x="12858912" y="2681556"/>
            <a:ext cx="1529169" cy="83099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4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35%</a:t>
            </a:r>
          </a:p>
        </p:txBody>
      </p:sp>
      <p:sp>
        <p:nvSpPr>
          <p:cNvPr id="23" name="1 Chart Title">
            <a:extLst>
              <a:ext uri="{FF2B5EF4-FFF2-40B4-BE49-F238E27FC236}">
                <a16:creationId xmlns:a16="http://schemas.microsoft.com/office/drawing/2014/main" id="{5FF75BD7-9741-425B-A0C3-F4AD7BFB93BF}"/>
              </a:ext>
            </a:extLst>
          </p:cNvPr>
          <p:cNvSpPr txBox="1"/>
          <p:nvPr/>
        </p:nvSpPr>
        <p:spPr>
          <a:xfrm>
            <a:off x="12388705" y="9258301"/>
            <a:ext cx="2332370" cy="5770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315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STAT 4</a:t>
            </a:r>
          </a:p>
        </p:txBody>
      </p:sp>
      <p:graphicFrame>
        <p:nvGraphicFramePr>
          <p:cNvPr id="28" name="1 Top Donut Chart">
            <a:extLst>
              <a:ext uri="{FF2B5EF4-FFF2-40B4-BE49-F238E27FC236}">
                <a16:creationId xmlns:a16="http://schemas.microsoft.com/office/drawing/2014/main" id="{4DD715FC-8C49-4401-B627-2DFCE54393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4069823"/>
              </p:ext>
            </p:extLst>
          </p:nvPr>
        </p:nvGraphicFramePr>
        <p:xfrm>
          <a:off x="9198807" y="1652857"/>
          <a:ext cx="2817057" cy="2817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1 Donut Number">
            <a:extLst>
              <a:ext uri="{FF2B5EF4-FFF2-40B4-BE49-F238E27FC236}">
                <a16:creationId xmlns:a16="http://schemas.microsoft.com/office/drawing/2014/main" id="{376B7A91-A47F-4DB8-BADC-226635BDDDBF}"/>
              </a:ext>
            </a:extLst>
          </p:cNvPr>
          <p:cNvSpPr txBox="1"/>
          <p:nvPr/>
        </p:nvSpPr>
        <p:spPr>
          <a:xfrm>
            <a:off x="9927555" y="2671346"/>
            <a:ext cx="1529169" cy="83099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4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61%</a:t>
            </a:r>
          </a:p>
        </p:txBody>
      </p:sp>
      <p:sp>
        <p:nvSpPr>
          <p:cNvPr id="30" name="1 Chart Title">
            <a:extLst>
              <a:ext uri="{FF2B5EF4-FFF2-40B4-BE49-F238E27FC236}">
                <a16:creationId xmlns:a16="http://schemas.microsoft.com/office/drawing/2014/main" id="{5D1E97E0-7485-4C25-8031-9B93696FD91C}"/>
              </a:ext>
            </a:extLst>
          </p:cNvPr>
          <p:cNvSpPr txBox="1"/>
          <p:nvPr/>
        </p:nvSpPr>
        <p:spPr>
          <a:xfrm>
            <a:off x="9464053" y="9243709"/>
            <a:ext cx="2332370" cy="5770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315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STAT 3</a:t>
            </a:r>
          </a:p>
        </p:txBody>
      </p:sp>
      <p:graphicFrame>
        <p:nvGraphicFramePr>
          <p:cNvPr id="32" name="1 Top Donut Chart">
            <a:extLst>
              <a:ext uri="{FF2B5EF4-FFF2-40B4-BE49-F238E27FC236}">
                <a16:creationId xmlns:a16="http://schemas.microsoft.com/office/drawing/2014/main" id="{35C72B97-7E56-4C38-923C-AF9E5E2C96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5913184"/>
              </p:ext>
            </p:extLst>
          </p:nvPr>
        </p:nvGraphicFramePr>
        <p:xfrm>
          <a:off x="6260319" y="1652857"/>
          <a:ext cx="2817057" cy="2817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1 Donut Number">
            <a:extLst>
              <a:ext uri="{FF2B5EF4-FFF2-40B4-BE49-F238E27FC236}">
                <a16:creationId xmlns:a16="http://schemas.microsoft.com/office/drawing/2014/main" id="{332A8781-5E2C-430A-8EA9-EEA681282322}"/>
              </a:ext>
            </a:extLst>
          </p:cNvPr>
          <p:cNvSpPr txBox="1"/>
          <p:nvPr/>
        </p:nvSpPr>
        <p:spPr>
          <a:xfrm>
            <a:off x="6989067" y="2667101"/>
            <a:ext cx="1529169" cy="83099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4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82%</a:t>
            </a:r>
          </a:p>
        </p:txBody>
      </p:sp>
      <p:sp>
        <p:nvSpPr>
          <p:cNvPr id="34" name="1 Chart Title">
            <a:extLst>
              <a:ext uri="{FF2B5EF4-FFF2-40B4-BE49-F238E27FC236}">
                <a16:creationId xmlns:a16="http://schemas.microsoft.com/office/drawing/2014/main" id="{E84D7533-D4CC-4508-9F8F-5F5982C19100}"/>
              </a:ext>
            </a:extLst>
          </p:cNvPr>
          <p:cNvSpPr txBox="1"/>
          <p:nvPr/>
        </p:nvSpPr>
        <p:spPr>
          <a:xfrm>
            <a:off x="6515998" y="9258301"/>
            <a:ext cx="2332370" cy="5770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315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STAT 2</a:t>
            </a:r>
          </a:p>
        </p:txBody>
      </p:sp>
      <p:graphicFrame>
        <p:nvGraphicFramePr>
          <p:cNvPr id="36" name="1 Top Donut Chart">
            <a:extLst>
              <a:ext uri="{FF2B5EF4-FFF2-40B4-BE49-F238E27FC236}">
                <a16:creationId xmlns:a16="http://schemas.microsoft.com/office/drawing/2014/main" id="{161F809A-4815-4692-94C0-6AF78D6DA8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7438534"/>
              </p:ext>
            </p:extLst>
          </p:nvPr>
        </p:nvGraphicFramePr>
        <p:xfrm>
          <a:off x="3314700" y="1652857"/>
          <a:ext cx="2817057" cy="2817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7" name="1 Donut Number">
            <a:extLst>
              <a:ext uri="{FF2B5EF4-FFF2-40B4-BE49-F238E27FC236}">
                <a16:creationId xmlns:a16="http://schemas.microsoft.com/office/drawing/2014/main" id="{5CD35861-3845-4D43-9469-1304FBB9F5A6}"/>
              </a:ext>
            </a:extLst>
          </p:cNvPr>
          <p:cNvSpPr txBox="1"/>
          <p:nvPr/>
        </p:nvSpPr>
        <p:spPr>
          <a:xfrm>
            <a:off x="4043448" y="2664986"/>
            <a:ext cx="1529169" cy="83099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4800" dirty="0">
                <a:latin typeface="+mj-lt"/>
                <a:ea typeface="Verdana" panose="020B0604030504040204" pitchFamily="34" charset="0"/>
                <a:cs typeface="Helvetica" panose="020B0604020202020204" pitchFamily="34" charset="0"/>
              </a:rPr>
              <a:t>60%</a:t>
            </a:r>
          </a:p>
        </p:txBody>
      </p:sp>
      <p:sp>
        <p:nvSpPr>
          <p:cNvPr id="38" name="1 Chart Title">
            <a:extLst>
              <a:ext uri="{FF2B5EF4-FFF2-40B4-BE49-F238E27FC236}">
                <a16:creationId xmlns:a16="http://schemas.microsoft.com/office/drawing/2014/main" id="{7E90E3BC-4036-428E-8478-A12E39788EE4}"/>
              </a:ext>
            </a:extLst>
          </p:cNvPr>
          <p:cNvSpPr txBox="1"/>
          <p:nvPr/>
        </p:nvSpPr>
        <p:spPr>
          <a:xfrm>
            <a:off x="3543301" y="9258301"/>
            <a:ext cx="2332370" cy="5770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315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STAT 1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D319FE4-A10A-4362-BD83-4563C27FCF03}"/>
              </a:ext>
            </a:extLst>
          </p:cNvPr>
          <p:cNvCxnSpPr>
            <a:cxnSpLocks/>
          </p:cNvCxnSpPr>
          <p:nvPr/>
        </p:nvCxnSpPr>
        <p:spPr>
          <a:xfrm>
            <a:off x="0" y="9029700"/>
            <a:ext cx="182880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Diamond 41">
            <a:extLst>
              <a:ext uri="{FF2B5EF4-FFF2-40B4-BE49-F238E27FC236}">
                <a16:creationId xmlns:a16="http://schemas.microsoft.com/office/drawing/2014/main" id="{60E823DE-3C1D-4D84-8CDB-96C9E2FAEC11}"/>
              </a:ext>
            </a:extLst>
          </p:cNvPr>
          <p:cNvSpPr/>
          <p:nvPr/>
        </p:nvSpPr>
        <p:spPr>
          <a:xfrm>
            <a:off x="4436307" y="8801100"/>
            <a:ext cx="457200" cy="457200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C320A7A-E752-42D2-9EDE-68258364C6D3}"/>
              </a:ext>
            </a:extLst>
          </p:cNvPr>
          <p:cNvSpPr txBox="1"/>
          <p:nvPr/>
        </p:nvSpPr>
        <p:spPr>
          <a:xfrm rot="21584867">
            <a:off x="-110766" y="5862752"/>
            <a:ext cx="4713702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spc="2250" dirty="0">
                <a:ln w="44450">
                  <a:noFill/>
                  <a:round/>
                </a:ln>
                <a:solidFill>
                  <a:schemeClr val="accent1"/>
                </a:solidFill>
                <a:latin typeface="Oswald" panose="020003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MODERN</a:t>
            </a:r>
            <a:br>
              <a:rPr lang="en-US" sz="4800" spc="2250" dirty="0">
                <a:ln w="44450">
                  <a:noFill/>
                  <a:round/>
                </a:ln>
                <a:solidFill>
                  <a:schemeClr val="bg1">
                    <a:lumMod val="95000"/>
                  </a:schemeClr>
                </a:solidFill>
                <a:latin typeface="Oswald" panose="020003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800" spc="2250" dirty="0">
                <a:ln w="44450">
                  <a:noFill/>
                  <a:round/>
                </a:ln>
                <a:solidFill>
                  <a:schemeClr val="bg1">
                    <a:lumMod val="95000"/>
                  </a:schemeClr>
                </a:solidFill>
                <a:latin typeface="Oswald" panose="020003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</a:p>
        </p:txBody>
      </p:sp>
      <p:sp>
        <p:nvSpPr>
          <p:cNvPr id="47" name="Diamond 46">
            <a:extLst>
              <a:ext uri="{FF2B5EF4-FFF2-40B4-BE49-F238E27FC236}">
                <a16:creationId xmlns:a16="http://schemas.microsoft.com/office/drawing/2014/main" id="{88391C18-F7E8-4513-92CF-8F12A67F2900}"/>
              </a:ext>
            </a:extLst>
          </p:cNvPr>
          <p:cNvSpPr/>
          <p:nvPr/>
        </p:nvSpPr>
        <p:spPr>
          <a:xfrm>
            <a:off x="10366329" y="8805876"/>
            <a:ext cx="457200" cy="457200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43" name="Diamond 42">
            <a:extLst>
              <a:ext uri="{FF2B5EF4-FFF2-40B4-BE49-F238E27FC236}">
                <a16:creationId xmlns:a16="http://schemas.microsoft.com/office/drawing/2014/main" id="{F707338F-5A6B-4B40-9705-D458E3091667}"/>
              </a:ext>
            </a:extLst>
          </p:cNvPr>
          <p:cNvSpPr/>
          <p:nvPr/>
        </p:nvSpPr>
        <p:spPr>
          <a:xfrm>
            <a:off x="7400778" y="8801100"/>
            <a:ext cx="457200" cy="457200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49" name="Diamond 48">
            <a:extLst>
              <a:ext uri="{FF2B5EF4-FFF2-40B4-BE49-F238E27FC236}">
                <a16:creationId xmlns:a16="http://schemas.microsoft.com/office/drawing/2014/main" id="{A9A683CB-42D8-49BD-BEF2-B111A49E7879}"/>
              </a:ext>
            </a:extLst>
          </p:cNvPr>
          <p:cNvSpPr/>
          <p:nvPr/>
        </p:nvSpPr>
        <p:spPr>
          <a:xfrm>
            <a:off x="13278384" y="8816427"/>
            <a:ext cx="457200" cy="457200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9FC14E0-61C6-473C-8E39-6434AA68C676}"/>
              </a:ext>
            </a:extLst>
          </p:cNvPr>
          <p:cNvSpPr/>
          <p:nvPr/>
        </p:nvSpPr>
        <p:spPr>
          <a:xfrm>
            <a:off x="14095379" y="4572000"/>
            <a:ext cx="4229100" cy="3886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1D154D6-09A4-4F23-982E-8779551A5889}"/>
              </a:ext>
            </a:extLst>
          </p:cNvPr>
          <p:cNvSpPr txBox="1"/>
          <p:nvPr/>
        </p:nvSpPr>
        <p:spPr>
          <a:xfrm>
            <a:off x="14287500" y="5829301"/>
            <a:ext cx="38862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spc="150" dirty="0">
                <a:ln w="19050">
                  <a:noFill/>
                  <a:round/>
                </a:ln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YOUR STATEMENT HERE – </a:t>
            </a:r>
          </a:p>
          <a:p>
            <a:pPr algn="ctr"/>
            <a:r>
              <a:rPr lang="en-US" sz="1800" spc="150" dirty="0">
                <a:ln w="19050">
                  <a:noFill/>
                  <a:round/>
                </a:ln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IT’S ONLY A MATTER OF TIME BEFORE YOU SEE THE POTENTIAL OF YOUR WORDS.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417E4F9-25CE-4D88-97DC-A61BBFB4C8D4}"/>
              </a:ext>
            </a:extLst>
          </p:cNvPr>
          <p:cNvSpPr txBox="1"/>
          <p:nvPr/>
        </p:nvSpPr>
        <p:spPr>
          <a:xfrm>
            <a:off x="1028700" y="914400"/>
            <a:ext cx="3200400" cy="11310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spc="150" dirty="0">
                <a:ln w="19050">
                  <a:noFill/>
                  <a:round/>
                </a:ln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YOUR TITLE</a:t>
            </a:r>
          </a:p>
          <a:p>
            <a:pPr algn="ctr"/>
            <a:endParaRPr lang="en-US" sz="1650" b="1" spc="150" dirty="0">
              <a:ln w="19050">
                <a:noFill/>
                <a:round/>
              </a:ln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650" b="1" spc="150" dirty="0">
                <a:ln w="19050">
                  <a:noFill/>
                  <a:round/>
                </a:ln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sz="1650" spc="150" dirty="0">
                <a:ln w="19050">
                  <a:noFill/>
                  <a:round/>
                </a:ln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YOUR TEXT TO SEE WHAT IT LOOKS LIKE IN EXAMPLE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4EA2C8F-C416-4898-ABDF-A2BD0ED8BAEE}"/>
              </a:ext>
            </a:extLst>
          </p:cNvPr>
          <p:cNvSpPr txBox="1"/>
          <p:nvPr/>
        </p:nvSpPr>
        <p:spPr>
          <a:xfrm>
            <a:off x="14173200" y="914400"/>
            <a:ext cx="3200400" cy="11310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spc="150" dirty="0">
                <a:ln w="19050">
                  <a:noFill/>
                  <a:round/>
                </a:ln>
                <a:solidFill>
                  <a:schemeClr val="accent4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YOUR TITLE</a:t>
            </a:r>
          </a:p>
          <a:p>
            <a:pPr algn="ctr"/>
            <a:endParaRPr lang="en-US" sz="1650" b="1" spc="150" dirty="0">
              <a:ln w="19050">
                <a:noFill/>
                <a:round/>
              </a:ln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650" b="1" spc="150" dirty="0">
                <a:ln w="19050">
                  <a:noFill/>
                  <a:round/>
                </a:ln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sz="1650" spc="150" dirty="0">
                <a:ln w="19050">
                  <a:noFill/>
                  <a:round/>
                </a:ln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YOUR TEXT TO SEE WHAT IT LOOKS LIKE IN EXAMPLE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599C5BC-0550-4B2F-B96D-5711D10345A2}"/>
              </a:ext>
            </a:extLst>
          </p:cNvPr>
          <p:cNvSpPr txBox="1"/>
          <p:nvPr/>
        </p:nvSpPr>
        <p:spPr>
          <a:xfrm>
            <a:off x="6057900" y="228600"/>
            <a:ext cx="3200400" cy="11310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spc="150" dirty="0">
                <a:ln w="19050">
                  <a:noFill/>
                  <a:round/>
                </a:ln>
                <a:solidFill>
                  <a:schemeClr val="accent3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YOUR TITLE</a:t>
            </a:r>
          </a:p>
          <a:p>
            <a:pPr algn="ctr"/>
            <a:endParaRPr lang="en-US" sz="1650" b="1" spc="150" dirty="0">
              <a:ln w="19050">
                <a:noFill/>
                <a:round/>
              </a:ln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650" b="1" spc="150" dirty="0">
                <a:ln w="19050">
                  <a:noFill/>
                  <a:round/>
                </a:ln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sz="1650" spc="150" dirty="0">
                <a:ln w="19050">
                  <a:noFill/>
                  <a:round/>
                </a:ln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YOUR TEXT TO SEE WHAT IT LOOKS LIKE IN EXAMPLE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F6AFED2-AA39-4F14-B0C2-D9074CCE8695}"/>
              </a:ext>
            </a:extLst>
          </p:cNvPr>
          <p:cNvSpPr txBox="1"/>
          <p:nvPr/>
        </p:nvSpPr>
        <p:spPr>
          <a:xfrm>
            <a:off x="10058400" y="228600"/>
            <a:ext cx="3200400" cy="11310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spc="150" dirty="0">
                <a:ln w="19050">
                  <a:noFill/>
                  <a:round/>
                </a:ln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YOUR TITLE</a:t>
            </a:r>
          </a:p>
          <a:p>
            <a:pPr algn="ctr"/>
            <a:endParaRPr lang="en-US" sz="1650" b="1" spc="150" dirty="0">
              <a:ln w="19050">
                <a:noFill/>
                <a:round/>
              </a:ln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650" b="1" spc="150" dirty="0">
                <a:ln w="19050">
                  <a:noFill/>
                  <a:round/>
                </a:ln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sz="1650" spc="150" dirty="0">
                <a:ln w="19050">
                  <a:noFill/>
                  <a:round/>
                </a:ln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YOUR TEXT TO SEE WHAT IT LOOKS LIKE IN EXAMPLE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7C7E3FF-DEB7-4CDA-AF6C-A6F8B67035C5}"/>
              </a:ext>
            </a:extLst>
          </p:cNvPr>
          <p:cNvCxnSpPr>
            <a:cxnSpLocks/>
          </p:cNvCxnSpPr>
          <p:nvPr/>
        </p:nvCxnSpPr>
        <p:spPr>
          <a:xfrm>
            <a:off x="342900" y="5734050"/>
            <a:ext cx="34290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751E2A7-378A-454F-909B-E4822DE306C7}"/>
              </a:ext>
            </a:extLst>
          </p:cNvPr>
          <p:cNvCxnSpPr>
            <a:cxnSpLocks/>
          </p:cNvCxnSpPr>
          <p:nvPr/>
        </p:nvCxnSpPr>
        <p:spPr>
          <a:xfrm>
            <a:off x="14516100" y="7429500"/>
            <a:ext cx="3429000" cy="0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7373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1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1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  <p:bldP spid="22" grpId="0"/>
      <p:bldP spid="23" grpId="0"/>
      <p:bldGraphic spid="28" grpId="0">
        <p:bldAsOne/>
      </p:bldGraphic>
      <p:bldP spid="29" grpId="0"/>
      <p:bldP spid="30" grpId="0"/>
      <p:bldGraphic spid="32" grpId="0">
        <p:bldAsOne/>
      </p:bldGraphic>
      <p:bldP spid="33" grpId="0"/>
      <p:bldP spid="34" grpId="0"/>
      <p:bldGraphic spid="36" grpId="0">
        <p:bldAsOne/>
      </p:bldGraphic>
      <p:bldP spid="37" grpId="0"/>
      <p:bldP spid="38" grpId="0"/>
      <p:bldP spid="42" grpId="0" animBg="1"/>
      <p:bldP spid="47" grpId="0" animBg="1"/>
      <p:bldP spid="43" grpId="0" animBg="1"/>
      <p:bldP spid="49" grpId="0" animBg="1"/>
      <p:bldP spid="53" grpId="0"/>
      <p:bldP spid="55" grpId="0"/>
      <p:bldP spid="56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picture containing text, indoor, old&#10;&#10;Description automatically generated">
            <a:extLst>
              <a:ext uri="{FF2B5EF4-FFF2-40B4-BE49-F238E27FC236}">
                <a16:creationId xmlns:a16="http://schemas.microsoft.com/office/drawing/2014/main" id="{63B26103-3DE0-42E0-912C-7A27D7ACBF3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" b="1322"/>
          <a:stretch>
            <a:fillRect/>
          </a:stretch>
        </p:blipFill>
        <p:spPr/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9677411-7DD7-4852-8271-F8BD7F9932D8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9144000" y="9029700"/>
            <a:ext cx="0" cy="12573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>
            <a:spLocks/>
          </p:cNvSpPr>
          <p:nvPr/>
        </p:nvSpPr>
        <p:spPr bwMode="auto">
          <a:xfrm>
            <a:off x="-805952" y="3774305"/>
            <a:ext cx="10804755" cy="0"/>
          </a:xfrm>
          <a:custGeom>
            <a:avLst/>
            <a:gdLst>
              <a:gd name="T0" fmla="*/ 0 w 3556"/>
              <a:gd name="T1" fmla="*/ 3556 w 3556"/>
              <a:gd name="T2" fmla="*/ 0 w 355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556">
                <a:moveTo>
                  <a:pt x="0" y="0"/>
                </a:moveTo>
                <a:lnTo>
                  <a:pt x="355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-805952" y="6056187"/>
            <a:ext cx="10804755" cy="0"/>
          </a:xfrm>
          <a:custGeom>
            <a:avLst/>
            <a:gdLst>
              <a:gd name="T0" fmla="*/ 0 w 3556"/>
              <a:gd name="T1" fmla="*/ 3556 w 3556"/>
              <a:gd name="T2" fmla="*/ 0 w 355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556">
                <a:moveTo>
                  <a:pt x="0" y="0"/>
                </a:moveTo>
                <a:lnTo>
                  <a:pt x="355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/>
          </a:p>
        </p:txBody>
      </p:sp>
      <p:sp>
        <p:nvSpPr>
          <p:cNvPr id="30" name="Callout Text" hidden="1"/>
          <p:cNvSpPr/>
          <p:nvPr/>
        </p:nvSpPr>
        <p:spPr>
          <a:xfrm>
            <a:off x="9029700" y="571500"/>
            <a:ext cx="5029200" cy="2168430"/>
          </a:xfrm>
          <a:prstGeom prst="wedgeRectCallout">
            <a:avLst>
              <a:gd name="adj1" fmla="val -57999"/>
              <a:gd name="adj2" fmla="val 120490"/>
            </a:avLst>
          </a:prstGeom>
          <a:solidFill>
            <a:srgbClr val="2B2C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CLICK IN ANY OF THESE TEXT BOXES TO CHANGE THE TEXT SEEN IN THIS TEMPLATE. CUSTOMIZE IT TO FIT YOUR PERSONAL NEEDS.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07" name="Callout Text" hidden="1">
            <a:extLst>
              <a:ext uri="{FF2B5EF4-FFF2-40B4-BE49-F238E27FC236}">
                <a16:creationId xmlns:a16="http://schemas.microsoft.com/office/drawing/2014/main" id="{0FD6E72F-55F8-4122-9764-6600F478858D}"/>
              </a:ext>
            </a:extLst>
          </p:cNvPr>
          <p:cNvSpPr/>
          <p:nvPr/>
        </p:nvSpPr>
        <p:spPr>
          <a:xfrm>
            <a:off x="12687300" y="3314700"/>
            <a:ext cx="5029200" cy="1943100"/>
          </a:xfrm>
          <a:prstGeom prst="wedgeRectCallout">
            <a:avLst>
              <a:gd name="adj1" fmla="val -1246"/>
              <a:gd name="adj2" fmla="val -118941"/>
            </a:avLst>
          </a:prstGeom>
          <a:solidFill>
            <a:srgbClr val="2B2C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CHANGE OUT THIS ICON FOR SOMETHING ELSE. RIGHT CLICK AND CHOOSE “CHANGE GRAPHIC” FROM “A FILE.”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4D2E91-F38A-486C-87EF-15067A111E0D}"/>
              </a:ext>
            </a:extLst>
          </p:cNvPr>
          <p:cNvSpPr txBox="1"/>
          <p:nvPr/>
        </p:nvSpPr>
        <p:spPr>
          <a:xfrm rot="16200000">
            <a:off x="-3357855" y="3838140"/>
            <a:ext cx="7542243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500" b="1" spc="150" dirty="0">
                <a:ln w="19050">
                  <a:noFill/>
                  <a:round/>
                </a:ln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YOUR SUBTLE STATEMENT 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675EBE-2A57-4B29-AA33-61A60CBCA019}"/>
              </a:ext>
            </a:extLst>
          </p:cNvPr>
          <p:cNvSpPr txBox="1"/>
          <p:nvPr/>
        </p:nvSpPr>
        <p:spPr>
          <a:xfrm rot="21584867">
            <a:off x="3440888" y="5645636"/>
            <a:ext cx="9936221" cy="35548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500" spc="-75" dirty="0">
                <a:ln w="44450">
                  <a:solidFill>
                    <a:schemeClr val="accent4"/>
                  </a:solidFill>
                  <a:round/>
                </a:ln>
                <a:solidFill>
                  <a:schemeClr val="accent4"/>
                </a:solidFill>
                <a:latin typeface="Oswald" panose="020003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29D1D3-FB97-4F4F-B37A-EEFC1D2E180D}"/>
              </a:ext>
            </a:extLst>
          </p:cNvPr>
          <p:cNvSpPr txBox="1"/>
          <p:nvPr/>
        </p:nvSpPr>
        <p:spPr>
          <a:xfrm rot="21584867">
            <a:off x="9375416" y="6603799"/>
            <a:ext cx="6056277" cy="12464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500" spc="3000" dirty="0">
                <a:ln w="44450">
                  <a:noFill/>
                  <a:round/>
                </a:ln>
                <a:solidFill>
                  <a:schemeClr val="accent2"/>
                </a:solidFill>
                <a:latin typeface="Oswald" panose="020003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MODERN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8761E8-7BD1-43CB-8D4F-7526EF5F3C02}"/>
              </a:ext>
            </a:extLst>
          </p:cNvPr>
          <p:cNvSpPr txBox="1"/>
          <p:nvPr/>
        </p:nvSpPr>
        <p:spPr>
          <a:xfrm rot="21584867">
            <a:off x="9352163" y="7632215"/>
            <a:ext cx="719792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b="1" spc="150" dirty="0">
                <a:ln w="44450">
                  <a:noFill/>
                  <a:round/>
                </a:ln>
                <a:solidFill>
                  <a:schemeClr val="bg1"/>
                </a:solidFill>
                <a:latin typeface="Oswald" panose="020003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TEXTUAL</a:t>
            </a:r>
            <a:r>
              <a:rPr lang="en-US" sz="6000" b="1" spc="150" dirty="0">
                <a:ln w="44450">
                  <a:noFill/>
                  <a:round/>
                </a:ln>
                <a:solidFill>
                  <a:schemeClr val="accent4"/>
                </a:solidFill>
                <a:latin typeface="Oswald" panose="020003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spc="150" dirty="0">
                <a:ln w="44450">
                  <a:noFill/>
                  <a:round/>
                </a:ln>
                <a:solidFill>
                  <a:schemeClr val="bg1"/>
                </a:solidFill>
                <a:latin typeface="Oswald" panose="020003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SPACE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F6F77F2-1FCB-4E48-9F30-52285137AEAC}"/>
              </a:ext>
            </a:extLst>
          </p:cNvPr>
          <p:cNvCxnSpPr>
            <a:cxnSpLocks/>
          </p:cNvCxnSpPr>
          <p:nvPr/>
        </p:nvCxnSpPr>
        <p:spPr>
          <a:xfrm>
            <a:off x="0" y="9029700"/>
            <a:ext cx="91440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iamond 26">
            <a:extLst>
              <a:ext uri="{FF2B5EF4-FFF2-40B4-BE49-F238E27FC236}">
                <a16:creationId xmlns:a16="http://schemas.microsoft.com/office/drawing/2014/main" id="{77DD2EB9-DDA6-408A-8E22-AA143A46C9C8}"/>
              </a:ext>
            </a:extLst>
          </p:cNvPr>
          <p:cNvSpPr/>
          <p:nvPr/>
        </p:nvSpPr>
        <p:spPr>
          <a:xfrm>
            <a:off x="8915400" y="8801100"/>
            <a:ext cx="457200" cy="457200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16402662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3057E53-6F42-4AF3-9930-78CE203D6A70}"/>
              </a:ext>
            </a:extLst>
          </p:cNvPr>
          <p:cNvCxnSpPr>
            <a:cxnSpLocks/>
          </p:cNvCxnSpPr>
          <p:nvPr/>
        </p:nvCxnSpPr>
        <p:spPr>
          <a:xfrm>
            <a:off x="9144000" y="5143500"/>
            <a:ext cx="0" cy="51435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 5">
            <a:extLst>
              <a:ext uri="{FF2B5EF4-FFF2-40B4-BE49-F238E27FC236}">
                <a16:creationId xmlns:a16="http://schemas.microsoft.com/office/drawing/2014/main" id="{D696F619-411F-4A2C-9A28-028A59441288}"/>
              </a:ext>
            </a:extLst>
          </p:cNvPr>
          <p:cNvSpPr>
            <a:spLocks/>
          </p:cNvSpPr>
          <p:nvPr/>
        </p:nvSpPr>
        <p:spPr bwMode="auto">
          <a:xfrm>
            <a:off x="6162146" y="4143717"/>
            <a:ext cx="10804755" cy="0"/>
          </a:xfrm>
          <a:custGeom>
            <a:avLst/>
            <a:gdLst>
              <a:gd name="T0" fmla="*/ 0 w 3556"/>
              <a:gd name="T1" fmla="*/ 3556 w 3556"/>
              <a:gd name="T2" fmla="*/ 0 w 355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556">
                <a:moveTo>
                  <a:pt x="0" y="0"/>
                </a:moveTo>
                <a:lnTo>
                  <a:pt x="355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/>
          </a:p>
        </p:txBody>
      </p:sp>
      <p:sp>
        <p:nvSpPr>
          <p:cNvPr id="61" name="Freeform 7">
            <a:extLst>
              <a:ext uri="{FF2B5EF4-FFF2-40B4-BE49-F238E27FC236}">
                <a16:creationId xmlns:a16="http://schemas.microsoft.com/office/drawing/2014/main" id="{79712D7A-A53F-4369-A162-C1F05A17126A}"/>
              </a:ext>
            </a:extLst>
          </p:cNvPr>
          <p:cNvSpPr>
            <a:spLocks/>
          </p:cNvSpPr>
          <p:nvPr/>
        </p:nvSpPr>
        <p:spPr bwMode="auto">
          <a:xfrm>
            <a:off x="6162146" y="6425600"/>
            <a:ext cx="10804755" cy="0"/>
          </a:xfrm>
          <a:custGeom>
            <a:avLst/>
            <a:gdLst>
              <a:gd name="T0" fmla="*/ 0 w 3556"/>
              <a:gd name="T1" fmla="*/ 3556 w 3556"/>
              <a:gd name="T2" fmla="*/ 0 w 355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556">
                <a:moveTo>
                  <a:pt x="0" y="0"/>
                </a:moveTo>
                <a:lnTo>
                  <a:pt x="355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4A57F3E-1426-45E4-BDC9-62438D5F1D0C}"/>
              </a:ext>
            </a:extLst>
          </p:cNvPr>
          <p:cNvSpPr txBox="1"/>
          <p:nvPr/>
        </p:nvSpPr>
        <p:spPr>
          <a:xfrm rot="21584867">
            <a:off x="3107546" y="1064721"/>
            <a:ext cx="5897880" cy="97103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75000"/>
              </a:lnSpc>
            </a:pPr>
            <a:r>
              <a:rPr lang="en-US" sz="75000" b="1" spc="-450" dirty="0">
                <a:ln w="19050">
                  <a:noFill/>
                  <a:rou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</a:p>
        </p:txBody>
      </p:sp>
      <p:sp>
        <p:nvSpPr>
          <p:cNvPr id="17" name="Textbox">
            <a:extLst>
              <a:ext uri="{FF2B5EF4-FFF2-40B4-BE49-F238E27FC236}">
                <a16:creationId xmlns:a16="http://schemas.microsoft.com/office/drawing/2014/main" id="{8B788929-CBB7-4E19-9859-2CD525F5756C}"/>
              </a:ext>
            </a:extLst>
          </p:cNvPr>
          <p:cNvSpPr txBox="1"/>
          <p:nvPr/>
        </p:nvSpPr>
        <p:spPr>
          <a:xfrm>
            <a:off x="11087100" y="3356132"/>
            <a:ext cx="5372100" cy="4546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SIMPLE DUMMY TEXT OF THE PRINTING AND TYPESETTING INDUSTRY. LOREM IPSUM HAS BEEN THE INDUSTRY’S STANDARD SINCE THE 1500’S. </a:t>
            </a:r>
          </a:p>
          <a:p>
            <a:pPr>
              <a:lnSpc>
                <a:spcPts val="3450"/>
              </a:lnSpc>
            </a:pPr>
            <a:endParaRPr lang="en-US" dirty="0">
              <a:ln w="15875">
                <a:noFill/>
                <a:round/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ts val="3450"/>
              </a:lnSpc>
            </a:pPr>
            <a:r>
              <a:rPr lang="en-US" dirty="0">
                <a:ln w="15875">
                  <a:noFill/>
                  <a:round/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YOUR TEXT GOES HERE,THIS IS ALL IN CAPS TO EMPHASIZE YOUR POINT. CUSTOMIZE THIS AREA WITH YOUR OWN WORDS.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6231A3-FB22-4791-8F6C-C6144B8987D2}"/>
              </a:ext>
            </a:extLst>
          </p:cNvPr>
          <p:cNvSpPr/>
          <p:nvPr/>
        </p:nvSpPr>
        <p:spPr>
          <a:xfrm>
            <a:off x="10058400" y="1600200"/>
            <a:ext cx="7086600" cy="69723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050DDB-8363-4B5E-AF4C-09750C4F41BE}"/>
              </a:ext>
            </a:extLst>
          </p:cNvPr>
          <p:cNvSpPr txBox="1"/>
          <p:nvPr/>
        </p:nvSpPr>
        <p:spPr>
          <a:xfrm rot="21584867">
            <a:off x="11089914" y="1979507"/>
            <a:ext cx="6056277" cy="12464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500" spc="3000" dirty="0">
                <a:ln w="44450">
                  <a:noFill/>
                  <a:round/>
                </a:ln>
                <a:solidFill>
                  <a:schemeClr val="accent2"/>
                </a:solidFill>
                <a:latin typeface="Oswald" panose="020003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02F622-EA2B-4F9A-A57D-6C226C875D7C}"/>
              </a:ext>
            </a:extLst>
          </p:cNvPr>
          <p:cNvCxnSpPr>
            <a:cxnSpLocks/>
          </p:cNvCxnSpPr>
          <p:nvPr/>
        </p:nvCxnSpPr>
        <p:spPr>
          <a:xfrm>
            <a:off x="9144000" y="0"/>
            <a:ext cx="0" cy="51435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amond 10">
            <a:extLst>
              <a:ext uri="{FF2B5EF4-FFF2-40B4-BE49-F238E27FC236}">
                <a16:creationId xmlns:a16="http://schemas.microsoft.com/office/drawing/2014/main" id="{78C934A4-EDFA-4ED1-8015-65CB3F58BF1A}"/>
              </a:ext>
            </a:extLst>
          </p:cNvPr>
          <p:cNvSpPr/>
          <p:nvPr/>
        </p:nvSpPr>
        <p:spPr>
          <a:xfrm>
            <a:off x="8915400" y="4914900"/>
            <a:ext cx="457200" cy="457200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12" name="Callout Text">
            <a:extLst>
              <a:ext uri="{FF2B5EF4-FFF2-40B4-BE49-F238E27FC236}">
                <a16:creationId xmlns:a16="http://schemas.microsoft.com/office/drawing/2014/main" id="{106A9684-2CE3-46E0-99B7-C9568DF86AD1}"/>
              </a:ext>
            </a:extLst>
          </p:cNvPr>
          <p:cNvSpPr/>
          <p:nvPr/>
        </p:nvSpPr>
        <p:spPr>
          <a:xfrm>
            <a:off x="8534400" y="190500"/>
            <a:ext cx="3886200" cy="6400800"/>
          </a:xfrm>
          <a:prstGeom prst="wedgeRectCallout">
            <a:avLst>
              <a:gd name="adj1" fmla="val -89438"/>
              <a:gd name="adj2" fmla="val 49817"/>
            </a:avLst>
          </a:prstGeom>
          <a:solidFill>
            <a:srgbClr val="2B2C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100" b="1" dirty="0">
                <a:solidFill>
                  <a:schemeClr val="accent2"/>
                </a:solidFill>
              </a:rPr>
              <a:t>To change the image from the letter.</a:t>
            </a:r>
          </a:p>
          <a:p>
            <a:pPr algn="ctr"/>
            <a:r>
              <a:rPr lang="en-US" sz="2100" b="1" dirty="0">
                <a:solidFill>
                  <a:schemeClr val="accent2"/>
                </a:solidFill>
              </a:rPr>
              <a:t>1- Highlight the Letter with the cursor. Make sure you highlight the entire letter. (HELP: Double click inside the text box)</a:t>
            </a:r>
          </a:p>
          <a:p>
            <a:pPr algn="ctr"/>
            <a:r>
              <a:rPr lang="en-US" sz="2100" b="1" dirty="0">
                <a:solidFill>
                  <a:schemeClr val="accent2"/>
                </a:solidFill>
              </a:rPr>
              <a:t>2- Once highlighted right click on top of highlight and choose </a:t>
            </a:r>
            <a:br>
              <a:rPr lang="en-US" sz="2100" b="1" dirty="0">
                <a:solidFill>
                  <a:schemeClr val="accent2"/>
                </a:solidFill>
              </a:rPr>
            </a:br>
            <a:r>
              <a:rPr lang="en-US" sz="2100" b="1" dirty="0">
                <a:solidFill>
                  <a:schemeClr val="accent2"/>
                </a:solidFill>
              </a:rPr>
              <a:t>“Format Text Effects”.</a:t>
            </a:r>
          </a:p>
          <a:p>
            <a:pPr algn="ctr"/>
            <a:r>
              <a:rPr lang="en-US" sz="2100" b="1" dirty="0">
                <a:solidFill>
                  <a:schemeClr val="accent2"/>
                </a:solidFill>
              </a:rPr>
              <a:t>3- The Format Shape dialog box should appear to the right.</a:t>
            </a:r>
            <a:br>
              <a:rPr lang="en-US" sz="2100" b="1" dirty="0">
                <a:solidFill>
                  <a:schemeClr val="accent2"/>
                </a:solidFill>
              </a:rPr>
            </a:br>
            <a:r>
              <a:rPr lang="en-US" sz="2100" b="1" dirty="0">
                <a:solidFill>
                  <a:schemeClr val="accent2"/>
                </a:solidFill>
              </a:rPr>
              <a:t>4- Under the “Text Options” go to “Text Fill”</a:t>
            </a:r>
          </a:p>
          <a:p>
            <a:pPr algn="ctr"/>
            <a:r>
              <a:rPr lang="en-US" sz="2100" b="1" dirty="0">
                <a:solidFill>
                  <a:schemeClr val="accent2"/>
                </a:solidFill>
              </a:rPr>
              <a:t>And choose Picture Source and “Insert…”</a:t>
            </a:r>
            <a:br>
              <a:rPr lang="en-US" sz="2100" b="1" dirty="0">
                <a:solidFill>
                  <a:schemeClr val="accent2"/>
                </a:solidFill>
              </a:rPr>
            </a:br>
            <a:r>
              <a:rPr lang="en-US" sz="2100" b="1" dirty="0">
                <a:solidFill>
                  <a:schemeClr val="accent2"/>
                </a:solidFill>
              </a:rPr>
              <a:t>5- Locate file and Open</a:t>
            </a:r>
          </a:p>
          <a:p>
            <a:pPr algn="ctr"/>
            <a:endParaRPr lang="en-US" sz="2100" b="1" dirty="0">
              <a:solidFill>
                <a:schemeClr val="accent2"/>
              </a:solidFill>
            </a:endParaRPr>
          </a:p>
          <a:p>
            <a:pPr algn="ctr"/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84863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3057E53-6F42-4AF3-9930-78CE203D6A70}"/>
              </a:ext>
            </a:extLst>
          </p:cNvPr>
          <p:cNvCxnSpPr>
            <a:cxnSpLocks/>
          </p:cNvCxnSpPr>
          <p:nvPr/>
        </p:nvCxnSpPr>
        <p:spPr>
          <a:xfrm>
            <a:off x="9144000" y="5143500"/>
            <a:ext cx="0" cy="51435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 5">
            <a:extLst>
              <a:ext uri="{FF2B5EF4-FFF2-40B4-BE49-F238E27FC236}">
                <a16:creationId xmlns:a16="http://schemas.microsoft.com/office/drawing/2014/main" id="{D696F619-411F-4A2C-9A28-028A59441288}"/>
              </a:ext>
            </a:extLst>
          </p:cNvPr>
          <p:cNvSpPr>
            <a:spLocks/>
          </p:cNvSpPr>
          <p:nvPr/>
        </p:nvSpPr>
        <p:spPr bwMode="auto">
          <a:xfrm>
            <a:off x="6162146" y="4143717"/>
            <a:ext cx="10804755" cy="0"/>
          </a:xfrm>
          <a:custGeom>
            <a:avLst/>
            <a:gdLst>
              <a:gd name="T0" fmla="*/ 0 w 3556"/>
              <a:gd name="T1" fmla="*/ 3556 w 3556"/>
              <a:gd name="T2" fmla="*/ 0 w 355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556">
                <a:moveTo>
                  <a:pt x="0" y="0"/>
                </a:moveTo>
                <a:lnTo>
                  <a:pt x="355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/>
          </a:p>
        </p:txBody>
      </p:sp>
      <p:sp>
        <p:nvSpPr>
          <p:cNvPr id="61" name="Freeform 7">
            <a:extLst>
              <a:ext uri="{FF2B5EF4-FFF2-40B4-BE49-F238E27FC236}">
                <a16:creationId xmlns:a16="http://schemas.microsoft.com/office/drawing/2014/main" id="{79712D7A-A53F-4369-A162-C1F05A17126A}"/>
              </a:ext>
            </a:extLst>
          </p:cNvPr>
          <p:cNvSpPr>
            <a:spLocks/>
          </p:cNvSpPr>
          <p:nvPr/>
        </p:nvSpPr>
        <p:spPr bwMode="auto">
          <a:xfrm>
            <a:off x="6162146" y="6425600"/>
            <a:ext cx="10804755" cy="0"/>
          </a:xfrm>
          <a:custGeom>
            <a:avLst/>
            <a:gdLst>
              <a:gd name="T0" fmla="*/ 0 w 3556"/>
              <a:gd name="T1" fmla="*/ 3556 w 3556"/>
              <a:gd name="T2" fmla="*/ 0 w 355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556">
                <a:moveTo>
                  <a:pt x="0" y="0"/>
                </a:moveTo>
                <a:lnTo>
                  <a:pt x="355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/>
          </a:p>
        </p:txBody>
      </p:sp>
      <p:sp>
        <p:nvSpPr>
          <p:cNvPr id="17" name="Textbox">
            <a:extLst>
              <a:ext uri="{FF2B5EF4-FFF2-40B4-BE49-F238E27FC236}">
                <a16:creationId xmlns:a16="http://schemas.microsoft.com/office/drawing/2014/main" id="{8B788929-CBB7-4E19-9859-2CD525F5756C}"/>
              </a:ext>
            </a:extLst>
          </p:cNvPr>
          <p:cNvSpPr txBox="1"/>
          <p:nvPr/>
        </p:nvSpPr>
        <p:spPr>
          <a:xfrm>
            <a:off x="2057400" y="3356132"/>
            <a:ext cx="5372100" cy="4546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SIMPLE DUMMY TEXT OF THE PRINTING AND TYPESETTING INDUSTRY. LOREM IPSUM HAS BEEN THE INDUSTRY’S STANDARD SINCE THE 1500’S. </a:t>
            </a:r>
          </a:p>
          <a:p>
            <a:pPr>
              <a:lnSpc>
                <a:spcPts val="3450"/>
              </a:lnSpc>
            </a:pPr>
            <a:endParaRPr lang="en-US" dirty="0">
              <a:ln w="15875">
                <a:noFill/>
                <a:round/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ts val="3450"/>
              </a:lnSpc>
            </a:pPr>
            <a:r>
              <a:rPr lang="en-US" dirty="0">
                <a:ln w="15875">
                  <a:noFill/>
                  <a:round/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YOUR TEXT GOES HERE,THIS IS ALL IN CAPS TO EMPHASIZE YOUR POINT. CUSTOMIZE THIS AREA WITH YOUR OWN WORDS.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6231A3-FB22-4791-8F6C-C6144B8987D2}"/>
              </a:ext>
            </a:extLst>
          </p:cNvPr>
          <p:cNvSpPr/>
          <p:nvPr/>
        </p:nvSpPr>
        <p:spPr>
          <a:xfrm>
            <a:off x="10534650" y="552450"/>
            <a:ext cx="6400800" cy="90297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050DDB-8363-4B5E-AF4C-09750C4F41BE}"/>
              </a:ext>
            </a:extLst>
          </p:cNvPr>
          <p:cNvSpPr txBox="1"/>
          <p:nvPr/>
        </p:nvSpPr>
        <p:spPr>
          <a:xfrm rot="21584867">
            <a:off x="1714637" y="1982020"/>
            <a:ext cx="6512150" cy="12464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500" spc="2250" dirty="0">
                <a:ln w="44450">
                  <a:noFill/>
                  <a:round/>
                </a:ln>
                <a:solidFill>
                  <a:schemeClr val="accent1"/>
                </a:solidFill>
                <a:latin typeface="Oswald" panose="020003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2ND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02F622-EA2B-4F9A-A57D-6C226C875D7C}"/>
              </a:ext>
            </a:extLst>
          </p:cNvPr>
          <p:cNvCxnSpPr>
            <a:cxnSpLocks/>
          </p:cNvCxnSpPr>
          <p:nvPr/>
        </p:nvCxnSpPr>
        <p:spPr>
          <a:xfrm>
            <a:off x="9144000" y="0"/>
            <a:ext cx="0" cy="51435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amond 10">
            <a:extLst>
              <a:ext uri="{FF2B5EF4-FFF2-40B4-BE49-F238E27FC236}">
                <a16:creationId xmlns:a16="http://schemas.microsoft.com/office/drawing/2014/main" id="{78C934A4-EDFA-4ED1-8015-65CB3F58BF1A}"/>
              </a:ext>
            </a:extLst>
          </p:cNvPr>
          <p:cNvSpPr/>
          <p:nvPr/>
        </p:nvSpPr>
        <p:spPr>
          <a:xfrm>
            <a:off x="8915400" y="4914900"/>
            <a:ext cx="457200" cy="457200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pic>
        <p:nvPicPr>
          <p:cNvPr id="4" name="Picture Placeholder 3" descr="A picture containing dog, looking, indoor, mammal&#10;&#10;Description automatically generated">
            <a:extLst>
              <a:ext uri="{FF2B5EF4-FFF2-40B4-BE49-F238E27FC236}">
                <a16:creationId xmlns:a16="http://schemas.microsoft.com/office/drawing/2014/main" id="{2CF3FDC2-6FE3-4696-BAC5-1E4263B248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Callout Text">
            <a:extLst>
              <a:ext uri="{FF2B5EF4-FFF2-40B4-BE49-F238E27FC236}">
                <a16:creationId xmlns:a16="http://schemas.microsoft.com/office/drawing/2014/main" id="{B04EF481-C601-42B6-B46C-338A0920FAD4}"/>
              </a:ext>
            </a:extLst>
          </p:cNvPr>
          <p:cNvSpPr/>
          <p:nvPr/>
        </p:nvSpPr>
        <p:spPr>
          <a:xfrm>
            <a:off x="6629400" y="266700"/>
            <a:ext cx="4876800" cy="2209800"/>
          </a:xfrm>
          <a:prstGeom prst="wedgeRectCallout">
            <a:avLst>
              <a:gd name="adj1" fmla="val 60001"/>
              <a:gd name="adj2" fmla="val 93889"/>
            </a:avLst>
          </a:prstGeom>
          <a:solidFill>
            <a:srgbClr val="2B2C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100" b="1" dirty="0">
                <a:solidFill>
                  <a:schemeClr val="accent2"/>
                </a:solidFill>
              </a:rPr>
              <a:t>NINT” To change this single image.</a:t>
            </a:r>
          </a:p>
          <a:p>
            <a:pPr algn="ctr"/>
            <a:r>
              <a:rPr lang="en-US" sz="2100" b="1" dirty="0">
                <a:solidFill>
                  <a:schemeClr val="accent2"/>
                </a:solidFill>
              </a:rPr>
              <a:t>1- Right Click on top of the image.</a:t>
            </a:r>
          </a:p>
          <a:p>
            <a:pPr algn="ctr"/>
            <a:r>
              <a:rPr lang="en-US" sz="2100" b="1" dirty="0">
                <a:solidFill>
                  <a:schemeClr val="accent2"/>
                </a:solidFill>
              </a:rPr>
              <a:t>2- Choose “Change Picture”</a:t>
            </a:r>
            <a:br>
              <a:rPr lang="en-US" sz="2100" b="1" dirty="0">
                <a:solidFill>
                  <a:schemeClr val="accent2"/>
                </a:solidFill>
              </a:rPr>
            </a:br>
            <a:r>
              <a:rPr lang="en-US" sz="2100" b="1" dirty="0">
                <a:solidFill>
                  <a:schemeClr val="accent2"/>
                </a:solidFill>
              </a:rPr>
              <a:t>3- Choose option “From File”</a:t>
            </a:r>
            <a:br>
              <a:rPr lang="en-US" sz="2100" b="1" dirty="0">
                <a:solidFill>
                  <a:schemeClr val="accent2"/>
                </a:solidFill>
              </a:rPr>
            </a:br>
            <a:r>
              <a:rPr lang="en-US" sz="2100" b="1" dirty="0">
                <a:solidFill>
                  <a:schemeClr val="accent2"/>
                </a:solidFill>
              </a:rPr>
              <a:t>4- Locate file and Open</a:t>
            </a:r>
          </a:p>
          <a:p>
            <a:pPr algn="ctr"/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35805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A694C9-48FC-4F9C-B083-0B18F13A8612}"/>
              </a:ext>
            </a:extLst>
          </p:cNvPr>
          <p:cNvCxnSpPr>
            <a:cxnSpLocks/>
          </p:cNvCxnSpPr>
          <p:nvPr/>
        </p:nvCxnSpPr>
        <p:spPr>
          <a:xfrm>
            <a:off x="9353550" y="2514600"/>
            <a:ext cx="44577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B7A4A7-179C-44A7-A852-6FD70CBA67B8}"/>
              </a:ext>
            </a:extLst>
          </p:cNvPr>
          <p:cNvCxnSpPr>
            <a:cxnSpLocks/>
          </p:cNvCxnSpPr>
          <p:nvPr/>
        </p:nvCxnSpPr>
        <p:spPr>
          <a:xfrm>
            <a:off x="9144000" y="8915400"/>
            <a:ext cx="0" cy="13716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476E89D-E3E7-45E5-97CD-1697A61FE60E}"/>
              </a:ext>
            </a:extLst>
          </p:cNvPr>
          <p:cNvCxnSpPr>
            <a:cxnSpLocks/>
          </p:cNvCxnSpPr>
          <p:nvPr/>
        </p:nvCxnSpPr>
        <p:spPr>
          <a:xfrm>
            <a:off x="4533900" y="2514600"/>
            <a:ext cx="44577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13C4A35-5796-444C-AC05-766EDDB50AB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r="21111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3FB42F1F-9446-4B9C-8238-E837D77B50B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" r="32"/>
          <a:stretch>
            <a:fillRect/>
          </a:stretch>
        </p:blipFill>
        <p:spPr/>
      </p:pic>
      <p:pic>
        <p:nvPicPr>
          <p:cNvPr id="13" name="Picture Placeholder 12" descr="A picture containing nature&#10;&#10;Description automatically generated">
            <a:extLst>
              <a:ext uri="{FF2B5EF4-FFF2-40B4-BE49-F238E27FC236}">
                <a16:creationId xmlns:a16="http://schemas.microsoft.com/office/drawing/2014/main" id="{A86DCC51-3A54-423D-982C-9E8A9FEE075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0" b="16250"/>
          <a:stretch>
            <a:fillRect/>
          </a:stretch>
        </p:blipFill>
        <p:spPr/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5F56B4-DC03-4A20-8FEB-74995FE86BD5}"/>
              </a:ext>
            </a:extLst>
          </p:cNvPr>
          <p:cNvCxnSpPr>
            <a:cxnSpLocks/>
          </p:cNvCxnSpPr>
          <p:nvPr/>
        </p:nvCxnSpPr>
        <p:spPr>
          <a:xfrm>
            <a:off x="9144000" y="0"/>
            <a:ext cx="0" cy="25146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iamond 11">
            <a:extLst>
              <a:ext uri="{FF2B5EF4-FFF2-40B4-BE49-F238E27FC236}">
                <a16:creationId xmlns:a16="http://schemas.microsoft.com/office/drawing/2014/main" id="{694F2A23-BF21-4B58-884A-A0C414A8D795}"/>
              </a:ext>
            </a:extLst>
          </p:cNvPr>
          <p:cNvSpPr/>
          <p:nvPr/>
        </p:nvSpPr>
        <p:spPr>
          <a:xfrm>
            <a:off x="8915400" y="2286000"/>
            <a:ext cx="457200" cy="457200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id="{D945EDE2-F69F-40B5-87B9-433D1FF6DDC1}"/>
              </a:ext>
            </a:extLst>
          </p:cNvPr>
          <p:cNvSpPr/>
          <p:nvPr/>
        </p:nvSpPr>
        <p:spPr>
          <a:xfrm>
            <a:off x="4229100" y="2286000"/>
            <a:ext cx="457200" cy="457200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23" name="Diamond 22">
            <a:extLst>
              <a:ext uri="{FF2B5EF4-FFF2-40B4-BE49-F238E27FC236}">
                <a16:creationId xmlns:a16="http://schemas.microsoft.com/office/drawing/2014/main" id="{B280C065-3F66-41F4-8035-92CBFC148C40}"/>
              </a:ext>
            </a:extLst>
          </p:cNvPr>
          <p:cNvSpPr/>
          <p:nvPr/>
        </p:nvSpPr>
        <p:spPr>
          <a:xfrm>
            <a:off x="13601700" y="2286000"/>
            <a:ext cx="457200" cy="457200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FF4869-CD45-4934-A3B1-B1179ECD5434}"/>
              </a:ext>
            </a:extLst>
          </p:cNvPr>
          <p:cNvSpPr txBox="1"/>
          <p:nvPr/>
        </p:nvSpPr>
        <p:spPr>
          <a:xfrm>
            <a:off x="1828800" y="7086600"/>
            <a:ext cx="4572000" cy="14542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50" b="1" spc="150" dirty="0">
                <a:ln w="19050">
                  <a:noFill/>
                  <a:round/>
                </a:ln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YOUR TITLE</a:t>
            </a:r>
          </a:p>
          <a:p>
            <a:pPr algn="ctr"/>
            <a:r>
              <a:rPr lang="en-US" sz="2400" b="1" spc="150" dirty="0">
                <a:ln w="19050">
                  <a:noFill/>
                  <a:round/>
                </a:ln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sz="2400" spc="150" dirty="0">
                <a:ln w="19050">
                  <a:noFill/>
                  <a:round/>
                </a:ln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YOUR TEXT TO SEE WHAT IT LOOKS LIKE IN EXAMPLE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DAA833-9613-4523-9CB3-C7C802F18B75}"/>
              </a:ext>
            </a:extLst>
          </p:cNvPr>
          <p:cNvSpPr txBox="1"/>
          <p:nvPr/>
        </p:nvSpPr>
        <p:spPr>
          <a:xfrm>
            <a:off x="6629400" y="7086600"/>
            <a:ext cx="4914900" cy="14542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50" b="1" spc="150" dirty="0">
                <a:ln w="19050">
                  <a:noFill/>
                  <a:round/>
                </a:ln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YOUR TITLE</a:t>
            </a:r>
          </a:p>
          <a:p>
            <a:pPr algn="ctr"/>
            <a:r>
              <a:rPr lang="en-US" sz="2400" b="1" spc="150" dirty="0">
                <a:ln w="19050">
                  <a:noFill/>
                  <a:round/>
                </a:ln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sz="2400" spc="150" dirty="0">
                <a:ln w="19050">
                  <a:noFill/>
                  <a:round/>
                </a:ln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YOUR TEXT TO SEE WHAT IT LOOKS LIKE IN EXAMPLE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13B051-0F84-4F8D-B2FF-B320BE42D0D0}"/>
              </a:ext>
            </a:extLst>
          </p:cNvPr>
          <p:cNvSpPr txBox="1"/>
          <p:nvPr/>
        </p:nvSpPr>
        <p:spPr>
          <a:xfrm>
            <a:off x="11658600" y="7086600"/>
            <a:ext cx="4457700" cy="14542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50" b="1" spc="150" dirty="0">
                <a:ln w="19050">
                  <a:noFill/>
                  <a:round/>
                </a:ln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YOUR TITLE</a:t>
            </a:r>
          </a:p>
          <a:p>
            <a:pPr algn="ctr"/>
            <a:r>
              <a:rPr lang="en-US" sz="2400" b="1" spc="150" dirty="0">
                <a:ln w="19050">
                  <a:noFill/>
                  <a:round/>
                </a:ln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sz="2400" spc="150" dirty="0">
                <a:ln w="19050">
                  <a:noFill/>
                  <a:round/>
                </a:ln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YOUR TEXT TO SEE WHAT IT LOOKS LIKE IN EXAMPLE</a:t>
            </a:r>
          </a:p>
        </p:txBody>
      </p:sp>
      <p:sp>
        <p:nvSpPr>
          <p:cNvPr id="31" name="Diamond 30">
            <a:extLst>
              <a:ext uri="{FF2B5EF4-FFF2-40B4-BE49-F238E27FC236}">
                <a16:creationId xmlns:a16="http://schemas.microsoft.com/office/drawing/2014/main" id="{547CFA44-6D14-4AE0-BB1C-3C99C5B08F3A}"/>
              </a:ext>
            </a:extLst>
          </p:cNvPr>
          <p:cNvSpPr/>
          <p:nvPr/>
        </p:nvSpPr>
        <p:spPr>
          <a:xfrm>
            <a:off x="8915400" y="8686800"/>
            <a:ext cx="457200" cy="457200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4092650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8" grpId="0"/>
      <p:bldP spid="29" grpId="0"/>
      <p:bldP spid="30" grpId="0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7">
            <a:extLst>
              <a:ext uri="{FF2B5EF4-FFF2-40B4-BE49-F238E27FC236}">
                <a16:creationId xmlns:a16="http://schemas.microsoft.com/office/drawing/2014/main" id="{79712D7A-A53F-4369-A162-C1F05A17126A}"/>
              </a:ext>
            </a:extLst>
          </p:cNvPr>
          <p:cNvSpPr>
            <a:spLocks/>
          </p:cNvSpPr>
          <p:nvPr/>
        </p:nvSpPr>
        <p:spPr bwMode="auto">
          <a:xfrm>
            <a:off x="6162146" y="6425600"/>
            <a:ext cx="10804755" cy="0"/>
          </a:xfrm>
          <a:custGeom>
            <a:avLst/>
            <a:gdLst>
              <a:gd name="T0" fmla="*/ 0 w 3556"/>
              <a:gd name="T1" fmla="*/ 3556 w 3556"/>
              <a:gd name="T2" fmla="*/ 0 w 355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556">
                <a:moveTo>
                  <a:pt x="0" y="0"/>
                </a:moveTo>
                <a:lnTo>
                  <a:pt x="355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CBDB1A-4FBB-47AA-B7D4-B7DAA2C0DEB7}"/>
              </a:ext>
            </a:extLst>
          </p:cNvPr>
          <p:cNvSpPr/>
          <p:nvPr/>
        </p:nvSpPr>
        <p:spPr>
          <a:xfrm>
            <a:off x="3829050" y="5486400"/>
            <a:ext cx="10629900" cy="2971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C320A7A-E752-42D2-9EDE-68258364C6D3}"/>
              </a:ext>
            </a:extLst>
          </p:cNvPr>
          <p:cNvSpPr txBox="1"/>
          <p:nvPr/>
        </p:nvSpPr>
        <p:spPr>
          <a:xfrm rot="21584867">
            <a:off x="6632214" y="5751409"/>
            <a:ext cx="6056277" cy="12464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500" spc="3000" dirty="0">
                <a:ln w="44450">
                  <a:noFill/>
                  <a:round/>
                </a:ln>
                <a:solidFill>
                  <a:schemeClr val="accent2"/>
                </a:solidFill>
                <a:latin typeface="Oswald" panose="020003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MODERN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19B6CC-4783-465A-8EA1-1D453064A2CF}"/>
              </a:ext>
            </a:extLst>
          </p:cNvPr>
          <p:cNvCxnSpPr>
            <a:cxnSpLocks/>
          </p:cNvCxnSpPr>
          <p:nvPr/>
        </p:nvCxnSpPr>
        <p:spPr>
          <a:xfrm>
            <a:off x="9144000" y="0"/>
            <a:ext cx="0" cy="54864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F120E18-9512-4F53-A25F-B15F7734CDC2}"/>
              </a:ext>
            </a:extLst>
          </p:cNvPr>
          <p:cNvSpPr txBox="1"/>
          <p:nvPr/>
        </p:nvSpPr>
        <p:spPr>
          <a:xfrm>
            <a:off x="6286500" y="6972300"/>
            <a:ext cx="5715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spc="150" dirty="0">
                <a:ln w="19050">
                  <a:noFill/>
                  <a:round/>
                </a:ln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THIS IS YOUR VERBAL STATEMENT RIGHT HERE - IT’S ONLY A MATTER OF TIME BEFORE YOU SEE THE POTENTIAL OF YOUR WORDS AND HOW THEY TRAVEL…</a:t>
            </a:r>
          </a:p>
        </p:txBody>
      </p:sp>
      <p:sp>
        <p:nvSpPr>
          <p:cNvPr id="41" name="Diamond 40">
            <a:extLst>
              <a:ext uri="{FF2B5EF4-FFF2-40B4-BE49-F238E27FC236}">
                <a16:creationId xmlns:a16="http://schemas.microsoft.com/office/drawing/2014/main" id="{28C061BA-E6CA-4489-86D9-1908D636E236}"/>
              </a:ext>
            </a:extLst>
          </p:cNvPr>
          <p:cNvSpPr/>
          <p:nvPr/>
        </p:nvSpPr>
        <p:spPr>
          <a:xfrm>
            <a:off x="8915400" y="5257800"/>
            <a:ext cx="457200" cy="457200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8" name="Textbox">
            <a:extLst>
              <a:ext uri="{FF2B5EF4-FFF2-40B4-BE49-F238E27FC236}">
                <a16:creationId xmlns:a16="http://schemas.microsoft.com/office/drawing/2014/main" id="{68553BCB-CF36-4E29-91B8-993CA37E0C37}"/>
              </a:ext>
            </a:extLst>
          </p:cNvPr>
          <p:cNvSpPr txBox="1"/>
          <p:nvPr/>
        </p:nvSpPr>
        <p:spPr>
          <a:xfrm>
            <a:off x="2057400" y="1371601"/>
            <a:ext cx="6743700" cy="1853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450"/>
              </a:lnSpc>
            </a:pPr>
            <a:r>
              <a:rPr lang="en-US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SIMPLE DUMMY TEXT OF THE PRINTING AND TYPESETTING INDUSTRY. </a:t>
            </a:r>
          </a:p>
          <a:p>
            <a:pPr algn="r">
              <a:lnSpc>
                <a:spcPts val="3450"/>
              </a:lnSpc>
            </a:pPr>
            <a:r>
              <a:rPr lang="en-US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LOREM IPSUM HAS BEEN THE INDUSTRY’S STANDARD SINCE THE 1500’S. </a:t>
            </a: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15398CBB-1142-46C1-AF98-D7CB8DB82038}"/>
              </a:ext>
            </a:extLst>
          </p:cNvPr>
          <p:cNvSpPr/>
          <p:nvPr/>
        </p:nvSpPr>
        <p:spPr>
          <a:xfrm>
            <a:off x="8915400" y="2171700"/>
            <a:ext cx="457200" cy="457200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205BB1-D5CA-4495-ABBC-92AFF63EC44C}"/>
              </a:ext>
            </a:extLst>
          </p:cNvPr>
          <p:cNvSpPr/>
          <p:nvPr/>
        </p:nvSpPr>
        <p:spPr>
          <a:xfrm>
            <a:off x="9944100" y="933450"/>
            <a:ext cx="5257800" cy="30861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pic>
        <p:nvPicPr>
          <p:cNvPr id="12" name="Picture Placeholder 11" descr="A picture containing dark&#10;&#10;Description automatically generated">
            <a:extLst>
              <a:ext uri="{FF2B5EF4-FFF2-40B4-BE49-F238E27FC236}">
                <a16:creationId xmlns:a16="http://schemas.microsoft.com/office/drawing/2014/main" id="{CF42CBC0-7FAA-4BC2-9F21-4B2EFC13D9A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9" b="37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5024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We_Like_Moder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48712"/>
      </a:accent1>
      <a:accent2>
        <a:srgbClr val="00C9AB"/>
      </a:accent2>
      <a:accent3>
        <a:srgbClr val="3B5A6D"/>
      </a:accent3>
      <a:accent4>
        <a:srgbClr val="888380"/>
      </a:accent4>
      <a:accent5>
        <a:srgbClr val="230857"/>
      </a:accent5>
      <a:accent6>
        <a:srgbClr val="FD750F"/>
      </a:accent6>
      <a:hlink>
        <a:srgbClr val="E36C09"/>
      </a:hlink>
      <a:folHlink>
        <a:srgbClr val="E36C09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21924</TotalTime>
  <Words>567</Words>
  <Application>Microsoft Office PowerPoint</Application>
  <PresentationFormat>Custom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Tahoma</vt:lpstr>
      <vt:lpstr>Arial</vt:lpstr>
      <vt:lpstr>Century Gothic</vt:lpstr>
      <vt:lpstr>Calibri</vt:lpstr>
      <vt:lpstr>Segoe UI Historic</vt:lpstr>
      <vt:lpstr>Oswald</vt:lpstr>
      <vt:lpstr>Impact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PresenterMedia.com</dc:creator>
  <cp:lastModifiedBy>Joshua Doohen</cp:lastModifiedBy>
  <cp:revision>550</cp:revision>
  <dcterms:created xsi:type="dcterms:W3CDTF">2011-08-01T21:17:50Z</dcterms:created>
  <dcterms:modified xsi:type="dcterms:W3CDTF">2021-10-10T03:43:19Z</dcterms:modified>
</cp:coreProperties>
</file>