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 dirty="0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 dirty="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BVTXNWPH.mp4"/><Relationship Id="rId1" Type="http://schemas.microsoft.com/office/2007/relationships/media" Target="../media/BVTXNWPH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amet, omnes volutpat ex sed, mediocrem maiestatis ius in ullamcorper.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2020-04-28T22:11:16Z</dcterms:modified>
</cp:coreProperties>
</file>