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sldIdLst>
    <p:sldId id="273" r:id="rId2"/>
    <p:sldId id="280" r:id="rId3"/>
    <p:sldId id="277" r:id="rId4"/>
    <p:sldId id="276" r:id="rId5"/>
    <p:sldId id="281" r:id="rId6"/>
    <p:sldId id="282" r:id="rId7"/>
    <p:sldId id="259" r:id="rId8"/>
    <p:sldId id="271" r:id="rId9"/>
  </p:sldIdLst>
  <p:sldSz cx="18288000" cy="10287000"/>
  <p:notesSz cx="6858000" cy="8891588"/>
  <p:custShowLst>
    <p:custShow name="Custom Show 1" id="0">
      <p:sldLst>
        <p:sld r:id="rId8"/>
      </p:sldLst>
    </p:custShow>
  </p:custShow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hua Doohen" initials="JD" lastIdx="2" clrIdx="0">
    <p:extLst>
      <p:ext uri="{19B8F6BF-5375-455C-9EA6-DF929625EA0E}">
        <p15:presenceInfo xmlns:p15="http://schemas.microsoft.com/office/powerpoint/2012/main" userId="3be641716a02056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27E21"/>
    <a:srgbClr val="FAB301"/>
    <a:srgbClr val="C00000"/>
    <a:srgbClr val="00602B"/>
    <a:srgbClr val="E9B32A"/>
    <a:srgbClr val="A37501"/>
    <a:srgbClr val="7A0000"/>
    <a:srgbClr val="800000"/>
    <a:srgbClr val="017E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9213" autoAdjust="0"/>
  </p:normalViewPr>
  <p:slideViewPr>
    <p:cSldViewPr snapToGrid="0">
      <p:cViewPr>
        <p:scale>
          <a:sx n="59" d="100"/>
          <a:sy n="59" d="100"/>
        </p:scale>
        <p:origin x="1332" y="7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4612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46124"/>
          </a:xfrm>
          <a:prstGeom prst="rect">
            <a:avLst/>
          </a:prstGeom>
        </p:spPr>
        <p:txBody>
          <a:bodyPr vert="horz" lIns="91440" tIns="45720" rIns="91440" bIns="45720" rtlCol="0"/>
          <a:lstStyle>
            <a:lvl1pPr algn="r">
              <a:defRPr sz="1200"/>
            </a:lvl1pPr>
          </a:lstStyle>
          <a:p>
            <a:fld id="{EDB36F8C-373E-462E-A1B1-FEB055506373}" type="datetimeFigureOut">
              <a:rPr lang="en-US" smtClean="0"/>
              <a:t>2/10/2022</a:t>
            </a:fld>
            <a:endParaRPr lang="en-US"/>
          </a:p>
        </p:txBody>
      </p:sp>
      <p:sp>
        <p:nvSpPr>
          <p:cNvPr id="4" name="Slide Image Placeholder 3"/>
          <p:cNvSpPr>
            <a:spLocks noGrp="1" noRot="1" noChangeAspect="1"/>
          </p:cNvSpPr>
          <p:nvPr>
            <p:ph type="sldImg" idx="2"/>
          </p:nvPr>
        </p:nvSpPr>
        <p:spPr>
          <a:xfrm>
            <a:off x="762000" y="1111250"/>
            <a:ext cx="5334000" cy="3000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279077"/>
            <a:ext cx="5486400" cy="3501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445466"/>
            <a:ext cx="2971800" cy="44612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445466"/>
            <a:ext cx="2971800" cy="446123"/>
          </a:xfrm>
          <a:prstGeom prst="rect">
            <a:avLst/>
          </a:prstGeom>
        </p:spPr>
        <p:txBody>
          <a:bodyPr vert="horz" lIns="91440" tIns="45720" rIns="91440" bIns="45720" rtlCol="0" anchor="b"/>
          <a:lstStyle>
            <a:lvl1pPr algn="r">
              <a:defRPr sz="1200"/>
            </a:lvl1pPr>
          </a:lstStyle>
          <a:p>
            <a:fld id="{7678D4F5-5B32-4B17-933F-AAAA58D32A2B}" type="slidenum">
              <a:rPr lang="en-US" smtClean="0"/>
              <a:t>‹#›</a:t>
            </a:fld>
            <a:endParaRPr lang="en-US"/>
          </a:p>
        </p:txBody>
      </p:sp>
    </p:spTree>
    <p:extLst>
      <p:ext uri="{BB962C8B-B14F-4D97-AF65-F5344CB8AC3E}">
        <p14:creationId xmlns:p14="http://schemas.microsoft.com/office/powerpoint/2010/main" val="3615465065"/>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78D4F5-5B32-4B17-933F-AAAA58D32A2B}" type="slidenum">
              <a:rPr lang="en-US" smtClean="0"/>
              <a:t>4</a:t>
            </a:fld>
            <a:endParaRPr lang="en-US"/>
          </a:p>
        </p:txBody>
      </p:sp>
    </p:spTree>
    <p:extLst>
      <p:ext uri="{BB962C8B-B14F-4D97-AF65-F5344CB8AC3E}">
        <p14:creationId xmlns:p14="http://schemas.microsoft.com/office/powerpoint/2010/main" val="1927882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78D4F5-5B32-4B17-933F-AAAA58D32A2B}" type="slidenum">
              <a:rPr lang="en-US" smtClean="0"/>
              <a:t>5</a:t>
            </a:fld>
            <a:endParaRPr lang="en-US"/>
          </a:p>
        </p:txBody>
      </p:sp>
    </p:spTree>
    <p:extLst>
      <p:ext uri="{BB962C8B-B14F-4D97-AF65-F5344CB8AC3E}">
        <p14:creationId xmlns:p14="http://schemas.microsoft.com/office/powerpoint/2010/main" val="2095720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remember learning to ride a bike?  Scared at first, could not keep your balance, figuring how to start on your own seemed impossible.  But you stuck with it and kept practicing.  Slowly, with some assistance and a lot of shaky rides and wipeouts, you finally started to get the hang of it.  And then something magical happened…you just got it.  No thinking, no worrying, no wobbling, no falling…just pure exhilaration!</a:t>
            </a:r>
          </a:p>
          <a:p>
            <a:endParaRPr lang="en-US" dirty="0"/>
          </a:p>
        </p:txBody>
      </p:sp>
      <p:sp>
        <p:nvSpPr>
          <p:cNvPr id="4" name="Slide Number Placeholder 3"/>
          <p:cNvSpPr>
            <a:spLocks noGrp="1"/>
          </p:cNvSpPr>
          <p:nvPr>
            <p:ph type="sldNum" sz="quarter" idx="5"/>
          </p:nvPr>
        </p:nvSpPr>
        <p:spPr/>
        <p:txBody>
          <a:bodyPr/>
          <a:lstStyle/>
          <a:p>
            <a:fld id="{7678D4F5-5B32-4B17-933F-AAAA58D32A2B}" type="slidenum">
              <a:rPr lang="en-US" smtClean="0"/>
              <a:t>7</a:t>
            </a:fld>
            <a:endParaRPr lang="en-US"/>
          </a:p>
        </p:txBody>
      </p:sp>
    </p:spTree>
    <p:extLst>
      <p:ext uri="{BB962C8B-B14F-4D97-AF65-F5344CB8AC3E}">
        <p14:creationId xmlns:p14="http://schemas.microsoft.com/office/powerpoint/2010/main" val="476896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remember learning to ride a bike?  Scared at first, could not keep your balance, figuring how to start on your own seemed impossible.  But you stuck with it and kept practicing.  Slowly, with some assistance and a lot of shaky rides and wipeouts, you finally started to get the hang of it.  And then something magical happened…you just got it.  No thinking, no worrying, no wobbling, no falling…just pure exhilaration!</a:t>
            </a:r>
          </a:p>
          <a:p>
            <a:endParaRPr lang="en-US" dirty="0"/>
          </a:p>
        </p:txBody>
      </p:sp>
      <p:sp>
        <p:nvSpPr>
          <p:cNvPr id="4" name="Slide Number Placeholder 3"/>
          <p:cNvSpPr>
            <a:spLocks noGrp="1"/>
          </p:cNvSpPr>
          <p:nvPr>
            <p:ph type="sldNum" sz="quarter" idx="5"/>
          </p:nvPr>
        </p:nvSpPr>
        <p:spPr/>
        <p:txBody>
          <a:bodyPr/>
          <a:lstStyle/>
          <a:p>
            <a:fld id="{7678D4F5-5B32-4B17-933F-AAAA58D32A2B}" type="slidenum">
              <a:rPr lang="en-US" smtClean="0"/>
              <a:t>8</a:t>
            </a:fld>
            <a:endParaRPr lang="en-US"/>
          </a:p>
        </p:txBody>
      </p:sp>
    </p:spTree>
    <p:extLst>
      <p:ext uri="{BB962C8B-B14F-4D97-AF65-F5344CB8AC3E}">
        <p14:creationId xmlns:p14="http://schemas.microsoft.com/office/powerpoint/2010/main" val="1531176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3655" y="3367245"/>
            <a:ext cx="13400694" cy="3655848"/>
          </a:xfrm>
        </p:spPr>
        <p:txBody>
          <a:bodyPr tIns="45720" bIns="45720" anchor="ctr">
            <a:normAutofit/>
          </a:bodyPr>
          <a:lstStyle>
            <a:lvl1pPr algn="ctr">
              <a:lnSpc>
                <a:spcPct val="83000"/>
              </a:lnSpc>
              <a:defRPr lang="en-US" sz="10200" b="0" kern="1200" cap="all" spc="-15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2443652" y="7023094"/>
            <a:ext cx="13405269" cy="685802"/>
          </a:xfrm>
        </p:spPr>
        <p:txBody>
          <a:bodyPr>
            <a:normAutofit/>
          </a:bodyPr>
          <a:lstStyle>
            <a:lvl1pPr marL="0" indent="0" algn="ctr">
              <a:spcBef>
                <a:spcPts val="0"/>
              </a:spcBef>
              <a:buNone/>
              <a:defRPr sz="2700" spc="120" baseline="0">
                <a:solidFill>
                  <a:schemeClr val="tx1">
                    <a:lumMod val="95000"/>
                    <a:lumOff val="5000"/>
                  </a:schemeClr>
                </a:solidFill>
              </a:defRPr>
            </a:lvl1pPr>
            <a:lvl2pPr marL="685800" indent="0" algn="ctr">
              <a:buNone/>
              <a:defRPr sz="2400"/>
            </a:lvl2pPr>
            <a:lvl3pPr marL="1371600" indent="0" algn="ctr">
              <a:buNone/>
              <a:defRPr sz="24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Tree>
    <p:extLst>
      <p:ext uri="{BB962C8B-B14F-4D97-AF65-F5344CB8AC3E}">
        <p14:creationId xmlns:p14="http://schemas.microsoft.com/office/powerpoint/2010/main" val="4098182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_Titl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5274BE8-801D-4A0C-B3F6-A2BE4AAFB99B}"/>
              </a:ext>
            </a:extLst>
          </p:cNvPr>
          <p:cNvSpPr>
            <a:spLocks noGrp="1"/>
          </p:cNvSpPr>
          <p:nvPr>
            <p:ph type="pic" sz="quarter" idx="10"/>
          </p:nvPr>
        </p:nvSpPr>
        <p:spPr>
          <a:xfrm>
            <a:off x="0" y="0"/>
            <a:ext cx="18288000" cy="10287000"/>
          </a:xfrm>
        </p:spPr>
        <p:txBody>
          <a:bodyPr/>
          <a:lstStyle/>
          <a:p>
            <a:endParaRPr lang="en-US"/>
          </a:p>
        </p:txBody>
      </p:sp>
    </p:spTree>
    <p:extLst>
      <p:ext uri="{BB962C8B-B14F-4D97-AF65-F5344CB8AC3E}">
        <p14:creationId xmlns:p14="http://schemas.microsoft.com/office/powerpoint/2010/main" val="3757421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8810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86803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97403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_pictur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1AD62ED-6DB7-49A3-85CA-29B8AAAD1AD7}"/>
              </a:ext>
            </a:extLst>
          </p:cNvPr>
          <p:cNvSpPr>
            <a:spLocks noGrp="1"/>
          </p:cNvSpPr>
          <p:nvPr>
            <p:ph type="pic" sz="quarter" idx="10"/>
          </p:nvPr>
        </p:nvSpPr>
        <p:spPr>
          <a:xfrm>
            <a:off x="7420423" y="2148254"/>
            <a:ext cx="10024530" cy="5638798"/>
          </a:xfrm>
          <a:prstGeom prst="roundRect">
            <a:avLst>
              <a:gd name="adj" fmla="val 4560"/>
            </a:avLst>
          </a:prstGeom>
        </p:spPr>
        <p:txBody>
          <a:bodyPr/>
          <a:lstStyle/>
          <a:p>
            <a:endParaRPr lang="en-US"/>
          </a:p>
        </p:txBody>
      </p:sp>
    </p:spTree>
    <p:extLst>
      <p:ext uri="{BB962C8B-B14F-4D97-AF65-F5344CB8AC3E}">
        <p14:creationId xmlns:p14="http://schemas.microsoft.com/office/powerpoint/2010/main" val="1724424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icture_layout">
    <p:bg>
      <p:bgPr>
        <a:solidFill>
          <a:schemeClr val="bg1"/>
        </a:solidFill>
        <a:effectLst/>
      </p:bgPr>
    </p:bg>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FE00925F-0B90-4F18-B185-E8FAC3219714}"/>
              </a:ext>
            </a:extLst>
          </p:cNvPr>
          <p:cNvSpPr>
            <a:spLocks noGrp="1"/>
          </p:cNvSpPr>
          <p:nvPr>
            <p:ph type="pic" sz="quarter" idx="11"/>
          </p:nvPr>
        </p:nvSpPr>
        <p:spPr>
          <a:xfrm>
            <a:off x="9340947" y="3903787"/>
            <a:ext cx="4643343" cy="2876844"/>
          </a:xfrm>
          <a:prstGeom prst="roundRect">
            <a:avLst>
              <a:gd name="adj" fmla="val 4560"/>
            </a:avLst>
          </a:prstGeom>
        </p:spPr>
        <p:txBody>
          <a:bodyPr/>
          <a:lstStyle/>
          <a:p>
            <a:endParaRPr lang="en-US"/>
          </a:p>
        </p:txBody>
      </p:sp>
      <p:sp>
        <p:nvSpPr>
          <p:cNvPr id="7" name="Picture Placeholder 7">
            <a:extLst>
              <a:ext uri="{FF2B5EF4-FFF2-40B4-BE49-F238E27FC236}">
                <a16:creationId xmlns:a16="http://schemas.microsoft.com/office/drawing/2014/main" id="{D733F56A-C3EF-4721-93B6-E1CBFC089D56}"/>
              </a:ext>
            </a:extLst>
          </p:cNvPr>
          <p:cNvSpPr>
            <a:spLocks noGrp="1"/>
          </p:cNvSpPr>
          <p:nvPr>
            <p:ph type="pic" sz="quarter" idx="12"/>
          </p:nvPr>
        </p:nvSpPr>
        <p:spPr>
          <a:xfrm>
            <a:off x="4288300" y="3901442"/>
            <a:ext cx="4643343" cy="2876844"/>
          </a:xfrm>
          <a:prstGeom prst="roundRect">
            <a:avLst>
              <a:gd name="adj" fmla="val 4560"/>
            </a:avLst>
          </a:prstGeom>
        </p:spPr>
        <p:txBody>
          <a:bodyPr/>
          <a:lstStyle/>
          <a:p>
            <a:endParaRPr lang="en-US"/>
          </a:p>
        </p:txBody>
      </p:sp>
    </p:spTree>
    <p:extLst>
      <p:ext uri="{BB962C8B-B14F-4D97-AF65-F5344CB8AC3E}">
        <p14:creationId xmlns:p14="http://schemas.microsoft.com/office/powerpoint/2010/main" val="1606357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pic layout">
    <p:bg>
      <p:bgPr>
        <a:solidFill>
          <a:schemeClr val="bg1"/>
        </a:solidFill>
        <a:effectLst/>
      </p:bgPr>
    </p:bg>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FE00925F-0B90-4F18-B185-E8FAC3219714}"/>
              </a:ext>
            </a:extLst>
          </p:cNvPr>
          <p:cNvSpPr>
            <a:spLocks noGrp="1"/>
          </p:cNvSpPr>
          <p:nvPr>
            <p:ph type="pic" sz="quarter" idx="11"/>
          </p:nvPr>
        </p:nvSpPr>
        <p:spPr>
          <a:xfrm>
            <a:off x="9473679" y="1580201"/>
            <a:ext cx="4643343" cy="2876844"/>
          </a:xfrm>
          <a:prstGeom prst="roundRect">
            <a:avLst>
              <a:gd name="adj" fmla="val 4560"/>
            </a:avLst>
          </a:prstGeom>
        </p:spPr>
        <p:txBody>
          <a:bodyPr/>
          <a:lstStyle/>
          <a:p>
            <a:endParaRPr lang="en-US"/>
          </a:p>
        </p:txBody>
      </p:sp>
      <p:sp>
        <p:nvSpPr>
          <p:cNvPr id="7" name="Picture Placeholder 7">
            <a:extLst>
              <a:ext uri="{FF2B5EF4-FFF2-40B4-BE49-F238E27FC236}">
                <a16:creationId xmlns:a16="http://schemas.microsoft.com/office/drawing/2014/main" id="{D733F56A-C3EF-4721-93B6-E1CBFC089D56}"/>
              </a:ext>
            </a:extLst>
          </p:cNvPr>
          <p:cNvSpPr>
            <a:spLocks noGrp="1"/>
          </p:cNvSpPr>
          <p:nvPr>
            <p:ph type="pic" sz="quarter" idx="12"/>
          </p:nvPr>
        </p:nvSpPr>
        <p:spPr>
          <a:xfrm>
            <a:off x="4175118" y="1582205"/>
            <a:ext cx="4643343" cy="2876844"/>
          </a:xfrm>
          <a:prstGeom prst="roundRect">
            <a:avLst>
              <a:gd name="adj" fmla="val 4560"/>
            </a:avLst>
          </a:prstGeom>
        </p:spPr>
        <p:txBody>
          <a:bodyPr/>
          <a:lstStyle/>
          <a:p>
            <a:endParaRPr lang="en-US"/>
          </a:p>
        </p:txBody>
      </p:sp>
      <p:sp>
        <p:nvSpPr>
          <p:cNvPr id="10" name="Picture Placeholder 7">
            <a:extLst>
              <a:ext uri="{FF2B5EF4-FFF2-40B4-BE49-F238E27FC236}">
                <a16:creationId xmlns:a16="http://schemas.microsoft.com/office/drawing/2014/main" id="{96CC1870-7DC0-4394-81A1-7F6953DB2922}"/>
              </a:ext>
            </a:extLst>
          </p:cNvPr>
          <p:cNvSpPr>
            <a:spLocks noGrp="1"/>
          </p:cNvSpPr>
          <p:nvPr>
            <p:ph type="pic" sz="quarter" idx="14"/>
          </p:nvPr>
        </p:nvSpPr>
        <p:spPr>
          <a:xfrm>
            <a:off x="9507258" y="5929309"/>
            <a:ext cx="4643343" cy="2876844"/>
          </a:xfrm>
          <a:prstGeom prst="roundRect">
            <a:avLst>
              <a:gd name="adj" fmla="val 4560"/>
            </a:avLst>
          </a:prstGeom>
        </p:spPr>
        <p:txBody>
          <a:bodyPr/>
          <a:lstStyle/>
          <a:p>
            <a:endParaRPr lang="en-US"/>
          </a:p>
        </p:txBody>
      </p:sp>
      <p:sp>
        <p:nvSpPr>
          <p:cNvPr id="11" name="Picture Placeholder 7">
            <a:extLst>
              <a:ext uri="{FF2B5EF4-FFF2-40B4-BE49-F238E27FC236}">
                <a16:creationId xmlns:a16="http://schemas.microsoft.com/office/drawing/2014/main" id="{2D7F32CD-4D20-4CB1-BC62-F7E332BED635}"/>
              </a:ext>
            </a:extLst>
          </p:cNvPr>
          <p:cNvSpPr>
            <a:spLocks noGrp="1"/>
          </p:cNvSpPr>
          <p:nvPr>
            <p:ph type="pic" sz="quarter" idx="15"/>
          </p:nvPr>
        </p:nvSpPr>
        <p:spPr>
          <a:xfrm>
            <a:off x="4177387" y="5929309"/>
            <a:ext cx="4643343" cy="2876844"/>
          </a:xfrm>
          <a:prstGeom prst="roundRect">
            <a:avLst>
              <a:gd name="adj" fmla="val 4560"/>
            </a:avLst>
          </a:prstGeom>
        </p:spPr>
        <p:txBody>
          <a:bodyPr/>
          <a:lstStyle/>
          <a:p>
            <a:endParaRPr lang="en-US"/>
          </a:p>
        </p:txBody>
      </p:sp>
    </p:spTree>
    <p:extLst>
      <p:ext uri="{BB962C8B-B14F-4D97-AF65-F5344CB8AC3E}">
        <p14:creationId xmlns:p14="http://schemas.microsoft.com/office/powerpoint/2010/main" val="24307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 name="Title Placeholder 1"/>
          <p:cNvSpPr>
            <a:spLocks noGrp="1"/>
          </p:cNvSpPr>
          <p:nvPr>
            <p:ph type="title"/>
          </p:nvPr>
        </p:nvSpPr>
        <p:spPr>
          <a:xfrm>
            <a:off x="1600200" y="963891"/>
            <a:ext cx="15087600" cy="2057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00200" y="3154680"/>
            <a:ext cx="15087600" cy="577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885192" y="9052560"/>
            <a:ext cx="4339568" cy="548640"/>
          </a:xfrm>
          <a:prstGeom prst="rect">
            <a:avLst/>
          </a:prstGeom>
        </p:spPr>
        <p:txBody>
          <a:bodyPr vert="horz" lIns="91440" tIns="45720" rIns="91440" bIns="45720" rtlCol="0" anchor="b"/>
          <a:lstStyle>
            <a:lvl1pPr algn="r">
              <a:defRPr sz="1500">
                <a:solidFill>
                  <a:schemeClr val="tx1">
                    <a:lumMod val="75000"/>
                    <a:lumOff val="25000"/>
                  </a:schemeClr>
                </a:solidFill>
              </a:defRPr>
            </a:lvl1pPr>
          </a:lstStyle>
          <a:p>
            <a:fld id="{F6FA2B21-3FCD-4721-B95C-427943F61125}" type="datetime1">
              <a:rPr lang="en-US" smtClean="0"/>
              <a:t>2/10/2022</a:t>
            </a:fld>
            <a:endParaRPr lang="en-US"/>
          </a:p>
        </p:txBody>
      </p:sp>
      <p:sp>
        <p:nvSpPr>
          <p:cNvPr id="5" name="Footer Placeholder 4"/>
          <p:cNvSpPr>
            <a:spLocks noGrp="1"/>
          </p:cNvSpPr>
          <p:nvPr>
            <p:ph type="ftr" sz="quarter" idx="3"/>
          </p:nvPr>
        </p:nvSpPr>
        <p:spPr>
          <a:xfrm>
            <a:off x="1600200" y="9052560"/>
            <a:ext cx="8724900" cy="548640"/>
          </a:xfrm>
          <a:prstGeom prst="rect">
            <a:avLst/>
          </a:prstGeom>
        </p:spPr>
        <p:txBody>
          <a:bodyPr vert="horz" lIns="91440" tIns="45720" rIns="91440" bIns="45720" rtlCol="0" anchor="b"/>
          <a:lstStyle>
            <a:lvl1pPr algn="l">
              <a:defRPr sz="15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5430500" y="9052560"/>
            <a:ext cx="1257300" cy="548640"/>
          </a:xfrm>
          <a:prstGeom prst="rect">
            <a:avLst/>
          </a:prstGeom>
        </p:spPr>
        <p:txBody>
          <a:bodyPr vert="horz" lIns="91440" tIns="45720" rIns="91440" bIns="45720" rtlCol="0" anchor="b"/>
          <a:lstStyle>
            <a:lvl1pPr algn="r">
              <a:defRPr sz="15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966016809"/>
      </p:ext>
    </p:extLst>
  </p:cSld>
  <p:clrMap bg1="lt1" tx1="dk1" bg2="lt2" tx2="dk2" accent1="accent1" accent2="accent2" accent3="accent3" accent4="accent4" accent5="accent5" accent6="accent6" hlink="hlink" folHlink="folHlink"/>
  <p:sldLayoutIdLst>
    <p:sldLayoutId id="2147483680" r:id="rId1"/>
    <p:sldLayoutId id="2147483686" r:id="rId2"/>
    <p:sldLayoutId id="2147483681" r:id="rId3"/>
    <p:sldLayoutId id="2147483673" r:id="rId4"/>
    <p:sldLayoutId id="2147483674" r:id="rId5"/>
    <p:sldLayoutId id="2147483682" r:id="rId6"/>
    <p:sldLayoutId id="2147483683" r:id="rId7"/>
    <p:sldLayoutId id="2147483685" r:id="rId8"/>
  </p:sldLayoutIdLst>
  <p:hf sldNum="0" hdr="0" ftr="0" dt="0"/>
  <p:txStyles>
    <p:titleStyle>
      <a:lvl1pPr algn="l" defTabSz="1371600" rtl="0" eaLnBrk="1" latinLnBrk="0" hangingPunct="1">
        <a:lnSpc>
          <a:spcPct val="90000"/>
        </a:lnSpc>
        <a:spcBef>
          <a:spcPct val="0"/>
        </a:spcBef>
        <a:buNone/>
        <a:defRPr lang="en-US" sz="6300" b="1" i="0" kern="1200" cap="none" spc="0" baseline="0" dirty="0">
          <a:solidFill>
            <a:schemeClr val="tx1">
              <a:lumMod val="85000"/>
              <a:lumOff val="15000"/>
            </a:schemeClr>
          </a:solidFill>
          <a:effectLst/>
          <a:latin typeface="+mj-lt"/>
          <a:ea typeface="+mn-ea"/>
          <a:cs typeface="+mn-cs"/>
        </a:defRPr>
      </a:lvl1pPr>
    </p:titleStyle>
    <p:bodyStyle>
      <a:lvl1pPr marL="274320" indent="-274320" algn="l" defTabSz="1371600" rtl="0" eaLnBrk="1" latinLnBrk="0" hangingPunct="1">
        <a:lnSpc>
          <a:spcPct val="110000"/>
        </a:lnSpc>
        <a:spcBef>
          <a:spcPts val="1350"/>
        </a:spcBef>
        <a:spcAft>
          <a:spcPts val="0"/>
        </a:spcAft>
        <a:buClr>
          <a:schemeClr val="tx1">
            <a:lumMod val="85000"/>
            <a:lumOff val="15000"/>
          </a:schemeClr>
        </a:buClr>
        <a:buFont typeface="Garamond" pitchFamily="18" charset="0"/>
        <a:buChar char="◦"/>
        <a:defRPr sz="2250" kern="1200">
          <a:solidFill>
            <a:schemeClr val="tx1"/>
          </a:solidFill>
          <a:latin typeface="+mn-lt"/>
          <a:ea typeface="+mn-ea"/>
          <a:cs typeface="+mn-cs"/>
        </a:defRPr>
      </a:lvl1pPr>
      <a:lvl2pPr marL="685800" indent="-274320" algn="l" defTabSz="1371600" rtl="0" eaLnBrk="1" latinLnBrk="0" hangingPunct="1">
        <a:lnSpc>
          <a:spcPct val="100000"/>
        </a:lnSpc>
        <a:spcBef>
          <a:spcPts val="750"/>
        </a:spcBef>
        <a:buClr>
          <a:schemeClr val="tx1">
            <a:lumMod val="85000"/>
            <a:lumOff val="15000"/>
          </a:schemeClr>
        </a:buClr>
        <a:buFont typeface="Garamond" pitchFamily="18" charset="0"/>
        <a:buChar char="◦"/>
        <a:defRPr sz="1950" kern="1200">
          <a:solidFill>
            <a:schemeClr val="tx1"/>
          </a:solidFill>
          <a:latin typeface="+mn-lt"/>
          <a:ea typeface="+mn-ea"/>
          <a:cs typeface="+mn-cs"/>
        </a:defRPr>
      </a:lvl2pPr>
      <a:lvl3pPr marL="1097280" indent="-274320" algn="l" defTabSz="1371600" rtl="0" eaLnBrk="1" latinLnBrk="0" hangingPunct="1">
        <a:lnSpc>
          <a:spcPct val="100000"/>
        </a:lnSpc>
        <a:spcBef>
          <a:spcPts val="750"/>
        </a:spcBef>
        <a:buClr>
          <a:schemeClr val="tx1">
            <a:lumMod val="85000"/>
            <a:lumOff val="15000"/>
          </a:schemeClr>
        </a:buClr>
        <a:buFont typeface="Garamond" pitchFamily="18" charset="0"/>
        <a:buChar char="◦"/>
        <a:defRPr sz="1800" kern="1200">
          <a:solidFill>
            <a:schemeClr val="tx1"/>
          </a:solidFill>
          <a:latin typeface="+mn-lt"/>
          <a:ea typeface="+mn-ea"/>
          <a:cs typeface="+mn-cs"/>
        </a:defRPr>
      </a:lvl3pPr>
      <a:lvl4pPr marL="1508760" indent="-274320" algn="l" defTabSz="1371600" rtl="0" eaLnBrk="1" latinLnBrk="0" hangingPunct="1">
        <a:lnSpc>
          <a:spcPct val="100000"/>
        </a:lnSpc>
        <a:spcBef>
          <a:spcPts val="750"/>
        </a:spcBef>
        <a:buClr>
          <a:schemeClr val="tx1">
            <a:lumMod val="85000"/>
            <a:lumOff val="15000"/>
          </a:schemeClr>
        </a:buClr>
        <a:buFont typeface="Garamond" pitchFamily="18" charset="0"/>
        <a:buChar char="◦"/>
        <a:defRPr sz="1800" kern="1200">
          <a:solidFill>
            <a:schemeClr val="tx1"/>
          </a:solidFill>
          <a:latin typeface="+mn-lt"/>
          <a:ea typeface="+mn-ea"/>
          <a:cs typeface="+mn-cs"/>
        </a:defRPr>
      </a:lvl4pPr>
      <a:lvl5pPr marL="1920240" indent="-274320" algn="l" defTabSz="1371600" rtl="0" eaLnBrk="1" latinLnBrk="0" hangingPunct="1">
        <a:lnSpc>
          <a:spcPct val="100000"/>
        </a:lnSpc>
        <a:spcBef>
          <a:spcPts val="750"/>
        </a:spcBef>
        <a:buClr>
          <a:schemeClr val="tx1">
            <a:lumMod val="85000"/>
            <a:lumOff val="15000"/>
          </a:schemeClr>
        </a:buClr>
        <a:buFont typeface="Garamond" pitchFamily="18" charset="0"/>
        <a:buChar char="◦"/>
        <a:defRPr sz="1800" kern="1200">
          <a:solidFill>
            <a:schemeClr val="tx1"/>
          </a:solidFill>
          <a:latin typeface="+mn-lt"/>
          <a:ea typeface="+mn-ea"/>
          <a:cs typeface="+mn-cs"/>
        </a:defRPr>
      </a:lvl5pPr>
      <a:lvl6pPr marL="2400000" indent="-342900" algn="l" defTabSz="1371600" rtl="0" eaLnBrk="1" latinLnBrk="0" hangingPunct="1">
        <a:lnSpc>
          <a:spcPct val="100000"/>
        </a:lnSpc>
        <a:spcBef>
          <a:spcPts val="750"/>
        </a:spcBef>
        <a:buClr>
          <a:schemeClr val="tx1">
            <a:lumMod val="85000"/>
            <a:lumOff val="15000"/>
          </a:schemeClr>
        </a:buClr>
        <a:buFont typeface="Garamond" pitchFamily="18" charset="0"/>
        <a:buChar char="◦"/>
        <a:defRPr sz="2100" kern="1200">
          <a:solidFill>
            <a:schemeClr val="tx1"/>
          </a:solidFill>
          <a:latin typeface="+mn-lt"/>
          <a:ea typeface="+mn-ea"/>
          <a:cs typeface="+mn-cs"/>
        </a:defRPr>
      </a:lvl6pPr>
      <a:lvl7pPr marL="2850000" indent="-342900" algn="l" defTabSz="1371600" rtl="0" eaLnBrk="1" latinLnBrk="0" hangingPunct="1">
        <a:lnSpc>
          <a:spcPct val="100000"/>
        </a:lnSpc>
        <a:spcBef>
          <a:spcPts val="750"/>
        </a:spcBef>
        <a:buClr>
          <a:schemeClr val="tx1">
            <a:lumMod val="85000"/>
            <a:lumOff val="15000"/>
          </a:schemeClr>
        </a:buClr>
        <a:buFont typeface="Garamond" pitchFamily="18" charset="0"/>
        <a:buChar char="◦"/>
        <a:defRPr sz="2100" kern="1200">
          <a:solidFill>
            <a:schemeClr val="tx1"/>
          </a:solidFill>
          <a:latin typeface="+mn-lt"/>
          <a:ea typeface="+mn-ea"/>
          <a:cs typeface="+mn-cs"/>
        </a:defRPr>
      </a:lvl7pPr>
      <a:lvl8pPr marL="3300000" indent="-342900" algn="l" defTabSz="1371600" rtl="0" eaLnBrk="1" latinLnBrk="0" hangingPunct="1">
        <a:lnSpc>
          <a:spcPct val="100000"/>
        </a:lnSpc>
        <a:spcBef>
          <a:spcPts val="750"/>
        </a:spcBef>
        <a:buClr>
          <a:schemeClr val="tx1">
            <a:lumMod val="85000"/>
            <a:lumOff val="15000"/>
          </a:schemeClr>
        </a:buClr>
        <a:buFont typeface="Garamond" pitchFamily="18" charset="0"/>
        <a:buChar char="◦"/>
        <a:defRPr sz="2100" kern="1200">
          <a:solidFill>
            <a:schemeClr val="tx1"/>
          </a:solidFill>
          <a:latin typeface="+mn-lt"/>
          <a:ea typeface="+mn-ea"/>
          <a:cs typeface="+mn-cs"/>
        </a:defRPr>
      </a:lvl8pPr>
      <a:lvl9pPr marL="3750000" indent="-342900" algn="l" defTabSz="1371600" rtl="0" eaLnBrk="1" latinLnBrk="0" hangingPunct="1">
        <a:lnSpc>
          <a:spcPct val="100000"/>
        </a:lnSpc>
        <a:spcBef>
          <a:spcPts val="750"/>
        </a:spcBef>
        <a:buClr>
          <a:schemeClr val="tx1">
            <a:lumMod val="85000"/>
            <a:lumOff val="15000"/>
          </a:schemeClr>
        </a:buClr>
        <a:buFont typeface="Garamond" pitchFamily="18" charset="0"/>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8.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tx1">
                <a:lumMod val="85000"/>
              </a:schemeClr>
            </a:gs>
            <a:gs pos="0">
              <a:schemeClr val="tx1"/>
            </a:gs>
          </a:gsLst>
          <a:lin ang="5400000" scaled="1"/>
        </a:gradFill>
        <a:effectLst/>
      </p:bgPr>
    </p:bg>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47EE2249-F681-409D-BB0B-ECFB87A011E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468" b="9468"/>
          <a:stretch>
            <a:fillRect/>
          </a:stretch>
        </p:blipFill>
        <p:spPr/>
      </p:pic>
      <p:sp>
        <p:nvSpPr>
          <p:cNvPr id="36" name="Rectangle: Rounded Corners 35">
            <a:extLst>
              <a:ext uri="{FF2B5EF4-FFF2-40B4-BE49-F238E27FC236}">
                <a16:creationId xmlns:a16="http://schemas.microsoft.com/office/drawing/2014/main" id="{E89A87AC-335F-4808-AB2D-2F5DFC8C1116}"/>
              </a:ext>
            </a:extLst>
          </p:cNvPr>
          <p:cNvSpPr/>
          <p:nvPr/>
        </p:nvSpPr>
        <p:spPr>
          <a:xfrm rot="5400000">
            <a:off x="3994403" y="-4000501"/>
            <a:ext cx="10287000" cy="18288002"/>
          </a:xfrm>
          <a:prstGeom prst="roundRect">
            <a:avLst>
              <a:gd name="adj" fmla="val 0"/>
            </a:avLst>
          </a:prstGeom>
          <a:gradFill flip="none" rotWithShape="1">
            <a:gsLst>
              <a:gs pos="100000">
                <a:schemeClr val="tx1">
                  <a:lumMod val="85000"/>
                  <a:alpha val="90000"/>
                </a:schemeClr>
              </a:gs>
              <a:gs pos="0">
                <a:schemeClr val="tx1">
                  <a:alpha val="94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D2CFA0FE-1487-4E38-8C8D-955690C90229}"/>
              </a:ext>
            </a:extLst>
          </p:cNvPr>
          <p:cNvCxnSpPr>
            <a:cxnSpLocks/>
          </p:cNvCxnSpPr>
          <p:nvPr/>
        </p:nvCxnSpPr>
        <p:spPr>
          <a:xfrm flipH="1">
            <a:off x="0" y="7913217"/>
            <a:ext cx="8851392" cy="0"/>
          </a:xfrm>
          <a:prstGeom prst="line">
            <a:avLst/>
          </a:prstGeom>
          <a:ln w="12700">
            <a:gradFill>
              <a:gsLst>
                <a:gs pos="0">
                  <a:schemeClr val="accent2"/>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F477308-5970-4072-B371-A75CFCA454B1}"/>
              </a:ext>
            </a:extLst>
          </p:cNvPr>
          <p:cNvCxnSpPr>
            <a:cxnSpLocks/>
          </p:cNvCxnSpPr>
          <p:nvPr/>
        </p:nvCxnSpPr>
        <p:spPr>
          <a:xfrm>
            <a:off x="8819430" y="7910954"/>
            <a:ext cx="9509760" cy="0"/>
          </a:xfrm>
          <a:prstGeom prst="line">
            <a:avLst/>
          </a:prstGeom>
          <a:ln w="12700">
            <a:gradFill>
              <a:gsLst>
                <a:gs pos="0">
                  <a:schemeClr val="accent4"/>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4FB19C-2DC4-45B0-8EE4-8CE4D6E0D9F9}"/>
              </a:ext>
            </a:extLst>
          </p:cNvPr>
          <p:cNvCxnSpPr>
            <a:cxnSpLocks/>
            <a:stCxn id="54" idx="1"/>
          </p:cNvCxnSpPr>
          <p:nvPr/>
        </p:nvCxnSpPr>
        <p:spPr>
          <a:xfrm flipH="1" flipV="1">
            <a:off x="6096" y="1199621"/>
            <a:ext cx="10361631" cy="263"/>
          </a:xfrm>
          <a:prstGeom prst="line">
            <a:avLst/>
          </a:prstGeom>
          <a:ln w="12700">
            <a:gradFill>
              <a:gsLst>
                <a:gs pos="0">
                  <a:schemeClr val="accent2"/>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E8904BF-009D-4B5D-B54A-BA353F24FCBA}"/>
              </a:ext>
            </a:extLst>
          </p:cNvPr>
          <p:cNvCxnSpPr>
            <a:cxnSpLocks/>
            <a:stCxn id="54" idx="1"/>
          </p:cNvCxnSpPr>
          <p:nvPr/>
        </p:nvCxnSpPr>
        <p:spPr>
          <a:xfrm>
            <a:off x="10367727" y="1199884"/>
            <a:ext cx="7991563" cy="386"/>
          </a:xfrm>
          <a:prstGeom prst="line">
            <a:avLst/>
          </a:prstGeom>
          <a:ln w="12700">
            <a:gradFill>
              <a:gsLst>
                <a:gs pos="0">
                  <a:schemeClr val="accent4"/>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46" name="Rectangle: Rounded Corners 45">
            <a:extLst>
              <a:ext uri="{FF2B5EF4-FFF2-40B4-BE49-F238E27FC236}">
                <a16:creationId xmlns:a16="http://schemas.microsoft.com/office/drawing/2014/main" id="{CE59FD13-BD95-4E80-B274-CC9ABE62D245}"/>
              </a:ext>
            </a:extLst>
          </p:cNvPr>
          <p:cNvSpPr/>
          <p:nvPr/>
        </p:nvSpPr>
        <p:spPr>
          <a:xfrm>
            <a:off x="2250491" y="1541064"/>
            <a:ext cx="13787018" cy="6030836"/>
          </a:xfrm>
          <a:prstGeom prst="roundRect">
            <a:avLst>
              <a:gd name="adj" fmla="val 1028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itle 1">
            <a:extLst>
              <a:ext uri="{FF2B5EF4-FFF2-40B4-BE49-F238E27FC236}">
                <a16:creationId xmlns:a16="http://schemas.microsoft.com/office/drawing/2014/main" id="{56C0FAE6-BE5F-444B-B929-B2656AC66CA9}"/>
              </a:ext>
            </a:extLst>
          </p:cNvPr>
          <p:cNvSpPr txBox="1">
            <a:spLocks/>
          </p:cNvSpPr>
          <p:nvPr/>
        </p:nvSpPr>
        <p:spPr>
          <a:xfrm>
            <a:off x="3788137" y="1640115"/>
            <a:ext cx="5046667" cy="3410856"/>
          </a:xfrm>
          <a:prstGeom prst="rect">
            <a:avLst/>
          </a:prstGeom>
        </p:spPr>
        <p:txBody>
          <a:bodyPr vert="horz" lIns="91440" tIns="45720" rIns="91440" bIns="45720" rtlCol="0" anchor="b">
            <a:normAutofit/>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algn="l">
              <a:lnSpc>
                <a:spcPts val="8000"/>
              </a:lnSpc>
            </a:pPr>
            <a:r>
              <a:rPr lang="en-US" sz="10000" spc="800" dirty="0">
                <a:solidFill>
                  <a:schemeClr val="tx1"/>
                </a:solidFill>
                <a:latin typeface="Breathe Press" panose="00000500000000000000" pitchFamily="2" charset="0"/>
                <a:cs typeface="Poppins" panose="00000500000000000000" pitchFamily="2" charset="0"/>
              </a:rPr>
              <a:t>BLACK</a:t>
            </a:r>
            <a:br>
              <a:rPr lang="en-US" sz="10000" spc="800" dirty="0">
                <a:solidFill>
                  <a:schemeClr val="tx1"/>
                </a:solidFill>
                <a:latin typeface="Breathe Press" panose="00000500000000000000" pitchFamily="2" charset="0"/>
                <a:cs typeface="Poppins" panose="00000500000000000000" pitchFamily="2" charset="0"/>
              </a:rPr>
            </a:br>
            <a:r>
              <a:rPr lang="en-US" sz="10000" spc="800" dirty="0">
                <a:solidFill>
                  <a:schemeClr val="tx1"/>
                </a:solidFill>
                <a:latin typeface="Breathe Press" panose="00000500000000000000" pitchFamily="2" charset="0"/>
                <a:cs typeface="Poppins" panose="00000500000000000000" pitchFamily="2" charset="0"/>
              </a:rPr>
              <a:t>HISTORY</a:t>
            </a:r>
            <a:br>
              <a:rPr lang="en-US" sz="10000" spc="800" dirty="0">
                <a:solidFill>
                  <a:schemeClr val="tx1"/>
                </a:solidFill>
                <a:latin typeface="Breathe Press" panose="00000500000000000000" pitchFamily="2" charset="0"/>
                <a:cs typeface="Poppins" panose="00000500000000000000" pitchFamily="2" charset="0"/>
              </a:rPr>
            </a:br>
            <a:r>
              <a:rPr lang="en-US" sz="10000" spc="800" dirty="0">
                <a:solidFill>
                  <a:schemeClr val="tx1"/>
                </a:solidFill>
                <a:latin typeface="Breathe Press" panose="00000500000000000000" pitchFamily="2" charset="0"/>
                <a:cs typeface="Poppins" panose="00000500000000000000" pitchFamily="2" charset="0"/>
              </a:rPr>
              <a:t>MONTH</a:t>
            </a:r>
          </a:p>
        </p:txBody>
      </p:sp>
      <p:sp>
        <p:nvSpPr>
          <p:cNvPr id="49" name="TextBox 48">
            <a:extLst>
              <a:ext uri="{FF2B5EF4-FFF2-40B4-BE49-F238E27FC236}">
                <a16:creationId xmlns:a16="http://schemas.microsoft.com/office/drawing/2014/main" id="{7BF16657-03A6-471B-BB5C-D59316049C6E}"/>
              </a:ext>
            </a:extLst>
          </p:cNvPr>
          <p:cNvSpPr txBox="1"/>
          <p:nvPr/>
        </p:nvSpPr>
        <p:spPr>
          <a:xfrm>
            <a:off x="3802126" y="4787679"/>
            <a:ext cx="4882093" cy="1123384"/>
          </a:xfrm>
          <a:prstGeom prst="rect">
            <a:avLst/>
          </a:prstGeom>
          <a:noFill/>
        </p:spPr>
        <p:txBody>
          <a:bodyPr wrap="square" rtlCol="0">
            <a:spAutoFit/>
          </a:bodyPr>
          <a:lstStyle/>
          <a:p>
            <a:r>
              <a:rPr lang="en-US" sz="4000" spc="600" dirty="0">
                <a:solidFill>
                  <a:schemeClr val="accent3">
                    <a:lumMod val="75000"/>
                  </a:schemeClr>
                </a:solidFill>
                <a:latin typeface="Tw Cen MT Condensed" panose="020B0606020104020203" pitchFamily="34" charset="0"/>
                <a:cs typeface="Poppins" panose="00000500000000000000" pitchFamily="2" charset="0"/>
              </a:rPr>
              <a:t>YOUR SUBTITLE</a:t>
            </a:r>
          </a:p>
          <a:p>
            <a:endParaRPr lang="en-US" dirty="0">
              <a:latin typeface="Tw Cen MT Condensed" panose="020B0606020104020203" pitchFamily="34" charset="0"/>
            </a:endParaRPr>
          </a:p>
        </p:txBody>
      </p:sp>
      <p:grpSp>
        <p:nvGrpSpPr>
          <p:cNvPr id="51" name="Group 50">
            <a:extLst>
              <a:ext uri="{FF2B5EF4-FFF2-40B4-BE49-F238E27FC236}">
                <a16:creationId xmlns:a16="http://schemas.microsoft.com/office/drawing/2014/main" id="{8A56E416-E5FD-4203-815D-006ED5E029A0}"/>
              </a:ext>
            </a:extLst>
          </p:cNvPr>
          <p:cNvGrpSpPr/>
          <p:nvPr/>
        </p:nvGrpSpPr>
        <p:grpSpPr>
          <a:xfrm>
            <a:off x="6782500" y="1199614"/>
            <a:ext cx="5126621" cy="6719435"/>
            <a:chOff x="7076968" y="1199614"/>
            <a:chExt cx="5126621" cy="6719435"/>
          </a:xfrm>
        </p:grpSpPr>
        <p:sp>
          <p:nvSpPr>
            <p:cNvPr id="52" name="Rectangle 51">
              <a:extLst>
                <a:ext uri="{FF2B5EF4-FFF2-40B4-BE49-F238E27FC236}">
                  <a16:creationId xmlns:a16="http://schemas.microsoft.com/office/drawing/2014/main" id="{70A731FD-8027-499F-A8F3-1BFBF953CAE7}"/>
                </a:ext>
              </a:extLst>
            </p:cNvPr>
            <p:cNvSpPr/>
            <p:nvPr/>
          </p:nvSpPr>
          <p:spPr>
            <a:xfrm>
              <a:off x="7076968" y="7574173"/>
              <a:ext cx="273269" cy="3448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D1B1959-9948-414D-BE92-0F0EC26F7196}"/>
                </a:ext>
              </a:extLst>
            </p:cNvPr>
            <p:cNvSpPr/>
            <p:nvPr/>
          </p:nvSpPr>
          <p:spPr>
            <a:xfrm>
              <a:off x="11930320" y="1199663"/>
              <a:ext cx="273269" cy="34778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Data 6">
              <a:extLst>
                <a:ext uri="{FF2B5EF4-FFF2-40B4-BE49-F238E27FC236}">
                  <a16:creationId xmlns:a16="http://schemas.microsoft.com/office/drawing/2014/main" id="{0067CBEE-2433-46FC-A246-04C218C6B04C}"/>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B0025CA2-CAE8-4A11-A31B-5BAE27B35172}"/>
              </a:ext>
            </a:extLst>
          </p:cNvPr>
          <p:cNvCxnSpPr>
            <a:cxnSpLocks/>
          </p:cNvCxnSpPr>
          <p:nvPr/>
        </p:nvCxnSpPr>
        <p:spPr>
          <a:xfrm flipH="1">
            <a:off x="6858009" y="1546814"/>
            <a:ext cx="3208933" cy="6023184"/>
          </a:xfrm>
          <a:prstGeom prst="line">
            <a:avLst/>
          </a:prstGeom>
          <a:ln w="12700">
            <a:gradFill>
              <a:gsLst>
                <a:gs pos="100000">
                  <a:schemeClr val="tx1">
                    <a:lumMod val="50000"/>
                  </a:schemeClr>
                </a:gs>
                <a:gs pos="0">
                  <a:schemeClr val="tx1"/>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F8C69B8B-F3E8-4E0C-BC2A-0C94D7AFA5F2}"/>
              </a:ext>
            </a:extLst>
          </p:cNvPr>
          <p:cNvGrpSpPr/>
          <p:nvPr/>
        </p:nvGrpSpPr>
        <p:grpSpPr>
          <a:xfrm>
            <a:off x="8554380" y="1197778"/>
            <a:ext cx="5126621" cy="6719435"/>
            <a:chOff x="7076968" y="1199614"/>
            <a:chExt cx="5126621" cy="6719435"/>
          </a:xfrm>
        </p:grpSpPr>
        <p:sp>
          <p:nvSpPr>
            <p:cNvPr id="57" name="Rectangle 56">
              <a:extLst>
                <a:ext uri="{FF2B5EF4-FFF2-40B4-BE49-F238E27FC236}">
                  <a16:creationId xmlns:a16="http://schemas.microsoft.com/office/drawing/2014/main" id="{BAD5B7B0-F0C4-4242-ABA8-25096DD2AAF8}"/>
                </a:ext>
              </a:extLst>
            </p:cNvPr>
            <p:cNvSpPr/>
            <p:nvPr/>
          </p:nvSpPr>
          <p:spPr>
            <a:xfrm>
              <a:off x="7076968" y="7574173"/>
              <a:ext cx="273269" cy="34487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A75C732F-6B53-48D9-90BB-AD9AC8ECAAD4}"/>
                </a:ext>
              </a:extLst>
            </p:cNvPr>
            <p:cNvSpPr/>
            <p:nvPr/>
          </p:nvSpPr>
          <p:spPr>
            <a:xfrm>
              <a:off x="11930320" y="1199663"/>
              <a:ext cx="273269" cy="34778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Data 6">
              <a:extLst>
                <a:ext uri="{FF2B5EF4-FFF2-40B4-BE49-F238E27FC236}">
                  <a16:creationId xmlns:a16="http://schemas.microsoft.com/office/drawing/2014/main" id="{7BAC44F4-3876-416B-86A8-96125F8FFBBC}"/>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25F66D1A-2B95-4902-94D7-452B6E844BC8}"/>
              </a:ext>
            </a:extLst>
          </p:cNvPr>
          <p:cNvGrpSpPr/>
          <p:nvPr/>
        </p:nvGrpSpPr>
        <p:grpSpPr>
          <a:xfrm>
            <a:off x="10359310" y="1195941"/>
            <a:ext cx="5126621" cy="6719435"/>
            <a:chOff x="7076968" y="1199614"/>
            <a:chExt cx="5126621" cy="6719435"/>
          </a:xfrm>
        </p:grpSpPr>
        <p:sp>
          <p:nvSpPr>
            <p:cNvPr id="70" name="Rectangle 69">
              <a:extLst>
                <a:ext uri="{FF2B5EF4-FFF2-40B4-BE49-F238E27FC236}">
                  <a16:creationId xmlns:a16="http://schemas.microsoft.com/office/drawing/2014/main" id="{DBC144CB-77FC-4C15-AAA7-AD0CC3BC144A}"/>
                </a:ext>
              </a:extLst>
            </p:cNvPr>
            <p:cNvSpPr/>
            <p:nvPr/>
          </p:nvSpPr>
          <p:spPr>
            <a:xfrm>
              <a:off x="7076968" y="7574173"/>
              <a:ext cx="273269" cy="34487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875EB59A-F8A8-40FC-898F-6AAAF94D1A3A}"/>
                </a:ext>
              </a:extLst>
            </p:cNvPr>
            <p:cNvSpPr/>
            <p:nvPr/>
          </p:nvSpPr>
          <p:spPr>
            <a:xfrm>
              <a:off x="11930320" y="1199663"/>
              <a:ext cx="273269" cy="34778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Data 6">
              <a:extLst>
                <a:ext uri="{FF2B5EF4-FFF2-40B4-BE49-F238E27FC236}">
                  <a16:creationId xmlns:a16="http://schemas.microsoft.com/office/drawing/2014/main" id="{C8E5BFDE-9CF6-4CE9-B85E-DB69B55EBC39}"/>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3" name="Straight Connector 72">
            <a:extLst>
              <a:ext uri="{FF2B5EF4-FFF2-40B4-BE49-F238E27FC236}">
                <a16:creationId xmlns:a16="http://schemas.microsoft.com/office/drawing/2014/main" id="{78D0D819-9D54-4830-9FE9-6DF82FF27DE3}"/>
              </a:ext>
            </a:extLst>
          </p:cNvPr>
          <p:cNvCxnSpPr>
            <a:cxnSpLocks/>
          </p:cNvCxnSpPr>
          <p:nvPr/>
        </p:nvCxnSpPr>
        <p:spPr>
          <a:xfrm flipH="1">
            <a:off x="8614056" y="1547580"/>
            <a:ext cx="3208933" cy="6023184"/>
          </a:xfrm>
          <a:prstGeom prst="line">
            <a:avLst/>
          </a:prstGeom>
          <a:ln w="12700">
            <a:gradFill>
              <a:gsLst>
                <a:gs pos="100000">
                  <a:schemeClr val="tx1">
                    <a:lumMod val="50000"/>
                  </a:schemeClr>
                </a:gs>
                <a:gs pos="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3EEE77D-702A-4CCA-B709-D75C67F5BE85}"/>
              </a:ext>
            </a:extLst>
          </p:cNvPr>
          <p:cNvCxnSpPr>
            <a:cxnSpLocks/>
          </p:cNvCxnSpPr>
          <p:nvPr/>
        </p:nvCxnSpPr>
        <p:spPr>
          <a:xfrm flipH="1">
            <a:off x="10406862" y="1543751"/>
            <a:ext cx="3208933" cy="6023184"/>
          </a:xfrm>
          <a:prstGeom prst="line">
            <a:avLst/>
          </a:prstGeom>
          <a:ln w="12700">
            <a:gradFill>
              <a:gsLst>
                <a:gs pos="100000">
                  <a:schemeClr val="tx1">
                    <a:lumMod val="50000"/>
                  </a:schemeClr>
                </a:gs>
                <a:gs pos="0">
                  <a:schemeClr val="tx1"/>
                </a:gs>
              </a:gsLst>
              <a:lin ang="5400000" scaled="1"/>
            </a:gradFill>
          </a:ln>
        </p:spPr>
        <p:style>
          <a:lnRef idx="1">
            <a:schemeClr val="accent1"/>
          </a:lnRef>
          <a:fillRef idx="0">
            <a:schemeClr val="accent1"/>
          </a:fillRef>
          <a:effectRef idx="0">
            <a:schemeClr val="accent1"/>
          </a:effectRef>
          <a:fontRef idx="minor">
            <a:schemeClr val="tx1"/>
          </a:fontRef>
        </p:style>
      </p:cxnSp>
      <p:sp>
        <p:nvSpPr>
          <p:cNvPr id="75" name="Freeform 5">
            <a:extLst>
              <a:ext uri="{FF2B5EF4-FFF2-40B4-BE49-F238E27FC236}">
                <a16:creationId xmlns:a16="http://schemas.microsoft.com/office/drawing/2014/main" id="{55493D5D-291E-4B5F-8767-2421FD05973C}"/>
              </a:ext>
            </a:extLst>
          </p:cNvPr>
          <p:cNvSpPr>
            <a:spLocks/>
          </p:cNvSpPr>
          <p:nvPr/>
        </p:nvSpPr>
        <p:spPr bwMode="auto">
          <a:xfrm rot="16200000">
            <a:off x="2599037" y="5667473"/>
            <a:ext cx="1366227" cy="1282813"/>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2">
              <a:alpha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
            <a:extLst>
              <a:ext uri="{FF2B5EF4-FFF2-40B4-BE49-F238E27FC236}">
                <a16:creationId xmlns:a16="http://schemas.microsoft.com/office/drawing/2014/main" id="{9AEE6972-F24E-4C5F-87C1-4C0DF2A2F3F6}"/>
              </a:ext>
            </a:extLst>
          </p:cNvPr>
          <p:cNvSpPr>
            <a:spLocks/>
          </p:cNvSpPr>
          <p:nvPr/>
        </p:nvSpPr>
        <p:spPr bwMode="auto">
          <a:xfrm rot="16200000">
            <a:off x="3474748" y="5670806"/>
            <a:ext cx="1366227" cy="1282811"/>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3">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5">
            <a:extLst>
              <a:ext uri="{FF2B5EF4-FFF2-40B4-BE49-F238E27FC236}">
                <a16:creationId xmlns:a16="http://schemas.microsoft.com/office/drawing/2014/main" id="{A91DF81B-39BB-40EC-A98D-60952B4874D2}"/>
              </a:ext>
            </a:extLst>
          </p:cNvPr>
          <p:cNvSpPr>
            <a:spLocks/>
          </p:cNvSpPr>
          <p:nvPr/>
        </p:nvSpPr>
        <p:spPr bwMode="auto">
          <a:xfrm rot="16200000">
            <a:off x="4346247" y="5677358"/>
            <a:ext cx="1366227" cy="1282811"/>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4">
              <a:alpha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 name="Callout Text">
            <a:extLst>
              <a:ext uri="{FF2B5EF4-FFF2-40B4-BE49-F238E27FC236}">
                <a16:creationId xmlns:a16="http://schemas.microsoft.com/office/drawing/2014/main" id="{A301C2B8-9DA5-4C68-B550-95F712A01987}"/>
              </a:ext>
            </a:extLst>
          </p:cNvPr>
          <p:cNvSpPr/>
          <p:nvPr/>
        </p:nvSpPr>
        <p:spPr>
          <a:xfrm>
            <a:off x="324555" y="6033655"/>
            <a:ext cx="4657637" cy="2466109"/>
          </a:xfrm>
          <a:prstGeom prst="wedgeRectCallout">
            <a:avLst>
              <a:gd name="adj1" fmla="val 42673"/>
              <a:gd name="adj2" fmla="val -11006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3000"/>
              </a:lnSpc>
            </a:pPr>
            <a:endParaRPr lang="en-US" sz="4200" b="1" dirty="0">
              <a:solidFill>
                <a:srgbClr val="FF0000"/>
              </a:solidFill>
              <a:latin typeface="Calibri" panose="020F0502020204030204" pitchFamily="34" charset="0"/>
              <a:cs typeface="Calibri" panose="020F0502020204030204" pitchFamily="34" charset="0"/>
            </a:endParaRPr>
          </a:p>
          <a:p>
            <a:pPr algn="ctr">
              <a:lnSpc>
                <a:spcPts val="3000"/>
              </a:lnSpc>
            </a:pPr>
            <a:r>
              <a:rPr lang="en-US" sz="4200" b="1" dirty="0">
                <a:solidFill>
                  <a:srgbClr val="FF0000"/>
                </a:solidFill>
                <a:latin typeface="Calibri" panose="020F0502020204030204" pitchFamily="34" charset="0"/>
                <a:cs typeface="Calibri" panose="020F0502020204030204" pitchFamily="34" charset="0"/>
              </a:rPr>
              <a:t>NOTE: </a:t>
            </a:r>
            <a:r>
              <a:rPr lang="en-US" sz="3500" b="1" dirty="0">
                <a:solidFill>
                  <a:schemeClr val="tx1"/>
                </a:solidFill>
                <a:latin typeface="Calibri" panose="020F0502020204030204" pitchFamily="34" charset="0"/>
                <a:cs typeface="Calibri" panose="020F0502020204030204" pitchFamily="34" charset="0"/>
              </a:rPr>
              <a:t>You can edit the text or move any of </a:t>
            </a:r>
            <a:r>
              <a:rPr lang="en-US" sz="3500" b="1" dirty="0">
                <a:solidFill>
                  <a:schemeClr val="tx2"/>
                </a:solidFill>
                <a:latin typeface="Calibri" panose="020F0502020204030204" pitchFamily="34" charset="0"/>
                <a:cs typeface="Calibri" panose="020F0502020204030204" pitchFamily="34" charset="0"/>
              </a:rPr>
              <a:t>the</a:t>
            </a:r>
            <a:r>
              <a:rPr lang="en-US" sz="3200" b="1" dirty="0">
                <a:solidFill>
                  <a:schemeClr val="tx2"/>
                </a:solidFill>
                <a:latin typeface="Calibri" panose="020F0502020204030204" pitchFamily="34" charset="0"/>
                <a:cs typeface="Calibri" panose="020F0502020204030204" pitchFamily="34" charset="0"/>
              </a:rPr>
              <a:t> </a:t>
            </a:r>
            <a:r>
              <a:rPr lang="en-US" sz="3000" b="1" dirty="0">
                <a:solidFill>
                  <a:schemeClr val="tx2"/>
                </a:solidFill>
                <a:latin typeface="Calibri" panose="020F0502020204030204" pitchFamily="34" charset="0"/>
                <a:cs typeface="Calibri" panose="020F0502020204030204" pitchFamily="34" charset="0"/>
              </a:rPr>
              <a:t>text boxes to customize your own layout and message. </a:t>
            </a:r>
            <a:endParaRPr lang="en-US" sz="3000" b="1" dirty="0">
              <a:solidFill>
                <a:schemeClr val="tx1"/>
              </a:solidFill>
              <a:latin typeface="Calibri" panose="020F0502020204030204" pitchFamily="34" charset="0"/>
              <a:cs typeface="Calibri" panose="020F0502020204030204" pitchFamily="34" charset="0"/>
            </a:endParaRPr>
          </a:p>
        </p:txBody>
      </p:sp>
      <p:sp>
        <p:nvSpPr>
          <p:cNvPr id="30" name="Callout Text">
            <a:extLst>
              <a:ext uri="{FF2B5EF4-FFF2-40B4-BE49-F238E27FC236}">
                <a16:creationId xmlns:a16="http://schemas.microsoft.com/office/drawing/2014/main" id="{162FFEC0-37B1-4213-BB85-7D968EADF12B}"/>
              </a:ext>
            </a:extLst>
          </p:cNvPr>
          <p:cNvSpPr/>
          <p:nvPr/>
        </p:nvSpPr>
        <p:spPr>
          <a:xfrm>
            <a:off x="6028280" y="211562"/>
            <a:ext cx="6231441" cy="2890867"/>
          </a:xfrm>
          <a:prstGeom prst="wedgeRectCallout">
            <a:avLst>
              <a:gd name="adj1" fmla="val 26641"/>
              <a:gd name="adj2" fmla="val 3341"/>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3000"/>
              </a:lnSpc>
            </a:pPr>
            <a:endParaRPr lang="en-US" sz="4200" b="1" dirty="0">
              <a:solidFill>
                <a:srgbClr val="FF0000"/>
              </a:solidFill>
              <a:latin typeface="Calibri" panose="020F0502020204030204" pitchFamily="34" charset="0"/>
              <a:cs typeface="Calibri" panose="020F0502020204030204" pitchFamily="34" charset="0"/>
            </a:endParaRPr>
          </a:p>
          <a:p>
            <a:pPr algn="ctr">
              <a:lnSpc>
                <a:spcPts val="3000"/>
              </a:lnSpc>
            </a:pPr>
            <a:r>
              <a:rPr lang="en-US" sz="4200" b="1" dirty="0">
                <a:solidFill>
                  <a:schemeClr val="accent3"/>
                </a:solidFill>
                <a:latin typeface="Calibri" panose="020F0502020204030204" pitchFamily="34" charset="0"/>
                <a:cs typeface="Calibri" panose="020F0502020204030204" pitchFamily="34" charset="0"/>
              </a:rPr>
              <a:t>**NOTE MISSING FONT** </a:t>
            </a:r>
          </a:p>
          <a:p>
            <a:pPr algn="ctr">
              <a:lnSpc>
                <a:spcPts val="3000"/>
              </a:lnSpc>
            </a:pPr>
            <a:r>
              <a:rPr lang="en-US" sz="3500" b="1" dirty="0">
                <a:solidFill>
                  <a:schemeClr val="tx1"/>
                </a:solidFill>
                <a:latin typeface="Calibri" panose="020F0502020204030204" pitchFamily="34" charset="0"/>
                <a:cs typeface="Calibri" panose="020F0502020204030204" pitchFamily="34" charset="0"/>
              </a:rPr>
              <a:t>Mac does not allow us to embed the font. But you can download the free font or use your default font which imports on when you open or enable this template.</a:t>
            </a:r>
            <a:endParaRPr lang="en-US" sz="3000" b="1" dirty="0">
              <a:solidFill>
                <a:schemeClr val="tx1"/>
              </a:solidFill>
              <a:latin typeface="Calibri" panose="020F0502020204030204" pitchFamily="34" charset="0"/>
              <a:cs typeface="Calibri" panose="020F0502020204030204" pitchFamily="34" charset="0"/>
            </a:endParaRPr>
          </a:p>
        </p:txBody>
      </p:sp>
      <p:sp>
        <p:nvSpPr>
          <p:cNvPr id="31" name="Callout Text">
            <a:extLst>
              <a:ext uri="{FF2B5EF4-FFF2-40B4-BE49-F238E27FC236}">
                <a16:creationId xmlns:a16="http://schemas.microsoft.com/office/drawing/2014/main" id="{BF864FC8-8011-4D37-873A-47D4B6BE5500}"/>
              </a:ext>
            </a:extLst>
          </p:cNvPr>
          <p:cNvSpPr/>
          <p:nvPr/>
        </p:nvSpPr>
        <p:spPr>
          <a:xfrm>
            <a:off x="5655543" y="3317669"/>
            <a:ext cx="6976914" cy="2968831"/>
          </a:xfrm>
          <a:prstGeom prst="wedgeRectCallout">
            <a:avLst>
              <a:gd name="adj1" fmla="val 26641"/>
              <a:gd name="adj2" fmla="val 3341"/>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3000"/>
              </a:lnSpc>
            </a:pPr>
            <a:endParaRPr lang="en-US" sz="4200" b="1" dirty="0">
              <a:solidFill>
                <a:srgbClr val="FF0000"/>
              </a:solidFill>
              <a:latin typeface="Calibri" panose="020F0502020204030204" pitchFamily="34" charset="0"/>
              <a:cs typeface="Calibri" panose="020F0502020204030204" pitchFamily="34" charset="0"/>
            </a:endParaRPr>
          </a:p>
          <a:p>
            <a:pPr algn="ctr">
              <a:lnSpc>
                <a:spcPts val="3000"/>
              </a:lnSpc>
            </a:pPr>
            <a:r>
              <a:rPr lang="en-US" sz="4200" b="1" dirty="0">
                <a:solidFill>
                  <a:schemeClr val="accent3"/>
                </a:solidFill>
                <a:latin typeface="Calibri" panose="020F0502020204030204" pitchFamily="34" charset="0"/>
                <a:cs typeface="Calibri" panose="020F0502020204030204" pitchFamily="34" charset="0"/>
              </a:rPr>
              <a:t>**DOWNLOAD HERE** </a:t>
            </a:r>
          </a:p>
          <a:p>
            <a:pPr algn="ctr">
              <a:lnSpc>
                <a:spcPts val="3000"/>
              </a:lnSpc>
            </a:pPr>
            <a:r>
              <a:rPr lang="en-US" sz="2100" b="1" dirty="0">
                <a:solidFill>
                  <a:schemeClr val="tx1"/>
                </a:solidFill>
                <a:latin typeface="Calibri" panose="020F0502020204030204" pitchFamily="34" charset="0"/>
                <a:cs typeface="Calibri" panose="020F0502020204030204" pitchFamily="34" charset="0"/>
              </a:rPr>
              <a:t>https://www.dafontfree.io/download/breathe-font/</a:t>
            </a:r>
            <a:br>
              <a:rPr lang="en-US" sz="3500" b="1" dirty="0">
                <a:solidFill>
                  <a:schemeClr val="tx1"/>
                </a:solidFill>
                <a:latin typeface="Calibri" panose="020F0502020204030204" pitchFamily="34" charset="0"/>
                <a:cs typeface="Calibri" panose="020F0502020204030204" pitchFamily="34" charset="0"/>
              </a:rPr>
            </a:br>
            <a:r>
              <a:rPr lang="en-US" sz="2800" b="1" dirty="0">
                <a:solidFill>
                  <a:schemeClr val="tx1"/>
                </a:solidFill>
                <a:latin typeface="Calibri" panose="020F0502020204030204" pitchFamily="34" charset="0"/>
                <a:cs typeface="Calibri" panose="020F0502020204030204" pitchFamily="34" charset="0"/>
              </a:rPr>
              <a:t>or google the font name,</a:t>
            </a:r>
            <a:br>
              <a:rPr lang="en-US" sz="2800" b="1" dirty="0">
                <a:solidFill>
                  <a:schemeClr val="tx1"/>
                </a:solidFill>
                <a:latin typeface="Calibri" panose="020F0502020204030204" pitchFamily="34" charset="0"/>
                <a:cs typeface="Calibri" panose="020F0502020204030204" pitchFamily="34" charset="0"/>
              </a:rPr>
            </a:br>
            <a:r>
              <a:rPr lang="en-US" sz="2800" b="1" dirty="0">
                <a:solidFill>
                  <a:schemeClr val="tx1"/>
                </a:solidFill>
                <a:latin typeface="Calibri" panose="020F0502020204030204" pitchFamily="34" charset="0"/>
                <a:cs typeface="Calibri" panose="020F0502020204030204" pitchFamily="34" charset="0"/>
              </a:rPr>
              <a:t> “ Breathe Press ” </a:t>
            </a:r>
            <a:br>
              <a:rPr lang="en-US" sz="2800" b="1" dirty="0">
                <a:solidFill>
                  <a:schemeClr val="tx1"/>
                </a:solidFill>
                <a:latin typeface="Calibri" panose="020F0502020204030204" pitchFamily="34" charset="0"/>
                <a:cs typeface="Calibri" panose="020F0502020204030204" pitchFamily="34" charset="0"/>
              </a:rPr>
            </a:br>
            <a:r>
              <a:rPr lang="en-US" sz="2800" b="1" dirty="0">
                <a:solidFill>
                  <a:schemeClr val="tx1"/>
                </a:solidFill>
                <a:latin typeface="Calibri" panose="020F0502020204030204" pitchFamily="34" charset="0"/>
                <a:cs typeface="Calibri" panose="020F0502020204030204" pitchFamily="34" charset="0"/>
              </a:rPr>
              <a:t>Once you install this font re-open the original template file and you are good to go.</a:t>
            </a:r>
          </a:p>
        </p:txBody>
      </p:sp>
    </p:spTree>
    <p:extLst>
      <p:ext uri="{BB962C8B-B14F-4D97-AF65-F5344CB8AC3E}">
        <p14:creationId xmlns:p14="http://schemas.microsoft.com/office/powerpoint/2010/main" val="5104403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10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childTnLst>
                                </p:cTn>
                              </p:par>
                              <p:par>
                                <p:cTn id="8" presetID="50" presetClass="entr" presetSubtype="0" decel="100000" fill="hold" nodeType="withEffect">
                                  <p:stCondLst>
                                    <p:cond delay="1700"/>
                                  </p:stCondLst>
                                  <p:childTnLst>
                                    <p:set>
                                      <p:cBhvr>
                                        <p:cTn id="9" dur="1" fill="hold">
                                          <p:stCondLst>
                                            <p:cond delay="0"/>
                                          </p:stCondLst>
                                        </p:cTn>
                                        <p:tgtEl>
                                          <p:spTgt spid="51"/>
                                        </p:tgtEl>
                                        <p:attrNameLst>
                                          <p:attrName>style.visibility</p:attrName>
                                        </p:attrNameLst>
                                      </p:cBhvr>
                                      <p:to>
                                        <p:strVal val="visible"/>
                                      </p:to>
                                    </p:set>
                                    <p:anim calcmode="lin" valueType="num">
                                      <p:cBhvr>
                                        <p:cTn id="10" dur="800" fill="hold"/>
                                        <p:tgtEl>
                                          <p:spTgt spid="51"/>
                                        </p:tgtEl>
                                        <p:attrNameLst>
                                          <p:attrName>ppt_w</p:attrName>
                                        </p:attrNameLst>
                                      </p:cBhvr>
                                      <p:tavLst>
                                        <p:tav tm="0">
                                          <p:val>
                                            <p:strVal val="#ppt_w+.3"/>
                                          </p:val>
                                        </p:tav>
                                        <p:tav tm="100000">
                                          <p:val>
                                            <p:strVal val="#ppt_w"/>
                                          </p:val>
                                        </p:tav>
                                      </p:tavLst>
                                    </p:anim>
                                    <p:anim calcmode="lin" valueType="num">
                                      <p:cBhvr>
                                        <p:cTn id="11" dur="800" fill="hold"/>
                                        <p:tgtEl>
                                          <p:spTgt spid="51"/>
                                        </p:tgtEl>
                                        <p:attrNameLst>
                                          <p:attrName>ppt_h</p:attrName>
                                        </p:attrNameLst>
                                      </p:cBhvr>
                                      <p:tavLst>
                                        <p:tav tm="0">
                                          <p:val>
                                            <p:strVal val="#ppt_h"/>
                                          </p:val>
                                        </p:tav>
                                        <p:tav tm="100000">
                                          <p:val>
                                            <p:strVal val="#ppt_h"/>
                                          </p:val>
                                        </p:tav>
                                      </p:tavLst>
                                    </p:anim>
                                    <p:animEffect transition="in" filter="fade">
                                      <p:cBhvr>
                                        <p:cTn id="12" dur="800"/>
                                        <p:tgtEl>
                                          <p:spTgt spid="51"/>
                                        </p:tgtEl>
                                      </p:cBhvr>
                                    </p:animEffect>
                                  </p:childTnLst>
                                </p:cTn>
                              </p:par>
                              <p:par>
                                <p:cTn id="13" presetID="50" presetClass="entr" presetSubtype="0" decel="100000" fill="hold" nodeType="withEffect">
                                  <p:stCondLst>
                                    <p:cond delay="2000"/>
                                  </p:stCondLst>
                                  <p:childTnLst>
                                    <p:set>
                                      <p:cBhvr>
                                        <p:cTn id="14" dur="1" fill="hold">
                                          <p:stCondLst>
                                            <p:cond delay="0"/>
                                          </p:stCondLst>
                                        </p:cTn>
                                        <p:tgtEl>
                                          <p:spTgt spid="56"/>
                                        </p:tgtEl>
                                        <p:attrNameLst>
                                          <p:attrName>style.visibility</p:attrName>
                                        </p:attrNameLst>
                                      </p:cBhvr>
                                      <p:to>
                                        <p:strVal val="visible"/>
                                      </p:to>
                                    </p:set>
                                    <p:anim calcmode="lin" valueType="num">
                                      <p:cBhvr>
                                        <p:cTn id="15" dur="800" fill="hold"/>
                                        <p:tgtEl>
                                          <p:spTgt spid="56"/>
                                        </p:tgtEl>
                                        <p:attrNameLst>
                                          <p:attrName>ppt_w</p:attrName>
                                        </p:attrNameLst>
                                      </p:cBhvr>
                                      <p:tavLst>
                                        <p:tav tm="0">
                                          <p:val>
                                            <p:strVal val="#ppt_w+.3"/>
                                          </p:val>
                                        </p:tav>
                                        <p:tav tm="100000">
                                          <p:val>
                                            <p:strVal val="#ppt_w"/>
                                          </p:val>
                                        </p:tav>
                                      </p:tavLst>
                                    </p:anim>
                                    <p:anim calcmode="lin" valueType="num">
                                      <p:cBhvr>
                                        <p:cTn id="16" dur="800" fill="hold"/>
                                        <p:tgtEl>
                                          <p:spTgt spid="56"/>
                                        </p:tgtEl>
                                        <p:attrNameLst>
                                          <p:attrName>ppt_h</p:attrName>
                                        </p:attrNameLst>
                                      </p:cBhvr>
                                      <p:tavLst>
                                        <p:tav tm="0">
                                          <p:val>
                                            <p:strVal val="#ppt_h"/>
                                          </p:val>
                                        </p:tav>
                                        <p:tav tm="100000">
                                          <p:val>
                                            <p:strVal val="#ppt_h"/>
                                          </p:val>
                                        </p:tav>
                                      </p:tavLst>
                                    </p:anim>
                                    <p:animEffect transition="in" filter="fade">
                                      <p:cBhvr>
                                        <p:cTn id="17" dur="800"/>
                                        <p:tgtEl>
                                          <p:spTgt spid="56"/>
                                        </p:tgtEl>
                                      </p:cBhvr>
                                    </p:animEffect>
                                  </p:childTnLst>
                                </p:cTn>
                              </p:par>
                              <p:par>
                                <p:cTn id="18" presetID="50" presetClass="entr" presetSubtype="0" decel="100000" fill="hold" nodeType="withEffect">
                                  <p:stCondLst>
                                    <p:cond delay="2300"/>
                                  </p:stCondLst>
                                  <p:childTnLst>
                                    <p:set>
                                      <p:cBhvr>
                                        <p:cTn id="19" dur="1" fill="hold">
                                          <p:stCondLst>
                                            <p:cond delay="0"/>
                                          </p:stCondLst>
                                        </p:cTn>
                                        <p:tgtEl>
                                          <p:spTgt spid="69"/>
                                        </p:tgtEl>
                                        <p:attrNameLst>
                                          <p:attrName>style.visibility</p:attrName>
                                        </p:attrNameLst>
                                      </p:cBhvr>
                                      <p:to>
                                        <p:strVal val="visible"/>
                                      </p:to>
                                    </p:set>
                                    <p:anim calcmode="lin" valueType="num">
                                      <p:cBhvr>
                                        <p:cTn id="20" dur="800" fill="hold"/>
                                        <p:tgtEl>
                                          <p:spTgt spid="69"/>
                                        </p:tgtEl>
                                        <p:attrNameLst>
                                          <p:attrName>ppt_w</p:attrName>
                                        </p:attrNameLst>
                                      </p:cBhvr>
                                      <p:tavLst>
                                        <p:tav tm="0">
                                          <p:val>
                                            <p:strVal val="#ppt_w+.3"/>
                                          </p:val>
                                        </p:tav>
                                        <p:tav tm="100000">
                                          <p:val>
                                            <p:strVal val="#ppt_w"/>
                                          </p:val>
                                        </p:tav>
                                      </p:tavLst>
                                    </p:anim>
                                    <p:anim calcmode="lin" valueType="num">
                                      <p:cBhvr>
                                        <p:cTn id="21" dur="800" fill="hold"/>
                                        <p:tgtEl>
                                          <p:spTgt spid="69"/>
                                        </p:tgtEl>
                                        <p:attrNameLst>
                                          <p:attrName>ppt_h</p:attrName>
                                        </p:attrNameLst>
                                      </p:cBhvr>
                                      <p:tavLst>
                                        <p:tav tm="0">
                                          <p:val>
                                            <p:strVal val="#ppt_h"/>
                                          </p:val>
                                        </p:tav>
                                        <p:tav tm="100000">
                                          <p:val>
                                            <p:strVal val="#ppt_h"/>
                                          </p:val>
                                        </p:tav>
                                      </p:tavLst>
                                    </p:anim>
                                    <p:animEffect transition="in" filter="fade">
                                      <p:cBhvr>
                                        <p:cTn id="22" dur="800"/>
                                        <p:tgtEl>
                                          <p:spTgt spid="69"/>
                                        </p:tgtEl>
                                      </p:cBhvr>
                                    </p:animEffect>
                                  </p:childTnLst>
                                </p:cTn>
                              </p:par>
                              <p:par>
                                <p:cTn id="23" presetID="22" presetClass="entr" presetSubtype="2" fill="hold" nodeType="withEffect">
                                  <p:stCondLst>
                                    <p:cond delay="2700"/>
                                  </p:stCondLst>
                                  <p:childTnLst>
                                    <p:set>
                                      <p:cBhvr>
                                        <p:cTn id="24" dur="1" fill="hold">
                                          <p:stCondLst>
                                            <p:cond delay="0"/>
                                          </p:stCondLst>
                                        </p:cTn>
                                        <p:tgtEl>
                                          <p:spTgt spid="39"/>
                                        </p:tgtEl>
                                        <p:attrNameLst>
                                          <p:attrName>style.visibility</p:attrName>
                                        </p:attrNameLst>
                                      </p:cBhvr>
                                      <p:to>
                                        <p:strVal val="visible"/>
                                      </p:to>
                                    </p:set>
                                    <p:animEffect transition="in" filter="wipe(right)">
                                      <p:cBhvr>
                                        <p:cTn id="25" dur="500"/>
                                        <p:tgtEl>
                                          <p:spTgt spid="39"/>
                                        </p:tgtEl>
                                      </p:cBhvr>
                                    </p:animEffect>
                                  </p:childTnLst>
                                </p:cTn>
                              </p:par>
                              <p:par>
                                <p:cTn id="26" presetID="22" presetClass="entr" presetSubtype="2" fill="hold" nodeType="withEffect">
                                  <p:stCondLst>
                                    <p:cond delay="2700"/>
                                  </p:stCondLst>
                                  <p:childTnLst>
                                    <p:set>
                                      <p:cBhvr>
                                        <p:cTn id="27" dur="1" fill="hold">
                                          <p:stCondLst>
                                            <p:cond delay="0"/>
                                          </p:stCondLst>
                                        </p:cTn>
                                        <p:tgtEl>
                                          <p:spTgt spid="37"/>
                                        </p:tgtEl>
                                        <p:attrNameLst>
                                          <p:attrName>style.visibility</p:attrName>
                                        </p:attrNameLst>
                                      </p:cBhvr>
                                      <p:to>
                                        <p:strVal val="visible"/>
                                      </p:to>
                                    </p:set>
                                    <p:animEffect transition="in" filter="wipe(right)">
                                      <p:cBhvr>
                                        <p:cTn id="28" dur="500"/>
                                        <p:tgtEl>
                                          <p:spTgt spid="37"/>
                                        </p:tgtEl>
                                      </p:cBhvr>
                                    </p:animEffect>
                                  </p:childTnLst>
                                </p:cTn>
                              </p:par>
                              <p:par>
                                <p:cTn id="29" presetID="22" presetClass="entr" presetSubtype="8" fill="hold" nodeType="withEffect">
                                  <p:stCondLst>
                                    <p:cond delay="300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500"/>
                                        <p:tgtEl>
                                          <p:spTgt spid="41"/>
                                        </p:tgtEl>
                                      </p:cBhvr>
                                    </p:animEffect>
                                  </p:childTnLst>
                                </p:cTn>
                              </p:par>
                              <p:par>
                                <p:cTn id="32" presetID="22" presetClass="entr" presetSubtype="8" fill="hold" nodeType="withEffect">
                                  <p:stCondLst>
                                    <p:cond delay="300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par>
                                <p:cTn id="35" presetID="22" presetClass="entr" presetSubtype="1" fill="hold" nodeType="withEffect">
                                  <p:stCondLst>
                                    <p:cond delay="2000"/>
                                  </p:stCondLst>
                                  <p:childTnLst>
                                    <p:set>
                                      <p:cBhvr>
                                        <p:cTn id="36" dur="1" fill="hold">
                                          <p:stCondLst>
                                            <p:cond delay="0"/>
                                          </p:stCondLst>
                                        </p:cTn>
                                        <p:tgtEl>
                                          <p:spTgt spid="55"/>
                                        </p:tgtEl>
                                        <p:attrNameLst>
                                          <p:attrName>style.visibility</p:attrName>
                                        </p:attrNameLst>
                                      </p:cBhvr>
                                      <p:to>
                                        <p:strVal val="visible"/>
                                      </p:to>
                                    </p:set>
                                    <p:animEffect transition="in" filter="wipe(up)">
                                      <p:cBhvr>
                                        <p:cTn id="37" dur="500"/>
                                        <p:tgtEl>
                                          <p:spTgt spid="55"/>
                                        </p:tgtEl>
                                      </p:cBhvr>
                                    </p:animEffect>
                                  </p:childTnLst>
                                </p:cTn>
                              </p:par>
                              <p:par>
                                <p:cTn id="38" presetID="22" presetClass="entr" presetSubtype="4" fill="hold" nodeType="withEffect">
                                  <p:stCondLst>
                                    <p:cond delay="2500"/>
                                  </p:stCondLst>
                                  <p:childTnLst>
                                    <p:set>
                                      <p:cBhvr>
                                        <p:cTn id="39" dur="1" fill="hold">
                                          <p:stCondLst>
                                            <p:cond delay="0"/>
                                          </p:stCondLst>
                                        </p:cTn>
                                        <p:tgtEl>
                                          <p:spTgt spid="73"/>
                                        </p:tgtEl>
                                        <p:attrNameLst>
                                          <p:attrName>style.visibility</p:attrName>
                                        </p:attrNameLst>
                                      </p:cBhvr>
                                      <p:to>
                                        <p:strVal val="visible"/>
                                      </p:to>
                                    </p:set>
                                    <p:animEffect transition="in" filter="wipe(down)">
                                      <p:cBhvr>
                                        <p:cTn id="40" dur="500"/>
                                        <p:tgtEl>
                                          <p:spTgt spid="73"/>
                                        </p:tgtEl>
                                      </p:cBhvr>
                                    </p:animEffect>
                                  </p:childTnLst>
                                </p:cTn>
                              </p:par>
                              <p:par>
                                <p:cTn id="41" presetID="22" presetClass="entr" presetSubtype="1" fill="hold" nodeType="withEffect">
                                  <p:stCondLst>
                                    <p:cond delay="3000"/>
                                  </p:stCondLst>
                                  <p:childTnLst>
                                    <p:set>
                                      <p:cBhvr>
                                        <p:cTn id="42" dur="1" fill="hold">
                                          <p:stCondLst>
                                            <p:cond delay="0"/>
                                          </p:stCondLst>
                                        </p:cTn>
                                        <p:tgtEl>
                                          <p:spTgt spid="74"/>
                                        </p:tgtEl>
                                        <p:attrNameLst>
                                          <p:attrName>style.visibility</p:attrName>
                                        </p:attrNameLst>
                                      </p:cBhvr>
                                      <p:to>
                                        <p:strVal val="visible"/>
                                      </p:to>
                                    </p:set>
                                    <p:animEffect transition="in" filter="wipe(up)">
                                      <p:cBhvr>
                                        <p:cTn id="43" dur="500"/>
                                        <p:tgtEl>
                                          <p:spTgt spid="74"/>
                                        </p:tgtEl>
                                      </p:cBhvr>
                                    </p:animEffect>
                                  </p:childTnLst>
                                </p:cTn>
                              </p:par>
                              <p:par>
                                <p:cTn id="44" presetID="10" presetClass="entr" presetSubtype="0" fill="hold" grpId="0" nodeType="withEffect">
                                  <p:stCondLst>
                                    <p:cond delay="330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800"/>
                                        <p:tgtEl>
                                          <p:spTgt spid="47"/>
                                        </p:tgtEl>
                                      </p:cBhvr>
                                    </p:animEffect>
                                  </p:childTnLst>
                                </p:cTn>
                              </p:par>
                              <p:par>
                                <p:cTn id="47" presetID="47" presetClass="entr" presetSubtype="0" fill="hold" grpId="0" nodeType="withEffect">
                                  <p:stCondLst>
                                    <p:cond delay="360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1000"/>
                                        <p:tgtEl>
                                          <p:spTgt spid="49"/>
                                        </p:tgtEl>
                                      </p:cBhvr>
                                    </p:animEffect>
                                    <p:anim calcmode="lin" valueType="num">
                                      <p:cBhvr>
                                        <p:cTn id="50" dur="1000" fill="hold"/>
                                        <p:tgtEl>
                                          <p:spTgt spid="49"/>
                                        </p:tgtEl>
                                        <p:attrNameLst>
                                          <p:attrName>ppt_x</p:attrName>
                                        </p:attrNameLst>
                                      </p:cBhvr>
                                      <p:tavLst>
                                        <p:tav tm="0">
                                          <p:val>
                                            <p:strVal val="#ppt_x"/>
                                          </p:val>
                                        </p:tav>
                                        <p:tav tm="100000">
                                          <p:val>
                                            <p:strVal val="#ppt_x"/>
                                          </p:val>
                                        </p:tav>
                                      </p:tavLst>
                                    </p:anim>
                                    <p:anim calcmode="lin" valueType="num">
                                      <p:cBhvr>
                                        <p:cTn id="51" dur="1000" fill="hold"/>
                                        <p:tgtEl>
                                          <p:spTgt spid="49"/>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3600"/>
                                  </p:stCondLst>
                                  <p:childTnLst>
                                    <p:set>
                                      <p:cBhvr>
                                        <p:cTn id="53" dur="1" fill="hold">
                                          <p:stCondLst>
                                            <p:cond delay="0"/>
                                          </p:stCondLst>
                                        </p:cTn>
                                        <p:tgtEl>
                                          <p:spTgt spid="75"/>
                                        </p:tgtEl>
                                        <p:attrNameLst>
                                          <p:attrName>style.visibility</p:attrName>
                                        </p:attrNameLst>
                                      </p:cBhvr>
                                      <p:to>
                                        <p:strVal val="visible"/>
                                      </p:to>
                                    </p:set>
                                    <p:animEffect transition="in" filter="fade">
                                      <p:cBhvr>
                                        <p:cTn id="54" dur="500"/>
                                        <p:tgtEl>
                                          <p:spTgt spid="75"/>
                                        </p:tgtEl>
                                      </p:cBhvr>
                                    </p:animEffect>
                                  </p:childTnLst>
                                </p:cTn>
                              </p:par>
                              <p:par>
                                <p:cTn id="55" presetID="10" presetClass="entr" presetSubtype="0" fill="hold" grpId="0" nodeType="withEffect">
                                  <p:stCondLst>
                                    <p:cond delay="4100"/>
                                  </p:stCondLst>
                                  <p:childTnLst>
                                    <p:set>
                                      <p:cBhvr>
                                        <p:cTn id="56" dur="1" fill="hold">
                                          <p:stCondLst>
                                            <p:cond delay="0"/>
                                          </p:stCondLst>
                                        </p:cTn>
                                        <p:tgtEl>
                                          <p:spTgt spid="76"/>
                                        </p:tgtEl>
                                        <p:attrNameLst>
                                          <p:attrName>style.visibility</p:attrName>
                                        </p:attrNameLst>
                                      </p:cBhvr>
                                      <p:to>
                                        <p:strVal val="visible"/>
                                      </p:to>
                                    </p:set>
                                    <p:animEffect transition="in" filter="fade">
                                      <p:cBhvr>
                                        <p:cTn id="57" dur="500"/>
                                        <p:tgtEl>
                                          <p:spTgt spid="76"/>
                                        </p:tgtEl>
                                      </p:cBhvr>
                                    </p:animEffect>
                                  </p:childTnLst>
                                </p:cTn>
                              </p:par>
                              <p:par>
                                <p:cTn id="58" presetID="10" presetClass="entr" presetSubtype="0" fill="hold" grpId="0" nodeType="withEffect">
                                  <p:stCondLst>
                                    <p:cond delay="4600"/>
                                  </p:stCondLst>
                                  <p:childTnLst>
                                    <p:set>
                                      <p:cBhvr>
                                        <p:cTn id="59" dur="1" fill="hold">
                                          <p:stCondLst>
                                            <p:cond delay="0"/>
                                          </p:stCondLst>
                                        </p:cTn>
                                        <p:tgtEl>
                                          <p:spTgt spid="77"/>
                                        </p:tgtEl>
                                        <p:attrNameLst>
                                          <p:attrName>style.visibility</p:attrName>
                                        </p:attrNameLst>
                                      </p:cBhvr>
                                      <p:to>
                                        <p:strVal val="visible"/>
                                      </p:to>
                                    </p:set>
                                    <p:animEffect transition="in" filter="fade">
                                      <p:cBhvr>
                                        <p:cTn id="6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P spid="49" grpId="0"/>
      <p:bldP spid="75" grpId="0" animBg="1"/>
      <p:bldP spid="76" grpId="0" animBg="1"/>
      <p:bldP spid="7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tx1">
                <a:lumMod val="85000"/>
              </a:schemeClr>
            </a:gs>
            <a:gs pos="0">
              <a:schemeClr val="tx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332414-A489-4C0D-AFAB-C74BE41327FC}"/>
              </a:ext>
            </a:extLst>
          </p:cNvPr>
          <p:cNvSpPr/>
          <p:nvPr/>
        </p:nvSpPr>
        <p:spPr>
          <a:xfrm>
            <a:off x="12415017" y="1196445"/>
            <a:ext cx="1243803" cy="252314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77C6D06A-4557-4AC1-BD42-B18F6C6FFAA6}"/>
              </a:ext>
            </a:extLst>
          </p:cNvPr>
          <p:cNvCxnSpPr>
            <a:cxnSpLocks/>
          </p:cNvCxnSpPr>
          <p:nvPr/>
        </p:nvCxnSpPr>
        <p:spPr>
          <a:xfrm>
            <a:off x="8849530" y="1200270"/>
            <a:ext cx="9509760" cy="0"/>
          </a:xfrm>
          <a:prstGeom prst="line">
            <a:avLst/>
          </a:prstGeom>
          <a:ln w="12700">
            <a:gradFill>
              <a:gsLst>
                <a:gs pos="0">
                  <a:schemeClr val="accent4"/>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66DD572-9ABF-43EC-9049-0116DFD57C0C}"/>
              </a:ext>
            </a:extLst>
          </p:cNvPr>
          <p:cNvCxnSpPr>
            <a:cxnSpLocks/>
          </p:cNvCxnSpPr>
          <p:nvPr/>
        </p:nvCxnSpPr>
        <p:spPr>
          <a:xfrm flipH="1">
            <a:off x="0" y="7913217"/>
            <a:ext cx="8851392" cy="0"/>
          </a:xfrm>
          <a:prstGeom prst="line">
            <a:avLst/>
          </a:prstGeom>
          <a:ln w="12700">
            <a:gradFill>
              <a:gsLst>
                <a:gs pos="0">
                  <a:schemeClr val="accent2"/>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3C5971D-BED9-4395-9699-47582DD9FD66}"/>
              </a:ext>
            </a:extLst>
          </p:cNvPr>
          <p:cNvCxnSpPr>
            <a:cxnSpLocks/>
          </p:cNvCxnSpPr>
          <p:nvPr/>
        </p:nvCxnSpPr>
        <p:spPr>
          <a:xfrm>
            <a:off x="8819430" y="7910954"/>
            <a:ext cx="9509760" cy="0"/>
          </a:xfrm>
          <a:prstGeom prst="line">
            <a:avLst/>
          </a:prstGeom>
          <a:ln w="12700">
            <a:gradFill>
              <a:gsLst>
                <a:gs pos="0">
                  <a:schemeClr val="accent4"/>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632DE56C-1BED-4B31-BF09-335F3B8482B5}"/>
              </a:ext>
            </a:extLst>
          </p:cNvPr>
          <p:cNvSpPr/>
          <p:nvPr/>
        </p:nvSpPr>
        <p:spPr>
          <a:xfrm>
            <a:off x="2250491" y="1543052"/>
            <a:ext cx="13787018" cy="6030836"/>
          </a:xfrm>
          <a:prstGeom prst="roundRect">
            <a:avLst>
              <a:gd name="adj" fmla="val 102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95025D7-5504-4702-B200-E6680FF30054}"/>
              </a:ext>
            </a:extLst>
          </p:cNvPr>
          <p:cNvGrpSpPr/>
          <p:nvPr/>
        </p:nvGrpSpPr>
        <p:grpSpPr>
          <a:xfrm>
            <a:off x="6782500" y="1199614"/>
            <a:ext cx="5126621" cy="6719435"/>
            <a:chOff x="7076968" y="1199614"/>
            <a:chExt cx="5126621" cy="6719435"/>
          </a:xfrm>
        </p:grpSpPr>
        <p:sp>
          <p:nvSpPr>
            <p:cNvPr id="59" name="Rectangle 58">
              <a:extLst>
                <a:ext uri="{FF2B5EF4-FFF2-40B4-BE49-F238E27FC236}">
                  <a16:creationId xmlns:a16="http://schemas.microsoft.com/office/drawing/2014/main" id="{B8B98B55-09FA-4437-82CD-BC906C5E4748}"/>
                </a:ext>
              </a:extLst>
            </p:cNvPr>
            <p:cNvSpPr/>
            <p:nvPr/>
          </p:nvSpPr>
          <p:spPr>
            <a:xfrm>
              <a:off x="7076968" y="7574173"/>
              <a:ext cx="273269" cy="3448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2BA1756-2F66-4AC5-8E1F-71B420153FB6}"/>
                </a:ext>
              </a:extLst>
            </p:cNvPr>
            <p:cNvSpPr/>
            <p:nvPr/>
          </p:nvSpPr>
          <p:spPr>
            <a:xfrm>
              <a:off x="11930320" y="1199663"/>
              <a:ext cx="273269" cy="34778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Data 6">
              <a:extLst>
                <a:ext uri="{FF2B5EF4-FFF2-40B4-BE49-F238E27FC236}">
                  <a16:creationId xmlns:a16="http://schemas.microsoft.com/office/drawing/2014/main" id="{7E0553DD-1178-434C-9D92-EF7A8805A1A8}"/>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Connector 12">
            <a:extLst>
              <a:ext uri="{FF2B5EF4-FFF2-40B4-BE49-F238E27FC236}">
                <a16:creationId xmlns:a16="http://schemas.microsoft.com/office/drawing/2014/main" id="{F83121A0-F248-4F76-A429-FBF5B47FA542}"/>
              </a:ext>
            </a:extLst>
          </p:cNvPr>
          <p:cNvCxnSpPr>
            <a:cxnSpLocks/>
          </p:cNvCxnSpPr>
          <p:nvPr/>
        </p:nvCxnSpPr>
        <p:spPr>
          <a:xfrm flipH="1">
            <a:off x="6858009" y="1546814"/>
            <a:ext cx="3208933" cy="6023184"/>
          </a:xfrm>
          <a:prstGeom prst="line">
            <a:avLst/>
          </a:prstGeom>
          <a:ln w="12700">
            <a:gradFill>
              <a:gsLst>
                <a:gs pos="100000">
                  <a:schemeClr val="tx1">
                    <a:lumMod val="50000"/>
                  </a:schemeClr>
                </a:gs>
                <a:gs pos="0">
                  <a:schemeClr val="tx1"/>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5DAB870C-E446-4C56-8301-1DCA28DEA62B}"/>
              </a:ext>
            </a:extLst>
          </p:cNvPr>
          <p:cNvGrpSpPr/>
          <p:nvPr/>
        </p:nvGrpSpPr>
        <p:grpSpPr>
          <a:xfrm>
            <a:off x="8554012" y="1196986"/>
            <a:ext cx="5109859" cy="6719435"/>
            <a:chOff x="7076968" y="1199614"/>
            <a:chExt cx="5109859" cy="6719435"/>
          </a:xfrm>
        </p:grpSpPr>
        <p:sp>
          <p:nvSpPr>
            <p:cNvPr id="61" name="Rectangle 60">
              <a:extLst>
                <a:ext uri="{FF2B5EF4-FFF2-40B4-BE49-F238E27FC236}">
                  <a16:creationId xmlns:a16="http://schemas.microsoft.com/office/drawing/2014/main" id="{66042DBB-6086-4CF8-B637-7E5B4A7C2E52}"/>
                </a:ext>
              </a:extLst>
            </p:cNvPr>
            <p:cNvSpPr/>
            <p:nvPr/>
          </p:nvSpPr>
          <p:spPr>
            <a:xfrm>
              <a:off x="7076968" y="7574173"/>
              <a:ext cx="273269" cy="34487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Data 6">
              <a:extLst>
                <a:ext uri="{FF2B5EF4-FFF2-40B4-BE49-F238E27FC236}">
                  <a16:creationId xmlns:a16="http://schemas.microsoft.com/office/drawing/2014/main" id="{30530590-A5A3-4C57-8F32-E83E796731A2}"/>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E70BAF02-8684-47A9-97B1-6F918C4906F7}"/>
              </a:ext>
            </a:extLst>
          </p:cNvPr>
          <p:cNvGrpSpPr/>
          <p:nvPr/>
        </p:nvGrpSpPr>
        <p:grpSpPr>
          <a:xfrm>
            <a:off x="10359310" y="1195941"/>
            <a:ext cx="5126621" cy="6719435"/>
            <a:chOff x="7076968" y="1199614"/>
            <a:chExt cx="5126621" cy="6719435"/>
          </a:xfrm>
        </p:grpSpPr>
        <p:sp>
          <p:nvSpPr>
            <p:cNvPr id="65" name="Rectangle 64">
              <a:extLst>
                <a:ext uri="{FF2B5EF4-FFF2-40B4-BE49-F238E27FC236}">
                  <a16:creationId xmlns:a16="http://schemas.microsoft.com/office/drawing/2014/main" id="{30508CC5-3B06-4529-9FEA-CF291A1131B1}"/>
                </a:ext>
              </a:extLst>
            </p:cNvPr>
            <p:cNvSpPr/>
            <p:nvPr/>
          </p:nvSpPr>
          <p:spPr>
            <a:xfrm>
              <a:off x="7076968" y="7574173"/>
              <a:ext cx="273269" cy="34487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512DBB3F-8C23-4A8E-8B4D-25798AC116CE}"/>
                </a:ext>
              </a:extLst>
            </p:cNvPr>
            <p:cNvSpPr/>
            <p:nvPr/>
          </p:nvSpPr>
          <p:spPr>
            <a:xfrm>
              <a:off x="11930320" y="1199663"/>
              <a:ext cx="273269" cy="34778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Data 6">
              <a:extLst>
                <a:ext uri="{FF2B5EF4-FFF2-40B4-BE49-F238E27FC236}">
                  <a16:creationId xmlns:a16="http://schemas.microsoft.com/office/drawing/2014/main" id="{8318A348-4AF3-43D1-9571-F503E43D461E}"/>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a:extLst>
              <a:ext uri="{FF2B5EF4-FFF2-40B4-BE49-F238E27FC236}">
                <a16:creationId xmlns:a16="http://schemas.microsoft.com/office/drawing/2014/main" id="{F2C09524-C1A2-4E77-8298-CE8649D14FD9}"/>
              </a:ext>
            </a:extLst>
          </p:cNvPr>
          <p:cNvCxnSpPr>
            <a:cxnSpLocks/>
          </p:cNvCxnSpPr>
          <p:nvPr/>
        </p:nvCxnSpPr>
        <p:spPr>
          <a:xfrm flipH="1">
            <a:off x="8614056" y="1547580"/>
            <a:ext cx="3208933" cy="6023184"/>
          </a:xfrm>
          <a:prstGeom prst="line">
            <a:avLst/>
          </a:prstGeom>
          <a:ln w="12700">
            <a:gradFill>
              <a:gsLst>
                <a:gs pos="100000">
                  <a:schemeClr val="tx1">
                    <a:lumMod val="50000"/>
                  </a:schemeClr>
                </a:gs>
                <a:gs pos="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97F58EB-8331-4BD0-91BC-FC727ADA3477}"/>
              </a:ext>
            </a:extLst>
          </p:cNvPr>
          <p:cNvCxnSpPr>
            <a:cxnSpLocks/>
          </p:cNvCxnSpPr>
          <p:nvPr/>
        </p:nvCxnSpPr>
        <p:spPr>
          <a:xfrm flipH="1">
            <a:off x="10406862" y="1543751"/>
            <a:ext cx="3208933" cy="6023184"/>
          </a:xfrm>
          <a:prstGeom prst="line">
            <a:avLst/>
          </a:prstGeom>
          <a:ln w="12700">
            <a:gradFill>
              <a:gsLst>
                <a:gs pos="100000">
                  <a:schemeClr val="tx1">
                    <a:lumMod val="50000"/>
                  </a:schemeClr>
                </a:gs>
                <a:gs pos="0">
                  <a:schemeClr val="tx1"/>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884F04E-00C3-4165-A17D-18245C6FBB8E}"/>
              </a:ext>
            </a:extLst>
          </p:cNvPr>
          <p:cNvGrpSpPr/>
          <p:nvPr/>
        </p:nvGrpSpPr>
        <p:grpSpPr>
          <a:xfrm>
            <a:off x="2640744" y="5625766"/>
            <a:ext cx="3030023" cy="1376110"/>
            <a:chOff x="2529786" y="1862663"/>
            <a:chExt cx="1438200" cy="653170"/>
          </a:xfrm>
        </p:grpSpPr>
        <p:sp>
          <p:nvSpPr>
            <p:cNvPr id="48" name="Freeform 5">
              <a:extLst>
                <a:ext uri="{FF2B5EF4-FFF2-40B4-BE49-F238E27FC236}">
                  <a16:creationId xmlns:a16="http://schemas.microsoft.com/office/drawing/2014/main" id="{5BDFB365-315C-4089-B47F-00BE1D3D1A92}"/>
                </a:ext>
              </a:extLst>
            </p:cNvPr>
            <p:cNvSpPr>
              <a:spLocks/>
            </p:cNvSpPr>
            <p:nvPr/>
          </p:nvSpPr>
          <p:spPr bwMode="auto">
            <a:xfrm rot="16200000">
              <a:off x="2509990" y="1882459"/>
              <a:ext cx="648479" cy="608887"/>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2">
                <a:alpha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
              <a:extLst>
                <a:ext uri="{FF2B5EF4-FFF2-40B4-BE49-F238E27FC236}">
                  <a16:creationId xmlns:a16="http://schemas.microsoft.com/office/drawing/2014/main" id="{8B48EC16-54EB-4E70-987E-AE9DCBFD6FCF}"/>
                </a:ext>
              </a:extLst>
            </p:cNvPr>
            <p:cNvSpPr>
              <a:spLocks/>
            </p:cNvSpPr>
            <p:nvPr/>
          </p:nvSpPr>
          <p:spPr bwMode="auto">
            <a:xfrm rot="16200000">
              <a:off x="2925646" y="1884041"/>
              <a:ext cx="648479" cy="608886"/>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3">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5">
              <a:extLst>
                <a:ext uri="{FF2B5EF4-FFF2-40B4-BE49-F238E27FC236}">
                  <a16:creationId xmlns:a16="http://schemas.microsoft.com/office/drawing/2014/main" id="{2E130BF3-A951-4948-8C87-DA5486AF0B78}"/>
                </a:ext>
              </a:extLst>
            </p:cNvPr>
            <p:cNvSpPr>
              <a:spLocks/>
            </p:cNvSpPr>
            <p:nvPr/>
          </p:nvSpPr>
          <p:spPr bwMode="auto">
            <a:xfrm rot="16200000">
              <a:off x="3339303" y="1887151"/>
              <a:ext cx="648479" cy="608886"/>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4">
                <a:alpha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4" name="TextBox 3">
            <a:extLst>
              <a:ext uri="{FF2B5EF4-FFF2-40B4-BE49-F238E27FC236}">
                <a16:creationId xmlns:a16="http://schemas.microsoft.com/office/drawing/2014/main" id="{037A92B1-0991-4E48-9D1B-017F308AE42D}"/>
              </a:ext>
            </a:extLst>
          </p:cNvPr>
          <p:cNvSpPr txBox="1"/>
          <p:nvPr/>
        </p:nvSpPr>
        <p:spPr>
          <a:xfrm>
            <a:off x="8161810" y="3027929"/>
            <a:ext cx="4882093" cy="1123384"/>
          </a:xfrm>
          <a:prstGeom prst="rect">
            <a:avLst/>
          </a:prstGeom>
          <a:noFill/>
        </p:spPr>
        <p:txBody>
          <a:bodyPr wrap="square" rtlCol="0">
            <a:spAutoFit/>
          </a:bodyPr>
          <a:lstStyle/>
          <a:p>
            <a:r>
              <a:rPr lang="en-US" sz="4000" spc="600" dirty="0">
                <a:solidFill>
                  <a:schemeClr val="accent3">
                    <a:lumMod val="75000"/>
                  </a:schemeClr>
                </a:solidFill>
                <a:latin typeface="Tw Cen MT Condensed" panose="020B0606020104020203" pitchFamily="34" charset="0"/>
                <a:cs typeface="Poppins" panose="00000500000000000000" pitchFamily="2" charset="0"/>
              </a:rPr>
              <a:t>YOUR SUBTITLE</a:t>
            </a:r>
          </a:p>
          <a:p>
            <a:endParaRPr lang="en-US" dirty="0">
              <a:latin typeface="Tw Cen MT Condensed" panose="020B0606020104020203" pitchFamily="34" charset="0"/>
            </a:endParaRPr>
          </a:p>
        </p:txBody>
      </p:sp>
      <p:sp>
        <p:nvSpPr>
          <p:cNvPr id="54" name="Title 1">
            <a:extLst>
              <a:ext uri="{FF2B5EF4-FFF2-40B4-BE49-F238E27FC236}">
                <a16:creationId xmlns:a16="http://schemas.microsoft.com/office/drawing/2014/main" id="{4908713C-259D-4839-80BC-52F5CA9C0B1C}"/>
              </a:ext>
            </a:extLst>
          </p:cNvPr>
          <p:cNvSpPr txBox="1">
            <a:spLocks/>
          </p:cNvSpPr>
          <p:nvPr/>
        </p:nvSpPr>
        <p:spPr>
          <a:xfrm>
            <a:off x="6089695" y="2005693"/>
            <a:ext cx="8194313" cy="1219199"/>
          </a:xfrm>
          <a:prstGeom prst="rect">
            <a:avLst/>
          </a:prstGeom>
        </p:spPr>
        <p:txBody>
          <a:bodyPr vert="horz" lIns="91440" tIns="45720" rIns="91440" bIns="45720" rtlCol="0" anchor="b">
            <a:normAutofit/>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a:lnSpc>
                <a:spcPts val="7200"/>
              </a:lnSpc>
            </a:pPr>
            <a:r>
              <a:rPr lang="en-US" sz="9000" spc="800" dirty="0">
                <a:solidFill>
                  <a:schemeClr val="tx1"/>
                </a:solidFill>
                <a:latin typeface="Breathe Press" panose="00000500000000000000" pitchFamily="2" charset="0"/>
                <a:cs typeface="Poppins" panose="00000500000000000000" pitchFamily="2" charset="0"/>
              </a:rPr>
              <a:t>YOUR TITLE</a:t>
            </a:r>
          </a:p>
        </p:txBody>
      </p:sp>
      <p:sp>
        <p:nvSpPr>
          <p:cNvPr id="55" name="TextBox 54">
            <a:extLst>
              <a:ext uri="{FF2B5EF4-FFF2-40B4-BE49-F238E27FC236}">
                <a16:creationId xmlns:a16="http://schemas.microsoft.com/office/drawing/2014/main" id="{91E98965-519E-4B69-82C6-DF8E5D3788CA}"/>
              </a:ext>
            </a:extLst>
          </p:cNvPr>
          <p:cNvSpPr txBox="1"/>
          <p:nvPr/>
        </p:nvSpPr>
        <p:spPr>
          <a:xfrm>
            <a:off x="7498080" y="3745230"/>
            <a:ext cx="4994909" cy="3493264"/>
          </a:xfrm>
          <a:prstGeom prst="rect">
            <a:avLst/>
          </a:prstGeom>
          <a:noFill/>
        </p:spPr>
        <p:txBody>
          <a:bodyPr wrap="square" rtlCol="0">
            <a:spAutoFit/>
          </a:bodyPr>
          <a:lstStyle/>
          <a:p>
            <a:pPr algn="ctr" defTabSz="1200150">
              <a:lnSpc>
                <a:spcPct val="90000"/>
              </a:lnSpc>
              <a:spcBef>
                <a:spcPct val="0"/>
              </a:spcBef>
              <a:spcAft>
                <a:spcPct val="35000"/>
              </a:spcAft>
            </a:pPr>
            <a:r>
              <a:rPr lang="en-US" sz="2000" dirty="0"/>
              <a:t>This is where your subtext can go. This is for demonstration purposes to show you what the text would look like in this position.</a:t>
            </a:r>
          </a:p>
          <a:p>
            <a:pPr algn="ctr" defTabSz="1200150">
              <a:lnSpc>
                <a:spcPct val="90000"/>
              </a:lnSpc>
              <a:spcBef>
                <a:spcPct val="0"/>
              </a:spcBef>
              <a:spcAft>
                <a:spcPct val="35000"/>
              </a:spcAft>
            </a:pPr>
            <a:r>
              <a:rPr lang="en-US" sz="2000" dirty="0"/>
              <a:t>Be sure when you tell your story your audience is engaged and ready to intake your </a:t>
            </a:r>
            <a:r>
              <a:rPr lang="en-US" sz="2000" dirty="0" err="1"/>
              <a:t>message.s</a:t>
            </a:r>
            <a:r>
              <a:rPr lang="en-US" sz="2000" dirty="0"/>
              <a:t> is where your second paragraph comes in, now it gets to the good stuff. Have your pictures ready and your words ready to make an impact on those you wish to sway.</a:t>
            </a:r>
          </a:p>
          <a:p>
            <a:endParaRPr lang="en-US" dirty="0"/>
          </a:p>
        </p:txBody>
      </p:sp>
      <p:cxnSp>
        <p:nvCxnSpPr>
          <p:cNvPr id="67" name="Straight Connector 66">
            <a:extLst>
              <a:ext uri="{FF2B5EF4-FFF2-40B4-BE49-F238E27FC236}">
                <a16:creationId xmlns:a16="http://schemas.microsoft.com/office/drawing/2014/main" id="{E4224A5F-4562-434C-A7C1-01B53392A44F}"/>
              </a:ext>
            </a:extLst>
          </p:cNvPr>
          <p:cNvCxnSpPr>
            <a:cxnSpLocks/>
          </p:cNvCxnSpPr>
          <p:nvPr/>
        </p:nvCxnSpPr>
        <p:spPr>
          <a:xfrm flipH="1">
            <a:off x="6096" y="1199621"/>
            <a:ext cx="8851392" cy="0"/>
          </a:xfrm>
          <a:prstGeom prst="line">
            <a:avLst/>
          </a:prstGeom>
          <a:ln w="12700">
            <a:gradFill>
              <a:gsLst>
                <a:gs pos="0">
                  <a:schemeClr val="accent2"/>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Callout Text">
            <a:extLst>
              <a:ext uri="{FF2B5EF4-FFF2-40B4-BE49-F238E27FC236}">
                <a16:creationId xmlns:a16="http://schemas.microsoft.com/office/drawing/2014/main" id="{A301C2B8-9DA5-4C68-B550-95F712A01987}"/>
              </a:ext>
            </a:extLst>
          </p:cNvPr>
          <p:cNvSpPr/>
          <p:nvPr/>
        </p:nvSpPr>
        <p:spPr>
          <a:xfrm>
            <a:off x="277091" y="241059"/>
            <a:ext cx="6135052" cy="3291849"/>
          </a:xfrm>
          <a:prstGeom prst="wedgeRectCallout">
            <a:avLst>
              <a:gd name="adj1" fmla="val 62167"/>
              <a:gd name="adj2" fmla="val 849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3000"/>
              </a:lnSpc>
            </a:pPr>
            <a:endParaRPr lang="en-US" sz="4200" b="1" dirty="0">
              <a:solidFill>
                <a:srgbClr val="FF0000"/>
              </a:solidFill>
              <a:latin typeface="Calibri" panose="020F0502020204030204" pitchFamily="34" charset="0"/>
              <a:cs typeface="Calibri" panose="020F0502020204030204" pitchFamily="34" charset="0"/>
            </a:endParaRPr>
          </a:p>
          <a:p>
            <a:pPr algn="ctr">
              <a:lnSpc>
                <a:spcPts val="3000"/>
              </a:lnSpc>
            </a:pPr>
            <a:r>
              <a:rPr lang="en-US" sz="4200" b="1" dirty="0">
                <a:solidFill>
                  <a:srgbClr val="FF0000"/>
                </a:solidFill>
                <a:latin typeface="Calibri" panose="020F0502020204030204" pitchFamily="34" charset="0"/>
                <a:cs typeface="Calibri" panose="020F0502020204030204" pitchFamily="34" charset="0"/>
              </a:rPr>
              <a:t>NOTE: </a:t>
            </a:r>
            <a:r>
              <a:rPr lang="en-US" sz="3500" b="1" dirty="0">
                <a:solidFill>
                  <a:schemeClr val="tx1"/>
                </a:solidFill>
                <a:latin typeface="Calibri" panose="020F0502020204030204" pitchFamily="34" charset="0"/>
                <a:cs typeface="Calibri" panose="020F0502020204030204" pitchFamily="34" charset="0"/>
              </a:rPr>
              <a:t>This may look strange and cluttered, but it plays and looks differently in slideshow mode, (hit F5 to play)</a:t>
            </a:r>
            <a:br>
              <a:rPr lang="en-US" sz="3500" b="1" dirty="0">
                <a:solidFill>
                  <a:schemeClr val="tx1"/>
                </a:solidFill>
                <a:latin typeface="Calibri" panose="020F0502020204030204" pitchFamily="34" charset="0"/>
                <a:cs typeface="Calibri" panose="020F0502020204030204" pitchFamily="34" charset="0"/>
              </a:rPr>
            </a:br>
            <a:r>
              <a:rPr lang="en-US" sz="3500" b="1" dirty="0">
                <a:solidFill>
                  <a:schemeClr val="tx1"/>
                </a:solidFill>
                <a:latin typeface="Calibri" panose="020F0502020204030204" pitchFamily="34" charset="0"/>
                <a:cs typeface="Calibri" panose="020F0502020204030204" pitchFamily="34" charset="0"/>
              </a:rPr>
              <a:t>So change the text and what you need…then push play to see the results.</a:t>
            </a:r>
            <a:endParaRPr lang="en-US" sz="25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7043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30556E-6 1.23457E-7 L -0.21822 -0.00015 " pathEditMode="relative" rAng="0" ptsTypes="AA">
                                      <p:cBhvr>
                                        <p:cTn id="6" dur="1000" fill="hold"/>
                                        <p:tgtEl>
                                          <p:spTgt spid="34"/>
                                        </p:tgtEl>
                                        <p:attrNameLst>
                                          <p:attrName>ppt_x</p:attrName>
                                          <p:attrName>ppt_y</p:attrName>
                                        </p:attrNameLst>
                                      </p:cBhvr>
                                      <p:rCtr x="-10911" y="-15"/>
                                    </p:animMotion>
                                  </p:childTnLst>
                                </p:cTn>
                              </p:par>
                              <p:par>
                                <p:cTn id="7" presetID="42" presetClass="path" presetSubtype="0" accel="50000" decel="50000" fill="hold" nodeType="withEffect">
                                  <p:stCondLst>
                                    <p:cond delay="0"/>
                                  </p:stCondLst>
                                  <p:childTnLst>
                                    <p:animMotion origin="layout" path="M -4.30556E-6 1.23457E-7 L -0.21822 -0.00015 " pathEditMode="relative" rAng="0" ptsTypes="AA">
                                      <p:cBhvr>
                                        <p:cTn id="8" dur="1000" fill="hold"/>
                                        <p:tgtEl>
                                          <p:spTgt spid="13"/>
                                        </p:tgtEl>
                                        <p:attrNameLst>
                                          <p:attrName>ppt_x</p:attrName>
                                          <p:attrName>ppt_y</p:attrName>
                                        </p:attrNameLst>
                                      </p:cBhvr>
                                      <p:rCtr x="-10911" y="-15"/>
                                    </p:animMotion>
                                  </p:childTnLst>
                                </p:cTn>
                              </p:par>
                              <p:par>
                                <p:cTn id="9" presetID="42" presetClass="path" presetSubtype="0" accel="50000" decel="50000" fill="hold" nodeType="withEffect">
                                  <p:stCondLst>
                                    <p:cond delay="0"/>
                                  </p:stCondLst>
                                  <p:childTnLst>
                                    <p:animMotion origin="layout" path="M 2.77778E-6 3.08642E-6 L 0.18507 -0.00124 " pathEditMode="relative" rAng="0" ptsTypes="AA">
                                      <p:cBhvr>
                                        <p:cTn id="10" dur="1000" fill="hold"/>
                                        <p:tgtEl>
                                          <p:spTgt spid="64"/>
                                        </p:tgtEl>
                                        <p:attrNameLst>
                                          <p:attrName>ppt_x</p:attrName>
                                          <p:attrName>ppt_y</p:attrName>
                                        </p:attrNameLst>
                                      </p:cBhvr>
                                      <p:rCtr x="9253" y="-62"/>
                                    </p:animMotion>
                                  </p:childTnLst>
                                </p:cTn>
                              </p:par>
                              <p:par>
                                <p:cTn id="11" presetID="42" presetClass="path" presetSubtype="0" accel="50000" decel="50000" fill="hold" nodeType="withEffect">
                                  <p:stCondLst>
                                    <p:cond delay="0"/>
                                  </p:stCondLst>
                                  <p:childTnLst>
                                    <p:animMotion origin="layout" path="M -8.33333E-7 3.08642E-6 L 0.18516 0.00046 " pathEditMode="relative" rAng="0" ptsTypes="AA">
                                      <p:cBhvr>
                                        <p:cTn id="12" dur="1000" fill="hold"/>
                                        <p:tgtEl>
                                          <p:spTgt spid="35"/>
                                        </p:tgtEl>
                                        <p:attrNameLst>
                                          <p:attrName>ppt_x</p:attrName>
                                          <p:attrName>ppt_y</p:attrName>
                                        </p:attrNameLst>
                                      </p:cBhvr>
                                      <p:rCtr x="9253" y="15"/>
                                    </p:animMotion>
                                  </p:childTnLst>
                                </p:cTn>
                              </p:par>
                              <p:par>
                                <p:cTn id="13" presetID="42" presetClass="path" presetSubtype="0" accel="50000" decel="50000" fill="hold" nodeType="withEffect">
                                  <p:stCondLst>
                                    <p:cond delay="0"/>
                                  </p:stCondLst>
                                  <p:childTnLst>
                                    <p:animMotion origin="layout" path="M 1.52778E-6 -1.23457E-6 L 0.18524 -0.00015 " pathEditMode="relative" rAng="0" ptsTypes="AA">
                                      <p:cBhvr>
                                        <p:cTn id="14" dur="1000" fill="hold"/>
                                        <p:tgtEl>
                                          <p:spTgt spid="60"/>
                                        </p:tgtEl>
                                        <p:attrNameLst>
                                          <p:attrName>ppt_x</p:attrName>
                                          <p:attrName>ppt_y</p:attrName>
                                        </p:attrNameLst>
                                      </p:cBhvr>
                                      <p:rCtr x="9262" y="-15"/>
                                    </p:animMotion>
                                  </p:childTnLst>
                                </p:cTn>
                              </p:par>
                              <p:par>
                                <p:cTn id="15" presetID="42" presetClass="path" presetSubtype="0" accel="50000" decel="50000" fill="hold" nodeType="withEffect">
                                  <p:stCondLst>
                                    <p:cond delay="0"/>
                                  </p:stCondLst>
                                  <p:childTnLst>
                                    <p:animMotion origin="layout" path="M 2.63889E-6 1.23457E-7 L 0.18498 -0.00062 " pathEditMode="relative" rAng="0" ptsTypes="AA">
                                      <p:cBhvr>
                                        <p:cTn id="16" dur="1000" fill="hold"/>
                                        <p:tgtEl>
                                          <p:spTgt spid="32"/>
                                        </p:tgtEl>
                                        <p:attrNameLst>
                                          <p:attrName>ppt_x</p:attrName>
                                          <p:attrName>ppt_y</p:attrName>
                                        </p:attrNameLst>
                                      </p:cBhvr>
                                      <p:rCtr x="9245" y="-31"/>
                                    </p:animMotion>
                                  </p:childTnLst>
                                </p:cTn>
                              </p:par>
                              <p:par>
                                <p:cTn id="17" presetID="14" presetClass="entr" presetSubtype="10" fill="hold" grpId="0" nodeType="withEffect">
                                  <p:stCondLst>
                                    <p:cond delay="600"/>
                                  </p:stCondLst>
                                  <p:childTnLst>
                                    <p:set>
                                      <p:cBhvr>
                                        <p:cTn id="18" dur="1" fill="hold">
                                          <p:stCondLst>
                                            <p:cond delay="0"/>
                                          </p:stCondLst>
                                        </p:cTn>
                                        <p:tgtEl>
                                          <p:spTgt spid="54"/>
                                        </p:tgtEl>
                                        <p:attrNameLst>
                                          <p:attrName>style.visibility</p:attrName>
                                        </p:attrNameLst>
                                      </p:cBhvr>
                                      <p:to>
                                        <p:strVal val="visible"/>
                                      </p:to>
                                    </p:set>
                                    <p:animEffect transition="in" filter="randombar(horizontal)">
                                      <p:cBhvr>
                                        <p:cTn id="19" dur="500"/>
                                        <p:tgtEl>
                                          <p:spTgt spid="54"/>
                                        </p:tgtEl>
                                      </p:cBhvr>
                                    </p:animEffect>
                                  </p:childTnLst>
                                </p:cTn>
                              </p:par>
                              <p:par>
                                <p:cTn id="20" presetID="14" presetClass="entr" presetSubtype="10"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par>
                                <p:cTn id="23" presetID="10" presetClass="entr" presetSubtype="0" fill="hold" grpId="0" nodeType="withEffect">
                                  <p:stCondLst>
                                    <p:cond delay="140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par>
                                <p:cTn id="26" presetID="42" presetClass="path" presetSubtype="0" accel="50000" decel="50000" fill="hold" grpId="0" nodeType="withEffect">
                                  <p:stCondLst>
                                    <p:cond delay="0"/>
                                  </p:stCondLst>
                                  <p:childTnLst>
                                    <p:animMotion origin="layout" path="M 2.77778E-6 1.11111E-6 L 0.18524 -0.00016 " pathEditMode="relative" rAng="0" ptsTypes="AA">
                                      <p:cBhvr>
                                        <p:cTn id="27" dur="1000" fill="hold"/>
                                        <p:tgtEl>
                                          <p:spTgt spid="2"/>
                                        </p:tgtEl>
                                        <p:attrNameLst>
                                          <p:attrName>ppt_x</p:attrName>
                                          <p:attrName>ppt_y</p:attrName>
                                        </p:attrNameLst>
                                      </p:cBhvr>
                                      <p:rCtr x="9262" y="-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4"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tx1">
                <a:lumMod val="85000"/>
              </a:schemeClr>
            </a:gs>
            <a:gs pos="0">
              <a:schemeClr val="tx1"/>
            </a:gs>
          </a:gsLst>
          <a:lin ang="5400000" scaled="1"/>
        </a:gra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D7F2C727-3044-4D53-B418-486B4CC3CF1D}"/>
              </a:ext>
            </a:extLst>
          </p:cNvPr>
          <p:cNvGrpSpPr/>
          <p:nvPr/>
        </p:nvGrpSpPr>
        <p:grpSpPr>
          <a:xfrm>
            <a:off x="12869131" y="0"/>
            <a:ext cx="2113852" cy="2771696"/>
            <a:chOff x="7079300" y="1199614"/>
            <a:chExt cx="5124289" cy="6718998"/>
          </a:xfrm>
        </p:grpSpPr>
        <p:sp>
          <p:nvSpPr>
            <p:cNvPr id="39" name="Rectangle 38">
              <a:extLst>
                <a:ext uri="{FF2B5EF4-FFF2-40B4-BE49-F238E27FC236}">
                  <a16:creationId xmlns:a16="http://schemas.microsoft.com/office/drawing/2014/main" id="{97A3BA64-B3C9-4C03-8542-12C03AC26D19}"/>
                </a:ext>
              </a:extLst>
            </p:cNvPr>
            <p:cNvSpPr/>
            <p:nvPr/>
          </p:nvSpPr>
          <p:spPr>
            <a:xfrm>
              <a:off x="11930320" y="1199663"/>
              <a:ext cx="273269" cy="34778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Data 6">
              <a:extLst>
                <a:ext uri="{FF2B5EF4-FFF2-40B4-BE49-F238E27FC236}">
                  <a16:creationId xmlns:a16="http://schemas.microsoft.com/office/drawing/2014/main" id="{92F6E87B-8226-486A-A855-6FFF307D1F6B}"/>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2D429091-72B6-4F32-9C2F-EADF086AE1F0}"/>
              </a:ext>
            </a:extLst>
          </p:cNvPr>
          <p:cNvGrpSpPr/>
          <p:nvPr/>
        </p:nvGrpSpPr>
        <p:grpSpPr>
          <a:xfrm>
            <a:off x="13671193" y="-1836"/>
            <a:ext cx="2113852" cy="2771696"/>
            <a:chOff x="7079300" y="1199614"/>
            <a:chExt cx="5124289" cy="6718998"/>
          </a:xfrm>
        </p:grpSpPr>
        <p:sp>
          <p:nvSpPr>
            <p:cNvPr id="44" name="Rectangle 43">
              <a:extLst>
                <a:ext uri="{FF2B5EF4-FFF2-40B4-BE49-F238E27FC236}">
                  <a16:creationId xmlns:a16="http://schemas.microsoft.com/office/drawing/2014/main" id="{AAB648BF-0999-45A6-90AE-E3394374E90C}"/>
                </a:ext>
              </a:extLst>
            </p:cNvPr>
            <p:cNvSpPr/>
            <p:nvPr/>
          </p:nvSpPr>
          <p:spPr>
            <a:xfrm>
              <a:off x="11930320" y="1199663"/>
              <a:ext cx="273269" cy="34778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Data 6">
              <a:extLst>
                <a:ext uri="{FF2B5EF4-FFF2-40B4-BE49-F238E27FC236}">
                  <a16:creationId xmlns:a16="http://schemas.microsoft.com/office/drawing/2014/main" id="{2B1283B7-0B61-4F86-A550-5D0DEEB2D810}"/>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340A0C39-5242-4001-A585-AFCA0B9E0AA1}"/>
              </a:ext>
            </a:extLst>
          </p:cNvPr>
          <p:cNvGrpSpPr/>
          <p:nvPr/>
        </p:nvGrpSpPr>
        <p:grpSpPr>
          <a:xfrm>
            <a:off x="14450887" y="-3673"/>
            <a:ext cx="2113852" cy="2771696"/>
            <a:chOff x="7079300" y="1199614"/>
            <a:chExt cx="5124289" cy="6718998"/>
          </a:xfrm>
        </p:grpSpPr>
        <p:sp>
          <p:nvSpPr>
            <p:cNvPr id="49" name="Rectangle 48">
              <a:extLst>
                <a:ext uri="{FF2B5EF4-FFF2-40B4-BE49-F238E27FC236}">
                  <a16:creationId xmlns:a16="http://schemas.microsoft.com/office/drawing/2014/main" id="{85BF78B5-8DE1-4C19-9E7E-7BC63A969804}"/>
                </a:ext>
              </a:extLst>
            </p:cNvPr>
            <p:cNvSpPr/>
            <p:nvPr/>
          </p:nvSpPr>
          <p:spPr>
            <a:xfrm>
              <a:off x="11930320" y="1199663"/>
              <a:ext cx="273269" cy="34778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Data 6">
              <a:extLst>
                <a:ext uri="{FF2B5EF4-FFF2-40B4-BE49-F238E27FC236}">
                  <a16:creationId xmlns:a16="http://schemas.microsoft.com/office/drawing/2014/main" id="{5C201994-1B18-4578-B55B-2E2B70CAC929}"/>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Rounded Corners 5">
            <a:extLst>
              <a:ext uri="{FF2B5EF4-FFF2-40B4-BE49-F238E27FC236}">
                <a16:creationId xmlns:a16="http://schemas.microsoft.com/office/drawing/2014/main" id="{632DE56C-1BED-4B31-BF09-335F3B8482B5}"/>
              </a:ext>
            </a:extLst>
          </p:cNvPr>
          <p:cNvSpPr/>
          <p:nvPr/>
        </p:nvSpPr>
        <p:spPr>
          <a:xfrm>
            <a:off x="308918" y="3237470"/>
            <a:ext cx="17719589" cy="4015946"/>
          </a:xfrm>
          <a:prstGeom prst="roundRect">
            <a:avLst>
              <a:gd name="adj" fmla="val 102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EF69D6A-D475-4429-B27F-9EFE0959D3A7}"/>
              </a:ext>
            </a:extLst>
          </p:cNvPr>
          <p:cNvSpPr txBox="1">
            <a:spLocks/>
          </p:cNvSpPr>
          <p:nvPr/>
        </p:nvSpPr>
        <p:spPr>
          <a:xfrm>
            <a:off x="5008330" y="1163534"/>
            <a:ext cx="8194313" cy="1219199"/>
          </a:xfrm>
          <a:prstGeom prst="rect">
            <a:avLst/>
          </a:prstGeom>
        </p:spPr>
        <p:txBody>
          <a:bodyPr vert="horz" lIns="91440" tIns="45720" rIns="91440" bIns="45720" rtlCol="0" anchor="b">
            <a:normAutofit/>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a:lnSpc>
                <a:spcPts val="7200"/>
              </a:lnSpc>
            </a:pPr>
            <a:r>
              <a:rPr lang="en-US" sz="9000" spc="800" dirty="0">
                <a:solidFill>
                  <a:schemeClr val="bg1"/>
                </a:solidFill>
                <a:latin typeface="Breathe Press" panose="00000500000000000000" pitchFamily="2" charset="0"/>
                <a:cs typeface="Poppins" panose="00000500000000000000" pitchFamily="2" charset="0"/>
              </a:rPr>
              <a:t>YOUR TITLE</a:t>
            </a:r>
          </a:p>
        </p:txBody>
      </p:sp>
      <p:sp>
        <p:nvSpPr>
          <p:cNvPr id="4" name="TextBox 3">
            <a:extLst>
              <a:ext uri="{FF2B5EF4-FFF2-40B4-BE49-F238E27FC236}">
                <a16:creationId xmlns:a16="http://schemas.microsoft.com/office/drawing/2014/main" id="{037A92B1-0991-4E48-9D1B-017F308AE42D}"/>
              </a:ext>
            </a:extLst>
          </p:cNvPr>
          <p:cNvSpPr txBox="1"/>
          <p:nvPr/>
        </p:nvSpPr>
        <p:spPr>
          <a:xfrm>
            <a:off x="6672787" y="2166433"/>
            <a:ext cx="4882093" cy="1123384"/>
          </a:xfrm>
          <a:prstGeom prst="rect">
            <a:avLst/>
          </a:prstGeom>
          <a:noFill/>
        </p:spPr>
        <p:txBody>
          <a:bodyPr wrap="square" rtlCol="0">
            <a:spAutoFit/>
          </a:bodyPr>
          <a:lstStyle/>
          <a:p>
            <a:r>
              <a:rPr lang="en-US" sz="4000" spc="600" dirty="0">
                <a:solidFill>
                  <a:schemeClr val="accent3">
                    <a:lumMod val="75000"/>
                  </a:schemeClr>
                </a:solidFill>
                <a:latin typeface="Tw Cen MT Condensed" panose="020B0606020104020203" pitchFamily="34" charset="0"/>
                <a:cs typeface="Poppins" panose="00000500000000000000" pitchFamily="2" charset="0"/>
              </a:rPr>
              <a:t>YOUR SUBTITLE</a:t>
            </a:r>
          </a:p>
          <a:p>
            <a:endParaRPr lang="en-US" dirty="0">
              <a:latin typeface="Tw Cen MT Condensed" panose="020B0606020104020203" pitchFamily="34" charset="0"/>
            </a:endParaRPr>
          </a:p>
        </p:txBody>
      </p:sp>
      <p:grpSp>
        <p:nvGrpSpPr>
          <p:cNvPr id="73" name="Group 72">
            <a:extLst>
              <a:ext uri="{FF2B5EF4-FFF2-40B4-BE49-F238E27FC236}">
                <a16:creationId xmlns:a16="http://schemas.microsoft.com/office/drawing/2014/main" id="{A265231A-CC58-4C32-A89C-920BB5D7C188}"/>
              </a:ext>
            </a:extLst>
          </p:cNvPr>
          <p:cNvGrpSpPr/>
          <p:nvPr/>
        </p:nvGrpSpPr>
        <p:grpSpPr>
          <a:xfrm>
            <a:off x="8886722" y="7518797"/>
            <a:ext cx="2107895" cy="2771877"/>
            <a:chOff x="7076968" y="1199614"/>
            <a:chExt cx="5109842" cy="6719435"/>
          </a:xfrm>
        </p:grpSpPr>
        <p:sp>
          <p:nvSpPr>
            <p:cNvPr id="74" name="Rectangle 73">
              <a:extLst>
                <a:ext uri="{FF2B5EF4-FFF2-40B4-BE49-F238E27FC236}">
                  <a16:creationId xmlns:a16="http://schemas.microsoft.com/office/drawing/2014/main" id="{14E27B57-F516-491F-9DEB-DBE2A5A8882D}"/>
                </a:ext>
              </a:extLst>
            </p:cNvPr>
            <p:cNvSpPr/>
            <p:nvPr/>
          </p:nvSpPr>
          <p:spPr>
            <a:xfrm>
              <a:off x="7076968" y="7574173"/>
              <a:ext cx="273269" cy="3448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Data 6">
              <a:extLst>
                <a:ext uri="{FF2B5EF4-FFF2-40B4-BE49-F238E27FC236}">
                  <a16:creationId xmlns:a16="http://schemas.microsoft.com/office/drawing/2014/main" id="{7773FFC2-8121-4F12-851F-D212600077E8}"/>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02FB2728-B507-42E8-84E4-B4C54FFF0412}"/>
              </a:ext>
            </a:extLst>
          </p:cNvPr>
          <p:cNvGrpSpPr/>
          <p:nvPr/>
        </p:nvGrpSpPr>
        <p:grpSpPr>
          <a:xfrm>
            <a:off x="9688784" y="7516961"/>
            <a:ext cx="2107895" cy="2771877"/>
            <a:chOff x="7076968" y="1199614"/>
            <a:chExt cx="5109842" cy="6719435"/>
          </a:xfrm>
        </p:grpSpPr>
        <p:sp>
          <p:nvSpPr>
            <p:cNvPr id="78" name="Rectangle 77">
              <a:extLst>
                <a:ext uri="{FF2B5EF4-FFF2-40B4-BE49-F238E27FC236}">
                  <a16:creationId xmlns:a16="http://schemas.microsoft.com/office/drawing/2014/main" id="{1D16C573-31F2-4D84-87D3-313C9AB8B835}"/>
                </a:ext>
              </a:extLst>
            </p:cNvPr>
            <p:cNvSpPr/>
            <p:nvPr/>
          </p:nvSpPr>
          <p:spPr>
            <a:xfrm>
              <a:off x="7076968" y="7574173"/>
              <a:ext cx="273269" cy="34487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lowchart: Data 6">
              <a:extLst>
                <a:ext uri="{FF2B5EF4-FFF2-40B4-BE49-F238E27FC236}">
                  <a16:creationId xmlns:a16="http://schemas.microsoft.com/office/drawing/2014/main" id="{740A5914-5B83-44CD-8564-D0FA3E26BD01}"/>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EA9D7025-4890-4F67-B510-1F225C66B064}"/>
              </a:ext>
            </a:extLst>
          </p:cNvPr>
          <p:cNvGrpSpPr/>
          <p:nvPr/>
        </p:nvGrpSpPr>
        <p:grpSpPr>
          <a:xfrm>
            <a:off x="10468478" y="7515124"/>
            <a:ext cx="2107895" cy="2771877"/>
            <a:chOff x="7076968" y="1199614"/>
            <a:chExt cx="5109842" cy="6719435"/>
          </a:xfrm>
        </p:grpSpPr>
        <p:sp>
          <p:nvSpPr>
            <p:cNvPr id="82" name="Rectangle 81">
              <a:extLst>
                <a:ext uri="{FF2B5EF4-FFF2-40B4-BE49-F238E27FC236}">
                  <a16:creationId xmlns:a16="http://schemas.microsoft.com/office/drawing/2014/main" id="{635CBFD6-264D-4AC1-A2E0-4F217CD9C9A1}"/>
                </a:ext>
              </a:extLst>
            </p:cNvPr>
            <p:cNvSpPr/>
            <p:nvPr/>
          </p:nvSpPr>
          <p:spPr>
            <a:xfrm>
              <a:off x="7076968" y="7574173"/>
              <a:ext cx="273269" cy="34487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Data 6">
              <a:extLst>
                <a:ext uri="{FF2B5EF4-FFF2-40B4-BE49-F238E27FC236}">
                  <a16:creationId xmlns:a16="http://schemas.microsoft.com/office/drawing/2014/main" id="{5683DCB8-C7AB-4943-9561-6EA048AA5D1A}"/>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427928A0-1584-425A-8B8B-A1602CED3A86}"/>
              </a:ext>
            </a:extLst>
          </p:cNvPr>
          <p:cNvGrpSpPr/>
          <p:nvPr/>
        </p:nvGrpSpPr>
        <p:grpSpPr>
          <a:xfrm>
            <a:off x="3122421" y="1319108"/>
            <a:ext cx="3030023" cy="1376110"/>
            <a:chOff x="2529786" y="1862663"/>
            <a:chExt cx="1438200" cy="653170"/>
          </a:xfrm>
        </p:grpSpPr>
        <p:sp>
          <p:nvSpPr>
            <p:cNvPr id="53" name="Freeform 5">
              <a:extLst>
                <a:ext uri="{FF2B5EF4-FFF2-40B4-BE49-F238E27FC236}">
                  <a16:creationId xmlns:a16="http://schemas.microsoft.com/office/drawing/2014/main" id="{4343AC7B-6D53-4D13-8D00-8AACE5C27DD6}"/>
                </a:ext>
              </a:extLst>
            </p:cNvPr>
            <p:cNvSpPr>
              <a:spLocks/>
            </p:cNvSpPr>
            <p:nvPr/>
          </p:nvSpPr>
          <p:spPr bwMode="auto">
            <a:xfrm rot="16200000">
              <a:off x="2509990" y="1882459"/>
              <a:ext cx="648479" cy="608887"/>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2">
                <a:alpha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
              <a:extLst>
                <a:ext uri="{FF2B5EF4-FFF2-40B4-BE49-F238E27FC236}">
                  <a16:creationId xmlns:a16="http://schemas.microsoft.com/office/drawing/2014/main" id="{8F2E44A4-DB3D-422D-9E13-3C3BCD40B619}"/>
                </a:ext>
              </a:extLst>
            </p:cNvPr>
            <p:cNvSpPr>
              <a:spLocks/>
            </p:cNvSpPr>
            <p:nvPr/>
          </p:nvSpPr>
          <p:spPr bwMode="auto">
            <a:xfrm rot="16200000">
              <a:off x="2925646" y="1884041"/>
              <a:ext cx="648479" cy="608886"/>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3">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5">
              <a:extLst>
                <a:ext uri="{FF2B5EF4-FFF2-40B4-BE49-F238E27FC236}">
                  <a16:creationId xmlns:a16="http://schemas.microsoft.com/office/drawing/2014/main" id="{5557D82D-569B-4AC9-A6D8-13E3AB2BC059}"/>
                </a:ext>
              </a:extLst>
            </p:cNvPr>
            <p:cNvSpPr>
              <a:spLocks/>
            </p:cNvSpPr>
            <p:nvPr/>
          </p:nvSpPr>
          <p:spPr bwMode="auto">
            <a:xfrm rot="16200000">
              <a:off x="3339303" y="1887151"/>
              <a:ext cx="648479" cy="608886"/>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4">
                <a:alpha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6" name="TextBox 55">
            <a:extLst>
              <a:ext uri="{FF2B5EF4-FFF2-40B4-BE49-F238E27FC236}">
                <a16:creationId xmlns:a16="http://schemas.microsoft.com/office/drawing/2014/main" id="{518C3795-7361-48D4-8F31-92584E4EE9B8}"/>
              </a:ext>
            </a:extLst>
          </p:cNvPr>
          <p:cNvSpPr txBox="1"/>
          <p:nvPr/>
        </p:nvSpPr>
        <p:spPr>
          <a:xfrm>
            <a:off x="14411214" y="3910440"/>
            <a:ext cx="3003822" cy="3444020"/>
          </a:xfrm>
          <a:prstGeom prst="rect">
            <a:avLst/>
          </a:prstGeom>
          <a:noFill/>
        </p:spPr>
        <p:txBody>
          <a:bodyPr wrap="square" rtlCol="0">
            <a:spAutoFit/>
          </a:bodyPr>
          <a:lstStyle/>
          <a:p>
            <a:pPr defTabSz="1200150">
              <a:lnSpc>
                <a:spcPct val="90000"/>
              </a:lnSpc>
              <a:spcBef>
                <a:spcPct val="0"/>
              </a:spcBef>
              <a:spcAft>
                <a:spcPct val="35000"/>
              </a:spcAft>
            </a:pPr>
            <a:r>
              <a:rPr lang="en-US" sz="1800" dirty="0"/>
              <a:t>This is where your subtext can go. This is for demonstration purposes to show you what the text would look like in this position.</a:t>
            </a:r>
          </a:p>
          <a:p>
            <a:pPr defTabSz="1200150">
              <a:lnSpc>
                <a:spcPct val="90000"/>
              </a:lnSpc>
              <a:spcBef>
                <a:spcPct val="0"/>
              </a:spcBef>
              <a:spcAft>
                <a:spcPct val="35000"/>
              </a:spcAft>
            </a:pPr>
            <a:r>
              <a:rPr lang="en-US" sz="1800" dirty="0"/>
              <a:t>Are you ready to make an impact on those you wish to communicate with? Go ahead and put your own copy here and show them what you got.</a:t>
            </a:r>
          </a:p>
          <a:p>
            <a:endParaRPr lang="en-US" dirty="0"/>
          </a:p>
        </p:txBody>
      </p:sp>
      <p:sp>
        <p:nvSpPr>
          <p:cNvPr id="58" name="TextBox 57">
            <a:extLst>
              <a:ext uri="{FF2B5EF4-FFF2-40B4-BE49-F238E27FC236}">
                <a16:creationId xmlns:a16="http://schemas.microsoft.com/office/drawing/2014/main" id="{68B02E5C-AE4C-4B3B-8D89-BC83FA545A42}"/>
              </a:ext>
            </a:extLst>
          </p:cNvPr>
          <p:cNvSpPr txBox="1"/>
          <p:nvPr/>
        </p:nvSpPr>
        <p:spPr>
          <a:xfrm>
            <a:off x="882565" y="3893022"/>
            <a:ext cx="3003822" cy="3444020"/>
          </a:xfrm>
          <a:prstGeom prst="rect">
            <a:avLst/>
          </a:prstGeom>
          <a:noFill/>
        </p:spPr>
        <p:txBody>
          <a:bodyPr wrap="square" rtlCol="0">
            <a:spAutoFit/>
          </a:bodyPr>
          <a:lstStyle/>
          <a:p>
            <a:pPr algn="r" defTabSz="1200150">
              <a:lnSpc>
                <a:spcPct val="90000"/>
              </a:lnSpc>
              <a:spcBef>
                <a:spcPct val="0"/>
              </a:spcBef>
              <a:spcAft>
                <a:spcPct val="35000"/>
              </a:spcAft>
            </a:pPr>
            <a:r>
              <a:rPr lang="en-US" sz="1800" dirty="0"/>
              <a:t>This is where your subtext can go. This is for demonstration purposes to show you what the text would look like in this position.</a:t>
            </a:r>
          </a:p>
          <a:p>
            <a:pPr algn="r" defTabSz="1200150">
              <a:lnSpc>
                <a:spcPct val="90000"/>
              </a:lnSpc>
              <a:spcBef>
                <a:spcPct val="0"/>
              </a:spcBef>
              <a:spcAft>
                <a:spcPct val="35000"/>
              </a:spcAft>
            </a:pPr>
            <a:r>
              <a:rPr lang="en-US" sz="1800" dirty="0"/>
              <a:t>Are you ready to make an impact on those you wish to communicate with? Go ahead and put your own copy here and show them what you got.</a:t>
            </a:r>
          </a:p>
          <a:p>
            <a:endParaRPr lang="en-US" dirty="0"/>
          </a:p>
        </p:txBody>
      </p:sp>
      <p:pic>
        <p:nvPicPr>
          <p:cNvPr id="25" name="Picture Placeholder 24" descr="A pair of tennis shoes&#10;&#10;Description automatically generated with low confidence">
            <a:extLst>
              <a:ext uri="{FF2B5EF4-FFF2-40B4-BE49-F238E27FC236}">
                <a16:creationId xmlns:a16="http://schemas.microsoft.com/office/drawing/2014/main" id="{CDCDA204-6D6A-4CED-B6DF-2ED5A706426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4600" r="4600"/>
          <a:stretch>
            <a:fillRect/>
          </a:stretch>
        </p:blipFill>
        <p:spPr/>
      </p:pic>
      <p:pic>
        <p:nvPicPr>
          <p:cNvPr id="9" name="Picture Placeholder 8" descr="A picture containing dark, spectacles, goggles&#10;&#10;Description automatically generated">
            <a:extLst>
              <a:ext uri="{FF2B5EF4-FFF2-40B4-BE49-F238E27FC236}">
                <a16:creationId xmlns:a16="http://schemas.microsoft.com/office/drawing/2014/main" id="{A69BA9B7-ED1A-48A7-91DD-0575DC1453C0}"/>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600" r="4600"/>
          <a:stretch>
            <a:fillRect/>
          </a:stretch>
        </p:blipFill>
        <p:spPr/>
      </p:pic>
      <p:sp>
        <p:nvSpPr>
          <p:cNvPr id="48" name="TextBox 47">
            <a:extLst>
              <a:ext uri="{FF2B5EF4-FFF2-40B4-BE49-F238E27FC236}">
                <a16:creationId xmlns:a16="http://schemas.microsoft.com/office/drawing/2014/main" id="{AD8DAFA0-DEF7-4C79-ACDC-0E9B08FDE93C}"/>
              </a:ext>
            </a:extLst>
          </p:cNvPr>
          <p:cNvSpPr txBox="1"/>
          <p:nvPr/>
        </p:nvSpPr>
        <p:spPr>
          <a:xfrm>
            <a:off x="696236" y="3300753"/>
            <a:ext cx="3270283" cy="1000274"/>
          </a:xfrm>
          <a:prstGeom prst="rect">
            <a:avLst/>
          </a:prstGeom>
          <a:noFill/>
        </p:spPr>
        <p:txBody>
          <a:bodyPr wrap="square" rtlCol="0">
            <a:spAutoFit/>
          </a:bodyPr>
          <a:lstStyle/>
          <a:p>
            <a:pPr algn="r"/>
            <a:r>
              <a:rPr lang="en-US" sz="3200" spc="400" dirty="0">
                <a:solidFill>
                  <a:schemeClr val="accent3">
                    <a:lumMod val="75000"/>
                  </a:schemeClr>
                </a:solidFill>
                <a:latin typeface="Tw Cen MT Condensed" panose="020B0606020104020203" pitchFamily="34" charset="0"/>
                <a:cs typeface="Poppins" panose="00000500000000000000" pitchFamily="2" charset="0"/>
              </a:rPr>
              <a:t>YOUR TEXT</a:t>
            </a:r>
          </a:p>
          <a:p>
            <a:endParaRPr lang="en-US" dirty="0">
              <a:latin typeface="Tw Cen MT Condensed" panose="020B0606020104020203" pitchFamily="34" charset="0"/>
            </a:endParaRPr>
          </a:p>
        </p:txBody>
      </p:sp>
      <p:sp>
        <p:nvSpPr>
          <p:cNvPr id="50" name="TextBox 49">
            <a:extLst>
              <a:ext uri="{FF2B5EF4-FFF2-40B4-BE49-F238E27FC236}">
                <a16:creationId xmlns:a16="http://schemas.microsoft.com/office/drawing/2014/main" id="{25415450-8401-4F52-B746-E350BB895A80}"/>
              </a:ext>
            </a:extLst>
          </p:cNvPr>
          <p:cNvSpPr txBox="1"/>
          <p:nvPr/>
        </p:nvSpPr>
        <p:spPr>
          <a:xfrm>
            <a:off x="14379284" y="3304873"/>
            <a:ext cx="3270283" cy="1000274"/>
          </a:xfrm>
          <a:prstGeom prst="rect">
            <a:avLst/>
          </a:prstGeom>
          <a:noFill/>
        </p:spPr>
        <p:txBody>
          <a:bodyPr wrap="square" rtlCol="0">
            <a:spAutoFit/>
          </a:bodyPr>
          <a:lstStyle/>
          <a:p>
            <a:r>
              <a:rPr lang="en-US" sz="3200" spc="400" dirty="0">
                <a:solidFill>
                  <a:schemeClr val="accent3">
                    <a:lumMod val="75000"/>
                  </a:schemeClr>
                </a:solidFill>
                <a:latin typeface="Tw Cen MT Condensed" panose="020B0606020104020203" pitchFamily="34" charset="0"/>
                <a:cs typeface="Poppins" panose="00000500000000000000" pitchFamily="2" charset="0"/>
              </a:rPr>
              <a:t>YOUR TEXT</a:t>
            </a:r>
          </a:p>
          <a:p>
            <a:endParaRPr lang="en-US" dirty="0">
              <a:latin typeface="Tw Cen MT Condensed" panose="020B0606020104020203" pitchFamily="34" charset="0"/>
            </a:endParaRPr>
          </a:p>
        </p:txBody>
      </p:sp>
      <p:cxnSp>
        <p:nvCxnSpPr>
          <p:cNvPr id="57" name="Straight Connector 56">
            <a:extLst>
              <a:ext uri="{FF2B5EF4-FFF2-40B4-BE49-F238E27FC236}">
                <a16:creationId xmlns:a16="http://schemas.microsoft.com/office/drawing/2014/main" id="{183E9210-C658-497D-A577-31C81486EDC1}"/>
              </a:ext>
            </a:extLst>
          </p:cNvPr>
          <p:cNvCxnSpPr>
            <a:cxnSpLocks/>
          </p:cNvCxnSpPr>
          <p:nvPr/>
        </p:nvCxnSpPr>
        <p:spPr>
          <a:xfrm flipH="1">
            <a:off x="6224912" y="2765706"/>
            <a:ext cx="8851392" cy="0"/>
          </a:xfrm>
          <a:prstGeom prst="line">
            <a:avLst/>
          </a:prstGeom>
          <a:ln w="12700">
            <a:gradFill>
              <a:gsLst>
                <a:gs pos="0">
                  <a:schemeClr val="accent2"/>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9543CC6-51A5-400F-B5A5-8FD998EE450E}"/>
              </a:ext>
            </a:extLst>
          </p:cNvPr>
          <p:cNvCxnSpPr>
            <a:cxnSpLocks/>
          </p:cNvCxnSpPr>
          <p:nvPr/>
        </p:nvCxnSpPr>
        <p:spPr>
          <a:xfrm>
            <a:off x="10366041" y="7513614"/>
            <a:ext cx="7921959" cy="0"/>
          </a:xfrm>
          <a:prstGeom prst="line">
            <a:avLst/>
          </a:prstGeom>
          <a:ln w="12700">
            <a:gradFill>
              <a:gsLst>
                <a:gs pos="0">
                  <a:schemeClr val="accent4"/>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718783"/>
      </p:ext>
    </p:extLst>
  </p:cSld>
  <p:clrMapOvr>
    <a:overrideClrMapping bg1="dk1" tx1="lt1" bg2="dk2" tx2="lt2" accent1="accent1" accent2="accent2" accent3="accent3" accent4="accent4" accent5="accent5" accent6="accent6" hlink="hlink" folHlink="folHlink"/>
  </p:clrMapOvr>
  <p:transition spd="slow" advClick="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30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300"/>
                                        <p:tgtEl>
                                          <p:spTgt spid="36"/>
                                        </p:tgtEl>
                                      </p:cBhvr>
                                    </p:animEffect>
                                  </p:childTnLst>
                                </p:cTn>
                              </p:par>
                              <p:par>
                                <p:cTn id="8" presetID="22" presetClass="entr" presetSubtype="1" fill="hold" nodeType="withEffect">
                                  <p:stCondLst>
                                    <p:cond delay="700"/>
                                  </p:stCondLst>
                                  <p:childTnLst>
                                    <p:set>
                                      <p:cBhvr>
                                        <p:cTn id="9" dur="1" fill="hold">
                                          <p:stCondLst>
                                            <p:cond delay="0"/>
                                          </p:stCondLst>
                                        </p:cTn>
                                        <p:tgtEl>
                                          <p:spTgt spid="73"/>
                                        </p:tgtEl>
                                        <p:attrNameLst>
                                          <p:attrName>style.visibility</p:attrName>
                                        </p:attrNameLst>
                                      </p:cBhvr>
                                      <p:to>
                                        <p:strVal val="visible"/>
                                      </p:to>
                                    </p:set>
                                    <p:animEffect transition="in" filter="wipe(up)">
                                      <p:cBhvr>
                                        <p:cTn id="10" dur="300"/>
                                        <p:tgtEl>
                                          <p:spTgt spid="73"/>
                                        </p:tgtEl>
                                      </p:cBhvr>
                                    </p:animEffect>
                                  </p:childTnLst>
                                </p:cTn>
                              </p:par>
                              <p:par>
                                <p:cTn id="11" presetID="22" presetClass="entr" presetSubtype="1" fill="hold" nodeType="withEffect">
                                  <p:stCondLst>
                                    <p:cond delay="700"/>
                                  </p:stCondLst>
                                  <p:childTnLst>
                                    <p:set>
                                      <p:cBhvr>
                                        <p:cTn id="12" dur="1" fill="hold">
                                          <p:stCondLst>
                                            <p:cond delay="0"/>
                                          </p:stCondLst>
                                        </p:cTn>
                                        <p:tgtEl>
                                          <p:spTgt spid="42"/>
                                        </p:tgtEl>
                                        <p:attrNameLst>
                                          <p:attrName>style.visibility</p:attrName>
                                        </p:attrNameLst>
                                      </p:cBhvr>
                                      <p:to>
                                        <p:strVal val="visible"/>
                                      </p:to>
                                    </p:set>
                                    <p:animEffect transition="in" filter="wipe(up)">
                                      <p:cBhvr>
                                        <p:cTn id="13" dur="300"/>
                                        <p:tgtEl>
                                          <p:spTgt spid="42"/>
                                        </p:tgtEl>
                                      </p:cBhvr>
                                    </p:animEffect>
                                  </p:childTnLst>
                                </p:cTn>
                              </p:par>
                              <p:par>
                                <p:cTn id="14" presetID="22" presetClass="entr" presetSubtype="1" fill="hold" nodeType="withEffect">
                                  <p:stCondLst>
                                    <p:cond delay="1100"/>
                                  </p:stCondLst>
                                  <p:childTnLst>
                                    <p:set>
                                      <p:cBhvr>
                                        <p:cTn id="15" dur="1" fill="hold">
                                          <p:stCondLst>
                                            <p:cond delay="0"/>
                                          </p:stCondLst>
                                        </p:cTn>
                                        <p:tgtEl>
                                          <p:spTgt spid="77"/>
                                        </p:tgtEl>
                                        <p:attrNameLst>
                                          <p:attrName>style.visibility</p:attrName>
                                        </p:attrNameLst>
                                      </p:cBhvr>
                                      <p:to>
                                        <p:strVal val="visible"/>
                                      </p:to>
                                    </p:set>
                                    <p:animEffect transition="in" filter="wipe(up)">
                                      <p:cBhvr>
                                        <p:cTn id="16" dur="300"/>
                                        <p:tgtEl>
                                          <p:spTgt spid="77"/>
                                        </p:tgtEl>
                                      </p:cBhvr>
                                    </p:animEffect>
                                  </p:childTnLst>
                                </p:cTn>
                              </p:par>
                              <p:par>
                                <p:cTn id="17" presetID="22" presetClass="entr" presetSubtype="1" fill="hold" nodeType="withEffect">
                                  <p:stCondLst>
                                    <p:cond delay="1100"/>
                                  </p:stCondLst>
                                  <p:childTnLst>
                                    <p:set>
                                      <p:cBhvr>
                                        <p:cTn id="18" dur="1" fill="hold">
                                          <p:stCondLst>
                                            <p:cond delay="0"/>
                                          </p:stCondLst>
                                        </p:cTn>
                                        <p:tgtEl>
                                          <p:spTgt spid="46"/>
                                        </p:tgtEl>
                                        <p:attrNameLst>
                                          <p:attrName>style.visibility</p:attrName>
                                        </p:attrNameLst>
                                      </p:cBhvr>
                                      <p:to>
                                        <p:strVal val="visible"/>
                                      </p:to>
                                    </p:set>
                                    <p:animEffect transition="in" filter="wipe(up)">
                                      <p:cBhvr>
                                        <p:cTn id="19" dur="300"/>
                                        <p:tgtEl>
                                          <p:spTgt spid="46"/>
                                        </p:tgtEl>
                                      </p:cBhvr>
                                    </p:animEffect>
                                  </p:childTnLst>
                                </p:cTn>
                              </p:par>
                              <p:par>
                                <p:cTn id="20" presetID="22" presetClass="entr" presetSubtype="1" fill="hold" nodeType="withEffect">
                                  <p:stCondLst>
                                    <p:cond delay="1500"/>
                                  </p:stCondLst>
                                  <p:childTnLst>
                                    <p:set>
                                      <p:cBhvr>
                                        <p:cTn id="21" dur="1" fill="hold">
                                          <p:stCondLst>
                                            <p:cond delay="0"/>
                                          </p:stCondLst>
                                        </p:cTn>
                                        <p:tgtEl>
                                          <p:spTgt spid="81"/>
                                        </p:tgtEl>
                                        <p:attrNameLst>
                                          <p:attrName>style.visibility</p:attrName>
                                        </p:attrNameLst>
                                      </p:cBhvr>
                                      <p:to>
                                        <p:strVal val="visible"/>
                                      </p:to>
                                    </p:set>
                                    <p:animEffect transition="in" filter="wipe(up)">
                                      <p:cBhvr>
                                        <p:cTn id="22" dur="300"/>
                                        <p:tgtEl>
                                          <p:spTgt spid="81"/>
                                        </p:tgtEl>
                                      </p:cBhvr>
                                    </p:animEffect>
                                  </p:childTnLst>
                                </p:cTn>
                              </p:par>
                              <p:par>
                                <p:cTn id="23" presetID="2" presetClass="entr" presetSubtype="8" accel="40000" decel="60000" fill="hold" grpId="0" nodeType="withEffect">
                                  <p:stCondLst>
                                    <p:cond delay="200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0-#ppt_w/2"/>
                                          </p:val>
                                        </p:tav>
                                        <p:tav tm="100000">
                                          <p:val>
                                            <p:strVal val="#ppt_x"/>
                                          </p:val>
                                        </p:tav>
                                      </p:tavLst>
                                    </p:anim>
                                    <p:anim calcmode="lin" valueType="num">
                                      <p:cBhvr additive="base">
                                        <p:cTn id="26" dur="500" fill="hold"/>
                                        <p:tgtEl>
                                          <p:spTgt spid="48"/>
                                        </p:tgtEl>
                                        <p:attrNameLst>
                                          <p:attrName>ppt_y</p:attrName>
                                        </p:attrNameLst>
                                      </p:cBhvr>
                                      <p:tavLst>
                                        <p:tav tm="0">
                                          <p:val>
                                            <p:strVal val="#ppt_y"/>
                                          </p:val>
                                        </p:tav>
                                        <p:tav tm="100000">
                                          <p:val>
                                            <p:strVal val="#ppt_y"/>
                                          </p:val>
                                        </p:tav>
                                      </p:tavLst>
                                    </p:anim>
                                  </p:childTnLst>
                                </p:cTn>
                              </p:par>
                              <p:par>
                                <p:cTn id="27" presetID="10" presetClass="entr" presetSubtype="0" fill="hold" grpId="0" nodeType="withEffect">
                                  <p:stCondLst>
                                    <p:cond delay="240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500"/>
                                        <p:tgtEl>
                                          <p:spTgt spid="58"/>
                                        </p:tgtEl>
                                      </p:cBhvr>
                                    </p:animEffect>
                                  </p:childTnLst>
                                </p:cTn>
                              </p:par>
                              <p:par>
                                <p:cTn id="30" presetID="2" presetClass="entr" presetSubtype="2" accel="40000" decel="60000" fill="hold" grpId="0" nodeType="withEffect">
                                  <p:stCondLst>
                                    <p:cond delay="300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500" fill="hold"/>
                                        <p:tgtEl>
                                          <p:spTgt spid="50"/>
                                        </p:tgtEl>
                                        <p:attrNameLst>
                                          <p:attrName>ppt_x</p:attrName>
                                        </p:attrNameLst>
                                      </p:cBhvr>
                                      <p:tavLst>
                                        <p:tav tm="0">
                                          <p:val>
                                            <p:strVal val="1+#ppt_w/2"/>
                                          </p:val>
                                        </p:tav>
                                        <p:tav tm="100000">
                                          <p:val>
                                            <p:strVal val="#ppt_x"/>
                                          </p:val>
                                        </p:tav>
                                      </p:tavLst>
                                    </p:anim>
                                    <p:anim calcmode="lin" valueType="num">
                                      <p:cBhvr additive="base">
                                        <p:cTn id="33" dur="500" fill="hold"/>
                                        <p:tgtEl>
                                          <p:spTgt spid="50"/>
                                        </p:tgtEl>
                                        <p:attrNameLst>
                                          <p:attrName>ppt_y</p:attrName>
                                        </p:attrNameLst>
                                      </p:cBhvr>
                                      <p:tavLst>
                                        <p:tav tm="0">
                                          <p:val>
                                            <p:strVal val="#ppt_y"/>
                                          </p:val>
                                        </p:tav>
                                        <p:tav tm="100000">
                                          <p:val>
                                            <p:strVal val="#ppt_y"/>
                                          </p:val>
                                        </p:tav>
                                      </p:tavLst>
                                    </p:anim>
                                  </p:childTnLst>
                                </p:cTn>
                              </p:par>
                              <p:par>
                                <p:cTn id="34" presetID="10" presetClass="entr" presetSubtype="0" fill="hold" grpId="0" nodeType="withEffect">
                                  <p:stCondLst>
                                    <p:cond delay="340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8" grpId="0"/>
      <p:bldP spid="48" grpId="0"/>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29EF7953-A5A0-425A-BC75-67635D87D8DF}"/>
              </a:ext>
            </a:extLst>
          </p:cNvPr>
          <p:cNvSpPr/>
          <p:nvPr/>
        </p:nvSpPr>
        <p:spPr>
          <a:xfrm>
            <a:off x="591912" y="3498533"/>
            <a:ext cx="4942114" cy="1547751"/>
          </a:xfrm>
          <a:prstGeom prst="roundRect">
            <a:avLst>
              <a:gd name="adj" fmla="val 12122"/>
            </a:avLst>
          </a:prstGeom>
          <a:solidFill>
            <a:schemeClr val="accent2">
              <a:alpha val="86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Rounded Corners 31">
            <a:extLst>
              <a:ext uri="{FF2B5EF4-FFF2-40B4-BE49-F238E27FC236}">
                <a16:creationId xmlns:a16="http://schemas.microsoft.com/office/drawing/2014/main" id="{4DDB6A1C-C0EE-40D6-9D22-BE1B6F3FB770}"/>
              </a:ext>
            </a:extLst>
          </p:cNvPr>
          <p:cNvSpPr/>
          <p:nvPr/>
        </p:nvSpPr>
        <p:spPr>
          <a:xfrm>
            <a:off x="6672943" y="3489008"/>
            <a:ext cx="4942114" cy="1547751"/>
          </a:xfrm>
          <a:prstGeom prst="roundRect">
            <a:avLst>
              <a:gd name="adj" fmla="val 12122"/>
            </a:avLst>
          </a:prstGeom>
          <a:solidFill>
            <a:schemeClr val="accent3">
              <a:alpha val="86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67321CE-C53B-4B4D-BF9C-43451CDF775C}"/>
              </a:ext>
            </a:extLst>
          </p:cNvPr>
          <p:cNvSpPr/>
          <p:nvPr/>
        </p:nvSpPr>
        <p:spPr>
          <a:xfrm>
            <a:off x="12668251" y="3484247"/>
            <a:ext cx="4942114" cy="1547751"/>
          </a:xfrm>
          <a:prstGeom prst="roundRect">
            <a:avLst>
              <a:gd name="adj" fmla="val 12122"/>
            </a:avLst>
          </a:prstGeom>
          <a:solidFill>
            <a:schemeClr val="accent4">
              <a:alpha val="86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4EE0E5E4-FE33-4A64-BABE-BBB5FF909541}"/>
              </a:ext>
            </a:extLst>
          </p:cNvPr>
          <p:cNvSpPr/>
          <p:nvPr/>
        </p:nvSpPr>
        <p:spPr>
          <a:xfrm>
            <a:off x="592597" y="5320784"/>
            <a:ext cx="4936666" cy="3163567"/>
          </a:xfrm>
          <a:custGeom>
            <a:avLst/>
            <a:gdLst>
              <a:gd name="connsiteX0" fmla="*/ 0 w 2500848"/>
              <a:gd name="connsiteY0" fmla="*/ 188693 h 1886930"/>
              <a:gd name="connsiteX1" fmla="*/ 188693 w 2500848"/>
              <a:gd name="connsiteY1" fmla="*/ 0 h 1886930"/>
              <a:gd name="connsiteX2" fmla="*/ 2312155 w 2500848"/>
              <a:gd name="connsiteY2" fmla="*/ 0 h 1886930"/>
              <a:gd name="connsiteX3" fmla="*/ 2500848 w 2500848"/>
              <a:gd name="connsiteY3" fmla="*/ 188693 h 1886930"/>
              <a:gd name="connsiteX4" fmla="*/ 2500848 w 2500848"/>
              <a:gd name="connsiteY4" fmla="*/ 1698237 h 1886930"/>
              <a:gd name="connsiteX5" fmla="*/ 2312155 w 2500848"/>
              <a:gd name="connsiteY5" fmla="*/ 1886930 h 1886930"/>
              <a:gd name="connsiteX6" fmla="*/ 188693 w 2500848"/>
              <a:gd name="connsiteY6" fmla="*/ 1886930 h 1886930"/>
              <a:gd name="connsiteX7" fmla="*/ 0 w 2500848"/>
              <a:gd name="connsiteY7" fmla="*/ 1698237 h 1886930"/>
              <a:gd name="connsiteX8" fmla="*/ 0 w 2500848"/>
              <a:gd name="connsiteY8" fmla="*/ 188693 h 188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848" h="1886930">
                <a:moveTo>
                  <a:pt x="0" y="188693"/>
                </a:moveTo>
                <a:cubicBezTo>
                  <a:pt x="0" y="84481"/>
                  <a:pt x="84481" y="0"/>
                  <a:pt x="188693" y="0"/>
                </a:cubicBezTo>
                <a:lnTo>
                  <a:pt x="2312155" y="0"/>
                </a:lnTo>
                <a:cubicBezTo>
                  <a:pt x="2416367" y="0"/>
                  <a:pt x="2500848" y="84481"/>
                  <a:pt x="2500848" y="188693"/>
                </a:cubicBezTo>
                <a:lnTo>
                  <a:pt x="2500848" y="1698237"/>
                </a:lnTo>
                <a:cubicBezTo>
                  <a:pt x="2500848" y="1802449"/>
                  <a:pt x="2416367" y="1886930"/>
                  <a:pt x="2312155" y="1886930"/>
                </a:cubicBezTo>
                <a:lnTo>
                  <a:pt x="188693" y="1886930"/>
                </a:lnTo>
                <a:cubicBezTo>
                  <a:pt x="84481" y="1886930"/>
                  <a:pt x="0" y="1802449"/>
                  <a:pt x="0" y="1698237"/>
                </a:cubicBezTo>
                <a:lnTo>
                  <a:pt x="0" y="188693"/>
                </a:lnTo>
                <a:close/>
              </a:path>
            </a:pathLst>
          </a:custGeom>
          <a:solidFill>
            <a:schemeClr val="bg1"/>
          </a:solidFill>
          <a:ln w="38100">
            <a:solidFill>
              <a:schemeClr val="accent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23" tIns="274923" rIns="274923" bIns="274923" numCol="1" spcCol="1270" anchor="ctr" anchorCtr="0">
            <a:noAutofit/>
          </a:bodyPr>
          <a:lstStyle/>
          <a:p>
            <a:pPr algn="ctr" defTabSz="1200150">
              <a:lnSpc>
                <a:spcPct val="90000"/>
              </a:lnSpc>
              <a:spcBef>
                <a:spcPct val="0"/>
              </a:spcBef>
              <a:spcAft>
                <a:spcPct val="35000"/>
              </a:spcAft>
            </a:pPr>
            <a:endParaRPr lang="en-US" sz="2400" dirty="0">
              <a:solidFill>
                <a:schemeClr val="tx1"/>
              </a:solidFill>
            </a:endParaRPr>
          </a:p>
          <a:p>
            <a:pPr algn="ctr" defTabSz="1200150">
              <a:lnSpc>
                <a:spcPct val="90000"/>
              </a:lnSpc>
              <a:spcBef>
                <a:spcPct val="0"/>
              </a:spcBef>
              <a:spcAft>
                <a:spcPct val="35000"/>
              </a:spcAft>
            </a:pPr>
            <a:r>
              <a:rPr lang="en-US" sz="2200" dirty="0">
                <a:solidFill>
                  <a:schemeClr val="tx1"/>
                </a:solidFill>
              </a:rPr>
              <a:t>This is where your subtext can go. It’s for demonstration purposes to show you what the text would look like.</a:t>
            </a:r>
            <a:br>
              <a:rPr lang="en-US" sz="2400" dirty="0">
                <a:solidFill>
                  <a:schemeClr val="tx1"/>
                </a:solidFill>
              </a:rPr>
            </a:br>
            <a:endParaRPr lang="en-US" sz="2500" i="1" dirty="0">
              <a:solidFill>
                <a:schemeClr val="tx1"/>
              </a:solidFill>
            </a:endParaRPr>
          </a:p>
          <a:p>
            <a:pPr algn="ctr" defTabSz="1200150">
              <a:lnSpc>
                <a:spcPct val="90000"/>
              </a:lnSpc>
              <a:spcBef>
                <a:spcPct val="0"/>
              </a:spcBef>
              <a:spcAft>
                <a:spcPct val="35000"/>
              </a:spcAft>
            </a:pPr>
            <a:r>
              <a:rPr lang="en-US" dirty="0">
                <a:solidFill>
                  <a:schemeClr val="tx1"/>
                </a:solidFill>
              </a:rPr>
              <a:t>“</a:t>
            </a:r>
            <a:r>
              <a:rPr lang="en-US" b="1" dirty="0">
                <a:solidFill>
                  <a:schemeClr val="tx1"/>
                </a:solidFill>
              </a:rPr>
              <a:t>A QUOTE HERE IF YOU LIKE”</a:t>
            </a:r>
          </a:p>
          <a:p>
            <a:pPr algn="ctr" defTabSz="1200150">
              <a:lnSpc>
                <a:spcPct val="90000"/>
              </a:lnSpc>
              <a:spcBef>
                <a:spcPct val="0"/>
              </a:spcBef>
              <a:spcAft>
                <a:spcPct val="35000"/>
              </a:spcAft>
            </a:pPr>
            <a:endParaRPr lang="en-US" dirty="0"/>
          </a:p>
        </p:txBody>
      </p:sp>
      <p:sp>
        <p:nvSpPr>
          <p:cNvPr id="16" name="Freeform: Shape 15">
            <a:extLst>
              <a:ext uri="{FF2B5EF4-FFF2-40B4-BE49-F238E27FC236}">
                <a16:creationId xmlns:a16="http://schemas.microsoft.com/office/drawing/2014/main" id="{1BB186DA-48D9-4BAA-BE90-478BF1A67A77}"/>
              </a:ext>
            </a:extLst>
          </p:cNvPr>
          <p:cNvSpPr/>
          <p:nvPr/>
        </p:nvSpPr>
        <p:spPr>
          <a:xfrm>
            <a:off x="6675667" y="5301734"/>
            <a:ext cx="4936666" cy="3163567"/>
          </a:xfrm>
          <a:custGeom>
            <a:avLst/>
            <a:gdLst>
              <a:gd name="connsiteX0" fmla="*/ 0 w 2500848"/>
              <a:gd name="connsiteY0" fmla="*/ 188693 h 1886930"/>
              <a:gd name="connsiteX1" fmla="*/ 188693 w 2500848"/>
              <a:gd name="connsiteY1" fmla="*/ 0 h 1886930"/>
              <a:gd name="connsiteX2" fmla="*/ 2312155 w 2500848"/>
              <a:gd name="connsiteY2" fmla="*/ 0 h 1886930"/>
              <a:gd name="connsiteX3" fmla="*/ 2500848 w 2500848"/>
              <a:gd name="connsiteY3" fmla="*/ 188693 h 1886930"/>
              <a:gd name="connsiteX4" fmla="*/ 2500848 w 2500848"/>
              <a:gd name="connsiteY4" fmla="*/ 1698237 h 1886930"/>
              <a:gd name="connsiteX5" fmla="*/ 2312155 w 2500848"/>
              <a:gd name="connsiteY5" fmla="*/ 1886930 h 1886930"/>
              <a:gd name="connsiteX6" fmla="*/ 188693 w 2500848"/>
              <a:gd name="connsiteY6" fmla="*/ 1886930 h 1886930"/>
              <a:gd name="connsiteX7" fmla="*/ 0 w 2500848"/>
              <a:gd name="connsiteY7" fmla="*/ 1698237 h 1886930"/>
              <a:gd name="connsiteX8" fmla="*/ 0 w 2500848"/>
              <a:gd name="connsiteY8" fmla="*/ 188693 h 188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848" h="1886930">
                <a:moveTo>
                  <a:pt x="0" y="188693"/>
                </a:moveTo>
                <a:cubicBezTo>
                  <a:pt x="0" y="84481"/>
                  <a:pt x="84481" y="0"/>
                  <a:pt x="188693" y="0"/>
                </a:cubicBezTo>
                <a:lnTo>
                  <a:pt x="2312155" y="0"/>
                </a:lnTo>
                <a:cubicBezTo>
                  <a:pt x="2416367" y="0"/>
                  <a:pt x="2500848" y="84481"/>
                  <a:pt x="2500848" y="188693"/>
                </a:cubicBezTo>
                <a:lnTo>
                  <a:pt x="2500848" y="1698237"/>
                </a:lnTo>
                <a:cubicBezTo>
                  <a:pt x="2500848" y="1802449"/>
                  <a:pt x="2416367" y="1886930"/>
                  <a:pt x="2312155" y="1886930"/>
                </a:cubicBezTo>
                <a:lnTo>
                  <a:pt x="188693" y="1886930"/>
                </a:lnTo>
                <a:cubicBezTo>
                  <a:pt x="84481" y="1886930"/>
                  <a:pt x="0" y="1802449"/>
                  <a:pt x="0" y="1698237"/>
                </a:cubicBezTo>
                <a:lnTo>
                  <a:pt x="0" y="188693"/>
                </a:lnTo>
                <a:close/>
              </a:path>
            </a:pathLst>
          </a:custGeom>
          <a:solidFill>
            <a:schemeClr val="bg1"/>
          </a:solidFill>
          <a:ln w="38100">
            <a:solidFill>
              <a:schemeClr val="accent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23" tIns="274923" rIns="274923" bIns="274923" numCol="1" spcCol="1270" anchor="ctr" anchorCtr="0">
            <a:noAutofit/>
          </a:bodyPr>
          <a:lstStyle/>
          <a:p>
            <a:pPr algn="ctr" defTabSz="1200150">
              <a:lnSpc>
                <a:spcPct val="90000"/>
              </a:lnSpc>
              <a:spcBef>
                <a:spcPct val="0"/>
              </a:spcBef>
              <a:spcAft>
                <a:spcPct val="35000"/>
              </a:spcAft>
            </a:pPr>
            <a:endParaRPr lang="en-US" sz="2400" dirty="0">
              <a:solidFill>
                <a:schemeClr val="tx1"/>
              </a:solidFill>
            </a:endParaRPr>
          </a:p>
          <a:p>
            <a:pPr algn="ctr" defTabSz="1200150">
              <a:lnSpc>
                <a:spcPct val="90000"/>
              </a:lnSpc>
              <a:spcBef>
                <a:spcPct val="0"/>
              </a:spcBef>
              <a:spcAft>
                <a:spcPct val="35000"/>
              </a:spcAft>
            </a:pPr>
            <a:r>
              <a:rPr lang="en-US" sz="2200" dirty="0">
                <a:solidFill>
                  <a:schemeClr val="tx1"/>
                </a:solidFill>
              </a:rPr>
              <a:t>This is where your subtext can go. It’s for demonstration purposes to show you what the text would look like.</a:t>
            </a:r>
            <a:br>
              <a:rPr lang="en-US" sz="2400" dirty="0">
                <a:solidFill>
                  <a:schemeClr val="tx1"/>
                </a:solidFill>
              </a:rPr>
            </a:br>
            <a:endParaRPr lang="en-US" sz="2500" i="1" dirty="0">
              <a:solidFill>
                <a:schemeClr val="tx1"/>
              </a:solidFill>
            </a:endParaRPr>
          </a:p>
          <a:p>
            <a:pPr algn="ctr" defTabSz="1200150">
              <a:lnSpc>
                <a:spcPct val="90000"/>
              </a:lnSpc>
              <a:spcBef>
                <a:spcPct val="0"/>
              </a:spcBef>
              <a:spcAft>
                <a:spcPct val="35000"/>
              </a:spcAft>
            </a:pPr>
            <a:r>
              <a:rPr lang="en-US" dirty="0">
                <a:solidFill>
                  <a:schemeClr val="tx1"/>
                </a:solidFill>
              </a:rPr>
              <a:t>“</a:t>
            </a:r>
            <a:r>
              <a:rPr lang="en-US" b="1" dirty="0">
                <a:solidFill>
                  <a:schemeClr val="tx1"/>
                </a:solidFill>
              </a:rPr>
              <a:t>A QUOTE HERE IF YOU LIKE”</a:t>
            </a:r>
          </a:p>
          <a:p>
            <a:pPr algn="ctr" defTabSz="1200150">
              <a:lnSpc>
                <a:spcPct val="90000"/>
              </a:lnSpc>
              <a:spcBef>
                <a:spcPct val="0"/>
              </a:spcBef>
              <a:spcAft>
                <a:spcPct val="35000"/>
              </a:spcAft>
            </a:pPr>
            <a:endParaRPr lang="en-US" dirty="0"/>
          </a:p>
        </p:txBody>
      </p:sp>
      <p:sp>
        <p:nvSpPr>
          <p:cNvPr id="18" name="Freeform: Shape 17">
            <a:extLst>
              <a:ext uri="{FF2B5EF4-FFF2-40B4-BE49-F238E27FC236}">
                <a16:creationId xmlns:a16="http://schemas.microsoft.com/office/drawing/2014/main" id="{9E27BDDF-8D6F-47A3-A430-CEC720E8D99F}"/>
              </a:ext>
            </a:extLst>
          </p:cNvPr>
          <p:cNvSpPr/>
          <p:nvPr/>
        </p:nvSpPr>
        <p:spPr>
          <a:xfrm>
            <a:off x="12671655" y="5311259"/>
            <a:ext cx="4936666" cy="3163567"/>
          </a:xfrm>
          <a:custGeom>
            <a:avLst/>
            <a:gdLst>
              <a:gd name="connsiteX0" fmla="*/ 0 w 2500848"/>
              <a:gd name="connsiteY0" fmla="*/ 188693 h 1886930"/>
              <a:gd name="connsiteX1" fmla="*/ 188693 w 2500848"/>
              <a:gd name="connsiteY1" fmla="*/ 0 h 1886930"/>
              <a:gd name="connsiteX2" fmla="*/ 2312155 w 2500848"/>
              <a:gd name="connsiteY2" fmla="*/ 0 h 1886930"/>
              <a:gd name="connsiteX3" fmla="*/ 2500848 w 2500848"/>
              <a:gd name="connsiteY3" fmla="*/ 188693 h 1886930"/>
              <a:gd name="connsiteX4" fmla="*/ 2500848 w 2500848"/>
              <a:gd name="connsiteY4" fmla="*/ 1698237 h 1886930"/>
              <a:gd name="connsiteX5" fmla="*/ 2312155 w 2500848"/>
              <a:gd name="connsiteY5" fmla="*/ 1886930 h 1886930"/>
              <a:gd name="connsiteX6" fmla="*/ 188693 w 2500848"/>
              <a:gd name="connsiteY6" fmla="*/ 1886930 h 1886930"/>
              <a:gd name="connsiteX7" fmla="*/ 0 w 2500848"/>
              <a:gd name="connsiteY7" fmla="*/ 1698237 h 1886930"/>
              <a:gd name="connsiteX8" fmla="*/ 0 w 2500848"/>
              <a:gd name="connsiteY8" fmla="*/ 188693 h 188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848" h="1886930">
                <a:moveTo>
                  <a:pt x="0" y="188693"/>
                </a:moveTo>
                <a:cubicBezTo>
                  <a:pt x="0" y="84481"/>
                  <a:pt x="84481" y="0"/>
                  <a:pt x="188693" y="0"/>
                </a:cubicBezTo>
                <a:lnTo>
                  <a:pt x="2312155" y="0"/>
                </a:lnTo>
                <a:cubicBezTo>
                  <a:pt x="2416367" y="0"/>
                  <a:pt x="2500848" y="84481"/>
                  <a:pt x="2500848" y="188693"/>
                </a:cubicBezTo>
                <a:lnTo>
                  <a:pt x="2500848" y="1698237"/>
                </a:lnTo>
                <a:cubicBezTo>
                  <a:pt x="2500848" y="1802449"/>
                  <a:pt x="2416367" y="1886930"/>
                  <a:pt x="2312155" y="1886930"/>
                </a:cubicBezTo>
                <a:lnTo>
                  <a:pt x="188693" y="1886930"/>
                </a:lnTo>
                <a:cubicBezTo>
                  <a:pt x="84481" y="1886930"/>
                  <a:pt x="0" y="1802449"/>
                  <a:pt x="0" y="1698237"/>
                </a:cubicBezTo>
                <a:lnTo>
                  <a:pt x="0" y="188693"/>
                </a:lnTo>
                <a:close/>
              </a:path>
            </a:pathLst>
          </a:custGeom>
          <a:solidFill>
            <a:schemeClr val="bg1"/>
          </a:solidFill>
          <a:ln w="38100">
            <a:solidFill>
              <a:schemeClr val="accent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23" tIns="274923" rIns="274923" bIns="274923" numCol="1" spcCol="1270" anchor="ctr" anchorCtr="0">
            <a:noAutofit/>
          </a:bodyPr>
          <a:lstStyle/>
          <a:p>
            <a:pPr algn="ctr" defTabSz="1200150">
              <a:lnSpc>
                <a:spcPct val="90000"/>
              </a:lnSpc>
              <a:spcBef>
                <a:spcPct val="0"/>
              </a:spcBef>
              <a:spcAft>
                <a:spcPct val="35000"/>
              </a:spcAft>
            </a:pPr>
            <a:endParaRPr lang="en-US" sz="2400" dirty="0">
              <a:solidFill>
                <a:schemeClr val="tx1"/>
              </a:solidFill>
            </a:endParaRPr>
          </a:p>
          <a:p>
            <a:pPr algn="ctr" defTabSz="1200150">
              <a:lnSpc>
                <a:spcPct val="90000"/>
              </a:lnSpc>
              <a:spcBef>
                <a:spcPct val="0"/>
              </a:spcBef>
              <a:spcAft>
                <a:spcPct val="35000"/>
              </a:spcAft>
            </a:pPr>
            <a:r>
              <a:rPr lang="en-US" sz="2200" dirty="0">
                <a:solidFill>
                  <a:schemeClr val="tx1"/>
                </a:solidFill>
              </a:rPr>
              <a:t>This is where your subtext can go. It’s for demonstration purposes to show you what the text would look like.</a:t>
            </a:r>
            <a:br>
              <a:rPr lang="en-US" sz="2400" dirty="0">
                <a:solidFill>
                  <a:schemeClr val="tx1"/>
                </a:solidFill>
              </a:rPr>
            </a:br>
            <a:endParaRPr lang="en-US" sz="2500" i="1" dirty="0">
              <a:solidFill>
                <a:schemeClr val="tx1"/>
              </a:solidFill>
            </a:endParaRPr>
          </a:p>
          <a:p>
            <a:pPr algn="ctr" defTabSz="1200150">
              <a:lnSpc>
                <a:spcPct val="90000"/>
              </a:lnSpc>
              <a:spcBef>
                <a:spcPct val="0"/>
              </a:spcBef>
              <a:spcAft>
                <a:spcPct val="35000"/>
              </a:spcAft>
            </a:pPr>
            <a:r>
              <a:rPr lang="en-US" dirty="0">
                <a:solidFill>
                  <a:schemeClr val="tx1"/>
                </a:solidFill>
              </a:rPr>
              <a:t>“</a:t>
            </a:r>
            <a:r>
              <a:rPr lang="en-US" b="1" dirty="0">
                <a:solidFill>
                  <a:schemeClr val="tx1"/>
                </a:solidFill>
              </a:rPr>
              <a:t>A QUOTE HERE IF YOU LIKE”</a:t>
            </a:r>
          </a:p>
          <a:p>
            <a:pPr algn="ctr" defTabSz="1200150">
              <a:lnSpc>
                <a:spcPct val="90000"/>
              </a:lnSpc>
              <a:spcBef>
                <a:spcPct val="0"/>
              </a:spcBef>
              <a:spcAft>
                <a:spcPct val="35000"/>
              </a:spcAft>
            </a:pPr>
            <a:endParaRPr lang="en-US" dirty="0"/>
          </a:p>
        </p:txBody>
      </p:sp>
      <p:sp>
        <p:nvSpPr>
          <p:cNvPr id="12" name="Title 1">
            <a:extLst>
              <a:ext uri="{FF2B5EF4-FFF2-40B4-BE49-F238E27FC236}">
                <a16:creationId xmlns:a16="http://schemas.microsoft.com/office/drawing/2014/main" id="{DA95F05E-B6DE-46DA-B1FD-972EDFCF4882}"/>
              </a:ext>
            </a:extLst>
          </p:cNvPr>
          <p:cNvSpPr txBox="1">
            <a:spLocks/>
          </p:cNvSpPr>
          <p:nvPr/>
        </p:nvSpPr>
        <p:spPr>
          <a:xfrm>
            <a:off x="713184" y="3629665"/>
            <a:ext cx="4741132" cy="1157466"/>
          </a:xfrm>
          <a:prstGeom prst="rect">
            <a:avLst/>
          </a:prstGeom>
        </p:spPr>
        <p:txBody>
          <a:bodyPr vert="horz" lIns="91440" tIns="45720" rIns="91440" bIns="45720" rtlCol="0" anchor="b">
            <a:normAutofit/>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a:lnSpc>
                <a:spcPts val="7200"/>
              </a:lnSpc>
            </a:pPr>
            <a:r>
              <a:rPr lang="en-US" sz="6500" spc="800" dirty="0">
                <a:solidFill>
                  <a:schemeClr val="tx1"/>
                </a:solidFill>
                <a:latin typeface="Breathe Press" panose="00000500000000000000" pitchFamily="2" charset="0"/>
                <a:cs typeface="Poppins" panose="00000500000000000000" pitchFamily="2" charset="0"/>
              </a:rPr>
              <a:t>YOUR TITLE</a:t>
            </a:r>
          </a:p>
        </p:txBody>
      </p:sp>
      <p:sp>
        <p:nvSpPr>
          <p:cNvPr id="13" name="Title 1">
            <a:extLst>
              <a:ext uri="{FF2B5EF4-FFF2-40B4-BE49-F238E27FC236}">
                <a16:creationId xmlns:a16="http://schemas.microsoft.com/office/drawing/2014/main" id="{3C3819E5-A4A1-4520-B700-776CC4BF23BC}"/>
              </a:ext>
            </a:extLst>
          </p:cNvPr>
          <p:cNvSpPr txBox="1">
            <a:spLocks/>
          </p:cNvSpPr>
          <p:nvPr/>
        </p:nvSpPr>
        <p:spPr>
          <a:xfrm>
            <a:off x="6773434" y="3621644"/>
            <a:ext cx="4741132" cy="1157466"/>
          </a:xfrm>
          <a:prstGeom prst="rect">
            <a:avLst/>
          </a:prstGeom>
        </p:spPr>
        <p:txBody>
          <a:bodyPr vert="horz" lIns="91440" tIns="45720" rIns="91440" bIns="45720" rtlCol="0" anchor="b">
            <a:normAutofit/>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a:lnSpc>
                <a:spcPts val="7200"/>
              </a:lnSpc>
            </a:pPr>
            <a:r>
              <a:rPr lang="en-US" sz="6500" spc="800" dirty="0">
                <a:solidFill>
                  <a:schemeClr val="tx1"/>
                </a:solidFill>
                <a:latin typeface="Breathe Press" panose="00000500000000000000" pitchFamily="2" charset="0"/>
                <a:cs typeface="Poppins" panose="00000500000000000000" pitchFamily="2" charset="0"/>
              </a:rPr>
              <a:t>YOUR TITLE</a:t>
            </a:r>
          </a:p>
        </p:txBody>
      </p:sp>
      <p:sp>
        <p:nvSpPr>
          <p:cNvPr id="14" name="Title 1">
            <a:extLst>
              <a:ext uri="{FF2B5EF4-FFF2-40B4-BE49-F238E27FC236}">
                <a16:creationId xmlns:a16="http://schemas.microsoft.com/office/drawing/2014/main" id="{F4ABFEBB-861F-4F51-8A7C-28D366FB8E1D}"/>
              </a:ext>
            </a:extLst>
          </p:cNvPr>
          <p:cNvSpPr txBox="1">
            <a:spLocks/>
          </p:cNvSpPr>
          <p:nvPr/>
        </p:nvSpPr>
        <p:spPr>
          <a:xfrm>
            <a:off x="12941623" y="3629665"/>
            <a:ext cx="4741132" cy="1157466"/>
          </a:xfrm>
          <a:prstGeom prst="rect">
            <a:avLst/>
          </a:prstGeom>
        </p:spPr>
        <p:txBody>
          <a:bodyPr vert="horz" lIns="91440" tIns="45720" rIns="91440" bIns="45720" rtlCol="0" anchor="b">
            <a:normAutofit/>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a:lnSpc>
                <a:spcPts val="7200"/>
              </a:lnSpc>
            </a:pPr>
            <a:r>
              <a:rPr lang="en-US" sz="6500" spc="800" dirty="0">
                <a:solidFill>
                  <a:schemeClr val="tx1"/>
                </a:solidFill>
                <a:latin typeface="Breathe Press" panose="00000500000000000000" pitchFamily="2" charset="0"/>
                <a:cs typeface="Poppins" panose="00000500000000000000" pitchFamily="2" charset="0"/>
              </a:rPr>
              <a:t>YOUR TITLE</a:t>
            </a:r>
          </a:p>
        </p:txBody>
      </p:sp>
      <p:grpSp>
        <p:nvGrpSpPr>
          <p:cNvPr id="15" name="Group 14">
            <a:extLst>
              <a:ext uri="{FF2B5EF4-FFF2-40B4-BE49-F238E27FC236}">
                <a16:creationId xmlns:a16="http://schemas.microsoft.com/office/drawing/2014/main" id="{5736F71A-E243-4C98-91C1-57CDA234617F}"/>
              </a:ext>
            </a:extLst>
          </p:cNvPr>
          <p:cNvGrpSpPr/>
          <p:nvPr/>
        </p:nvGrpSpPr>
        <p:grpSpPr>
          <a:xfrm>
            <a:off x="12869131" y="0"/>
            <a:ext cx="2113852" cy="2771696"/>
            <a:chOff x="7079300" y="1199614"/>
            <a:chExt cx="5124289" cy="6718998"/>
          </a:xfrm>
        </p:grpSpPr>
        <p:sp>
          <p:nvSpPr>
            <p:cNvPr id="19" name="Rectangle 18">
              <a:extLst>
                <a:ext uri="{FF2B5EF4-FFF2-40B4-BE49-F238E27FC236}">
                  <a16:creationId xmlns:a16="http://schemas.microsoft.com/office/drawing/2014/main" id="{698AAF58-1A64-4495-BD8A-F8B1978C3976}"/>
                </a:ext>
              </a:extLst>
            </p:cNvPr>
            <p:cNvSpPr/>
            <p:nvPr/>
          </p:nvSpPr>
          <p:spPr>
            <a:xfrm>
              <a:off x="11930320" y="1199663"/>
              <a:ext cx="273269" cy="34778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ata 6">
              <a:extLst>
                <a:ext uri="{FF2B5EF4-FFF2-40B4-BE49-F238E27FC236}">
                  <a16:creationId xmlns:a16="http://schemas.microsoft.com/office/drawing/2014/main" id="{059E6980-4B04-4229-BB44-6B2127D7D831}"/>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FFAC8556-A1AF-4FE5-A93B-6AA73C7D8C79}"/>
              </a:ext>
            </a:extLst>
          </p:cNvPr>
          <p:cNvGrpSpPr/>
          <p:nvPr/>
        </p:nvGrpSpPr>
        <p:grpSpPr>
          <a:xfrm>
            <a:off x="13671193" y="-1836"/>
            <a:ext cx="2113852" cy="2771696"/>
            <a:chOff x="7079300" y="1199614"/>
            <a:chExt cx="5124289" cy="6718998"/>
          </a:xfrm>
        </p:grpSpPr>
        <p:sp>
          <p:nvSpPr>
            <p:cNvPr id="23" name="Rectangle 22">
              <a:extLst>
                <a:ext uri="{FF2B5EF4-FFF2-40B4-BE49-F238E27FC236}">
                  <a16:creationId xmlns:a16="http://schemas.microsoft.com/office/drawing/2014/main" id="{3DF78539-47E6-4216-9597-AE808606D035}"/>
                </a:ext>
              </a:extLst>
            </p:cNvPr>
            <p:cNvSpPr/>
            <p:nvPr/>
          </p:nvSpPr>
          <p:spPr>
            <a:xfrm>
              <a:off x="11930320" y="1199663"/>
              <a:ext cx="273269" cy="34778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Data 6">
              <a:extLst>
                <a:ext uri="{FF2B5EF4-FFF2-40B4-BE49-F238E27FC236}">
                  <a16:creationId xmlns:a16="http://schemas.microsoft.com/office/drawing/2014/main" id="{EB1E12B2-CBD4-4205-AAB0-E770F4E7AF14}"/>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C211C3BA-259B-4A81-96E3-5F2F05E67524}"/>
              </a:ext>
            </a:extLst>
          </p:cNvPr>
          <p:cNvGrpSpPr/>
          <p:nvPr/>
        </p:nvGrpSpPr>
        <p:grpSpPr>
          <a:xfrm>
            <a:off x="14450887" y="-3673"/>
            <a:ext cx="2113852" cy="2771696"/>
            <a:chOff x="7079300" y="1199614"/>
            <a:chExt cx="5124289" cy="6718998"/>
          </a:xfrm>
        </p:grpSpPr>
        <p:sp>
          <p:nvSpPr>
            <p:cNvPr id="29" name="Rectangle 28">
              <a:extLst>
                <a:ext uri="{FF2B5EF4-FFF2-40B4-BE49-F238E27FC236}">
                  <a16:creationId xmlns:a16="http://schemas.microsoft.com/office/drawing/2014/main" id="{E00536FE-DBB4-4FF5-8A80-DBCB424CD0CD}"/>
                </a:ext>
              </a:extLst>
            </p:cNvPr>
            <p:cNvSpPr/>
            <p:nvPr/>
          </p:nvSpPr>
          <p:spPr>
            <a:xfrm>
              <a:off x="11930320" y="1199663"/>
              <a:ext cx="273269" cy="34778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ata 6">
              <a:extLst>
                <a:ext uri="{FF2B5EF4-FFF2-40B4-BE49-F238E27FC236}">
                  <a16:creationId xmlns:a16="http://schemas.microsoft.com/office/drawing/2014/main" id="{09C29BB4-7175-4BCC-A6F6-7DCFDCEB924A}"/>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Callout Text">
            <a:extLst>
              <a:ext uri="{FF2B5EF4-FFF2-40B4-BE49-F238E27FC236}">
                <a16:creationId xmlns:a16="http://schemas.microsoft.com/office/drawing/2014/main" id="{A12582A1-CA0A-4423-95C3-CADB2DA729FA}"/>
              </a:ext>
            </a:extLst>
          </p:cNvPr>
          <p:cNvSpPr/>
          <p:nvPr/>
        </p:nvSpPr>
        <p:spPr>
          <a:xfrm>
            <a:off x="422403" y="138546"/>
            <a:ext cx="5968998" cy="3241964"/>
          </a:xfrm>
          <a:prstGeom prst="wedgeRectCallout">
            <a:avLst>
              <a:gd name="adj1" fmla="val -602"/>
              <a:gd name="adj2" fmla="val 74815"/>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3000"/>
              </a:lnSpc>
            </a:pPr>
            <a:endParaRPr lang="en-US" sz="4200" b="1" dirty="0">
              <a:solidFill>
                <a:srgbClr val="FF0000"/>
              </a:solidFill>
              <a:latin typeface="Calibri" panose="020F0502020204030204" pitchFamily="34" charset="0"/>
              <a:cs typeface="Calibri" panose="020F0502020204030204" pitchFamily="34" charset="0"/>
            </a:endParaRPr>
          </a:p>
          <a:p>
            <a:pPr algn="ctr">
              <a:lnSpc>
                <a:spcPts val="3000"/>
              </a:lnSpc>
            </a:pPr>
            <a:r>
              <a:rPr lang="en-US" sz="4200" b="1" dirty="0">
                <a:solidFill>
                  <a:srgbClr val="FF0000"/>
                </a:solidFill>
                <a:latin typeface="Calibri" panose="020F0502020204030204" pitchFamily="34" charset="0"/>
                <a:cs typeface="Calibri" panose="020F0502020204030204" pitchFamily="34" charset="0"/>
              </a:rPr>
              <a:t>NOTE: </a:t>
            </a:r>
            <a:r>
              <a:rPr lang="en-US" sz="3500" b="1" dirty="0">
                <a:solidFill>
                  <a:schemeClr val="tx1"/>
                </a:solidFill>
                <a:latin typeface="Calibri" panose="020F0502020204030204" pitchFamily="34" charset="0"/>
                <a:cs typeface="Calibri" panose="020F0502020204030204" pitchFamily="34" charset="0"/>
              </a:rPr>
              <a:t>You can remove </a:t>
            </a:r>
          </a:p>
          <a:p>
            <a:pPr algn="ctr">
              <a:lnSpc>
                <a:spcPts val="3000"/>
              </a:lnSpc>
            </a:pPr>
            <a:r>
              <a:rPr lang="en-US" sz="2500" b="1" dirty="0">
                <a:solidFill>
                  <a:schemeClr val="tx1"/>
                </a:solidFill>
                <a:latin typeface="Calibri" panose="020F0502020204030204" pitchFamily="34" charset="0"/>
                <a:cs typeface="Calibri" panose="020F0502020204030204" pitchFamily="34" charset="0"/>
              </a:rPr>
              <a:t>an entire point to provide the desired number of points for your presentation. This is a 3 point slide that can be edited  down to 1 or 2 points. Just simply select the text and boxes associated with that point and delete &amp; rearrange if necessary.</a:t>
            </a:r>
          </a:p>
        </p:txBody>
      </p:sp>
      <p:cxnSp>
        <p:nvCxnSpPr>
          <p:cNvPr id="38" name="Straight Connector 37">
            <a:extLst>
              <a:ext uri="{FF2B5EF4-FFF2-40B4-BE49-F238E27FC236}">
                <a16:creationId xmlns:a16="http://schemas.microsoft.com/office/drawing/2014/main" id="{377E5E6A-3FE1-4EB6-A504-047DE28BC96F}"/>
              </a:ext>
            </a:extLst>
          </p:cNvPr>
          <p:cNvCxnSpPr>
            <a:cxnSpLocks/>
          </p:cNvCxnSpPr>
          <p:nvPr/>
        </p:nvCxnSpPr>
        <p:spPr>
          <a:xfrm flipH="1">
            <a:off x="6224912" y="2765706"/>
            <a:ext cx="8851392" cy="0"/>
          </a:xfrm>
          <a:prstGeom prst="line">
            <a:avLst/>
          </a:prstGeom>
          <a:ln w="12700">
            <a:gradFill>
              <a:gsLst>
                <a:gs pos="0">
                  <a:schemeClr val="accent2"/>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3B6AF83-1125-4B5D-92FB-3C8B973E5FEB}"/>
              </a:ext>
            </a:extLst>
          </p:cNvPr>
          <p:cNvSpPr txBox="1">
            <a:spLocks/>
          </p:cNvSpPr>
          <p:nvPr/>
        </p:nvSpPr>
        <p:spPr>
          <a:xfrm>
            <a:off x="5008330" y="1163534"/>
            <a:ext cx="8194313" cy="1219199"/>
          </a:xfrm>
          <a:prstGeom prst="rect">
            <a:avLst/>
          </a:prstGeom>
        </p:spPr>
        <p:txBody>
          <a:bodyPr vert="horz" lIns="91440" tIns="45720" rIns="91440" bIns="45720" rtlCol="0" anchor="b">
            <a:normAutofit/>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a:lnSpc>
                <a:spcPts val="7200"/>
              </a:lnSpc>
            </a:pPr>
            <a:r>
              <a:rPr lang="en-US" sz="9000" spc="800" dirty="0">
                <a:solidFill>
                  <a:schemeClr val="bg1"/>
                </a:solidFill>
                <a:latin typeface="Breathe Press" panose="00000500000000000000" pitchFamily="2" charset="0"/>
                <a:cs typeface="Poppins" panose="00000500000000000000" pitchFamily="2" charset="0"/>
              </a:rPr>
              <a:t>YOUR TITLE</a:t>
            </a:r>
          </a:p>
        </p:txBody>
      </p:sp>
      <p:sp>
        <p:nvSpPr>
          <p:cNvPr id="41" name="TextBox 40">
            <a:extLst>
              <a:ext uri="{FF2B5EF4-FFF2-40B4-BE49-F238E27FC236}">
                <a16:creationId xmlns:a16="http://schemas.microsoft.com/office/drawing/2014/main" id="{072CFACD-671E-4E9D-B48D-BD7FB503FBB7}"/>
              </a:ext>
            </a:extLst>
          </p:cNvPr>
          <p:cNvSpPr txBox="1"/>
          <p:nvPr/>
        </p:nvSpPr>
        <p:spPr>
          <a:xfrm>
            <a:off x="6672787" y="2166433"/>
            <a:ext cx="4882093" cy="1123384"/>
          </a:xfrm>
          <a:prstGeom prst="rect">
            <a:avLst/>
          </a:prstGeom>
          <a:noFill/>
        </p:spPr>
        <p:txBody>
          <a:bodyPr wrap="square" rtlCol="0">
            <a:spAutoFit/>
          </a:bodyPr>
          <a:lstStyle/>
          <a:p>
            <a:r>
              <a:rPr lang="en-US" sz="4000" spc="600" dirty="0">
                <a:solidFill>
                  <a:schemeClr val="accent3">
                    <a:lumMod val="75000"/>
                  </a:schemeClr>
                </a:solidFill>
                <a:latin typeface="Tw Cen MT Condensed" panose="020B0606020104020203" pitchFamily="34" charset="0"/>
                <a:cs typeface="Poppins" panose="00000500000000000000" pitchFamily="2" charset="0"/>
              </a:rPr>
              <a:t>YOUR SUBTITLE</a:t>
            </a:r>
          </a:p>
          <a:p>
            <a:endParaRPr lang="en-US" dirty="0">
              <a:latin typeface="Tw Cen MT Condensed" panose="020B0606020104020203" pitchFamily="34" charset="0"/>
            </a:endParaRPr>
          </a:p>
        </p:txBody>
      </p:sp>
    </p:spTree>
    <p:extLst>
      <p:ext uri="{BB962C8B-B14F-4D97-AF65-F5344CB8AC3E}">
        <p14:creationId xmlns:p14="http://schemas.microsoft.com/office/powerpoint/2010/main" val="1614590075"/>
      </p:ext>
    </p:extLst>
  </p:cSld>
  <p:clrMapOvr>
    <a:overrideClrMapping bg1="dk1" tx1="lt1" bg2="dk2" tx2="lt2" accent1="accent1" accent2="accent2" accent3="accent3" accent4="accent4" accent5="accent5" accent6="accent6" hlink="hlink" folHlink="folHlink"/>
  </p:clrMapOvr>
  <p:transition spd="slow" advClick="0">
    <p:push/>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BB186DA-48D9-4BAA-BE90-478BF1A67A77}"/>
              </a:ext>
            </a:extLst>
          </p:cNvPr>
          <p:cNvSpPr/>
          <p:nvPr/>
        </p:nvSpPr>
        <p:spPr>
          <a:xfrm>
            <a:off x="3912290" y="5334008"/>
            <a:ext cx="3250728" cy="3163567"/>
          </a:xfrm>
          <a:custGeom>
            <a:avLst/>
            <a:gdLst>
              <a:gd name="connsiteX0" fmla="*/ 0 w 2500848"/>
              <a:gd name="connsiteY0" fmla="*/ 188693 h 1886930"/>
              <a:gd name="connsiteX1" fmla="*/ 188693 w 2500848"/>
              <a:gd name="connsiteY1" fmla="*/ 0 h 1886930"/>
              <a:gd name="connsiteX2" fmla="*/ 2312155 w 2500848"/>
              <a:gd name="connsiteY2" fmla="*/ 0 h 1886930"/>
              <a:gd name="connsiteX3" fmla="*/ 2500848 w 2500848"/>
              <a:gd name="connsiteY3" fmla="*/ 188693 h 1886930"/>
              <a:gd name="connsiteX4" fmla="*/ 2500848 w 2500848"/>
              <a:gd name="connsiteY4" fmla="*/ 1698237 h 1886930"/>
              <a:gd name="connsiteX5" fmla="*/ 2312155 w 2500848"/>
              <a:gd name="connsiteY5" fmla="*/ 1886930 h 1886930"/>
              <a:gd name="connsiteX6" fmla="*/ 188693 w 2500848"/>
              <a:gd name="connsiteY6" fmla="*/ 1886930 h 1886930"/>
              <a:gd name="connsiteX7" fmla="*/ 0 w 2500848"/>
              <a:gd name="connsiteY7" fmla="*/ 1698237 h 1886930"/>
              <a:gd name="connsiteX8" fmla="*/ 0 w 2500848"/>
              <a:gd name="connsiteY8" fmla="*/ 188693 h 188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848" h="1886930">
                <a:moveTo>
                  <a:pt x="0" y="188693"/>
                </a:moveTo>
                <a:cubicBezTo>
                  <a:pt x="0" y="84481"/>
                  <a:pt x="84481" y="0"/>
                  <a:pt x="188693" y="0"/>
                </a:cubicBezTo>
                <a:lnTo>
                  <a:pt x="2312155" y="0"/>
                </a:lnTo>
                <a:cubicBezTo>
                  <a:pt x="2416367" y="0"/>
                  <a:pt x="2500848" y="84481"/>
                  <a:pt x="2500848" y="188693"/>
                </a:cubicBezTo>
                <a:lnTo>
                  <a:pt x="2500848" y="1698237"/>
                </a:lnTo>
                <a:cubicBezTo>
                  <a:pt x="2500848" y="1802449"/>
                  <a:pt x="2416367" y="1886930"/>
                  <a:pt x="2312155" y="1886930"/>
                </a:cubicBezTo>
                <a:lnTo>
                  <a:pt x="188693" y="1886930"/>
                </a:lnTo>
                <a:cubicBezTo>
                  <a:pt x="84481" y="1886930"/>
                  <a:pt x="0" y="1802449"/>
                  <a:pt x="0" y="1698237"/>
                </a:cubicBezTo>
                <a:lnTo>
                  <a:pt x="0" y="188693"/>
                </a:lnTo>
                <a:close/>
              </a:path>
            </a:pathLst>
          </a:custGeom>
          <a:solidFill>
            <a:schemeClr val="bg1"/>
          </a:solidFill>
          <a:ln w="38100">
            <a:solidFill>
              <a:schemeClr val="accent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23" tIns="274923" rIns="274923" bIns="274923" numCol="1" spcCol="1270" anchor="ctr" anchorCtr="0">
            <a:noAutofit/>
          </a:bodyPr>
          <a:lstStyle/>
          <a:p>
            <a:pPr algn="ctr" defTabSz="1200150">
              <a:lnSpc>
                <a:spcPct val="90000"/>
              </a:lnSpc>
              <a:spcBef>
                <a:spcPct val="0"/>
              </a:spcBef>
              <a:spcAft>
                <a:spcPct val="35000"/>
              </a:spcAft>
            </a:pPr>
            <a:r>
              <a:rPr lang="en-US" sz="2200" dirty="0">
                <a:solidFill>
                  <a:schemeClr val="tx1"/>
                </a:solidFill>
              </a:rPr>
              <a:t>This is where your subtext can go. It’s for demonstration purposes to show you what the text would look like.</a:t>
            </a:r>
            <a:endParaRPr lang="en-US" sz="2500" i="1" dirty="0">
              <a:solidFill>
                <a:schemeClr val="tx1"/>
              </a:solidFill>
            </a:endParaRPr>
          </a:p>
          <a:p>
            <a:pPr algn="ctr" defTabSz="1200150">
              <a:lnSpc>
                <a:spcPct val="90000"/>
              </a:lnSpc>
              <a:spcBef>
                <a:spcPct val="0"/>
              </a:spcBef>
              <a:spcAft>
                <a:spcPct val="35000"/>
              </a:spcAft>
            </a:pPr>
            <a:endParaRPr lang="en-US" dirty="0"/>
          </a:p>
        </p:txBody>
      </p:sp>
      <p:sp>
        <p:nvSpPr>
          <p:cNvPr id="18" name="Freeform: Shape 17">
            <a:extLst>
              <a:ext uri="{FF2B5EF4-FFF2-40B4-BE49-F238E27FC236}">
                <a16:creationId xmlns:a16="http://schemas.microsoft.com/office/drawing/2014/main" id="{9E27BDDF-8D6F-47A3-A430-CEC720E8D99F}"/>
              </a:ext>
            </a:extLst>
          </p:cNvPr>
          <p:cNvSpPr/>
          <p:nvPr/>
        </p:nvSpPr>
        <p:spPr>
          <a:xfrm>
            <a:off x="7440476" y="5343533"/>
            <a:ext cx="3250728" cy="3163567"/>
          </a:xfrm>
          <a:custGeom>
            <a:avLst/>
            <a:gdLst>
              <a:gd name="connsiteX0" fmla="*/ 0 w 2500848"/>
              <a:gd name="connsiteY0" fmla="*/ 188693 h 1886930"/>
              <a:gd name="connsiteX1" fmla="*/ 188693 w 2500848"/>
              <a:gd name="connsiteY1" fmla="*/ 0 h 1886930"/>
              <a:gd name="connsiteX2" fmla="*/ 2312155 w 2500848"/>
              <a:gd name="connsiteY2" fmla="*/ 0 h 1886930"/>
              <a:gd name="connsiteX3" fmla="*/ 2500848 w 2500848"/>
              <a:gd name="connsiteY3" fmla="*/ 188693 h 1886930"/>
              <a:gd name="connsiteX4" fmla="*/ 2500848 w 2500848"/>
              <a:gd name="connsiteY4" fmla="*/ 1698237 h 1886930"/>
              <a:gd name="connsiteX5" fmla="*/ 2312155 w 2500848"/>
              <a:gd name="connsiteY5" fmla="*/ 1886930 h 1886930"/>
              <a:gd name="connsiteX6" fmla="*/ 188693 w 2500848"/>
              <a:gd name="connsiteY6" fmla="*/ 1886930 h 1886930"/>
              <a:gd name="connsiteX7" fmla="*/ 0 w 2500848"/>
              <a:gd name="connsiteY7" fmla="*/ 1698237 h 1886930"/>
              <a:gd name="connsiteX8" fmla="*/ 0 w 2500848"/>
              <a:gd name="connsiteY8" fmla="*/ 188693 h 188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848" h="1886930">
                <a:moveTo>
                  <a:pt x="0" y="188693"/>
                </a:moveTo>
                <a:cubicBezTo>
                  <a:pt x="0" y="84481"/>
                  <a:pt x="84481" y="0"/>
                  <a:pt x="188693" y="0"/>
                </a:cubicBezTo>
                <a:lnTo>
                  <a:pt x="2312155" y="0"/>
                </a:lnTo>
                <a:cubicBezTo>
                  <a:pt x="2416367" y="0"/>
                  <a:pt x="2500848" y="84481"/>
                  <a:pt x="2500848" y="188693"/>
                </a:cubicBezTo>
                <a:lnTo>
                  <a:pt x="2500848" y="1698237"/>
                </a:lnTo>
                <a:cubicBezTo>
                  <a:pt x="2500848" y="1802449"/>
                  <a:pt x="2416367" y="1886930"/>
                  <a:pt x="2312155" y="1886930"/>
                </a:cubicBezTo>
                <a:lnTo>
                  <a:pt x="188693" y="1886930"/>
                </a:lnTo>
                <a:cubicBezTo>
                  <a:pt x="84481" y="1886930"/>
                  <a:pt x="0" y="1802449"/>
                  <a:pt x="0" y="1698237"/>
                </a:cubicBezTo>
                <a:lnTo>
                  <a:pt x="0" y="188693"/>
                </a:lnTo>
                <a:close/>
              </a:path>
            </a:pathLst>
          </a:custGeom>
          <a:solidFill>
            <a:schemeClr val="bg1"/>
          </a:solidFill>
          <a:ln w="38100">
            <a:solidFill>
              <a:schemeClr val="accent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23" tIns="274923" rIns="274923" bIns="274923" numCol="1" spcCol="1270" anchor="ctr" anchorCtr="0">
            <a:noAutofit/>
          </a:bodyPr>
          <a:lstStyle/>
          <a:p>
            <a:pPr algn="ctr" defTabSz="1200150">
              <a:lnSpc>
                <a:spcPct val="90000"/>
              </a:lnSpc>
              <a:spcBef>
                <a:spcPct val="0"/>
              </a:spcBef>
              <a:spcAft>
                <a:spcPct val="35000"/>
              </a:spcAft>
            </a:pPr>
            <a:r>
              <a:rPr lang="en-US" sz="2200" dirty="0">
                <a:solidFill>
                  <a:schemeClr val="tx1"/>
                </a:solidFill>
              </a:rPr>
              <a:t>This is where your subtext can go. It’s for demonstration purposes to show you what the text would look like.</a:t>
            </a:r>
            <a:br>
              <a:rPr lang="en-US" sz="2400" dirty="0">
                <a:solidFill>
                  <a:schemeClr val="tx1"/>
                </a:solidFill>
              </a:rPr>
            </a:br>
            <a:endParaRPr lang="en-US" dirty="0"/>
          </a:p>
        </p:txBody>
      </p:sp>
      <p:grpSp>
        <p:nvGrpSpPr>
          <p:cNvPr id="7" name="Group 6">
            <a:extLst>
              <a:ext uri="{FF2B5EF4-FFF2-40B4-BE49-F238E27FC236}">
                <a16:creationId xmlns:a16="http://schemas.microsoft.com/office/drawing/2014/main" id="{5F7DF3C3-3A1A-4288-903A-23F9196A3189}"/>
              </a:ext>
            </a:extLst>
          </p:cNvPr>
          <p:cNvGrpSpPr/>
          <p:nvPr/>
        </p:nvGrpSpPr>
        <p:grpSpPr>
          <a:xfrm>
            <a:off x="338694" y="3501322"/>
            <a:ext cx="3276702" cy="1547751"/>
            <a:chOff x="338694" y="3693834"/>
            <a:chExt cx="3276702" cy="1547751"/>
          </a:xfrm>
        </p:grpSpPr>
        <p:sp>
          <p:nvSpPr>
            <p:cNvPr id="28" name="Rectangle: Rounded Corners 27">
              <a:extLst>
                <a:ext uri="{FF2B5EF4-FFF2-40B4-BE49-F238E27FC236}">
                  <a16:creationId xmlns:a16="http://schemas.microsoft.com/office/drawing/2014/main" id="{29EF7953-A5A0-425A-BC75-67635D87D8DF}"/>
                </a:ext>
              </a:extLst>
            </p:cNvPr>
            <p:cNvSpPr/>
            <p:nvPr/>
          </p:nvSpPr>
          <p:spPr>
            <a:xfrm>
              <a:off x="338694" y="3693834"/>
              <a:ext cx="3254315" cy="1547751"/>
            </a:xfrm>
            <a:prstGeom prst="roundRect">
              <a:avLst>
                <a:gd name="adj" fmla="val 12122"/>
              </a:avLst>
            </a:prstGeom>
            <a:solidFill>
              <a:schemeClr val="accent2">
                <a:alpha val="86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DA95F05E-B6DE-46DA-B1FD-972EDFCF4882}"/>
                </a:ext>
              </a:extLst>
            </p:cNvPr>
            <p:cNvSpPr txBox="1">
              <a:spLocks/>
            </p:cNvSpPr>
            <p:nvPr/>
          </p:nvSpPr>
          <p:spPr>
            <a:xfrm>
              <a:off x="403694" y="3824966"/>
              <a:ext cx="3211702" cy="1157466"/>
            </a:xfrm>
            <a:prstGeom prst="rect">
              <a:avLst/>
            </a:prstGeom>
          </p:spPr>
          <p:txBody>
            <a:bodyPr vert="horz" lIns="91440" tIns="45720" rIns="91440" bIns="45720" rtlCol="0" anchor="b">
              <a:normAutofit/>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a:lnSpc>
                  <a:spcPts val="7200"/>
                </a:lnSpc>
              </a:pPr>
              <a:r>
                <a:rPr lang="en-US" sz="6000" spc="300" dirty="0">
                  <a:solidFill>
                    <a:schemeClr val="tx1"/>
                  </a:solidFill>
                  <a:latin typeface="Breathe Press" panose="00000500000000000000" pitchFamily="2" charset="0"/>
                  <a:cs typeface="Poppins" panose="00000500000000000000" pitchFamily="2" charset="0"/>
                </a:rPr>
                <a:t>YOUR TITLE</a:t>
              </a:r>
            </a:p>
          </p:txBody>
        </p:sp>
      </p:grpSp>
      <p:grpSp>
        <p:nvGrpSpPr>
          <p:cNvPr id="8" name="Group 7">
            <a:extLst>
              <a:ext uri="{FF2B5EF4-FFF2-40B4-BE49-F238E27FC236}">
                <a16:creationId xmlns:a16="http://schemas.microsoft.com/office/drawing/2014/main" id="{9B5F3948-8D42-43CA-87FF-5B93BDCFB663}"/>
              </a:ext>
            </a:extLst>
          </p:cNvPr>
          <p:cNvGrpSpPr/>
          <p:nvPr/>
        </p:nvGrpSpPr>
        <p:grpSpPr>
          <a:xfrm>
            <a:off x="3861421" y="3500895"/>
            <a:ext cx="3467846" cy="1547751"/>
            <a:chOff x="3861421" y="3693407"/>
            <a:chExt cx="3467846" cy="1547751"/>
          </a:xfrm>
        </p:grpSpPr>
        <p:sp>
          <p:nvSpPr>
            <p:cNvPr id="32" name="Rectangle: Rounded Corners 31">
              <a:extLst>
                <a:ext uri="{FF2B5EF4-FFF2-40B4-BE49-F238E27FC236}">
                  <a16:creationId xmlns:a16="http://schemas.microsoft.com/office/drawing/2014/main" id="{4DDB6A1C-C0EE-40D6-9D22-BE1B6F3FB770}"/>
                </a:ext>
              </a:extLst>
            </p:cNvPr>
            <p:cNvSpPr/>
            <p:nvPr/>
          </p:nvSpPr>
          <p:spPr>
            <a:xfrm>
              <a:off x="3901607" y="3693407"/>
              <a:ext cx="3254315" cy="1547751"/>
            </a:xfrm>
            <a:prstGeom prst="roundRect">
              <a:avLst>
                <a:gd name="adj" fmla="val 12122"/>
              </a:avLst>
            </a:prstGeom>
            <a:solidFill>
              <a:schemeClr val="accent3">
                <a:alpha val="86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C3819E5-A4A1-4520-B700-776CC4BF23BC}"/>
                </a:ext>
              </a:extLst>
            </p:cNvPr>
            <p:cNvSpPr txBox="1">
              <a:spLocks/>
            </p:cNvSpPr>
            <p:nvPr/>
          </p:nvSpPr>
          <p:spPr>
            <a:xfrm>
              <a:off x="3861421" y="3840111"/>
              <a:ext cx="3467846" cy="1157466"/>
            </a:xfrm>
            <a:prstGeom prst="rect">
              <a:avLst/>
            </a:prstGeom>
          </p:spPr>
          <p:txBody>
            <a:bodyPr vert="horz" lIns="91440" tIns="45720" rIns="91440" bIns="45720" rtlCol="0" anchor="b">
              <a:normAutofit/>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a:lnSpc>
                  <a:spcPts val="7200"/>
                </a:lnSpc>
              </a:pPr>
              <a:r>
                <a:rPr lang="en-US" sz="6000" spc="300" dirty="0">
                  <a:solidFill>
                    <a:schemeClr val="tx1"/>
                  </a:solidFill>
                  <a:latin typeface="Breathe Press" panose="00000500000000000000" pitchFamily="2" charset="0"/>
                  <a:cs typeface="Poppins" panose="00000500000000000000" pitchFamily="2" charset="0"/>
                </a:rPr>
                <a:t>YOUR TITLE</a:t>
              </a:r>
            </a:p>
          </p:txBody>
        </p:sp>
      </p:grpSp>
      <p:grpSp>
        <p:nvGrpSpPr>
          <p:cNvPr id="2" name="Group 1">
            <a:extLst>
              <a:ext uri="{FF2B5EF4-FFF2-40B4-BE49-F238E27FC236}">
                <a16:creationId xmlns:a16="http://schemas.microsoft.com/office/drawing/2014/main" id="{7BC9A518-F874-45B1-8A72-6477B69BCFF1}"/>
              </a:ext>
            </a:extLst>
          </p:cNvPr>
          <p:cNvGrpSpPr/>
          <p:nvPr/>
        </p:nvGrpSpPr>
        <p:grpSpPr>
          <a:xfrm>
            <a:off x="7413671" y="3500683"/>
            <a:ext cx="3346280" cy="1547751"/>
            <a:chOff x="12572516" y="3688646"/>
            <a:chExt cx="3714775" cy="1547751"/>
          </a:xfrm>
        </p:grpSpPr>
        <p:sp>
          <p:nvSpPr>
            <p:cNvPr id="34" name="Rectangle: Rounded Corners 33">
              <a:extLst>
                <a:ext uri="{FF2B5EF4-FFF2-40B4-BE49-F238E27FC236}">
                  <a16:creationId xmlns:a16="http://schemas.microsoft.com/office/drawing/2014/main" id="{067321CE-C53B-4B4D-BF9C-43451CDF775C}"/>
                </a:ext>
              </a:extLst>
            </p:cNvPr>
            <p:cNvSpPr/>
            <p:nvPr/>
          </p:nvSpPr>
          <p:spPr>
            <a:xfrm>
              <a:off x="12572516" y="3688646"/>
              <a:ext cx="3708417" cy="1547751"/>
            </a:xfrm>
            <a:prstGeom prst="roundRect">
              <a:avLst>
                <a:gd name="adj" fmla="val 12122"/>
              </a:avLst>
            </a:prstGeom>
            <a:solidFill>
              <a:schemeClr val="accent4">
                <a:alpha val="86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F4ABFEBB-861F-4F51-8A7C-28D366FB8E1D}"/>
                </a:ext>
              </a:extLst>
            </p:cNvPr>
            <p:cNvSpPr txBox="1">
              <a:spLocks/>
            </p:cNvSpPr>
            <p:nvPr/>
          </p:nvSpPr>
          <p:spPr>
            <a:xfrm>
              <a:off x="12657172" y="3839033"/>
              <a:ext cx="3630119" cy="1157466"/>
            </a:xfrm>
            <a:prstGeom prst="rect">
              <a:avLst/>
            </a:prstGeom>
          </p:spPr>
          <p:txBody>
            <a:bodyPr vert="horz" lIns="91440" tIns="45720" rIns="91440" bIns="45720" rtlCol="0" anchor="b">
              <a:normAutofit fontScale="92500"/>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a:lnSpc>
                  <a:spcPts val="7200"/>
                </a:lnSpc>
              </a:pPr>
              <a:r>
                <a:rPr lang="en-US" sz="6500" spc="300" dirty="0">
                  <a:solidFill>
                    <a:schemeClr val="tx1"/>
                  </a:solidFill>
                  <a:latin typeface="Breathe Press" panose="00000500000000000000" pitchFamily="2" charset="0"/>
                  <a:cs typeface="Poppins" panose="00000500000000000000" pitchFamily="2" charset="0"/>
                </a:rPr>
                <a:t>YOUR TITLE</a:t>
              </a:r>
            </a:p>
          </p:txBody>
        </p:sp>
      </p:grpSp>
      <p:grpSp>
        <p:nvGrpSpPr>
          <p:cNvPr id="15" name="Group 14">
            <a:extLst>
              <a:ext uri="{FF2B5EF4-FFF2-40B4-BE49-F238E27FC236}">
                <a16:creationId xmlns:a16="http://schemas.microsoft.com/office/drawing/2014/main" id="{5736F71A-E243-4C98-91C1-57CDA234617F}"/>
              </a:ext>
            </a:extLst>
          </p:cNvPr>
          <p:cNvGrpSpPr/>
          <p:nvPr/>
        </p:nvGrpSpPr>
        <p:grpSpPr>
          <a:xfrm>
            <a:off x="12869131" y="0"/>
            <a:ext cx="2113852" cy="2771696"/>
            <a:chOff x="7079300" y="1199614"/>
            <a:chExt cx="5124289" cy="6718998"/>
          </a:xfrm>
        </p:grpSpPr>
        <p:sp>
          <p:nvSpPr>
            <p:cNvPr id="19" name="Rectangle 18">
              <a:extLst>
                <a:ext uri="{FF2B5EF4-FFF2-40B4-BE49-F238E27FC236}">
                  <a16:creationId xmlns:a16="http://schemas.microsoft.com/office/drawing/2014/main" id="{698AAF58-1A64-4495-BD8A-F8B1978C3976}"/>
                </a:ext>
              </a:extLst>
            </p:cNvPr>
            <p:cNvSpPr/>
            <p:nvPr/>
          </p:nvSpPr>
          <p:spPr>
            <a:xfrm>
              <a:off x="11930320" y="1199663"/>
              <a:ext cx="273269" cy="34778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ata 6">
              <a:extLst>
                <a:ext uri="{FF2B5EF4-FFF2-40B4-BE49-F238E27FC236}">
                  <a16:creationId xmlns:a16="http://schemas.microsoft.com/office/drawing/2014/main" id="{059E6980-4B04-4229-BB44-6B2127D7D831}"/>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FFAC8556-A1AF-4FE5-A93B-6AA73C7D8C79}"/>
              </a:ext>
            </a:extLst>
          </p:cNvPr>
          <p:cNvGrpSpPr/>
          <p:nvPr/>
        </p:nvGrpSpPr>
        <p:grpSpPr>
          <a:xfrm>
            <a:off x="13671193" y="-1836"/>
            <a:ext cx="2113852" cy="2771696"/>
            <a:chOff x="7079300" y="1199614"/>
            <a:chExt cx="5124289" cy="6718998"/>
          </a:xfrm>
        </p:grpSpPr>
        <p:sp>
          <p:nvSpPr>
            <p:cNvPr id="23" name="Rectangle 22">
              <a:extLst>
                <a:ext uri="{FF2B5EF4-FFF2-40B4-BE49-F238E27FC236}">
                  <a16:creationId xmlns:a16="http://schemas.microsoft.com/office/drawing/2014/main" id="{3DF78539-47E6-4216-9597-AE808606D035}"/>
                </a:ext>
              </a:extLst>
            </p:cNvPr>
            <p:cNvSpPr/>
            <p:nvPr/>
          </p:nvSpPr>
          <p:spPr>
            <a:xfrm>
              <a:off x="11930320" y="1199663"/>
              <a:ext cx="273269" cy="34778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Data 6">
              <a:extLst>
                <a:ext uri="{FF2B5EF4-FFF2-40B4-BE49-F238E27FC236}">
                  <a16:creationId xmlns:a16="http://schemas.microsoft.com/office/drawing/2014/main" id="{EB1E12B2-CBD4-4205-AAB0-E770F4E7AF14}"/>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C211C3BA-259B-4A81-96E3-5F2F05E67524}"/>
              </a:ext>
            </a:extLst>
          </p:cNvPr>
          <p:cNvGrpSpPr/>
          <p:nvPr/>
        </p:nvGrpSpPr>
        <p:grpSpPr>
          <a:xfrm>
            <a:off x="14450887" y="-3673"/>
            <a:ext cx="2113852" cy="2771696"/>
            <a:chOff x="7079300" y="1199614"/>
            <a:chExt cx="5124289" cy="6718998"/>
          </a:xfrm>
        </p:grpSpPr>
        <p:sp>
          <p:nvSpPr>
            <p:cNvPr id="29" name="Rectangle 28">
              <a:extLst>
                <a:ext uri="{FF2B5EF4-FFF2-40B4-BE49-F238E27FC236}">
                  <a16:creationId xmlns:a16="http://schemas.microsoft.com/office/drawing/2014/main" id="{E00536FE-DBB4-4FF5-8A80-DBCB424CD0CD}"/>
                </a:ext>
              </a:extLst>
            </p:cNvPr>
            <p:cNvSpPr/>
            <p:nvPr/>
          </p:nvSpPr>
          <p:spPr>
            <a:xfrm>
              <a:off x="11930320" y="1199663"/>
              <a:ext cx="273269" cy="34778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ata 6">
              <a:extLst>
                <a:ext uri="{FF2B5EF4-FFF2-40B4-BE49-F238E27FC236}">
                  <a16:creationId xmlns:a16="http://schemas.microsoft.com/office/drawing/2014/main" id="{09C29BB4-7175-4BCC-A6F6-7DCFDCEB924A}"/>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Freeform: Shape 34">
            <a:extLst>
              <a:ext uri="{FF2B5EF4-FFF2-40B4-BE49-F238E27FC236}">
                <a16:creationId xmlns:a16="http://schemas.microsoft.com/office/drawing/2014/main" id="{751E7AD6-D497-4CA0-B78A-FAF530A6C866}"/>
              </a:ext>
            </a:extLst>
          </p:cNvPr>
          <p:cNvSpPr/>
          <p:nvPr/>
        </p:nvSpPr>
        <p:spPr>
          <a:xfrm>
            <a:off x="346931" y="5329245"/>
            <a:ext cx="3250728" cy="3163567"/>
          </a:xfrm>
          <a:custGeom>
            <a:avLst/>
            <a:gdLst>
              <a:gd name="connsiteX0" fmla="*/ 0 w 2500848"/>
              <a:gd name="connsiteY0" fmla="*/ 188693 h 1886930"/>
              <a:gd name="connsiteX1" fmla="*/ 188693 w 2500848"/>
              <a:gd name="connsiteY1" fmla="*/ 0 h 1886930"/>
              <a:gd name="connsiteX2" fmla="*/ 2312155 w 2500848"/>
              <a:gd name="connsiteY2" fmla="*/ 0 h 1886930"/>
              <a:gd name="connsiteX3" fmla="*/ 2500848 w 2500848"/>
              <a:gd name="connsiteY3" fmla="*/ 188693 h 1886930"/>
              <a:gd name="connsiteX4" fmla="*/ 2500848 w 2500848"/>
              <a:gd name="connsiteY4" fmla="*/ 1698237 h 1886930"/>
              <a:gd name="connsiteX5" fmla="*/ 2312155 w 2500848"/>
              <a:gd name="connsiteY5" fmla="*/ 1886930 h 1886930"/>
              <a:gd name="connsiteX6" fmla="*/ 188693 w 2500848"/>
              <a:gd name="connsiteY6" fmla="*/ 1886930 h 1886930"/>
              <a:gd name="connsiteX7" fmla="*/ 0 w 2500848"/>
              <a:gd name="connsiteY7" fmla="*/ 1698237 h 1886930"/>
              <a:gd name="connsiteX8" fmla="*/ 0 w 2500848"/>
              <a:gd name="connsiteY8" fmla="*/ 188693 h 188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848" h="1886930">
                <a:moveTo>
                  <a:pt x="0" y="188693"/>
                </a:moveTo>
                <a:cubicBezTo>
                  <a:pt x="0" y="84481"/>
                  <a:pt x="84481" y="0"/>
                  <a:pt x="188693" y="0"/>
                </a:cubicBezTo>
                <a:lnTo>
                  <a:pt x="2312155" y="0"/>
                </a:lnTo>
                <a:cubicBezTo>
                  <a:pt x="2416367" y="0"/>
                  <a:pt x="2500848" y="84481"/>
                  <a:pt x="2500848" y="188693"/>
                </a:cubicBezTo>
                <a:lnTo>
                  <a:pt x="2500848" y="1698237"/>
                </a:lnTo>
                <a:cubicBezTo>
                  <a:pt x="2500848" y="1802449"/>
                  <a:pt x="2416367" y="1886930"/>
                  <a:pt x="2312155" y="1886930"/>
                </a:cubicBezTo>
                <a:lnTo>
                  <a:pt x="188693" y="1886930"/>
                </a:lnTo>
                <a:cubicBezTo>
                  <a:pt x="84481" y="1886930"/>
                  <a:pt x="0" y="1802449"/>
                  <a:pt x="0" y="1698237"/>
                </a:cubicBezTo>
                <a:lnTo>
                  <a:pt x="0" y="188693"/>
                </a:lnTo>
                <a:close/>
              </a:path>
            </a:pathLst>
          </a:custGeom>
          <a:solidFill>
            <a:schemeClr val="bg1"/>
          </a:solidFill>
          <a:ln w="38100">
            <a:solidFill>
              <a:schemeClr val="accent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23" tIns="274923" rIns="274923" bIns="274923" numCol="1" spcCol="1270" anchor="ctr" anchorCtr="0">
            <a:noAutofit/>
          </a:bodyPr>
          <a:lstStyle/>
          <a:p>
            <a:pPr algn="ctr" defTabSz="1200150">
              <a:lnSpc>
                <a:spcPct val="90000"/>
              </a:lnSpc>
              <a:spcBef>
                <a:spcPct val="0"/>
              </a:spcBef>
              <a:spcAft>
                <a:spcPct val="35000"/>
              </a:spcAft>
            </a:pPr>
            <a:r>
              <a:rPr lang="en-US" sz="2200" dirty="0">
                <a:solidFill>
                  <a:schemeClr val="tx1"/>
                </a:solidFill>
              </a:rPr>
              <a:t>This is where your subtext can go. It’s for demonstration purposes to show you what the text would look like.</a:t>
            </a:r>
            <a:endParaRPr lang="en-US" sz="2500" i="1" dirty="0">
              <a:solidFill>
                <a:schemeClr val="tx1"/>
              </a:solidFill>
            </a:endParaRPr>
          </a:p>
          <a:p>
            <a:pPr algn="ctr" defTabSz="1200150">
              <a:lnSpc>
                <a:spcPct val="90000"/>
              </a:lnSpc>
              <a:spcBef>
                <a:spcPct val="0"/>
              </a:spcBef>
              <a:spcAft>
                <a:spcPct val="35000"/>
              </a:spcAft>
            </a:pPr>
            <a:endParaRPr lang="en-US" dirty="0"/>
          </a:p>
        </p:txBody>
      </p:sp>
      <p:sp>
        <p:nvSpPr>
          <p:cNvPr id="38" name="Freeform: Shape 37">
            <a:extLst>
              <a:ext uri="{FF2B5EF4-FFF2-40B4-BE49-F238E27FC236}">
                <a16:creationId xmlns:a16="http://schemas.microsoft.com/office/drawing/2014/main" id="{8BD4BFF4-8C9B-4B8C-883F-1A74E9171068}"/>
              </a:ext>
            </a:extLst>
          </p:cNvPr>
          <p:cNvSpPr/>
          <p:nvPr/>
        </p:nvSpPr>
        <p:spPr>
          <a:xfrm>
            <a:off x="11049308" y="5331341"/>
            <a:ext cx="3250728" cy="3163567"/>
          </a:xfrm>
          <a:custGeom>
            <a:avLst/>
            <a:gdLst>
              <a:gd name="connsiteX0" fmla="*/ 0 w 2500848"/>
              <a:gd name="connsiteY0" fmla="*/ 188693 h 1886930"/>
              <a:gd name="connsiteX1" fmla="*/ 188693 w 2500848"/>
              <a:gd name="connsiteY1" fmla="*/ 0 h 1886930"/>
              <a:gd name="connsiteX2" fmla="*/ 2312155 w 2500848"/>
              <a:gd name="connsiteY2" fmla="*/ 0 h 1886930"/>
              <a:gd name="connsiteX3" fmla="*/ 2500848 w 2500848"/>
              <a:gd name="connsiteY3" fmla="*/ 188693 h 1886930"/>
              <a:gd name="connsiteX4" fmla="*/ 2500848 w 2500848"/>
              <a:gd name="connsiteY4" fmla="*/ 1698237 h 1886930"/>
              <a:gd name="connsiteX5" fmla="*/ 2312155 w 2500848"/>
              <a:gd name="connsiteY5" fmla="*/ 1886930 h 1886930"/>
              <a:gd name="connsiteX6" fmla="*/ 188693 w 2500848"/>
              <a:gd name="connsiteY6" fmla="*/ 1886930 h 1886930"/>
              <a:gd name="connsiteX7" fmla="*/ 0 w 2500848"/>
              <a:gd name="connsiteY7" fmla="*/ 1698237 h 1886930"/>
              <a:gd name="connsiteX8" fmla="*/ 0 w 2500848"/>
              <a:gd name="connsiteY8" fmla="*/ 188693 h 188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848" h="1886930">
                <a:moveTo>
                  <a:pt x="0" y="188693"/>
                </a:moveTo>
                <a:cubicBezTo>
                  <a:pt x="0" y="84481"/>
                  <a:pt x="84481" y="0"/>
                  <a:pt x="188693" y="0"/>
                </a:cubicBezTo>
                <a:lnTo>
                  <a:pt x="2312155" y="0"/>
                </a:lnTo>
                <a:cubicBezTo>
                  <a:pt x="2416367" y="0"/>
                  <a:pt x="2500848" y="84481"/>
                  <a:pt x="2500848" y="188693"/>
                </a:cubicBezTo>
                <a:lnTo>
                  <a:pt x="2500848" y="1698237"/>
                </a:lnTo>
                <a:cubicBezTo>
                  <a:pt x="2500848" y="1802449"/>
                  <a:pt x="2416367" y="1886930"/>
                  <a:pt x="2312155" y="1886930"/>
                </a:cubicBezTo>
                <a:lnTo>
                  <a:pt x="188693" y="1886930"/>
                </a:lnTo>
                <a:cubicBezTo>
                  <a:pt x="84481" y="1886930"/>
                  <a:pt x="0" y="1802449"/>
                  <a:pt x="0" y="1698237"/>
                </a:cubicBezTo>
                <a:lnTo>
                  <a:pt x="0" y="188693"/>
                </a:lnTo>
                <a:close/>
              </a:path>
            </a:pathLst>
          </a:custGeom>
          <a:solidFill>
            <a:schemeClr val="bg1"/>
          </a:solidFill>
          <a:ln w="38100">
            <a:solidFill>
              <a:schemeClr val="accent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23" tIns="274923" rIns="274923" bIns="274923" numCol="1" spcCol="1270" anchor="ctr" anchorCtr="0">
            <a:noAutofit/>
          </a:bodyPr>
          <a:lstStyle/>
          <a:p>
            <a:pPr algn="ctr" defTabSz="1200150">
              <a:lnSpc>
                <a:spcPct val="90000"/>
              </a:lnSpc>
              <a:spcBef>
                <a:spcPct val="0"/>
              </a:spcBef>
              <a:spcAft>
                <a:spcPct val="35000"/>
              </a:spcAft>
            </a:pPr>
            <a:r>
              <a:rPr lang="en-US" sz="2200" dirty="0">
                <a:solidFill>
                  <a:schemeClr val="tx1"/>
                </a:solidFill>
              </a:rPr>
              <a:t>This is where your subtext can go. It’s for demonstration purposes to show you what the text would look like.</a:t>
            </a:r>
            <a:br>
              <a:rPr lang="en-US" sz="2400" dirty="0">
                <a:solidFill>
                  <a:schemeClr val="tx1"/>
                </a:solidFill>
              </a:rPr>
            </a:br>
            <a:endParaRPr lang="en-US" dirty="0"/>
          </a:p>
        </p:txBody>
      </p:sp>
      <p:grpSp>
        <p:nvGrpSpPr>
          <p:cNvPr id="39" name="Group 38">
            <a:extLst>
              <a:ext uri="{FF2B5EF4-FFF2-40B4-BE49-F238E27FC236}">
                <a16:creationId xmlns:a16="http://schemas.microsoft.com/office/drawing/2014/main" id="{FCCBD788-20DA-4E24-BBFD-EBCE624A263D}"/>
              </a:ext>
            </a:extLst>
          </p:cNvPr>
          <p:cNvGrpSpPr/>
          <p:nvPr/>
        </p:nvGrpSpPr>
        <p:grpSpPr>
          <a:xfrm>
            <a:off x="11022503" y="3488491"/>
            <a:ext cx="3346280" cy="1547751"/>
            <a:chOff x="12572516" y="3688646"/>
            <a:chExt cx="3714775" cy="1547751"/>
          </a:xfrm>
        </p:grpSpPr>
        <p:sp>
          <p:nvSpPr>
            <p:cNvPr id="40" name="Rectangle: Rounded Corners 39">
              <a:extLst>
                <a:ext uri="{FF2B5EF4-FFF2-40B4-BE49-F238E27FC236}">
                  <a16:creationId xmlns:a16="http://schemas.microsoft.com/office/drawing/2014/main" id="{207012E5-EFAA-4AE3-A5A1-D99F34C5F3E1}"/>
                </a:ext>
              </a:extLst>
            </p:cNvPr>
            <p:cNvSpPr/>
            <p:nvPr/>
          </p:nvSpPr>
          <p:spPr>
            <a:xfrm>
              <a:off x="12572516" y="3688646"/>
              <a:ext cx="3708417" cy="1547751"/>
            </a:xfrm>
            <a:prstGeom prst="roundRect">
              <a:avLst>
                <a:gd name="adj" fmla="val 12122"/>
              </a:avLst>
            </a:prstGeom>
            <a:solidFill>
              <a:schemeClr val="tx1">
                <a:alpha val="86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itle 1">
              <a:extLst>
                <a:ext uri="{FF2B5EF4-FFF2-40B4-BE49-F238E27FC236}">
                  <a16:creationId xmlns:a16="http://schemas.microsoft.com/office/drawing/2014/main" id="{1943A496-7B8C-40AF-8390-6962FBC15D61}"/>
                </a:ext>
              </a:extLst>
            </p:cNvPr>
            <p:cNvSpPr txBox="1">
              <a:spLocks/>
            </p:cNvSpPr>
            <p:nvPr/>
          </p:nvSpPr>
          <p:spPr>
            <a:xfrm>
              <a:off x="12657172" y="3839033"/>
              <a:ext cx="3630119" cy="1157466"/>
            </a:xfrm>
            <a:prstGeom prst="rect">
              <a:avLst/>
            </a:prstGeom>
          </p:spPr>
          <p:txBody>
            <a:bodyPr vert="horz" lIns="91440" tIns="45720" rIns="91440" bIns="45720" rtlCol="0" anchor="b">
              <a:normAutofit fontScale="92500"/>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a:lnSpc>
                  <a:spcPts val="7200"/>
                </a:lnSpc>
              </a:pPr>
              <a:r>
                <a:rPr lang="en-US" sz="6500" spc="300" dirty="0">
                  <a:solidFill>
                    <a:schemeClr val="bg1"/>
                  </a:solidFill>
                  <a:latin typeface="Breathe Press" panose="00000500000000000000" pitchFamily="2" charset="0"/>
                  <a:cs typeface="Poppins" panose="00000500000000000000" pitchFamily="2" charset="0"/>
                </a:rPr>
                <a:t>YOUR TITLE</a:t>
              </a:r>
            </a:p>
          </p:txBody>
        </p:sp>
      </p:grpSp>
      <p:sp>
        <p:nvSpPr>
          <p:cNvPr id="44" name="Freeform: Shape 43">
            <a:extLst>
              <a:ext uri="{FF2B5EF4-FFF2-40B4-BE49-F238E27FC236}">
                <a16:creationId xmlns:a16="http://schemas.microsoft.com/office/drawing/2014/main" id="{FDD57EE7-5B1E-4CE7-A5F1-0F214FBA10E3}"/>
              </a:ext>
            </a:extLst>
          </p:cNvPr>
          <p:cNvSpPr/>
          <p:nvPr/>
        </p:nvSpPr>
        <p:spPr>
          <a:xfrm>
            <a:off x="14658140" y="5337437"/>
            <a:ext cx="3250728" cy="3163567"/>
          </a:xfrm>
          <a:custGeom>
            <a:avLst/>
            <a:gdLst>
              <a:gd name="connsiteX0" fmla="*/ 0 w 2500848"/>
              <a:gd name="connsiteY0" fmla="*/ 188693 h 1886930"/>
              <a:gd name="connsiteX1" fmla="*/ 188693 w 2500848"/>
              <a:gd name="connsiteY1" fmla="*/ 0 h 1886930"/>
              <a:gd name="connsiteX2" fmla="*/ 2312155 w 2500848"/>
              <a:gd name="connsiteY2" fmla="*/ 0 h 1886930"/>
              <a:gd name="connsiteX3" fmla="*/ 2500848 w 2500848"/>
              <a:gd name="connsiteY3" fmla="*/ 188693 h 1886930"/>
              <a:gd name="connsiteX4" fmla="*/ 2500848 w 2500848"/>
              <a:gd name="connsiteY4" fmla="*/ 1698237 h 1886930"/>
              <a:gd name="connsiteX5" fmla="*/ 2312155 w 2500848"/>
              <a:gd name="connsiteY5" fmla="*/ 1886930 h 1886930"/>
              <a:gd name="connsiteX6" fmla="*/ 188693 w 2500848"/>
              <a:gd name="connsiteY6" fmla="*/ 1886930 h 1886930"/>
              <a:gd name="connsiteX7" fmla="*/ 0 w 2500848"/>
              <a:gd name="connsiteY7" fmla="*/ 1698237 h 1886930"/>
              <a:gd name="connsiteX8" fmla="*/ 0 w 2500848"/>
              <a:gd name="connsiteY8" fmla="*/ 188693 h 188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848" h="1886930">
                <a:moveTo>
                  <a:pt x="0" y="188693"/>
                </a:moveTo>
                <a:cubicBezTo>
                  <a:pt x="0" y="84481"/>
                  <a:pt x="84481" y="0"/>
                  <a:pt x="188693" y="0"/>
                </a:cubicBezTo>
                <a:lnTo>
                  <a:pt x="2312155" y="0"/>
                </a:lnTo>
                <a:cubicBezTo>
                  <a:pt x="2416367" y="0"/>
                  <a:pt x="2500848" y="84481"/>
                  <a:pt x="2500848" y="188693"/>
                </a:cubicBezTo>
                <a:lnTo>
                  <a:pt x="2500848" y="1698237"/>
                </a:lnTo>
                <a:cubicBezTo>
                  <a:pt x="2500848" y="1802449"/>
                  <a:pt x="2416367" y="1886930"/>
                  <a:pt x="2312155" y="1886930"/>
                </a:cubicBezTo>
                <a:lnTo>
                  <a:pt x="188693" y="1886930"/>
                </a:lnTo>
                <a:cubicBezTo>
                  <a:pt x="84481" y="1886930"/>
                  <a:pt x="0" y="1802449"/>
                  <a:pt x="0" y="1698237"/>
                </a:cubicBezTo>
                <a:lnTo>
                  <a:pt x="0" y="188693"/>
                </a:lnTo>
                <a:close/>
              </a:path>
            </a:pathLst>
          </a:custGeom>
          <a:solidFill>
            <a:schemeClr val="bg1"/>
          </a:solidFill>
          <a:ln w="38100">
            <a:solidFill>
              <a:schemeClr val="accent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23" tIns="274923" rIns="274923" bIns="274923" numCol="1" spcCol="1270" anchor="ctr" anchorCtr="0">
            <a:noAutofit/>
          </a:bodyPr>
          <a:lstStyle/>
          <a:p>
            <a:pPr algn="ctr" defTabSz="1200150">
              <a:lnSpc>
                <a:spcPct val="90000"/>
              </a:lnSpc>
              <a:spcBef>
                <a:spcPct val="0"/>
              </a:spcBef>
              <a:spcAft>
                <a:spcPct val="35000"/>
              </a:spcAft>
            </a:pPr>
            <a:r>
              <a:rPr lang="en-US" sz="2200" dirty="0">
                <a:solidFill>
                  <a:schemeClr val="tx1"/>
                </a:solidFill>
              </a:rPr>
              <a:t>This is where your subtext can go. It’s for demonstration purposes to show you what the text would look like.</a:t>
            </a:r>
            <a:br>
              <a:rPr lang="en-US" sz="2400" dirty="0">
                <a:solidFill>
                  <a:schemeClr val="tx1"/>
                </a:solidFill>
              </a:rPr>
            </a:br>
            <a:endParaRPr lang="en-US" dirty="0"/>
          </a:p>
        </p:txBody>
      </p:sp>
      <p:grpSp>
        <p:nvGrpSpPr>
          <p:cNvPr id="45" name="Group 44">
            <a:extLst>
              <a:ext uri="{FF2B5EF4-FFF2-40B4-BE49-F238E27FC236}">
                <a16:creationId xmlns:a16="http://schemas.microsoft.com/office/drawing/2014/main" id="{DA7A46F9-51F8-4876-88D1-7E6DE1E2CEF1}"/>
              </a:ext>
            </a:extLst>
          </p:cNvPr>
          <p:cNvGrpSpPr/>
          <p:nvPr/>
        </p:nvGrpSpPr>
        <p:grpSpPr>
          <a:xfrm>
            <a:off x="14631335" y="3494587"/>
            <a:ext cx="3346280" cy="1547751"/>
            <a:chOff x="12572516" y="3688646"/>
            <a:chExt cx="3714775" cy="1547751"/>
          </a:xfrm>
        </p:grpSpPr>
        <p:sp>
          <p:nvSpPr>
            <p:cNvPr id="46" name="Rectangle: Rounded Corners 45">
              <a:extLst>
                <a:ext uri="{FF2B5EF4-FFF2-40B4-BE49-F238E27FC236}">
                  <a16:creationId xmlns:a16="http://schemas.microsoft.com/office/drawing/2014/main" id="{6B476A58-7591-41CD-9B9A-FF510798943D}"/>
                </a:ext>
              </a:extLst>
            </p:cNvPr>
            <p:cNvSpPr/>
            <p:nvPr/>
          </p:nvSpPr>
          <p:spPr>
            <a:xfrm>
              <a:off x="12572516" y="3688646"/>
              <a:ext cx="3708417" cy="1547751"/>
            </a:xfrm>
            <a:prstGeom prst="roundRect">
              <a:avLst>
                <a:gd name="adj" fmla="val 12122"/>
              </a:avLst>
            </a:prstGeom>
            <a:solidFill>
              <a:schemeClr val="bg1">
                <a:lumMod val="85000"/>
                <a:lumOff val="15000"/>
                <a:alpha val="86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itle 1">
              <a:extLst>
                <a:ext uri="{FF2B5EF4-FFF2-40B4-BE49-F238E27FC236}">
                  <a16:creationId xmlns:a16="http://schemas.microsoft.com/office/drawing/2014/main" id="{A8E8D937-94E7-48FF-8B46-B3FBEFC95B20}"/>
                </a:ext>
              </a:extLst>
            </p:cNvPr>
            <p:cNvSpPr txBox="1">
              <a:spLocks/>
            </p:cNvSpPr>
            <p:nvPr/>
          </p:nvSpPr>
          <p:spPr>
            <a:xfrm>
              <a:off x="12657172" y="3839033"/>
              <a:ext cx="3630119" cy="1157466"/>
            </a:xfrm>
            <a:prstGeom prst="rect">
              <a:avLst/>
            </a:prstGeom>
          </p:spPr>
          <p:txBody>
            <a:bodyPr vert="horz" lIns="91440" tIns="45720" rIns="91440" bIns="45720" rtlCol="0" anchor="b">
              <a:normAutofit fontScale="92500"/>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a:lnSpc>
                  <a:spcPts val="7200"/>
                </a:lnSpc>
              </a:pPr>
              <a:r>
                <a:rPr lang="en-US" sz="6500" spc="300" dirty="0">
                  <a:solidFill>
                    <a:schemeClr val="tx1"/>
                  </a:solidFill>
                  <a:latin typeface="Breathe Press" panose="00000500000000000000" pitchFamily="2" charset="0"/>
                  <a:cs typeface="Poppins" panose="00000500000000000000" pitchFamily="2" charset="0"/>
                </a:rPr>
                <a:t>YOUR TITLE</a:t>
              </a:r>
            </a:p>
          </p:txBody>
        </p:sp>
      </p:grpSp>
      <p:sp>
        <p:nvSpPr>
          <p:cNvPr id="50" name="Title 1">
            <a:extLst>
              <a:ext uri="{FF2B5EF4-FFF2-40B4-BE49-F238E27FC236}">
                <a16:creationId xmlns:a16="http://schemas.microsoft.com/office/drawing/2014/main" id="{EE04957D-96E7-44FE-9E85-C8CDE4BB3374}"/>
              </a:ext>
            </a:extLst>
          </p:cNvPr>
          <p:cNvSpPr txBox="1">
            <a:spLocks/>
          </p:cNvSpPr>
          <p:nvPr/>
        </p:nvSpPr>
        <p:spPr>
          <a:xfrm>
            <a:off x="5008330" y="1163534"/>
            <a:ext cx="8194313" cy="1219199"/>
          </a:xfrm>
          <a:prstGeom prst="rect">
            <a:avLst/>
          </a:prstGeom>
        </p:spPr>
        <p:txBody>
          <a:bodyPr vert="horz" lIns="91440" tIns="45720" rIns="91440" bIns="45720" rtlCol="0" anchor="b">
            <a:normAutofit/>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a:lnSpc>
                <a:spcPts val="7200"/>
              </a:lnSpc>
            </a:pPr>
            <a:r>
              <a:rPr lang="en-US" sz="9000" spc="800" dirty="0">
                <a:solidFill>
                  <a:schemeClr val="bg1"/>
                </a:solidFill>
                <a:latin typeface="Breathe Press" panose="00000500000000000000" pitchFamily="2" charset="0"/>
                <a:cs typeface="Poppins" panose="00000500000000000000" pitchFamily="2" charset="0"/>
              </a:rPr>
              <a:t>YOUR TITLE</a:t>
            </a:r>
          </a:p>
        </p:txBody>
      </p:sp>
      <p:cxnSp>
        <p:nvCxnSpPr>
          <p:cNvPr id="52" name="Straight Connector 51">
            <a:extLst>
              <a:ext uri="{FF2B5EF4-FFF2-40B4-BE49-F238E27FC236}">
                <a16:creationId xmlns:a16="http://schemas.microsoft.com/office/drawing/2014/main" id="{8F1E5038-5CCD-457D-BA0E-74F41EF69D87}"/>
              </a:ext>
            </a:extLst>
          </p:cNvPr>
          <p:cNvCxnSpPr>
            <a:cxnSpLocks/>
          </p:cNvCxnSpPr>
          <p:nvPr/>
        </p:nvCxnSpPr>
        <p:spPr>
          <a:xfrm flipH="1">
            <a:off x="6224912" y="2765706"/>
            <a:ext cx="8851392" cy="0"/>
          </a:xfrm>
          <a:prstGeom prst="line">
            <a:avLst/>
          </a:prstGeom>
          <a:ln w="12700">
            <a:gradFill>
              <a:gsLst>
                <a:gs pos="0">
                  <a:schemeClr val="accent2"/>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5D85E84-AAD3-4FBB-8896-F49B542E9FF2}"/>
              </a:ext>
            </a:extLst>
          </p:cNvPr>
          <p:cNvSpPr txBox="1"/>
          <p:nvPr/>
        </p:nvSpPr>
        <p:spPr>
          <a:xfrm>
            <a:off x="6672787" y="2166433"/>
            <a:ext cx="4882093" cy="1123384"/>
          </a:xfrm>
          <a:prstGeom prst="rect">
            <a:avLst/>
          </a:prstGeom>
          <a:noFill/>
        </p:spPr>
        <p:txBody>
          <a:bodyPr wrap="square" rtlCol="0">
            <a:spAutoFit/>
          </a:bodyPr>
          <a:lstStyle/>
          <a:p>
            <a:r>
              <a:rPr lang="en-US" sz="4000" spc="600" dirty="0">
                <a:solidFill>
                  <a:schemeClr val="accent3">
                    <a:lumMod val="75000"/>
                  </a:schemeClr>
                </a:solidFill>
                <a:latin typeface="Tw Cen MT Condensed" panose="020B0606020104020203" pitchFamily="34" charset="0"/>
                <a:cs typeface="Poppins" panose="00000500000000000000" pitchFamily="2" charset="0"/>
              </a:rPr>
              <a:t>YOUR SUBTITLE</a:t>
            </a:r>
          </a:p>
          <a:p>
            <a:endParaRPr lang="en-US" dirty="0">
              <a:latin typeface="Tw Cen MT Condensed" panose="020B0606020104020203" pitchFamily="34" charset="0"/>
            </a:endParaRPr>
          </a:p>
        </p:txBody>
      </p:sp>
      <p:sp>
        <p:nvSpPr>
          <p:cNvPr id="36" name="Callout Text">
            <a:extLst>
              <a:ext uri="{FF2B5EF4-FFF2-40B4-BE49-F238E27FC236}">
                <a16:creationId xmlns:a16="http://schemas.microsoft.com/office/drawing/2014/main" id="{F471D029-6736-4655-9501-7532E0DF57E3}"/>
              </a:ext>
            </a:extLst>
          </p:cNvPr>
          <p:cNvSpPr/>
          <p:nvPr/>
        </p:nvSpPr>
        <p:spPr>
          <a:xfrm>
            <a:off x="422403" y="138546"/>
            <a:ext cx="5968998" cy="2687781"/>
          </a:xfrm>
          <a:prstGeom prst="wedgeRectCallout">
            <a:avLst>
              <a:gd name="adj1" fmla="val -5012"/>
              <a:gd name="adj2" fmla="val 83062"/>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3000"/>
              </a:lnSpc>
            </a:pPr>
            <a:endParaRPr lang="en-US" sz="4200" b="1" dirty="0">
              <a:solidFill>
                <a:srgbClr val="FF0000"/>
              </a:solidFill>
              <a:latin typeface="Calibri" panose="020F0502020204030204" pitchFamily="34" charset="0"/>
              <a:cs typeface="Calibri" panose="020F0502020204030204" pitchFamily="34" charset="0"/>
            </a:endParaRPr>
          </a:p>
          <a:p>
            <a:pPr algn="ctr">
              <a:lnSpc>
                <a:spcPts val="3000"/>
              </a:lnSpc>
            </a:pPr>
            <a:r>
              <a:rPr lang="en-US" sz="4200" b="1" dirty="0">
                <a:solidFill>
                  <a:srgbClr val="FF0000"/>
                </a:solidFill>
                <a:latin typeface="Calibri" panose="020F0502020204030204" pitchFamily="34" charset="0"/>
                <a:cs typeface="Calibri" panose="020F0502020204030204" pitchFamily="34" charset="0"/>
              </a:rPr>
              <a:t>NOTE: </a:t>
            </a:r>
            <a:r>
              <a:rPr lang="en-US" sz="3500" b="1" dirty="0">
                <a:solidFill>
                  <a:schemeClr val="tx1"/>
                </a:solidFill>
                <a:latin typeface="Calibri" panose="020F0502020204030204" pitchFamily="34" charset="0"/>
                <a:cs typeface="Calibri" panose="020F0502020204030204" pitchFamily="34" charset="0"/>
              </a:rPr>
              <a:t>This one can be edited down to 4 points if need be.</a:t>
            </a:r>
            <a:br>
              <a:rPr lang="en-US" sz="3500" b="1" dirty="0">
                <a:solidFill>
                  <a:schemeClr val="tx1"/>
                </a:solidFill>
                <a:latin typeface="Calibri" panose="020F0502020204030204" pitchFamily="34" charset="0"/>
                <a:cs typeface="Calibri" panose="020F0502020204030204" pitchFamily="34" charset="0"/>
              </a:rPr>
            </a:br>
            <a:r>
              <a:rPr lang="en-US" sz="2500" b="1" dirty="0">
                <a:solidFill>
                  <a:schemeClr val="tx1"/>
                </a:solidFill>
                <a:latin typeface="Calibri" panose="020F0502020204030204" pitchFamily="34" charset="0"/>
                <a:cs typeface="Calibri" panose="020F0502020204030204" pitchFamily="34" charset="0"/>
              </a:rPr>
              <a:t>Just simply select the text and boxes associated with that point and delete &amp; rearrange if necessary.</a:t>
            </a:r>
          </a:p>
        </p:txBody>
      </p:sp>
      <p:sp>
        <p:nvSpPr>
          <p:cNvPr id="37" name="Callout Text">
            <a:extLst>
              <a:ext uri="{FF2B5EF4-FFF2-40B4-BE49-F238E27FC236}">
                <a16:creationId xmlns:a16="http://schemas.microsoft.com/office/drawing/2014/main" id="{02EAB777-C355-426D-92D3-9090E0C28049}"/>
              </a:ext>
            </a:extLst>
          </p:cNvPr>
          <p:cNvSpPr/>
          <p:nvPr/>
        </p:nvSpPr>
        <p:spPr>
          <a:xfrm>
            <a:off x="12018657" y="124691"/>
            <a:ext cx="5968998" cy="2687781"/>
          </a:xfrm>
          <a:prstGeom prst="wedgeRectCallout">
            <a:avLst>
              <a:gd name="adj1" fmla="val -22188"/>
              <a:gd name="adj2" fmla="val 44402"/>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3000"/>
              </a:lnSpc>
            </a:pPr>
            <a:endParaRPr lang="en-US" sz="4200" b="1" dirty="0">
              <a:solidFill>
                <a:srgbClr val="FF0000"/>
              </a:solidFill>
              <a:latin typeface="Calibri" panose="020F0502020204030204" pitchFamily="34" charset="0"/>
              <a:cs typeface="Calibri" panose="020F0502020204030204" pitchFamily="34" charset="0"/>
            </a:endParaRPr>
          </a:p>
          <a:p>
            <a:pPr algn="ctr">
              <a:lnSpc>
                <a:spcPts val="3000"/>
              </a:lnSpc>
            </a:pPr>
            <a:r>
              <a:rPr lang="en-US" sz="4200" b="1" dirty="0">
                <a:solidFill>
                  <a:srgbClr val="FF0000"/>
                </a:solidFill>
                <a:latin typeface="Calibri" panose="020F0502020204030204" pitchFamily="34" charset="0"/>
                <a:cs typeface="Calibri" panose="020F0502020204030204" pitchFamily="34" charset="0"/>
              </a:rPr>
              <a:t>NOTE: </a:t>
            </a:r>
            <a:r>
              <a:rPr lang="en-US" sz="3500" b="1" dirty="0">
                <a:solidFill>
                  <a:schemeClr val="tx1"/>
                </a:solidFill>
                <a:latin typeface="Calibri" panose="020F0502020204030204" pitchFamily="34" charset="0"/>
                <a:cs typeface="Calibri" panose="020F0502020204030204" pitchFamily="34" charset="0"/>
              </a:rPr>
              <a:t>If you need more than 5 points, it would be easiest to include them on another page. Just duplicate this page and use it for additional points.</a:t>
            </a:r>
            <a:endParaRPr lang="en-US" sz="25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762590"/>
      </p:ext>
    </p:extLst>
  </p:cSld>
  <p:clrMapOvr>
    <a:overrideClrMapping bg1="dk1" tx1="lt1" bg2="dk2" tx2="lt2" accent1="accent1" accent2="accent2" accent3="accent3" accent4="accent4" accent5="accent5" accent6="accent6" hlink="hlink" folHlink="folHlink"/>
  </p:clrMapOvr>
  <p:transition spd="slow" advClick="0">
    <p:push/>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tx1">
                <a:lumMod val="85000"/>
              </a:schemeClr>
            </a:gs>
            <a:gs pos="0">
              <a:schemeClr val="tx1"/>
            </a:gs>
          </a:gsLst>
          <a:lin ang="5400000" scaled="1"/>
        </a:gradFill>
        <a:effectLst/>
      </p:bgPr>
    </p:bg>
    <p:spTree>
      <p:nvGrpSpPr>
        <p:cNvPr id="1" name=""/>
        <p:cNvGrpSpPr/>
        <p:nvPr/>
      </p:nvGrpSpPr>
      <p:grpSpPr>
        <a:xfrm>
          <a:off x="0" y="0"/>
          <a:ext cx="0" cy="0"/>
          <a:chOff x="0" y="0"/>
          <a:chExt cx="0" cy="0"/>
        </a:xfrm>
      </p:grpSpPr>
      <p:sp>
        <p:nvSpPr>
          <p:cNvPr id="69" name="Rectangle: Rounded Corners 68">
            <a:extLst>
              <a:ext uri="{FF2B5EF4-FFF2-40B4-BE49-F238E27FC236}">
                <a16:creationId xmlns:a16="http://schemas.microsoft.com/office/drawing/2014/main" id="{1D7FB039-3193-4318-AE1D-2421DED422F7}"/>
              </a:ext>
            </a:extLst>
          </p:cNvPr>
          <p:cNvSpPr/>
          <p:nvPr/>
        </p:nvSpPr>
        <p:spPr>
          <a:xfrm>
            <a:off x="227351" y="943437"/>
            <a:ext cx="8884507" cy="4015946"/>
          </a:xfrm>
          <a:prstGeom prst="roundRect">
            <a:avLst>
              <a:gd name="adj" fmla="val 102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C76A10AA-9CBE-45B7-B38B-797F80371609}"/>
              </a:ext>
            </a:extLst>
          </p:cNvPr>
          <p:cNvSpPr/>
          <p:nvPr/>
        </p:nvSpPr>
        <p:spPr>
          <a:xfrm>
            <a:off x="257331" y="5282825"/>
            <a:ext cx="8846506" cy="4015946"/>
          </a:xfrm>
          <a:prstGeom prst="roundRect">
            <a:avLst>
              <a:gd name="adj" fmla="val 102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32DE56C-1BED-4B31-BF09-335F3B8482B5}"/>
              </a:ext>
            </a:extLst>
          </p:cNvPr>
          <p:cNvSpPr/>
          <p:nvPr/>
        </p:nvSpPr>
        <p:spPr>
          <a:xfrm>
            <a:off x="9144000" y="925949"/>
            <a:ext cx="8884507" cy="4015946"/>
          </a:xfrm>
          <a:prstGeom prst="roundRect">
            <a:avLst>
              <a:gd name="adj" fmla="val 102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A265231A-CC58-4C32-A89C-920BB5D7C188}"/>
              </a:ext>
            </a:extLst>
          </p:cNvPr>
          <p:cNvGrpSpPr/>
          <p:nvPr/>
        </p:nvGrpSpPr>
        <p:grpSpPr>
          <a:xfrm>
            <a:off x="10234256" y="4551008"/>
            <a:ext cx="2114814" cy="2771876"/>
            <a:chOff x="7076968" y="1199614"/>
            <a:chExt cx="5126621" cy="6719435"/>
          </a:xfrm>
        </p:grpSpPr>
        <p:sp>
          <p:nvSpPr>
            <p:cNvPr id="74" name="Rectangle 73">
              <a:extLst>
                <a:ext uri="{FF2B5EF4-FFF2-40B4-BE49-F238E27FC236}">
                  <a16:creationId xmlns:a16="http://schemas.microsoft.com/office/drawing/2014/main" id="{14E27B57-F516-491F-9DEB-DBE2A5A8882D}"/>
                </a:ext>
              </a:extLst>
            </p:cNvPr>
            <p:cNvSpPr/>
            <p:nvPr/>
          </p:nvSpPr>
          <p:spPr>
            <a:xfrm>
              <a:off x="7076968" y="7574173"/>
              <a:ext cx="273269" cy="3448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336B12F-9BC0-4AE4-9B41-F28C2238D513}"/>
                </a:ext>
              </a:extLst>
            </p:cNvPr>
            <p:cNvSpPr/>
            <p:nvPr/>
          </p:nvSpPr>
          <p:spPr>
            <a:xfrm>
              <a:off x="11930320" y="1199663"/>
              <a:ext cx="273269" cy="34778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Data 6">
              <a:extLst>
                <a:ext uri="{FF2B5EF4-FFF2-40B4-BE49-F238E27FC236}">
                  <a16:creationId xmlns:a16="http://schemas.microsoft.com/office/drawing/2014/main" id="{7773FFC2-8121-4F12-851F-D212600077E8}"/>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02FB2728-B507-42E8-84E4-B4C54FFF0412}"/>
              </a:ext>
            </a:extLst>
          </p:cNvPr>
          <p:cNvGrpSpPr/>
          <p:nvPr/>
        </p:nvGrpSpPr>
        <p:grpSpPr>
          <a:xfrm>
            <a:off x="11036318" y="4549172"/>
            <a:ext cx="2114814" cy="2771876"/>
            <a:chOff x="7076968" y="1199614"/>
            <a:chExt cx="5126621" cy="6719435"/>
          </a:xfrm>
        </p:grpSpPr>
        <p:sp>
          <p:nvSpPr>
            <p:cNvPr id="78" name="Rectangle 77">
              <a:extLst>
                <a:ext uri="{FF2B5EF4-FFF2-40B4-BE49-F238E27FC236}">
                  <a16:creationId xmlns:a16="http://schemas.microsoft.com/office/drawing/2014/main" id="{1D16C573-31F2-4D84-87D3-313C9AB8B835}"/>
                </a:ext>
              </a:extLst>
            </p:cNvPr>
            <p:cNvSpPr/>
            <p:nvPr/>
          </p:nvSpPr>
          <p:spPr>
            <a:xfrm>
              <a:off x="7076968" y="7574173"/>
              <a:ext cx="273269" cy="34487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87E49D4A-7DBD-4810-945B-04E97002E581}"/>
                </a:ext>
              </a:extLst>
            </p:cNvPr>
            <p:cNvSpPr/>
            <p:nvPr/>
          </p:nvSpPr>
          <p:spPr>
            <a:xfrm>
              <a:off x="11930320" y="1199663"/>
              <a:ext cx="273269" cy="34778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Data 6">
              <a:extLst>
                <a:ext uri="{FF2B5EF4-FFF2-40B4-BE49-F238E27FC236}">
                  <a16:creationId xmlns:a16="http://schemas.microsoft.com/office/drawing/2014/main" id="{740A5914-5B83-44CD-8564-D0FA3E26BD01}"/>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EA9D7025-4890-4F67-B510-1F225C66B064}"/>
              </a:ext>
            </a:extLst>
          </p:cNvPr>
          <p:cNvGrpSpPr/>
          <p:nvPr/>
        </p:nvGrpSpPr>
        <p:grpSpPr>
          <a:xfrm>
            <a:off x="11816012" y="4547335"/>
            <a:ext cx="2114814" cy="2771876"/>
            <a:chOff x="7076968" y="1199614"/>
            <a:chExt cx="5126621" cy="6719435"/>
          </a:xfrm>
        </p:grpSpPr>
        <p:sp>
          <p:nvSpPr>
            <p:cNvPr id="82" name="Rectangle 81">
              <a:extLst>
                <a:ext uri="{FF2B5EF4-FFF2-40B4-BE49-F238E27FC236}">
                  <a16:creationId xmlns:a16="http://schemas.microsoft.com/office/drawing/2014/main" id="{635CBFD6-264D-4AC1-A2E0-4F217CD9C9A1}"/>
                </a:ext>
              </a:extLst>
            </p:cNvPr>
            <p:cNvSpPr/>
            <p:nvPr/>
          </p:nvSpPr>
          <p:spPr>
            <a:xfrm>
              <a:off x="7076968" y="7574173"/>
              <a:ext cx="273269" cy="34487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B9F762A6-52EB-4E7F-A172-2D08FA85A56C}"/>
                </a:ext>
              </a:extLst>
            </p:cNvPr>
            <p:cNvSpPr/>
            <p:nvPr/>
          </p:nvSpPr>
          <p:spPr>
            <a:xfrm>
              <a:off x="11930320" y="1199663"/>
              <a:ext cx="273269" cy="34778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Data 6">
              <a:extLst>
                <a:ext uri="{FF2B5EF4-FFF2-40B4-BE49-F238E27FC236}">
                  <a16:creationId xmlns:a16="http://schemas.microsoft.com/office/drawing/2014/main" id="{5683DCB8-C7AB-4943-9561-6EA048AA5D1A}"/>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518C3795-7361-48D4-8F31-92584E4EE9B8}"/>
              </a:ext>
            </a:extLst>
          </p:cNvPr>
          <p:cNvSpPr txBox="1"/>
          <p:nvPr/>
        </p:nvSpPr>
        <p:spPr>
          <a:xfrm>
            <a:off x="14411214" y="1598919"/>
            <a:ext cx="3003822" cy="3444020"/>
          </a:xfrm>
          <a:prstGeom prst="rect">
            <a:avLst/>
          </a:prstGeom>
          <a:noFill/>
        </p:spPr>
        <p:txBody>
          <a:bodyPr wrap="square" rtlCol="0">
            <a:spAutoFit/>
          </a:bodyPr>
          <a:lstStyle/>
          <a:p>
            <a:pPr defTabSz="1200150">
              <a:lnSpc>
                <a:spcPct val="90000"/>
              </a:lnSpc>
              <a:spcBef>
                <a:spcPct val="0"/>
              </a:spcBef>
              <a:spcAft>
                <a:spcPct val="35000"/>
              </a:spcAft>
            </a:pPr>
            <a:r>
              <a:rPr lang="en-US" sz="1800" dirty="0"/>
              <a:t>This is where your subtext can go. This is for demonstration purposes to show you what the text would look like in this position.</a:t>
            </a:r>
          </a:p>
          <a:p>
            <a:pPr defTabSz="1200150">
              <a:lnSpc>
                <a:spcPct val="90000"/>
              </a:lnSpc>
              <a:spcBef>
                <a:spcPct val="0"/>
              </a:spcBef>
              <a:spcAft>
                <a:spcPct val="35000"/>
              </a:spcAft>
            </a:pPr>
            <a:r>
              <a:rPr lang="en-US" sz="1800" dirty="0"/>
              <a:t>Are you ready to make an impact on those you wish to communicate with? Go ahead and put your own copy here and show them what you got.</a:t>
            </a:r>
          </a:p>
          <a:p>
            <a:endParaRPr lang="en-US" dirty="0"/>
          </a:p>
        </p:txBody>
      </p:sp>
      <p:sp>
        <p:nvSpPr>
          <p:cNvPr id="58" name="TextBox 57">
            <a:extLst>
              <a:ext uri="{FF2B5EF4-FFF2-40B4-BE49-F238E27FC236}">
                <a16:creationId xmlns:a16="http://schemas.microsoft.com/office/drawing/2014/main" id="{68B02E5C-AE4C-4B3B-8D89-BC83FA545A42}"/>
              </a:ext>
            </a:extLst>
          </p:cNvPr>
          <p:cNvSpPr txBox="1"/>
          <p:nvPr/>
        </p:nvSpPr>
        <p:spPr>
          <a:xfrm>
            <a:off x="882565" y="1581501"/>
            <a:ext cx="3003822" cy="3444020"/>
          </a:xfrm>
          <a:prstGeom prst="rect">
            <a:avLst/>
          </a:prstGeom>
          <a:noFill/>
        </p:spPr>
        <p:txBody>
          <a:bodyPr wrap="square" rtlCol="0">
            <a:spAutoFit/>
          </a:bodyPr>
          <a:lstStyle/>
          <a:p>
            <a:pPr algn="r" defTabSz="1200150">
              <a:lnSpc>
                <a:spcPct val="90000"/>
              </a:lnSpc>
              <a:spcBef>
                <a:spcPct val="0"/>
              </a:spcBef>
              <a:spcAft>
                <a:spcPct val="35000"/>
              </a:spcAft>
            </a:pPr>
            <a:r>
              <a:rPr lang="en-US" sz="1800" dirty="0"/>
              <a:t>This is where your subtext can go. This is for demonstration purposes to show you what the text would look like in this position.</a:t>
            </a:r>
          </a:p>
          <a:p>
            <a:pPr algn="r" defTabSz="1200150">
              <a:lnSpc>
                <a:spcPct val="90000"/>
              </a:lnSpc>
              <a:spcBef>
                <a:spcPct val="0"/>
              </a:spcBef>
              <a:spcAft>
                <a:spcPct val="35000"/>
              </a:spcAft>
            </a:pPr>
            <a:r>
              <a:rPr lang="en-US" sz="1800" dirty="0"/>
              <a:t>Are you ready to make an impact on those you wish to communicate with? Go ahead and put your own copy here and show them what you got.</a:t>
            </a:r>
          </a:p>
          <a:p>
            <a:endParaRPr lang="en-US" dirty="0"/>
          </a:p>
        </p:txBody>
      </p:sp>
      <p:pic>
        <p:nvPicPr>
          <p:cNvPr id="25" name="Picture Placeholder 24" descr="A pair of tennis shoes&#10;&#10;Description automatically generated with low confidence">
            <a:extLst>
              <a:ext uri="{FF2B5EF4-FFF2-40B4-BE49-F238E27FC236}">
                <a16:creationId xmlns:a16="http://schemas.microsoft.com/office/drawing/2014/main" id="{CDCDA204-6D6A-4CED-B6DF-2ED5A7064262}"/>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4625" r="4625"/>
          <a:stretch/>
        </p:blipFill>
        <p:spPr/>
      </p:pic>
      <p:pic>
        <p:nvPicPr>
          <p:cNvPr id="9" name="Picture Placeholder 8" descr="A picture containing dark, spectacles, goggles&#10;&#10;Description automatically generated">
            <a:extLst>
              <a:ext uri="{FF2B5EF4-FFF2-40B4-BE49-F238E27FC236}">
                <a16:creationId xmlns:a16="http://schemas.microsoft.com/office/drawing/2014/main" id="{A69BA9B7-ED1A-48A7-91DD-0575DC1453C0}"/>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4600" r="4600"/>
          <a:stretch/>
        </p:blipFill>
        <p:spPr/>
      </p:pic>
      <p:sp>
        <p:nvSpPr>
          <p:cNvPr id="7" name="Picture Placeholder 6">
            <a:extLst>
              <a:ext uri="{FF2B5EF4-FFF2-40B4-BE49-F238E27FC236}">
                <a16:creationId xmlns:a16="http://schemas.microsoft.com/office/drawing/2014/main" id="{ED2C1E4B-1CCB-4768-BFDE-40CF54A2C95C}"/>
              </a:ext>
            </a:extLst>
          </p:cNvPr>
          <p:cNvSpPr>
            <a:spLocks noGrp="1"/>
          </p:cNvSpPr>
          <p:nvPr>
            <p:ph type="pic" sz="quarter" idx="14"/>
          </p:nvPr>
        </p:nvSpPr>
        <p:spPr/>
      </p:sp>
      <p:pic>
        <p:nvPicPr>
          <p:cNvPr id="11" name="Picture Placeholder 10" descr="The back of a person's head&#10;&#10;Description automatically generated with medium confidence">
            <a:extLst>
              <a:ext uri="{FF2B5EF4-FFF2-40B4-BE49-F238E27FC236}">
                <a16:creationId xmlns:a16="http://schemas.microsoft.com/office/drawing/2014/main" id="{A77DC5AB-4BB0-4351-82F9-BA59A3EFECCC}"/>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4600" r="4600"/>
          <a:stretch>
            <a:fillRect/>
          </a:stretch>
        </p:blipFill>
        <p:spPr/>
      </p:pic>
      <p:sp>
        <p:nvSpPr>
          <p:cNvPr id="48" name="TextBox 47">
            <a:extLst>
              <a:ext uri="{FF2B5EF4-FFF2-40B4-BE49-F238E27FC236}">
                <a16:creationId xmlns:a16="http://schemas.microsoft.com/office/drawing/2014/main" id="{AD8DAFA0-DEF7-4C79-ACDC-0E9B08FDE93C}"/>
              </a:ext>
            </a:extLst>
          </p:cNvPr>
          <p:cNvSpPr txBox="1"/>
          <p:nvPr/>
        </p:nvSpPr>
        <p:spPr>
          <a:xfrm>
            <a:off x="696236" y="989232"/>
            <a:ext cx="3270283" cy="1000274"/>
          </a:xfrm>
          <a:prstGeom prst="rect">
            <a:avLst/>
          </a:prstGeom>
          <a:noFill/>
        </p:spPr>
        <p:txBody>
          <a:bodyPr wrap="square" rtlCol="0">
            <a:spAutoFit/>
          </a:bodyPr>
          <a:lstStyle/>
          <a:p>
            <a:pPr algn="r"/>
            <a:r>
              <a:rPr lang="en-US" sz="3200" spc="400" dirty="0">
                <a:solidFill>
                  <a:schemeClr val="accent3">
                    <a:lumMod val="75000"/>
                  </a:schemeClr>
                </a:solidFill>
                <a:latin typeface="Tw Cen MT Condensed" panose="020B0606020104020203" pitchFamily="34" charset="0"/>
                <a:cs typeface="Poppins" panose="00000500000000000000" pitchFamily="2" charset="0"/>
              </a:rPr>
              <a:t>YOUR TEXT</a:t>
            </a:r>
          </a:p>
          <a:p>
            <a:endParaRPr lang="en-US" dirty="0">
              <a:latin typeface="Tw Cen MT Condensed" panose="020B0606020104020203" pitchFamily="34" charset="0"/>
            </a:endParaRPr>
          </a:p>
        </p:txBody>
      </p:sp>
      <p:sp>
        <p:nvSpPr>
          <p:cNvPr id="50" name="TextBox 49">
            <a:extLst>
              <a:ext uri="{FF2B5EF4-FFF2-40B4-BE49-F238E27FC236}">
                <a16:creationId xmlns:a16="http://schemas.microsoft.com/office/drawing/2014/main" id="{25415450-8401-4F52-B746-E350BB895A80}"/>
              </a:ext>
            </a:extLst>
          </p:cNvPr>
          <p:cNvSpPr txBox="1"/>
          <p:nvPr/>
        </p:nvSpPr>
        <p:spPr>
          <a:xfrm>
            <a:off x="14379284" y="993352"/>
            <a:ext cx="3270283" cy="1000274"/>
          </a:xfrm>
          <a:prstGeom prst="rect">
            <a:avLst/>
          </a:prstGeom>
          <a:noFill/>
        </p:spPr>
        <p:txBody>
          <a:bodyPr wrap="square" rtlCol="0">
            <a:spAutoFit/>
          </a:bodyPr>
          <a:lstStyle/>
          <a:p>
            <a:r>
              <a:rPr lang="en-US" sz="3200" spc="400" dirty="0">
                <a:solidFill>
                  <a:schemeClr val="accent3">
                    <a:lumMod val="75000"/>
                  </a:schemeClr>
                </a:solidFill>
                <a:latin typeface="Tw Cen MT Condensed" panose="020B0606020104020203" pitchFamily="34" charset="0"/>
                <a:cs typeface="Poppins" panose="00000500000000000000" pitchFamily="2" charset="0"/>
              </a:rPr>
              <a:t>YOUR TEXT</a:t>
            </a:r>
          </a:p>
          <a:p>
            <a:endParaRPr lang="en-US" dirty="0">
              <a:latin typeface="Tw Cen MT Condensed" panose="020B0606020104020203" pitchFamily="34" charset="0"/>
            </a:endParaRPr>
          </a:p>
        </p:txBody>
      </p:sp>
      <p:cxnSp>
        <p:nvCxnSpPr>
          <p:cNvPr id="59" name="Straight Connector 58">
            <a:extLst>
              <a:ext uri="{FF2B5EF4-FFF2-40B4-BE49-F238E27FC236}">
                <a16:creationId xmlns:a16="http://schemas.microsoft.com/office/drawing/2014/main" id="{39543CC6-51A5-400F-B5A5-8FD998EE450E}"/>
              </a:ext>
            </a:extLst>
          </p:cNvPr>
          <p:cNvCxnSpPr>
            <a:cxnSpLocks/>
          </p:cNvCxnSpPr>
          <p:nvPr/>
        </p:nvCxnSpPr>
        <p:spPr>
          <a:xfrm flipH="1">
            <a:off x="239151" y="4542828"/>
            <a:ext cx="8867905" cy="0"/>
          </a:xfrm>
          <a:prstGeom prst="line">
            <a:avLst/>
          </a:prstGeom>
          <a:ln w="12700">
            <a:gradFill>
              <a:gsLst>
                <a:gs pos="0">
                  <a:schemeClr val="accent4"/>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60" name="Rectangle: Rounded Corners 59">
            <a:extLst>
              <a:ext uri="{FF2B5EF4-FFF2-40B4-BE49-F238E27FC236}">
                <a16:creationId xmlns:a16="http://schemas.microsoft.com/office/drawing/2014/main" id="{3F9DC9F2-D67E-453B-A6FA-FA9AB337E199}"/>
              </a:ext>
            </a:extLst>
          </p:cNvPr>
          <p:cNvSpPr/>
          <p:nvPr/>
        </p:nvSpPr>
        <p:spPr>
          <a:xfrm>
            <a:off x="9173980" y="5265337"/>
            <a:ext cx="8846506" cy="4015946"/>
          </a:xfrm>
          <a:prstGeom prst="roundRect">
            <a:avLst>
              <a:gd name="adj" fmla="val 102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9F0AEC60-772F-43A8-8523-89B5FD0B5479}"/>
              </a:ext>
            </a:extLst>
          </p:cNvPr>
          <p:cNvSpPr txBox="1"/>
          <p:nvPr/>
        </p:nvSpPr>
        <p:spPr>
          <a:xfrm>
            <a:off x="14403193" y="5938307"/>
            <a:ext cx="3003822" cy="3444020"/>
          </a:xfrm>
          <a:prstGeom prst="rect">
            <a:avLst/>
          </a:prstGeom>
          <a:noFill/>
        </p:spPr>
        <p:txBody>
          <a:bodyPr wrap="square" rtlCol="0">
            <a:spAutoFit/>
          </a:bodyPr>
          <a:lstStyle/>
          <a:p>
            <a:pPr defTabSz="1200150">
              <a:lnSpc>
                <a:spcPct val="90000"/>
              </a:lnSpc>
              <a:spcBef>
                <a:spcPct val="0"/>
              </a:spcBef>
              <a:spcAft>
                <a:spcPct val="35000"/>
              </a:spcAft>
            </a:pPr>
            <a:r>
              <a:rPr lang="en-US" sz="1800" dirty="0"/>
              <a:t>This is where your subtext can go. This is for demonstration purposes to show you what the text would look like in this position.</a:t>
            </a:r>
          </a:p>
          <a:p>
            <a:pPr defTabSz="1200150">
              <a:lnSpc>
                <a:spcPct val="90000"/>
              </a:lnSpc>
              <a:spcBef>
                <a:spcPct val="0"/>
              </a:spcBef>
              <a:spcAft>
                <a:spcPct val="35000"/>
              </a:spcAft>
            </a:pPr>
            <a:r>
              <a:rPr lang="en-US" sz="1800" dirty="0"/>
              <a:t>Are you ready to make an impact on those you wish to communicate with? Go ahead and put your own copy here and show them what you got.</a:t>
            </a:r>
          </a:p>
          <a:p>
            <a:endParaRPr lang="en-US" dirty="0"/>
          </a:p>
        </p:txBody>
      </p:sp>
      <p:sp>
        <p:nvSpPr>
          <p:cNvPr id="62" name="TextBox 61">
            <a:extLst>
              <a:ext uri="{FF2B5EF4-FFF2-40B4-BE49-F238E27FC236}">
                <a16:creationId xmlns:a16="http://schemas.microsoft.com/office/drawing/2014/main" id="{24883BB6-5E06-41E0-95C5-8845346DCB22}"/>
              </a:ext>
            </a:extLst>
          </p:cNvPr>
          <p:cNvSpPr txBox="1"/>
          <p:nvPr/>
        </p:nvSpPr>
        <p:spPr>
          <a:xfrm>
            <a:off x="874544" y="5920889"/>
            <a:ext cx="3003822" cy="3444020"/>
          </a:xfrm>
          <a:prstGeom prst="rect">
            <a:avLst/>
          </a:prstGeom>
          <a:noFill/>
        </p:spPr>
        <p:txBody>
          <a:bodyPr wrap="square" rtlCol="0">
            <a:spAutoFit/>
          </a:bodyPr>
          <a:lstStyle/>
          <a:p>
            <a:pPr algn="r" defTabSz="1200150">
              <a:lnSpc>
                <a:spcPct val="90000"/>
              </a:lnSpc>
              <a:spcBef>
                <a:spcPct val="0"/>
              </a:spcBef>
              <a:spcAft>
                <a:spcPct val="35000"/>
              </a:spcAft>
            </a:pPr>
            <a:r>
              <a:rPr lang="en-US" sz="1800" dirty="0"/>
              <a:t>This is where your subtext can go. This is for demonstration purposes to show you what the text would look like in this position.</a:t>
            </a:r>
          </a:p>
          <a:p>
            <a:pPr algn="r" defTabSz="1200150">
              <a:lnSpc>
                <a:spcPct val="90000"/>
              </a:lnSpc>
              <a:spcBef>
                <a:spcPct val="0"/>
              </a:spcBef>
              <a:spcAft>
                <a:spcPct val="35000"/>
              </a:spcAft>
            </a:pPr>
            <a:r>
              <a:rPr lang="en-US" sz="1800" dirty="0"/>
              <a:t>Are you ready to make an impact on those you wish to communicate with? Go ahead and put your own copy here and show them what you got.</a:t>
            </a:r>
          </a:p>
          <a:p>
            <a:endParaRPr lang="en-US" dirty="0"/>
          </a:p>
        </p:txBody>
      </p:sp>
      <p:pic>
        <p:nvPicPr>
          <p:cNvPr id="63" name="Picture Placeholder 24">
            <a:extLst>
              <a:ext uri="{FF2B5EF4-FFF2-40B4-BE49-F238E27FC236}">
                <a16:creationId xmlns:a16="http://schemas.microsoft.com/office/drawing/2014/main" id="{705A2AB5-8831-4E16-B12D-71F8E34C84D9}"/>
              </a:ext>
            </a:extLst>
          </p:cNvPr>
          <p:cNvPicPr>
            <a:picLocks noChangeAspect="1"/>
          </p:cNvPicPr>
          <p:nvPr/>
        </p:nvPicPr>
        <p:blipFill>
          <a:blip r:embed="rId5">
            <a:extLst>
              <a:ext uri="{28A0092B-C50C-407E-A947-70E740481C1C}">
                <a14:useLocalDpi xmlns:a14="http://schemas.microsoft.com/office/drawing/2010/main" val="0"/>
              </a:ext>
            </a:extLst>
          </a:blip>
          <a:srcRect l="4605" r="4605"/>
          <a:stretch/>
        </p:blipFill>
        <p:spPr>
          <a:xfrm>
            <a:off x="9475806" y="5931654"/>
            <a:ext cx="4643343" cy="2876844"/>
          </a:xfrm>
          <a:prstGeom prst="roundRect">
            <a:avLst>
              <a:gd name="adj" fmla="val 4560"/>
            </a:avLst>
          </a:prstGeom>
        </p:spPr>
      </p:pic>
      <p:sp>
        <p:nvSpPr>
          <p:cNvPr id="65" name="TextBox 64">
            <a:extLst>
              <a:ext uri="{FF2B5EF4-FFF2-40B4-BE49-F238E27FC236}">
                <a16:creationId xmlns:a16="http://schemas.microsoft.com/office/drawing/2014/main" id="{B5D90F9F-B9ED-43D8-97D0-C9BBF38BAA45}"/>
              </a:ext>
            </a:extLst>
          </p:cNvPr>
          <p:cNvSpPr txBox="1"/>
          <p:nvPr/>
        </p:nvSpPr>
        <p:spPr>
          <a:xfrm>
            <a:off x="688215" y="5328620"/>
            <a:ext cx="3270283" cy="1000274"/>
          </a:xfrm>
          <a:prstGeom prst="rect">
            <a:avLst/>
          </a:prstGeom>
          <a:noFill/>
        </p:spPr>
        <p:txBody>
          <a:bodyPr wrap="square" rtlCol="0">
            <a:spAutoFit/>
          </a:bodyPr>
          <a:lstStyle/>
          <a:p>
            <a:pPr algn="r"/>
            <a:r>
              <a:rPr lang="en-US" sz="3200" spc="400" dirty="0">
                <a:solidFill>
                  <a:schemeClr val="accent3">
                    <a:lumMod val="75000"/>
                  </a:schemeClr>
                </a:solidFill>
                <a:latin typeface="Tw Cen MT Condensed" panose="020B0606020104020203" pitchFamily="34" charset="0"/>
                <a:cs typeface="Poppins" panose="00000500000000000000" pitchFamily="2" charset="0"/>
              </a:rPr>
              <a:t>YOUR TEXT</a:t>
            </a:r>
          </a:p>
          <a:p>
            <a:endParaRPr lang="en-US" dirty="0">
              <a:latin typeface="Tw Cen MT Condensed" panose="020B0606020104020203" pitchFamily="34" charset="0"/>
            </a:endParaRPr>
          </a:p>
        </p:txBody>
      </p:sp>
      <p:sp>
        <p:nvSpPr>
          <p:cNvPr id="66" name="TextBox 65">
            <a:extLst>
              <a:ext uri="{FF2B5EF4-FFF2-40B4-BE49-F238E27FC236}">
                <a16:creationId xmlns:a16="http://schemas.microsoft.com/office/drawing/2014/main" id="{F17E5B02-D00C-4040-9AF8-6B78E01EE37E}"/>
              </a:ext>
            </a:extLst>
          </p:cNvPr>
          <p:cNvSpPr txBox="1"/>
          <p:nvPr/>
        </p:nvSpPr>
        <p:spPr>
          <a:xfrm>
            <a:off x="14371263" y="5332740"/>
            <a:ext cx="3270283" cy="1000274"/>
          </a:xfrm>
          <a:prstGeom prst="rect">
            <a:avLst/>
          </a:prstGeom>
          <a:noFill/>
        </p:spPr>
        <p:txBody>
          <a:bodyPr wrap="square" rtlCol="0">
            <a:spAutoFit/>
          </a:bodyPr>
          <a:lstStyle/>
          <a:p>
            <a:r>
              <a:rPr lang="en-US" sz="3200" spc="400" dirty="0">
                <a:solidFill>
                  <a:schemeClr val="accent3">
                    <a:lumMod val="75000"/>
                  </a:schemeClr>
                </a:solidFill>
                <a:latin typeface="Tw Cen MT Condensed" panose="020B0606020104020203" pitchFamily="34" charset="0"/>
                <a:cs typeface="Poppins" panose="00000500000000000000" pitchFamily="2" charset="0"/>
              </a:rPr>
              <a:t>YOUR TEXT</a:t>
            </a:r>
          </a:p>
          <a:p>
            <a:endParaRPr lang="en-US" dirty="0">
              <a:latin typeface="Tw Cen MT Condensed" panose="020B0606020104020203" pitchFamily="34" charset="0"/>
            </a:endParaRPr>
          </a:p>
        </p:txBody>
      </p:sp>
      <p:sp>
        <p:nvSpPr>
          <p:cNvPr id="41" name="Flowchart: Data 6">
            <a:extLst>
              <a:ext uri="{FF2B5EF4-FFF2-40B4-BE49-F238E27FC236}">
                <a16:creationId xmlns:a16="http://schemas.microsoft.com/office/drawing/2014/main" id="{92F6E87B-8226-486A-A855-6FFF307D1F6B}"/>
              </a:ext>
            </a:extLst>
          </p:cNvPr>
          <p:cNvSpPr/>
          <p:nvPr/>
        </p:nvSpPr>
        <p:spPr>
          <a:xfrm>
            <a:off x="8946229" y="8907590"/>
            <a:ext cx="1388303" cy="142038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8909 w 26120"/>
              <a:gd name="connsiteY1" fmla="*/ 12727 h 24876"/>
              <a:gd name="connsiteX2" fmla="*/ 18323 w 26120"/>
              <a:gd name="connsiteY2" fmla="*/ 1 h 24876"/>
              <a:gd name="connsiteX3" fmla="*/ 26120 w 26120"/>
              <a:gd name="connsiteY3" fmla="*/ 0 h 24876"/>
              <a:gd name="connsiteX4" fmla="*/ 7811 w 26120"/>
              <a:gd name="connsiteY4" fmla="*/ 24862 h 24876"/>
              <a:gd name="connsiteX5" fmla="*/ 0 w 26120"/>
              <a:gd name="connsiteY5" fmla="*/ 24876 h 24876"/>
              <a:gd name="connsiteX0" fmla="*/ 0 w 26120"/>
              <a:gd name="connsiteY0" fmla="*/ 24876 h 24876"/>
              <a:gd name="connsiteX1" fmla="*/ 8909 w 26120"/>
              <a:gd name="connsiteY1" fmla="*/ 12727 h 24876"/>
              <a:gd name="connsiteX2" fmla="*/ 18323 w 26120"/>
              <a:gd name="connsiteY2" fmla="*/ 1 h 24876"/>
              <a:gd name="connsiteX3" fmla="*/ 26120 w 26120"/>
              <a:gd name="connsiteY3" fmla="*/ 0 h 24876"/>
              <a:gd name="connsiteX4" fmla="*/ 16661 w 26120"/>
              <a:gd name="connsiteY4" fmla="*/ 12847 h 24876"/>
              <a:gd name="connsiteX5" fmla="*/ 7811 w 26120"/>
              <a:gd name="connsiteY5" fmla="*/ 24862 h 24876"/>
              <a:gd name="connsiteX6" fmla="*/ 0 w 26120"/>
              <a:gd name="connsiteY6" fmla="*/ 24876 h 24876"/>
              <a:gd name="connsiteX0" fmla="*/ 0 w 18309"/>
              <a:gd name="connsiteY0" fmla="*/ 24862 h 24862"/>
              <a:gd name="connsiteX1" fmla="*/ 1098 w 18309"/>
              <a:gd name="connsiteY1" fmla="*/ 12727 h 24862"/>
              <a:gd name="connsiteX2" fmla="*/ 10512 w 18309"/>
              <a:gd name="connsiteY2" fmla="*/ 1 h 24862"/>
              <a:gd name="connsiteX3" fmla="*/ 18309 w 18309"/>
              <a:gd name="connsiteY3" fmla="*/ 0 h 24862"/>
              <a:gd name="connsiteX4" fmla="*/ 8850 w 18309"/>
              <a:gd name="connsiteY4" fmla="*/ 12847 h 24862"/>
              <a:gd name="connsiteX5" fmla="*/ 0 w 18309"/>
              <a:gd name="connsiteY5" fmla="*/ 24862 h 24862"/>
              <a:gd name="connsiteX0" fmla="*/ 7752 w 17211"/>
              <a:gd name="connsiteY0" fmla="*/ 12847 h 12847"/>
              <a:gd name="connsiteX1" fmla="*/ 0 w 17211"/>
              <a:gd name="connsiteY1" fmla="*/ 12727 h 12847"/>
              <a:gd name="connsiteX2" fmla="*/ 9414 w 17211"/>
              <a:gd name="connsiteY2" fmla="*/ 1 h 12847"/>
              <a:gd name="connsiteX3" fmla="*/ 17211 w 17211"/>
              <a:gd name="connsiteY3" fmla="*/ 0 h 12847"/>
              <a:gd name="connsiteX4" fmla="*/ 7752 w 17211"/>
              <a:gd name="connsiteY4" fmla="*/ 12847 h 12847"/>
              <a:gd name="connsiteX0" fmla="*/ 7811 w 17211"/>
              <a:gd name="connsiteY0" fmla="*/ 12740 h 12740"/>
              <a:gd name="connsiteX1" fmla="*/ 0 w 17211"/>
              <a:gd name="connsiteY1" fmla="*/ 12727 h 12740"/>
              <a:gd name="connsiteX2" fmla="*/ 9414 w 17211"/>
              <a:gd name="connsiteY2" fmla="*/ 1 h 12740"/>
              <a:gd name="connsiteX3" fmla="*/ 17211 w 17211"/>
              <a:gd name="connsiteY3" fmla="*/ 0 h 12740"/>
              <a:gd name="connsiteX4" fmla="*/ 7811 w 17211"/>
              <a:gd name="connsiteY4" fmla="*/ 12740 h 12740"/>
              <a:gd name="connsiteX0" fmla="*/ 7811 w 17211"/>
              <a:gd name="connsiteY0" fmla="*/ 12740 h 12748"/>
              <a:gd name="connsiteX1" fmla="*/ 0 w 17211"/>
              <a:gd name="connsiteY1" fmla="*/ 12748 h 12748"/>
              <a:gd name="connsiteX2" fmla="*/ 9414 w 17211"/>
              <a:gd name="connsiteY2" fmla="*/ 1 h 12748"/>
              <a:gd name="connsiteX3" fmla="*/ 17211 w 17211"/>
              <a:gd name="connsiteY3" fmla="*/ 0 h 12748"/>
              <a:gd name="connsiteX4" fmla="*/ 7811 w 17211"/>
              <a:gd name="connsiteY4" fmla="*/ 12740 h 12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1" h="12748">
                <a:moveTo>
                  <a:pt x="7811" y="12740"/>
                </a:moveTo>
                <a:lnTo>
                  <a:pt x="0" y="12748"/>
                </a:lnTo>
                <a:lnTo>
                  <a:pt x="9414" y="1"/>
                </a:lnTo>
                <a:lnTo>
                  <a:pt x="17211" y="0"/>
                </a:lnTo>
                <a:lnTo>
                  <a:pt x="7811" y="1274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lowchart: Data 6">
            <a:extLst>
              <a:ext uri="{FF2B5EF4-FFF2-40B4-BE49-F238E27FC236}">
                <a16:creationId xmlns:a16="http://schemas.microsoft.com/office/drawing/2014/main" id="{2B1283B7-0B61-4F86-A550-5D0DEEB2D810}"/>
              </a:ext>
            </a:extLst>
          </p:cNvPr>
          <p:cNvSpPr/>
          <p:nvPr/>
        </p:nvSpPr>
        <p:spPr>
          <a:xfrm>
            <a:off x="9745297" y="8909311"/>
            <a:ext cx="1387739" cy="142217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8916 w 26120"/>
              <a:gd name="connsiteY1" fmla="*/ 12736 h 24876"/>
              <a:gd name="connsiteX2" fmla="*/ 18323 w 26120"/>
              <a:gd name="connsiteY2" fmla="*/ 1 h 24876"/>
              <a:gd name="connsiteX3" fmla="*/ 26120 w 26120"/>
              <a:gd name="connsiteY3" fmla="*/ 0 h 24876"/>
              <a:gd name="connsiteX4" fmla="*/ 7811 w 26120"/>
              <a:gd name="connsiteY4" fmla="*/ 24862 h 24876"/>
              <a:gd name="connsiteX5" fmla="*/ 0 w 26120"/>
              <a:gd name="connsiteY5" fmla="*/ 24876 h 24876"/>
              <a:gd name="connsiteX0" fmla="*/ 0 w 26120"/>
              <a:gd name="connsiteY0" fmla="*/ 24876 h 24876"/>
              <a:gd name="connsiteX1" fmla="*/ 8916 w 26120"/>
              <a:gd name="connsiteY1" fmla="*/ 12736 h 24876"/>
              <a:gd name="connsiteX2" fmla="*/ 18323 w 26120"/>
              <a:gd name="connsiteY2" fmla="*/ 1 h 24876"/>
              <a:gd name="connsiteX3" fmla="*/ 26120 w 26120"/>
              <a:gd name="connsiteY3" fmla="*/ 0 h 24876"/>
              <a:gd name="connsiteX4" fmla="*/ 16626 w 26120"/>
              <a:gd name="connsiteY4" fmla="*/ 12764 h 24876"/>
              <a:gd name="connsiteX5" fmla="*/ 7811 w 26120"/>
              <a:gd name="connsiteY5" fmla="*/ 24862 h 24876"/>
              <a:gd name="connsiteX6" fmla="*/ 0 w 26120"/>
              <a:gd name="connsiteY6" fmla="*/ 24876 h 24876"/>
              <a:gd name="connsiteX0" fmla="*/ 0 w 18309"/>
              <a:gd name="connsiteY0" fmla="*/ 24862 h 24862"/>
              <a:gd name="connsiteX1" fmla="*/ 1105 w 18309"/>
              <a:gd name="connsiteY1" fmla="*/ 12736 h 24862"/>
              <a:gd name="connsiteX2" fmla="*/ 10512 w 18309"/>
              <a:gd name="connsiteY2" fmla="*/ 1 h 24862"/>
              <a:gd name="connsiteX3" fmla="*/ 18309 w 18309"/>
              <a:gd name="connsiteY3" fmla="*/ 0 h 24862"/>
              <a:gd name="connsiteX4" fmla="*/ 8815 w 18309"/>
              <a:gd name="connsiteY4" fmla="*/ 12764 h 24862"/>
              <a:gd name="connsiteX5" fmla="*/ 0 w 18309"/>
              <a:gd name="connsiteY5" fmla="*/ 24862 h 24862"/>
              <a:gd name="connsiteX0" fmla="*/ 7710 w 17204"/>
              <a:gd name="connsiteY0" fmla="*/ 12764 h 12764"/>
              <a:gd name="connsiteX1" fmla="*/ 0 w 17204"/>
              <a:gd name="connsiteY1" fmla="*/ 12736 h 12764"/>
              <a:gd name="connsiteX2" fmla="*/ 9407 w 17204"/>
              <a:gd name="connsiteY2" fmla="*/ 1 h 12764"/>
              <a:gd name="connsiteX3" fmla="*/ 17204 w 17204"/>
              <a:gd name="connsiteY3" fmla="*/ 0 h 12764"/>
              <a:gd name="connsiteX4" fmla="*/ 7710 w 17204"/>
              <a:gd name="connsiteY4" fmla="*/ 12764 h 12764"/>
              <a:gd name="connsiteX0" fmla="*/ 7710 w 17204"/>
              <a:gd name="connsiteY0" fmla="*/ 12764 h 12764"/>
              <a:gd name="connsiteX1" fmla="*/ 0 w 17204"/>
              <a:gd name="connsiteY1" fmla="*/ 12736 h 12764"/>
              <a:gd name="connsiteX2" fmla="*/ 9407 w 17204"/>
              <a:gd name="connsiteY2" fmla="*/ 1 h 12764"/>
              <a:gd name="connsiteX3" fmla="*/ 17204 w 17204"/>
              <a:gd name="connsiteY3" fmla="*/ 0 h 12764"/>
              <a:gd name="connsiteX4" fmla="*/ 7710 w 17204"/>
              <a:gd name="connsiteY4" fmla="*/ 12764 h 12764"/>
              <a:gd name="connsiteX0" fmla="*/ 7710 w 17204"/>
              <a:gd name="connsiteY0" fmla="*/ 12764 h 12764"/>
              <a:gd name="connsiteX1" fmla="*/ 0 w 17204"/>
              <a:gd name="connsiteY1" fmla="*/ 12736 h 12764"/>
              <a:gd name="connsiteX2" fmla="*/ 9407 w 17204"/>
              <a:gd name="connsiteY2" fmla="*/ 1 h 12764"/>
              <a:gd name="connsiteX3" fmla="*/ 17204 w 17204"/>
              <a:gd name="connsiteY3" fmla="*/ 0 h 12764"/>
              <a:gd name="connsiteX4" fmla="*/ 7710 w 17204"/>
              <a:gd name="connsiteY4" fmla="*/ 12764 h 12764"/>
              <a:gd name="connsiteX0" fmla="*/ 7710 w 17204"/>
              <a:gd name="connsiteY0" fmla="*/ 12764 h 12764"/>
              <a:gd name="connsiteX1" fmla="*/ 0 w 17204"/>
              <a:gd name="connsiteY1" fmla="*/ 12757 h 12764"/>
              <a:gd name="connsiteX2" fmla="*/ 9407 w 17204"/>
              <a:gd name="connsiteY2" fmla="*/ 1 h 12764"/>
              <a:gd name="connsiteX3" fmla="*/ 17204 w 17204"/>
              <a:gd name="connsiteY3" fmla="*/ 0 h 12764"/>
              <a:gd name="connsiteX4" fmla="*/ 7710 w 17204"/>
              <a:gd name="connsiteY4" fmla="*/ 12764 h 12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4" h="12764">
                <a:moveTo>
                  <a:pt x="7710" y="12764"/>
                </a:moveTo>
                <a:lnTo>
                  <a:pt x="0" y="12757"/>
                </a:lnTo>
                <a:lnTo>
                  <a:pt x="9407" y="1"/>
                </a:lnTo>
                <a:lnTo>
                  <a:pt x="17204" y="0"/>
                </a:lnTo>
                <a:lnTo>
                  <a:pt x="7710" y="1276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Data 6">
            <a:extLst>
              <a:ext uri="{FF2B5EF4-FFF2-40B4-BE49-F238E27FC236}">
                <a16:creationId xmlns:a16="http://schemas.microsoft.com/office/drawing/2014/main" id="{5C201994-1B18-4578-B55B-2E2B70CAC929}"/>
              </a:ext>
            </a:extLst>
          </p:cNvPr>
          <p:cNvSpPr/>
          <p:nvPr/>
        </p:nvSpPr>
        <p:spPr>
          <a:xfrm>
            <a:off x="10524265" y="8907475"/>
            <a:ext cx="1388465" cy="142707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8907 w 26120"/>
              <a:gd name="connsiteY1" fmla="*/ 12808 h 24876"/>
              <a:gd name="connsiteX2" fmla="*/ 18323 w 26120"/>
              <a:gd name="connsiteY2" fmla="*/ 1 h 24876"/>
              <a:gd name="connsiteX3" fmla="*/ 26120 w 26120"/>
              <a:gd name="connsiteY3" fmla="*/ 0 h 24876"/>
              <a:gd name="connsiteX4" fmla="*/ 7811 w 26120"/>
              <a:gd name="connsiteY4" fmla="*/ 24862 h 24876"/>
              <a:gd name="connsiteX5" fmla="*/ 0 w 26120"/>
              <a:gd name="connsiteY5" fmla="*/ 24876 h 24876"/>
              <a:gd name="connsiteX0" fmla="*/ 0 w 26120"/>
              <a:gd name="connsiteY0" fmla="*/ 24876 h 24876"/>
              <a:gd name="connsiteX1" fmla="*/ 8907 w 26120"/>
              <a:gd name="connsiteY1" fmla="*/ 12808 h 24876"/>
              <a:gd name="connsiteX2" fmla="*/ 18323 w 26120"/>
              <a:gd name="connsiteY2" fmla="*/ 1 h 24876"/>
              <a:gd name="connsiteX3" fmla="*/ 26120 w 26120"/>
              <a:gd name="connsiteY3" fmla="*/ 0 h 24876"/>
              <a:gd name="connsiteX4" fmla="*/ 16731 w 26120"/>
              <a:gd name="connsiteY4" fmla="*/ 12808 h 24876"/>
              <a:gd name="connsiteX5" fmla="*/ 7811 w 26120"/>
              <a:gd name="connsiteY5" fmla="*/ 24862 h 24876"/>
              <a:gd name="connsiteX6" fmla="*/ 0 w 26120"/>
              <a:gd name="connsiteY6" fmla="*/ 24876 h 24876"/>
              <a:gd name="connsiteX0" fmla="*/ 0 w 18309"/>
              <a:gd name="connsiteY0" fmla="*/ 24862 h 24862"/>
              <a:gd name="connsiteX1" fmla="*/ 1096 w 18309"/>
              <a:gd name="connsiteY1" fmla="*/ 12808 h 24862"/>
              <a:gd name="connsiteX2" fmla="*/ 10512 w 18309"/>
              <a:gd name="connsiteY2" fmla="*/ 1 h 24862"/>
              <a:gd name="connsiteX3" fmla="*/ 18309 w 18309"/>
              <a:gd name="connsiteY3" fmla="*/ 0 h 24862"/>
              <a:gd name="connsiteX4" fmla="*/ 8920 w 18309"/>
              <a:gd name="connsiteY4" fmla="*/ 12808 h 24862"/>
              <a:gd name="connsiteX5" fmla="*/ 0 w 18309"/>
              <a:gd name="connsiteY5" fmla="*/ 24862 h 24862"/>
              <a:gd name="connsiteX0" fmla="*/ 7824 w 17213"/>
              <a:gd name="connsiteY0" fmla="*/ 12808 h 12808"/>
              <a:gd name="connsiteX1" fmla="*/ 0 w 17213"/>
              <a:gd name="connsiteY1" fmla="*/ 12808 h 12808"/>
              <a:gd name="connsiteX2" fmla="*/ 9416 w 17213"/>
              <a:gd name="connsiteY2" fmla="*/ 1 h 12808"/>
              <a:gd name="connsiteX3" fmla="*/ 17213 w 17213"/>
              <a:gd name="connsiteY3" fmla="*/ 0 h 12808"/>
              <a:gd name="connsiteX4" fmla="*/ 7824 w 17213"/>
              <a:gd name="connsiteY4" fmla="*/ 12808 h 1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3" h="12808">
                <a:moveTo>
                  <a:pt x="7824" y="12808"/>
                </a:moveTo>
                <a:lnTo>
                  <a:pt x="0" y="12808"/>
                </a:lnTo>
                <a:lnTo>
                  <a:pt x="9416" y="1"/>
                </a:lnTo>
                <a:lnTo>
                  <a:pt x="17213" y="0"/>
                </a:lnTo>
                <a:lnTo>
                  <a:pt x="7824" y="128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8" name="Straight Connector 67">
            <a:extLst>
              <a:ext uri="{FF2B5EF4-FFF2-40B4-BE49-F238E27FC236}">
                <a16:creationId xmlns:a16="http://schemas.microsoft.com/office/drawing/2014/main" id="{6AEAE40B-72FE-492A-BB62-1310AB972877}"/>
              </a:ext>
            </a:extLst>
          </p:cNvPr>
          <p:cNvCxnSpPr>
            <a:cxnSpLocks/>
          </p:cNvCxnSpPr>
          <p:nvPr/>
        </p:nvCxnSpPr>
        <p:spPr>
          <a:xfrm flipH="1">
            <a:off x="254833" y="8903262"/>
            <a:ext cx="8846471" cy="0"/>
          </a:xfrm>
          <a:prstGeom prst="line">
            <a:avLst/>
          </a:prstGeom>
          <a:ln w="12700">
            <a:gradFill>
              <a:gsLst>
                <a:gs pos="0">
                  <a:schemeClr val="accent2"/>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E5A9281-6602-480F-AA33-B634E85A1D4C}"/>
              </a:ext>
            </a:extLst>
          </p:cNvPr>
          <p:cNvCxnSpPr>
            <a:cxnSpLocks/>
          </p:cNvCxnSpPr>
          <p:nvPr/>
        </p:nvCxnSpPr>
        <p:spPr>
          <a:xfrm>
            <a:off x="9160136" y="4545326"/>
            <a:ext cx="8759841" cy="0"/>
          </a:xfrm>
          <a:prstGeom prst="line">
            <a:avLst/>
          </a:prstGeom>
          <a:ln w="12700">
            <a:gradFill>
              <a:gsLst>
                <a:gs pos="0">
                  <a:schemeClr val="accent4"/>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23935C9-187B-4F14-9FA7-0C96537479D0}"/>
              </a:ext>
            </a:extLst>
          </p:cNvPr>
          <p:cNvCxnSpPr>
            <a:cxnSpLocks/>
          </p:cNvCxnSpPr>
          <p:nvPr/>
        </p:nvCxnSpPr>
        <p:spPr>
          <a:xfrm>
            <a:off x="9170791" y="8900917"/>
            <a:ext cx="8839687" cy="0"/>
          </a:xfrm>
          <a:prstGeom prst="line">
            <a:avLst/>
          </a:prstGeom>
          <a:ln w="12700">
            <a:gradFill>
              <a:gsLst>
                <a:gs pos="0">
                  <a:schemeClr val="accent2"/>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44" name="Callout Text">
            <a:extLst>
              <a:ext uri="{FF2B5EF4-FFF2-40B4-BE49-F238E27FC236}">
                <a16:creationId xmlns:a16="http://schemas.microsoft.com/office/drawing/2014/main" id="{E13DCC2E-BC87-40DE-AFBC-0311A82F5C83}"/>
              </a:ext>
            </a:extLst>
          </p:cNvPr>
          <p:cNvSpPr/>
          <p:nvPr/>
        </p:nvSpPr>
        <p:spPr>
          <a:xfrm>
            <a:off x="283857" y="249382"/>
            <a:ext cx="5968998" cy="3408218"/>
          </a:xfrm>
          <a:prstGeom prst="wedgeRectCallout">
            <a:avLst>
              <a:gd name="adj1" fmla="val 75298"/>
              <a:gd name="adj2" fmla="val 43631"/>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3000"/>
              </a:lnSpc>
            </a:pPr>
            <a:endParaRPr lang="en-US" sz="4200" b="1" dirty="0">
              <a:solidFill>
                <a:srgbClr val="FF0000"/>
              </a:solidFill>
              <a:latin typeface="Calibri" panose="020F0502020204030204" pitchFamily="34" charset="0"/>
              <a:cs typeface="Calibri" panose="020F0502020204030204" pitchFamily="34" charset="0"/>
            </a:endParaRPr>
          </a:p>
          <a:p>
            <a:pPr algn="ctr">
              <a:lnSpc>
                <a:spcPts val="3000"/>
              </a:lnSpc>
            </a:pPr>
            <a:r>
              <a:rPr lang="en-US" sz="4200" b="1" dirty="0">
                <a:solidFill>
                  <a:srgbClr val="FF0000"/>
                </a:solidFill>
                <a:latin typeface="Calibri" panose="020F0502020204030204" pitchFamily="34" charset="0"/>
                <a:cs typeface="Calibri" panose="020F0502020204030204" pitchFamily="34" charset="0"/>
              </a:rPr>
              <a:t>NOTE: </a:t>
            </a:r>
            <a:r>
              <a:rPr lang="en-US" sz="3500" b="1" dirty="0">
                <a:solidFill>
                  <a:schemeClr val="tx1"/>
                </a:solidFill>
                <a:latin typeface="Calibri" panose="020F0502020204030204" pitchFamily="34" charset="0"/>
                <a:cs typeface="Calibri" panose="020F0502020204030204" pitchFamily="34" charset="0"/>
              </a:rPr>
              <a:t>Change out these pictures with your own.</a:t>
            </a:r>
            <a:br>
              <a:rPr lang="en-US" sz="3500" b="1" dirty="0">
                <a:solidFill>
                  <a:schemeClr val="tx1"/>
                </a:solidFill>
                <a:latin typeface="Calibri" panose="020F0502020204030204" pitchFamily="34" charset="0"/>
                <a:cs typeface="Calibri" panose="020F0502020204030204" pitchFamily="34" charset="0"/>
              </a:rPr>
            </a:br>
            <a:r>
              <a:rPr lang="en-US" sz="2500" b="1" dirty="0">
                <a:solidFill>
                  <a:schemeClr val="tx1"/>
                </a:solidFill>
                <a:latin typeface="Calibri" panose="020F0502020204030204" pitchFamily="34" charset="0"/>
                <a:cs typeface="Calibri" panose="020F0502020204030204" pitchFamily="34" charset="0"/>
              </a:rPr>
              <a:t>1. Right click on top of the desired image you wish to change.</a:t>
            </a:r>
            <a:br>
              <a:rPr lang="en-US" sz="2500" b="1" dirty="0">
                <a:solidFill>
                  <a:schemeClr val="tx1"/>
                </a:solidFill>
                <a:latin typeface="Calibri" panose="020F0502020204030204" pitchFamily="34" charset="0"/>
                <a:cs typeface="Calibri" panose="020F0502020204030204" pitchFamily="34" charset="0"/>
              </a:rPr>
            </a:br>
            <a:r>
              <a:rPr lang="en-US" sz="2500" b="1" dirty="0">
                <a:solidFill>
                  <a:schemeClr val="tx1"/>
                </a:solidFill>
                <a:latin typeface="Calibri" panose="020F0502020204030204" pitchFamily="34" charset="0"/>
                <a:cs typeface="Calibri" panose="020F0502020204030204" pitchFamily="34" charset="0"/>
              </a:rPr>
              <a:t>2. Choose “Change Picture”</a:t>
            </a:r>
            <a:br>
              <a:rPr lang="en-US" sz="2500" b="1" dirty="0">
                <a:solidFill>
                  <a:schemeClr val="tx1"/>
                </a:solidFill>
                <a:latin typeface="Calibri" panose="020F0502020204030204" pitchFamily="34" charset="0"/>
                <a:cs typeface="Calibri" panose="020F0502020204030204" pitchFamily="34" charset="0"/>
              </a:rPr>
            </a:br>
            <a:r>
              <a:rPr lang="en-US" sz="2500" b="1" dirty="0">
                <a:solidFill>
                  <a:schemeClr val="tx1"/>
                </a:solidFill>
                <a:latin typeface="Calibri" panose="020F0502020204030204" pitchFamily="34" charset="0"/>
                <a:cs typeface="Calibri" panose="020F0502020204030204" pitchFamily="34" charset="0"/>
              </a:rPr>
              <a:t>3. Generally you would go to “File”</a:t>
            </a:r>
            <a:br>
              <a:rPr lang="en-US" sz="2500" b="1" dirty="0">
                <a:solidFill>
                  <a:schemeClr val="tx1"/>
                </a:solidFill>
                <a:latin typeface="Calibri" panose="020F0502020204030204" pitchFamily="34" charset="0"/>
                <a:cs typeface="Calibri" panose="020F0502020204030204" pitchFamily="34" charset="0"/>
              </a:rPr>
            </a:br>
            <a:r>
              <a:rPr lang="en-US" sz="2500" b="1" dirty="0">
                <a:solidFill>
                  <a:schemeClr val="tx1"/>
                </a:solidFill>
                <a:latin typeface="Calibri" panose="020F0502020204030204" pitchFamily="34" charset="0"/>
                <a:cs typeface="Calibri" panose="020F0502020204030204" pitchFamily="34" charset="0"/>
              </a:rPr>
              <a:t>4. Locate your new file and “Open”</a:t>
            </a:r>
          </a:p>
        </p:txBody>
      </p:sp>
    </p:spTree>
    <p:extLst>
      <p:ext uri="{BB962C8B-B14F-4D97-AF65-F5344CB8AC3E}">
        <p14:creationId xmlns:p14="http://schemas.microsoft.com/office/powerpoint/2010/main" val="29224143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30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300"/>
                                        <p:tgtEl>
                                          <p:spTgt spid="41"/>
                                        </p:tgtEl>
                                      </p:cBhvr>
                                    </p:animEffect>
                                  </p:childTnLst>
                                </p:cTn>
                              </p:par>
                              <p:par>
                                <p:cTn id="8" presetID="22" presetClass="entr" presetSubtype="4" fill="hold" nodeType="withEffect">
                                  <p:stCondLst>
                                    <p:cond delay="700"/>
                                  </p:stCondLst>
                                  <p:childTnLst>
                                    <p:set>
                                      <p:cBhvr>
                                        <p:cTn id="9" dur="1" fill="hold">
                                          <p:stCondLst>
                                            <p:cond delay="0"/>
                                          </p:stCondLst>
                                        </p:cTn>
                                        <p:tgtEl>
                                          <p:spTgt spid="73"/>
                                        </p:tgtEl>
                                        <p:attrNameLst>
                                          <p:attrName>style.visibility</p:attrName>
                                        </p:attrNameLst>
                                      </p:cBhvr>
                                      <p:to>
                                        <p:strVal val="visible"/>
                                      </p:to>
                                    </p:set>
                                    <p:animEffect transition="in" filter="wipe(down)">
                                      <p:cBhvr>
                                        <p:cTn id="10" dur="200"/>
                                        <p:tgtEl>
                                          <p:spTgt spid="73"/>
                                        </p:tgtEl>
                                      </p:cBhvr>
                                    </p:animEffect>
                                  </p:childTnLst>
                                </p:cTn>
                              </p:par>
                              <p:par>
                                <p:cTn id="11" presetID="22" presetClass="entr" presetSubtype="4" fill="hold" grpId="0" nodeType="withEffect">
                                  <p:stCondLst>
                                    <p:cond delay="700"/>
                                  </p:stCondLst>
                                  <p:childTnLst>
                                    <p:set>
                                      <p:cBhvr>
                                        <p:cTn id="12" dur="1" fill="hold">
                                          <p:stCondLst>
                                            <p:cond delay="0"/>
                                          </p:stCondLst>
                                        </p:cTn>
                                        <p:tgtEl>
                                          <p:spTgt spid="45"/>
                                        </p:tgtEl>
                                        <p:attrNameLst>
                                          <p:attrName>style.visibility</p:attrName>
                                        </p:attrNameLst>
                                      </p:cBhvr>
                                      <p:to>
                                        <p:strVal val="visible"/>
                                      </p:to>
                                    </p:set>
                                    <p:animEffect transition="in" filter="wipe(down)">
                                      <p:cBhvr>
                                        <p:cTn id="13" dur="300"/>
                                        <p:tgtEl>
                                          <p:spTgt spid="45"/>
                                        </p:tgtEl>
                                      </p:cBhvr>
                                    </p:animEffect>
                                  </p:childTnLst>
                                </p:cTn>
                              </p:par>
                              <p:par>
                                <p:cTn id="14" presetID="22" presetClass="entr" presetSubtype="4" fill="hold" nodeType="withEffect">
                                  <p:stCondLst>
                                    <p:cond delay="1100"/>
                                  </p:stCondLst>
                                  <p:childTnLst>
                                    <p:set>
                                      <p:cBhvr>
                                        <p:cTn id="15" dur="1" fill="hold">
                                          <p:stCondLst>
                                            <p:cond delay="0"/>
                                          </p:stCondLst>
                                        </p:cTn>
                                        <p:tgtEl>
                                          <p:spTgt spid="77"/>
                                        </p:tgtEl>
                                        <p:attrNameLst>
                                          <p:attrName>style.visibility</p:attrName>
                                        </p:attrNameLst>
                                      </p:cBhvr>
                                      <p:to>
                                        <p:strVal val="visible"/>
                                      </p:to>
                                    </p:set>
                                    <p:animEffect transition="in" filter="wipe(down)">
                                      <p:cBhvr>
                                        <p:cTn id="16" dur="200"/>
                                        <p:tgtEl>
                                          <p:spTgt spid="77"/>
                                        </p:tgtEl>
                                      </p:cBhvr>
                                    </p:animEffect>
                                  </p:childTnLst>
                                </p:cTn>
                              </p:par>
                              <p:par>
                                <p:cTn id="17" presetID="22" presetClass="entr" presetSubtype="4" fill="hold" grpId="0" nodeType="withEffect">
                                  <p:stCondLst>
                                    <p:cond delay="110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300"/>
                                        <p:tgtEl>
                                          <p:spTgt spid="51"/>
                                        </p:tgtEl>
                                      </p:cBhvr>
                                    </p:animEffect>
                                  </p:childTnLst>
                                </p:cTn>
                              </p:par>
                              <p:par>
                                <p:cTn id="20" presetID="22" presetClass="entr" presetSubtype="4" fill="hold" nodeType="withEffect">
                                  <p:stCondLst>
                                    <p:cond delay="1500"/>
                                  </p:stCondLst>
                                  <p:childTnLst>
                                    <p:set>
                                      <p:cBhvr>
                                        <p:cTn id="21" dur="1" fill="hold">
                                          <p:stCondLst>
                                            <p:cond delay="0"/>
                                          </p:stCondLst>
                                        </p:cTn>
                                        <p:tgtEl>
                                          <p:spTgt spid="81"/>
                                        </p:tgtEl>
                                        <p:attrNameLst>
                                          <p:attrName>style.visibility</p:attrName>
                                        </p:attrNameLst>
                                      </p:cBhvr>
                                      <p:to>
                                        <p:strVal val="visible"/>
                                      </p:to>
                                    </p:set>
                                    <p:animEffect transition="in" filter="wipe(down)">
                                      <p:cBhvr>
                                        <p:cTn id="22" dur="200"/>
                                        <p:tgtEl>
                                          <p:spTgt spid="81"/>
                                        </p:tgtEl>
                                      </p:cBhvr>
                                    </p:animEffect>
                                  </p:childTnLst>
                                </p:cTn>
                              </p:par>
                              <p:par>
                                <p:cTn id="23" presetID="2" presetClass="entr" presetSubtype="8" accel="40000" decel="60000" fill="hold" grpId="0" nodeType="withEffect">
                                  <p:stCondLst>
                                    <p:cond delay="200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0-#ppt_w/2"/>
                                          </p:val>
                                        </p:tav>
                                        <p:tav tm="100000">
                                          <p:val>
                                            <p:strVal val="#ppt_x"/>
                                          </p:val>
                                        </p:tav>
                                      </p:tavLst>
                                    </p:anim>
                                    <p:anim calcmode="lin" valueType="num">
                                      <p:cBhvr additive="base">
                                        <p:cTn id="26" dur="500" fill="hold"/>
                                        <p:tgtEl>
                                          <p:spTgt spid="48"/>
                                        </p:tgtEl>
                                        <p:attrNameLst>
                                          <p:attrName>ppt_y</p:attrName>
                                        </p:attrNameLst>
                                      </p:cBhvr>
                                      <p:tavLst>
                                        <p:tav tm="0">
                                          <p:val>
                                            <p:strVal val="#ppt_y"/>
                                          </p:val>
                                        </p:tav>
                                        <p:tav tm="100000">
                                          <p:val>
                                            <p:strVal val="#ppt_y"/>
                                          </p:val>
                                        </p:tav>
                                      </p:tavLst>
                                    </p:anim>
                                  </p:childTnLst>
                                </p:cTn>
                              </p:par>
                              <p:par>
                                <p:cTn id="27" presetID="10" presetClass="entr" presetSubtype="0" fill="hold" grpId="0" nodeType="withEffect">
                                  <p:stCondLst>
                                    <p:cond delay="240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500"/>
                                        <p:tgtEl>
                                          <p:spTgt spid="58"/>
                                        </p:tgtEl>
                                      </p:cBhvr>
                                    </p:animEffect>
                                  </p:childTnLst>
                                </p:cTn>
                              </p:par>
                              <p:par>
                                <p:cTn id="30" presetID="2" presetClass="entr" presetSubtype="2" accel="40000" decel="60000" fill="hold" grpId="0" nodeType="withEffect">
                                  <p:stCondLst>
                                    <p:cond delay="310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500" fill="hold"/>
                                        <p:tgtEl>
                                          <p:spTgt spid="50"/>
                                        </p:tgtEl>
                                        <p:attrNameLst>
                                          <p:attrName>ppt_x</p:attrName>
                                        </p:attrNameLst>
                                      </p:cBhvr>
                                      <p:tavLst>
                                        <p:tav tm="0">
                                          <p:val>
                                            <p:strVal val="1+#ppt_w/2"/>
                                          </p:val>
                                        </p:tav>
                                        <p:tav tm="100000">
                                          <p:val>
                                            <p:strVal val="#ppt_x"/>
                                          </p:val>
                                        </p:tav>
                                      </p:tavLst>
                                    </p:anim>
                                    <p:anim calcmode="lin" valueType="num">
                                      <p:cBhvr additive="base">
                                        <p:cTn id="33" dur="500" fill="hold"/>
                                        <p:tgtEl>
                                          <p:spTgt spid="50"/>
                                        </p:tgtEl>
                                        <p:attrNameLst>
                                          <p:attrName>ppt_y</p:attrName>
                                        </p:attrNameLst>
                                      </p:cBhvr>
                                      <p:tavLst>
                                        <p:tav tm="0">
                                          <p:val>
                                            <p:strVal val="#ppt_y"/>
                                          </p:val>
                                        </p:tav>
                                        <p:tav tm="100000">
                                          <p:val>
                                            <p:strVal val="#ppt_y"/>
                                          </p:val>
                                        </p:tav>
                                      </p:tavLst>
                                    </p:anim>
                                  </p:childTnLst>
                                </p:cTn>
                              </p:par>
                              <p:par>
                                <p:cTn id="34" presetID="10" presetClass="entr" presetSubtype="0" fill="hold" grpId="0" nodeType="withEffect">
                                  <p:stCondLst>
                                    <p:cond delay="350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par>
                                <p:cTn id="37" presetID="2" presetClass="entr" presetSubtype="8" accel="40000" decel="60000" fill="hold" grpId="0" nodeType="withEffect">
                                  <p:stCondLst>
                                    <p:cond delay="4200"/>
                                  </p:stCondLst>
                                  <p:childTnLst>
                                    <p:set>
                                      <p:cBhvr>
                                        <p:cTn id="38" dur="1" fill="hold">
                                          <p:stCondLst>
                                            <p:cond delay="0"/>
                                          </p:stCondLst>
                                        </p:cTn>
                                        <p:tgtEl>
                                          <p:spTgt spid="65"/>
                                        </p:tgtEl>
                                        <p:attrNameLst>
                                          <p:attrName>style.visibility</p:attrName>
                                        </p:attrNameLst>
                                      </p:cBhvr>
                                      <p:to>
                                        <p:strVal val="visible"/>
                                      </p:to>
                                    </p:set>
                                    <p:anim calcmode="lin" valueType="num">
                                      <p:cBhvr additive="base">
                                        <p:cTn id="39" dur="500" fill="hold"/>
                                        <p:tgtEl>
                                          <p:spTgt spid="65"/>
                                        </p:tgtEl>
                                        <p:attrNameLst>
                                          <p:attrName>ppt_x</p:attrName>
                                        </p:attrNameLst>
                                      </p:cBhvr>
                                      <p:tavLst>
                                        <p:tav tm="0">
                                          <p:val>
                                            <p:strVal val="0-#ppt_w/2"/>
                                          </p:val>
                                        </p:tav>
                                        <p:tav tm="100000">
                                          <p:val>
                                            <p:strVal val="#ppt_x"/>
                                          </p:val>
                                        </p:tav>
                                      </p:tavLst>
                                    </p:anim>
                                    <p:anim calcmode="lin" valueType="num">
                                      <p:cBhvr additive="base">
                                        <p:cTn id="40" dur="500" fill="hold"/>
                                        <p:tgtEl>
                                          <p:spTgt spid="65"/>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460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childTnLst>
                                </p:cTn>
                              </p:par>
                              <p:par>
                                <p:cTn id="44" presetID="2" presetClass="entr" presetSubtype="2" accel="40000" decel="60000" fill="hold" grpId="0" nodeType="withEffect">
                                  <p:stCondLst>
                                    <p:cond delay="5300"/>
                                  </p:stCondLst>
                                  <p:childTnLst>
                                    <p:set>
                                      <p:cBhvr>
                                        <p:cTn id="45" dur="1" fill="hold">
                                          <p:stCondLst>
                                            <p:cond delay="0"/>
                                          </p:stCondLst>
                                        </p:cTn>
                                        <p:tgtEl>
                                          <p:spTgt spid="66"/>
                                        </p:tgtEl>
                                        <p:attrNameLst>
                                          <p:attrName>style.visibility</p:attrName>
                                        </p:attrNameLst>
                                      </p:cBhvr>
                                      <p:to>
                                        <p:strVal val="visible"/>
                                      </p:to>
                                    </p:set>
                                    <p:anim calcmode="lin" valueType="num">
                                      <p:cBhvr additive="base">
                                        <p:cTn id="46" dur="500" fill="hold"/>
                                        <p:tgtEl>
                                          <p:spTgt spid="66"/>
                                        </p:tgtEl>
                                        <p:attrNameLst>
                                          <p:attrName>ppt_x</p:attrName>
                                        </p:attrNameLst>
                                      </p:cBhvr>
                                      <p:tavLst>
                                        <p:tav tm="0">
                                          <p:val>
                                            <p:strVal val="1+#ppt_w/2"/>
                                          </p:val>
                                        </p:tav>
                                        <p:tav tm="100000">
                                          <p:val>
                                            <p:strVal val="#ppt_x"/>
                                          </p:val>
                                        </p:tav>
                                      </p:tavLst>
                                    </p:anim>
                                    <p:anim calcmode="lin" valueType="num">
                                      <p:cBhvr additive="base">
                                        <p:cTn id="47" dur="500" fill="hold"/>
                                        <p:tgtEl>
                                          <p:spTgt spid="66"/>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70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8" grpId="0"/>
      <p:bldP spid="48" grpId="0"/>
      <p:bldP spid="50" grpId="0"/>
      <p:bldP spid="61" grpId="0"/>
      <p:bldP spid="62" grpId="0"/>
      <p:bldP spid="65" grpId="0"/>
      <p:bldP spid="66" grpId="0"/>
      <p:bldP spid="41" grpId="0" animBg="1"/>
      <p:bldP spid="45"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6A2C2"/>
        </a:solidFill>
        <a:effectLst/>
      </p:bgPr>
    </p:bg>
    <p:spTree>
      <p:nvGrpSpPr>
        <p:cNvPr id="1" name=""/>
        <p:cNvGrpSpPr/>
        <p:nvPr/>
      </p:nvGrpSpPr>
      <p:grpSpPr>
        <a:xfrm>
          <a:off x="0" y="0"/>
          <a:ext cx="0" cy="0"/>
          <a:chOff x="0" y="0"/>
          <a:chExt cx="0" cy="0"/>
        </a:xfrm>
      </p:grpSpPr>
      <p:sp>
        <p:nvSpPr>
          <p:cNvPr id="15" name="Flowchart: Data 6">
            <a:extLst>
              <a:ext uri="{FF2B5EF4-FFF2-40B4-BE49-F238E27FC236}">
                <a16:creationId xmlns:a16="http://schemas.microsoft.com/office/drawing/2014/main" id="{A7ACE301-9270-4361-A989-42B5BD56AC3D}"/>
              </a:ext>
            </a:extLst>
          </p:cNvPr>
          <p:cNvSpPr/>
          <p:nvPr/>
        </p:nvSpPr>
        <p:spPr>
          <a:xfrm>
            <a:off x="6012457" y="5620"/>
            <a:ext cx="7815006" cy="1028071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lowchart: Data 6">
            <a:extLst>
              <a:ext uri="{FF2B5EF4-FFF2-40B4-BE49-F238E27FC236}">
                <a16:creationId xmlns:a16="http://schemas.microsoft.com/office/drawing/2014/main" id="{A6EDC523-E9E6-4CA4-A57F-8477CACEAFB8}"/>
              </a:ext>
            </a:extLst>
          </p:cNvPr>
          <p:cNvSpPr/>
          <p:nvPr/>
        </p:nvSpPr>
        <p:spPr>
          <a:xfrm>
            <a:off x="8723603" y="2811"/>
            <a:ext cx="7815008" cy="1028071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3">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Data 6">
            <a:extLst>
              <a:ext uri="{FF2B5EF4-FFF2-40B4-BE49-F238E27FC236}">
                <a16:creationId xmlns:a16="http://schemas.microsoft.com/office/drawing/2014/main" id="{C9BC8AFB-266B-4C1F-B732-FB431FA6B9C3}"/>
              </a:ext>
            </a:extLst>
          </p:cNvPr>
          <p:cNvSpPr/>
          <p:nvPr/>
        </p:nvSpPr>
        <p:spPr>
          <a:xfrm>
            <a:off x="11485319" y="0"/>
            <a:ext cx="6816590" cy="1028071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22737 w 26120"/>
              <a:gd name="connsiteY3" fmla="*/ 4526 h 24876"/>
              <a:gd name="connsiteX4" fmla="*/ 7811 w 26120"/>
              <a:gd name="connsiteY4" fmla="*/ 24862 h 24876"/>
              <a:gd name="connsiteX5" fmla="*/ 0 w 26120"/>
              <a:gd name="connsiteY5" fmla="*/ 24876 h 24876"/>
              <a:gd name="connsiteX0" fmla="*/ 0 w 26120"/>
              <a:gd name="connsiteY0" fmla="*/ 24876 h 24876"/>
              <a:gd name="connsiteX1" fmla="*/ 18323 w 26120"/>
              <a:gd name="connsiteY1" fmla="*/ 1 h 24876"/>
              <a:gd name="connsiteX2" fmla="*/ 22783 w 26120"/>
              <a:gd name="connsiteY2" fmla="*/ 0 h 24876"/>
              <a:gd name="connsiteX3" fmla="*/ 26120 w 26120"/>
              <a:gd name="connsiteY3" fmla="*/ 0 h 24876"/>
              <a:gd name="connsiteX4" fmla="*/ 22737 w 26120"/>
              <a:gd name="connsiteY4" fmla="*/ 4526 h 24876"/>
              <a:gd name="connsiteX5" fmla="*/ 7811 w 26120"/>
              <a:gd name="connsiteY5" fmla="*/ 24862 h 24876"/>
              <a:gd name="connsiteX6" fmla="*/ 0 w 26120"/>
              <a:gd name="connsiteY6" fmla="*/ 24876 h 24876"/>
              <a:gd name="connsiteX0" fmla="*/ 0 w 22783"/>
              <a:gd name="connsiteY0" fmla="*/ 24876 h 24876"/>
              <a:gd name="connsiteX1" fmla="*/ 18323 w 22783"/>
              <a:gd name="connsiteY1" fmla="*/ 1 h 24876"/>
              <a:gd name="connsiteX2" fmla="*/ 22783 w 22783"/>
              <a:gd name="connsiteY2" fmla="*/ 0 h 24876"/>
              <a:gd name="connsiteX3" fmla="*/ 22737 w 22783"/>
              <a:gd name="connsiteY3" fmla="*/ 4526 h 24876"/>
              <a:gd name="connsiteX4" fmla="*/ 7811 w 22783"/>
              <a:gd name="connsiteY4" fmla="*/ 24862 h 24876"/>
              <a:gd name="connsiteX5" fmla="*/ 0 w 22783"/>
              <a:gd name="connsiteY5" fmla="*/ 24876 h 2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83" h="24876">
                <a:moveTo>
                  <a:pt x="0" y="24876"/>
                </a:moveTo>
                <a:lnTo>
                  <a:pt x="18323" y="1"/>
                </a:lnTo>
                <a:lnTo>
                  <a:pt x="22783" y="0"/>
                </a:lnTo>
                <a:cubicBezTo>
                  <a:pt x="22768" y="1509"/>
                  <a:pt x="22752" y="3017"/>
                  <a:pt x="22737" y="4526"/>
                </a:cubicBezTo>
                <a:lnTo>
                  <a:pt x="7811" y="24862"/>
                </a:lnTo>
                <a:lnTo>
                  <a:pt x="0" y="24876"/>
                </a:lnTo>
                <a:close/>
              </a:path>
            </a:pathLst>
          </a:custGeom>
          <a:solidFill>
            <a:schemeClr val="accent4">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5">
            <a:extLst>
              <a:ext uri="{FF2B5EF4-FFF2-40B4-BE49-F238E27FC236}">
                <a16:creationId xmlns:a16="http://schemas.microsoft.com/office/drawing/2014/main" id="{065805D2-0831-4D50-BC40-783222C4B775}"/>
              </a:ext>
            </a:extLst>
          </p:cNvPr>
          <p:cNvSpPr>
            <a:spLocks/>
          </p:cNvSpPr>
          <p:nvPr/>
        </p:nvSpPr>
        <p:spPr bwMode="auto">
          <a:xfrm>
            <a:off x="1663178" y="1265284"/>
            <a:ext cx="6328915" cy="8035512"/>
          </a:xfrm>
          <a:custGeom>
            <a:avLst/>
            <a:gdLst>
              <a:gd name="T0" fmla="*/ 1938 w 2748"/>
              <a:gd name="T1" fmla="*/ 275 h 3489"/>
              <a:gd name="T2" fmla="*/ 1693 w 2748"/>
              <a:gd name="T3" fmla="*/ 217 h 3489"/>
              <a:gd name="T4" fmla="*/ 1512 w 2748"/>
              <a:gd name="T5" fmla="*/ 316 h 3489"/>
              <a:gd name="T6" fmla="*/ 1134 w 2748"/>
              <a:gd name="T7" fmla="*/ 173 h 3489"/>
              <a:gd name="T8" fmla="*/ 1071 w 2748"/>
              <a:gd name="T9" fmla="*/ 85 h 3489"/>
              <a:gd name="T10" fmla="*/ 895 w 2748"/>
              <a:gd name="T11" fmla="*/ 8 h 3489"/>
              <a:gd name="T12" fmla="*/ 617 w 2748"/>
              <a:gd name="T13" fmla="*/ 47 h 3489"/>
              <a:gd name="T14" fmla="*/ 490 w 2748"/>
              <a:gd name="T15" fmla="*/ 85 h 3489"/>
              <a:gd name="T16" fmla="*/ 347 w 2748"/>
              <a:gd name="T17" fmla="*/ 192 h 3489"/>
              <a:gd name="T18" fmla="*/ 215 w 2748"/>
              <a:gd name="T19" fmla="*/ 404 h 3489"/>
              <a:gd name="T20" fmla="*/ 80 w 2748"/>
              <a:gd name="T21" fmla="*/ 569 h 3489"/>
              <a:gd name="T22" fmla="*/ 80 w 2748"/>
              <a:gd name="T23" fmla="*/ 809 h 3489"/>
              <a:gd name="T24" fmla="*/ 0 w 2748"/>
              <a:gd name="T25" fmla="*/ 1134 h 3489"/>
              <a:gd name="T26" fmla="*/ 141 w 2748"/>
              <a:gd name="T27" fmla="*/ 1368 h 3489"/>
              <a:gd name="T28" fmla="*/ 441 w 2748"/>
              <a:gd name="T29" fmla="*/ 1549 h 3489"/>
              <a:gd name="T30" fmla="*/ 711 w 2748"/>
              <a:gd name="T31" fmla="*/ 1511 h 3489"/>
              <a:gd name="T32" fmla="*/ 967 w 2748"/>
              <a:gd name="T33" fmla="*/ 1563 h 3489"/>
              <a:gd name="T34" fmla="*/ 1000 w 2748"/>
              <a:gd name="T35" fmla="*/ 1805 h 3489"/>
              <a:gd name="T36" fmla="*/ 1126 w 2748"/>
              <a:gd name="T37" fmla="*/ 2089 h 3489"/>
              <a:gd name="T38" fmla="*/ 1179 w 2748"/>
              <a:gd name="T39" fmla="*/ 2361 h 3489"/>
              <a:gd name="T40" fmla="*/ 1090 w 2748"/>
              <a:gd name="T41" fmla="*/ 2647 h 3489"/>
              <a:gd name="T42" fmla="*/ 1234 w 2748"/>
              <a:gd name="T43" fmla="*/ 3035 h 3489"/>
              <a:gd name="T44" fmla="*/ 1322 w 2748"/>
              <a:gd name="T45" fmla="*/ 3308 h 3489"/>
              <a:gd name="T46" fmla="*/ 1435 w 2748"/>
              <a:gd name="T47" fmla="*/ 3489 h 3489"/>
              <a:gd name="T48" fmla="*/ 1605 w 2748"/>
              <a:gd name="T49" fmla="*/ 3396 h 3489"/>
              <a:gd name="T50" fmla="*/ 1848 w 2748"/>
              <a:gd name="T51" fmla="*/ 3401 h 3489"/>
              <a:gd name="T52" fmla="*/ 2060 w 2748"/>
              <a:gd name="T53" fmla="*/ 3170 h 3489"/>
              <a:gd name="T54" fmla="*/ 2109 w 2748"/>
              <a:gd name="T55" fmla="*/ 2980 h 3489"/>
              <a:gd name="T56" fmla="*/ 2236 w 2748"/>
              <a:gd name="T57" fmla="*/ 2804 h 3489"/>
              <a:gd name="T58" fmla="*/ 2197 w 2748"/>
              <a:gd name="T59" fmla="*/ 2675 h 3489"/>
              <a:gd name="T60" fmla="*/ 2406 w 2748"/>
              <a:gd name="T61" fmla="*/ 2259 h 3489"/>
              <a:gd name="T62" fmla="*/ 2362 w 2748"/>
              <a:gd name="T63" fmla="*/ 1929 h 3489"/>
              <a:gd name="T64" fmla="*/ 2541 w 2748"/>
              <a:gd name="T65" fmla="*/ 1662 h 3489"/>
              <a:gd name="T66" fmla="*/ 2748 w 2748"/>
              <a:gd name="T67" fmla="*/ 1263 h 3489"/>
              <a:gd name="T68" fmla="*/ 2643 w 2748"/>
              <a:gd name="T69" fmla="*/ 1279 h 3489"/>
              <a:gd name="T70" fmla="*/ 2417 w 2748"/>
              <a:gd name="T71" fmla="*/ 1249 h 3489"/>
              <a:gd name="T72" fmla="*/ 2274 w 2748"/>
              <a:gd name="T73" fmla="*/ 1054 h 3489"/>
              <a:gd name="T74" fmla="*/ 2073 w 2748"/>
              <a:gd name="T75" fmla="*/ 490 h 3489"/>
              <a:gd name="T76" fmla="*/ 2002 w 2748"/>
              <a:gd name="T77" fmla="*/ 308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48" h="3489">
                <a:moveTo>
                  <a:pt x="2002" y="308"/>
                </a:moveTo>
                <a:lnTo>
                  <a:pt x="1938" y="275"/>
                </a:lnTo>
                <a:lnTo>
                  <a:pt x="1837" y="314"/>
                </a:lnTo>
                <a:lnTo>
                  <a:pt x="1693" y="217"/>
                </a:lnTo>
                <a:lnTo>
                  <a:pt x="1556" y="209"/>
                </a:lnTo>
                <a:lnTo>
                  <a:pt x="1512" y="316"/>
                </a:lnTo>
                <a:lnTo>
                  <a:pt x="1245" y="259"/>
                </a:lnTo>
                <a:lnTo>
                  <a:pt x="1134" y="173"/>
                </a:lnTo>
                <a:lnTo>
                  <a:pt x="1035" y="173"/>
                </a:lnTo>
                <a:lnTo>
                  <a:pt x="1071" y="85"/>
                </a:lnTo>
                <a:lnTo>
                  <a:pt x="1035" y="0"/>
                </a:lnTo>
                <a:lnTo>
                  <a:pt x="895" y="8"/>
                </a:lnTo>
                <a:lnTo>
                  <a:pt x="807" y="44"/>
                </a:lnTo>
                <a:lnTo>
                  <a:pt x="617" y="47"/>
                </a:lnTo>
                <a:lnTo>
                  <a:pt x="584" y="91"/>
                </a:lnTo>
                <a:lnTo>
                  <a:pt x="490" y="85"/>
                </a:lnTo>
                <a:lnTo>
                  <a:pt x="391" y="124"/>
                </a:lnTo>
                <a:lnTo>
                  <a:pt x="347" y="192"/>
                </a:lnTo>
                <a:lnTo>
                  <a:pt x="262" y="308"/>
                </a:lnTo>
                <a:lnTo>
                  <a:pt x="215" y="404"/>
                </a:lnTo>
                <a:lnTo>
                  <a:pt x="185" y="470"/>
                </a:lnTo>
                <a:lnTo>
                  <a:pt x="80" y="569"/>
                </a:lnTo>
                <a:lnTo>
                  <a:pt x="17" y="718"/>
                </a:lnTo>
                <a:lnTo>
                  <a:pt x="80" y="809"/>
                </a:lnTo>
                <a:lnTo>
                  <a:pt x="39" y="936"/>
                </a:lnTo>
                <a:lnTo>
                  <a:pt x="0" y="1134"/>
                </a:lnTo>
                <a:lnTo>
                  <a:pt x="61" y="1246"/>
                </a:lnTo>
                <a:lnTo>
                  <a:pt x="141" y="1368"/>
                </a:lnTo>
                <a:lnTo>
                  <a:pt x="256" y="1527"/>
                </a:lnTo>
                <a:lnTo>
                  <a:pt x="441" y="1549"/>
                </a:lnTo>
                <a:lnTo>
                  <a:pt x="523" y="1585"/>
                </a:lnTo>
                <a:lnTo>
                  <a:pt x="711" y="1511"/>
                </a:lnTo>
                <a:lnTo>
                  <a:pt x="867" y="1544"/>
                </a:lnTo>
                <a:lnTo>
                  <a:pt x="967" y="1563"/>
                </a:lnTo>
                <a:lnTo>
                  <a:pt x="1011" y="1673"/>
                </a:lnTo>
                <a:lnTo>
                  <a:pt x="1000" y="1805"/>
                </a:lnTo>
                <a:lnTo>
                  <a:pt x="1038" y="1882"/>
                </a:lnTo>
                <a:lnTo>
                  <a:pt x="1126" y="2089"/>
                </a:lnTo>
                <a:lnTo>
                  <a:pt x="1179" y="2226"/>
                </a:lnTo>
                <a:lnTo>
                  <a:pt x="1179" y="2361"/>
                </a:lnTo>
                <a:lnTo>
                  <a:pt x="1126" y="2457"/>
                </a:lnTo>
                <a:lnTo>
                  <a:pt x="1090" y="2647"/>
                </a:lnTo>
                <a:lnTo>
                  <a:pt x="1190" y="2832"/>
                </a:lnTo>
                <a:lnTo>
                  <a:pt x="1234" y="3035"/>
                </a:lnTo>
                <a:lnTo>
                  <a:pt x="1330" y="3170"/>
                </a:lnTo>
                <a:lnTo>
                  <a:pt x="1322" y="3308"/>
                </a:lnTo>
                <a:lnTo>
                  <a:pt x="1366" y="3407"/>
                </a:lnTo>
                <a:lnTo>
                  <a:pt x="1435" y="3489"/>
                </a:lnTo>
                <a:lnTo>
                  <a:pt x="1542" y="3462"/>
                </a:lnTo>
                <a:lnTo>
                  <a:pt x="1605" y="3396"/>
                </a:lnTo>
                <a:lnTo>
                  <a:pt x="1732" y="3404"/>
                </a:lnTo>
                <a:lnTo>
                  <a:pt x="1848" y="3401"/>
                </a:lnTo>
                <a:lnTo>
                  <a:pt x="1993" y="3297"/>
                </a:lnTo>
                <a:lnTo>
                  <a:pt x="2060" y="3170"/>
                </a:lnTo>
                <a:lnTo>
                  <a:pt x="2128" y="3107"/>
                </a:lnTo>
                <a:lnTo>
                  <a:pt x="2109" y="2980"/>
                </a:lnTo>
                <a:lnTo>
                  <a:pt x="2241" y="2936"/>
                </a:lnTo>
                <a:lnTo>
                  <a:pt x="2236" y="2804"/>
                </a:lnTo>
                <a:lnTo>
                  <a:pt x="2181" y="2755"/>
                </a:lnTo>
                <a:lnTo>
                  <a:pt x="2197" y="2675"/>
                </a:lnTo>
                <a:lnTo>
                  <a:pt x="2406" y="2534"/>
                </a:lnTo>
                <a:lnTo>
                  <a:pt x="2406" y="2259"/>
                </a:lnTo>
                <a:lnTo>
                  <a:pt x="2349" y="2146"/>
                </a:lnTo>
                <a:lnTo>
                  <a:pt x="2362" y="1929"/>
                </a:lnTo>
                <a:lnTo>
                  <a:pt x="2461" y="1827"/>
                </a:lnTo>
                <a:lnTo>
                  <a:pt x="2541" y="1662"/>
                </a:lnTo>
                <a:lnTo>
                  <a:pt x="2649" y="1568"/>
                </a:lnTo>
                <a:lnTo>
                  <a:pt x="2748" y="1263"/>
                </a:lnTo>
                <a:lnTo>
                  <a:pt x="2717" y="1211"/>
                </a:lnTo>
                <a:lnTo>
                  <a:pt x="2643" y="1279"/>
                </a:lnTo>
                <a:lnTo>
                  <a:pt x="2530" y="1299"/>
                </a:lnTo>
                <a:lnTo>
                  <a:pt x="2417" y="1249"/>
                </a:lnTo>
                <a:lnTo>
                  <a:pt x="2393" y="1150"/>
                </a:lnTo>
                <a:lnTo>
                  <a:pt x="2274" y="1054"/>
                </a:lnTo>
                <a:lnTo>
                  <a:pt x="2197" y="798"/>
                </a:lnTo>
                <a:lnTo>
                  <a:pt x="2073" y="490"/>
                </a:lnTo>
                <a:lnTo>
                  <a:pt x="2060" y="421"/>
                </a:lnTo>
                <a:lnTo>
                  <a:pt x="2002" y="308"/>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555D763F-3041-4FF3-8E74-1BA2E26FBECC}"/>
              </a:ext>
            </a:extLst>
          </p:cNvPr>
          <p:cNvSpPr txBox="1"/>
          <p:nvPr/>
        </p:nvSpPr>
        <p:spPr>
          <a:xfrm>
            <a:off x="1925435" y="5257898"/>
            <a:ext cx="6467205" cy="2769989"/>
          </a:xfrm>
          <a:prstGeom prst="rect">
            <a:avLst/>
          </a:prstGeom>
          <a:noFill/>
        </p:spPr>
        <p:txBody>
          <a:bodyPr wrap="square" rtlCol="0">
            <a:spAutoFit/>
          </a:bodyPr>
          <a:lstStyle/>
          <a:p>
            <a:r>
              <a:rPr lang="en-US" sz="4000" b="1" dirty="0">
                <a:solidFill>
                  <a:srgbClr val="0E2D45"/>
                </a:solidFill>
                <a:cs typeface="Poppins" panose="00000500000000000000" pitchFamily="2" charset="0"/>
              </a:rPr>
              <a:t>This is your text and you could put anything here to tell your story</a:t>
            </a:r>
            <a:r>
              <a:rPr lang="en-US" sz="4000" b="1" dirty="0">
                <a:solidFill>
                  <a:srgbClr val="0E2D45"/>
                </a:solidFill>
              </a:rPr>
              <a:t>…</a:t>
            </a:r>
          </a:p>
          <a:p>
            <a:endParaRPr lang="en-US" sz="5400" b="1" dirty="0">
              <a:latin typeface="Segoe Script" panose="030B0504020000000003" pitchFamily="66" charset="0"/>
            </a:endParaRPr>
          </a:p>
        </p:txBody>
      </p:sp>
      <p:sp>
        <p:nvSpPr>
          <p:cNvPr id="9" name="Heart 8">
            <a:extLst>
              <a:ext uri="{FF2B5EF4-FFF2-40B4-BE49-F238E27FC236}">
                <a16:creationId xmlns:a16="http://schemas.microsoft.com/office/drawing/2014/main" id="{BAC17F10-1D4B-47A9-9C2A-6EEF50782266}"/>
              </a:ext>
            </a:extLst>
          </p:cNvPr>
          <p:cNvSpPr/>
          <p:nvPr/>
        </p:nvSpPr>
        <p:spPr>
          <a:xfrm>
            <a:off x="3653123" y="3903774"/>
            <a:ext cx="1104900" cy="1104900"/>
          </a:xfrm>
          <a:prstGeom prst="hear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art 9">
            <a:extLst>
              <a:ext uri="{FF2B5EF4-FFF2-40B4-BE49-F238E27FC236}">
                <a16:creationId xmlns:a16="http://schemas.microsoft.com/office/drawing/2014/main" id="{BCC08BF8-CF62-4A7A-9F06-F1229AD5D31D}"/>
              </a:ext>
            </a:extLst>
          </p:cNvPr>
          <p:cNvSpPr/>
          <p:nvPr/>
        </p:nvSpPr>
        <p:spPr>
          <a:xfrm>
            <a:off x="4479282" y="3903774"/>
            <a:ext cx="1104900" cy="1104900"/>
          </a:xfrm>
          <a:prstGeom prst="hear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art 10">
            <a:extLst>
              <a:ext uri="{FF2B5EF4-FFF2-40B4-BE49-F238E27FC236}">
                <a16:creationId xmlns:a16="http://schemas.microsoft.com/office/drawing/2014/main" id="{CA7225AD-9D00-4076-97D2-1EEF8F05CADA}"/>
              </a:ext>
            </a:extLst>
          </p:cNvPr>
          <p:cNvSpPr/>
          <p:nvPr/>
        </p:nvSpPr>
        <p:spPr>
          <a:xfrm>
            <a:off x="5305440" y="3903774"/>
            <a:ext cx="1104900" cy="1104900"/>
          </a:xfrm>
          <a:prstGeom prst="hear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8FAB8BA-49BB-4A82-B49C-6666E563C3B9}"/>
              </a:ext>
            </a:extLst>
          </p:cNvPr>
          <p:cNvSpPr txBox="1"/>
          <p:nvPr/>
        </p:nvSpPr>
        <p:spPr>
          <a:xfrm>
            <a:off x="9034763" y="2709110"/>
            <a:ext cx="7536367" cy="3194336"/>
          </a:xfrm>
          <a:prstGeom prst="rect">
            <a:avLst/>
          </a:prstGeom>
          <a:noFill/>
        </p:spPr>
        <p:txBody>
          <a:bodyPr wrap="square" rtlCol="0">
            <a:spAutoFit/>
          </a:bodyPr>
          <a:lstStyle/>
          <a:p>
            <a:pPr algn="ctr">
              <a:lnSpc>
                <a:spcPts val="11500"/>
              </a:lnSpc>
            </a:pPr>
            <a:r>
              <a:rPr lang="en-US" sz="15000" b="1" spc="600" dirty="0">
                <a:solidFill>
                  <a:schemeClr val="accent3">
                    <a:lumMod val="75000"/>
                  </a:schemeClr>
                </a:solidFill>
                <a:latin typeface="Tw Cen MT Condensed" panose="020B0606020104020203" pitchFamily="34" charset="0"/>
                <a:cs typeface="Poppins" panose="00000500000000000000" pitchFamily="2" charset="0"/>
              </a:rPr>
              <a:t>BLACK</a:t>
            </a:r>
            <a:br>
              <a:rPr lang="en-US" sz="15000" b="1" spc="600" dirty="0">
                <a:solidFill>
                  <a:schemeClr val="accent3">
                    <a:lumMod val="75000"/>
                  </a:schemeClr>
                </a:solidFill>
                <a:latin typeface="Tw Cen MT Condensed" panose="020B0606020104020203" pitchFamily="34" charset="0"/>
                <a:cs typeface="Poppins" panose="00000500000000000000" pitchFamily="2" charset="0"/>
              </a:rPr>
            </a:br>
            <a:r>
              <a:rPr lang="en-US" sz="15000" b="1" spc="600" dirty="0">
                <a:solidFill>
                  <a:schemeClr val="accent3">
                    <a:lumMod val="75000"/>
                  </a:schemeClr>
                </a:solidFill>
                <a:latin typeface="Tw Cen MT Condensed" panose="020B0606020104020203" pitchFamily="34" charset="0"/>
                <a:cs typeface="Poppins" panose="00000500000000000000" pitchFamily="2" charset="0"/>
              </a:rPr>
              <a:t>HIST   RY</a:t>
            </a:r>
            <a:endParaRPr lang="en-US" dirty="0">
              <a:latin typeface="Tw Cen MT Condensed" panose="020B0606020104020203" pitchFamily="34" charset="0"/>
            </a:endParaRPr>
          </a:p>
        </p:txBody>
      </p:sp>
      <p:grpSp>
        <p:nvGrpSpPr>
          <p:cNvPr id="23" name="Group 22">
            <a:extLst>
              <a:ext uri="{FF2B5EF4-FFF2-40B4-BE49-F238E27FC236}">
                <a16:creationId xmlns:a16="http://schemas.microsoft.com/office/drawing/2014/main" id="{96DD60EE-D07F-4F57-B9BA-26DEC449A053}"/>
              </a:ext>
            </a:extLst>
          </p:cNvPr>
          <p:cNvGrpSpPr/>
          <p:nvPr/>
        </p:nvGrpSpPr>
        <p:grpSpPr>
          <a:xfrm>
            <a:off x="12708385" y="3976436"/>
            <a:ext cx="1586354" cy="1586354"/>
            <a:chOff x="12804637" y="3782187"/>
            <a:chExt cx="1411633" cy="1411633"/>
          </a:xfrm>
        </p:grpSpPr>
        <p:sp>
          <p:nvSpPr>
            <p:cNvPr id="18" name="Oval 17">
              <a:extLst>
                <a:ext uri="{FF2B5EF4-FFF2-40B4-BE49-F238E27FC236}">
                  <a16:creationId xmlns:a16="http://schemas.microsoft.com/office/drawing/2014/main" id="{DDAD6614-845A-4C45-A61A-3F5A9D43AA65}"/>
                </a:ext>
              </a:extLst>
            </p:cNvPr>
            <p:cNvSpPr/>
            <p:nvPr/>
          </p:nvSpPr>
          <p:spPr>
            <a:xfrm>
              <a:off x="12804637" y="3782187"/>
              <a:ext cx="1411633" cy="14116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5">
              <a:extLst>
                <a:ext uri="{FF2B5EF4-FFF2-40B4-BE49-F238E27FC236}">
                  <a16:creationId xmlns:a16="http://schemas.microsoft.com/office/drawing/2014/main" id="{B2D1D287-E2D0-4A44-A2C6-A6BD3CBB18C6}"/>
                </a:ext>
              </a:extLst>
            </p:cNvPr>
            <p:cNvSpPr>
              <a:spLocks/>
            </p:cNvSpPr>
            <p:nvPr/>
          </p:nvSpPr>
          <p:spPr bwMode="auto">
            <a:xfrm>
              <a:off x="13079143" y="4043429"/>
              <a:ext cx="822461" cy="1044238"/>
            </a:xfrm>
            <a:custGeom>
              <a:avLst/>
              <a:gdLst>
                <a:gd name="T0" fmla="*/ 1938 w 2748"/>
                <a:gd name="T1" fmla="*/ 275 h 3489"/>
                <a:gd name="T2" fmla="*/ 1693 w 2748"/>
                <a:gd name="T3" fmla="*/ 217 h 3489"/>
                <a:gd name="T4" fmla="*/ 1512 w 2748"/>
                <a:gd name="T5" fmla="*/ 316 h 3489"/>
                <a:gd name="T6" fmla="*/ 1134 w 2748"/>
                <a:gd name="T7" fmla="*/ 173 h 3489"/>
                <a:gd name="T8" fmla="*/ 1071 w 2748"/>
                <a:gd name="T9" fmla="*/ 85 h 3489"/>
                <a:gd name="T10" fmla="*/ 895 w 2748"/>
                <a:gd name="T11" fmla="*/ 8 h 3489"/>
                <a:gd name="T12" fmla="*/ 617 w 2748"/>
                <a:gd name="T13" fmla="*/ 47 h 3489"/>
                <a:gd name="T14" fmla="*/ 490 w 2748"/>
                <a:gd name="T15" fmla="*/ 85 h 3489"/>
                <a:gd name="T16" fmla="*/ 347 w 2748"/>
                <a:gd name="T17" fmla="*/ 192 h 3489"/>
                <a:gd name="T18" fmla="*/ 215 w 2748"/>
                <a:gd name="T19" fmla="*/ 404 h 3489"/>
                <a:gd name="T20" fmla="*/ 80 w 2748"/>
                <a:gd name="T21" fmla="*/ 569 h 3489"/>
                <a:gd name="T22" fmla="*/ 80 w 2748"/>
                <a:gd name="T23" fmla="*/ 809 h 3489"/>
                <a:gd name="T24" fmla="*/ 0 w 2748"/>
                <a:gd name="T25" fmla="*/ 1134 h 3489"/>
                <a:gd name="T26" fmla="*/ 141 w 2748"/>
                <a:gd name="T27" fmla="*/ 1368 h 3489"/>
                <a:gd name="T28" fmla="*/ 441 w 2748"/>
                <a:gd name="T29" fmla="*/ 1549 h 3489"/>
                <a:gd name="T30" fmla="*/ 711 w 2748"/>
                <a:gd name="T31" fmla="*/ 1511 h 3489"/>
                <a:gd name="T32" fmla="*/ 967 w 2748"/>
                <a:gd name="T33" fmla="*/ 1563 h 3489"/>
                <a:gd name="T34" fmla="*/ 1000 w 2748"/>
                <a:gd name="T35" fmla="*/ 1805 h 3489"/>
                <a:gd name="T36" fmla="*/ 1126 w 2748"/>
                <a:gd name="T37" fmla="*/ 2089 h 3489"/>
                <a:gd name="T38" fmla="*/ 1179 w 2748"/>
                <a:gd name="T39" fmla="*/ 2361 h 3489"/>
                <a:gd name="T40" fmla="*/ 1090 w 2748"/>
                <a:gd name="T41" fmla="*/ 2647 h 3489"/>
                <a:gd name="T42" fmla="*/ 1234 w 2748"/>
                <a:gd name="T43" fmla="*/ 3035 h 3489"/>
                <a:gd name="T44" fmla="*/ 1322 w 2748"/>
                <a:gd name="T45" fmla="*/ 3308 h 3489"/>
                <a:gd name="T46" fmla="*/ 1435 w 2748"/>
                <a:gd name="T47" fmla="*/ 3489 h 3489"/>
                <a:gd name="T48" fmla="*/ 1605 w 2748"/>
                <a:gd name="T49" fmla="*/ 3396 h 3489"/>
                <a:gd name="T50" fmla="*/ 1848 w 2748"/>
                <a:gd name="T51" fmla="*/ 3401 h 3489"/>
                <a:gd name="T52" fmla="*/ 2060 w 2748"/>
                <a:gd name="T53" fmla="*/ 3170 h 3489"/>
                <a:gd name="T54" fmla="*/ 2109 w 2748"/>
                <a:gd name="T55" fmla="*/ 2980 h 3489"/>
                <a:gd name="T56" fmla="*/ 2236 w 2748"/>
                <a:gd name="T57" fmla="*/ 2804 h 3489"/>
                <a:gd name="T58" fmla="*/ 2197 w 2748"/>
                <a:gd name="T59" fmla="*/ 2675 h 3489"/>
                <a:gd name="T60" fmla="*/ 2406 w 2748"/>
                <a:gd name="T61" fmla="*/ 2259 h 3489"/>
                <a:gd name="T62" fmla="*/ 2362 w 2748"/>
                <a:gd name="T63" fmla="*/ 1929 h 3489"/>
                <a:gd name="T64" fmla="*/ 2541 w 2748"/>
                <a:gd name="T65" fmla="*/ 1662 h 3489"/>
                <a:gd name="T66" fmla="*/ 2748 w 2748"/>
                <a:gd name="T67" fmla="*/ 1263 h 3489"/>
                <a:gd name="T68" fmla="*/ 2643 w 2748"/>
                <a:gd name="T69" fmla="*/ 1279 h 3489"/>
                <a:gd name="T70" fmla="*/ 2417 w 2748"/>
                <a:gd name="T71" fmla="*/ 1249 h 3489"/>
                <a:gd name="T72" fmla="*/ 2274 w 2748"/>
                <a:gd name="T73" fmla="*/ 1054 h 3489"/>
                <a:gd name="T74" fmla="*/ 2073 w 2748"/>
                <a:gd name="T75" fmla="*/ 490 h 3489"/>
                <a:gd name="T76" fmla="*/ 2002 w 2748"/>
                <a:gd name="T77" fmla="*/ 308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48" h="3489">
                  <a:moveTo>
                    <a:pt x="2002" y="308"/>
                  </a:moveTo>
                  <a:lnTo>
                    <a:pt x="1938" y="275"/>
                  </a:lnTo>
                  <a:lnTo>
                    <a:pt x="1837" y="314"/>
                  </a:lnTo>
                  <a:lnTo>
                    <a:pt x="1693" y="217"/>
                  </a:lnTo>
                  <a:lnTo>
                    <a:pt x="1556" y="209"/>
                  </a:lnTo>
                  <a:lnTo>
                    <a:pt x="1512" y="316"/>
                  </a:lnTo>
                  <a:lnTo>
                    <a:pt x="1245" y="259"/>
                  </a:lnTo>
                  <a:lnTo>
                    <a:pt x="1134" y="173"/>
                  </a:lnTo>
                  <a:lnTo>
                    <a:pt x="1035" y="173"/>
                  </a:lnTo>
                  <a:lnTo>
                    <a:pt x="1071" y="85"/>
                  </a:lnTo>
                  <a:lnTo>
                    <a:pt x="1035" y="0"/>
                  </a:lnTo>
                  <a:lnTo>
                    <a:pt x="895" y="8"/>
                  </a:lnTo>
                  <a:lnTo>
                    <a:pt x="807" y="44"/>
                  </a:lnTo>
                  <a:lnTo>
                    <a:pt x="617" y="47"/>
                  </a:lnTo>
                  <a:lnTo>
                    <a:pt x="584" y="91"/>
                  </a:lnTo>
                  <a:lnTo>
                    <a:pt x="490" y="85"/>
                  </a:lnTo>
                  <a:lnTo>
                    <a:pt x="391" y="124"/>
                  </a:lnTo>
                  <a:lnTo>
                    <a:pt x="347" y="192"/>
                  </a:lnTo>
                  <a:lnTo>
                    <a:pt x="262" y="308"/>
                  </a:lnTo>
                  <a:lnTo>
                    <a:pt x="215" y="404"/>
                  </a:lnTo>
                  <a:lnTo>
                    <a:pt x="185" y="470"/>
                  </a:lnTo>
                  <a:lnTo>
                    <a:pt x="80" y="569"/>
                  </a:lnTo>
                  <a:lnTo>
                    <a:pt x="17" y="718"/>
                  </a:lnTo>
                  <a:lnTo>
                    <a:pt x="80" y="809"/>
                  </a:lnTo>
                  <a:lnTo>
                    <a:pt x="39" y="936"/>
                  </a:lnTo>
                  <a:lnTo>
                    <a:pt x="0" y="1134"/>
                  </a:lnTo>
                  <a:lnTo>
                    <a:pt x="61" y="1246"/>
                  </a:lnTo>
                  <a:lnTo>
                    <a:pt x="141" y="1368"/>
                  </a:lnTo>
                  <a:lnTo>
                    <a:pt x="256" y="1527"/>
                  </a:lnTo>
                  <a:lnTo>
                    <a:pt x="441" y="1549"/>
                  </a:lnTo>
                  <a:lnTo>
                    <a:pt x="523" y="1585"/>
                  </a:lnTo>
                  <a:lnTo>
                    <a:pt x="711" y="1511"/>
                  </a:lnTo>
                  <a:lnTo>
                    <a:pt x="867" y="1544"/>
                  </a:lnTo>
                  <a:lnTo>
                    <a:pt x="967" y="1563"/>
                  </a:lnTo>
                  <a:lnTo>
                    <a:pt x="1011" y="1673"/>
                  </a:lnTo>
                  <a:lnTo>
                    <a:pt x="1000" y="1805"/>
                  </a:lnTo>
                  <a:lnTo>
                    <a:pt x="1038" y="1882"/>
                  </a:lnTo>
                  <a:lnTo>
                    <a:pt x="1126" y="2089"/>
                  </a:lnTo>
                  <a:lnTo>
                    <a:pt x="1179" y="2226"/>
                  </a:lnTo>
                  <a:lnTo>
                    <a:pt x="1179" y="2361"/>
                  </a:lnTo>
                  <a:lnTo>
                    <a:pt x="1126" y="2457"/>
                  </a:lnTo>
                  <a:lnTo>
                    <a:pt x="1090" y="2647"/>
                  </a:lnTo>
                  <a:lnTo>
                    <a:pt x="1190" y="2832"/>
                  </a:lnTo>
                  <a:lnTo>
                    <a:pt x="1234" y="3035"/>
                  </a:lnTo>
                  <a:lnTo>
                    <a:pt x="1330" y="3170"/>
                  </a:lnTo>
                  <a:lnTo>
                    <a:pt x="1322" y="3308"/>
                  </a:lnTo>
                  <a:lnTo>
                    <a:pt x="1366" y="3407"/>
                  </a:lnTo>
                  <a:lnTo>
                    <a:pt x="1435" y="3489"/>
                  </a:lnTo>
                  <a:lnTo>
                    <a:pt x="1542" y="3462"/>
                  </a:lnTo>
                  <a:lnTo>
                    <a:pt x="1605" y="3396"/>
                  </a:lnTo>
                  <a:lnTo>
                    <a:pt x="1732" y="3404"/>
                  </a:lnTo>
                  <a:lnTo>
                    <a:pt x="1848" y="3401"/>
                  </a:lnTo>
                  <a:lnTo>
                    <a:pt x="1993" y="3297"/>
                  </a:lnTo>
                  <a:lnTo>
                    <a:pt x="2060" y="3170"/>
                  </a:lnTo>
                  <a:lnTo>
                    <a:pt x="2128" y="3107"/>
                  </a:lnTo>
                  <a:lnTo>
                    <a:pt x="2109" y="2980"/>
                  </a:lnTo>
                  <a:lnTo>
                    <a:pt x="2241" y="2936"/>
                  </a:lnTo>
                  <a:lnTo>
                    <a:pt x="2236" y="2804"/>
                  </a:lnTo>
                  <a:lnTo>
                    <a:pt x="2181" y="2755"/>
                  </a:lnTo>
                  <a:lnTo>
                    <a:pt x="2197" y="2675"/>
                  </a:lnTo>
                  <a:lnTo>
                    <a:pt x="2406" y="2534"/>
                  </a:lnTo>
                  <a:lnTo>
                    <a:pt x="2406" y="2259"/>
                  </a:lnTo>
                  <a:lnTo>
                    <a:pt x="2349" y="2146"/>
                  </a:lnTo>
                  <a:lnTo>
                    <a:pt x="2362" y="1929"/>
                  </a:lnTo>
                  <a:lnTo>
                    <a:pt x="2461" y="1827"/>
                  </a:lnTo>
                  <a:lnTo>
                    <a:pt x="2541" y="1662"/>
                  </a:lnTo>
                  <a:lnTo>
                    <a:pt x="2649" y="1568"/>
                  </a:lnTo>
                  <a:lnTo>
                    <a:pt x="2748" y="1263"/>
                  </a:lnTo>
                  <a:lnTo>
                    <a:pt x="2717" y="1211"/>
                  </a:lnTo>
                  <a:lnTo>
                    <a:pt x="2643" y="1279"/>
                  </a:lnTo>
                  <a:lnTo>
                    <a:pt x="2530" y="1299"/>
                  </a:lnTo>
                  <a:lnTo>
                    <a:pt x="2417" y="1249"/>
                  </a:lnTo>
                  <a:lnTo>
                    <a:pt x="2393" y="1150"/>
                  </a:lnTo>
                  <a:lnTo>
                    <a:pt x="2274" y="1054"/>
                  </a:lnTo>
                  <a:lnTo>
                    <a:pt x="2197" y="798"/>
                  </a:lnTo>
                  <a:lnTo>
                    <a:pt x="2073" y="490"/>
                  </a:lnTo>
                  <a:lnTo>
                    <a:pt x="2060" y="421"/>
                  </a:lnTo>
                  <a:lnTo>
                    <a:pt x="2002" y="308"/>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5" name="TextBox 24">
            <a:extLst>
              <a:ext uri="{FF2B5EF4-FFF2-40B4-BE49-F238E27FC236}">
                <a16:creationId xmlns:a16="http://schemas.microsoft.com/office/drawing/2014/main" id="{B7489B9B-F9CF-41C3-8EB0-60523014D496}"/>
              </a:ext>
            </a:extLst>
          </p:cNvPr>
          <p:cNvSpPr txBox="1"/>
          <p:nvPr/>
        </p:nvSpPr>
        <p:spPr>
          <a:xfrm>
            <a:off x="9764678" y="5428247"/>
            <a:ext cx="6020753" cy="1567096"/>
          </a:xfrm>
          <a:prstGeom prst="rect">
            <a:avLst/>
          </a:prstGeom>
          <a:noFill/>
        </p:spPr>
        <p:txBody>
          <a:bodyPr wrap="square" rtlCol="0">
            <a:spAutoFit/>
          </a:bodyPr>
          <a:lstStyle/>
          <a:p>
            <a:pPr algn="ctr">
              <a:lnSpc>
                <a:spcPts val="11500"/>
              </a:lnSpc>
            </a:pPr>
            <a:r>
              <a:rPr lang="en-US" sz="10500" spc="600" dirty="0">
                <a:solidFill>
                  <a:schemeClr val="accent3">
                    <a:lumMod val="75000"/>
                  </a:schemeClr>
                </a:solidFill>
                <a:latin typeface="Tw Cen MT Condensed" panose="020B0606020104020203" pitchFamily="34" charset="0"/>
                <a:cs typeface="Poppins" panose="00000500000000000000" pitchFamily="2" charset="0"/>
              </a:rPr>
              <a:t>MONTH</a:t>
            </a:r>
            <a:endParaRPr lang="en-US" sz="10500" dirty="0">
              <a:latin typeface="Tw Cen MT Condensed" panose="020B0606020104020203" pitchFamily="34" charset="0"/>
            </a:endParaRPr>
          </a:p>
        </p:txBody>
      </p:sp>
    </p:spTree>
    <p:extLst>
      <p:ext uri="{BB962C8B-B14F-4D97-AF65-F5344CB8AC3E}">
        <p14:creationId xmlns:p14="http://schemas.microsoft.com/office/powerpoint/2010/main" val="207178279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900"/>
                                  </p:stCondLst>
                                  <p:childTnLst>
                                    <p:set>
                                      <p:cBhvr>
                                        <p:cTn id="6" dur="1" fill="hold">
                                          <p:stCondLst>
                                            <p:cond delay="0"/>
                                          </p:stCondLst>
                                        </p:cTn>
                                        <p:tgtEl>
                                          <p:spTgt spid="15"/>
                                        </p:tgtEl>
                                        <p:attrNameLst>
                                          <p:attrName>style.visibility</p:attrName>
                                        </p:attrNameLst>
                                      </p:cBhvr>
                                      <p:to>
                                        <p:strVal val="visible"/>
                                      </p:to>
                                    </p:set>
                                    <p:anim calcmode="lin" valueType="num">
                                      <p:cBhvr>
                                        <p:cTn id="7" dur="800" fill="hold"/>
                                        <p:tgtEl>
                                          <p:spTgt spid="15"/>
                                        </p:tgtEl>
                                        <p:attrNameLst>
                                          <p:attrName>ppt_w</p:attrName>
                                        </p:attrNameLst>
                                      </p:cBhvr>
                                      <p:tavLst>
                                        <p:tav tm="0">
                                          <p:val>
                                            <p:strVal val="#ppt_w+.3"/>
                                          </p:val>
                                        </p:tav>
                                        <p:tav tm="100000">
                                          <p:val>
                                            <p:strVal val="#ppt_w"/>
                                          </p:val>
                                        </p:tav>
                                      </p:tavLst>
                                    </p:anim>
                                    <p:anim calcmode="lin" valueType="num">
                                      <p:cBhvr>
                                        <p:cTn id="8" dur="800" fill="hold"/>
                                        <p:tgtEl>
                                          <p:spTgt spid="15"/>
                                        </p:tgtEl>
                                        <p:attrNameLst>
                                          <p:attrName>ppt_h</p:attrName>
                                        </p:attrNameLst>
                                      </p:cBhvr>
                                      <p:tavLst>
                                        <p:tav tm="0">
                                          <p:val>
                                            <p:strVal val="#ppt_h"/>
                                          </p:val>
                                        </p:tav>
                                        <p:tav tm="100000">
                                          <p:val>
                                            <p:strVal val="#ppt_h"/>
                                          </p:val>
                                        </p:tav>
                                      </p:tavLst>
                                    </p:anim>
                                    <p:animEffect transition="in" filter="fade">
                                      <p:cBhvr>
                                        <p:cTn id="9" dur="800"/>
                                        <p:tgtEl>
                                          <p:spTgt spid="15"/>
                                        </p:tgtEl>
                                      </p:cBhvr>
                                    </p:animEffect>
                                  </p:childTnLst>
                                </p:cTn>
                              </p:par>
                              <p:par>
                                <p:cTn id="10" presetID="50" presetClass="entr" presetSubtype="0" decel="100000" fill="hold" grpId="0" nodeType="withEffect">
                                  <p:stCondLst>
                                    <p:cond delay="1200"/>
                                  </p:stCondLst>
                                  <p:childTnLst>
                                    <p:set>
                                      <p:cBhvr>
                                        <p:cTn id="11" dur="1" fill="hold">
                                          <p:stCondLst>
                                            <p:cond delay="0"/>
                                          </p:stCondLst>
                                        </p:cTn>
                                        <p:tgtEl>
                                          <p:spTgt spid="24"/>
                                        </p:tgtEl>
                                        <p:attrNameLst>
                                          <p:attrName>style.visibility</p:attrName>
                                        </p:attrNameLst>
                                      </p:cBhvr>
                                      <p:to>
                                        <p:strVal val="visible"/>
                                      </p:to>
                                    </p:set>
                                    <p:anim calcmode="lin" valueType="num">
                                      <p:cBhvr>
                                        <p:cTn id="12" dur="800" fill="hold"/>
                                        <p:tgtEl>
                                          <p:spTgt spid="24"/>
                                        </p:tgtEl>
                                        <p:attrNameLst>
                                          <p:attrName>ppt_w</p:attrName>
                                        </p:attrNameLst>
                                      </p:cBhvr>
                                      <p:tavLst>
                                        <p:tav tm="0">
                                          <p:val>
                                            <p:strVal val="#ppt_w+.3"/>
                                          </p:val>
                                        </p:tav>
                                        <p:tav tm="100000">
                                          <p:val>
                                            <p:strVal val="#ppt_w"/>
                                          </p:val>
                                        </p:tav>
                                      </p:tavLst>
                                    </p:anim>
                                    <p:anim calcmode="lin" valueType="num">
                                      <p:cBhvr>
                                        <p:cTn id="13" dur="800" fill="hold"/>
                                        <p:tgtEl>
                                          <p:spTgt spid="24"/>
                                        </p:tgtEl>
                                        <p:attrNameLst>
                                          <p:attrName>ppt_h</p:attrName>
                                        </p:attrNameLst>
                                      </p:cBhvr>
                                      <p:tavLst>
                                        <p:tav tm="0">
                                          <p:val>
                                            <p:strVal val="#ppt_h"/>
                                          </p:val>
                                        </p:tav>
                                        <p:tav tm="100000">
                                          <p:val>
                                            <p:strVal val="#ppt_h"/>
                                          </p:val>
                                        </p:tav>
                                      </p:tavLst>
                                    </p:anim>
                                    <p:animEffect transition="in" filter="fade">
                                      <p:cBhvr>
                                        <p:cTn id="14" dur="800"/>
                                        <p:tgtEl>
                                          <p:spTgt spid="24"/>
                                        </p:tgtEl>
                                      </p:cBhvr>
                                    </p:animEffect>
                                  </p:childTnLst>
                                </p:cTn>
                              </p:par>
                              <p:par>
                                <p:cTn id="15" presetID="50" presetClass="entr" presetSubtype="0" decel="100000" fill="hold" grpId="0" nodeType="withEffect">
                                  <p:stCondLst>
                                    <p:cond delay="1500"/>
                                  </p:stCondLst>
                                  <p:childTnLst>
                                    <p:set>
                                      <p:cBhvr>
                                        <p:cTn id="16" dur="1" fill="hold">
                                          <p:stCondLst>
                                            <p:cond delay="0"/>
                                          </p:stCondLst>
                                        </p:cTn>
                                        <p:tgtEl>
                                          <p:spTgt spid="29"/>
                                        </p:tgtEl>
                                        <p:attrNameLst>
                                          <p:attrName>style.visibility</p:attrName>
                                        </p:attrNameLst>
                                      </p:cBhvr>
                                      <p:to>
                                        <p:strVal val="visible"/>
                                      </p:to>
                                    </p:set>
                                    <p:anim calcmode="lin" valueType="num">
                                      <p:cBhvr>
                                        <p:cTn id="17" dur="800" fill="hold"/>
                                        <p:tgtEl>
                                          <p:spTgt spid="29"/>
                                        </p:tgtEl>
                                        <p:attrNameLst>
                                          <p:attrName>ppt_w</p:attrName>
                                        </p:attrNameLst>
                                      </p:cBhvr>
                                      <p:tavLst>
                                        <p:tav tm="0">
                                          <p:val>
                                            <p:strVal val="#ppt_w+.3"/>
                                          </p:val>
                                        </p:tav>
                                        <p:tav tm="100000">
                                          <p:val>
                                            <p:strVal val="#ppt_w"/>
                                          </p:val>
                                        </p:tav>
                                      </p:tavLst>
                                    </p:anim>
                                    <p:anim calcmode="lin" valueType="num">
                                      <p:cBhvr>
                                        <p:cTn id="18" dur="800" fill="hold"/>
                                        <p:tgtEl>
                                          <p:spTgt spid="29"/>
                                        </p:tgtEl>
                                        <p:attrNameLst>
                                          <p:attrName>ppt_h</p:attrName>
                                        </p:attrNameLst>
                                      </p:cBhvr>
                                      <p:tavLst>
                                        <p:tav tm="0">
                                          <p:val>
                                            <p:strVal val="#ppt_h"/>
                                          </p:val>
                                        </p:tav>
                                        <p:tav tm="100000">
                                          <p:val>
                                            <p:strVal val="#ppt_h"/>
                                          </p:val>
                                        </p:tav>
                                      </p:tavLst>
                                    </p:anim>
                                    <p:animEffect transition="in" filter="fade">
                                      <p:cBhvr>
                                        <p:cTn id="19" dur="800"/>
                                        <p:tgtEl>
                                          <p:spTgt spid="29"/>
                                        </p:tgtEl>
                                      </p:cBhvr>
                                    </p:animEffect>
                                  </p:childTnLst>
                                </p:cTn>
                              </p:par>
                              <p:par>
                                <p:cTn id="20" presetID="10" presetClass="entr" presetSubtype="0" fill="hold" grpId="0" nodeType="withEffect">
                                  <p:stCondLst>
                                    <p:cond delay="21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800"/>
                                        <p:tgtEl>
                                          <p:spTgt spid="20"/>
                                        </p:tgtEl>
                                      </p:cBhvr>
                                    </p:animEffect>
                                  </p:childTnLst>
                                </p:cTn>
                              </p:par>
                              <p:par>
                                <p:cTn id="23" presetID="10" presetClass="entr" presetSubtype="0" fill="hold" grpId="0" nodeType="withEffect">
                                  <p:stCondLst>
                                    <p:cond delay="26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800"/>
                                        <p:tgtEl>
                                          <p:spTgt spid="25"/>
                                        </p:tgtEl>
                                      </p:cBhvr>
                                    </p:animEffect>
                                  </p:childTnLst>
                                </p:cTn>
                              </p:par>
                              <p:par>
                                <p:cTn id="26" presetID="53" presetClass="entr" presetSubtype="16" fill="hold" nodeType="withEffect">
                                  <p:stCondLst>
                                    <p:cond delay="230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P spid="29" grpId="0" animBg="1"/>
      <p:bldP spid="20"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6A2C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5D763F-3041-4FF3-8E74-1BA2E26FBECC}"/>
              </a:ext>
            </a:extLst>
          </p:cNvPr>
          <p:cNvSpPr txBox="1"/>
          <p:nvPr/>
        </p:nvSpPr>
        <p:spPr>
          <a:xfrm>
            <a:off x="7454683" y="8111601"/>
            <a:ext cx="10371653" cy="1200329"/>
          </a:xfrm>
          <a:prstGeom prst="rect">
            <a:avLst/>
          </a:prstGeom>
          <a:noFill/>
        </p:spPr>
        <p:txBody>
          <a:bodyPr wrap="square" rtlCol="0">
            <a:spAutoFit/>
          </a:bodyPr>
          <a:lstStyle/>
          <a:p>
            <a:r>
              <a:rPr lang="en-US" sz="3600" b="1" dirty="0">
                <a:solidFill>
                  <a:srgbClr val="0E2D45"/>
                </a:solidFill>
                <a:cs typeface="Poppins" panose="00000500000000000000" pitchFamily="2" charset="0"/>
              </a:rPr>
              <a:t>If this was your space, and you could put anything here to tell your story what would it be</a:t>
            </a:r>
            <a:r>
              <a:rPr lang="en-US" sz="3600" b="1" dirty="0">
                <a:solidFill>
                  <a:srgbClr val="0E2D45"/>
                </a:solidFill>
              </a:rPr>
              <a:t>…?</a:t>
            </a:r>
          </a:p>
        </p:txBody>
      </p:sp>
      <p:sp>
        <p:nvSpPr>
          <p:cNvPr id="12" name="Freeform 5">
            <a:extLst>
              <a:ext uri="{FF2B5EF4-FFF2-40B4-BE49-F238E27FC236}">
                <a16:creationId xmlns:a16="http://schemas.microsoft.com/office/drawing/2014/main" id="{A2A4E8CA-BD8C-4F96-9E21-27395F11486E}"/>
              </a:ext>
            </a:extLst>
          </p:cNvPr>
          <p:cNvSpPr>
            <a:spLocks/>
          </p:cNvSpPr>
          <p:nvPr/>
        </p:nvSpPr>
        <p:spPr bwMode="auto">
          <a:xfrm>
            <a:off x="790341" y="1265284"/>
            <a:ext cx="6328915" cy="8035512"/>
          </a:xfrm>
          <a:custGeom>
            <a:avLst/>
            <a:gdLst>
              <a:gd name="T0" fmla="*/ 1938 w 2748"/>
              <a:gd name="T1" fmla="*/ 275 h 3489"/>
              <a:gd name="T2" fmla="*/ 1693 w 2748"/>
              <a:gd name="T3" fmla="*/ 217 h 3489"/>
              <a:gd name="T4" fmla="*/ 1512 w 2748"/>
              <a:gd name="T5" fmla="*/ 316 h 3489"/>
              <a:gd name="T6" fmla="*/ 1134 w 2748"/>
              <a:gd name="T7" fmla="*/ 173 h 3489"/>
              <a:gd name="T8" fmla="*/ 1071 w 2748"/>
              <a:gd name="T9" fmla="*/ 85 h 3489"/>
              <a:gd name="T10" fmla="*/ 895 w 2748"/>
              <a:gd name="T11" fmla="*/ 8 h 3489"/>
              <a:gd name="T12" fmla="*/ 617 w 2748"/>
              <a:gd name="T13" fmla="*/ 47 h 3489"/>
              <a:gd name="T14" fmla="*/ 490 w 2748"/>
              <a:gd name="T15" fmla="*/ 85 h 3489"/>
              <a:gd name="T16" fmla="*/ 347 w 2748"/>
              <a:gd name="T17" fmla="*/ 192 h 3489"/>
              <a:gd name="T18" fmla="*/ 215 w 2748"/>
              <a:gd name="T19" fmla="*/ 404 h 3489"/>
              <a:gd name="T20" fmla="*/ 80 w 2748"/>
              <a:gd name="T21" fmla="*/ 569 h 3489"/>
              <a:gd name="T22" fmla="*/ 80 w 2748"/>
              <a:gd name="T23" fmla="*/ 809 h 3489"/>
              <a:gd name="T24" fmla="*/ 0 w 2748"/>
              <a:gd name="T25" fmla="*/ 1134 h 3489"/>
              <a:gd name="T26" fmla="*/ 141 w 2748"/>
              <a:gd name="T27" fmla="*/ 1368 h 3489"/>
              <a:gd name="T28" fmla="*/ 441 w 2748"/>
              <a:gd name="T29" fmla="*/ 1549 h 3489"/>
              <a:gd name="T30" fmla="*/ 711 w 2748"/>
              <a:gd name="T31" fmla="*/ 1511 h 3489"/>
              <a:gd name="T32" fmla="*/ 967 w 2748"/>
              <a:gd name="T33" fmla="*/ 1563 h 3489"/>
              <a:gd name="T34" fmla="*/ 1000 w 2748"/>
              <a:gd name="T35" fmla="*/ 1805 h 3489"/>
              <a:gd name="T36" fmla="*/ 1126 w 2748"/>
              <a:gd name="T37" fmla="*/ 2089 h 3489"/>
              <a:gd name="T38" fmla="*/ 1179 w 2748"/>
              <a:gd name="T39" fmla="*/ 2361 h 3489"/>
              <a:gd name="T40" fmla="*/ 1090 w 2748"/>
              <a:gd name="T41" fmla="*/ 2647 h 3489"/>
              <a:gd name="T42" fmla="*/ 1234 w 2748"/>
              <a:gd name="T43" fmla="*/ 3035 h 3489"/>
              <a:gd name="T44" fmla="*/ 1322 w 2748"/>
              <a:gd name="T45" fmla="*/ 3308 h 3489"/>
              <a:gd name="T46" fmla="*/ 1435 w 2748"/>
              <a:gd name="T47" fmla="*/ 3489 h 3489"/>
              <a:gd name="T48" fmla="*/ 1605 w 2748"/>
              <a:gd name="T49" fmla="*/ 3396 h 3489"/>
              <a:gd name="T50" fmla="*/ 1848 w 2748"/>
              <a:gd name="T51" fmla="*/ 3401 h 3489"/>
              <a:gd name="T52" fmla="*/ 2060 w 2748"/>
              <a:gd name="T53" fmla="*/ 3170 h 3489"/>
              <a:gd name="T54" fmla="*/ 2109 w 2748"/>
              <a:gd name="T55" fmla="*/ 2980 h 3489"/>
              <a:gd name="T56" fmla="*/ 2236 w 2748"/>
              <a:gd name="T57" fmla="*/ 2804 h 3489"/>
              <a:gd name="T58" fmla="*/ 2197 w 2748"/>
              <a:gd name="T59" fmla="*/ 2675 h 3489"/>
              <a:gd name="T60" fmla="*/ 2406 w 2748"/>
              <a:gd name="T61" fmla="*/ 2259 h 3489"/>
              <a:gd name="T62" fmla="*/ 2362 w 2748"/>
              <a:gd name="T63" fmla="*/ 1929 h 3489"/>
              <a:gd name="T64" fmla="*/ 2541 w 2748"/>
              <a:gd name="T65" fmla="*/ 1662 h 3489"/>
              <a:gd name="T66" fmla="*/ 2748 w 2748"/>
              <a:gd name="T67" fmla="*/ 1263 h 3489"/>
              <a:gd name="T68" fmla="*/ 2643 w 2748"/>
              <a:gd name="T69" fmla="*/ 1279 h 3489"/>
              <a:gd name="T70" fmla="*/ 2417 w 2748"/>
              <a:gd name="T71" fmla="*/ 1249 h 3489"/>
              <a:gd name="T72" fmla="*/ 2274 w 2748"/>
              <a:gd name="T73" fmla="*/ 1054 h 3489"/>
              <a:gd name="T74" fmla="*/ 2073 w 2748"/>
              <a:gd name="T75" fmla="*/ 490 h 3489"/>
              <a:gd name="T76" fmla="*/ 2002 w 2748"/>
              <a:gd name="T77" fmla="*/ 308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48" h="3489">
                <a:moveTo>
                  <a:pt x="2002" y="308"/>
                </a:moveTo>
                <a:lnTo>
                  <a:pt x="1938" y="275"/>
                </a:lnTo>
                <a:lnTo>
                  <a:pt x="1837" y="314"/>
                </a:lnTo>
                <a:lnTo>
                  <a:pt x="1693" y="217"/>
                </a:lnTo>
                <a:lnTo>
                  <a:pt x="1556" y="209"/>
                </a:lnTo>
                <a:lnTo>
                  <a:pt x="1512" y="316"/>
                </a:lnTo>
                <a:lnTo>
                  <a:pt x="1245" y="259"/>
                </a:lnTo>
                <a:lnTo>
                  <a:pt x="1134" y="173"/>
                </a:lnTo>
                <a:lnTo>
                  <a:pt x="1035" y="173"/>
                </a:lnTo>
                <a:lnTo>
                  <a:pt x="1071" y="85"/>
                </a:lnTo>
                <a:lnTo>
                  <a:pt x="1035" y="0"/>
                </a:lnTo>
                <a:lnTo>
                  <a:pt x="895" y="8"/>
                </a:lnTo>
                <a:lnTo>
                  <a:pt x="807" y="44"/>
                </a:lnTo>
                <a:lnTo>
                  <a:pt x="617" y="47"/>
                </a:lnTo>
                <a:lnTo>
                  <a:pt x="584" y="91"/>
                </a:lnTo>
                <a:lnTo>
                  <a:pt x="490" y="85"/>
                </a:lnTo>
                <a:lnTo>
                  <a:pt x="391" y="124"/>
                </a:lnTo>
                <a:lnTo>
                  <a:pt x="347" y="192"/>
                </a:lnTo>
                <a:lnTo>
                  <a:pt x="262" y="308"/>
                </a:lnTo>
                <a:lnTo>
                  <a:pt x="215" y="404"/>
                </a:lnTo>
                <a:lnTo>
                  <a:pt x="185" y="470"/>
                </a:lnTo>
                <a:lnTo>
                  <a:pt x="80" y="569"/>
                </a:lnTo>
                <a:lnTo>
                  <a:pt x="17" y="718"/>
                </a:lnTo>
                <a:lnTo>
                  <a:pt x="80" y="809"/>
                </a:lnTo>
                <a:lnTo>
                  <a:pt x="39" y="936"/>
                </a:lnTo>
                <a:lnTo>
                  <a:pt x="0" y="1134"/>
                </a:lnTo>
                <a:lnTo>
                  <a:pt x="61" y="1246"/>
                </a:lnTo>
                <a:lnTo>
                  <a:pt x="141" y="1368"/>
                </a:lnTo>
                <a:lnTo>
                  <a:pt x="256" y="1527"/>
                </a:lnTo>
                <a:lnTo>
                  <a:pt x="441" y="1549"/>
                </a:lnTo>
                <a:lnTo>
                  <a:pt x="523" y="1585"/>
                </a:lnTo>
                <a:lnTo>
                  <a:pt x="711" y="1511"/>
                </a:lnTo>
                <a:lnTo>
                  <a:pt x="867" y="1544"/>
                </a:lnTo>
                <a:lnTo>
                  <a:pt x="967" y="1563"/>
                </a:lnTo>
                <a:lnTo>
                  <a:pt x="1011" y="1673"/>
                </a:lnTo>
                <a:lnTo>
                  <a:pt x="1000" y="1805"/>
                </a:lnTo>
                <a:lnTo>
                  <a:pt x="1038" y="1882"/>
                </a:lnTo>
                <a:lnTo>
                  <a:pt x="1126" y="2089"/>
                </a:lnTo>
                <a:lnTo>
                  <a:pt x="1179" y="2226"/>
                </a:lnTo>
                <a:lnTo>
                  <a:pt x="1179" y="2361"/>
                </a:lnTo>
                <a:lnTo>
                  <a:pt x="1126" y="2457"/>
                </a:lnTo>
                <a:lnTo>
                  <a:pt x="1090" y="2647"/>
                </a:lnTo>
                <a:lnTo>
                  <a:pt x="1190" y="2832"/>
                </a:lnTo>
                <a:lnTo>
                  <a:pt x="1234" y="3035"/>
                </a:lnTo>
                <a:lnTo>
                  <a:pt x="1330" y="3170"/>
                </a:lnTo>
                <a:lnTo>
                  <a:pt x="1322" y="3308"/>
                </a:lnTo>
                <a:lnTo>
                  <a:pt x="1366" y="3407"/>
                </a:lnTo>
                <a:lnTo>
                  <a:pt x="1435" y="3489"/>
                </a:lnTo>
                <a:lnTo>
                  <a:pt x="1542" y="3462"/>
                </a:lnTo>
                <a:lnTo>
                  <a:pt x="1605" y="3396"/>
                </a:lnTo>
                <a:lnTo>
                  <a:pt x="1732" y="3404"/>
                </a:lnTo>
                <a:lnTo>
                  <a:pt x="1848" y="3401"/>
                </a:lnTo>
                <a:lnTo>
                  <a:pt x="1993" y="3297"/>
                </a:lnTo>
                <a:lnTo>
                  <a:pt x="2060" y="3170"/>
                </a:lnTo>
                <a:lnTo>
                  <a:pt x="2128" y="3107"/>
                </a:lnTo>
                <a:lnTo>
                  <a:pt x="2109" y="2980"/>
                </a:lnTo>
                <a:lnTo>
                  <a:pt x="2241" y="2936"/>
                </a:lnTo>
                <a:lnTo>
                  <a:pt x="2236" y="2804"/>
                </a:lnTo>
                <a:lnTo>
                  <a:pt x="2181" y="2755"/>
                </a:lnTo>
                <a:lnTo>
                  <a:pt x="2197" y="2675"/>
                </a:lnTo>
                <a:lnTo>
                  <a:pt x="2406" y="2534"/>
                </a:lnTo>
                <a:lnTo>
                  <a:pt x="2406" y="2259"/>
                </a:lnTo>
                <a:lnTo>
                  <a:pt x="2349" y="2146"/>
                </a:lnTo>
                <a:lnTo>
                  <a:pt x="2362" y="1929"/>
                </a:lnTo>
                <a:lnTo>
                  <a:pt x="2461" y="1827"/>
                </a:lnTo>
                <a:lnTo>
                  <a:pt x="2541" y="1662"/>
                </a:lnTo>
                <a:lnTo>
                  <a:pt x="2649" y="1568"/>
                </a:lnTo>
                <a:lnTo>
                  <a:pt x="2748" y="1263"/>
                </a:lnTo>
                <a:lnTo>
                  <a:pt x="2717" y="1211"/>
                </a:lnTo>
                <a:lnTo>
                  <a:pt x="2643" y="1279"/>
                </a:lnTo>
                <a:lnTo>
                  <a:pt x="2530" y="1299"/>
                </a:lnTo>
                <a:lnTo>
                  <a:pt x="2417" y="1249"/>
                </a:lnTo>
                <a:lnTo>
                  <a:pt x="2393" y="1150"/>
                </a:lnTo>
                <a:lnTo>
                  <a:pt x="2274" y="1054"/>
                </a:lnTo>
                <a:lnTo>
                  <a:pt x="2197" y="798"/>
                </a:lnTo>
                <a:lnTo>
                  <a:pt x="2073" y="490"/>
                </a:lnTo>
                <a:lnTo>
                  <a:pt x="2060" y="421"/>
                </a:lnTo>
                <a:lnTo>
                  <a:pt x="2002" y="308"/>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3" name="Picture Placeholder 12" descr="A person holding another person&#10;&#10;Description automatically generated with low confidence">
            <a:extLst>
              <a:ext uri="{FF2B5EF4-FFF2-40B4-BE49-F238E27FC236}">
                <a16:creationId xmlns:a16="http://schemas.microsoft.com/office/drawing/2014/main" id="{2F1E1D78-E333-4C27-B622-CEE87337310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9470" b="9470"/>
          <a:stretch>
            <a:fillRect/>
          </a:stretch>
        </p:blipFill>
        <p:spPr/>
      </p:pic>
      <p:grpSp>
        <p:nvGrpSpPr>
          <p:cNvPr id="16" name="Group 15">
            <a:extLst>
              <a:ext uri="{FF2B5EF4-FFF2-40B4-BE49-F238E27FC236}">
                <a16:creationId xmlns:a16="http://schemas.microsoft.com/office/drawing/2014/main" id="{978F418C-4691-4E99-B831-4F397B569531}"/>
              </a:ext>
            </a:extLst>
          </p:cNvPr>
          <p:cNvGrpSpPr/>
          <p:nvPr/>
        </p:nvGrpSpPr>
        <p:grpSpPr>
          <a:xfrm>
            <a:off x="945172" y="8161114"/>
            <a:ext cx="1229757" cy="1229757"/>
            <a:chOff x="12804637" y="3782187"/>
            <a:chExt cx="1411633" cy="1411633"/>
          </a:xfrm>
        </p:grpSpPr>
        <p:sp>
          <p:nvSpPr>
            <p:cNvPr id="17" name="Oval 16">
              <a:extLst>
                <a:ext uri="{FF2B5EF4-FFF2-40B4-BE49-F238E27FC236}">
                  <a16:creationId xmlns:a16="http://schemas.microsoft.com/office/drawing/2014/main" id="{E55CB954-A4D7-4EB2-B8A0-2FE915FB1F07}"/>
                </a:ext>
              </a:extLst>
            </p:cNvPr>
            <p:cNvSpPr/>
            <p:nvPr/>
          </p:nvSpPr>
          <p:spPr>
            <a:xfrm>
              <a:off x="12804637" y="3782187"/>
              <a:ext cx="1411633" cy="14116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5">
              <a:extLst>
                <a:ext uri="{FF2B5EF4-FFF2-40B4-BE49-F238E27FC236}">
                  <a16:creationId xmlns:a16="http://schemas.microsoft.com/office/drawing/2014/main" id="{47A18233-B887-44B0-8A27-6D4718848FD9}"/>
                </a:ext>
              </a:extLst>
            </p:cNvPr>
            <p:cNvSpPr>
              <a:spLocks/>
            </p:cNvSpPr>
            <p:nvPr/>
          </p:nvSpPr>
          <p:spPr bwMode="auto">
            <a:xfrm>
              <a:off x="13079143" y="4043429"/>
              <a:ext cx="822461" cy="1044238"/>
            </a:xfrm>
            <a:custGeom>
              <a:avLst/>
              <a:gdLst>
                <a:gd name="T0" fmla="*/ 1938 w 2748"/>
                <a:gd name="T1" fmla="*/ 275 h 3489"/>
                <a:gd name="T2" fmla="*/ 1693 w 2748"/>
                <a:gd name="T3" fmla="*/ 217 h 3489"/>
                <a:gd name="T4" fmla="*/ 1512 w 2748"/>
                <a:gd name="T5" fmla="*/ 316 h 3489"/>
                <a:gd name="T6" fmla="*/ 1134 w 2748"/>
                <a:gd name="T7" fmla="*/ 173 h 3489"/>
                <a:gd name="T8" fmla="*/ 1071 w 2748"/>
                <a:gd name="T9" fmla="*/ 85 h 3489"/>
                <a:gd name="T10" fmla="*/ 895 w 2748"/>
                <a:gd name="T11" fmla="*/ 8 h 3489"/>
                <a:gd name="T12" fmla="*/ 617 w 2748"/>
                <a:gd name="T13" fmla="*/ 47 h 3489"/>
                <a:gd name="T14" fmla="*/ 490 w 2748"/>
                <a:gd name="T15" fmla="*/ 85 h 3489"/>
                <a:gd name="T16" fmla="*/ 347 w 2748"/>
                <a:gd name="T17" fmla="*/ 192 h 3489"/>
                <a:gd name="T18" fmla="*/ 215 w 2748"/>
                <a:gd name="T19" fmla="*/ 404 h 3489"/>
                <a:gd name="T20" fmla="*/ 80 w 2748"/>
                <a:gd name="T21" fmla="*/ 569 h 3489"/>
                <a:gd name="T22" fmla="*/ 80 w 2748"/>
                <a:gd name="T23" fmla="*/ 809 h 3489"/>
                <a:gd name="T24" fmla="*/ 0 w 2748"/>
                <a:gd name="T25" fmla="*/ 1134 h 3489"/>
                <a:gd name="T26" fmla="*/ 141 w 2748"/>
                <a:gd name="T27" fmla="*/ 1368 h 3489"/>
                <a:gd name="T28" fmla="*/ 441 w 2748"/>
                <a:gd name="T29" fmla="*/ 1549 h 3489"/>
                <a:gd name="T30" fmla="*/ 711 w 2748"/>
                <a:gd name="T31" fmla="*/ 1511 h 3489"/>
                <a:gd name="T32" fmla="*/ 967 w 2748"/>
                <a:gd name="T33" fmla="*/ 1563 h 3489"/>
                <a:gd name="T34" fmla="*/ 1000 w 2748"/>
                <a:gd name="T35" fmla="*/ 1805 h 3489"/>
                <a:gd name="T36" fmla="*/ 1126 w 2748"/>
                <a:gd name="T37" fmla="*/ 2089 h 3489"/>
                <a:gd name="T38" fmla="*/ 1179 w 2748"/>
                <a:gd name="T39" fmla="*/ 2361 h 3489"/>
                <a:gd name="T40" fmla="*/ 1090 w 2748"/>
                <a:gd name="T41" fmla="*/ 2647 h 3489"/>
                <a:gd name="T42" fmla="*/ 1234 w 2748"/>
                <a:gd name="T43" fmla="*/ 3035 h 3489"/>
                <a:gd name="T44" fmla="*/ 1322 w 2748"/>
                <a:gd name="T45" fmla="*/ 3308 h 3489"/>
                <a:gd name="T46" fmla="*/ 1435 w 2748"/>
                <a:gd name="T47" fmla="*/ 3489 h 3489"/>
                <a:gd name="T48" fmla="*/ 1605 w 2748"/>
                <a:gd name="T49" fmla="*/ 3396 h 3489"/>
                <a:gd name="T50" fmla="*/ 1848 w 2748"/>
                <a:gd name="T51" fmla="*/ 3401 h 3489"/>
                <a:gd name="T52" fmla="*/ 2060 w 2748"/>
                <a:gd name="T53" fmla="*/ 3170 h 3489"/>
                <a:gd name="T54" fmla="*/ 2109 w 2748"/>
                <a:gd name="T55" fmla="*/ 2980 h 3489"/>
                <a:gd name="T56" fmla="*/ 2236 w 2748"/>
                <a:gd name="T57" fmla="*/ 2804 h 3489"/>
                <a:gd name="T58" fmla="*/ 2197 w 2748"/>
                <a:gd name="T59" fmla="*/ 2675 h 3489"/>
                <a:gd name="T60" fmla="*/ 2406 w 2748"/>
                <a:gd name="T61" fmla="*/ 2259 h 3489"/>
                <a:gd name="T62" fmla="*/ 2362 w 2748"/>
                <a:gd name="T63" fmla="*/ 1929 h 3489"/>
                <a:gd name="T64" fmla="*/ 2541 w 2748"/>
                <a:gd name="T65" fmla="*/ 1662 h 3489"/>
                <a:gd name="T66" fmla="*/ 2748 w 2748"/>
                <a:gd name="T67" fmla="*/ 1263 h 3489"/>
                <a:gd name="T68" fmla="*/ 2643 w 2748"/>
                <a:gd name="T69" fmla="*/ 1279 h 3489"/>
                <a:gd name="T70" fmla="*/ 2417 w 2748"/>
                <a:gd name="T71" fmla="*/ 1249 h 3489"/>
                <a:gd name="T72" fmla="*/ 2274 w 2748"/>
                <a:gd name="T73" fmla="*/ 1054 h 3489"/>
                <a:gd name="T74" fmla="*/ 2073 w 2748"/>
                <a:gd name="T75" fmla="*/ 490 h 3489"/>
                <a:gd name="T76" fmla="*/ 2002 w 2748"/>
                <a:gd name="T77" fmla="*/ 308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48" h="3489">
                  <a:moveTo>
                    <a:pt x="2002" y="308"/>
                  </a:moveTo>
                  <a:lnTo>
                    <a:pt x="1938" y="275"/>
                  </a:lnTo>
                  <a:lnTo>
                    <a:pt x="1837" y="314"/>
                  </a:lnTo>
                  <a:lnTo>
                    <a:pt x="1693" y="217"/>
                  </a:lnTo>
                  <a:lnTo>
                    <a:pt x="1556" y="209"/>
                  </a:lnTo>
                  <a:lnTo>
                    <a:pt x="1512" y="316"/>
                  </a:lnTo>
                  <a:lnTo>
                    <a:pt x="1245" y="259"/>
                  </a:lnTo>
                  <a:lnTo>
                    <a:pt x="1134" y="173"/>
                  </a:lnTo>
                  <a:lnTo>
                    <a:pt x="1035" y="173"/>
                  </a:lnTo>
                  <a:lnTo>
                    <a:pt x="1071" y="85"/>
                  </a:lnTo>
                  <a:lnTo>
                    <a:pt x="1035" y="0"/>
                  </a:lnTo>
                  <a:lnTo>
                    <a:pt x="895" y="8"/>
                  </a:lnTo>
                  <a:lnTo>
                    <a:pt x="807" y="44"/>
                  </a:lnTo>
                  <a:lnTo>
                    <a:pt x="617" y="47"/>
                  </a:lnTo>
                  <a:lnTo>
                    <a:pt x="584" y="91"/>
                  </a:lnTo>
                  <a:lnTo>
                    <a:pt x="490" y="85"/>
                  </a:lnTo>
                  <a:lnTo>
                    <a:pt x="391" y="124"/>
                  </a:lnTo>
                  <a:lnTo>
                    <a:pt x="347" y="192"/>
                  </a:lnTo>
                  <a:lnTo>
                    <a:pt x="262" y="308"/>
                  </a:lnTo>
                  <a:lnTo>
                    <a:pt x="215" y="404"/>
                  </a:lnTo>
                  <a:lnTo>
                    <a:pt x="185" y="470"/>
                  </a:lnTo>
                  <a:lnTo>
                    <a:pt x="80" y="569"/>
                  </a:lnTo>
                  <a:lnTo>
                    <a:pt x="17" y="718"/>
                  </a:lnTo>
                  <a:lnTo>
                    <a:pt x="80" y="809"/>
                  </a:lnTo>
                  <a:lnTo>
                    <a:pt x="39" y="936"/>
                  </a:lnTo>
                  <a:lnTo>
                    <a:pt x="0" y="1134"/>
                  </a:lnTo>
                  <a:lnTo>
                    <a:pt x="61" y="1246"/>
                  </a:lnTo>
                  <a:lnTo>
                    <a:pt x="141" y="1368"/>
                  </a:lnTo>
                  <a:lnTo>
                    <a:pt x="256" y="1527"/>
                  </a:lnTo>
                  <a:lnTo>
                    <a:pt x="441" y="1549"/>
                  </a:lnTo>
                  <a:lnTo>
                    <a:pt x="523" y="1585"/>
                  </a:lnTo>
                  <a:lnTo>
                    <a:pt x="711" y="1511"/>
                  </a:lnTo>
                  <a:lnTo>
                    <a:pt x="867" y="1544"/>
                  </a:lnTo>
                  <a:lnTo>
                    <a:pt x="967" y="1563"/>
                  </a:lnTo>
                  <a:lnTo>
                    <a:pt x="1011" y="1673"/>
                  </a:lnTo>
                  <a:lnTo>
                    <a:pt x="1000" y="1805"/>
                  </a:lnTo>
                  <a:lnTo>
                    <a:pt x="1038" y="1882"/>
                  </a:lnTo>
                  <a:lnTo>
                    <a:pt x="1126" y="2089"/>
                  </a:lnTo>
                  <a:lnTo>
                    <a:pt x="1179" y="2226"/>
                  </a:lnTo>
                  <a:lnTo>
                    <a:pt x="1179" y="2361"/>
                  </a:lnTo>
                  <a:lnTo>
                    <a:pt x="1126" y="2457"/>
                  </a:lnTo>
                  <a:lnTo>
                    <a:pt x="1090" y="2647"/>
                  </a:lnTo>
                  <a:lnTo>
                    <a:pt x="1190" y="2832"/>
                  </a:lnTo>
                  <a:lnTo>
                    <a:pt x="1234" y="3035"/>
                  </a:lnTo>
                  <a:lnTo>
                    <a:pt x="1330" y="3170"/>
                  </a:lnTo>
                  <a:lnTo>
                    <a:pt x="1322" y="3308"/>
                  </a:lnTo>
                  <a:lnTo>
                    <a:pt x="1366" y="3407"/>
                  </a:lnTo>
                  <a:lnTo>
                    <a:pt x="1435" y="3489"/>
                  </a:lnTo>
                  <a:lnTo>
                    <a:pt x="1542" y="3462"/>
                  </a:lnTo>
                  <a:lnTo>
                    <a:pt x="1605" y="3396"/>
                  </a:lnTo>
                  <a:lnTo>
                    <a:pt x="1732" y="3404"/>
                  </a:lnTo>
                  <a:lnTo>
                    <a:pt x="1848" y="3401"/>
                  </a:lnTo>
                  <a:lnTo>
                    <a:pt x="1993" y="3297"/>
                  </a:lnTo>
                  <a:lnTo>
                    <a:pt x="2060" y="3170"/>
                  </a:lnTo>
                  <a:lnTo>
                    <a:pt x="2128" y="3107"/>
                  </a:lnTo>
                  <a:lnTo>
                    <a:pt x="2109" y="2980"/>
                  </a:lnTo>
                  <a:lnTo>
                    <a:pt x="2241" y="2936"/>
                  </a:lnTo>
                  <a:lnTo>
                    <a:pt x="2236" y="2804"/>
                  </a:lnTo>
                  <a:lnTo>
                    <a:pt x="2181" y="2755"/>
                  </a:lnTo>
                  <a:lnTo>
                    <a:pt x="2197" y="2675"/>
                  </a:lnTo>
                  <a:lnTo>
                    <a:pt x="2406" y="2534"/>
                  </a:lnTo>
                  <a:lnTo>
                    <a:pt x="2406" y="2259"/>
                  </a:lnTo>
                  <a:lnTo>
                    <a:pt x="2349" y="2146"/>
                  </a:lnTo>
                  <a:lnTo>
                    <a:pt x="2362" y="1929"/>
                  </a:lnTo>
                  <a:lnTo>
                    <a:pt x="2461" y="1827"/>
                  </a:lnTo>
                  <a:lnTo>
                    <a:pt x="2541" y="1662"/>
                  </a:lnTo>
                  <a:lnTo>
                    <a:pt x="2649" y="1568"/>
                  </a:lnTo>
                  <a:lnTo>
                    <a:pt x="2748" y="1263"/>
                  </a:lnTo>
                  <a:lnTo>
                    <a:pt x="2717" y="1211"/>
                  </a:lnTo>
                  <a:lnTo>
                    <a:pt x="2643" y="1279"/>
                  </a:lnTo>
                  <a:lnTo>
                    <a:pt x="2530" y="1299"/>
                  </a:lnTo>
                  <a:lnTo>
                    <a:pt x="2417" y="1249"/>
                  </a:lnTo>
                  <a:lnTo>
                    <a:pt x="2393" y="1150"/>
                  </a:lnTo>
                  <a:lnTo>
                    <a:pt x="2274" y="1054"/>
                  </a:lnTo>
                  <a:lnTo>
                    <a:pt x="2197" y="798"/>
                  </a:lnTo>
                  <a:lnTo>
                    <a:pt x="2073" y="490"/>
                  </a:lnTo>
                  <a:lnTo>
                    <a:pt x="2060" y="421"/>
                  </a:lnTo>
                  <a:lnTo>
                    <a:pt x="2002" y="308"/>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D48A3023-DE60-4E0E-AEAB-9B47C3FFB749}"/>
              </a:ext>
            </a:extLst>
          </p:cNvPr>
          <p:cNvGrpSpPr/>
          <p:nvPr/>
        </p:nvGrpSpPr>
        <p:grpSpPr>
          <a:xfrm>
            <a:off x="441214" y="6896744"/>
            <a:ext cx="2419626" cy="1098893"/>
            <a:chOff x="2529786" y="1862663"/>
            <a:chExt cx="1438200" cy="653170"/>
          </a:xfrm>
        </p:grpSpPr>
        <p:sp>
          <p:nvSpPr>
            <p:cNvPr id="20" name="Freeform 5">
              <a:extLst>
                <a:ext uri="{FF2B5EF4-FFF2-40B4-BE49-F238E27FC236}">
                  <a16:creationId xmlns:a16="http://schemas.microsoft.com/office/drawing/2014/main" id="{36665619-182E-48AB-9BCA-16D3D7B0D3C6}"/>
                </a:ext>
              </a:extLst>
            </p:cNvPr>
            <p:cNvSpPr>
              <a:spLocks/>
            </p:cNvSpPr>
            <p:nvPr/>
          </p:nvSpPr>
          <p:spPr bwMode="auto">
            <a:xfrm rot="16200000">
              <a:off x="2509990" y="1882459"/>
              <a:ext cx="648479" cy="608887"/>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2">
                <a:alpha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5">
              <a:extLst>
                <a:ext uri="{FF2B5EF4-FFF2-40B4-BE49-F238E27FC236}">
                  <a16:creationId xmlns:a16="http://schemas.microsoft.com/office/drawing/2014/main" id="{C477FEA8-9054-445E-85A7-74857E1E9308}"/>
                </a:ext>
              </a:extLst>
            </p:cNvPr>
            <p:cNvSpPr>
              <a:spLocks/>
            </p:cNvSpPr>
            <p:nvPr/>
          </p:nvSpPr>
          <p:spPr bwMode="auto">
            <a:xfrm rot="16200000">
              <a:off x="2925646" y="1884041"/>
              <a:ext cx="648479" cy="608886"/>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3">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5">
              <a:extLst>
                <a:ext uri="{FF2B5EF4-FFF2-40B4-BE49-F238E27FC236}">
                  <a16:creationId xmlns:a16="http://schemas.microsoft.com/office/drawing/2014/main" id="{394F0E42-35C8-4A75-85E3-707CF7EB1A98}"/>
                </a:ext>
              </a:extLst>
            </p:cNvPr>
            <p:cNvSpPr>
              <a:spLocks/>
            </p:cNvSpPr>
            <p:nvPr/>
          </p:nvSpPr>
          <p:spPr bwMode="auto">
            <a:xfrm rot="16200000">
              <a:off x="3339303" y="1887151"/>
              <a:ext cx="648479" cy="608886"/>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4">
                <a:alpha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5555435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black_history_month">
      <a:dk1>
        <a:srgbClr val="000000"/>
      </a:dk1>
      <a:lt1>
        <a:srgbClr val="FFFFFF"/>
      </a:lt1>
      <a:dk2>
        <a:srgbClr val="3B3921"/>
      </a:dk2>
      <a:lt2>
        <a:srgbClr val="E8E5E2"/>
      </a:lt2>
      <a:accent1>
        <a:srgbClr val="5AC4E7"/>
      </a:accent1>
      <a:accent2>
        <a:srgbClr val="C00000"/>
      </a:accent2>
      <a:accent3>
        <a:srgbClr val="FAB301"/>
      </a:accent3>
      <a:accent4>
        <a:srgbClr val="027E21"/>
      </a:accent4>
      <a:accent5>
        <a:srgbClr val="83AD7B"/>
      </a:accent5>
      <a:accent6>
        <a:srgbClr val="8FAB6B"/>
      </a:accent6>
      <a:hlink>
        <a:srgbClr val="9B7E5E"/>
      </a:hlink>
      <a:folHlink>
        <a:srgbClr val="828282"/>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48953</TotalTime>
  <Words>1222</Words>
  <Application>Microsoft Office PowerPoint</Application>
  <PresentationFormat>Custom</PresentationFormat>
  <Paragraphs>81</Paragraphs>
  <Slides>8</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8</vt:i4>
      </vt:variant>
      <vt:variant>
        <vt:lpstr>Custom Shows</vt:lpstr>
      </vt:variant>
      <vt:variant>
        <vt:i4>1</vt:i4>
      </vt:variant>
    </vt:vector>
  </HeadingPairs>
  <TitlesOfParts>
    <vt:vector size="17" baseType="lpstr">
      <vt:lpstr>Breathe Press</vt:lpstr>
      <vt:lpstr>Segoe Script</vt:lpstr>
      <vt:lpstr>Calibri</vt:lpstr>
      <vt:lpstr>Tw Cen MT Condensed</vt:lpstr>
      <vt:lpstr>Garamond</vt:lpstr>
      <vt:lpstr>Century Schoolbook</vt:lpstr>
      <vt:lpstr>Franklin Gothic Book</vt:lpstr>
      <vt:lpstr>SavonVTI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Activate Your Template</dc:title>
  <dc:creator>PresenterMedia ©2020</dc:creator>
  <cp:lastModifiedBy>Joshua Doohen</cp:lastModifiedBy>
  <cp:revision>365</cp:revision>
  <cp:lastPrinted>2020-06-10T16:09:12Z</cp:lastPrinted>
  <dcterms:created xsi:type="dcterms:W3CDTF">2020-05-18T19:01:21Z</dcterms:created>
  <dcterms:modified xsi:type="dcterms:W3CDTF">2022-02-10T21:19:34Z</dcterms:modified>
</cp:coreProperties>
</file>