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mp4" ContentType="video/mp4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2" r:id="rId2"/>
    <p:sldId id="261" r:id="rId3"/>
    <p:sldId id="267" r:id="rId4"/>
    <p:sldId id="259" r:id="rId5"/>
    <p:sldId id="264" r:id="rId6"/>
    <p:sldId id="263" r:id="rId7"/>
    <p:sldId id="265" r:id="rId8"/>
    <p:sldId id="266" r:id="rId9"/>
    <p:sldId id="268" r:id="rId10"/>
    <p:sldId id="274" r:id="rId11"/>
    <p:sldId id="271" r:id="rId12"/>
    <p:sldId id="269" r:id="rId13"/>
    <p:sldId id="270" r:id="rId14"/>
    <p:sldId id="272" r:id="rId15"/>
    <p:sldId id="273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07" autoAdjust="0"/>
  </p:normalViewPr>
  <p:slideViewPr>
    <p:cSldViewPr>
      <p:cViewPr varScale="1">
        <p:scale>
          <a:sx n="104" d="100"/>
          <a:sy n="104" d="100"/>
        </p:scale>
        <p:origin x="228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7542530896262104"/>
          <c:y val="2.32645241687076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65-46D7-98A5-DF6868A1BB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65-46D7-98A5-DF6868A1BBD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565-46D7-98A5-DF6868A1BB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9990112"/>
        <c:axId val="639990440"/>
      </c:lineChart>
      <c:catAx>
        <c:axId val="63999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440"/>
        <c:crosses val="autoZero"/>
        <c:auto val="1"/>
        <c:lblAlgn val="ctr"/>
        <c:lblOffset val="100"/>
        <c:noMultiLvlLbl val="0"/>
      </c:catAx>
      <c:valAx>
        <c:axId val="639990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378904256932857E-2"/>
          <c:y val="0.90135783007071757"/>
          <c:w val="0.83140587724257764"/>
          <c:h val="7.61386570777682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F53110-4961-4C61-9F5F-933E1D20C49F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03F6CA-4CE6-4717-9D56-55132B405BEE}">
      <dgm:prSet/>
      <dgm:spPr/>
      <dgm:t>
        <a:bodyPr/>
        <a:lstStyle/>
        <a:p>
          <a:endParaRPr lang="en-US" dirty="0"/>
        </a:p>
      </dgm:t>
    </dgm:pt>
    <dgm:pt modelId="{570F5A22-3E22-40F0-A312-F280C3888585}" type="parTrans" cxnId="{DB98DF6B-466F-4CB9-89E7-418927FC1321}">
      <dgm:prSet/>
      <dgm:spPr/>
      <dgm:t>
        <a:bodyPr/>
        <a:lstStyle/>
        <a:p>
          <a:endParaRPr lang="en-US"/>
        </a:p>
      </dgm:t>
    </dgm:pt>
    <dgm:pt modelId="{6418BE4D-3CBB-4D23-BD95-2ADB3256912A}" type="sibTrans" cxnId="{DB98DF6B-466F-4CB9-89E7-418927FC1321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77F22584-53EA-43AA-B995-E98F88D3E94D}" type="pres">
      <dgm:prSet presAssocID="{DFF53110-4961-4C61-9F5F-933E1D20C49F}" presName="Name0" presStyleCnt="0">
        <dgm:presLayoutVars>
          <dgm:chMax val="7"/>
          <dgm:chPref val="7"/>
          <dgm:dir/>
        </dgm:presLayoutVars>
      </dgm:prSet>
      <dgm:spPr/>
    </dgm:pt>
    <dgm:pt modelId="{CC027395-9B4A-4DF1-B786-A43D5A699C8D}" type="pres">
      <dgm:prSet presAssocID="{DFF53110-4961-4C61-9F5F-933E1D20C49F}" presName="Name1" presStyleCnt="0"/>
      <dgm:spPr/>
    </dgm:pt>
    <dgm:pt modelId="{6ABEA371-BA41-46A4-929A-12BAFB2D9AD8}" type="pres">
      <dgm:prSet presAssocID="{6418BE4D-3CBB-4D23-BD95-2ADB3256912A}" presName="picture_1" presStyleCnt="0"/>
      <dgm:spPr/>
    </dgm:pt>
    <dgm:pt modelId="{92D1A27C-56E5-4DB9-8AD4-ADBD62471A32}" type="pres">
      <dgm:prSet presAssocID="{6418BE4D-3CBB-4D23-BD95-2ADB3256912A}" presName="pictureRepeatNode" presStyleLbl="alignImgPlace1" presStyleIdx="0" presStyleCnt="1" custScaleX="135714" custScaleY="135714"/>
      <dgm:spPr/>
    </dgm:pt>
    <dgm:pt modelId="{B35B4F33-8E54-4761-A6E3-1231D055B236}" type="pres">
      <dgm:prSet presAssocID="{7C03F6CA-4CE6-4717-9D56-55132B405BEE}" presName="text_1" presStyleLbl="node1" presStyleIdx="0" presStyleCnt="0">
        <dgm:presLayoutVars>
          <dgm:bulletEnabled val="1"/>
        </dgm:presLayoutVars>
      </dgm:prSet>
      <dgm:spPr/>
    </dgm:pt>
  </dgm:ptLst>
  <dgm:cxnLst>
    <dgm:cxn modelId="{7D286627-50E4-454A-8C01-338476A88182}" type="presOf" srcId="{7C03F6CA-4CE6-4717-9D56-55132B405BEE}" destId="{B35B4F33-8E54-4761-A6E3-1231D055B236}" srcOrd="0" destOrd="0" presId="urn:microsoft.com/office/officeart/2008/layout/CircularPictureCallout"/>
    <dgm:cxn modelId="{DB98DF6B-466F-4CB9-89E7-418927FC1321}" srcId="{DFF53110-4961-4C61-9F5F-933E1D20C49F}" destId="{7C03F6CA-4CE6-4717-9D56-55132B405BEE}" srcOrd="0" destOrd="0" parTransId="{570F5A22-3E22-40F0-A312-F280C3888585}" sibTransId="{6418BE4D-3CBB-4D23-BD95-2ADB3256912A}"/>
    <dgm:cxn modelId="{D388E9AE-948E-4ED6-B267-CC2CD858DB39}" type="presOf" srcId="{6418BE4D-3CBB-4D23-BD95-2ADB3256912A}" destId="{92D1A27C-56E5-4DB9-8AD4-ADBD62471A32}" srcOrd="0" destOrd="0" presId="urn:microsoft.com/office/officeart/2008/layout/CircularPictureCallout"/>
    <dgm:cxn modelId="{21E55FBA-5F5F-4612-AC41-D7386197D653}" type="presOf" srcId="{DFF53110-4961-4C61-9F5F-933E1D20C49F}" destId="{77F22584-53EA-43AA-B995-E98F88D3E94D}" srcOrd="0" destOrd="0" presId="urn:microsoft.com/office/officeart/2008/layout/CircularPictureCallout"/>
    <dgm:cxn modelId="{A970C489-E50C-45A7-B5F7-7509E873543A}" type="presParOf" srcId="{77F22584-53EA-43AA-B995-E98F88D3E94D}" destId="{CC027395-9B4A-4DF1-B786-A43D5A699C8D}" srcOrd="0" destOrd="0" presId="urn:microsoft.com/office/officeart/2008/layout/CircularPictureCallout"/>
    <dgm:cxn modelId="{24D942AF-B355-4A72-89E8-7BA3BD8B98BC}" type="presParOf" srcId="{CC027395-9B4A-4DF1-B786-A43D5A699C8D}" destId="{6ABEA371-BA41-46A4-929A-12BAFB2D9AD8}" srcOrd="0" destOrd="0" presId="urn:microsoft.com/office/officeart/2008/layout/CircularPictureCallout"/>
    <dgm:cxn modelId="{0AFA9D49-74C5-4D48-8477-BB03BD2E6700}" type="presParOf" srcId="{6ABEA371-BA41-46A4-929A-12BAFB2D9AD8}" destId="{92D1A27C-56E5-4DB9-8AD4-ADBD62471A32}" srcOrd="0" destOrd="0" presId="urn:microsoft.com/office/officeart/2008/layout/CircularPictureCallout"/>
    <dgm:cxn modelId="{119DE11A-E645-4A62-9CE8-E6D133722C1A}" type="presParOf" srcId="{CC027395-9B4A-4DF1-B786-A43D5A699C8D}" destId="{B35B4F33-8E54-4761-A6E3-1231D055B236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1A27C-56E5-4DB9-8AD4-ADBD62471A32}">
      <dsp:nvSpPr>
        <dsp:cNvPr id="0" name=""/>
        <dsp:cNvSpPr/>
      </dsp:nvSpPr>
      <dsp:spPr>
        <a:xfrm>
          <a:off x="685803" y="232905"/>
          <a:ext cx="2895593" cy="289559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5B4F33-8E54-4761-A6E3-1231D055B236}">
      <dsp:nvSpPr>
        <dsp:cNvPr id="0" name=""/>
        <dsp:cNvSpPr/>
      </dsp:nvSpPr>
      <dsp:spPr>
        <a:xfrm>
          <a:off x="1450848" y="1746844"/>
          <a:ext cx="1365504" cy="70408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100" kern="1200" dirty="0"/>
        </a:p>
      </dsp:txBody>
      <dsp:txXfrm>
        <a:off x="1450848" y="1746844"/>
        <a:ext cx="1365504" cy="704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83D68-CB46-4AE9-B5D4-27067F04ED7F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B3A0A-1096-49FB-8706-F8085DE7BE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80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03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197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221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992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24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610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72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88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72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5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23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109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51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594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08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240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77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EHWGRGGQ.mp4"/><Relationship Id="rId1" Type="http://schemas.microsoft.com/office/2007/relationships/media" Target="../media/EHWGRGGQ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svg"/><Relationship Id="rId2" Type="http://schemas.openxmlformats.org/officeDocument/2006/relationships/video" Target="../media/EHWGRGGQ.mp4"/><Relationship Id="rId1" Type="http://schemas.microsoft.com/office/2007/relationships/media" Target="../media/EHWGRGGQ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svg"/><Relationship Id="rId2" Type="http://schemas.openxmlformats.org/officeDocument/2006/relationships/video" Target="../media/EHWGRGGQ.mp4"/><Relationship Id="rId1" Type="http://schemas.microsoft.com/office/2007/relationships/media" Target="../media/EHWGRGGQ.mp4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EHWGRGGQ.mp4"/><Relationship Id="rId1" Type="http://schemas.microsoft.com/office/2007/relationships/media" Target="../media/EHWGRGGQ.mp4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1.xml"/><Relationship Id="rId2" Type="http://schemas.openxmlformats.org/officeDocument/2006/relationships/video" Target="../media/EHWGRGGQ.mp4"/><Relationship Id="rId1" Type="http://schemas.microsoft.com/office/2007/relationships/media" Target="../media/EHWGRGGQ.mp4"/><Relationship Id="rId6" Type="http://schemas.openxmlformats.org/officeDocument/2006/relationships/diagramData" Target="../diagrams/data1.xml"/><Relationship Id="rId5" Type="http://schemas.openxmlformats.org/officeDocument/2006/relationships/image" Target="../media/image1.png"/><Relationship Id="rId10" Type="http://schemas.microsoft.com/office/2007/relationships/diagramDrawing" Target="../diagrams/drawing1.xml"/><Relationship Id="rId4" Type="http://schemas.openxmlformats.org/officeDocument/2006/relationships/notesSlide" Target="../notesSlides/notesSlide3.xml"/><Relationship Id="rId9" Type="http://schemas.openxmlformats.org/officeDocument/2006/relationships/diagramColors" Target="../diagrams/colors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EHWGRGGQ.mp4"/><Relationship Id="rId1" Type="http://schemas.microsoft.com/office/2007/relationships/media" Target="../media/EHWGRGGQ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EHWGRGGQ.mp4"/><Relationship Id="rId1" Type="http://schemas.microsoft.com/office/2007/relationships/media" Target="../media/EHWGRGGQ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EHWGRGGQ.mp4"/><Relationship Id="rId1" Type="http://schemas.microsoft.com/office/2007/relationships/media" Target="../media/EHWGRGGQ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EHWGRGGQ.mp4"/><Relationship Id="rId1" Type="http://schemas.microsoft.com/office/2007/relationships/media" Target="../media/EHWGRGGQ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EHWGRGGQ.mp4"/><Relationship Id="rId1" Type="http://schemas.microsoft.com/office/2007/relationships/media" Target="../media/EHWGRGGQ.mp4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EHWGRGGQ.mp4"/><Relationship Id="rId1" Type="http://schemas.microsoft.com/office/2007/relationships/media" Target="../media/EHWGRGGQ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EHWGRGGQ.mp4"/><Relationship Id="rId1" Type="http://schemas.microsoft.com/office/2007/relationships/media" Target="../media/EHWGRGGQ.mp4"/><Relationship Id="rId5" Type="http://schemas.openxmlformats.org/officeDocument/2006/relationships/chart" Target="../charts/char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EHWGRGGQ.mp4"/><Relationship Id="rId1" Type="http://schemas.microsoft.com/office/2007/relationships/media" Target="../media/EHWGRGGQ.mp4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EHWGRGGQ.mp4"/><Relationship Id="rId1" Type="http://schemas.microsoft.com/office/2007/relationships/media" Target="../media/EHWGRGGQ.mp4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EHWGRGGQ.mp4"/><Relationship Id="rId1" Type="http://schemas.microsoft.com/office/2007/relationships/media" Target="../media/EHWGRGGQ.mp4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EHWGRGGQ.mp4"/><Relationship Id="rId1" Type="http://schemas.microsoft.com/office/2007/relationships/media" Target="../media/EHWGRGGQ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65FB2C69-9F69-4162-BC91-D82B5DC8AC5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4995" y="307731"/>
            <a:ext cx="7106910" cy="399763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727DF83-FDF5-472E-B458-91A15FA39913}"/>
              </a:ext>
            </a:extLst>
          </p:cNvPr>
          <p:cNvGrpSpPr/>
          <p:nvPr/>
        </p:nvGrpSpPr>
        <p:grpSpPr>
          <a:xfrm>
            <a:off x="353449" y="4620285"/>
            <a:ext cx="11533751" cy="1929984"/>
            <a:chOff x="228599" y="4495800"/>
            <a:chExt cx="11734799" cy="220980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6A48AB5-C126-4069-AD4D-71BB23A2F2CD}"/>
                </a:ext>
              </a:extLst>
            </p:cNvPr>
            <p:cNvSpPr/>
            <p:nvPr/>
          </p:nvSpPr>
          <p:spPr>
            <a:xfrm>
              <a:off x="228599" y="4495800"/>
              <a:ext cx="11734799" cy="2209800"/>
            </a:xfrm>
            <a:prstGeom prst="roundRect">
              <a:avLst>
                <a:gd name="adj" fmla="val 2229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CE2E5DE-1833-4319-AE09-E224C3968CD0}"/>
                </a:ext>
              </a:extLst>
            </p:cNvPr>
            <p:cNvSpPr/>
            <p:nvPr/>
          </p:nvSpPr>
          <p:spPr>
            <a:xfrm>
              <a:off x="304799" y="4572000"/>
              <a:ext cx="11582399" cy="2057400"/>
            </a:xfrm>
            <a:prstGeom prst="roundRect">
              <a:avLst>
                <a:gd name="adj" fmla="val 2229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81B891FA-0365-47F9-B3B7-017B267BE7FA}"/>
              </a:ext>
            </a:extLst>
          </p:cNvPr>
          <p:cNvSpPr txBox="1">
            <a:spLocks/>
          </p:cNvSpPr>
          <p:nvPr/>
        </p:nvSpPr>
        <p:spPr>
          <a:xfrm>
            <a:off x="526073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bg1"/>
                </a:solidFill>
              </a:rPr>
              <a:t>Embedded PowerPoint Video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BFBCADD-DF8D-481F-9813-791A1CC2F485}"/>
              </a:ext>
            </a:extLst>
          </p:cNvPr>
          <p:cNvSpPr txBox="1">
            <a:spLocks/>
          </p:cNvSpPr>
          <p:nvPr/>
        </p:nvSpPr>
        <p:spPr>
          <a:xfrm>
            <a:off x="1524000" y="581569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rgbClr val="20DC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PresenterMedia.com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F610430-7D8C-422C-B9D7-8FD7EFF73CD4}"/>
              </a:ext>
            </a:extLst>
          </p:cNvPr>
          <p:cNvCxnSpPr/>
          <p:nvPr/>
        </p:nvCxnSpPr>
        <p:spPr>
          <a:xfrm>
            <a:off x="2209800" y="5738691"/>
            <a:ext cx="7772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27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0258" t="-121" r="30000" b="121"/>
          <a:stretch/>
        </p:blipFill>
        <p:spPr>
          <a:xfrm>
            <a:off x="6096000" y="723899"/>
            <a:ext cx="5746041" cy="541020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3899"/>
            <a:ext cx="4953000" cy="1238250"/>
          </a:xfrm>
        </p:spPr>
        <p:txBody>
          <a:bodyPr anchor="t" anchorCtr="0"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Great Title Here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457200" y="1981200"/>
            <a:ext cx="979187" cy="97918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5248" y="2110968"/>
            <a:ext cx="723092" cy="722634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E557F8A-C145-493B-BE61-590CBC34526F}"/>
              </a:ext>
            </a:extLst>
          </p:cNvPr>
          <p:cNvSpPr/>
          <p:nvPr/>
        </p:nvSpPr>
        <p:spPr>
          <a:xfrm>
            <a:off x="457200" y="3565018"/>
            <a:ext cx="979187" cy="97918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Graphic 13" descr="User network">
            <a:extLst>
              <a:ext uri="{FF2B5EF4-FFF2-40B4-BE49-F238E27FC236}">
                <a16:creationId xmlns:a16="http://schemas.microsoft.com/office/drawing/2014/main" id="{EF016A47-FFDE-438E-A074-93ABB65C9A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3694786"/>
            <a:ext cx="723092" cy="722634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EBCADED6-7615-4B56-A1F4-67ACD9CC954F}"/>
              </a:ext>
            </a:extLst>
          </p:cNvPr>
          <p:cNvSpPr/>
          <p:nvPr/>
        </p:nvSpPr>
        <p:spPr>
          <a:xfrm>
            <a:off x="457200" y="5148836"/>
            <a:ext cx="979187" cy="97918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Graphic 16" descr="User network">
            <a:extLst>
              <a:ext uri="{FF2B5EF4-FFF2-40B4-BE49-F238E27FC236}">
                <a16:creationId xmlns:a16="http://schemas.microsoft.com/office/drawing/2014/main" id="{8FA02DF2-6425-4F35-B553-BA20BED12D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5278604"/>
            <a:ext cx="723092" cy="72263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2F9A0F3-538B-4120-AEE1-8EA623972848}"/>
              </a:ext>
            </a:extLst>
          </p:cNvPr>
          <p:cNvSpPr txBox="1"/>
          <p:nvPr/>
        </p:nvSpPr>
        <p:spPr>
          <a:xfrm>
            <a:off x="1480797" y="2068945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472774-F16C-4EAE-99CA-573C4990DD24}"/>
              </a:ext>
            </a:extLst>
          </p:cNvPr>
          <p:cNvSpPr txBox="1"/>
          <p:nvPr/>
        </p:nvSpPr>
        <p:spPr>
          <a:xfrm>
            <a:off x="1474487" y="3652763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980B67-E3B9-4EE3-99A9-C9DFF4FF7BA6}"/>
              </a:ext>
            </a:extLst>
          </p:cNvPr>
          <p:cNvSpPr txBox="1"/>
          <p:nvPr/>
        </p:nvSpPr>
        <p:spPr>
          <a:xfrm>
            <a:off x="1483452" y="5236581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</p:spTree>
    <p:extLst>
      <p:ext uri="{BB962C8B-B14F-4D97-AF65-F5344CB8AC3E}">
        <p14:creationId xmlns:p14="http://schemas.microsoft.com/office/powerpoint/2010/main" val="37183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26875" t="-121" r="30000" b="121"/>
          <a:stretch/>
        </p:blipFill>
        <p:spPr>
          <a:xfrm>
            <a:off x="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5257801" y="0"/>
            <a:ext cx="3429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0505DF5-F939-4555-A6D6-F041EF7584AC}"/>
              </a:ext>
            </a:extLst>
          </p:cNvPr>
          <p:cNvSpPr txBox="1">
            <a:spLocks/>
          </p:cNvSpPr>
          <p:nvPr/>
        </p:nvSpPr>
        <p:spPr>
          <a:xfrm>
            <a:off x="5556979" y="300256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Compare Something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DCC18F7-444D-4298-856E-BF50E228C0C2}"/>
              </a:ext>
            </a:extLst>
          </p:cNvPr>
          <p:cNvSpPr txBox="1">
            <a:spLocks/>
          </p:cNvSpPr>
          <p:nvPr/>
        </p:nvSpPr>
        <p:spPr>
          <a:xfrm>
            <a:off x="5412174" y="820745"/>
            <a:ext cx="3120253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To add a chart or graph just delete all the text in this box and click an icon.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2CC6EE7-7623-4327-A713-D1317ED06DE2}"/>
              </a:ext>
            </a:extLst>
          </p:cNvPr>
          <p:cNvSpPr txBox="1">
            <a:spLocks/>
          </p:cNvSpPr>
          <p:nvPr/>
        </p:nvSpPr>
        <p:spPr>
          <a:xfrm>
            <a:off x="9000214" y="3315469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Compare Something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57E41FC-6D45-46D2-B77C-FD1F91F98233}"/>
              </a:ext>
            </a:extLst>
          </p:cNvPr>
          <p:cNvSpPr txBox="1">
            <a:spLocks/>
          </p:cNvSpPr>
          <p:nvPr/>
        </p:nvSpPr>
        <p:spPr>
          <a:xfrm>
            <a:off x="8855409" y="3886200"/>
            <a:ext cx="3120253" cy="2884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add a chart or graph just delete all the text in this box and click an icon.</a:t>
            </a:r>
          </a:p>
        </p:txBody>
      </p:sp>
      <p:pic>
        <p:nvPicPr>
          <p:cNvPr id="17" name="Graphic 16" descr="Handshake">
            <a:extLst>
              <a:ext uri="{FF2B5EF4-FFF2-40B4-BE49-F238E27FC236}">
                <a16:creationId xmlns:a16="http://schemas.microsoft.com/office/drawing/2014/main" id="{14EEB910-A95E-4B46-BF34-F81D468236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71708" y="4419600"/>
            <a:ext cx="1981200" cy="1981200"/>
          </a:xfrm>
          <a:prstGeom prst="rect">
            <a:avLst/>
          </a:prstGeom>
        </p:spPr>
      </p:pic>
      <p:pic>
        <p:nvPicPr>
          <p:cNvPr id="19" name="Graphic 18" descr="Handshake">
            <a:extLst>
              <a:ext uri="{FF2B5EF4-FFF2-40B4-BE49-F238E27FC236}">
                <a16:creationId xmlns:a16="http://schemas.microsoft.com/office/drawing/2014/main" id="{9673F22F-F17C-4F7D-9C7C-2BDECE94BA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24935" y="762000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3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10372" b="121"/>
          <a:stretch/>
        </p:blipFill>
        <p:spPr>
          <a:xfrm>
            <a:off x="4247279" y="1828801"/>
            <a:ext cx="3697442" cy="331429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9539"/>
            <a:ext cx="9284336" cy="83570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70F1E4-CB11-4C89-8DD3-6BE2D0EE943A}"/>
              </a:ext>
            </a:extLst>
          </p:cNvPr>
          <p:cNvSpPr/>
          <p:nvPr/>
        </p:nvSpPr>
        <p:spPr>
          <a:xfrm>
            <a:off x="7944721" y="1828801"/>
            <a:ext cx="3692734" cy="33142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001431D-07E7-487C-8C10-AD149F821D69}"/>
              </a:ext>
            </a:extLst>
          </p:cNvPr>
          <p:cNvSpPr txBox="1">
            <a:spLocks/>
          </p:cNvSpPr>
          <p:nvPr/>
        </p:nvSpPr>
        <p:spPr>
          <a:xfrm>
            <a:off x="8005261" y="2929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483D1D-8CC2-46AF-AA59-9EDE65670C54}"/>
              </a:ext>
            </a:extLst>
          </p:cNvPr>
          <p:cNvSpPr txBox="1">
            <a:spLocks/>
          </p:cNvSpPr>
          <p:nvPr/>
        </p:nvSpPr>
        <p:spPr>
          <a:xfrm>
            <a:off x="8066026" y="2057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6132DA-6D5D-4047-AF0E-19EC1E8DD1E0}"/>
              </a:ext>
            </a:extLst>
          </p:cNvPr>
          <p:cNvSpPr/>
          <p:nvPr/>
        </p:nvSpPr>
        <p:spPr>
          <a:xfrm>
            <a:off x="554545" y="1831299"/>
            <a:ext cx="3697443" cy="33142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D4416E1-0AC8-4EF9-97DB-E6F5D9957A9B}"/>
              </a:ext>
            </a:extLst>
          </p:cNvPr>
          <p:cNvSpPr txBox="1">
            <a:spLocks/>
          </p:cNvSpPr>
          <p:nvPr/>
        </p:nvSpPr>
        <p:spPr>
          <a:xfrm>
            <a:off x="610376" y="2898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ECA8FA6-40AB-40AE-AD5A-28682A21230F}"/>
              </a:ext>
            </a:extLst>
          </p:cNvPr>
          <p:cNvSpPr txBox="1">
            <a:spLocks/>
          </p:cNvSpPr>
          <p:nvPr/>
        </p:nvSpPr>
        <p:spPr>
          <a:xfrm>
            <a:off x="671141" y="2026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4437E349-28A4-4143-89BD-2AA706F40C8D}"/>
              </a:ext>
            </a:extLst>
          </p:cNvPr>
          <p:cNvSpPr txBox="1">
            <a:spLocks/>
          </p:cNvSpPr>
          <p:nvPr/>
        </p:nvSpPr>
        <p:spPr>
          <a:xfrm>
            <a:off x="1524000" y="553596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929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1447800"/>
            <a:ext cx="12192000" cy="3962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1600200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2330899"/>
            <a:ext cx="6629400" cy="83570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FCAD507-659A-4C81-8894-143424FE52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247929"/>
              </p:ext>
            </p:extLst>
          </p:nvPr>
        </p:nvGraphicFramePr>
        <p:xfrm>
          <a:off x="304800" y="1797499"/>
          <a:ext cx="4267200" cy="3361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5057931" y="3518798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211440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3124200"/>
            <a:ext cx="12192000" cy="2286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3231701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859" y="4051348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990600" y="5428129"/>
            <a:ext cx="10210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06425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t="29281" b="32411"/>
          <a:stretch/>
        </p:blipFill>
        <p:spPr>
          <a:xfrm>
            <a:off x="762000" y="1371600"/>
            <a:ext cx="10668000" cy="229874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159" y="228600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762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D174A7B-13DB-4E17-BD87-A4AAAF401CC2}"/>
              </a:ext>
            </a:extLst>
          </p:cNvPr>
          <p:cNvSpPr txBox="1">
            <a:spLocks/>
          </p:cNvSpPr>
          <p:nvPr/>
        </p:nvSpPr>
        <p:spPr>
          <a:xfrm>
            <a:off x="762000" y="3919237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D403E17-CF7C-4B62-A7F2-6627BB4C1231}"/>
              </a:ext>
            </a:extLst>
          </p:cNvPr>
          <p:cNvSpPr txBox="1">
            <a:spLocks/>
          </p:cNvSpPr>
          <p:nvPr/>
        </p:nvSpPr>
        <p:spPr>
          <a:xfrm>
            <a:off x="6096000" y="3919236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EF7209-78B9-4DA2-8839-9C8B3A1F374D}"/>
              </a:ext>
            </a:extLst>
          </p:cNvPr>
          <p:cNvSpPr txBox="1"/>
          <p:nvPr/>
        </p:nvSpPr>
        <p:spPr>
          <a:xfrm>
            <a:off x="6096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95924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DFD2DC86-7A6B-4F06-8AF2-0731C64E87E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5B200016-0FAD-4E6A-8E8C-398A510EA3A0}"/>
              </a:ext>
            </a:extLst>
          </p:cNvPr>
          <p:cNvSpPr/>
          <p:nvPr/>
        </p:nvSpPr>
        <p:spPr>
          <a:xfrm>
            <a:off x="-40964" y="847776"/>
            <a:ext cx="12273928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6447D4C-E650-48F1-B37A-4E35D0127D2A}"/>
              </a:ext>
            </a:extLst>
          </p:cNvPr>
          <p:cNvSpPr/>
          <p:nvPr/>
        </p:nvSpPr>
        <p:spPr>
          <a:xfrm>
            <a:off x="-40964" y="1181100"/>
            <a:ext cx="12273928" cy="44958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D356AD2-093E-49A8-A324-88E0C1973B86}"/>
              </a:ext>
            </a:extLst>
          </p:cNvPr>
          <p:cNvCxnSpPr>
            <a:cxnSpLocks/>
            <a:stCxn id="15" idx="1"/>
            <a:endCxn id="12" idx="3"/>
          </p:cNvCxnSpPr>
          <p:nvPr/>
        </p:nvCxnSpPr>
        <p:spPr>
          <a:xfrm flipH="1">
            <a:off x="5520637" y="2675732"/>
            <a:ext cx="1150727" cy="272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FB66B1-91F1-4D5F-82B3-C09D035E7BC6}"/>
              </a:ext>
            </a:extLst>
          </p:cNvPr>
          <p:cNvCxnSpPr>
            <a:cxnSpLocks/>
            <a:stCxn id="15" idx="3"/>
            <a:endCxn id="18" idx="1"/>
          </p:cNvCxnSpPr>
          <p:nvPr/>
        </p:nvCxnSpPr>
        <p:spPr>
          <a:xfrm>
            <a:off x="8668654" y="2675732"/>
            <a:ext cx="1150728" cy="8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DE04E9F-700C-43C6-AF9E-B3BD87B71524}"/>
              </a:ext>
            </a:extLst>
          </p:cNvPr>
          <p:cNvCxnSpPr>
            <a:cxnSpLocks/>
            <a:stCxn id="9" idx="3"/>
            <a:endCxn id="12" idx="1"/>
          </p:cNvCxnSpPr>
          <p:nvPr/>
        </p:nvCxnSpPr>
        <p:spPr>
          <a:xfrm flipV="1">
            <a:off x="2372620" y="2703011"/>
            <a:ext cx="1150727" cy="155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8D7CC19B-F242-4F28-B0A6-3EA7D3B20FF1}"/>
              </a:ext>
            </a:extLst>
          </p:cNvPr>
          <p:cNvGrpSpPr/>
          <p:nvPr/>
        </p:nvGrpSpPr>
        <p:grpSpPr>
          <a:xfrm>
            <a:off x="375330" y="1790700"/>
            <a:ext cx="1997290" cy="1786032"/>
            <a:chOff x="2775761" y="2805751"/>
            <a:chExt cx="1472330" cy="131659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B861E3B-070D-4A28-AF00-D6375838ECBC}"/>
                </a:ext>
              </a:extLst>
            </p:cNvPr>
            <p:cNvSpPr/>
            <p:nvPr/>
          </p:nvSpPr>
          <p:spPr>
            <a:xfrm>
              <a:off x="2853627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F49CAA-9012-45BC-9DBD-A1A578C9AB8A}"/>
                </a:ext>
              </a:extLst>
            </p:cNvPr>
            <p:cNvSpPr txBox="1"/>
            <p:nvPr/>
          </p:nvSpPr>
          <p:spPr>
            <a:xfrm>
              <a:off x="2775761" y="3274174"/>
              <a:ext cx="1472330" cy="4310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2010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CAFD36-5061-4D45-978F-923CAB9B6F2E}"/>
              </a:ext>
            </a:extLst>
          </p:cNvPr>
          <p:cNvGrpSpPr/>
          <p:nvPr/>
        </p:nvGrpSpPr>
        <p:grpSpPr>
          <a:xfrm>
            <a:off x="3523347" y="1790700"/>
            <a:ext cx="1997290" cy="1786032"/>
            <a:chOff x="4547570" y="1689766"/>
            <a:chExt cx="1472330" cy="131659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B520DF5-908B-4635-8BBA-0E0EE9D8E01D}"/>
                </a:ext>
              </a:extLst>
            </p:cNvPr>
            <p:cNvSpPr/>
            <p:nvPr/>
          </p:nvSpPr>
          <p:spPr>
            <a:xfrm>
              <a:off x="4631314" y="1689766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4D2B58-54B7-437C-98AC-03936992C65D}"/>
                </a:ext>
              </a:extLst>
            </p:cNvPr>
            <p:cNvSpPr txBox="1"/>
            <p:nvPr/>
          </p:nvSpPr>
          <p:spPr>
            <a:xfrm>
              <a:off x="4547570" y="2146751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2015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4AD153F-39DB-4E08-B69E-EB5DC16DC0C1}"/>
              </a:ext>
            </a:extLst>
          </p:cNvPr>
          <p:cNvGrpSpPr/>
          <p:nvPr/>
        </p:nvGrpSpPr>
        <p:grpSpPr>
          <a:xfrm>
            <a:off x="6671364" y="1790700"/>
            <a:ext cx="1997290" cy="1786032"/>
            <a:chOff x="6301627" y="2805751"/>
            <a:chExt cx="1472330" cy="131659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5C754B-9B9C-462B-8263-2D46BCE434FA}"/>
                </a:ext>
              </a:extLst>
            </p:cNvPr>
            <p:cNvSpPr/>
            <p:nvPr/>
          </p:nvSpPr>
          <p:spPr>
            <a:xfrm>
              <a:off x="6379493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7478E0F-7E14-4447-B381-E95EFB7C85CB}"/>
                </a:ext>
              </a:extLst>
            </p:cNvPr>
            <p:cNvSpPr txBox="1"/>
            <p:nvPr/>
          </p:nvSpPr>
          <p:spPr>
            <a:xfrm>
              <a:off x="6301627" y="3242627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2017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A533EF9-F828-4C49-B220-B40659215761}"/>
              </a:ext>
            </a:extLst>
          </p:cNvPr>
          <p:cNvGrpSpPr/>
          <p:nvPr/>
        </p:nvGrpSpPr>
        <p:grpSpPr>
          <a:xfrm>
            <a:off x="9819382" y="1790700"/>
            <a:ext cx="1997290" cy="1786032"/>
            <a:chOff x="8054535" y="1685770"/>
            <a:chExt cx="1472330" cy="131659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8F98A3B-0FED-493C-849D-1AB50B118B6F}"/>
                </a:ext>
              </a:extLst>
            </p:cNvPr>
            <p:cNvSpPr/>
            <p:nvPr/>
          </p:nvSpPr>
          <p:spPr>
            <a:xfrm>
              <a:off x="8132401" y="1685770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4D04EFB-B32E-40DE-93FE-810808E9D377}"/>
                </a:ext>
              </a:extLst>
            </p:cNvPr>
            <p:cNvSpPr txBox="1"/>
            <p:nvPr/>
          </p:nvSpPr>
          <p:spPr>
            <a:xfrm>
              <a:off x="8054535" y="2129128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2018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4672AE9-A6C4-4998-8827-6B480D919457}"/>
              </a:ext>
            </a:extLst>
          </p:cNvPr>
          <p:cNvSpPr txBox="1"/>
          <p:nvPr/>
        </p:nvSpPr>
        <p:spPr>
          <a:xfrm>
            <a:off x="375330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748CA6-F842-4074-805E-A1A4442884C2}"/>
              </a:ext>
            </a:extLst>
          </p:cNvPr>
          <p:cNvSpPr txBox="1"/>
          <p:nvPr/>
        </p:nvSpPr>
        <p:spPr>
          <a:xfrm>
            <a:off x="3523347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01A5A8-7983-4F61-A134-DFFEFA6B865C}"/>
              </a:ext>
            </a:extLst>
          </p:cNvPr>
          <p:cNvSpPr txBox="1"/>
          <p:nvPr/>
        </p:nvSpPr>
        <p:spPr>
          <a:xfrm>
            <a:off x="6671364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E3B28A-C2F6-445B-A9E8-0297D5215191}"/>
              </a:ext>
            </a:extLst>
          </p:cNvPr>
          <p:cNvSpPr txBox="1"/>
          <p:nvPr/>
        </p:nvSpPr>
        <p:spPr>
          <a:xfrm>
            <a:off x="9901308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D9DF5D6-652D-4F74-A83B-B79A1D54624D}"/>
              </a:ext>
            </a:extLst>
          </p:cNvPr>
          <p:cNvSpPr/>
          <p:nvPr/>
        </p:nvSpPr>
        <p:spPr>
          <a:xfrm>
            <a:off x="0" y="5665647"/>
            <a:ext cx="12192000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60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1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DC58F19-E480-403D-8E62-2481B2104586}"/>
              </a:ext>
            </a:extLst>
          </p:cNvPr>
          <p:cNvSpPr/>
          <p:nvPr/>
        </p:nvSpPr>
        <p:spPr>
          <a:xfrm>
            <a:off x="0" y="0"/>
            <a:ext cx="48768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1314902-0FDE-41CC-A126-E238AE563A50}"/>
              </a:ext>
            </a:extLst>
          </p:cNvPr>
          <p:cNvSpPr txBox="1">
            <a:spLocks/>
          </p:cNvSpPr>
          <p:nvPr/>
        </p:nvSpPr>
        <p:spPr>
          <a:xfrm>
            <a:off x="750826" y="623392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BAB6D03-3C81-4A74-AD39-31D70F93E37D}"/>
              </a:ext>
            </a:extLst>
          </p:cNvPr>
          <p:cNvSpPr txBox="1">
            <a:spLocks/>
          </p:cNvSpPr>
          <p:nvPr/>
        </p:nvSpPr>
        <p:spPr>
          <a:xfrm>
            <a:off x="750826" y="2638043"/>
            <a:ext cx="3363974" cy="3415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pic>
        <p:nvPicPr>
          <p:cNvPr id="7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D482DB-EE4A-4E1B-8404-5688F6C7575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97763" y="1590538"/>
            <a:ext cx="6250769" cy="351605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39895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02D10488-9829-4FE1-A6EF-981A6B03CBB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5660" t="12264" r="-943" b="22327"/>
          <a:stretch/>
        </p:blipFill>
        <p:spPr>
          <a:xfrm>
            <a:off x="4038600" y="1752600"/>
            <a:ext cx="7696200" cy="2971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906FA5D-E46F-4E18-B982-1FCE4AB13A33}"/>
              </a:ext>
            </a:extLst>
          </p:cNvPr>
          <p:cNvSpPr/>
          <p:nvPr/>
        </p:nvSpPr>
        <p:spPr>
          <a:xfrm>
            <a:off x="445957" y="1742605"/>
            <a:ext cx="3211643" cy="297180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F729B26-58C0-4F10-9D81-F79E9EAB7488}"/>
              </a:ext>
            </a:extLst>
          </p:cNvPr>
          <p:cNvSpPr txBox="1">
            <a:spLocks/>
          </p:cNvSpPr>
          <p:nvPr/>
        </p:nvSpPr>
        <p:spPr>
          <a:xfrm>
            <a:off x="526073" y="533400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ECC64B-8B6B-43F8-87FF-CD1BA7A0FEBC}"/>
              </a:ext>
            </a:extLst>
          </p:cNvPr>
          <p:cNvSpPr txBox="1"/>
          <p:nvPr/>
        </p:nvSpPr>
        <p:spPr>
          <a:xfrm>
            <a:off x="445957" y="5257800"/>
            <a:ext cx="11219969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Add your informational text paragraph here.  This is an area where you can show extra text for a description. 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14A6CF2-8FEE-4359-8272-E4050CFA153D}"/>
              </a:ext>
            </a:extLst>
          </p:cNvPr>
          <p:cNvSpPr txBox="1">
            <a:spLocks/>
          </p:cNvSpPr>
          <p:nvPr/>
        </p:nvSpPr>
        <p:spPr>
          <a:xfrm>
            <a:off x="636456" y="2354177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Say Something…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3176D8-4272-43DE-86D7-587F61358FD3}"/>
              </a:ext>
            </a:extLst>
          </p:cNvPr>
          <p:cNvSpPr txBox="1"/>
          <p:nvPr/>
        </p:nvSpPr>
        <p:spPr>
          <a:xfrm>
            <a:off x="565878" y="3124200"/>
            <a:ext cx="2971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</a:t>
            </a:r>
          </a:p>
        </p:txBody>
      </p:sp>
    </p:spTree>
    <p:extLst>
      <p:ext uri="{BB962C8B-B14F-4D97-AF65-F5344CB8AC3E}">
        <p14:creationId xmlns:p14="http://schemas.microsoft.com/office/powerpoint/2010/main" val="204872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FB8503-5C47-4548-85AC-18C551D02A75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938" y="381000"/>
            <a:ext cx="9904119" cy="557106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9E48657-DC9D-4AE7-9D7D-7006C6C362EC}"/>
              </a:ext>
            </a:extLst>
          </p:cNvPr>
          <p:cNvGrpSpPr/>
          <p:nvPr/>
        </p:nvGrpSpPr>
        <p:grpSpPr>
          <a:xfrm>
            <a:off x="1" y="0"/>
            <a:ext cx="12192000" cy="1295400"/>
            <a:chOff x="-839379" y="4356666"/>
            <a:chExt cx="13870760" cy="250444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015B77C-DF65-43A9-9B21-7365AB6A93CF}"/>
                </a:ext>
              </a:extLst>
            </p:cNvPr>
            <p:cNvSpPr/>
            <p:nvPr/>
          </p:nvSpPr>
          <p:spPr>
            <a:xfrm>
              <a:off x="-839379" y="4356666"/>
              <a:ext cx="13870760" cy="2504440"/>
            </a:xfrm>
            <a:prstGeom prst="roundRect">
              <a:avLst>
                <a:gd name="adj" fmla="val 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/>
                <a:t>Add Your Great Title Here!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C959872-9C57-4447-BDAB-23FBBB8F63DE}"/>
                </a:ext>
              </a:extLst>
            </p:cNvPr>
            <p:cNvSpPr/>
            <p:nvPr/>
          </p:nvSpPr>
          <p:spPr>
            <a:xfrm>
              <a:off x="374309" y="4577646"/>
              <a:ext cx="11443377" cy="2062480"/>
            </a:xfrm>
            <a:prstGeom prst="roundRect">
              <a:avLst>
                <a:gd name="adj" fmla="val 8996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highlight>
                    <a:srgbClr val="C0C0C0"/>
                  </a:highlight>
                </a:rPr>
                <a:t> </a:t>
              </a:r>
            </a:p>
          </p:txBody>
        </p:sp>
      </p:grpSp>
      <p:sp>
        <p:nvSpPr>
          <p:cNvPr id="8" name="Subtitle 2">
            <a:extLst>
              <a:ext uri="{FF2B5EF4-FFF2-40B4-BE49-F238E27FC236}">
                <a16:creationId xmlns:a16="http://schemas.microsoft.com/office/drawing/2014/main" id="{7AEF75D1-F2E8-47C6-ADA0-DED15BEC073C}"/>
              </a:ext>
            </a:extLst>
          </p:cNvPr>
          <p:cNvSpPr txBox="1">
            <a:spLocks/>
          </p:cNvSpPr>
          <p:nvPr/>
        </p:nvSpPr>
        <p:spPr>
          <a:xfrm>
            <a:off x="1524000" y="6180667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4732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919963F7-66FA-4F5C-9BC2-65B2E8DC337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5214" y="1643802"/>
            <a:ext cx="4898627" cy="275547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2BF8B99-1824-405E-A26D-9D2B0EEB1EC9}"/>
              </a:ext>
            </a:extLst>
          </p:cNvPr>
          <p:cNvSpPr/>
          <p:nvPr/>
        </p:nvSpPr>
        <p:spPr>
          <a:xfrm>
            <a:off x="533400" y="1079371"/>
            <a:ext cx="261344" cy="331990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48512B-1801-4D38-A3BE-D3E3954FB515}"/>
              </a:ext>
            </a:extLst>
          </p:cNvPr>
          <p:cNvSpPr/>
          <p:nvPr/>
        </p:nvSpPr>
        <p:spPr>
          <a:xfrm rot="5400000">
            <a:off x="1951711" y="-338939"/>
            <a:ext cx="261344" cy="30979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3F9D68-F6C6-443B-AAE0-45423EEC41BE}"/>
              </a:ext>
            </a:extLst>
          </p:cNvPr>
          <p:cNvGrpSpPr/>
          <p:nvPr/>
        </p:nvGrpSpPr>
        <p:grpSpPr>
          <a:xfrm rot="10800000">
            <a:off x="1175214" y="1643802"/>
            <a:ext cx="5554118" cy="3346140"/>
            <a:chOff x="1110256" y="2177055"/>
            <a:chExt cx="5554118" cy="334614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BB7DB20-B80D-4160-9E37-569E9EF6DF86}"/>
                </a:ext>
              </a:extLst>
            </p:cNvPr>
            <p:cNvSpPr/>
            <p:nvPr/>
          </p:nvSpPr>
          <p:spPr>
            <a:xfrm>
              <a:off x="1110256" y="2177055"/>
              <a:ext cx="261344" cy="334614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6863E81-8931-40DE-88A5-F1D6B9A541BC}"/>
                </a:ext>
              </a:extLst>
            </p:cNvPr>
            <p:cNvSpPr/>
            <p:nvPr/>
          </p:nvSpPr>
          <p:spPr>
            <a:xfrm rot="5400000">
              <a:off x="3756643" y="-469331"/>
              <a:ext cx="261344" cy="555411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571EB5FD-2884-4534-9292-F87C8B2BD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144" y="568152"/>
            <a:ext cx="9894133" cy="1031216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 Great Title Here!</a:t>
            </a:r>
          </a:p>
        </p:txBody>
      </p:sp>
      <p:graphicFrame>
        <p:nvGraphicFramePr>
          <p:cNvPr id="16" name="Content Placeholder 9">
            <a:extLst>
              <a:ext uri="{FF2B5EF4-FFF2-40B4-BE49-F238E27FC236}">
                <a16:creationId xmlns:a16="http://schemas.microsoft.com/office/drawing/2014/main" id="{92E896C5-DCC9-4BB3-A7B8-774F51B43A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7253479"/>
              </p:ext>
            </p:extLst>
          </p:nvPr>
        </p:nvGraphicFramePr>
        <p:xfrm>
          <a:off x="6988241" y="1393165"/>
          <a:ext cx="5009182" cy="4896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20855E3F-5C7D-418F-81C4-9295709AB769}"/>
              </a:ext>
            </a:extLst>
          </p:cNvPr>
          <p:cNvSpPr txBox="1"/>
          <p:nvPr/>
        </p:nvSpPr>
        <p:spPr>
          <a:xfrm>
            <a:off x="533400" y="5486400"/>
            <a:ext cx="6195932" cy="80344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51307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EF3A11-78E1-42AA-8852-412077AA76DF}"/>
              </a:ext>
            </a:extLst>
          </p:cNvPr>
          <p:cNvSpPr/>
          <p:nvPr/>
        </p:nvSpPr>
        <p:spPr>
          <a:xfrm>
            <a:off x="327547" y="321732"/>
            <a:ext cx="6770830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77724D-ECB7-4809-9279-CB27DDA49948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457A968C-E005-420E-B658-DE24843FC98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7546" y="2715641"/>
            <a:ext cx="6770831" cy="380859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3017623-C845-4FEC-9BC6-D05831621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7" y="516804"/>
            <a:ext cx="6409944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85B0107-B8C4-4422-A424-91D551B8E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</p:spTree>
    <p:extLst>
      <p:ext uri="{BB962C8B-B14F-4D97-AF65-F5344CB8AC3E}">
        <p14:creationId xmlns:p14="http://schemas.microsoft.com/office/powerpoint/2010/main" val="149590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51587CC-E8F5-4500-9AAC-056623989BB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8365D53-7280-4E95-A80C-330DC1D6DCA9}"/>
              </a:ext>
            </a:extLst>
          </p:cNvPr>
          <p:cNvSpPr txBox="1">
            <a:spLocks/>
          </p:cNvSpPr>
          <p:nvPr/>
        </p:nvSpPr>
        <p:spPr>
          <a:xfrm>
            <a:off x="1322917" y="228600"/>
            <a:ext cx="9546166" cy="1143000"/>
          </a:xfrm>
          <a:prstGeom prst="roundRect">
            <a:avLst>
              <a:gd name="adj" fmla="val 15040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47122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863EFA-8713-4CB9-9419-F506144B20EE}"/>
              </a:ext>
            </a:extLst>
          </p:cNvPr>
          <p:cNvSpPr/>
          <p:nvPr/>
        </p:nvSpPr>
        <p:spPr>
          <a:xfrm>
            <a:off x="7010400" y="333766"/>
            <a:ext cx="518441" cy="6171965"/>
          </a:xfrm>
          <a:custGeom>
            <a:avLst/>
            <a:gdLst>
              <a:gd name="connsiteX0" fmla="*/ 0 w 1280441"/>
              <a:gd name="connsiteY0" fmla="*/ 0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0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95203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34829 h 6214534"/>
              <a:gd name="connsiteX4" fmla="*/ 0 w 1280441"/>
              <a:gd name="connsiteY4" fmla="*/ 1319134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0441" h="6214534">
                <a:moveTo>
                  <a:pt x="0" y="1319134"/>
                </a:moveTo>
                <a:lnTo>
                  <a:pt x="1280441" y="0"/>
                </a:lnTo>
                <a:lnTo>
                  <a:pt x="1280441" y="6214534"/>
                </a:lnTo>
                <a:lnTo>
                  <a:pt x="0" y="5134829"/>
                </a:lnTo>
                <a:lnTo>
                  <a:pt x="0" y="1319134"/>
                </a:lnTo>
                <a:close/>
              </a:path>
            </a:pathLst>
          </a:custGeom>
          <a:gradFill>
            <a:gsLst>
              <a:gs pos="23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6000"/>
                  <a:lumOff val="24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E9C925EB-7C0E-404D-8601-244DAE0BB4B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0" y="1355203"/>
            <a:ext cx="7615282" cy="4283597"/>
          </a:xfrm>
          <a:prstGeom prst="rect">
            <a:avLst/>
          </a:prstGeom>
          <a:ln w="6350" cap="flat">
            <a:solidFill>
              <a:srgbClr val="BFBFBF"/>
            </a:solidFill>
          </a:ln>
          <a:effectLst>
            <a:outerShdw blurRad="190500" dist="215900" dir="7200000" sx="101000" sy="101000" algn="t" rotWithShape="0">
              <a:srgbClr val="000000">
                <a:alpha val="20000"/>
              </a:srgbClr>
            </a:outerShdw>
          </a:effectLst>
          <a:scene3d>
            <a:camera prst="perspectiveRight" fov="3300000">
              <a:rot lat="0" lon="20100000" rev="0"/>
            </a:camera>
            <a:lightRig rig="threePt" dir="t">
              <a:rot lat="0" lon="0" rev="3600000"/>
            </a:lightRig>
          </a:scene3d>
          <a:sp3d extrusionH="952500" contourW="12700">
            <a:extrusionClr>
              <a:schemeClr val="tx1">
                <a:lumMod val="65000"/>
                <a:lumOff val="35000"/>
              </a:schemeClr>
            </a:extrusionClr>
            <a:contourClr>
              <a:schemeClr val="tx1">
                <a:lumMod val="65000"/>
                <a:lumOff val="35000"/>
              </a:schemeClr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BE91657-8933-4AC5-AC10-5B6CA2ADB1BC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01133B3-2CED-48B2-A891-60716638BC13}"/>
              </a:ext>
            </a:extLst>
          </p:cNvPr>
          <p:cNvSpPr txBox="1">
            <a:spLocks/>
          </p:cNvSpPr>
          <p:nvPr/>
        </p:nvSpPr>
        <p:spPr>
          <a:xfrm>
            <a:off x="8005261" y="2743199"/>
            <a:ext cx="3424739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AED3F0-F159-4AD2-A1DC-17674ACCA20E}"/>
              </a:ext>
            </a:extLst>
          </p:cNvPr>
          <p:cNvSpPr txBox="1">
            <a:spLocks/>
          </p:cNvSpPr>
          <p:nvPr/>
        </p:nvSpPr>
        <p:spPr>
          <a:xfrm>
            <a:off x="8035643" y="594639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0603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30000" b="121"/>
          <a:stretch/>
        </p:blipFill>
        <p:spPr>
          <a:xfrm>
            <a:off x="693420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379258" y="685800"/>
            <a:ext cx="9807053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69" y="880872"/>
            <a:ext cx="9284336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39293-0384-4D22-8052-E09115183E66}"/>
              </a:ext>
            </a:extLst>
          </p:cNvPr>
          <p:cNvSpPr txBox="1"/>
          <p:nvPr/>
        </p:nvSpPr>
        <p:spPr>
          <a:xfrm>
            <a:off x="990600" y="3048000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990600" y="4789478"/>
            <a:ext cx="1238250" cy="12382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70FBB62-D1D8-4F8D-B8EC-6B9310E43E77}"/>
              </a:ext>
            </a:extLst>
          </p:cNvPr>
          <p:cNvSpPr txBox="1">
            <a:spLocks/>
          </p:cNvSpPr>
          <p:nvPr/>
        </p:nvSpPr>
        <p:spPr>
          <a:xfrm>
            <a:off x="2403267" y="5029199"/>
            <a:ext cx="4224391" cy="758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Icon description</a:t>
            </a:r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2525" y="4953579"/>
            <a:ext cx="914400" cy="91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8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video template">
      <a:dk1>
        <a:sysClr val="windowText" lastClr="000000"/>
      </a:dk1>
      <a:lt1>
        <a:srgbClr val="FFFFFF"/>
      </a:lt1>
      <a:dk2>
        <a:srgbClr val="44546A"/>
      </a:dk2>
      <a:lt2>
        <a:srgbClr val="E7E6E6"/>
      </a:lt2>
      <a:accent1>
        <a:srgbClr val="00ADF1"/>
      </a:accent1>
      <a:accent2>
        <a:srgbClr val="EB191C"/>
      </a:accent2>
      <a:accent3>
        <a:srgbClr val="FFCA09"/>
      </a:accent3>
      <a:accent4>
        <a:srgbClr val="8DC73D"/>
      </a:accent4>
      <a:accent5>
        <a:srgbClr val="7030A0"/>
      </a:accent5>
      <a:accent6>
        <a:srgbClr val="626262"/>
      </a:accent6>
      <a:hlink>
        <a:srgbClr val="3F3F3F"/>
      </a:hlink>
      <a:folHlink>
        <a:srgbClr val="7F7F7F"/>
      </a:folHlink>
    </a:clrScheme>
    <a:fontScheme name="Custom 3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590</Words>
  <Application>Microsoft Office PowerPoint</Application>
  <PresentationFormat>Widescreen</PresentationFormat>
  <Paragraphs>74</Paragraphs>
  <Slides>16</Slides>
  <Notes>5</Notes>
  <HiddenSlides>0</HiddenSlides>
  <MMClips>16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Impact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Add You Great Title Here!</vt:lpstr>
      <vt:lpstr>Your Great Title Here</vt:lpstr>
      <vt:lpstr>PowerPoint Presentation</vt:lpstr>
      <vt:lpstr>PowerPoint Presentation</vt:lpstr>
      <vt:lpstr>Your Great Title Here</vt:lpstr>
      <vt:lpstr>Your Great Title Here</vt:lpstr>
      <vt:lpstr>PowerPoint Presentation</vt:lpstr>
      <vt:lpstr>Your Great Title Here</vt:lpstr>
      <vt:lpstr>Your Great Title Here</vt:lpstr>
      <vt:lpstr>Your Great Title Here</vt:lpstr>
      <vt:lpstr>Your Great Title Goes Here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Embedded PowerPoint Video</dc:title>
  <dc:creator>Judd Albrecht</dc:creator>
  <cp:lastModifiedBy>Judd Albrecht</cp:lastModifiedBy>
  <cp:revision>20</cp:revision>
  <dcterms:created xsi:type="dcterms:W3CDTF">2020-04-22T18:43:41Z</dcterms:created>
  <dcterms:modified xsi:type="dcterms:W3CDTF">2020-04-28T22:11:16Z</dcterms:modified>
</cp:coreProperties>
</file>