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Lst>
  <p:notesMasterIdLst>
    <p:notesMasterId r:id="rId11"/>
  </p:notesMasterIdLst>
  <p:sldIdLst>
    <p:sldId id="283" r:id="rId2"/>
    <p:sldId id="301" r:id="rId3"/>
    <p:sldId id="293" r:id="rId4"/>
    <p:sldId id="294" r:id="rId5"/>
    <p:sldId id="299" r:id="rId6"/>
    <p:sldId id="298" r:id="rId7"/>
    <p:sldId id="295" r:id="rId8"/>
    <p:sldId id="296" r:id="rId9"/>
    <p:sldId id="266"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640CDA3A-FD62-461F-A16C-C55370B57279}">
          <p14:sldIdLst>
            <p14:sldId id="283"/>
            <p14:sldId id="301"/>
            <p14:sldId id="293"/>
            <p14:sldId id="294"/>
            <p14:sldId id="299"/>
            <p14:sldId id="298"/>
            <p14:sldId id="295"/>
            <p14:sldId id="296"/>
            <p14:sldId id="266"/>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784"/>
    <a:srgbClr val="395453"/>
    <a:srgbClr val="00FFFF"/>
    <a:srgbClr val="AEC4D1"/>
    <a:srgbClr val="91B2C4"/>
    <a:srgbClr val="628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0" autoAdjust="0"/>
    <p:restoredTop sz="96517" autoAdjust="0"/>
  </p:normalViewPr>
  <p:slideViewPr>
    <p:cSldViewPr snapToGrid="0" showGuides="1">
      <p:cViewPr varScale="1">
        <p:scale>
          <a:sx n="52" d="100"/>
          <a:sy n="52" d="100"/>
        </p:scale>
        <p:origin x="360" y="72"/>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F7F8C-ADFB-4649-95F3-751402709068}"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78168-9BE9-4024-A5AA-F8D49598729E}" type="slidenum">
              <a:rPr lang="en-US" smtClean="0"/>
              <a:t>‹#›</a:t>
            </a:fld>
            <a:endParaRPr lang="en-US"/>
          </a:p>
        </p:txBody>
      </p:sp>
    </p:spTree>
    <p:extLst>
      <p:ext uri="{BB962C8B-B14F-4D97-AF65-F5344CB8AC3E}">
        <p14:creationId xmlns:p14="http://schemas.microsoft.com/office/powerpoint/2010/main" val="1829445397"/>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78168-9BE9-4024-A5AA-F8D49598729E}" type="slidenum">
              <a:rPr lang="en-US" smtClean="0"/>
              <a:t>8</a:t>
            </a:fld>
            <a:endParaRPr lang="en-US"/>
          </a:p>
        </p:txBody>
      </p:sp>
    </p:spTree>
    <p:extLst>
      <p:ext uri="{BB962C8B-B14F-4D97-AF65-F5344CB8AC3E}">
        <p14:creationId xmlns:p14="http://schemas.microsoft.com/office/powerpoint/2010/main" val="253514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9278F-9EBE-4712-AB85-1A4E72227909}"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62349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9278F-9EBE-4712-AB85-1A4E72227909}"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64592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_Main_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16599E-4BC8-4EA2-80AC-294948CBB2BE}"/>
              </a:ext>
            </a:extLst>
          </p:cNvPr>
          <p:cNvSpPr>
            <a:spLocks noGrp="1"/>
          </p:cNvSpPr>
          <p:nvPr>
            <p:ph type="pic" sz="quarter" idx="10"/>
          </p:nvPr>
        </p:nvSpPr>
        <p:spPr>
          <a:xfrm>
            <a:off x="0" y="0"/>
            <a:ext cx="18288000" cy="10287000"/>
          </a:xfrm>
        </p:spPr>
        <p:txBody>
          <a:bodyPr/>
          <a:lstStyle/>
          <a:p>
            <a:endParaRPr lang="en-US"/>
          </a:p>
        </p:txBody>
      </p:sp>
    </p:spTree>
    <p:extLst>
      <p:ext uri="{BB962C8B-B14F-4D97-AF65-F5344CB8AC3E}">
        <p14:creationId xmlns:p14="http://schemas.microsoft.com/office/powerpoint/2010/main" val="157168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ngle_Picture_L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3F3CF32-4399-6BD7-37CF-138B4D39E0E7}"/>
              </a:ext>
            </a:extLst>
          </p:cNvPr>
          <p:cNvSpPr>
            <a:spLocks noGrp="1"/>
          </p:cNvSpPr>
          <p:nvPr>
            <p:ph type="pic" sz="quarter" idx="10"/>
          </p:nvPr>
        </p:nvSpPr>
        <p:spPr>
          <a:xfrm>
            <a:off x="0" y="0"/>
            <a:ext cx="4700427" cy="10287000"/>
          </a:xfrm>
        </p:spPr>
        <p:txBody>
          <a:bodyPr/>
          <a:lstStyle/>
          <a:p>
            <a:endParaRPr lang="en-US"/>
          </a:p>
        </p:txBody>
      </p:sp>
    </p:spTree>
    <p:extLst>
      <p:ext uri="{BB962C8B-B14F-4D97-AF65-F5344CB8AC3E}">
        <p14:creationId xmlns:p14="http://schemas.microsoft.com/office/powerpoint/2010/main" val="48242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uble_Picture_L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3F3CF32-4399-6BD7-37CF-138B4D39E0E7}"/>
              </a:ext>
            </a:extLst>
          </p:cNvPr>
          <p:cNvSpPr>
            <a:spLocks noGrp="1"/>
          </p:cNvSpPr>
          <p:nvPr>
            <p:ph type="pic" sz="quarter" idx="10"/>
          </p:nvPr>
        </p:nvSpPr>
        <p:spPr>
          <a:xfrm>
            <a:off x="0" y="0"/>
            <a:ext cx="4700427" cy="10287000"/>
          </a:xfrm>
        </p:spPr>
        <p:txBody>
          <a:bodyPr/>
          <a:lstStyle/>
          <a:p>
            <a:endParaRPr lang="en-US"/>
          </a:p>
        </p:txBody>
      </p:sp>
      <p:sp>
        <p:nvSpPr>
          <p:cNvPr id="3" name="Picture Placeholder 6">
            <a:extLst>
              <a:ext uri="{FF2B5EF4-FFF2-40B4-BE49-F238E27FC236}">
                <a16:creationId xmlns:a16="http://schemas.microsoft.com/office/drawing/2014/main" id="{B26CDFCF-2F53-4355-84B0-041478D74DF2}"/>
              </a:ext>
            </a:extLst>
          </p:cNvPr>
          <p:cNvSpPr>
            <a:spLocks noGrp="1"/>
          </p:cNvSpPr>
          <p:nvPr>
            <p:ph type="pic" sz="quarter" idx="11"/>
          </p:nvPr>
        </p:nvSpPr>
        <p:spPr>
          <a:xfrm>
            <a:off x="13587573" y="0"/>
            <a:ext cx="4700427" cy="10287000"/>
          </a:xfrm>
        </p:spPr>
        <p:txBody>
          <a:bodyPr/>
          <a:lstStyle/>
          <a:p>
            <a:endParaRPr lang="en-US"/>
          </a:p>
        </p:txBody>
      </p:sp>
    </p:spTree>
    <p:extLst>
      <p:ext uri="{BB962C8B-B14F-4D97-AF65-F5344CB8AC3E}">
        <p14:creationId xmlns:p14="http://schemas.microsoft.com/office/powerpoint/2010/main" val="175977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ngle_Picture_Main_Background">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9A83A547-654B-4119-805E-3C6397DAC244}"/>
              </a:ext>
            </a:extLst>
          </p:cNvPr>
          <p:cNvSpPr>
            <a:spLocks noGrp="1"/>
          </p:cNvSpPr>
          <p:nvPr>
            <p:ph type="pic" sz="quarter" idx="11"/>
          </p:nvPr>
        </p:nvSpPr>
        <p:spPr>
          <a:xfrm>
            <a:off x="0" y="0"/>
            <a:ext cx="18288000" cy="10287000"/>
          </a:xfrm>
        </p:spPr>
        <p:txBody>
          <a:bodyPr/>
          <a:lstStyle/>
          <a:p>
            <a:endParaRPr lang="en-US"/>
          </a:p>
        </p:txBody>
      </p:sp>
      <p:sp>
        <p:nvSpPr>
          <p:cNvPr id="7" name="Picture Placeholder 6">
            <a:extLst>
              <a:ext uri="{FF2B5EF4-FFF2-40B4-BE49-F238E27FC236}">
                <a16:creationId xmlns:a16="http://schemas.microsoft.com/office/drawing/2014/main" id="{43F3CF32-4399-6BD7-37CF-138B4D39E0E7}"/>
              </a:ext>
            </a:extLst>
          </p:cNvPr>
          <p:cNvSpPr>
            <a:spLocks noGrp="1"/>
          </p:cNvSpPr>
          <p:nvPr>
            <p:ph type="pic" sz="quarter" idx="10"/>
          </p:nvPr>
        </p:nvSpPr>
        <p:spPr>
          <a:xfrm>
            <a:off x="6369909" y="1473611"/>
            <a:ext cx="5548185" cy="7415889"/>
          </a:xfrm>
        </p:spPr>
        <p:txBody>
          <a:bodyPr/>
          <a:lstStyle/>
          <a:p>
            <a:endParaRPr lang="en-US"/>
          </a:p>
        </p:txBody>
      </p:sp>
    </p:spTree>
    <p:extLst>
      <p:ext uri="{BB962C8B-B14F-4D97-AF65-F5344CB8AC3E}">
        <p14:creationId xmlns:p14="http://schemas.microsoft.com/office/powerpoint/2010/main" val="1684159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9278F-9EBE-4712-AB85-1A4E72227909}" type="datetimeFigureOut">
              <a:rPr lang="en-US" smtClean="0"/>
              <a:t>3/30/2022</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85DEEB0-0D57-4C46-9A3A-CA2E40FA33D3}" type="slidenum">
              <a:rPr lang="en-US" smtClean="0"/>
              <a:t>‹#›</a:t>
            </a:fld>
            <a:endParaRPr lang="en-US"/>
          </a:p>
        </p:txBody>
      </p:sp>
    </p:spTree>
    <p:extLst>
      <p:ext uri="{BB962C8B-B14F-4D97-AF65-F5344CB8AC3E}">
        <p14:creationId xmlns:p14="http://schemas.microsoft.com/office/powerpoint/2010/main" val="2092650065"/>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76" r:id="rId3"/>
    <p:sldLayoutId id="2147483677" r:id="rId4"/>
    <p:sldLayoutId id="2147483678" r:id="rId5"/>
    <p:sldLayoutId id="2147483679" r:id="rId6"/>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plant, forest&#10;&#10;Description automatically generated">
            <a:extLst>
              <a:ext uri="{FF2B5EF4-FFF2-40B4-BE49-F238E27FC236}">
                <a16:creationId xmlns:a16="http://schemas.microsoft.com/office/drawing/2014/main" id="{A04247E3-A0C9-4930-B16E-F6DA09044C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4" name="Picture 3" hidden="1">
            <a:extLst>
              <a:ext uri="{FF2B5EF4-FFF2-40B4-BE49-F238E27FC236}">
                <a16:creationId xmlns:a16="http://schemas.microsoft.com/office/drawing/2014/main" id="{B8FD8DDA-5E08-4F17-ACDD-0F78FB0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208" y="184639"/>
            <a:ext cx="8702054" cy="9398978"/>
          </a:xfrm>
          <a:prstGeom prst="rect">
            <a:avLst/>
          </a:prstGeom>
        </p:spPr>
      </p:pic>
      <p:sp>
        <p:nvSpPr>
          <p:cNvPr id="9" name="Callout Text" hidden="1">
            <a:extLst>
              <a:ext uri="{FF2B5EF4-FFF2-40B4-BE49-F238E27FC236}">
                <a16:creationId xmlns:a16="http://schemas.microsoft.com/office/drawing/2014/main" id="{99B34F32-96C8-4656-A4B6-211638F8D023}"/>
              </a:ext>
            </a:extLst>
          </p:cNvPr>
          <p:cNvSpPr/>
          <p:nvPr/>
        </p:nvSpPr>
        <p:spPr>
          <a:xfrm>
            <a:off x="11555081" y="7308298"/>
            <a:ext cx="5758133" cy="2719910"/>
          </a:xfrm>
          <a:prstGeom prst="wedgeRectCallout">
            <a:avLst>
              <a:gd name="adj1" fmla="val -15623"/>
              <a:gd name="adj2" fmla="val -32812"/>
            </a:avLst>
          </a:prstGeom>
          <a:solidFill>
            <a:schemeClr val="bg1">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50" dirty="0">
                <a:solidFill>
                  <a:schemeClr val="accent4"/>
                </a:solidFill>
              </a:rPr>
              <a:t>NOTE: </a:t>
            </a:r>
            <a:r>
              <a:rPr lang="en-US" sz="4050" dirty="0">
                <a:solidFill>
                  <a:schemeClr val="tx1"/>
                </a:solidFill>
              </a:rPr>
              <a:t>This page has a transition on it that affects the swipe from the </a:t>
            </a:r>
            <a:r>
              <a:rPr lang="en-US" sz="2250" dirty="0">
                <a:solidFill>
                  <a:schemeClr val="tx1"/>
                </a:solidFill>
              </a:rPr>
              <a:t>1</a:t>
            </a:r>
            <a:r>
              <a:rPr lang="en-US" sz="2250" baseline="30000" dirty="0">
                <a:solidFill>
                  <a:schemeClr val="tx1"/>
                </a:solidFill>
              </a:rPr>
              <a:t>st</a:t>
            </a:r>
            <a:r>
              <a:rPr lang="en-US" sz="2250" dirty="0">
                <a:solidFill>
                  <a:schemeClr val="tx1"/>
                </a:solidFill>
              </a:rPr>
              <a:t> to the 2</a:t>
            </a:r>
            <a:r>
              <a:rPr lang="en-US" sz="2250" baseline="30000" dirty="0">
                <a:solidFill>
                  <a:schemeClr val="tx1"/>
                </a:solidFill>
              </a:rPr>
              <a:t>nd</a:t>
            </a:r>
            <a:r>
              <a:rPr lang="en-US" sz="2250" dirty="0">
                <a:solidFill>
                  <a:schemeClr val="tx1"/>
                </a:solidFill>
              </a:rPr>
              <a:t> page. If you wish to disable the transition go to “Transitions” tab up top in PowerPoint. See in the long box that “Push” is selected. Click “None” for the page effect to be turned off.</a:t>
            </a:r>
          </a:p>
        </p:txBody>
      </p:sp>
      <p:sp>
        <p:nvSpPr>
          <p:cNvPr id="16" name="Rectangle 15">
            <a:extLst>
              <a:ext uri="{FF2B5EF4-FFF2-40B4-BE49-F238E27FC236}">
                <a16:creationId xmlns:a16="http://schemas.microsoft.com/office/drawing/2014/main" id="{E424DBB6-262C-4805-9C98-9E9EC290C06B}"/>
              </a:ext>
            </a:extLst>
          </p:cNvPr>
          <p:cNvSpPr/>
          <p:nvPr/>
        </p:nvSpPr>
        <p:spPr>
          <a:xfrm>
            <a:off x="0" y="0"/>
            <a:ext cx="9130146" cy="10287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a:extLst>
              <a:ext uri="{FF2B5EF4-FFF2-40B4-BE49-F238E27FC236}">
                <a16:creationId xmlns:a16="http://schemas.microsoft.com/office/drawing/2014/main" id="{4DB7BAC9-C41A-4351-BFD9-EDDE45E05593}"/>
              </a:ext>
            </a:extLst>
          </p:cNvPr>
          <p:cNvSpPr txBox="1"/>
          <p:nvPr/>
        </p:nvSpPr>
        <p:spPr>
          <a:xfrm>
            <a:off x="9169793" y="4971558"/>
            <a:ext cx="8476370" cy="1163652"/>
          </a:xfrm>
          <a:prstGeom prst="rect">
            <a:avLst/>
          </a:prstGeom>
          <a:noFill/>
        </p:spPr>
        <p:txBody>
          <a:bodyPr wrap="square" rtlCol="0">
            <a:spAutoFit/>
          </a:bodyPr>
          <a:lstStyle/>
          <a:p>
            <a:pPr>
              <a:lnSpc>
                <a:spcPts val="7500"/>
              </a:lnSpc>
            </a:pPr>
            <a:r>
              <a:rPr lang="en-US" sz="12000" b="1" spc="750" dirty="0">
                <a:solidFill>
                  <a:schemeClr val="bg1"/>
                </a:solidFill>
                <a:latin typeface="Cambria" panose="02040503050406030204" pitchFamily="18" charset="0"/>
                <a:ea typeface="Cambria" panose="02040503050406030204" pitchFamily="18" charset="0"/>
              </a:rPr>
              <a:t>STORY</a:t>
            </a:r>
          </a:p>
        </p:txBody>
      </p:sp>
      <p:sp>
        <p:nvSpPr>
          <p:cNvPr id="8" name="Textbox">
            <a:extLst>
              <a:ext uri="{FF2B5EF4-FFF2-40B4-BE49-F238E27FC236}">
                <a16:creationId xmlns:a16="http://schemas.microsoft.com/office/drawing/2014/main" id="{74DC84B6-6EF6-C47B-75BF-54C373D0E968}"/>
              </a:ext>
            </a:extLst>
          </p:cNvPr>
          <p:cNvSpPr txBox="1"/>
          <p:nvPr/>
        </p:nvSpPr>
        <p:spPr>
          <a:xfrm>
            <a:off x="395660" y="4989143"/>
            <a:ext cx="8932985" cy="1163652"/>
          </a:xfrm>
          <a:prstGeom prst="rect">
            <a:avLst/>
          </a:prstGeom>
          <a:noFill/>
        </p:spPr>
        <p:txBody>
          <a:bodyPr wrap="square" rtlCol="0">
            <a:spAutoFit/>
          </a:bodyPr>
          <a:lstStyle/>
          <a:p>
            <a:pPr algn="r">
              <a:lnSpc>
                <a:spcPts val="7500"/>
              </a:lnSpc>
            </a:pPr>
            <a:r>
              <a:rPr lang="en-US" sz="12000" b="1" spc="750" dirty="0">
                <a:latin typeface="Cambria" panose="02040503050406030204" pitchFamily="18" charset="0"/>
                <a:ea typeface="Cambria" panose="02040503050406030204" pitchFamily="18" charset="0"/>
              </a:rPr>
              <a:t>2-SIDED</a:t>
            </a:r>
            <a:endParaRPr lang="en-US" sz="12000" b="1" spc="750" dirty="0">
              <a:solidFill>
                <a:schemeClr val="bg1"/>
              </a:solidFill>
              <a:latin typeface="Cambria" panose="02040503050406030204" pitchFamily="18" charset="0"/>
              <a:ea typeface="Cambria" panose="02040503050406030204" pitchFamily="18" charset="0"/>
            </a:endParaRPr>
          </a:p>
        </p:txBody>
      </p:sp>
      <p:sp>
        <p:nvSpPr>
          <p:cNvPr id="10" name="Textbox">
            <a:extLst>
              <a:ext uri="{FF2B5EF4-FFF2-40B4-BE49-F238E27FC236}">
                <a16:creationId xmlns:a16="http://schemas.microsoft.com/office/drawing/2014/main" id="{15AE6AE4-13E1-97A4-9E8A-4453D9E11C52}"/>
              </a:ext>
            </a:extLst>
          </p:cNvPr>
          <p:cNvSpPr txBox="1"/>
          <p:nvPr/>
        </p:nvSpPr>
        <p:spPr>
          <a:xfrm>
            <a:off x="7866313" y="5991710"/>
            <a:ext cx="6085691" cy="490327"/>
          </a:xfrm>
          <a:prstGeom prst="rect">
            <a:avLst/>
          </a:prstGeom>
          <a:noFill/>
        </p:spPr>
        <p:txBody>
          <a:bodyPr wrap="square" rtlCol="0">
            <a:spAutoFit/>
          </a:bodyPr>
          <a:lstStyle/>
          <a:p>
            <a:pPr>
              <a:lnSpc>
                <a:spcPts val="3000"/>
              </a:lnSpc>
            </a:pPr>
            <a:r>
              <a:rPr lang="en-US" sz="3750" b="1" dirty="0"/>
              <a:t>YOUR </a:t>
            </a:r>
            <a:r>
              <a:rPr lang="en-US" sz="3750" b="1" dirty="0">
                <a:solidFill>
                  <a:schemeClr val="bg1"/>
                </a:solidFill>
              </a:rPr>
              <a:t>SUBTITLE HERE</a:t>
            </a:r>
            <a:endParaRPr lang="en-US" sz="3750" dirty="0">
              <a:solidFill>
                <a:schemeClr val="bg1"/>
              </a:solidFill>
            </a:endParaRPr>
          </a:p>
        </p:txBody>
      </p:sp>
    </p:spTree>
    <p:extLst>
      <p:ext uri="{BB962C8B-B14F-4D97-AF65-F5344CB8AC3E}">
        <p14:creationId xmlns:p14="http://schemas.microsoft.com/office/powerpoint/2010/main" val="309709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1429" decel="57143" fill="hold" grpId="0" nodeType="withEffect">
                                  <p:stCondLst>
                                    <p:cond delay="7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00" fill="hold"/>
                                        <p:tgtEl>
                                          <p:spTgt spid="16"/>
                                        </p:tgtEl>
                                        <p:attrNameLst>
                                          <p:attrName>ppt_x</p:attrName>
                                        </p:attrNameLst>
                                      </p:cBhvr>
                                      <p:tavLst>
                                        <p:tav tm="0">
                                          <p:val>
                                            <p:strVal val="0-#ppt_w/2"/>
                                          </p:val>
                                        </p:tav>
                                        <p:tav tm="100000">
                                          <p:val>
                                            <p:strVal val="#ppt_x"/>
                                          </p:val>
                                        </p:tav>
                                      </p:tavLst>
                                    </p:anim>
                                    <p:anim calcmode="lin" valueType="num">
                                      <p:cBhvr additive="base">
                                        <p:cTn id="8" dur="7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800"/>
                                        <p:tgtEl>
                                          <p:spTgt spid="8"/>
                                        </p:tgtEl>
                                      </p:cBhvr>
                                    </p:animEffect>
                                  </p:childTnLst>
                                </p:cTn>
                              </p:par>
                              <p:par>
                                <p:cTn id="12" presetID="10" presetClass="entr" presetSubtype="0" fill="hold" grpId="0" nodeType="withEffect">
                                  <p:stCondLst>
                                    <p:cond delay="23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p:tgtEl>
                                          <p:spTgt spid="14"/>
                                        </p:tgtEl>
                                      </p:cBhvr>
                                    </p:animEffect>
                                  </p:childTnLst>
                                </p:cTn>
                              </p:par>
                              <p:par>
                                <p:cTn id="15" presetID="10" presetClass="entr" presetSubtype="0" fill="hold" grpId="0" nodeType="withEffect">
                                  <p:stCondLst>
                                    <p:cond delay="33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plant, forest&#10;&#10;Description automatically generated">
            <a:extLst>
              <a:ext uri="{FF2B5EF4-FFF2-40B4-BE49-F238E27FC236}">
                <a16:creationId xmlns:a16="http://schemas.microsoft.com/office/drawing/2014/main" id="{A04247E3-A0C9-4930-B16E-F6DA09044C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E424DBB6-262C-4805-9C98-9E9EC290C06B}"/>
              </a:ext>
            </a:extLst>
          </p:cNvPr>
          <p:cNvSpPr/>
          <p:nvPr/>
        </p:nvSpPr>
        <p:spPr>
          <a:xfrm>
            <a:off x="0" y="0"/>
            <a:ext cx="9130146" cy="10287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a:extLst>
              <a:ext uri="{FF2B5EF4-FFF2-40B4-BE49-F238E27FC236}">
                <a16:creationId xmlns:a16="http://schemas.microsoft.com/office/drawing/2014/main" id="{4DB7BAC9-C41A-4351-BFD9-EDDE45E05593}"/>
              </a:ext>
            </a:extLst>
          </p:cNvPr>
          <p:cNvSpPr txBox="1"/>
          <p:nvPr/>
        </p:nvSpPr>
        <p:spPr>
          <a:xfrm>
            <a:off x="9169793" y="4971558"/>
            <a:ext cx="8476370" cy="1163652"/>
          </a:xfrm>
          <a:prstGeom prst="rect">
            <a:avLst/>
          </a:prstGeom>
          <a:noFill/>
        </p:spPr>
        <p:txBody>
          <a:bodyPr wrap="square" rtlCol="0">
            <a:spAutoFit/>
          </a:bodyPr>
          <a:lstStyle/>
          <a:p>
            <a:pPr>
              <a:lnSpc>
                <a:spcPts val="7500"/>
              </a:lnSpc>
            </a:pPr>
            <a:r>
              <a:rPr lang="en-US" sz="12000" b="1" spc="750" dirty="0">
                <a:latin typeface="Cambria" panose="02040503050406030204" pitchFamily="18" charset="0"/>
                <a:ea typeface="Cambria" panose="02040503050406030204" pitchFamily="18" charset="0"/>
              </a:rPr>
              <a:t>STORY</a:t>
            </a:r>
          </a:p>
        </p:txBody>
      </p:sp>
      <p:sp>
        <p:nvSpPr>
          <p:cNvPr id="8" name="Textbox">
            <a:extLst>
              <a:ext uri="{FF2B5EF4-FFF2-40B4-BE49-F238E27FC236}">
                <a16:creationId xmlns:a16="http://schemas.microsoft.com/office/drawing/2014/main" id="{74DC84B6-6EF6-C47B-75BF-54C373D0E968}"/>
              </a:ext>
            </a:extLst>
          </p:cNvPr>
          <p:cNvSpPr txBox="1"/>
          <p:nvPr/>
        </p:nvSpPr>
        <p:spPr>
          <a:xfrm>
            <a:off x="395660" y="4989143"/>
            <a:ext cx="8932985" cy="1163652"/>
          </a:xfrm>
          <a:prstGeom prst="rect">
            <a:avLst/>
          </a:prstGeom>
          <a:noFill/>
        </p:spPr>
        <p:txBody>
          <a:bodyPr wrap="square" rtlCol="0">
            <a:spAutoFit/>
          </a:bodyPr>
          <a:lstStyle/>
          <a:p>
            <a:pPr algn="r">
              <a:lnSpc>
                <a:spcPts val="7500"/>
              </a:lnSpc>
            </a:pPr>
            <a:r>
              <a:rPr lang="en-US" sz="12000" b="1" spc="750" dirty="0">
                <a:solidFill>
                  <a:schemeClr val="bg1"/>
                </a:solidFill>
                <a:latin typeface="Cambria" panose="02040503050406030204" pitchFamily="18" charset="0"/>
                <a:ea typeface="Cambria" panose="02040503050406030204" pitchFamily="18" charset="0"/>
              </a:rPr>
              <a:t>2-SIDED</a:t>
            </a:r>
          </a:p>
        </p:txBody>
      </p:sp>
      <p:sp>
        <p:nvSpPr>
          <p:cNvPr id="10" name="Textbox">
            <a:extLst>
              <a:ext uri="{FF2B5EF4-FFF2-40B4-BE49-F238E27FC236}">
                <a16:creationId xmlns:a16="http://schemas.microsoft.com/office/drawing/2014/main" id="{15AE6AE4-13E1-97A4-9E8A-4453D9E11C52}"/>
              </a:ext>
            </a:extLst>
          </p:cNvPr>
          <p:cNvSpPr txBox="1"/>
          <p:nvPr/>
        </p:nvSpPr>
        <p:spPr>
          <a:xfrm>
            <a:off x="7898397" y="5991710"/>
            <a:ext cx="6085691" cy="507831"/>
          </a:xfrm>
          <a:prstGeom prst="rect">
            <a:avLst/>
          </a:prstGeom>
          <a:noFill/>
        </p:spPr>
        <p:txBody>
          <a:bodyPr wrap="square" rtlCol="0">
            <a:spAutoFit/>
          </a:bodyPr>
          <a:lstStyle/>
          <a:p>
            <a:pPr>
              <a:lnSpc>
                <a:spcPts val="3000"/>
              </a:lnSpc>
            </a:pPr>
            <a:r>
              <a:rPr lang="en-US" sz="3750" b="1" dirty="0">
                <a:solidFill>
                  <a:schemeClr val="bg1"/>
                </a:solidFill>
              </a:rPr>
              <a:t>YOUR</a:t>
            </a:r>
            <a:r>
              <a:rPr lang="en-US" sz="3750" b="1" dirty="0"/>
              <a:t> SUBTITLE HERE</a:t>
            </a:r>
            <a:endParaRPr lang="en-US" sz="3750" dirty="0"/>
          </a:p>
        </p:txBody>
      </p:sp>
    </p:spTree>
    <p:extLst>
      <p:ext uri="{BB962C8B-B14F-4D97-AF65-F5344CB8AC3E}">
        <p14:creationId xmlns:p14="http://schemas.microsoft.com/office/powerpoint/2010/main" val="4490812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1429" decel="57143" fill="hold" grpId="0" nodeType="withEffect">
                                  <p:stCondLst>
                                    <p:cond delay="7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00" fill="hold"/>
                                        <p:tgtEl>
                                          <p:spTgt spid="16"/>
                                        </p:tgtEl>
                                        <p:attrNameLst>
                                          <p:attrName>ppt_x</p:attrName>
                                        </p:attrNameLst>
                                      </p:cBhvr>
                                      <p:tavLst>
                                        <p:tav tm="0">
                                          <p:val>
                                            <p:strVal val="0-#ppt_w/2"/>
                                          </p:val>
                                        </p:tav>
                                        <p:tav tm="100000">
                                          <p:val>
                                            <p:strVal val="#ppt_x"/>
                                          </p:val>
                                        </p:tav>
                                      </p:tavLst>
                                    </p:anim>
                                    <p:anim calcmode="lin" valueType="num">
                                      <p:cBhvr additive="base">
                                        <p:cTn id="8" dur="700" fill="hold"/>
                                        <p:tgtEl>
                                          <p:spTgt spid="1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6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800"/>
                                        <p:tgtEl>
                                          <p:spTgt spid="8"/>
                                        </p:tgtEl>
                                      </p:cBhvr>
                                    </p:animEffect>
                                  </p:childTnLst>
                                </p:cTn>
                              </p:par>
                              <p:par>
                                <p:cTn id="12" presetID="10" presetClass="entr" presetSubtype="0" fill="hold" grpId="0" nodeType="withEffect">
                                  <p:stCondLst>
                                    <p:cond delay="23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p:tgtEl>
                                          <p:spTgt spid="14"/>
                                        </p:tgtEl>
                                      </p:cBhvr>
                                    </p:animEffect>
                                  </p:childTnLst>
                                </p:cTn>
                              </p:par>
                              <p:par>
                                <p:cTn id="15" presetID="10" presetClass="entr" presetSubtype="0" fill="hold" grpId="0" nodeType="withEffect">
                                  <p:stCondLst>
                                    <p:cond delay="33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ree, outdoor, plant, forest&#10;&#10;Description automatically generated">
            <a:extLst>
              <a:ext uri="{FF2B5EF4-FFF2-40B4-BE49-F238E27FC236}">
                <a16:creationId xmlns:a16="http://schemas.microsoft.com/office/drawing/2014/main" id="{A04247E3-A0C9-4930-B16E-F6DA09044C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4" name="Picture 3" hidden="1">
            <a:extLst>
              <a:ext uri="{FF2B5EF4-FFF2-40B4-BE49-F238E27FC236}">
                <a16:creationId xmlns:a16="http://schemas.microsoft.com/office/drawing/2014/main" id="{B8FD8DDA-5E08-4F17-ACDD-0F78FB0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208" y="184639"/>
            <a:ext cx="8702054" cy="9398978"/>
          </a:xfrm>
          <a:prstGeom prst="rect">
            <a:avLst/>
          </a:prstGeom>
        </p:spPr>
      </p:pic>
      <p:sp>
        <p:nvSpPr>
          <p:cNvPr id="9" name="Callout Text" hidden="1">
            <a:extLst>
              <a:ext uri="{FF2B5EF4-FFF2-40B4-BE49-F238E27FC236}">
                <a16:creationId xmlns:a16="http://schemas.microsoft.com/office/drawing/2014/main" id="{99B34F32-96C8-4656-A4B6-211638F8D023}"/>
              </a:ext>
            </a:extLst>
          </p:cNvPr>
          <p:cNvSpPr/>
          <p:nvPr/>
        </p:nvSpPr>
        <p:spPr>
          <a:xfrm>
            <a:off x="11555081" y="7308298"/>
            <a:ext cx="5758133" cy="2719910"/>
          </a:xfrm>
          <a:prstGeom prst="wedgeRectCallout">
            <a:avLst>
              <a:gd name="adj1" fmla="val -15623"/>
              <a:gd name="adj2" fmla="val -32812"/>
            </a:avLst>
          </a:prstGeom>
          <a:solidFill>
            <a:schemeClr val="bg1">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50" dirty="0">
                <a:solidFill>
                  <a:schemeClr val="accent4"/>
                </a:solidFill>
              </a:rPr>
              <a:t>NOTE: </a:t>
            </a:r>
            <a:r>
              <a:rPr lang="en-US" sz="4050" dirty="0">
                <a:solidFill>
                  <a:schemeClr val="tx1"/>
                </a:solidFill>
              </a:rPr>
              <a:t>This page has a transition on it that affects the swipe from the </a:t>
            </a:r>
            <a:r>
              <a:rPr lang="en-US" sz="2250" dirty="0">
                <a:solidFill>
                  <a:schemeClr val="tx1"/>
                </a:solidFill>
              </a:rPr>
              <a:t>1</a:t>
            </a:r>
            <a:r>
              <a:rPr lang="en-US" sz="2250" baseline="30000" dirty="0">
                <a:solidFill>
                  <a:schemeClr val="tx1"/>
                </a:solidFill>
              </a:rPr>
              <a:t>st</a:t>
            </a:r>
            <a:r>
              <a:rPr lang="en-US" sz="2250" dirty="0">
                <a:solidFill>
                  <a:schemeClr val="tx1"/>
                </a:solidFill>
              </a:rPr>
              <a:t> to the 2</a:t>
            </a:r>
            <a:r>
              <a:rPr lang="en-US" sz="2250" baseline="30000" dirty="0">
                <a:solidFill>
                  <a:schemeClr val="tx1"/>
                </a:solidFill>
              </a:rPr>
              <a:t>nd</a:t>
            </a:r>
            <a:r>
              <a:rPr lang="en-US" sz="2250" dirty="0">
                <a:solidFill>
                  <a:schemeClr val="tx1"/>
                </a:solidFill>
              </a:rPr>
              <a:t> page. If you wish to disable the transition go to “Transitions” tab up top in PowerPoint. See in the long box that “Push” is selected. Click “None” for the page effect to be turned off.</a:t>
            </a:r>
          </a:p>
        </p:txBody>
      </p:sp>
      <p:sp>
        <p:nvSpPr>
          <p:cNvPr id="16" name="Rectangle 15">
            <a:extLst>
              <a:ext uri="{FF2B5EF4-FFF2-40B4-BE49-F238E27FC236}">
                <a16:creationId xmlns:a16="http://schemas.microsoft.com/office/drawing/2014/main" id="{E424DBB6-262C-4805-9C98-9E9EC290C06B}"/>
              </a:ext>
            </a:extLst>
          </p:cNvPr>
          <p:cNvSpPr/>
          <p:nvPr/>
        </p:nvSpPr>
        <p:spPr>
          <a:xfrm>
            <a:off x="0" y="0"/>
            <a:ext cx="18288000" cy="10287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a:extLst>
              <a:ext uri="{FF2B5EF4-FFF2-40B4-BE49-F238E27FC236}">
                <a16:creationId xmlns:a16="http://schemas.microsoft.com/office/drawing/2014/main" id="{4DB7BAC9-C41A-4351-BFD9-EDDE45E05593}"/>
              </a:ext>
            </a:extLst>
          </p:cNvPr>
          <p:cNvSpPr txBox="1"/>
          <p:nvPr/>
        </p:nvSpPr>
        <p:spPr>
          <a:xfrm>
            <a:off x="1784255" y="3599959"/>
            <a:ext cx="7790568" cy="1583447"/>
          </a:xfrm>
          <a:prstGeom prst="rect">
            <a:avLst/>
          </a:prstGeom>
          <a:noFill/>
        </p:spPr>
        <p:txBody>
          <a:bodyPr wrap="square" rtlCol="0">
            <a:spAutoFit/>
          </a:bodyPr>
          <a:lstStyle/>
          <a:p>
            <a:pPr>
              <a:lnSpc>
                <a:spcPts val="10500"/>
              </a:lnSpc>
            </a:pPr>
            <a:r>
              <a:rPr lang="en-US" sz="16500" b="1" spc="-300" dirty="0">
                <a:latin typeface="Cambria" panose="02040503050406030204" pitchFamily="18" charset="0"/>
                <a:ea typeface="Cambria" panose="02040503050406030204" pitchFamily="18" charset="0"/>
              </a:rPr>
              <a:t>ARK CC</a:t>
            </a:r>
          </a:p>
        </p:txBody>
      </p:sp>
      <p:sp>
        <p:nvSpPr>
          <p:cNvPr id="8" name="Textbox">
            <a:extLst>
              <a:ext uri="{FF2B5EF4-FFF2-40B4-BE49-F238E27FC236}">
                <a16:creationId xmlns:a16="http://schemas.microsoft.com/office/drawing/2014/main" id="{04DA5662-0D8F-A8A7-2812-84841FF7F5D2}"/>
              </a:ext>
            </a:extLst>
          </p:cNvPr>
          <p:cNvSpPr txBox="1"/>
          <p:nvPr/>
        </p:nvSpPr>
        <p:spPr>
          <a:xfrm>
            <a:off x="1801010" y="4804748"/>
            <a:ext cx="8156280" cy="458715"/>
          </a:xfrm>
          <a:prstGeom prst="rect">
            <a:avLst/>
          </a:prstGeom>
          <a:noFill/>
        </p:spPr>
        <p:txBody>
          <a:bodyPr wrap="square" rtlCol="0">
            <a:spAutoFit/>
          </a:bodyPr>
          <a:lstStyle/>
          <a:p>
            <a:pPr>
              <a:lnSpc>
                <a:spcPts val="3000"/>
              </a:lnSpc>
            </a:pPr>
            <a:r>
              <a:rPr lang="en-US" sz="2400" b="1" dirty="0"/>
              <a:t>Dummy text of the printing and typesetting industry. </a:t>
            </a:r>
            <a:endParaRPr lang="en-US" sz="2400" dirty="0">
              <a:solidFill>
                <a:schemeClr val="bg2">
                  <a:lumMod val="90000"/>
                </a:schemeClr>
              </a:solidFill>
            </a:endParaRPr>
          </a:p>
        </p:txBody>
      </p:sp>
    </p:spTree>
    <p:extLst>
      <p:ext uri="{BB962C8B-B14F-4D97-AF65-F5344CB8AC3E}">
        <p14:creationId xmlns:p14="http://schemas.microsoft.com/office/powerpoint/2010/main" val="18422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750" decel="62500" fill="hold" grpId="0" nodeType="withEffect">
                                  <p:stCondLst>
                                    <p:cond delay="4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800" fill="hold"/>
                                        <p:tgtEl>
                                          <p:spTgt spid="14"/>
                                        </p:tgtEl>
                                        <p:attrNameLst>
                                          <p:attrName>ppt_x</p:attrName>
                                        </p:attrNameLst>
                                      </p:cBhvr>
                                      <p:tavLst>
                                        <p:tav tm="0">
                                          <p:val>
                                            <p:strVal val="#ppt_x"/>
                                          </p:val>
                                        </p:tav>
                                        <p:tav tm="100000">
                                          <p:val>
                                            <p:strVal val="#ppt_x"/>
                                          </p:val>
                                        </p:tav>
                                      </p:tavLst>
                                    </p:anim>
                                    <p:anim calcmode="lin" valueType="num">
                                      <p:cBhvr additive="base">
                                        <p:cTn id="8" dur="8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8" accel="18750" decel="62500" fill="hold" grpId="0" nodeType="withEffect">
                                  <p:stCondLst>
                                    <p:cond delay="8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800" fill="hold"/>
                                        <p:tgtEl>
                                          <p:spTgt spid="8"/>
                                        </p:tgtEl>
                                        <p:attrNameLst>
                                          <p:attrName>ppt_x</p:attrName>
                                        </p:attrNameLst>
                                      </p:cBhvr>
                                      <p:tavLst>
                                        <p:tav tm="0">
                                          <p:val>
                                            <p:strVal val="0-#ppt_w/2"/>
                                          </p:val>
                                        </p:tav>
                                        <p:tav tm="100000">
                                          <p:val>
                                            <p:strVal val="#ppt_x"/>
                                          </p:val>
                                        </p:tav>
                                      </p:tavLst>
                                    </p:anim>
                                    <p:anim calcmode="lin" valueType="num">
                                      <p:cBhvr additive="base">
                                        <p:cTn id="12" dur="8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extbox"/>
          <p:cNvSpPr txBox="1"/>
          <p:nvPr/>
        </p:nvSpPr>
        <p:spPr>
          <a:xfrm>
            <a:off x="5485331" y="4422286"/>
            <a:ext cx="8566538" cy="3135217"/>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a:t>
            </a:r>
          </a:p>
          <a:p>
            <a:pPr>
              <a:lnSpc>
                <a:spcPts val="3000"/>
              </a:lnSpc>
            </a:pPr>
            <a:endParaRPr lang="en-US" sz="2100" spc="15" dirty="0"/>
          </a:p>
        </p:txBody>
      </p:sp>
      <p:cxnSp>
        <p:nvCxnSpPr>
          <p:cNvPr id="7" name="Straight Connector 6"/>
          <p:cNvCxnSpPr>
            <a:cxnSpLocks/>
          </p:cNvCxnSpPr>
          <p:nvPr/>
        </p:nvCxnSpPr>
        <p:spPr>
          <a:xfrm>
            <a:off x="4712579" y="1740878"/>
            <a:ext cx="0" cy="63832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itle Text">
            <a:extLst>
              <a:ext uri="{FF2B5EF4-FFF2-40B4-BE49-F238E27FC236}">
                <a16:creationId xmlns:a16="http://schemas.microsoft.com/office/drawing/2014/main" id="{E1FCD794-9711-469D-BF9A-102EE7F9700D}"/>
              </a:ext>
            </a:extLst>
          </p:cNvPr>
          <p:cNvSpPr>
            <a:spLocks noChangeArrowheads="1"/>
          </p:cNvSpPr>
          <p:nvPr/>
        </p:nvSpPr>
        <p:spPr bwMode="auto">
          <a:xfrm>
            <a:off x="5578699" y="2431314"/>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TELLER</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12" name="Textbox">
            <a:extLst>
              <a:ext uri="{FF2B5EF4-FFF2-40B4-BE49-F238E27FC236}">
                <a16:creationId xmlns:a16="http://schemas.microsoft.com/office/drawing/2014/main" id="{B2499B38-4A2C-AC2D-43C3-5C0998D42433}"/>
              </a:ext>
            </a:extLst>
          </p:cNvPr>
          <p:cNvSpPr txBox="1"/>
          <p:nvPr/>
        </p:nvSpPr>
        <p:spPr>
          <a:xfrm rot="16200000">
            <a:off x="1539556" y="5187309"/>
            <a:ext cx="5376785" cy="735138"/>
          </a:xfrm>
          <a:prstGeom prst="rect">
            <a:avLst/>
          </a:prstGeom>
          <a:noFill/>
        </p:spPr>
        <p:txBody>
          <a:bodyPr wrap="square" rtlCol="0">
            <a:spAutoFit/>
          </a:bodyPr>
          <a:lstStyle/>
          <a:p>
            <a:pPr>
              <a:lnSpc>
                <a:spcPts val="6000"/>
              </a:lnSpc>
            </a:pPr>
            <a:r>
              <a:rPr lang="en-US" sz="2250" spc="-150" dirty="0">
                <a:ea typeface="Cambria" panose="02040503050406030204" pitchFamily="18" charset="0"/>
              </a:rPr>
              <a:t>THIS  IS YOR  MESSAGE</a:t>
            </a:r>
          </a:p>
        </p:txBody>
      </p:sp>
    </p:spTree>
    <p:extLst>
      <p:ext uri="{BB962C8B-B14F-4D97-AF65-F5344CB8AC3E}">
        <p14:creationId xmlns:p14="http://schemas.microsoft.com/office/powerpoint/2010/main" val="1499070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400"/>
                                  </p:stCondLst>
                                  <p:childTnLst>
                                    <p:set>
                                      <p:cBhvr>
                                        <p:cTn id="6" dur="1" fill="hold">
                                          <p:stCondLst>
                                            <p:cond delay="0"/>
                                          </p:stCondLst>
                                        </p:cTn>
                                        <p:tgtEl>
                                          <p:spTgt spid="7"/>
                                        </p:tgtEl>
                                        <p:attrNameLst>
                                          <p:attrName>style.visibility</p:attrName>
                                        </p:attrNameLst>
                                      </p:cBhvr>
                                      <p:to>
                                        <p:strVal val="visible"/>
                                      </p:to>
                                    </p:set>
                                    <p:anim calcmode="lin" valueType="num">
                                      <p:cBhvr>
                                        <p:cTn id="7" dur="1200" fill="hold"/>
                                        <p:tgtEl>
                                          <p:spTgt spid="7"/>
                                        </p:tgtEl>
                                        <p:attrNameLst>
                                          <p:attrName>ppt_w</p:attrName>
                                        </p:attrNameLst>
                                      </p:cBhvr>
                                      <p:tavLst>
                                        <p:tav tm="0">
                                          <p:val>
                                            <p:fltVal val="0"/>
                                          </p:val>
                                        </p:tav>
                                        <p:tav tm="100000">
                                          <p:val>
                                            <p:strVal val="#ppt_w"/>
                                          </p:val>
                                        </p:tav>
                                      </p:tavLst>
                                    </p:anim>
                                    <p:anim calcmode="lin" valueType="num">
                                      <p:cBhvr>
                                        <p:cTn id="8" dur="1200" fill="hold"/>
                                        <p:tgtEl>
                                          <p:spTgt spid="7"/>
                                        </p:tgtEl>
                                        <p:attrNameLst>
                                          <p:attrName>ppt_h</p:attrName>
                                        </p:attrNameLst>
                                      </p:cBhvr>
                                      <p:tavLst>
                                        <p:tav tm="0">
                                          <p:val>
                                            <p:fltVal val="0"/>
                                          </p:val>
                                        </p:tav>
                                        <p:tav tm="100000">
                                          <p:val>
                                            <p:strVal val="#ppt_h"/>
                                          </p:val>
                                        </p:tav>
                                      </p:tavLst>
                                    </p:anim>
                                    <p:anim calcmode="lin" valueType="num">
                                      <p:cBhvr>
                                        <p:cTn id="9" dur="1200" fill="hold"/>
                                        <p:tgtEl>
                                          <p:spTgt spid="7"/>
                                        </p:tgtEl>
                                        <p:attrNameLst>
                                          <p:attrName>style.rotation</p:attrName>
                                        </p:attrNameLst>
                                      </p:cBhvr>
                                      <p:tavLst>
                                        <p:tav tm="0">
                                          <p:val>
                                            <p:fltVal val="90"/>
                                          </p:val>
                                        </p:tav>
                                        <p:tav tm="100000">
                                          <p:val>
                                            <p:fltVal val="0"/>
                                          </p:val>
                                        </p:tav>
                                      </p:tavLst>
                                    </p:anim>
                                    <p:animEffect transition="in" filter="fade">
                                      <p:cBhvr>
                                        <p:cTn id="10" dur="1200"/>
                                        <p:tgtEl>
                                          <p:spTgt spid="7"/>
                                        </p:tgtEl>
                                      </p:cBhvr>
                                    </p:animEffect>
                                  </p:childTnLst>
                                </p:cTn>
                              </p:par>
                              <p:par>
                                <p:cTn id="11" presetID="2" presetClass="entr" presetSubtype="4" accel="18750" decel="62500" fill="hold" grpId="0" nodeType="withEffect">
                                  <p:stCondLst>
                                    <p:cond delay="11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800" fill="hold"/>
                                        <p:tgtEl>
                                          <p:spTgt spid="12"/>
                                        </p:tgtEl>
                                        <p:attrNameLst>
                                          <p:attrName>ppt_x</p:attrName>
                                        </p:attrNameLst>
                                      </p:cBhvr>
                                      <p:tavLst>
                                        <p:tav tm="0">
                                          <p:val>
                                            <p:strVal val="#ppt_x"/>
                                          </p:val>
                                        </p:tav>
                                        <p:tav tm="100000">
                                          <p:val>
                                            <p:strVal val="#ppt_x"/>
                                          </p:val>
                                        </p:tav>
                                      </p:tavLst>
                                    </p:anim>
                                    <p:anim calcmode="lin" valueType="num">
                                      <p:cBhvr additive="base">
                                        <p:cTn id="14" dur="800" fill="hold"/>
                                        <p:tgtEl>
                                          <p:spTgt spid="1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18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900"/>
                                        <p:tgtEl>
                                          <p:spTgt spid="38"/>
                                        </p:tgtEl>
                                      </p:cBhvr>
                                    </p:animEffect>
                                  </p:childTnLst>
                                </p:cTn>
                              </p:par>
                              <p:par>
                                <p:cTn id="18" presetID="12" presetClass="entr" presetSubtype="4" fill="hold" grpId="0" nodeType="withEffect">
                                  <p:stCondLst>
                                    <p:cond delay="18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400"/>
                                        <p:tgtEl>
                                          <p:spTgt spid="17"/>
                                        </p:tgtEl>
                                        <p:attrNameLst>
                                          <p:attrName>ppt_y</p:attrName>
                                        </p:attrNameLst>
                                      </p:cBhvr>
                                      <p:tavLst>
                                        <p:tav tm="0">
                                          <p:val>
                                            <p:strVal val="#ppt_y+#ppt_h*1.125000"/>
                                          </p:val>
                                        </p:tav>
                                        <p:tav tm="100000">
                                          <p:val>
                                            <p:strVal val="#ppt_y"/>
                                          </p:val>
                                        </p:tav>
                                      </p:tavLst>
                                    </p:anim>
                                    <p:animEffect transition="in" filter="wipe(up)">
                                      <p:cBhvr>
                                        <p:cTn id="21" dur="14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descr="A picture containing tree, outdoor, plant, forest&#10;&#10;Description automatically generated">
            <a:extLst>
              <a:ext uri="{FF2B5EF4-FFF2-40B4-BE49-F238E27FC236}">
                <a16:creationId xmlns:a16="http://schemas.microsoft.com/office/drawing/2014/main" id="{3886C81E-CE94-6C25-8409-17B7DFB21B3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26" name="Rectangle 25">
            <a:extLst>
              <a:ext uri="{FF2B5EF4-FFF2-40B4-BE49-F238E27FC236}">
                <a16:creationId xmlns:a16="http://schemas.microsoft.com/office/drawing/2014/main" id="{B02C60E3-85A4-017A-1277-5A20BA0B3CB7}"/>
              </a:ext>
            </a:extLst>
          </p:cNvPr>
          <p:cNvSpPr/>
          <p:nvPr/>
        </p:nvSpPr>
        <p:spPr>
          <a:xfrm>
            <a:off x="0" y="0"/>
            <a:ext cx="18288000" cy="10287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8" name="Textbox"/>
          <p:cNvSpPr txBox="1"/>
          <p:nvPr/>
        </p:nvSpPr>
        <p:spPr>
          <a:xfrm>
            <a:off x="5485331" y="4422286"/>
            <a:ext cx="8566538" cy="3135217"/>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a:t>
            </a:r>
          </a:p>
          <a:p>
            <a:pPr>
              <a:lnSpc>
                <a:spcPts val="3000"/>
              </a:lnSpc>
            </a:pPr>
            <a:endParaRPr lang="en-US" sz="2100" spc="15" dirty="0"/>
          </a:p>
        </p:txBody>
      </p:sp>
      <p:cxnSp>
        <p:nvCxnSpPr>
          <p:cNvPr id="7" name="Straight Connector 6"/>
          <p:cNvCxnSpPr>
            <a:cxnSpLocks/>
          </p:cNvCxnSpPr>
          <p:nvPr/>
        </p:nvCxnSpPr>
        <p:spPr>
          <a:xfrm>
            <a:off x="4712579" y="1740878"/>
            <a:ext cx="0" cy="63832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itle Text">
            <a:extLst>
              <a:ext uri="{FF2B5EF4-FFF2-40B4-BE49-F238E27FC236}">
                <a16:creationId xmlns:a16="http://schemas.microsoft.com/office/drawing/2014/main" id="{E1FCD794-9711-469D-BF9A-102EE7F9700D}"/>
              </a:ext>
            </a:extLst>
          </p:cNvPr>
          <p:cNvSpPr>
            <a:spLocks noChangeArrowheads="1"/>
          </p:cNvSpPr>
          <p:nvPr/>
        </p:nvSpPr>
        <p:spPr bwMode="auto">
          <a:xfrm>
            <a:off x="5578699" y="2431314"/>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TELLER</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21" name="Textbox">
            <a:extLst>
              <a:ext uri="{FF2B5EF4-FFF2-40B4-BE49-F238E27FC236}">
                <a16:creationId xmlns:a16="http://schemas.microsoft.com/office/drawing/2014/main" id="{462268C2-64F5-C1DB-CCFD-AAB47160743E}"/>
              </a:ext>
            </a:extLst>
          </p:cNvPr>
          <p:cNvSpPr txBox="1"/>
          <p:nvPr/>
        </p:nvSpPr>
        <p:spPr>
          <a:xfrm>
            <a:off x="383465" y="3212356"/>
            <a:ext cx="3976409" cy="1452064"/>
          </a:xfrm>
          <a:prstGeom prst="rect">
            <a:avLst/>
          </a:prstGeom>
          <a:noFill/>
        </p:spPr>
        <p:txBody>
          <a:bodyPr wrap="square" rtlCol="0">
            <a:spAutoFit/>
          </a:bodyPr>
          <a:lstStyle/>
          <a:p>
            <a:pPr algn="r">
              <a:lnSpc>
                <a:spcPts val="2700"/>
              </a:lnSpc>
            </a:pPr>
            <a:r>
              <a:rPr lang="en-US" sz="2100" dirty="0">
                <a:ln w="15875">
                  <a:noFill/>
                  <a:round/>
                </a:ln>
                <a:cs typeface="Arial" panose="020B0604020202020204" pitchFamily="34" charset="0"/>
              </a:rPr>
              <a:t>Your text goes here, customize this area with your text. This is a placeholder to show the space and design. </a:t>
            </a:r>
          </a:p>
        </p:txBody>
      </p:sp>
      <p:sp>
        <p:nvSpPr>
          <p:cNvPr id="22" name="Textbox">
            <a:extLst>
              <a:ext uri="{FF2B5EF4-FFF2-40B4-BE49-F238E27FC236}">
                <a16:creationId xmlns:a16="http://schemas.microsoft.com/office/drawing/2014/main" id="{F8D8B313-EFD2-5C2F-E35F-FEBF5E863958}"/>
              </a:ext>
            </a:extLst>
          </p:cNvPr>
          <p:cNvSpPr txBox="1"/>
          <p:nvPr/>
        </p:nvSpPr>
        <p:spPr>
          <a:xfrm>
            <a:off x="412954" y="6587315"/>
            <a:ext cx="3976409" cy="1452064"/>
          </a:xfrm>
          <a:prstGeom prst="rect">
            <a:avLst/>
          </a:prstGeom>
          <a:noFill/>
        </p:spPr>
        <p:txBody>
          <a:bodyPr wrap="square" rtlCol="0">
            <a:spAutoFit/>
          </a:bodyPr>
          <a:lstStyle/>
          <a:p>
            <a:pPr algn="r">
              <a:lnSpc>
                <a:spcPts val="2700"/>
              </a:lnSpc>
            </a:pPr>
            <a:r>
              <a:rPr lang="en-US" sz="2100" dirty="0">
                <a:ln w="15875">
                  <a:noFill/>
                  <a:round/>
                </a:ln>
                <a:cs typeface="Arial" panose="020B0604020202020204" pitchFamily="34" charset="0"/>
              </a:rPr>
              <a:t>Your text goes here, customize this area with your text. This is a placeholder to show the space and design.</a:t>
            </a:r>
          </a:p>
        </p:txBody>
      </p:sp>
      <p:grpSp>
        <p:nvGrpSpPr>
          <p:cNvPr id="3" name="Group 2">
            <a:extLst>
              <a:ext uri="{FF2B5EF4-FFF2-40B4-BE49-F238E27FC236}">
                <a16:creationId xmlns:a16="http://schemas.microsoft.com/office/drawing/2014/main" id="{701F9231-1F8C-4C45-8214-C2AFE625200D}"/>
              </a:ext>
            </a:extLst>
          </p:cNvPr>
          <p:cNvGrpSpPr/>
          <p:nvPr/>
        </p:nvGrpSpPr>
        <p:grpSpPr>
          <a:xfrm>
            <a:off x="3343142" y="5372423"/>
            <a:ext cx="880746" cy="880743"/>
            <a:chOff x="3343142" y="5372423"/>
            <a:chExt cx="880746" cy="880743"/>
          </a:xfrm>
        </p:grpSpPr>
        <p:sp>
          <p:nvSpPr>
            <p:cNvPr id="20" name="Oval 19">
              <a:extLst>
                <a:ext uri="{FF2B5EF4-FFF2-40B4-BE49-F238E27FC236}">
                  <a16:creationId xmlns:a16="http://schemas.microsoft.com/office/drawing/2014/main" id="{4EB63D83-F817-4D72-93B5-C8E5E1B5C881}"/>
                </a:ext>
              </a:extLst>
            </p:cNvPr>
            <p:cNvSpPr/>
            <p:nvPr/>
          </p:nvSpPr>
          <p:spPr>
            <a:xfrm>
              <a:off x="3343142" y="5372423"/>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Lightbulb">
              <a:extLst>
                <a:ext uri="{FF2B5EF4-FFF2-40B4-BE49-F238E27FC236}">
                  <a16:creationId xmlns:a16="http://schemas.microsoft.com/office/drawing/2014/main" id="{07108A6D-D1A5-F405-C910-7C599255D2AC}"/>
                </a:ext>
              </a:extLst>
            </p:cNvPr>
            <p:cNvSpPr>
              <a:spLocks noEditPoints="1"/>
            </p:cNvSpPr>
            <p:nvPr/>
          </p:nvSpPr>
          <p:spPr bwMode="auto">
            <a:xfrm>
              <a:off x="3548428" y="5505218"/>
              <a:ext cx="462281" cy="619998"/>
            </a:xfrm>
            <a:custGeom>
              <a:avLst/>
              <a:gdLst>
                <a:gd name="T0" fmla="*/ 141 w 340"/>
                <a:gd name="T1" fmla="*/ 1 h 456"/>
                <a:gd name="T2" fmla="*/ 71 w 340"/>
                <a:gd name="T3" fmla="*/ 31 h 456"/>
                <a:gd name="T4" fmla="*/ 21 w 340"/>
                <a:gd name="T5" fmla="*/ 86 h 456"/>
                <a:gd name="T6" fmla="*/ 0 w 340"/>
                <a:gd name="T7" fmla="*/ 158 h 456"/>
                <a:gd name="T8" fmla="*/ 8 w 340"/>
                <a:gd name="T9" fmla="*/ 223 h 456"/>
                <a:gd name="T10" fmla="*/ 37 w 340"/>
                <a:gd name="T11" fmla="*/ 278 h 456"/>
                <a:gd name="T12" fmla="*/ 47 w 340"/>
                <a:gd name="T13" fmla="*/ 331 h 456"/>
                <a:gd name="T14" fmla="*/ 57 w 340"/>
                <a:gd name="T15" fmla="*/ 358 h 456"/>
                <a:gd name="T16" fmla="*/ 63 w 340"/>
                <a:gd name="T17" fmla="*/ 428 h 456"/>
                <a:gd name="T18" fmla="*/ 117 w 340"/>
                <a:gd name="T19" fmla="*/ 437 h 456"/>
                <a:gd name="T20" fmla="*/ 198 w 340"/>
                <a:gd name="T21" fmla="*/ 456 h 456"/>
                <a:gd name="T22" fmla="*/ 221 w 340"/>
                <a:gd name="T23" fmla="*/ 437 h 456"/>
                <a:gd name="T24" fmla="*/ 277 w 340"/>
                <a:gd name="T25" fmla="*/ 428 h 456"/>
                <a:gd name="T26" fmla="*/ 283 w 340"/>
                <a:gd name="T27" fmla="*/ 358 h 456"/>
                <a:gd name="T28" fmla="*/ 291 w 340"/>
                <a:gd name="T29" fmla="*/ 308 h 456"/>
                <a:gd name="T30" fmla="*/ 303 w 340"/>
                <a:gd name="T31" fmla="*/ 278 h 456"/>
                <a:gd name="T32" fmla="*/ 331 w 340"/>
                <a:gd name="T33" fmla="*/ 228 h 456"/>
                <a:gd name="T34" fmla="*/ 340 w 340"/>
                <a:gd name="T35" fmla="*/ 171 h 456"/>
                <a:gd name="T36" fmla="*/ 319 w 340"/>
                <a:gd name="T37" fmla="*/ 89 h 456"/>
                <a:gd name="T38" fmla="*/ 265 w 340"/>
                <a:gd name="T39" fmla="*/ 29 h 456"/>
                <a:gd name="T40" fmla="*/ 187 w 340"/>
                <a:gd name="T41" fmla="*/ 0 h 456"/>
                <a:gd name="T42" fmla="*/ 158 w 340"/>
                <a:gd name="T43" fmla="*/ 257 h 456"/>
                <a:gd name="T44" fmla="*/ 256 w 340"/>
                <a:gd name="T45" fmla="*/ 260 h 456"/>
                <a:gd name="T46" fmla="*/ 207 w 340"/>
                <a:gd name="T47" fmla="*/ 331 h 456"/>
                <a:gd name="T48" fmla="*/ 226 w 340"/>
                <a:gd name="T49" fmla="*/ 243 h 456"/>
                <a:gd name="T50" fmla="*/ 241 w 340"/>
                <a:gd name="T51" fmla="*/ 210 h 456"/>
                <a:gd name="T52" fmla="*/ 234 w 340"/>
                <a:gd name="T53" fmla="*/ 181 h 456"/>
                <a:gd name="T54" fmla="*/ 212 w 340"/>
                <a:gd name="T55" fmla="*/ 171 h 456"/>
                <a:gd name="T56" fmla="*/ 194 w 340"/>
                <a:gd name="T57" fmla="*/ 179 h 456"/>
                <a:gd name="T58" fmla="*/ 181 w 340"/>
                <a:gd name="T59" fmla="*/ 233 h 456"/>
                <a:gd name="T60" fmla="*/ 153 w 340"/>
                <a:gd name="T61" fmla="*/ 189 h 456"/>
                <a:gd name="T62" fmla="*/ 138 w 340"/>
                <a:gd name="T63" fmla="*/ 172 h 456"/>
                <a:gd name="T64" fmla="*/ 114 w 340"/>
                <a:gd name="T65" fmla="*/ 174 h 456"/>
                <a:gd name="T66" fmla="*/ 101 w 340"/>
                <a:gd name="T67" fmla="*/ 190 h 456"/>
                <a:gd name="T68" fmla="*/ 102 w 340"/>
                <a:gd name="T69" fmla="*/ 223 h 456"/>
                <a:gd name="T70" fmla="*/ 133 w 340"/>
                <a:gd name="T71" fmla="*/ 257 h 456"/>
                <a:gd name="T72" fmla="*/ 96 w 340"/>
                <a:gd name="T73" fmla="*/ 291 h 456"/>
                <a:gd name="T74" fmla="*/ 68 w 340"/>
                <a:gd name="T75" fmla="*/ 238 h 456"/>
                <a:gd name="T76" fmla="*/ 49 w 340"/>
                <a:gd name="T77" fmla="*/ 185 h 456"/>
                <a:gd name="T78" fmla="*/ 52 w 340"/>
                <a:gd name="T79" fmla="*/ 140 h 456"/>
                <a:gd name="T80" fmla="*/ 99 w 340"/>
                <a:gd name="T81" fmla="*/ 70 h 456"/>
                <a:gd name="T82" fmla="*/ 161 w 340"/>
                <a:gd name="T83" fmla="*/ 48 h 456"/>
                <a:gd name="T84" fmla="*/ 194 w 340"/>
                <a:gd name="T85" fmla="*/ 50 h 456"/>
                <a:gd name="T86" fmla="*/ 247 w 340"/>
                <a:gd name="T87" fmla="*/ 76 h 456"/>
                <a:gd name="T88" fmla="*/ 282 w 340"/>
                <a:gd name="T89" fmla="*/ 123 h 456"/>
                <a:gd name="T90" fmla="*/ 291 w 340"/>
                <a:gd name="T91" fmla="*/ 171 h 456"/>
                <a:gd name="T92" fmla="*/ 264 w 340"/>
                <a:gd name="T93" fmla="*/ 247 h 456"/>
                <a:gd name="T94" fmla="*/ 212 w 340"/>
                <a:gd name="T95" fmla="*/ 195 h 456"/>
                <a:gd name="T96" fmla="*/ 216 w 340"/>
                <a:gd name="T97" fmla="*/ 208 h 456"/>
                <a:gd name="T98" fmla="*/ 133 w 340"/>
                <a:gd name="T99" fmla="*/ 231 h 456"/>
                <a:gd name="T100" fmla="*/ 124 w 340"/>
                <a:gd name="T101" fmla="*/ 202 h 456"/>
                <a:gd name="T102" fmla="*/ 130 w 340"/>
                <a:gd name="T103"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456">
                  <a:moveTo>
                    <a:pt x="169" y="0"/>
                  </a:moveTo>
                  <a:lnTo>
                    <a:pt x="169" y="0"/>
                  </a:lnTo>
                  <a:lnTo>
                    <a:pt x="158" y="0"/>
                  </a:lnTo>
                  <a:lnTo>
                    <a:pt x="158" y="0"/>
                  </a:lnTo>
                  <a:lnTo>
                    <a:pt x="141" y="1"/>
                  </a:lnTo>
                  <a:lnTo>
                    <a:pt x="127" y="4"/>
                  </a:lnTo>
                  <a:lnTo>
                    <a:pt x="112" y="9"/>
                  </a:lnTo>
                  <a:lnTo>
                    <a:pt x="97" y="14"/>
                  </a:lnTo>
                  <a:lnTo>
                    <a:pt x="84" y="22"/>
                  </a:lnTo>
                  <a:lnTo>
                    <a:pt x="71" y="31"/>
                  </a:lnTo>
                  <a:lnTo>
                    <a:pt x="60" y="39"/>
                  </a:lnTo>
                  <a:lnTo>
                    <a:pt x="49" y="50"/>
                  </a:lnTo>
                  <a:lnTo>
                    <a:pt x="39" y="60"/>
                  </a:lnTo>
                  <a:lnTo>
                    <a:pt x="29" y="73"/>
                  </a:lnTo>
                  <a:lnTo>
                    <a:pt x="21" y="86"/>
                  </a:lnTo>
                  <a:lnTo>
                    <a:pt x="14" y="99"/>
                  </a:lnTo>
                  <a:lnTo>
                    <a:pt x="9" y="112"/>
                  </a:lnTo>
                  <a:lnTo>
                    <a:pt x="5" y="127"/>
                  </a:lnTo>
                  <a:lnTo>
                    <a:pt x="1" y="143"/>
                  </a:lnTo>
                  <a:lnTo>
                    <a:pt x="0" y="158"/>
                  </a:lnTo>
                  <a:lnTo>
                    <a:pt x="0" y="158"/>
                  </a:lnTo>
                  <a:lnTo>
                    <a:pt x="0" y="176"/>
                  </a:lnTo>
                  <a:lnTo>
                    <a:pt x="0" y="192"/>
                  </a:lnTo>
                  <a:lnTo>
                    <a:pt x="3" y="208"/>
                  </a:lnTo>
                  <a:lnTo>
                    <a:pt x="8" y="223"/>
                  </a:lnTo>
                  <a:lnTo>
                    <a:pt x="13" y="238"/>
                  </a:lnTo>
                  <a:lnTo>
                    <a:pt x="19" y="252"/>
                  </a:lnTo>
                  <a:lnTo>
                    <a:pt x="27" y="265"/>
                  </a:lnTo>
                  <a:lnTo>
                    <a:pt x="37" y="278"/>
                  </a:lnTo>
                  <a:lnTo>
                    <a:pt x="37" y="278"/>
                  </a:lnTo>
                  <a:lnTo>
                    <a:pt x="42" y="285"/>
                  </a:lnTo>
                  <a:lnTo>
                    <a:pt x="45" y="291"/>
                  </a:lnTo>
                  <a:lnTo>
                    <a:pt x="47" y="300"/>
                  </a:lnTo>
                  <a:lnTo>
                    <a:pt x="47" y="308"/>
                  </a:lnTo>
                  <a:lnTo>
                    <a:pt x="47" y="331"/>
                  </a:lnTo>
                  <a:lnTo>
                    <a:pt x="47" y="331"/>
                  </a:lnTo>
                  <a:lnTo>
                    <a:pt x="49" y="339"/>
                  </a:lnTo>
                  <a:lnTo>
                    <a:pt x="50" y="345"/>
                  </a:lnTo>
                  <a:lnTo>
                    <a:pt x="52" y="353"/>
                  </a:lnTo>
                  <a:lnTo>
                    <a:pt x="57" y="358"/>
                  </a:lnTo>
                  <a:lnTo>
                    <a:pt x="57" y="412"/>
                  </a:lnTo>
                  <a:lnTo>
                    <a:pt x="57" y="412"/>
                  </a:lnTo>
                  <a:lnTo>
                    <a:pt x="57" y="417"/>
                  </a:lnTo>
                  <a:lnTo>
                    <a:pt x="58" y="422"/>
                  </a:lnTo>
                  <a:lnTo>
                    <a:pt x="63" y="428"/>
                  </a:lnTo>
                  <a:lnTo>
                    <a:pt x="71" y="435"/>
                  </a:lnTo>
                  <a:lnTo>
                    <a:pt x="76" y="437"/>
                  </a:lnTo>
                  <a:lnTo>
                    <a:pt x="81" y="437"/>
                  </a:lnTo>
                  <a:lnTo>
                    <a:pt x="117" y="437"/>
                  </a:lnTo>
                  <a:lnTo>
                    <a:pt x="117" y="437"/>
                  </a:lnTo>
                  <a:lnTo>
                    <a:pt x="120" y="445"/>
                  </a:lnTo>
                  <a:lnTo>
                    <a:pt x="127" y="450"/>
                  </a:lnTo>
                  <a:lnTo>
                    <a:pt x="133" y="455"/>
                  </a:lnTo>
                  <a:lnTo>
                    <a:pt x="141" y="456"/>
                  </a:lnTo>
                  <a:lnTo>
                    <a:pt x="198" y="456"/>
                  </a:lnTo>
                  <a:lnTo>
                    <a:pt x="198" y="456"/>
                  </a:lnTo>
                  <a:lnTo>
                    <a:pt x="207" y="455"/>
                  </a:lnTo>
                  <a:lnTo>
                    <a:pt x="213" y="450"/>
                  </a:lnTo>
                  <a:lnTo>
                    <a:pt x="218" y="445"/>
                  </a:lnTo>
                  <a:lnTo>
                    <a:pt x="221" y="437"/>
                  </a:lnTo>
                  <a:lnTo>
                    <a:pt x="259" y="437"/>
                  </a:lnTo>
                  <a:lnTo>
                    <a:pt x="259" y="437"/>
                  </a:lnTo>
                  <a:lnTo>
                    <a:pt x="264" y="437"/>
                  </a:lnTo>
                  <a:lnTo>
                    <a:pt x="269" y="435"/>
                  </a:lnTo>
                  <a:lnTo>
                    <a:pt x="277" y="428"/>
                  </a:lnTo>
                  <a:lnTo>
                    <a:pt x="282" y="422"/>
                  </a:lnTo>
                  <a:lnTo>
                    <a:pt x="283" y="417"/>
                  </a:lnTo>
                  <a:lnTo>
                    <a:pt x="283" y="412"/>
                  </a:lnTo>
                  <a:lnTo>
                    <a:pt x="283" y="358"/>
                  </a:lnTo>
                  <a:lnTo>
                    <a:pt x="283" y="358"/>
                  </a:lnTo>
                  <a:lnTo>
                    <a:pt x="287" y="353"/>
                  </a:lnTo>
                  <a:lnTo>
                    <a:pt x="290" y="345"/>
                  </a:lnTo>
                  <a:lnTo>
                    <a:pt x="291" y="339"/>
                  </a:lnTo>
                  <a:lnTo>
                    <a:pt x="291" y="331"/>
                  </a:lnTo>
                  <a:lnTo>
                    <a:pt x="291" y="308"/>
                  </a:lnTo>
                  <a:lnTo>
                    <a:pt x="291" y="308"/>
                  </a:lnTo>
                  <a:lnTo>
                    <a:pt x="293" y="300"/>
                  </a:lnTo>
                  <a:lnTo>
                    <a:pt x="295" y="291"/>
                  </a:lnTo>
                  <a:lnTo>
                    <a:pt x="298" y="285"/>
                  </a:lnTo>
                  <a:lnTo>
                    <a:pt x="303" y="278"/>
                  </a:lnTo>
                  <a:lnTo>
                    <a:pt x="303" y="278"/>
                  </a:lnTo>
                  <a:lnTo>
                    <a:pt x="311" y="267"/>
                  </a:lnTo>
                  <a:lnTo>
                    <a:pt x="319" y="254"/>
                  </a:lnTo>
                  <a:lnTo>
                    <a:pt x="326" y="241"/>
                  </a:lnTo>
                  <a:lnTo>
                    <a:pt x="331" y="228"/>
                  </a:lnTo>
                  <a:lnTo>
                    <a:pt x="335" y="215"/>
                  </a:lnTo>
                  <a:lnTo>
                    <a:pt x="339" y="200"/>
                  </a:lnTo>
                  <a:lnTo>
                    <a:pt x="340" y="185"/>
                  </a:lnTo>
                  <a:lnTo>
                    <a:pt x="340" y="171"/>
                  </a:lnTo>
                  <a:lnTo>
                    <a:pt x="340" y="171"/>
                  </a:lnTo>
                  <a:lnTo>
                    <a:pt x="340" y="153"/>
                  </a:lnTo>
                  <a:lnTo>
                    <a:pt x="337" y="135"/>
                  </a:lnTo>
                  <a:lnTo>
                    <a:pt x="332" y="119"/>
                  </a:lnTo>
                  <a:lnTo>
                    <a:pt x="327" y="104"/>
                  </a:lnTo>
                  <a:lnTo>
                    <a:pt x="319" y="89"/>
                  </a:lnTo>
                  <a:lnTo>
                    <a:pt x="311" y="75"/>
                  </a:lnTo>
                  <a:lnTo>
                    <a:pt x="301" y="62"/>
                  </a:lnTo>
                  <a:lnTo>
                    <a:pt x="290" y="50"/>
                  </a:lnTo>
                  <a:lnTo>
                    <a:pt x="278" y="39"/>
                  </a:lnTo>
                  <a:lnTo>
                    <a:pt x="265" y="29"/>
                  </a:lnTo>
                  <a:lnTo>
                    <a:pt x="251" y="19"/>
                  </a:lnTo>
                  <a:lnTo>
                    <a:pt x="236" y="13"/>
                  </a:lnTo>
                  <a:lnTo>
                    <a:pt x="220" y="8"/>
                  </a:lnTo>
                  <a:lnTo>
                    <a:pt x="203" y="3"/>
                  </a:lnTo>
                  <a:lnTo>
                    <a:pt x="187" y="0"/>
                  </a:lnTo>
                  <a:lnTo>
                    <a:pt x="169" y="0"/>
                  </a:lnTo>
                  <a:lnTo>
                    <a:pt x="169" y="0"/>
                  </a:lnTo>
                  <a:close/>
                  <a:moveTo>
                    <a:pt x="182" y="331"/>
                  </a:moveTo>
                  <a:lnTo>
                    <a:pt x="158" y="331"/>
                  </a:lnTo>
                  <a:lnTo>
                    <a:pt x="158" y="257"/>
                  </a:lnTo>
                  <a:lnTo>
                    <a:pt x="182" y="257"/>
                  </a:lnTo>
                  <a:lnTo>
                    <a:pt x="182" y="331"/>
                  </a:lnTo>
                  <a:close/>
                  <a:moveTo>
                    <a:pt x="264" y="247"/>
                  </a:moveTo>
                  <a:lnTo>
                    <a:pt x="264" y="247"/>
                  </a:lnTo>
                  <a:lnTo>
                    <a:pt x="256" y="260"/>
                  </a:lnTo>
                  <a:lnTo>
                    <a:pt x="249" y="275"/>
                  </a:lnTo>
                  <a:lnTo>
                    <a:pt x="244" y="291"/>
                  </a:lnTo>
                  <a:lnTo>
                    <a:pt x="242" y="308"/>
                  </a:lnTo>
                  <a:lnTo>
                    <a:pt x="242" y="331"/>
                  </a:lnTo>
                  <a:lnTo>
                    <a:pt x="207" y="331"/>
                  </a:lnTo>
                  <a:lnTo>
                    <a:pt x="207" y="257"/>
                  </a:lnTo>
                  <a:lnTo>
                    <a:pt x="207" y="257"/>
                  </a:lnTo>
                  <a:lnTo>
                    <a:pt x="215" y="254"/>
                  </a:lnTo>
                  <a:lnTo>
                    <a:pt x="221" y="249"/>
                  </a:lnTo>
                  <a:lnTo>
                    <a:pt x="226" y="243"/>
                  </a:lnTo>
                  <a:lnTo>
                    <a:pt x="231" y="236"/>
                  </a:lnTo>
                  <a:lnTo>
                    <a:pt x="238" y="223"/>
                  </a:lnTo>
                  <a:lnTo>
                    <a:pt x="239" y="213"/>
                  </a:lnTo>
                  <a:lnTo>
                    <a:pt x="239" y="213"/>
                  </a:lnTo>
                  <a:lnTo>
                    <a:pt x="241" y="210"/>
                  </a:lnTo>
                  <a:lnTo>
                    <a:pt x="241" y="202"/>
                  </a:lnTo>
                  <a:lnTo>
                    <a:pt x="239" y="190"/>
                  </a:lnTo>
                  <a:lnTo>
                    <a:pt x="238" y="185"/>
                  </a:lnTo>
                  <a:lnTo>
                    <a:pt x="234" y="181"/>
                  </a:lnTo>
                  <a:lnTo>
                    <a:pt x="234" y="181"/>
                  </a:lnTo>
                  <a:lnTo>
                    <a:pt x="231" y="177"/>
                  </a:lnTo>
                  <a:lnTo>
                    <a:pt x="226" y="174"/>
                  </a:lnTo>
                  <a:lnTo>
                    <a:pt x="220" y="171"/>
                  </a:lnTo>
                  <a:lnTo>
                    <a:pt x="212" y="171"/>
                  </a:lnTo>
                  <a:lnTo>
                    <a:pt x="212" y="171"/>
                  </a:lnTo>
                  <a:lnTo>
                    <a:pt x="207" y="171"/>
                  </a:lnTo>
                  <a:lnTo>
                    <a:pt x="202" y="172"/>
                  </a:lnTo>
                  <a:lnTo>
                    <a:pt x="197" y="174"/>
                  </a:lnTo>
                  <a:lnTo>
                    <a:pt x="194" y="179"/>
                  </a:lnTo>
                  <a:lnTo>
                    <a:pt x="194" y="179"/>
                  </a:lnTo>
                  <a:lnTo>
                    <a:pt x="190" y="184"/>
                  </a:lnTo>
                  <a:lnTo>
                    <a:pt x="187" y="189"/>
                  </a:lnTo>
                  <a:lnTo>
                    <a:pt x="184" y="203"/>
                  </a:lnTo>
                  <a:lnTo>
                    <a:pt x="181" y="218"/>
                  </a:lnTo>
                  <a:lnTo>
                    <a:pt x="181" y="233"/>
                  </a:lnTo>
                  <a:lnTo>
                    <a:pt x="158" y="233"/>
                  </a:lnTo>
                  <a:lnTo>
                    <a:pt x="158" y="233"/>
                  </a:lnTo>
                  <a:lnTo>
                    <a:pt x="158" y="218"/>
                  </a:lnTo>
                  <a:lnTo>
                    <a:pt x="156" y="203"/>
                  </a:lnTo>
                  <a:lnTo>
                    <a:pt x="153" y="189"/>
                  </a:lnTo>
                  <a:lnTo>
                    <a:pt x="150" y="184"/>
                  </a:lnTo>
                  <a:lnTo>
                    <a:pt x="146" y="179"/>
                  </a:lnTo>
                  <a:lnTo>
                    <a:pt x="146" y="179"/>
                  </a:lnTo>
                  <a:lnTo>
                    <a:pt x="143" y="174"/>
                  </a:lnTo>
                  <a:lnTo>
                    <a:pt x="138" y="172"/>
                  </a:lnTo>
                  <a:lnTo>
                    <a:pt x="133" y="171"/>
                  </a:lnTo>
                  <a:lnTo>
                    <a:pt x="128" y="171"/>
                  </a:lnTo>
                  <a:lnTo>
                    <a:pt x="128" y="171"/>
                  </a:lnTo>
                  <a:lnTo>
                    <a:pt x="120" y="171"/>
                  </a:lnTo>
                  <a:lnTo>
                    <a:pt x="114" y="174"/>
                  </a:lnTo>
                  <a:lnTo>
                    <a:pt x="109" y="177"/>
                  </a:lnTo>
                  <a:lnTo>
                    <a:pt x="106" y="181"/>
                  </a:lnTo>
                  <a:lnTo>
                    <a:pt x="106" y="181"/>
                  </a:lnTo>
                  <a:lnTo>
                    <a:pt x="102" y="185"/>
                  </a:lnTo>
                  <a:lnTo>
                    <a:pt x="101" y="190"/>
                  </a:lnTo>
                  <a:lnTo>
                    <a:pt x="99" y="202"/>
                  </a:lnTo>
                  <a:lnTo>
                    <a:pt x="99" y="210"/>
                  </a:lnTo>
                  <a:lnTo>
                    <a:pt x="99" y="213"/>
                  </a:lnTo>
                  <a:lnTo>
                    <a:pt x="99" y="213"/>
                  </a:lnTo>
                  <a:lnTo>
                    <a:pt x="102" y="223"/>
                  </a:lnTo>
                  <a:lnTo>
                    <a:pt x="109" y="236"/>
                  </a:lnTo>
                  <a:lnTo>
                    <a:pt x="112" y="243"/>
                  </a:lnTo>
                  <a:lnTo>
                    <a:pt x="119" y="249"/>
                  </a:lnTo>
                  <a:lnTo>
                    <a:pt x="125" y="254"/>
                  </a:lnTo>
                  <a:lnTo>
                    <a:pt x="133" y="257"/>
                  </a:lnTo>
                  <a:lnTo>
                    <a:pt x="133" y="331"/>
                  </a:lnTo>
                  <a:lnTo>
                    <a:pt x="96" y="331"/>
                  </a:lnTo>
                  <a:lnTo>
                    <a:pt x="96" y="308"/>
                  </a:lnTo>
                  <a:lnTo>
                    <a:pt x="96" y="308"/>
                  </a:lnTo>
                  <a:lnTo>
                    <a:pt x="96" y="291"/>
                  </a:lnTo>
                  <a:lnTo>
                    <a:pt x="91" y="275"/>
                  </a:lnTo>
                  <a:lnTo>
                    <a:pt x="84" y="260"/>
                  </a:lnTo>
                  <a:lnTo>
                    <a:pt x="75" y="247"/>
                  </a:lnTo>
                  <a:lnTo>
                    <a:pt x="75" y="247"/>
                  </a:lnTo>
                  <a:lnTo>
                    <a:pt x="68" y="238"/>
                  </a:lnTo>
                  <a:lnTo>
                    <a:pt x="62" y="228"/>
                  </a:lnTo>
                  <a:lnTo>
                    <a:pt x="57" y="218"/>
                  </a:lnTo>
                  <a:lnTo>
                    <a:pt x="53" y="207"/>
                  </a:lnTo>
                  <a:lnTo>
                    <a:pt x="50" y="195"/>
                  </a:lnTo>
                  <a:lnTo>
                    <a:pt x="49" y="185"/>
                  </a:lnTo>
                  <a:lnTo>
                    <a:pt x="47" y="172"/>
                  </a:lnTo>
                  <a:lnTo>
                    <a:pt x="49" y="161"/>
                  </a:lnTo>
                  <a:lnTo>
                    <a:pt x="49" y="161"/>
                  </a:lnTo>
                  <a:lnTo>
                    <a:pt x="49" y="150"/>
                  </a:lnTo>
                  <a:lnTo>
                    <a:pt x="52" y="140"/>
                  </a:lnTo>
                  <a:lnTo>
                    <a:pt x="55" y="128"/>
                  </a:lnTo>
                  <a:lnTo>
                    <a:pt x="58" y="119"/>
                  </a:lnTo>
                  <a:lnTo>
                    <a:pt x="70" y="101"/>
                  </a:lnTo>
                  <a:lnTo>
                    <a:pt x="83" y="84"/>
                  </a:lnTo>
                  <a:lnTo>
                    <a:pt x="99" y="70"/>
                  </a:lnTo>
                  <a:lnTo>
                    <a:pt x="119" y="60"/>
                  </a:lnTo>
                  <a:lnTo>
                    <a:pt x="128" y="55"/>
                  </a:lnTo>
                  <a:lnTo>
                    <a:pt x="138" y="52"/>
                  </a:lnTo>
                  <a:lnTo>
                    <a:pt x="150" y="50"/>
                  </a:lnTo>
                  <a:lnTo>
                    <a:pt x="161" y="48"/>
                  </a:lnTo>
                  <a:lnTo>
                    <a:pt x="161" y="48"/>
                  </a:lnTo>
                  <a:lnTo>
                    <a:pt x="169" y="48"/>
                  </a:lnTo>
                  <a:lnTo>
                    <a:pt x="169" y="48"/>
                  </a:lnTo>
                  <a:lnTo>
                    <a:pt x="182" y="48"/>
                  </a:lnTo>
                  <a:lnTo>
                    <a:pt x="194" y="50"/>
                  </a:lnTo>
                  <a:lnTo>
                    <a:pt x="207" y="53"/>
                  </a:lnTo>
                  <a:lnTo>
                    <a:pt x="216" y="58"/>
                  </a:lnTo>
                  <a:lnTo>
                    <a:pt x="228" y="63"/>
                  </a:lnTo>
                  <a:lnTo>
                    <a:pt x="238" y="70"/>
                  </a:lnTo>
                  <a:lnTo>
                    <a:pt x="247" y="76"/>
                  </a:lnTo>
                  <a:lnTo>
                    <a:pt x="256" y="84"/>
                  </a:lnTo>
                  <a:lnTo>
                    <a:pt x="264" y="93"/>
                  </a:lnTo>
                  <a:lnTo>
                    <a:pt x="270" y="102"/>
                  </a:lnTo>
                  <a:lnTo>
                    <a:pt x="277" y="112"/>
                  </a:lnTo>
                  <a:lnTo>
                    <a:pt x="282" y="123"/>
                  </a:lnTo>
                  <a:lnTo>
                    <a:pt x="287" y="133"/>
                  </a:lnTo>
                  <a:lnTo>
                    <a:pt x="290" y="146"/>
                  </a:lnTo>
                  <a:lnTo>
                    <a:pt x="291" y="158"/>
                  </a:lnTo>
                  <a:lnTo>
                    <a:pt x="291" y="171"/>
                  </a:lnTo>
                  <a:lnTo>
                    <a:pt x="291" y="171"/>
                  </a:lnTo>
                  <a:lnTo>
                    <a:pt x="290" y="190"/>
                  </a:lnTo>
                  <a:lnTo>
                    <a:pt x="285" y="212"/>
                  </a:lnTo>
                  <a:lnTo>
                    <a:pt x="277" y="229"/>
                  </a:lnTo>
                  <a:lnTo>
                    <a:pt x="264" y="247"/>
                  </a:lnTo>
                  <a:lnTo>
                    <a:pt x="264" y="247"/>
                  </a:lnTo>
                  <a:close/>
                  <a:moveTo>
                    <a:pt x="205" y="231"/>
                  </a:moveTo>
                  <a:lnTo>
                    <a:pt x="205" y="231"/>
                  </a:lnTo>
                  <a:lnTo>
                    <a:pt x="207" y="207"/>
                  </a:lnTo>
                  <a:lnTo>
                    <a:pt x="208" y="199"/>
                  </a:lnTo>
                  <a:lnTo>
                    <a:pt x="212" y="195"/>
                  </a:lnTo>
                  <a:lnTo>
                    <a:pt x="212" y="195"/>
                  </a:lnTo>
                  <a:lnTo>
                    <a:pt x="215" y="195"/>
                  </a:lnTo>
                  <a:lnTo>
                    <a:pt x="215" y="195"/>
                  </a:lnTo>
                  <a:lnTo>
                    <a:pt x="216" y="202"/>
                  </a:lnTo>
                  <a:lnTo>
                    <a:pt x="216" y="208"/>
                  </a:lnTo>
                  <a:lnTo>
                    <a:pt x="216" y="208"/>
                  </a:lnTo>
                  <a:lnTo>
                    <a:pt x="212" y="221"/>
                  </a:lnTo>
                  <a:lnTo>
                    <a:pt x="205" y="231"/>
                  </a:lnTo>
                  <a:lnTo>
                    <a:pt x="205" y="231"/>
                  </a:lnTo>
                  <a:close/>
                  <a:moveTo>
                    <a:pt x="133" y="231"/>
                  </a:moveTo>
                  <a:lnTo>
                    <a:pt x="133" y="231"/>
                  </a:lnTo>
                  <a:lnTo>
                    <a:pt x="128" y="221"/>
                  </a:lnTo>
                  <a:lnTo>
                    <a:pt x="124" y="208"/>
                  </a:lnTo>
                  <a:lnTo>
                    <a:pt x="124" y="208"/>
                  </a:lnTo>
                  <a:lnTo>
                    <a:pt x="124" y="202"/>
                  </a:lnTo>
                  <a:lnTo>
                    <a:pt x="125" y="195"/>
                  </a:lnTo>
                  <a:lnTo>
                    <a:pt x="125" y="195"/>
                  </a:lnTo>
                  <a:lnTo>
                    <a:pt x="128" y="195"/>
                  </a:lnTo>
                  <a:lnTo>
                    <a:pt x="128" y="195"/>
                  </a:lnTo>
                  <a:lnTo>
                    <a:pt x="130" y="199"/>
                  </a:lnTo>
                  <a:lnTo>
                    <a:pt x="132" y="207"/>
                  </a:lnTo>
                  <a:lnTo>
                    <a:pt x="133" y="231"/>
                  </a:lnTo>
                  <a:lnTo>
                    <a:pt x="133" y="231"/>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a:extLst>
              <a:ext uri="{FF2B5EF4-FFF2-40B4-BE49-F238E27FC236}">
                <a16:creationId xmlns:a16="http://schemas.microsoft.com/office/drawing/2014/main" id="{DC014BCB-F799-4D8B-9C58-455BAE25B1C2}"/>
              </a:ext>
            </a:extLst>
          </p:cNvPr>
          <p:cNvGrpSpPr/>
          <p:nvPr/>
        </p:nvGrpSpPr>
        <p:grpSpPr>
          <a:xfrm>
            <a:off x="3334019" y="2076060"/>
            <a:ext cx="880746" cy="880743"/>
            <a:chOff x="3334019" y="2076060"/>
            <a:chExt cx="880746" cy="880743"/>
          </a:xfrm>
        </p:grpSpPr>
        <p:sp>
          <p:nvSpPr>
            <p:cNvPr id="19" name="Oval 18">
              <a:extLst>
                <a:ext uri="{FF2B5EF4-FFF2-40B4-BE49-F238E27FC236}">
                  <a16:creationId xmlns:a16="http://schemas.microsoft.com/office/drawing/2014/main" id="{F75D4DC6-262D-0887-FE9D-A0CCAD4986A8}"/>
                </a:ext>
              </a:extLst>
            </p:cNvPr>
            <p:cNvSpPr/>
            <p:nvPr/>
          </p:nvSpPr>
          <p:spPr>
            <a:xfrm>
              <a:off x="3334019" y="2076060"/>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Power">
              <a:extLst>
                <a:ext uri="{FF2B5EF4-FFF2-40B4-BE49-F238E27FC236}">
                  <a16:creationId xmlns:a16="http://schemas.microsoft.com/office/drawing/2014/main" id="{B868B3A2-5C9B-E01B-3923-C126F95604D4}"/>
                </a:ext>
              </a:extLst>
            </p:cNvPr>
            <p:cNvSpPr>
              <a:spLocks noEditPoints="1"/>
            </p:cNvSpPr>
            <p:nvPr/>
          </p:nvSpPr>
          <p:spPr bwMode="auto">
            <a:xfrm>
              <a:off x="3486598" y="2223119"/>
              <a:ext cx="575237" cy="575237"/>
            </a:xfrm>
            <a:custGeom>
              <a:avLst/>
              <a:gdLst>
                <a:gd name="T0" fmla="*/ 183 w 456"/>
                <a:gd name="T1" fmla="*/ 3 h 456"/>
                <a:gd name="T2" fmla="*/ 101 w 456"/>
                <a:gd name="T3" fmla="*/ 37 h 456"/>
                <a:gd name="T4" fmla="*/ 39 w 456"/>
                <a:gd name="T5" fmla="*/ 99 h 456"/>
                <a:gd name="T6" fmla="*/ 5 w 456"/>
                <a:gd name="T7" fmla="*/ 181 h 456"/>
                <a:gd name="T8" fmla="*/ 2 w 456"/>
                <a:gd name="T9" fmla="*/ 251 h 456"/>
                <a:gd name="T10" fmla="*/ 28 w 456"/>
                <a:gd name="T11" fmla="*/ 336 h 456"/>
                <a:gd name="T12" fmla="*/ 83 w 456"/>
                <a:gd name="T13" fmla="*/ 404 h 456"/>
                <a:gd name="T14" fmla="*/ 161 w 456"/>
                <a:gd name="T15" fmla="*/ 445 h 456"/>
                <a:gd name="T16" fmla="*/ 228 w 456"/>
                <a:gd name="T17" fmla="*/ 456 h 456"/>
                <a:gd name="T18" fmla="*/ 318 w 456"/>
                <a:gd name="T19" fmla="*/ 439 h 456"/>
                <a:gd name="T20" fmla="*/ 390 w 456"/>
                <a:gd name="T21" fmla="*/ 390 h 456"/>
                <a:gd name="T22" fmla="*/ 438 w 456"/>
                <a:gd name="T23" fmla="*/ 316 h 456"/>
                <a:gd name="T24" fmla="*/ 456 w 456"/>
                <a:gd name="T25" fmla="*/ 228 h 456"/>
                <a:gd name="T26" fmla="*/ 447 w 456"/>
                <a:gd name="T27" fmla="*/ 160 h 456"/>
                <a:gd name="T28" fmla="*/ 404 w 456"/>
                <a:gd name="T29" fmla="*/ 83 h 456"/>
                <a:gd name="T30" fmla="*/ 337 w 456"/>
                <a:gd name="T31" fmla="*/ 26 h 456"/>
                <a:gd name="T32" fmla="*/ 253 w 456"/>
                <a:gd name="T33" fmla="*/ 0 h 456"/>
                <a:gd name="T34" fmla="*/ 207 w 456"/>
                <a:gd name="T35" fmla="*/ 86 h 456"/>
                <a:gd name="T36" fmla="*/ 228 w 456"/>
                <a:gd name="T37" fmla="*/ 63 h 456"/>
                <a:gd name="T38" fmla="*/ 249 w 456"/>
                <a:gd name="T39" fmla="*/ 78 h 456"/>
                <a:gd name="T40" fmla="*/ 249 w 456"/>
                <a:gd name="T41" fmla="*/ 240 h 456"/>
                <a:gd name="T42" fmla="*/ 228 w 456"/>
                <a:gd name="T43" fmla="*/ 254 h 456"/>
                <a:gd name="T44" fmla="*/ 207 w 456"/>
                <a:gd name="T45" fmla="*/ 231 h 456"/>
                <a:gd name="T46" fmla="*/ 212 w 456"/>
                <a:gd name="T47" fmla="*/ 386 h 456"/>
                <a:gd name="T48" fmla="*/ 153 w 456"/>
                <a:gd name="T49" fmla="*/ 368 h 456"/>
                <a:gd name="T50" fmla="*/ 108 w 456"/>
                <a:gd name="T51" fmla="*/ 329 h 456"/>
                <a:gd name="T52" fmla="*/ 78 w 456"/>
                <a:gd name="T53" fmla="*/ 275 h 456"/>
                <a:gd name="T54" fmla="*/ 72 w 456"/>
                <a:gd name="T55" fmla="*/ 230 h 456"/>
                <a:gd name="T56" fmla="*/ 83 w 456"/>
                <a:gd name="T57" fmla="*/ 169 h 456"/>
                <a:gd name="T58" fmla="*/ 117 w 456"/>
                <a:gd name="T59" fmla="*/ 117 h 456"/>
                <a:gd name="T60" fmla="*/ 142 w 456"/>
                <a:gd name="T61" fmla="*/ 112 h 456"/>
                <a:gd name="T62" fmla="*/ 156 w 456"/>
                <a:gd name="T63" fmla="*/ 134 h 456"/>
                <a:gd name="T64" fmla="*/ 142 w 456"/>
                <a:gd name="T65" fmla="*/ 158 h 456"/>
                <a:gd name="T66" fmla="*/ 121 w 456"/>
                <a:gd name="T67" fmla="*/ 197 h 456"/>
                <a:gd name="T68" fmla="*/ 116 w 456"/>
                <a:gd name="T69" fmla="*/ 230 h 456"/>
                <a:gd name="T70" fmla="*/ 125 w 456"/>
                <a:gd name="T71" fmla="*/ 274 h 456"/>
                <a:gd name="T72" fmla="*/ 150 w 456"/>
                <a:gd name="T73" fmla="*/ 308 h 456"/>
                <a:gd name="T74" fmla="*/ 184 w 456"/>
                <a:gd name="T75" fmla="*/ 333 h 456"/>
                <a:gd name="T76" fmla="*/ 228 w 456"/>
                <a:gd name="T77" fmla="*/ 342 h 456"/>
                <a:gd name="T78" fmla="*/ 262 w 456"/>
                <a:gd name="T79" fmla="*/ 337 h 456"/>
                <a:gd name="T80" fmla="*/ 300 w 456"/>
                <a:gd name="T81" fmla="*/ 316 h 456"/>
                <a:gd name="T82" fmla="*/ 328 w 456"/>
                <a:gd name="T83" fmla="*/ 284 h 456"/>
                <a:gd name="T84" fmla="*/ 341 w 456"/>
                <a:gd name="T85" fmla="*/ 241 h 456"/>
                <a:gd name="T86" fmla="*/ 339 w 456"/>
                <a:gd name="T87" fmla="*/ 207 h 456"/>
                <a:gd name="T88" fmla="*/ 323 w 456"/>
                <a:gd name="T89" fmla="*/ 166 h 456"/>
                <a:gd name="T90" fmla="*/ 303 w 456"/>
                <a:gd name="T91" fmla="*/ 142 h 456"/>
                <a:gd name="T92" fmla="*/ 308 w 456"/>
                <a:gd name="T93" fmla="*/ 117 h 456"/>
                <a:gd name="T94" fmla="*/ 341 w 456"/>
                <a:gd name="T95" fmla="*/ 117 h 456"/>
                <a:gd name="T96" fmla="*/ 368 w 456"/>
                <a:gd name="T97" fmla="*/ 155 h 456"/>
                <a:gd name="T98" fmla="*/ 385 w 456"/>
                <a:gd name="T99" fmla="*/ 213 h 456"/>
                <a:gd name="T100" fmla="*/ 383 w 456"/>
                <a:gd name="T101" fmla="*/ 261 h 456"/>
                <a:gd name="T102" fmla="*/ 359 w 456"/>
                <a:gd name="T103" fmla="*/ 318 h 456"/>
                <a:gd name="T104" fmla="*/ 316 w 456"/>
                <a:gd name="T105" fmla="*/ 360 h 456"/>
                <a:gd name="T106" fmla="*/ 261 w 456"/>
                <a:gd name="T107" fmla="*/ 38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228" y="0"/>
                  </a:moveTo>
                  <a:lnTo>
                    <a:pt x="228" y="0"/>
                  </a:lnTo>
                  <a:lnTo>
                    <a:pt x="205" y="0"/>
                  </a:lnTo>
                  <a:lnTo>
                    <a:pt x="183" y="3"/>
                  </a:lnTo>
                  <a:lnTo>
                    <a:pt x="161" y="10"/>
                  </a:lnTo>
                  <a:lnTo>
                    <a:pt x="140" y="18"/>
                  </a:lnTo>
                  <a:lnTo>
                    <a:pt x="121" y="26"/>
                  </a:lnTo>
                  <a:lnTo>
                    <a:pt x="101" y="37"/>
                  </a:lnTo>
                  <a:lnTo>
                    <a:pt x="83" y="52"/>
                  </a:lnTo>
                  <a:lnTo>
                    <a:pt x="67" y="67"/>
                  </a:lnTo>
                  <a:lnTo>
                    <a:pt x="52" y="83"/>
                  </a:lnTo>
                  <a:lnTo>
                    <a:pt x="39" y="99"/>
                  </a:lnTo>
                  <a:lnTo>
                    <a:pt x="28" y="119"/>
                  </a:lnTo>
                  <a:lnTo>
                    <a:pt x="18" y="138"/>
                  </a:lnTo>
                  <a:lnTo>
                    <a:pt x="11" y="160"/>
                  </a:lnTo>
                  <a:lnTo>
                    <a:pt x="5" y="181"/>
                  </a:lnTo>
                  <a:lnTo>
                    <a:pt x="2" y="204"/>
                  </a:lnTo>
                  <a:lnTo>
                    <a:pt x="0" y="228"/>
                  </a:lnTo>
                  <a:lnTo>
                    <a:pt x="0" y="228"/>
                  </a:lnTo>
                  <a:lnTo>
                    <a:pt x="2" y="251"/>
                  </a:lnTo>
                  <a:lnTo>
                    <a:pt x="5" y="274"/>
                  </a:lnTo>
                  <a:lnTo>
                    <a:pt x="11" y="295"/>
                  </a:lnTo>
                  <a:lnTo>
                    <a:pt x="18" y="316"/>
                  </a:lnTo>
                  <a:lnTo>
                    <a:pt x="28" y="336"/>
                  </a:lnTo>
                  <a:lnTo>
                    <a:pt x="39" y="355"/>
                  </a:lnTo>
                  <a:lnTo>
                    <a:pt x="52" y="373"/>
                  </a:lnTo>
                  <a:lnTo>
                    <a:pt x="67" y="390"/>
                  </a:lnTo>
                  <a:lnTo>
                    <a:pt x="83" y="404"/>
                  </a:lnTo>
                  <a:lnTo>
                    <a:pt x="101" y="417"/>
                  </a:lnTo>
                  <a:lnTo>
                    <a:pt x="121" y="429"/>
                  </a:lnTo>
                  <a:lnTo>
                    <a:pt x="140" y="439"/>
                  </a:lnTo>
                  <a:lnTo>
                    <a:pt x="161" y="445"/>
                  </a:lnTo>
                  <a:lnTo>
                    <a:pt x="183" y="452"/>
                  </a:lnTo>
                  <a:lnTo>
                    <a:pt x="205" y="455"/>
                  </a:lnTo>
                  <a:lnTo>
                    <a:pt x="228" y="456"/>
                  </a:lnTo>
                  <a:lnTo>
                    <a:pt x="228" y="456"/>
                  </a:lnTo>
                  <a:lnTo>
                    <a:pt x="253" y="455"/>
                  </a:lnTo>
                  <a:lnTo>
                    <a:pt x="275" y="452"/>
                  </a:lnTo>
                  <a:lnTo>
                    <a:pt x="297" y="445"/>
                  </a:lnTo>
                  <a:lnTo>
                    <a:pt x="318" y="439"/>
                  </a:lnTo>
                  <a:lnTo>
                    <a:pt x="337" y="429"/>
                  </a:lnTo>
                  <a:lnTo>
                    <a:pt x="357" y="417"/>
                  </a:lnTo>
                  <a:lnTo>
                    <a:pt x="373" y="404"/>
                  </a:lnTo>
                  <a:lnTo>
                    <a:pt x="390" y="390"/>
                  </a:lnTo>
                  <a:lnTo>
                    <a:pt x="404" y="373"/>
                  </a:lnTo>
                  <a:lnTo>
                    <a:pt x="417" y="355"/>
                  </a:lnTo>
                  <a:lnTo>
                    <a:pt x="429" y="336"/>
                  </a:lnTo>
                  <a:lnTo>
                    <a:pt x="438" y="316"/>
                  </a:lnTo>
                  <a:lnTo>
                    <a:pt x="447" y="295"/>
                  </a:lnTo>
                  <a:lnTo>
                    <a:pt x="451" y="274"/>
                  </a:lnTo>
                  <a:lnTo>
                    <a:pt x="456" y="251"/>
                  </a:lnTo>
                  <a:lnTo>
                    <a:pt x="456" y="228"/>
                  </a:lnTo>
                  <a:lnTo>
                    <a:pt x="456" y="228"/>
                  </a:lnTo>
                  <a:lnTo>
                    <a:pt x="456" y="204"/>
                  </a:lnTo>
                  <a:lnTo>
                    <a:pt x="451" y="181"/>
                  </a:lnTo>
                  <a:lnTo>
                    <a:pt x="447" y="160"/>
                  </a:lnTo>
                  <a:lnTo>
                    <a:pt x="438" y="138"/>
                  </a:lnTo>
                  <a:lnTo>
                    <a:pt x="429" y="119"/>
                  </a:lnTo>
                  <a:lnTo>
                    <a:pt x="417" y="99"/>
                  </a:lnTo>
                  <a:lnTo>
                    <a:pt x="404" y="83"/>
                  </a:lnTo>
                  <a:lnTo>
                    <a:pt x="390" y="67"/>
                  </a:lnTo>
                  <a:lnTo>
                    <a:pt x="373" y="52"/>
                  </a:lnTo>
                  <a:lnTo>
                    <a:pt x="357" y="37"/>
                  </a:lnTo>
                  <a:lnTo>
                    <a:pt x="337" y="26"/>
                  </a:lnTo>
                  <a:lnTo>
                    <a:pt x="318" y="18"/>
                  </a:lnTo>
                  <a:lnTo>
                    <a:pt x="297" y="10"/>
                  </a:lnTo>
                  <a:lnTo>
                    <a:pt x="275" y="3"/>
                  </a:lnTo>
                  <a:lnTo>
                    <a:pt x="253" y="0"/>
                  </a:lnTo>
                  <a:lnTo>
                    <a:pt x="228" y="0"/>
                  </a:lnTo>
                  <a:lnTo>
                    <a:pt x="228" y="0"/>
                  </a:lnTo>
                  <a:close/>
                  <a:moveTo>
                    <a:pt x="207" y="86"/>
                  </a:moveTo>
                  <a:lnTo>
                    <a:pt x="207" y="86"/>
                  </a:lnTo>
                  <a:lnTo>
                    <a:pt x="209" y="78"/>
                  </a:lnTo>
                  <a:lnTo>
                    <a:pt x="213" y="70"/>
                  </a:lnTo>
                  <a:lnTo>
                    <a:pt x="220" y="65"/>
                  </a:lnTo>
                  <a:lnTo>
                    <a:pt x="228" y="63"/>
                  </a:lnTo>
                  <a:lnTo>
                    <a:pt x="228" y="63"/>
                  </a:lnTo>
                  <a:lnTo>
                    <a:pt x="238" y="65"/>
                  </a:lnTo>
                  <a:lnTo>
                    <a:pt x="244" y="70"/>
                  </a:lnTo>
                  <a:lnTo>
                    <a:pt x="249" y="78"/>
                  </a:lnTo>
                  <a:lnTo>
                    <a:pt x="251" y="86"/>
                  </a:lnTo>
                  <a:lnTo>
                    <a:pt x="251" y="231"/>
                  </a:lnTo>
                  <a:lnTo>
                    <a:pt x="251" y="231"/>
                  </a:lnTo>
                  <a:lnTo>
                    <a:pt x="249" y="240"/>
                  </a:lnTo>
                  <a:lnTo>
                    <a:pt x="244" y="248"/>
                  </a:lnTo>
                  <a:lnTo>
                    <a:pt x="238" y="251"/>
                  </a:lnTo>
                  <a:lnTo>
                    <a:pt x="228" y="254"/>
                  </a:lnTo>
                  <a:lnTo>
                    <a:pt x="228" y="254"/>
                  </a:lnTo>
                  <a:lnTo>
                    <a:pt x="220" y="251"/>
                  </a:lnTo>
                  <a:lnTo>
                    <a:pt x="213" y="248"/>
                  </a:lnTo>
                  <a:lnTo>
                    <a:pt x="209" y="240"/>
                  </a:lnTo>
                  <a:lnTo>
                    <a:pt x="207" y="231"/>
                  </a:lnTo>
                  <a:lnTo>
                    <a:pt x="207" y="86"/>
                  </a:lnTo>
                  <a:close/>
                  <a:moveTo>
                    <a:pt x="228" y="386"/>
                  </a:moveTo>
                  <a:lnTo>
                    <a:pt x="228" y="386"/>
                  </a:lnTo>
                  <a:lnTo>
                    <a:pt x="212" y="386"/>
                  </a:lnTo>
                  <a:lnTo>
                    <a:pt x="197" y="383"/>
                  </a:lnTo>
                  <a:lnTo>
                    <a:pt x="183" y="380"/>
                  </a:lnTo>
                  <a:lnTo>
                    <a:pt x="168" y="375"/>
                  </a:lnTo>
                  <a:lnTo>
                    <a:pt x="153" y="368"/>
                  </a:lnTo>
                  <a:lnTo>
                    <a:pt x="140" y="360"/>
                  </a:lnTo>
                  <a:lnTo>
                    <a:pt x="129" y="350"/>
                  </a:lnTo>
                  <a:lnTo>
                    <a:pt x="117" y="341"/>
                  </a:lnTo>
                  <a:lnTo>
                    <a:pt x="108" y="329"/>
                  </a:lnTo>
                  <a:lnTo>
                    <a:pt x="98" y="318"/>
                  </a:lnTo>
                  <a:lnTo>
                    <a:pt x="90" y="305"/>
                  </a:lnTo>
                  <a:lnTo>
                    <a:pt x="83" y="290"/>
                  </a:lnTo>
                  <a:lnTo>
                    <a:pt x="78" y="275"/>
                  </a:lnTo>
                  <a:lnTo>
                    <a:pt x="75" y="261"/>
                  </a:lnTo>
                  <a:lnTo>
                    <a:pt x="72" y="246"/>
                  </a:lnTo>
                  <a:lnTo>
                    <a:pt x="72" y="230"/>
                  </a:lnTo>
                  <a:lnTo>
                    <a:pt x="72" y="230"/>
                  </a:lnTo>
                  <a:lnTo>
                    <a:pt x="72" y="213"/>
                  </a:lnTo>
                  <a:lnTo>
                    <a:pt x="75" y="199"/>
                  </a:lnTo>
                  <a:lnTo>
                    <a:pt x="78" y="184"/>
                  </a:lnTo>
                  <a:lnTo>
                    <a:pt x="83" y="169"/>
                  </a:lnTo>
                  <a:lnTo>
                    <a:pt x="90" y="155"/>
                  </a:lnTo>
                  <a:lnTo>
                    <a:pt x="98" y="142"/>
                  </a:lnTo>
                  <a:lnTo>
                    <a:pt x="108" y="129"/>
                  </a:lnTo>
                  <a:lnTo>
                    <a:pt x="117" y="117"/>
                  </a:lnTo>
                  <a:lnTo>
                    <a:pt x="117" y="117"/>
                  </a:lnTo>
                  <a:lnTo>
                    <a:pt x="125" y="112"/>
                  </a:lnTo>
                  <a:lnTo>
                    <a:pt x="134" y="111"/>
                  </a:lnTo>
                  <a:lnTo>
                    <a:pt x="142" y="112"/>
                  </a:lnTo>
                  <a:lnTo>
                    <a:pt x="148" y="117"/>
                  </a:lnTo>
                  <a:lnTo>
                    <a:pt x="148" y="117"/>
                  </a:lnTo>
                  <a:lnTo>
                    <a:pt x="155" y="125"/>
                  </a:lnTo>
                  <a:lnTo>
                    <a:pt x="156" y="134"/>
                  </a:lnTo>
                  <a:lnTo>
                    <a:pt x="155" y="142"/>
                  </a:lnTo>
                  <a:lnTo>
                    <a:pt x="148" y="150"/>
                  </a:lnTo>
                  <a:lnTo>
                    <a:pt x="148" y="150"/>
                  </a:lnTo>
                  <a:lnTo>
                    <a:pt x="142" y="158"/>
                  </a:lnTo>
                  <a:lnTo>
                    <a:pt x="135" y="166"/>
                  </a:lnTo>
                  <a:lnTo>
                    <a:pt x="129" y="176"/>
                  </a:lnTo>
                  <a:lnTo>
                    <a:pt x="124" y="186"/>
                  </a:lnTo>
                  <a:lnTo>
                    <a:pt x="121" y="197"/>
                  </a:lnTo>
                  <a:lnTo>
                    <a:pt x="119" y="207"/>
                  </a:lnTo>
                  <a:lnTo>
                    <a:pt x="117" y="218"/>
                  </a:lnTo>
                  <a:lnTo>
                    <a:pt x="116" y="230"/>
                  </a:lnTo>
                  <a:lnTo>
                    <a:pt x="116" y="230"/>
                  </a:lnTo>
                  <a:lnTo>
                    <a:pt x="117" y="241"/>
                  </a:lnTo>
                  <a:lnTo>
                    <a:pt x="119" y="253"/>
                  </a:lnTo>
                  <a:lnTo>
                    <a:pt x="121" y="262"/>
                  </a:lnTo>
                  <a:lnTo>
                    <a:pt x="125" y="274"/>
                  </a:lnTo>
                  <a:lnTo>
                    <a:pt x="130" y="284"/>
                  </a:lnTo>
                  <a:lnTo>
                    <a:pt x="135" y="292"/>
                  </a:lnTo>
                  <a:lnTo>
                    <a:pt x="142" y="302"/>
                  </a:lnTo>
                  <a:lnTo>
                    <a:pt x="150" y="308"/>
                  </a:lnTo>
                  <a:lnTo>
                    <a:pt x="156" y="316"/>
                  </a:lnTo>
                  <a:lnTo>
                    <a:pt x="166" y="323"/>
                  </a:lnTo>
                  <a:lnTo>
                    <a:pt x="174" y="328"/>
                  </a:lnTo>
                  <a:lnTo>
                    <a:pt x="184" y="333"/>
                  </a:lnTo>
                  <a:lnTo>
                    <a:pt x="196" y="337"/>
                  </a:lnTo>
                  <a:lnTo>
                    <a:pt x="205" y="339"/>
                  </a:lnTo>
                  <a:lnTo>
                    <a:pt x="217" y="341"/>
                  </a:lnTo>
                  <a:lnTo>
                    <a:pt x="228" y="342"/>
                  </a:lnTo>
                  <a:lnTo>
                    <a:pt x="228" y="342"/>
                  </a:lnTo>
                  <a:lnTo>
                    <a:pt x="240" y="341"/>
                  </a:lnTo>
                  <a:lnTo>
                    <a:pt x="251" y="339"/>
                  </a:lnTo>
                  <a:lnTo>
                    <a:pt x="262" y="337"/>
                  </a:lnTo>
                  <a:lnTo>
                    <a:pt x="272" y="333"/>
                  </a:lnTo>
                  <a:lnTo>
                    <a:pt x="282" y="328"/>
                  </a:lnTo>
                  <a:lnTo>
                    <a:pt x="292" y="323"/>
                  </a:lnTo>
                  <a:lnTo>
                    <a:pt x="300" y="316"/>
                  </a:lnTo>
                  <a:lnTo>
                    <a:pt x="308" y="308"/>
                  </a:lnTo>
                  <a:lnTo>
                    <a:pt x="316" y="302"/>
                  </a:lnTo>
                  <a:lnTo>
                    <a:pt x="323" y="292"/>
                  </a:lnTo>
                  <a:lnTo>
                    <a:pt x="328" y="284"/>
                  </a:lnTo>
                  <a:lnTo>
                    <a:pt x="332" y="274"/>
                  </a:lnTo>
                  <a:lnTo>
                    <a:pt x="336" y="262"/>
                  </a:lnTo>
                  <a:lnTo>
                    <a:pt x="339" y="253"/>
                  </a:lnTo>
                  <a:lnTo>
                    <a:pt x="341" y="241"/>
                  </a:lnTo>
                  <a:lnTo>
                    <a:pt x="341" y="230"/>
                  </a:lnTo>
                  <a:lnTo>
                    <a:pt x="341" y="230"/>
                  </a:lnTo>
                  <a:lnTo>
                    <a:pt x="341" y="218"/>
                  </a:lnTo>
                  <a:lnTo>
                    <a:pt x="339" y="207"/>
                  </a:lnTo>
                  <a:lnTo>
                    <a:pt x="336" y="197"/>
                  </a:lnTo>
                  <a:lnTo>
                    <a:pt x="332" y="186"/>
                  </a:lnTo>
                  <a:lnTo>
                    <a:pt x="328" y="176"/>
                  </a:lnTo>
                  <a:lnTo>
                    <a:pt x="323" y="166"/>
                  </a:lnTo>
                  <a:lnTo>
                    <a:pt x="316" y="158"/>
                  </a:lnTo>
                  <a:lnTo>
                    <a:pt x="308" y="150"/>
                  </a:lnTo>
                  <a:lnTo>
                    <a:pt x="308" y="150"/>
                  </a:lnTo>
                  <a:lnTo>
                    <a:pt x="303" y="142"/>
                  </a:lnTo>
                  <a:lnTo>
                    <a:pt x="301" y="134"/>
                  </a:lnTo>
                  <a:lnTo>
                    <a:pt x="303" y="125"/>
                  </a:lnTo>
                  <a:lnTo>
                    <a:pt x="308" y="117"/>
                  </a:lnTo>
                  <a:lnTo>
                    <a:pt x="308" y="117"/>
                  </a:lnTo>
                  <a:lnTo>
                    <a:pt x="316" y="112"/>
                  </a:lnTo>
                  <a:lnTo>
                    <a:pt x="324" y="111"/>
                  </a:lnTo>
                  <a:lnTo>
                    <a:pt x="332" y="112"/>
                  </a:lnTo>
                  <a:lnTo>
                    <a:pt x="341" y="117"/>
                  </a:lnTo>
                  <a:lnTo>
                    <a:pt x="341" y="117"/>
                  </a:lnTo>
                  <a:lnTo>
                    <a:pt x="350" y="129"/>
                  </a:lnTo>
                  <a:lnTo>
                    <a:pt x="360" y="142"/>
                  </a:lnTo>
                  <a:lnTo>
                    <a:pt x="368" y="155"/>
                  </a:lnTo>
                  <a:lnTo>
                    <a:pt x="375" y="169"/>
                  </a:lnTo>
                  <a:lnTo>
                    <a:pt x="380" y="184"/>
                  </a:lnTo>
                  <a:lnTo>
                    <a:pt x="383" y="199"/>
                  </a:lnTo>
                  <a:lnTo>
                    <a:pt x="385" y="213"/>
                  </a:lnTo>
                  <a:lnTo>
                    <a:pt x="386" y="230"/>
                  </a:lnTo>
                  <a:lnTo>
                    <a:pt x="386" y="230"/>
                  </a:lnTo>
                  <a:lnTo>
                    <a:pt x="385" y="246"/>
                  </a:lnTo>
                  <a:lnTo>
                    <a:pt x="383" y="261"/>
                  </a:lnTo>
                  <a:lnTo>
                    <a:pt x="380" y="275"/>
                  </a:lnTo>
                  <a:lnTo>
                    <a:pt x="373" y="290"/>
                  </a:lnTo>
                  <a:lnTo>
                    <a:pt x="367" y="305"/>
                  </a:lnTo>
                  <a:lnTo>
                    <a:pt x="359" y="318"/>
                  </a:lnTo>
                  <a:lnTo>
                    <a:pt x="350" y="329"/>
                  </a:lnTo>
                  <a:lnTo>
                    <a:pt x="341" y="341"/>
                  </a:lnTo>
                  <a:lnTo>
                    <a:pt x="329" y="350"/>
                  </a:lnTo>
                  <a:lnTo>
                    <a:pt x="316" y="360"/>
                  </a:lnTo>
                  <a:lnTo>
                    <a:pt x="303" y="368"/>
                  </a:lnTo>
                  <a:lnTo>
                    <a:pt x="290" y="375"/>
                  </a:lnTo>
                  <a:lnTo>
                    <a:pt x="275" y="380"/>
                  </a:lnTo>
                  <a:lnTo>
                    <a:pt x="261" y="383"/>
                  </a:lnTo>
                  <a:lnTo>
                    <a:pt x="244" y="386"/>
                  </a:lnTo>
                  <a:lnTo>
                    <a:pt x="228" y="386"/>
                  </a:lnTo>
                  <a:lnTo>
                    <a:pt x="228" y="386"/>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spTree>
    <p:extLst>
      <p:ext uri="{BB962C8B-B14F-4D97-AF65-F5344CB8AC3E}">
        <p14:creationId xmlns:p14="http://schemas.microsoft.com/office/powerpoint/2010/main" val="3911848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Effect transition="in" filter="fade">
                                      <p:cBhvr>
                                        <p:cTn id="9" dur="400"/>
                                        <p:tgtEl>
                                          <p:spTgt spid="2"/>
                                        </p:tgtEl>
                                      </p:cBhvr>
                                    </p:animEffect>
                                  </p:childTnLst>
                                </p:cTn>
                              </p:par>
                            </p:childTnLst>
                          </p:cTn>
                        </p:par>
                        <p:par>
                          <p:cTn id="10" fill="hold">
                            <p:stCondLst>
                              <p:cond delay="4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400" fill="hold"/>
                                        <p:tgtEl>
                                          <p:spTgt spid="3"/>
                                        </p:tgtEl>
                                        <p:attrNameLst>
                                          <p:attrName>ppt_w</p:attrName>
                                        </p:attrNameLst>
                                      </p:cBhvr>
                                      <p:tavLst>
                                        <p:tav tm="0">
                                          <p:val>
                                            <p:fltVal val="0"/>
                                          </p:val>
                                        </p:tav>
                                        <p:tav tm="100000">
                                          <p:val>
                                            <p:strVal val="#ppt_w"/>
                                          </p:val>
                                        </p:tav>
                                      </p:tavLst>
                                    </p:anim>
                                    <p:anim calcmode="lin" valueType="num">
                                      <p:cBhvr>
                                        <p:cTn id="19" dur="400" fill="hold"/>
                                        <p:tgtEl>
                                          <p:spTgt spid="3"/>
                                        </p:tgtEl>
                                        <p:attrNameLst>
                                          <p:attrName>ppt_h</p:attrName>
                                        </p:attrNameLst>
                                      </p:cBhvr>
                                      <p:tavLst>
                                        <p:tav tm="0">
                                          <p:val>
                                            <p:fltVal val="0"/>
                                          </p:val>
                                        </p:tav>
                                        <p:tav tm="100000">
                                          <p:val>
                                            <p:strVal val="#ppt_h"/>
                                          </p:val>
                                        </p:tav>
                                      </p:tavLst>
                                    </p:anim>
                                    <p:animEffect transition="in" filter="fade">
                                      <p:cBhvr>
                                        <p:cTn id="20" dur="400"/>
                                        <p:tgtEl>
                                          <p:spTgt spid="3"/>
                                        </p:tgtEl>
                                      </p:cBhvr>
                                    </p:animEffect>
                                  </p:childTnLst>
                                </p:cTn>
                              </p:par>
                            </p:childTnLst>
                          </p:cTn>
                        </p:par>
                        <p:par>
                          <p:cTn id="21" fill="hold">
                            <p:stCondLst>
                              <p:cond delay="4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7A5CF51-17E5-4F57-0332-BD0C820FC7D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E424DBB6-262C-4805-9C98-9E9EC290C06B}"/>
              </a:ext>
            </a:extLst>
          </p:cNvPr>
          <p:cNvSpPr/>
          <p:nvPr/>
        </p:nvSpPr>
        <p:spPr>
          <a:xfrm>
            <a:off x="0" y="0"/>
            <a:ext cx="18288000" cy="10287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Rectangle 1">
            <a:extLst>
              <a:ext uri="{FF2B5EF4-FFF2-40B4-BE49-F238E27FC236}">
                <a16:creationId xmlns:a16="http://schemas.microsoft.com/office/drawing/2014/main" id="{7CAB9FCB-340E-4945-9260-A2BEAA6D62A6}"/>
              </a:ext>
            </a:extLst>
          </p:cNvPr>
          <p:cNvSpPr/>
          <p:nvPr/>
        </p:nvSpPr>
        <p:spPr>
          <a:xfrm>
            <a:off x="6487894" y="1577815"/>
            <a:ext cx="5548186" cy="74158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7" descr="A picture containing outdoor, sky, ground, nature&#10;&#10;Description automatically generated">
            <a:extLst>
              <a:ext uri="{FF2B5EF4-FFF2-40B4-BE49-F238E27FC236}">
                <a16:creationId xmlns:a16="http://schemas.microsoft.com/office/drawing/2014/main" id="{FC7551EC-DE1D-709B-FCD2-3F6674EFFE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930" b="16930"/>
          <a:stretch>
            <a:fillRect/>
          </a:stretch>
        </p:blipFill>
        <p:spPr/>
      </p:pic>
      <p:sp>
        <p:nvSpPr>
          <p:cNvPr id="8" name="Textbox">
            <a:extLst>
              <a:ext uri="{FF2B5EF4-FFF2-40B4-BE49-F238E27FC236}">
                <a16:creationId xmlns:a16="http://schemas.microsoft.com/office/drawing/2014/main" id="{04DA5662-0D8F-A8A7-2812-84841FF7F5D2}"/>
              </a:ext>
            </a:extLst>
          </p:cNvPr>
          <p:cNvSpPr txBox="1"/>
          <p:nvPr/>
        </p:nvSpPr>
        <p:spPr>
          <a:xfrm>
            <a:off x="4485298" y="9300212"/>
            <a:ext cx="9317405" cy="446597"/>
          </a:xfrm>
          <a:prstGeom prst="rect">
            <a:avLst/>
          </a:prstGeom>
          <a:noFill/>
        </p:spPr>
        <p:txBody>
          <a:bodyPr wrap="square" rtlCol="0">
            <a:spAutoFit/>
          </a:bodyPr>
          <a:lstStyle/>
          <a:p>
            <a:pPr algn="ctr">
              <a:lnSpc>
                <a:spcPts val="3000"/>
              </a:lnSpc>
            </a:pPr>
            <a:r>
              <a:rPr lang="en-US" sz="2250" b="1" dirty="0"/>
              <a:t>Dummy text of the printing and typesetting industry. </a:t>
            </a:r>
            <a:endParaRPr lang="en-US" sz="2250" dirty="0">
              <a:solidFill>
                <a:schemeClr val="bg2">
                  <a:lumMod val="90000"/>
                </a:schemeClr>
              </a:solidFill>
            </a:endParaRPr>
          </a:p>
        </p:txBody>
      </p:sp>
      <p:sp>
        <p:nvSpPr>
          <p:cNvPr id="21" name="Textbox">
            <a:extLst>
              <a:ext uri="{FF2B5EF4-FFF2-40B4-BE49-F238E27FC236}">
                <a16:creationId xmlns:a16="http://schemas.microsoft.com/office/drawing/2014/main" id="{EDE74C3E-EEF8-8F23-782F-DC697213A896}"/>
              </a:ext>
            </a:extLst>
          </p:cNvPr>
          <p:cNvSpPr txBox="1"/>
          <p:nvPr/>
        </p:nvSpPr>
        <p:spPr>
          <a:xfrm>
            <a:off x="12566866" y="2035897"/>
            <a:ext cx="4707881" cy="6982424"/>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 </a:t>
            </a:r>
            <a:br>
              <a:rPr lang="en-US" sz="2100" spc="15" dirty="0"/>
            </a:br>
            <a:br>
              <a:rPr lang="en-US" sz="2100" spc="15" dirty="0"/>
            </a:br>
            <a:r>
              <a:rPr lang="en-US" sz="2100" spc="15" dirty="0"/>
              <a:t>Third paragraph here is another example of how the space will look when its all said and done. </a:t>
            </a:r>
          </a:p>
          <a:p>
            <a:pPr>
              <a:lnSpc>
                <a:spcPts val="3000"/>
              </a:lnSpc>
            </a:pPr>
            <a:endParaRPr lang="en-US" sz="2100" spc="15" dirty="0"/>
          </a:p>
          <a:p>
            <a:pPr>
              <a:lnSpc>
                <a:spcPts val="3000"/>
              </a:lnSpc>
            </a:pPr>
            <a:endParaRPr lang="en-US" sz="2100" spc="15" dirty="0"/>
          </a:p>
        </p:txBody>
      </p:sp>
      <p:sp>
        <p:nvSpPr>
          <p:cNvPr id="22" name="Textbox">
            <a:extLst>
              <a:ext uri="{FF2B5EF4-FFF2-40B4-BE49-F238E27FC236}">
                <a16:creationId xmlns:a16="http://schemas.microsoft.com/office/drawing/2014/main" id="{851C4A20-EB24-13D4-5847-A1817FB6A43A}"/>
              </a:ext>
            </a:extLst>
          </p:cNvPr>
          <p:cNvSpPr txBox="1"/>
          <p:nvPr/>
        </p:nvSpPr>
        <p:spPr>
          <a:xfrm>
            <a:off x="951512" y="2042075"/>
            <a:ext cx="4707881" cy="6982424"/>
          </a:xfrm>
          <a:prstGeom prst="rect">
            <a:avLst/>
          </a:prstGeom>
          <a:noFill/>
        </p:spPr>
        <p:txBody>
          <a:bodyPr wrap="square" rtlCol="0">
            <a:spAutoFit/>
          </a:bodyPr>
          <a:lstStyle/>
          <a:p>
            <a:pPr algn="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 </a:t>
            </a:r>
            <a:br>
              <a:rPr lang="en-US" sz="2100" spc="15" dirty="0"/>
            </a:br>
            <a:br>
              <a:rPr lang="en-US" sz="2100" spc="15" dirty="0"/>
            </a:br>
            <a:r>
              <a:rPr lang="en-US" sz="2100" spc="15" dirty="0"/>
              <a:t>Third paragraph here is another example of how the space will look when its all said and done. </a:t>
            </a:r>
          </a:p>
          <a:p>
            <a:pPr>
              <a:lnSpc>
                <a:spcPts val="3000"/>
              </a:lnSpc>
            </a:pPr>
            <a:endParaRPr lang="en-US" sz="2100" spc="15" dirty="0"/>
          </a:p>
          <a:p>
            <a:pPr>
              <a:lnSpc>
                <a:spcPts val="3000"/>
              </a:lnSpc>
            </a:pPr>
            <a:endParaRPr lang="en-US" sz="2100" spc="15" dirty="0"/>
          </a:p>
        </p:txBody>
      </p:sp>
      <p:sp>
        <p:nvSpPr>
          <p:cNvPr id="23" name="Title Text">
            <a:extLst>
              <a:ext uri="{FF2B5EF4-FFF2-40B4-BE49-F238E27FC236}">
                <a16:creationId xmlns:a16="http://schemas.microsoft.com/office/drawing/2014/main" id="{0E679C56-FECC-8404-1B6C-50C29DE404B1}"/>
              </a:ext>
            </a:extLst>
          </p:cNvPr>
          <p:cNvSpPr>
            <a:spLocks noChangeArrowheads="1"/>
          </p:cNvSpPr>
          <p:nvPr/>
        </p:nvSpPr>
        <p:spPr bwMode="auto">
          <a:xfrm>
            <a:off x="5840689" y="492073"/>
            <a:ext cx="6606623" cy="77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TELLING</a:t>
            </a:r>
            <a:endParaRPr lang="en-US" altLang="en-US" sz="6750" spc="-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60190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p:tgtEl>
                                          <p:spTgt spid="2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8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 picture containing outdoor, sky, ground, nature&#10;&#10;Description automatically generated">
            <a:extLst>
              <a:ext uri="{FF2B5EF4-FFF2-40B4-BE49-F238E27FC236}">
                <a16:creationId xmlns:a16="http://schemas.microsoft.com/office/drawing/2014/main" id="{08DF7D31-C32A-5259-3EE5-F3513960A66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811" r="3811"/>
          <a:stretch>
            <a:fillRect/>
          </a:stretch>
        </p:blipFill>
        <p:spPr/>
      </p:pic>
      <p:sp>
        <p:nvSpPr>
          <p:cNvPr id="2" name="Rectangle 1">
            <a:extLst>
              <a:ext uri="{FF2B5EF4-FFF2-40B4-BE49-F238E27FC236}">
                <a16:creationId xmlns:a16="http://schemas.microsoft.com/office/drawing/2014/main" id="{C7796509-EFBA-372B-543C-DD4B115D9B7A}"/>
              </a:ext>
            </a:extLst>
          </p:cNvPr>
          <p:cNvSpPr/>
          <p:nvPr/>
        </p:nvSpPr>
        <p:spPr>
          <a:xfrm>
            <a:off x="0" y="0"/>
            <a:ext cx="4715838" cy="1028700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solidFill>
                  <a:schemeClr val="bg1">
                    <a:lumMod val="75000"/>
                  </a:schemeClr>
                </a:solidFill>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12" name="Textbox">
            <a:extLst>
              <a:ext uri="{FF2B5EF4-FFF2-40B4-BE49-F238E27FC236}">
                <a16:creationId xmlns:a16="http://schemas.microsoft.com/office/drawing/2014/main" id="{B2499B38-4A2C-AC2D-43C3-5C0998D42433}"/>
              </a:ext>
            </a:extLst>
          </p:cNvPr>
          <p:cNvSpPr txBox="1"/>
          <p:nvPr/>
        </p:nvSpPr>
        <p:spPr>
          <a:xfrm rot="16200000">
            <a:off x="1570471" y="3224116"/>
            <a:ext cx="5376785" cy="735138"/>
          </a:xfrm>
          <a:prstGeom prst="rect">
            <a:avLst/>
          </a:prstGeom>
          <a:noFill/>
        </p:spPr>
        <p:txBody>
          <a:bodyPr wrap="square" rtlCol="0">
            <a:spAutoFit/>
          </a:bodyPr>
          <a:lstStyle/>
          <a:p>
            <a:pPr algn="r">
              <a:lnSpc>
                <a:spcPts val="6000"/>
              </a:lnSpc>
            </a:pPr>
            <a:r>
              <a:rPr lang="en-US" sz="2250" spc="-150" dirty="0">
                <a:solidFill>
                  <a:schemeClr val="bg1">
                    <a:lumMod val="75000"/>
                  </a:schemeClr>
                </a:solidFill>
                <a:ea typeface="Cambria" panose="02040503050406030204" pitchFamily="18" charset="0"/>
              </a:rPr>
              <a:t>THIS  IS YOR  MESSAGE</a:t>
            </a:r>
          </a:p>
        </p:txBody>
      </p:sp>
      <p:sp>
        <p:nvSpPr>
          <p:cNvPr id="19" name="Textbox">
            <a:extLst>
              <a:ext uri="{FF2B5EF4-FFF2-40B4-BE49-F238E27FC236}">
                <a16:creationId xmlns:a16="http://schemas.microsoft.com/office/drawing/2014/main" id="{BE52556B-DBC0-5691-897A-AA0D380FC9B8}"/>
              </a:ext>
            </a:extLst>
          </p:cNvPr>
          <p:cNvSpPr txBox="1"/>
          <p:nvPr/>
        </p:nvSpPr>
        <p:spPr>
          <a:xfrm>
            <a:off x="5485331" y="4422286"/>
            <a:ext cx="8566538" cy="3135217"/>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a:t>
            </a:r>
          </a:p>
          <a:p>
            <a:pPr>
              <a:lnSpc>
                <a:spcPts val="3000"/>
              </a:lnSpc>
            </a:pPr>
            <a:endParaRPr lang="en-US" sz="2100" spc="15" dirty="0"/>
          </a:p>
        </p:txBody>
      </p:sp>
      <p:sp>
        <p:nvSpPr>
          <p:cNvPr id="20" name="Title Text">
            <a:extLst>
              <a:ext uri="{FF2B5EF4-FFF2-40B4-BE49-F238E27FC236}">
                <a16:creationId xmlns:a16="http://schemas.microsoft.com/office/drawing/2014/main" id="{FB66AD63-88E1-3001-EEBA-B9FFAF078EF8}"/>
              </a:ext>
            </a:extLst>
          </p:cNvPr>
          <p:cNvSpPr>
            <a:spLocks noChangeArrowheads="1"/>
          </p:cNvSpPr>
          <p:nvPr/>
        </p:nvSpPr>
        <p:spPr bwMode="auto">
          <a:xfrm>
            <a:off x="5578699" y="2431314"/>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TELLER</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824ECF9C-41F9-EC68-26E3-35D7429DCD10}"/>
              </a:ext>
            </a:extLst>
          </p:cNvPr>
          <p:cNvGrpSpPr/>
          <p:nvPr/>
        </p:nvGrpSpPr>
        <p:grpSpPr>
          <a:xfrm rot="16200000">
            <a:off x="679787" y="1751489"/>
            <a:ext cx="2349461" cy="1589685"/>
            <a:chOff x="1594340" y="509336"/>
            <a:chExt cx="194318" cy="131479"/>
          </a:xfrm>
        </p:grpSpPr>
        <p:sp>
          <p:nvSpPr>
            <p:cNvPr id="22" name="Rectangle: Rounded Corners 21">
              <a:extLst>
                <a:ext uri="{FF2B5EF4-FFF2-40B4-BE49-F238E27FC236}">
                  <a16:creationId xmlns:a16="http://schemas.microsoft.com/office/drawing/2014/main" id="{57E5E9AD-2849-A135-57A9-0A1D0B9F1A47}"/>
                </a:ext>
              </a:extLst>
            </p:cNvPr>
            <p:cNvSpPr/>
            <p:nvPr/>
          </p:nvSpPr>
          <p:spPr>
            <a:xfrm>
              <a:off x="1594340" y="509336"/>
              <a:ext cx="68025" cy="68025"/>
            </a:xfrm>
            <a:prstGeom prst="round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3" name="Rectangle: Rounded Corners 22">
              <a:extLst>
                <a:ext uri="{FF2B5EF4-FFF2-40B4-BE49-F238E27FC236}">
                  <a16:creationId xmlns:a16="http://schemas.microsoft.com/office/drawing/2014/main" id="{50B50485-02AF-CD10-F6CB-183ED4265CF7}"/>
                </a:ext>
              </a:extLst>
            </p:cNvPr>
            <p:cNvSpPr/>
            <p:nvPr/>
          </p:nvSpPr>
          <p:spPr>
            <a:xfrm>
              <a:off x="1655596" y="572790"/>
              <a:ext cx="68025" cy="68025"/>
            </a:xfrm>
            <a:prstGeom prst="round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4" name="Rectangle: Rounded Corners 23">
              <a:extLst>
                <a:ext uri="{FF2B5EF4-FFF2-40B4-BE49-F238E27FC236}">
                  <a16:creationId xmlns:a16="http://schemas.microsoft.com/office/drawing/2014/main" id="{BBC6CB47-E2F7-518D-9327-FC5DFEFE4D64}"/>
                </a:ext>
              </a:extLst>
            </p:cNvPr>
            <p:cNvSpPr/>
            <p:nvPr/>
          </p:nvSpPr>
          <p:spPr>
            <a:xfrm>
              <a:off x="1720633" y="509695"/>
              <a:ext cx="68025" cy="68025"/>
            </a:xfrm>
            <a:prstGeom prst="round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25" name="Textbox">
            <a:extLst>
              <a:ext uri="{FF2B5EF4-FFF2-40B4-BE49-F238E27FC236}">
                <a16:creationId xmlns:a16="http://schemas.microsoft.com/office/drawing/2014/main" id="{EA3432A6-54F1-186C-B037-574F0C191709}"/>
              </a:ext>
            </a:extLst>
          </p:cNvPr>
          <p:cNvSpPr txBox="1"/>
          <p:nvPr/>
        </p:nvSpPr>
        <p:spPr>
          <a:xfrm rot="16200000">
            <a:off x="-1767502" y="6472690"/>
            <a:ext cx="8126759" cy="1704121"/>
          </a:xfrm>
          <a:prstGeom prst="rect">
            <a:avLst/>
          </a:prstGeom>
          <a:noFill/>
        </p:spPr>
        <p:txBody>
          <a:bodyPr wrap="square" rtlCol="0">
            <a:spAutoFit/>
          </a:bodyPr>
          <a:lstStyle/>
          <a:p>
            <a:pPr>
              <a:lnSpc>
                <a:spcPts val="11250"/>
              </a:lnSpc>
            </a:pPr>
            <a:r>
              <a:rPr lang="en-US" sz="18000" spc="-300" dirty="0">
                <a:solidFill>
                  <a:schemeClr val="bg1">
                    <a:lumMod val="75000"/>
                    <a:alpha val="12000"/>
                  </a:schemeClr>
                </a:solidFill>
                <a:latin typeface="Cambria" panose="02040503050406030204" pitchFamily="18" charset="0"/>
                <a:ea typeface="Cambria" panose="02040503050406030204" pitchFamily="18" charset="0"/>
              </a:rPr>
              <a:t>ARK CC</a:t>
            </a:r>
          </a:p>
        </p:txBody>
      </p:sp>
    </p:spTree>
    <p:extLst>
      <p:ext uri="{BB962C8B-B14F-4D97-AF65-F5344CB8AC3E}">
        <p14:creationId xmlns:p14="http://schemas.microsoft.com/office/powerpoint/2010/main" val="57987319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 picture containing outdoor, sky, ground, nature&#10;&#10;Description automatically generated">
            <a:extLst>
              <a:ext uri="{FF2B5EF4-FFF2-40B4-BE49-F238E27FC236}">
                <a16:creationId xmlns:a16="http://schemas.microsoft.com/office/drawing/2014/main" id="{08DF7D31-C32A-5259-3EE5-F3513960A66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811" r="3811"/>
          <a:stretch/>
        </p:blipFill>
        <p:spPr/>
      </p:pic>
      <p:pic>
        <p:nvPicPr>
          <p:cNvPr id="10" name="Picture Placeholder 9" descr="A picture containing outdoor, nature, spring, mountain&#10;&#10;Description automatically generated">
            <a:extLst>
              <a:ext uri="{FF2B5EF4-FFF2-40B4-BE49-F238E27FC236}">
                <a16:creationId xmlns:a16="http://schemas.microsoft.com/office/drawing/2014/main" id="{FEA374EA-06DD-4027-AD37-0C3852BC65C8}"/>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811" r="3811"/>
          <a:stretch>
            <a:fillRect/>
          </a:stretch>
        </p:blipFill>
        <p:spPr/>
      </p:pic>
      <p:sp>
        <p:nvSpPr>
          <p:cNvPr id="2" name="Rectangle 1">
            <a:extLst>
              <a:ext uri="{FF2B5EF4-FFF2-40B4-BE49-F238E27FC236}">
                <a16:creationId xmlns:a16="http://schemas.microsoft.com/office/drawing/2014/main" id="{C7796509-EFBA-372B-543C-DD4B115D9B7A}"/>
              </a:ext>
            </a:extLst>
          </p:cNvPr>
          <p:cNvSpPr/>
          <p:nvPr/>
        </p:nvSpPr>
        <p:spPr>
          <a:xfrm>
            <a:off x="0" y="0"/>
            <a:ext cx="4715838" cy="1028700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Textbox">
            <a:extLst>
              <a:ext uri="{FF2B5EF4-FFF2-40B4-BE49-F238E27FC236}">
                <a16:creationId xmlns:a16="http://schemas.microsoft.com/office/drawing/2014/main" id="{7FD23CC6-8F30-8AA3-FEE2-AD335FCF9689}"/>
              </a:ext>
            </a:extLst>
          </p:cNvPr>
          <p:cNvSpPr txBox="1"/>
          <p:nvPr/>
        </p:nvSpPr>
        <p:spPr>
          <a:xfrm>
            <a:off x="729182" y="448409"/>
            <a:ext cx="2132717" cy="778739"/>
          </a:xfrm>
          <a:prstGeom prst="rect">
            <a:avLst/>
          </a:prstGeom>
          <a:noFill/>
        </p:spPr>
        <p:txBody>
          <a:bodyPr wrap="square" rtlCol="0">
            <a:spAutoFit/>
          </a:bodyPr>
          <a:lstStyle/>
          <a:p>
            <a:pPr>
              <a:lnSpc>
                <a:spcPts val="6000"/>
              </a:lnSpc>
            </a:pPr>
            <a:r>
              <a:rPr lang="en-US" sz="3750" spc="-300" dirty="0">
                <a:solidFill>
                  <a:schemeClr val="bg1">
                    <a:lumMod val="75000"/>
                  </a:schemeClr>
                </a:solidFill>
                <a:latin typeface="Cambria" panose="02040503050406030204" pitchFamily="18" charset="0"/>
                <a:ea typeface="Cambria" panose="02040503050406030204" pitchFamily="18" charset="0"/>
              </a:rPr>
              <a:t>ARK CC</a:t>
            </a:r>
          </a:p>
        </p:txBody>
      </p:sp>
      <p:sp>
        <p:nvSpPr>
          <p:cNvPr id="5" name="Rectangle: Rounded Corners 4">
            <a:extLst>
              <a:ext uri="{FF2B5EF4-FFF2-40B4-BE49-F238E27FC236}">
                <a16:creationId xmlns:a16="http://schemas.microsoft.com/office/drawing/2014/main" id="{BECD316C-06D3-2E7F-1A95-B8474C9AB4DE}"/>
              </a:ext>
            </a:extLst>
          </p:cNvPr>
          <p:cNvSpPr/>
          <p:nvPr/>
        </p:nvSpPr>
        <p:spPr>
          <a:xfrm>
            <a:off x="490148" y="765811"/>
            <a:ext cx="323117" cy="3231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6" name="Group 5">
            <a:extLst>
              <a:ext uri="{FF2B5EF4-FFF2-40B4-BE49-F238E27FC236}">
                <a16:creationId xmlns:a16="http://schemas.microsoft.com/office/drawing/2014/main" id="{ED264B32-C446-B763-446C-F818F1BB525A}"/>
              </a:ext>
            </a:extLst>
          </p:cNvPr>
          <p:cNvGrpSpPr/>
          <p:nvPr/>
        </p:nvGrpSpPr>
        <p:grpSpPr>
          <a:xfrm>
            <a:off x="2317253" y="760060"/>
            <a:ext cx="407058" cy="275423"/>
            <a:chOff x="1594340" y="509336"/>
            <a:chExt cx="194318" cy="131479"/>
          </a:xfrm>
        </p:grpSpPr>
        <p:sp>
          <p:nvSpPr>
            <p:cNvPr id="14" name="Rectangle: Rounded Corners 13">
              <a:extLst>
                <a:ext uri="{FF2B5EF4-FFF2-40B4-BE49-F238E27FC236}">
                  <a16:creationId xmlns:a16="http://schemas.microsoft.com/office/drawing/2014/main" id="{30DEBA4D-3792-D1D5-B9B2-156908FBC039}"/>
                </a:ext>
              </a:extLst>
            </p:cNvPr>
            <p:cNvSpPr/>
            <p:nvPr/>
          </p:nvSpPr>
          <p:spPr>
            <a:xfrm>
              <a:off x="1594340" y="509336"/>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Rectangle: Rounded Corners 14">
              <a:extLst>
                <a:ext uri="{FF2B5EF4-FFF2-40B4-BE49-F238E27FC236}">
                  <a16:creationId xmlns:a16="http://schemas.microsoft.com/office/drawing/2014/main" id="{F78B2ED8-7348-6EBD-78E4-7B3FB4448BBD}"/>
                </a:ext>
              </a:extLst>
            </p:cNvPr>
            <p:cNvSpPr/>
            <p:nvPr/>
          </p:nvSpPr>
          <p:spPr>
            <a:xfrm>
              <a:off x="1655596" y="572790"/>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6" name="Rectangle: Rounded Corners 15">
              <a:extLst>
                <a:ext uri="{FF2B5EF4-FFF2-40B4-BE49-F238E27FC236}">
                  <a16:creationId xmlns:a16="http://schemas.microsoft.com/office/drawing/2014/main" id="{34168681-021D-E928-30ED-57ACC75A78DC}"/>
                </a:ext>
              </a:extLst>
            </p:cNvPr>
            <p:cNvSpPr/>
            <p:nvPr/>
          </p:nvSpPr>
          <p:spPr>
            <a:xfrm>
              <a:off x="1720633" y="509695"/>
              <a:ext cx="68025" cy="680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8" name="Textbox">
            <a:extLst>
              <a:ext uri="{FF2B5EF4-FFF2-40B4-BE49-F238E27FC236}">
                <a16:creationId xmlns:a16="http://schemas.microsoft.com/office/drawing/2014/main" id="{2B7D25B3-9193-BEB2-3315-E0964A49A754}"/>
              </a:ext>
            </a:extLst>
          </p:cNvPr>
          <p:cNvSpPr txBox="1"/>
          <p:nvPr/>
        </p:nvSpPr>
        <p:spPr>
          <a:xfrm>
            <a:off x="748183" y="184514"/>
            <a:ext cx="2104832" cy="532197"/>
          </a:xfrm>
          <a:prstGeom prst="rect">
            <a:avLst/>
          </a:prstGeom>
          <a:noFill/>
        </p:spPr>
        <p:txBody>
          <a:bodyPr wrap="square" rtlCol="0">
            <a:spAutoFit/>
          </a:bodyPr>
          <a:lstStyle/>
          <a:p>
            <a:pPr>
              <a:lnSpc>
                <a:spcPts val="3750"/>
              </a:lnSpc>
            </a:pPr>
            <a:r>
              <a:rPr lang="en-US" sz="2550" spc="-300" dirty="0">
                <a:solidFill>
                  <a:schemeClr val="bg1">
                    <a:lumMod val="75000"/>
                  </a:schemeClr>
                </a:solidFill>
                <a:latin typeface="Cambria" panose="02040503050406030204" pitchFamily="18" charset="0"/>
                <a:ea typeface="Cambria" panose="02040503050406030204" pitchFamily="18" charset="0"/>
              </a:rPr>
              <a:t>(Your Logo)</a:t>
            </a:r>
          </a:p>
        </p:txBody>
      </p:sp>
      <p:sp>
        <p:nvSpPr>
          <p:cNvPr id="19" name="Textbox">
            <a:extLst>
              <a:ext uri="{FF2B5EF4-FFF2-40B4-BE49-F238E27FC236}">
                <a16:creationId xmlns:a16="http://schemas.microsoft.com/office/drawing/2014/main" id="{BE52556B-DBC0-5691-897A-AA0D380FC9B8}"/>
              </a:ext>
            </a:extLst>
          </p:cNvPr>
          <p:cNvSpPr txBox="1"/>
          <p:nvPr/>
        </p:nvSpPr>
        <p:spPr>
          <a:xfrm>
            <a:off x="6129010" y="3444568"/>
            <a:ext cx="5999162" cy="5443541"/>
          </a:xfrm>
          <a:prstGeom prst="rect">
            <a:avLst/>
          </a:prstGeom>
          <a:noFill/>
        </p:spPr>
        <p:txBody>
          <a:bodyPr wrap="square" rtlCol="0">
            <a:spAutoFit/>
          </a:bodyPr>
          <a:lstStyle/>
          <a:p>
            <a:pPr>
              <a:lnSpc>
                <a:spcPts val="3000"/>
              </a:lnSpc>
            </a:pPr>
            <a:r>
              <a:rPr lang="en-US" sz="2100" spc="15" dirty="0"/>
              <a:t>Simply dummy text of the printing and typesetting industry. Lorem Ipsum has been the industry's standard dummy text ever since the 1500s, when an unknown printer took a gallery.</a:t>
            </a:r>
            <a:br>
              <a:rPr lang="en-US" sz="2100" spc="15" dirty="0"/>
            </a:br>
            <a:br>
              <a:rPr lang="en-US" sz="2100" spc="15" dirty="0"/>
            </a:br>
            <a:r>
              <a:rPr lang="en-US" sz="2100" spc="15" dirty="0"/>
              <a:t>Second paragraph is here. Lorem Ipsum has been the industry's standard dummy text ever since the 1500s, when an unknown printer took a gallery. </a:t>
            </a:r>
            <a:br>
              <a:rPr lang="en-US" sz="2100" spc="15" dirty="0"/>
            </a:br>
            <a:br>
              <a:rPr lang="en-US" sz="2100" spc="15" dirty="0"/>
            </a:br>
            <a:r>
              <a:rPr lang="en-US" sz="2100" spc="15" dirty="0"/>
              <a:t>Third paragraph here is another example of how the space will look when its all said and done. </a:t>
            </a:r>
          </a:p>
          <a:p>
            <a:pPr>
              <a:lnSpc>
                <a:spcPts val="3000"/>
              </a:lnSpc>
            </a:pPr>
            <a:endParaRPr lang="en-US" sz="2100" spc="15" dirty="0"/>
          </a:p>
          <a:p>
            <a:pPr>
              <a:lnSpc>
                <a:spcPts val="3000"/>
              </a:lnSpc>
            </a:pPr>
            <a:endParaRPr lang="en-US" sz="2100" spc="15" dirty="0"/>
          </a:p>
        </p:txBody>
      </p:sp>
      <p:sp>
        <p:nvSpPr>
          <p:cNvPr id="20" name="Title Text">
            <a:extLst>
              <a:ext uri="{FF2B5EF4-FFF2-40B4-BE49-F238E27FC236}">
                <a16:creationId xmlns:a16="http://schemas.microsoft.com/office/drawing/2014/main" id="{FB66AD63-88E1-3001-EEBA-B9FFAF078EF8}"/>
              </a:ext>
            </a:extLst>
          </p:cNvPr>
          <p:cNvSpPr>
            <a:spLocks noChangeArrowheads="1"/>
          </p:cNvSpPr>
          <p:nvPr/>
        </p:nvSpPr>
        <p:spPr bwMode="auto">
          <a:xfrm>
            <a:off x="5578699" y="899846"/>
            <a:ext cx="6606623" cy="154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ts val="6000"/>
              </a:lnSpc>
            </a:pPr>
            <a:r>
              <a:rPr lang="en-US" altLang="en-US" sz="6750" b="1" spc="-300" dirty="0">
                <a:latin typeface="Cambria" panose="02040503050406030204" pitchFamily="18" charset="0"/>
                <a:ea typeface="Cambria" panose="02040503050406030204" pitchFamily="18" charset="0"/>
              </a:rPr>
              <a:t>STORY</a:t>
            </a:r>
            <a:r>
              <a:rPr lang="en-US" altLang="en-US" sz="6750" b="1" spc="-300" dirty="0">
                <a:solidFill>
                  <a:schemeClr val="bg2">
                    <a:lumMod val="90000"/>
                  </a:schemeClr>
                </a:solidFill>
                <a:latin typeface="Cambria" panose="02040503050406030204" pitchFamily="18" charset="0"/>
                <a:ea typeface="Cambria" panose="02040503050406030204" pitchFamily="18" charset="0"/>
              </a:rPr>
              <a:t> </a:t>
            </a:r>
            <a: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t>TELLING</a:t>
            </a:r>
            <a:br>
              <a:rPr lang="en-US" altLang="en-US" sz="6750" b="1" spc="-300" dirty="0">
                <a:solidFill>
                  <a:schemeClr val="tx2">
                    <a:lumMod val="40000"/>
                    <a:lumOff val="60000"/>
                  </a:schemeClr>
                </a:solidFill>
                <a:latin typeface="Cambria" panose="02040503050406030204" pitchFamily="18" charset="0"/>
                <a:ea typeface="Cambria" panose="02040503050406030204" pitchFamily="18" charset="0"/>
              </a:rPr>
            </a:br>
            <a:r>
              <a:rPr lang="en-US" altLang="en-US" sz="6750" b="1" spc="-300" dirty="0">
                <a:latin typeface="Cambria" panose="02040503050406030204" pitchFamily="18" charset="0"/>
                <a:ea typeface="Cambria" panose="02040503050406030204" pitchFamily="18" charset="0"/>
              </a:rPr>
              <a:t>YOUR COPY HERE</a:t>
            </a:r>
            <a:endParaRPr lang="en-US" altLang="en-US" sz="6750" spc="-300" dirty="0">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C5E596F3-A3DA-406F-9FB1-2ADB945CAF42}"/>
              </a:ext>
            </a:extLst>
          </p:cNvPr>
          <p:cNvSpPr/>
          <p:nvPr/>
        </p:nvSpPr>
        <p:spPr>
          <a:xfrm>
            <a:off x="13572165" y="0"/>
            <a:ext cx="4715838" cy="1028700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nvGrpSpPr>
          <p:cNvPr id="37" name="Group 36">
            <a:extLst>
              <a:ext uri="{FF2B5EF4-FFF2-40B4-BE49-F238E27FC236}">
                <a16:creationId xmlns:a16="http://schemas.microsoft.com/office/drawing/2014/main" id="{26E93236-189D-4222-9F91-94F2166F6166}"/>
              </a:ext>
            </a:extLst>
          </p:cNvPr>
          <p:cNvGrpSpPr/>
          <p:nvPr/>
        </p:nvGrpSpPr>
        <p:grpSpPr>
          <a:xfrm>
            <a:off x="12546749" y="2872472"/>
            <a:ext cx="880746" cy="880743"/>
            <a:chOff x="1038409" y="1189077"/>
            <a:chExt cx="863600" cy="863598"/>
          </a:xfrm>
        </p:grpSpPr>
        <p:sp>
          <p:nvSpPr>
            <p:cNvPr id="38" name="Lock">
              <a:extLst>
                <a:ext uri="{FF2B5EF4-FFF2-40B4-BE49-F238E27FC236}">
                  <a16:creationId xmlns:a16="http://schemas.microsoft.com/office/drawing/2014/main" id="{B8539C04-1229-4FAC-BDA9-578722297128}"/>
                </a:ext>
              </a:extLst>
            </p:cNvPr>
            <p:cNvSpPr>
              <a:spLocks noEditPoints="1"/>
            </p:cNvSpPr>
            <p:nvPr/>
          </p:nvSpPr>
          <p:spPr bwMode="auto">
            <a:xfrm>
              <a:off x="1245040" y="1333793"/>
              <a:ext cx="442884" cy="517642"/>
            </a:xfrm>
            <a:custGeom>
              <a:avLst/>
              <a:gdLst>
                <a:gd name="T0" fmla="*/ 352 w 391"/>
                <a:gd name="T1" fmla="*/ 157 h 457"/>
                <a:gd name="T2" fmla="*/ 349 w 391"/>
                <a:gd name="T3" fmla="*/ 124 h 457"/>
                <a:gd name="T4" fmla="*/ 334 w 391"/>
                <a:gd name="T5" fmla="*/ 82 h 457"/>
                <a:gd name="T6" fmla="*/ 306 w 391"/>
                <a:gd name="T7" fmla="*/ 46 h 457"/>
                <a:gd name="T8" fmla="*/ 270 w 391"/>
                <a:gd name="T9" fmla="*/ 18 h 457"/>
                <a:gd name="T10" fmla="*/ 228 w 391"/>
                <a:gd name="T11" fmla="*/ 4 h 457"/>
                <a:gd name="T12" fmla="*/ 195 w 391"/>
                <a:gd name="T13" fmla="*/ 0 h 457"/>
                <a:gd name="T14" fmla="*/ 150 w 391"/>
                <a:gd name="T15" fmla="*/ 7 h 457"/>
                <a:gd name="T16" fmla="*/ 107 w 391"/>
                <a:gd name="T17" fmla="*/ 26 h 457"/>
                <a:gd name="T18" fmla="*/ 75 w 391"/>
                <a:gd name="T19" fmla="*/ 57 h 457"/>
                <a:gd name="T20" fmla="*/ 52 w 391"/>
                <a:gd name="T21" fmla="*/ 95 h 457"/>
                <a:gd name="T22" fmla="*/ 41 w 391"/>
                <a:gd name="T23" fmla="*/ 141 h 457"/>
                <a:gd name="T24" fmla="*/ 31 w 391"/>
                <a:gd name="T25" fmla="*/ 180 h 457"/>
                <a:gd name="T26" fmla="*/ 19 w 391"/>
                <a:gd name="T27" fmla="*/ 183 h 457"/>
                <a:gd name="T28" fmla="*/ 5 w 391"/>
                <a:gd name="T29" fmla="*/ 194 h 457"/>
                <a:gd name="T30" fmla="*/ 0 w 391"/>
                <a:gd name="T31" fmla="*/ 212 h 457"/>
                <a:gd name="T32" fmla="*/ 0 w 391"/>
                <a:gd name="T33" fmla="*/ 431 h 457"/>
                <a:gd name="T34" fmla="*/ 10 w 391"/>
                <a:gd name="T35" fmla="*/ 447 h 457"/>
                <a:gd name="T36" fmla="*/ 24 w 391"/>
                <a:gd name="T37" fmla="*/ 455 h 457"/>
                <a:gd name="T38" fmla="*/ 360 w 391"/>
                <a:gd name="T39" fmla="*/ 457 h 457"/>
                <a:gd name="T40" fmla="*/ 378 w 391"/>
                <a:gd name="T41" fmla="*/ 450 h 457"/>
                <a:gd name="T42" fmla="*/ 389 w 391"/>
                <a:gd name="T43" fmla="*/ 437 h 457"/>
                <a:gd name="T44" fmla="*/ 391 w 391"/>
                <a:gd name="T45" fmla="*/ 212 h 457"/>
                <a:gd name="T46" fmla="*/ 389 w 391"/>
                <a:gd name="T47" fmla="*/ 199 h 457"/>
                <a:gd name="T48" fmla="*/ 378 w 391"/>
                <a:gd name="T49" fmla="*/ 186 h 457"/>
                <a:gd name="T50" fmla="*/ 360 w 391"/>
                <a:gd name="T51" fmla="*/ 180 h 457"/>
                <a:gd name="T52" fmla="*/ 215 w 391"/>
                <a:gd name="T53" fmla="*/ 338 h 457"/>
                <a:gd name="T54" fmla="*/ 210 w 391"/>
                <a:gd name="T55" fmla="*/ 351 h 457"/>
                <a:gd name="T56" fmla="*/ 192 w 391"/>
                <a:gd name="T57" fmla="*/ 354 h 457"/>
                <a:gd name="T58" fmla="*/ 181 w 391"/>
                <a:gd name="T59" fmla="*/ 351 h 457"/>
                <a:gd name="T60" fmla="*/ 176 w 391"/>
                <a:gd name="T61" fmla="*/ 315 h 457"/>
                <a:gd name="T62" fmla="*/ 160 w 391"/>
                <a:gd name="T63" fmla="*/ 299 h 457"/>
                <a:gd name="T64" fmla="*/ 155 w 391"/>
                <a:gd name="T65" fmla="*/ 279 h 457"/>
                <a:gd name="T66" fmla="*/ 156 w 391"/>
                <a:gd name="T67" fmla="*/ 266 h 457"/>
                <a:gd name="T68" fmla="*/ 168 w 391"/>
                <a:gd name="T69" fmla="*/ 250 h 457"/>
                <a:gd name="T70" fmla="*/ 184 w 391"/>
                <a:gd name="T71" fmla="*/ 240 h 457"/>
                <a:gd name="T72" fmla="*/ 200 w 391"/>
                <a:gd name="T73" fmla="*/ 238 h 457"/>
                <a:gd name="T74" fmla="*/ 223 w 391"/>
                <a:gd name="T75" fmla="*/ 248 h 457"/>
                <a:gd name="T76" fmla="*/ 236 w 391"/>
                <a:gd name="T77" fmla="*/ 271 h 457"/>
                <a:gd name="T78" fmla="*/ 235 w 391"/>
                <a:gd name="T79" fmla="*/ 291 h 457"/>
                <a:gd name="T80" fmla="*/ 215 w 391"/>
                <a:gd name="T81" fmla="*/ 315 h 457"/>
                <a:gd name="T82" fmla="*/ 98 w 391"/>
                <a:gd name="T83" fmla="*/ 180 h 457"/>
                <a:gd name="T84" fmla="*/ 98 w 391"/>
                <a:gd name="T85" fmla="*/ 134 h 457"/>
                <a:gd name="T86" fmla="*/ 114 w 391"/>
                <a:gd name="T87" fmla="*/ 90 h 457"/>
                <a:gd name="T88" fmla="*/ 158 w 391"/>
                <a:gd name="T89" fmla="*/ 54 h 457"/>
                <a:gd name="T90" fmla="*/ 195 w 391"/>
                <a:gd name="T91" fmla="*/ 46 h 457"/>
                <a:gd name="T92" fmla="*/ 215 w 391"/>
                <a:gd name="T93" fmla="*/ 48 h 457"/>
                <a:gd name="T94" fmla="*/ 265 w 391"/>
                <a:gd name="T95" fmla="*/ 75 h 457"/>
                <a:gd name="T96" fmla="*/ 292 w 391"/>
                <a:gd name="T97" fmla="*/ 124 h 457"/>
                <a:gd name="T98" fmla="*/ 295 w 391"/>
                <a:gd name="T99" fmla="*/ 1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1" h="457">
                  <a:moveTo>
                    <a:pt x="360" y="180"/>
                  </a:moveTo>
                  <a:lnTo>
                    <a:pt x="352" y="180"/>
                  </a:lnTo>
                  <a:lnTo>
                    <a:pt x="352" y="157"/>
                  </a:lnTo>
                  <a:lnTo>
                    <a:pt x="352" y="157"/>
                  </a:lnTo>
                  <a:lnTo>
                    <a:pt x="352" y="141"/>
                  </a:lnTo>
                  <a:lnTo>
                    <a:pt x="349" y="124"/>
                  </a:lnTo>
                  <a:lnTo>
                    <a:pt x="345" y="110"/>
                  </a:lnTo>
                  <a:lnTo>
                    <a:pt x="340" y="95"/>
                  </a:lnTo>
                  <a:lnTo>
                    <a:pt x="334" y="82"/>
                  </a:lnTo>
                  <a:lnTo>
                    <a:pt x="326" y="69"/>
                  </a:lnTo>
                  <a:lnTo>
                    <a:pt x="316" y="57"/>
                  </a:lnTo>
                  <a:lnTo>
                    <a:pt x="306" y="46"/>
                  </a:lnTo>
                  <a:lnTo>
                    <a:pt x="295" y="36"/>
                  </a:lnTo>
                  <a:lnTo>
                    <a:pt x="283" y="26"/>
                  </a:lnTo>
                  <a:lnTo>
                    <a:pt x="270" y="18"/>
                  </a:lnTo>
                  <a:lnTo>
                    <a:pt x="257" y="12"/>
                  </a:lnTo>
                  <a:lnTo>
                    <a:pt x="243" y="7"/>
                  </a:lnTo>
                  <a:lnTo>
                    <a:pt x="228" y="4"/>
                  </a:lnTo>
                  <a:lnTo>
                    <a:pt x="212" y="0"/>
                  </a:lnTo>
                  <a:lnTo>
                    <a:pt x="195" y="0"/>
                  </a:lnTo>
                  <a:lnTo>
                    <a:pt x="195" y="0"/>
                  </a:lnTo>
                  <a:lnTo>
                    <a:pt x="179" y="0"/>
                  </a:lnTo>
                  <a:lnTo>
                    <a:pt x="164" y="4"/>
                  </a:lnTo>
                  <a:lnTo>
                    <a:pt x="150" y="7"/>
                  </a:lnTo>
                  <a:lnTo>
                    <a:pt x="135" y="12"/>
                  </a:lnTo>
                  <a:lnTo>
                    <a:pt x="120" y="18"/>
                  </a:lnTo>
                  <a:lnTo>
                    <a:pt x="107" y="26"/>
                  </a:lnTo>
                  <a:lnTo>
                    <a:pt x="96" y="36"/>
                  </a:lnTo>
                  <a:lnTo>
                    <a:pt x="85" y="46"/>
                  </a:lnTo>
                  <a:lnTo>
                    <a:pt x="75" y="57"/>
                  </a:lnTo>
                  <a:lnTo>
                    <a:pt x="65" y="69"/>
                  </a:lnTo>
                  <a:lnTo>
                    <a:pt x="59" y="82"/>
                  </a:lnTo>
                  <a:lnTo>
                    <a:pt x="52" y="95"/>
                  </a:lnTo>
                  <a:lnTo>
                    <a:pt x="45" y="110"/>
                  </a:lnTo>
                  <a:lnTo>
                    <a:pt x="42" y="124"/>
                  </a:lnTo>
                  <a:lnTo>
                    <a:pt x="41" y="141"/>
                  </a:lnTo>
                  <a:lnTo>
                    <a:pt x="39" y="157"/>
                  </a:lnTo>
                  <a:lnTo>
                    <a:pt x="39" y="180"/>
                  </a:lnTo>
                  <a:lnTo>
                    <a:pt x="31" y="180"/>
                  </a:lnTo>
                  <a:lnTo>
                    <a:pt x="31" y="180"/>
                  </a:lnTo>
                  <a:lnTo>
                    <a:pt x="24" y="181"/>
                  </a:lnTo>
                  <a:lnTo>
                    <a:pt x="19" y="183"/>
                  </a:lnTo>
                  <a:lnTo>
                    <a:pt x="13" y="186"/>
                  </a:lnTo>
                  <a:lnTo>
                    <a:pt x="10" y="190"/>
                  </a:lnTo>
                  <a:lnTo>
                    <a:pt x="5" y="194"/>
                  </a:lnTo>
                  <a:lnTo>
                    <a:pt x="3" y="199"/>
                  </a:lnTo>
                  <a:lnTo>
                    <a:pt x="0" y="206"/>
                  </a:lnTo>
                  <a:lnTo>
                    <a:pt x="0" y="212"/>
                  </a:lnTo>
                  <a:lnTo>
                    <a:pt x="0" y="424"/>
                  </a:lnTo>
                  <a:lnTo>
                    <a:pt x="0" y="424"/>
                  </a:lnTo>
                  <a:lnTo>
                    <a:pt x="0" y="431"/>
                  </a:lnTo>
                  <a:lnTo>
                    <a:pt x="3" y="437"/>
                  </a:lnTo>
                  <a:lnTo>
                    <a:pt x="5" y="442"/>
                  </a:lnTo>
                  <a:lnTo>
                    <a:pt x="10" y="447"/>
                  </a:lnTo>
                  <a:lnTo>
                    <a:pt x="13" y="450"/>
                  </a:lnTo>
                  <a:lnTo>
                    <a:pt x="19" y="454"/>
                  </a:lnTo>
                  <a:lnTo>
                    <a:pt x="24" y="455"/>
                  </a:lnTo>
                  <a:lnTo>
                    <a:pt x="31" y="457"/>
                  </a:lnTo>
                  <a:lnTo>
                    <a:pt x="360" y="457"/>
                  </a:lnTo>
                  <a:lnTo>
                    <a:pt x="360" y="457"/>
                  </a:lnTo>
                  <a:lnTo>
                    <a:pt x="367" y="455"/>
                  </a:lnTo>
                  <a:lnTo>
                    <a:pt x="373" y="454"/>
                  </a:lnTo>
                  <a:lnTo>
                    <a:pt x="378" y="450"/>
                  </a:lnTo>
                  <a:lnTo>
                    <a:pt x="383" y="447"/>
                  </a:lnTo>
                  <a:lnTo>
                    <a:pt x="386" y="442"/>
                  </a:lnTo>
                  <a:lnTo>
                    <a:pt x="389" y="437"/>
                  </a:lnTo>
                  <a:lnTo>
                    <a:pt x="391" y="431"/>
                  </a:lnTo>
                  <a:lnTo>
                    <a:pt x="391" y="424"/>
                  </a:lnTo>
                  <a:lnTo>
                    <a:pt x="391" y="212"/>
                  </a:lnTo>
                  <a:lnTo>
                    <a:pt x="391" y="212"/>
                  </a:lnTo>
                  <a:lnTo>
                    <a:pt x="391" y="206"/>
                  </a:lnTo>
                  <a:lnTo>
                    <a:pt x="389" y="199"/>
                  </a:lnTo>
                  <a:lnTo>
                    <a:pt x="386" y="194"/>
                  </a:lnTo>
                  <a:lnTo>
                    <a:pt x="383" y="190"/>
                  </a:lnTo>
                  <a:lnTo>
                    <a:pt x="378" y="186"/>
                  </a:lnTo>
                  <a:lnTo>
                    <a:pt x="373" y="183"/>
                  </a:lnTo>
                  <a:lnTo>
                    <a:pt x="367" y="181"/>
                  </a:lnTo>
                  <a:lnTo>
                    <a:pt x="360" y="180"/>
                  </a:lnTo>
                  <a:lnTo>
                    <a:pt x="360" y="180"/>
                  </a:lnTo>
                  <a:close/>
                  <a:moveTo>
                    <a:pt x="215" y="315"/>
                  </a:moveTo>
                  <a:lnTo>
                    <a:pt x="215" y="338"/>
                  </a:lnTo>
                  <a:lnTo>
                    <a:pt x="215" y="338"/>
                  </a:lnTo>
                  <a:lnTo>
                    <a:pt x="213" y="344"/>
                  </a:lnTo>
                  <a:lnTo>
                    <a:pt x="210" y="351"/>
                  </a:lnTo>
                  <a:lnTo>
                    <a:pt x="205" y="354"/>
                  </a:lnTo>
                  <a:lnTo>
                    <a:pt x="199" y="354"/>
                  </a:lnTo>
                  <a:lnTo>
                    <a:pt x="192" y="354"/>
                  </a:lnTo>
                  <a:lnTo>
                    <a:pt x="192" y="354"/>
                  </a:lnTo>
                  <a:lnTo>
                    <a:pt x="186" y="354"/>
                  </a:lnTo>
                  <a:lnTo>
                    <a:pt x="181" y="351"/>
                  </a:lnTo>
                  <a:lnTo>
                    <a:pt x="177" y="344"/>
                  </a:lnTo>
                  <a:lnTo>
                    <a:pt x="176" y="338"/>
                  </a:lnTo>
                  <a:lnTo>
                    <a:pt x="176" y="315"/>
                  </a:lnTo>
                  <a:lnTo>
                    <a:pt x="176" y="315"/>
                  </a:lnTo>
                  <a:lnTo>
                    <a:pt x="166" y="309"/>
                  </a:lnTo>
                  <a:lnTo>
                    <a:pt x="160" y="299"/>
                  </a:lnTo>
                  <a:lnTo>
                    <a:pt x="156" y="292"/>
                  </a:lnTo>
                  <a:lnTo>
                    <a:pt x="155" y="286"/>
                  </a:lnTo>
                  <a:lnTo>
                    <a:pt x="155" y="279"/>
                  </a:lnTo>
                  <a:lnTo>
                    <a:pt x="155" y="273"/>
                  </a:lnTo>
                  <a:lnTo>
                    <a:pt x="155" y="273"/>
                  </a:lnTo>
                  <a:lnTo>
                    <a:pt x="156" y="266"/>
                  </a:lnTo>
                  <a:lnTo>
                    <a:pt x="160" y="260"/>
                  </a:lnTo>
                  <a:lnTo>
                    <a:pt x="163" y="255"/>
                  </a:lnTo>
                  <a:lnTo>
                    <a:pt x="168" y="250"/>
                  </a:lnTo>
                  <a:lnTo>
                    <a:pt x="173" y="245"/>
                  </a:lnTo>
                  <a:lnTo>
                    <a:pt x="177" y="242"/>
                  </a:lnTo>
                  <a:lnTo>
                    <a:pt x="184" y="240"/>
                  </a:lnTo>
                  <a:lnTo>
                    <a:pt x="191" y="238"/>
                  </a:lnTo>
                  <a:lnTo>
                    <a:pt x="191" y="238"/>
                  </a:lnTo>
                  <a:lnTo>
                    <a:pt x="200" y="238"/>
                  </a:lnTo>
                  <a:lnTo>
                    <a:pt x="208" y="240"/>
                  </a:lnTo>
                  <a:lnTo>
                    <a:pt x="217" y="243"/>
                  </a:lnTo>
                  <a:lnTo>
                    <a:pt x="223" y="248"/>
                  </a:lnTo>
                  <a:lnTo>
                    <a:pt x="230" y="255"/>
                  </a:lnTo>
                  <a:lnTo>
                    <a:pt x="233" y="263"/>
                  </a:lnTo>
                  <a:lnTo>
                    <a:pt x="236" y="271"/>
                  </a:lnTo>
                  <a:lnTo>
                    <a:pt x="236" y="279"/>
                  </a:lnTo>
                  <a:lnTo>
                    <a:pt x="236" y="279"/>
                  </a:lnTo>
                  <a:lnTo>
                    <a:pt x="235" y="291"/>
                  </a:lnTo>
                  <a:lnTo>
                    <a:pt x="231" y="300"/>
                  </a:lnTo>
                  <a:lnTo>
                    <a:pt x="225" y="309"/>
                  </a:lnTo>
                  <a:lnTo>
                    <a:pt x="215" y="315"/>
                  </a:lnTo>
                  <a:lnTo>
                    <a:pt x="215" y="315"/>
                  </a:lnTo>
                  <a:close/>
                  <a:moveTo>
                    <a:pt x="295" y="180"/>
                  </a:moveTo>
                  <a:lnTo>
                    <a:pt x="98" y="180"/>
                  </a:lnTo>
                  <a:lnTo>
                    <a:pt x="98" y="146"/>
                  </a:lnTo>
                  <a:lnTo>
                    <a:pt x="98" y="146"/>
                  </a:lnTo>
                  <a:lnTo>
                    <a:pt x="98" y="134"/>
                  </a:lnTo>
                  <a:lnTo>
                    <a:pt x="99" y="124"/>
                  </a:lnTo>
                  <a:lnTo>
                    <a:pt x="106" y="106"/>
                  </a:lnTo>
                  <a:lnTo>
                    <a:pt x="114" y="90"/>
                  </a:lnTo>
                  <a:lnTo>
                    <a:pt x="125" y="75"/>
                  </a:lnTo>
                  <a:lnTo>
                    <a:pt x="140" y="64"/>
                  </a:lnTo>
                  <a:lnTo>
                    <a:pt x="158" y="54"/>
                  </a:lnTo>
                  <a:lnTo>
                    <a:pt x="176" y="48"/>
                  </a:lnTo>
                  <a:lnTo>
                    <a:pt x="186" y="48"/>
                  </a:lnTo>
                  <a:lnTo>
                    <a:pt x="195" y="46"/>
                  </a:lnTo>
                  <a:lnTo>
                    <a:pt x="195" y="46"/>
                  </a:lnTo>
                  <a:lnTo>
                    <a:pt x="205" y="48"/>
                  </a:lnTo>
                  <a:lnTo>
                    <a:pt x="215" y="48"/>
                  </a:lnTo>
                  <a:lnTo>
                    <a:pt x="235" y="54"/>
                  </a:lnTo>
                  <a:lnTo>
                    <a:pt x="251" y="64"/>
                  </a:lnTo>
                  <a:lnTo>
                    <a:pt x="265" y="75"/>
                  </a:lnTo>
                  <a:lnTo>
                    <a:pt x="277" y="90"/>
                  </a:lnTo>
                  <a:lnTo>
                    <a:pt x="287" y="106"/>
                  </a:lnTo>
                  <a:lnTo>
                    <a:pt x="292" y="124"/>
                  </a:lnTo>
                  <a:lnTo>
                    <a:pt x="293" y="134"/>
                  </a:lnTo>
                  <a:lnTo>
                    <a:pt x="295" y="146"/>
                  </a:lnTo>
                  <a:lnTo>
                    <a:pt x="295" y="180"/>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9" name="Oval 38">
              <a:extLst>
                <a:ext uri="{FF2B5EF4-FFF2-40B4-BE49-F238E27FC236}">
                  <a16:creationId xmlns:a16="http://schemas.microsoft.com/office/drawing/2014/main" id="{9961CE0D-783C-4959-9EF5-B217EC8A7795}"/>
                </a:ext>
              </a:extLst>
            </p:cNvPr>
            <p:cNvSpPr/>
            <p:nvPr/>
          </p:nvSpPr>
          <p:spPr>
            <a:xfrm>
              <a:off x="1038409" y="1189077"/>
              <a:ext cx="863600" cy="863598"/>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grpSp>
        <p:nvGrpSpPr>
          <p:cNvPr id="40" name="Group 39">
            <a:extLst>
              <a:ext uri="{FF2B5EF4-FFF2-40B4-BE49-F238E27FC236}">
                <a16:creationId xmlns:a16="http://schemas.microsoft.com/office/drawing/2014/main" id="{7A44703D-9E84-42A6-94EA-37B7DD8EAFE9}"/>
              </a:ext>
            </a:extLst>
          </p:cNvPr>
          <p:cNvGrpSpPr/>
          <p:nvPr/>
        </p:nvGrpSpPr>
        <p:grpSpPr>
          <a:xfrm>
            <a:off x="12542948" y="7142228"/>
            <a:ext cx="880746" cy="880743"/>
            <a:chOff x="1196862" y="3086894"/>
            <a:chExt cx="863600" cy="863598"/>
          </a:xfrm>
        </p:grpSpPr>
        <p:sp>
          <p:nvSpPr>
            <p:cNvPr id="41" name="Oval 40">
              <a:extLst>
                <a:ext uri="{FF2B5EF4-FFF2-40B4-BE49-F238E27FC236}">
                  <a16:creationId xmlns:a16="http://schemas.microsoft.com/office/drawing/2014/main" id="{59168307-4DDF-45CF-88E4-7DF9ADC86208}"/>
                </a:ext>
              </a:extLst>
            </p:cNvPr>
            <p:cNvSpPr/>
            <p:nvPr/>
          </p:nvSpPr>
          <p:spPr>
            <a:xfrm>
              <a:off x="1196862" y="3086894"/>
              <a:ext cx="863600" cy="863598"/>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2" name="Computer Screen">
              <a:extLst>
                <a:ext uri="{FF2B5EF4-FFF2-40B4-BE49-F238E27FC236}">
                  <a16:creationId xmlns:a16="http://schemas.microsoft.com/office/drawing/2014/main" id="{14E36BB6-0BE7-4E65-A100-79CC1511A1F8}"/>
                </a:ext>
              </a:extLst>
            </p:cNvPr>
            <p:cNvSpPr>
              <a:spLocks noEditPoints="1"/>
            </p:cNvSpPr>
            <p:nvPr/>
          </p:nvSpPr>
          <p:spPr bwMode="auto">
            <a:xfrm>
              <a:off x="1369348" y="3335100"/>
              <a:ext cx="522066" cy="419253"/>
            </a:xfrm>
            <a:custGeom>
              <a:avLst/>
              <a:gdLst>
                <a:gd name="T0" fmla="*/ 23 w 457"/>
                <a:gd name="T1" fmla="*/ 0 h 367"/>
                <a:gd name="T2" fmla="*/ 15 w 457"/>
                <a:gd name="T3" fmla="*/ 2 h 367"/>
                <a:gd name="T4" fmla="*/ 2 w 457"/>
                <a:gd name="T5" fmla="*/ 13 h 367"/>
                <a:gd name="T6" fmla="*/ 0 w 457"/>
                <a:gd name="T7" fmla="*/ 280 h 367"/>
                <a:gd name="T8" fmla="*/ 2 w 457"/>
                <a:gd name="T9" fmla="*/ 290 h 367"/>
                <a:gd name="T10" fmla="*/ 15 w 457"/>
                <a:gd name="T11" fmla="*/ 302 h 367"/>
                <a:gd name="T12" fmla="*/ 168 w 457"/>
                <a:gd name="T13" fmla="*/ 303 h 367"/>
                <a:gd name="T14" fmla="*/ 90 w 457"/>
                <a:gd name="T15" fmla="*/ 342 h 367"/>
                <a:gd name="T16" fmla="*/ 85 w 457"/>
                <a:gd name="T17" fmla="*/ 342 h 367"/>
                <a:gd name="T18" fmla="*/ 79 w 457"/>
                <a:gd name="T19" fmla="*/ 351 h 367"/>
                <a:gd name="T20" fmla="*/ 77 w 457"/>
                <a:gd name="T21" fmla="*/ 355 h 367"/>
                <a:gd name="T22" fmla="*/ 80 w 457"/>
                <a:gd name="T23" fmla="*/ 364 h 367"/>
                <a:gd name="T24" fmla="*/ 90 w 457"/>
                <a:gd name="T25" fmla="*/ 367 h 367"/>
                <a:gd name="T26" fmla="*/ 369 w 457"/>
                <a:gd name="T27" fmla="*/ 367 h 367"/>
                <a:gd name="T28" fmla="*/ 377 w 457"/>
                <a:gd name="T29" fmla="*/ 364 h 367"/>
                <a:gd name="T30" fmla="*/ 382 w 457"/>
                <a:gd name="T31" fmla="*/ 355 h 367"/>
                <a:gd name="T32" fmla="*/ 380 w 457"/>
                <a:gd name="T33" fmla="*/ 351 h 367"/>
                <a:gd name="T34" fmla="*/ 374 w 457"/>
                <a:gd name="T35" fmla="*/ 342 h 367"/>
                <a:gd name="T36" fmla="*/ 289 w 457"/>
                <a:gd name="T37" fmla="*/ 342 h 367"/>
                <a:gd name="T38" fmla="*/ 434 w 457"/>
                <a:gd name="T39" fmla="*/ 303 h 367"/>
                <a:gd name="T40" fmla="*/ 444 w 457"/>
                <a:gd name="T41" fmla="*/ 302 h 367"/>
                <a:gd name="T42" fmla="*/ 455 w 457"/>
                <a:gd name="T43" fmla="*/ 290 h 367"/>
                <a:gd name="T44" fmla="*/ 457 w 457"/>
                <a:gd name="T45" fmla="*/ 23 h 367"/>
                <a:gd name="T46" fmla="*/ 455 w 457"/>
                <a:gd name="T47" fmla="*/ 13 h 367"/>
                <a:gd name="T48" fmla="*/ 444 w 457"/>
                <a:gd name="T49" fmla="*/ 2 h 367"/>
                <a:gd name="T50" fmla="*/ 434 w 457"/>
                <a:gd name="T51" fmla="*/ 0 h 367"/>
                <a:gd name="T52" fmla="*/ 418 w 457"/>
                <a:gd name="T53" fmla="*/ 245 h 367"/>
                <a:gd name="T54" fmla="*/ 411 w 457"/>
                <a:gd name="T55" fmla="*/ 261 h 367"/>
                <a:gd name="T56" fmla="*/ 395 w 457"/>
                <a:gd name="T57" fmla="*/ 267 h 367"/>
                <a:gd name="T58" fmla="*/ 64 w 457"/>
                <a:gd name="T59" fmla="*/ 267 h 367"/>
                <a:gd name="T60" fmla="*/ 48 w 457"/>
                <a:gd name="T61" fmla="*/ 261 h 367"/>
                <a:gd name="T62" fmla="*/ 41 w 457"/>
                <a:gd name="T63" fmla="*/ 245 h 367"/>
                <a:gd name="T64" fmla="*/ 41 w 457"/>
                <a:gd name="T65" fmla="*/ 59 h 367"/>
                <a:gd name="T66" fmla="*/ 48 w 457"/>
                <a:gd name="T67" fmla="*/ 42 h 367"/>
                <a:gd name="T68" fmla="*/ 64 w 457"/>
                <a:gd name="T69" fmla="*/ 36 h 367"/>
                <a:gd name="T70" fmla="*/ 395 w 457"/>
                <a:gd name="T71" fmla="*/ 36 h 367"/>
                <a:gd name="T72" fmla="*/ 411 w 457"/>
                <a:gd name="T73" fmla="*/ 42 h 367"/>
                <a:gd name="T74" fmla="*/ 418 w 457"/>
                <a:gd name="T75" fmla="*/ 5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367">
                  <a:moveTo>
                    <a:pt x="434" y="0"/>
                  </a:moveTo>
                  <a:lnTo>
                    <a:pt x="23" y="0"/>
                  </a:lnTo>
                  <a:lnTo>
                    <a:pt x="23" y="0"/>
                  </a:lnTo>
                  <a:lnTo>
                    <a:pt x="15" y="2"/>
                  </a:lnTo>
                  <a:lnTo>
                    <a:pt x="7" y="6"/>
                  </a:lnTo>
                  <a:lnTo>
                    <a:pt x="2" y="13"/>
                  </a:lnTo>
                  <a:lnTo>
                    <a:pt x="0" y="23"/>
                  </a:lnTo>
                  <a:lnTo>
                    <a:pt x="0" y="280"/>
                  </a:lnTo>
                  <a:lnTo>
                    <a:pt x="0" y="280"/>
                  </a:lnTo>
                  <a:lnTo>
                    <a:pt x="2" y="290"/>
                  </a:lnTo>
                  <a:lnTo>
                    <a:pt x="7" y="297"/>
                  </a:lnTo>
                  <a:lnTo>
                    <a:pt x="15" y="302"/>
                  </a:lnTo>
                  <a:lnTo>
                    <a:pt x="23" y="303"/>
                  </a:lnTo>
                  <a:lnTo>
                    <a:pt x="168" y="303"/>
                  </a:lnTo>
                  <a:lnTo>
                    <a:pt x="168" y="342"/>
                  </a:lnTo>
                  <a:lnTo>
                    <a:pt x="90" y="342"/>
                  </a:lnTo>
                  <a:lnTo>
                    <a:pt x="90" y="342"/>
                  </a:lnTo>
                  <a:lnTo>
                    <a:pt x="85" y="342"/>
                  </a:lnTo>
                  <a:lnTo>
                    <a:pt x="80" y="346"/>
                  </a:lnTo>
                  <a:lnTo>
                    <a:pt x="79" y="351"/>
                  </a:lnTo>
                  <a:lnTo>
                    <a:pt x="77" y="355"/>
                  </a:lnTo>
                  <a:lnTo>
                    <a:pt x="77" y="355"/>
                  </a:lnTo>
                  <a:lnTo>
                    <a:pt x="79" y="360"/>
                  </a:lnTo>
                  <a:lnTo>
                    <a:pt x="80" y="364"/>
                  </a:lnTo>
                  <a:lnTo>
                    <a:pt x="85" y="367"/>
                  </a:lnTo>
                  <a:lnTo>
                    <a:pt x="90" y="367"/>
                  </a:lnTo>
                  <a:lnTo>
                    <a:pt x="369" y="367"/>
                  </a:lnTo>
                  <a:lnTo>
                    <a:pt x="369" y="367"/>
                  </a:lnTo>
                  <a:lnTo>
                    <a:pt x="374" y="367"/>
                  </a:lnTo>
                  <a:lnTo>
                    <a:pt x="377" y="364"/>
                  </a:lnTo>
                  <a:lnTo>
                    <a:pt x="380" y="360"/>
                  </a:lnTo>
                  <a:lnTo>
                    <a:pt x="382" y="355"/>
                  </a:lnTo>
                  <a:lnTo>
                    <a:pt x="382" y="355"/>
                  </a:lnTo>
                  <a:lnTo>
                    <a:pt x="380" y="351"/>
                  </a:lnTo>
                  <a:lnTo>
                    <a:pt x="377" y="346"/>
                  </a:lnTo>
                  <a:lnTo>
                    <a:pt x="374" y="342"/>
                  </a:lnTo>
                  <a:lnTo>
                    <a:pt x="369" y="342"/>
                  </a:lnTo>
                  <a:lnTo>
                    <a:pt x="289" y="342"/>
                  </a:lnTo>
                  <a:lnTo>
                    <a:pt x="289" y="303"/>
                  </a:lnTo>
                  <a:lnTo>
                    <a:pt x="434" y="303"/>
                  </a:lnTo>
                  <a:lnTo>
                    <a:pt x="434" y="303"/>
                  </a:lnTo>
                  <a:lnTo>
                    <a:pt x="444" y="302"/>
                  </a:lnTo>
                  <a:lnTo>
                    <a:pt x="450" y="297"/>
                  </a:lnTo>
                  <a:lnTo>
                    <a:pt x="455" y="290"/>
                  </a:lnTo>
                  <a:lnTo>
                    <a:pt x="457" y="280"/>
                  </a:lnTo>
                  <a:lnTo>
                    <a:pt x="457" y="23"/>
                  </a:lnTo>
                  <a:lnTo>
                    <a:pt x="457" y="23"/>
                  </a:lnTo>
                  <a:lnTo>
                    <a:pt x="455" y="13"/>
                  </a:lnTo>
                  <a:lnTo>
                    <a:pt x="450" y="6"/>
                  </a:lnTo>
                  <a:lnTo>
                    <a:pt x="444" y="2"/>
                  </a:lnTo>
                  <a:lnTo>
                    <a:pt x="434" y="0"/>
                  </a:lnTo>
                  <a:lnTo>
                    <a:pt x="434" y="0"/>
                  </a:lnTo>
                  <a:close/>
                  <a:moveTo>
                    <a:pt x="418" y="245"/>
                  </a:moveTo>
                  <a:lnTo>
                    <a:pt x="418" y="245"/>
                  </a:lnTo>
                  <a:lnTo>
                    <a:pt x="416" y="253"/>
                  </a:lnTo>
                  <a:lnTo>
                    <a:pt x="411" y="261"/>
                  </a:lnTo>
                  <a:lnTo>
                    <a:pt x="405" y="266"/>
                  </a:lnTo>
                  <a:lnTo>
                    <a:pt x="395" y="267"/>
                  </a:lnTo>
                  <a:lnTo>
                    <a:pt x="64" y="267"/>
                  </a:lnTo>
                  <a:lnTo>
                    <a:pt x="64" y="267"/>
                  </a:lnTo>
                  <a:lnTo>
                    <a:pt x="54" y="266"/>
                  </a:lnTo>
                  <a:lnTo>
                    <a:pt x="48" y="261"/>
                  </a:lnTo>
                  <a:lnTo>
                    <a:pt x="43" y="253"/>
                  </a:lnTo>
                  <a:lnTo>
                    <a:pt x="41" y="245"/>
                  </a:lnTo>
                  <a:lnTo>
                    <a:pt x="41" y="59"/>
                  </a:lnTo>
                  <a:lnTo>
                    <a:pt x="41" y="59"/>
                  </a:lnTo>
                  <a:lnTo>
                    <a:pt x="43" y="50"/>
                  </a:lnTo>
                  <a:lnTo>
                    <a:pt x="48" y="42"/>
                  </a:lnTo>
                  <a:lnTo>
                    <a:pt x="54" y="37"/>
                  </a:lnTo>
                  <a:lnTo>
                    <a:pt x="64" y="36"/>
                  </a:lnTo>
                  <a:lnTo>
                    <a:pt x="395" y="36"/>
                  </a:lnTo>
                  <a:lnTo>
                    <a:pt x="395" y="36"/>
                  </a:lnTo>
                  <a:lnTo>
                    <a:pt x="405" y="37"/>
                  </a:lnTo>
                  <a:lnTo>
                    <a:pt x="411" y="42"/>
                  </a:lnTo>
                  <a:lnTo>
                    <a:pt x="416" y="50"/>
                  </a:lnTo>
                  <a:lnTo>
                    <a:pt x="418" y="59"/>
                  </a:lnTo>
                  <a:lnTo>
                    <a:pt x="418" y="245"/>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sp>
        <p:nvSpPr>
          <p:cNvPr id="43" name="Textbox">
            <a:extLst>
              <a:ext uri="{FF2B5EF4-FFF2-40B4-BE49-F238E27FC236}">
                <a16:creationId xmlns:a16="http://schemas.microsoft.com/office/drawing/2014/main" id="{1F33ECA6-69A4-4DFA-92EA-DB548FC24ED2}"/>
              </a:ext>
            </a:extLst>
          </p:cNvPr>
          <p:cNvSpPr txBox="1"/>
          <p:nvPr/>
        </p:nvSpPr>
        <p:spPr>
          <a:xfrm>
            <a:off x="13941880" y="2533930"/>
            <a:ext cx="3976409" cy="1452064"/>
          </a:xfrm>
          <a:prstGeom prst="rect">
            <a:avLst/>
          </a:prstGeom>
          <a:noFill/>
        </p:spPr>
        <p:txBody>
          <a:bodyPr wrap="square" rtlCol="0">
            <a:spAutoFit/>
          </a:bodyPr>
          <a:lstStyle/>
          <a:p>
            <a:pP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sp>
        <p:nvSpPr>
          <p:cNvPr id="45" name="Textbox">
            <a:extLst>
              <a:ext uri="{FF2B5EF4-FFF2-40B4-BE49-F238E27FC236}">
                <a16:creationId xmlns:a16="http://schemas.microsoft.com/office/drawing/2014/main" id="{8F306960-AAC8-4816-9B75-51C89DF409C0}"/>
              </a:ext>
            </a:extLst>
          </p:cNvPr>
          <p:cNvSpPr txBox="1"/>
          <p:nvPr/>
        </p:nvSpPr>
        <p:spPr>
          <a:xfrm>
            <a:off x="13941878" y="6911779"/>
            <a:ext cx="3976409" cy="1452064"/>
          </a:xfrm>
          <a:prstGeom prst="rect">
            <a:avLst/>
          </a:prstGeom>
          <a:noFill/>
        </p:spPr>
        <p:txBody>
          <a:bodyPr wrap="square" rtlCol="0">
            <a:spAutoFit/>
          </a:bodyPr>
          <a:lstStyle/>
          <a:p>
            <a:pP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sp>
        <p:nvSpPr>
          <p:cNvPr id="46" name="Textbox">
            <a:extLst>
              <a:ext uri="{FF2B5EF4-FFF2-40B4-BE49-F238E27FC236}">
                <a16:creationId xmlns:a16="http://schemas.microsoft.com/office/drawing/2014/main" id="{188B1939-FC03-4E24-8871-FAB3630B1088}"/>
              </a:ext>
            </a:extLst>
          </p:cNvPr>
          <p:cNvSpPr txBox="1"/>
          <p:nvPr/>
        </p:nvSpPr>
        <p:spPr>
          <a:xfrm>
            <a:off x="378050" y="2533930"/>
            <a:ext cx="3976409" cy="1452064"/>
          </a:xfrm>
          <a:prstGeom prst="rect">
            <a:avLst/>
          </a:prstGeom>
          <a:noFill/>
        </p:spPr>
        <p:txBody>
          <a:bodyPr wrap="square" rtlCol="0">
            <a:spAutoFit/>
          </a:bodyPr>
          <a:lstStyle/>
          <a:p>
            <a:pPr algn="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sp>
        <p:nvSpPr>
          <p:cNvPr id="47" name="Textbox">
            <a:extLst>
              <a:ext uri="{FF2B5EF4-FFF2-40B4-BE49-F238E27FC236}">
                <a16:creationId xmlns:a16="http://schemas.microsoft.com/office/drawing/2014/main" id="{10C22904-1522-4F12-B2AF-D87BE0206457}"/>
              </a:ext>
            </a:extLst>
          </p:cNvPr>
          <p:cNvSpPr txBox="1"/>
          <p:nvPr/>
        </p:nvSpPr>
        <p:spPr>
          <a:xfrm>
            <a:off x="378049" y="6911779"/>
            <a:ext cx="3976409" cy="1452064"/>
          </a:xfrm>
          <a:prstGeom prst="rect">
            <a:avLst/>
          </a:prstGeom>
          <a:noFill/>
        </p:spPr>
        <p:txBody>
          <a:bodyPr wrap="square" rtlCol="0">
            <a:spAutoFit/>
          </a:bodyPr>
          <a:lstStyle/>
          <a:p>
            <a:pPr algn="r">
              <a:lnSpc>
                <a:spcPts val="2700"/>
              </a:lnSpc>
            </a:pPr>
            <a:r>
              <a:rPr lang="en-US" sz="2100" dirty="0">
                <a:ln w="15875">
                  <a:noFill/>
                  <a:round/>
                </a:ln>
                <a:solidFill>
                  <a:schemeClr val="bg1">
                    <a:lumMod val="95000"/>
                  </a:schemeClr>
                </a:solidFill>
                <a:cs typeface="Arial" panose="020B0604020202020204" pitchFamily="34" charset="0"/>
              </a:rPr>
              <a:t>Your text goes here, customize this area with your text. This is a placeholder to show the space and design. </a:t>
            </a:r>
          </a:p>
        </p:txBody>
      </p:sp>
      <p:grpSp>
        <p:nvGrpSpPr>
          <p:cNvPr id="4" name="Group 3">
            <a:extLst>
              <a:ext uri="{FF2B5EF4-FFF2-40B4-BE49-F238E27FC236}">
                <a16:creationId xmlns:a16="http://schemas.microsoft.com/office/drawing/2014/main" id="{8F6FAD95-C584-47FE-B08C-2125736DC9B4}"/>
              </a:ext>
            </a:extLst>
          </p:cNvPr>
          <p:cNvGrpSpPr/>
          <p:nvPr/>
        </p:nvGrpSpPr>
        <p:grpSpPr>
          <a:xfrm>
            <a:off x="4891724" y="7142228"/>
            <a:ext cx="880746" cy="880743"/>
            <a:chOff x="4891724" y="7142228"/>
            <a:chExt cx="880746" cy="880743"/>
          </a:xfrm>
        </p:grpSpPr>
        <p:sp>
          <p:nvSpPr>
            <p:cNvPr id="22" name="Oval 21">
              <a:extLst>
                <a:ext uri="{FF2B5EF4-FFF2-40B4-BE49-F238E27FC236}">
                  <a16:creationId xmlns:a16="http://schemas.microsoft.com/office/drawing/2014/main" id="{53F13AD4-0DAC-493D-A6D7-7D1D3ABE8DD9}"/>
                </a:ext>
              </a:extLst>
            </p:cNvPr>
            <p:cNvSpPr/>
            <p:nvPr/>
          </p:nvSpPr>
          <p:spPr>
            <a:xfrm>
              <a:off x="4891724" y="7142228"/>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8" name="Lightbulb">
              <a:extLst>
                <a:ext uri="{FF2B5EF4-FFF2-40B4-BE49-F238E27FC236}">
                  <a16:creationId xmlns:a16="http://schemas.microsoft.com/office/drawing/2014/main" id="{2A72C0C9-0484-4AEB-AC72-9EC56013A32E}"/>
                </a:ext>
              </a:extLst>
            </p:cNvPr>
            <p:cNvSpPr>
              <a:spLocks noEditPoints="1"/>
            </p:cNvSpPr>
            <p:nvPr/>
          </p:nvSpPr>
          <p:spPr bwMode="auto">
            <a:xfrm>
              <a:off x="5097010" y="7275023"/>
              <a:ext cx="462281" cy="619998"/>
            </a:xfrm>
            <a:custGeom>
              <a:avLst/>
              <a:gdLst>
                <a:gd name="T0" fmla="*/ 141 w 340"/>
                <a:gd name="T1" fmla="*/ 1 h 456"/>
                <a:gd name="T2" fmla="*/ 71 w 340"/>
                <a:gd name="T3" fmla="*/ 31 h 456"/>
                <a:gd name="T4" fmla="*/ 21 w 340"/>
                <a:gd name="T5" fmla="*/ 86 h 456"/>
                <a:gd name="T6" fmla="*/ 0 w 340"/>
                <a:gd name="T7" fmla="*/ 158 h 456"/>
                <a:gd name="T8" fmla="*/ 8 w 340"/>
                <a:gd name="T9" fmla="*/ 223 h 456"/>
                <a:gd name="T10" fmla="*/ 37 w 340"/>
                <a:gd name="T11" fmla="*/ 278 h 456"/>
                <a:gd name="T12" fmla="*/ 47 w 340"/>
                <a:gd name="T13" fmla="*/ 331 h 456"/>
                <a:gd name="T14" fmla="*/ 57 w 340"/>
                <a:gd name="T15" fmla="*/ 358 h 456"/>
                <a:gd name="T16" fmla="*/ 63 w 340"/>
                <a:gd name="T17" fmla="*/ 428 h 456"/>
                <a:gd name="T18" fmla="*/ 117 w 340"/>
                <a:gd name="T19" fmla="*/ 437 h 456"/>
                <a:gd name="T20" fmla="*/ 198 w 340"/>
                <a:gd name="T21" fmla="*/ 456 h 456"/>
                <a:gd name="T22" fmla="*/ 221 w 340"/>
                <a:gd name="T23" fmla="*/ 437 h 456"/>
                <a:gd name="T24" fmla="*/ 277 w 340"/>
                <a:gd name="T25" fmla="*/ 428 h 456"/>
                <a:gd name="T26" fmla="*/ 283 w 340"/>
                <a:gd name="T27" fmla="*/ 358 h 456"/>
                <a:gd name="T28" fmla="*/ 291 w 340"/>
                <a:gd name="T29" fmla="*/ 308 h 456"/>
                <a:gd name="T30" fmla="*/ 303 w 340"/>
                <a:gd name="T31" fmla="*/ 278 h 456"/>
                <a:gd name="T32" fmla="*/ 331 w 340"/>
                <a:gd name="T33" fmla="*/ 228 h 456"/>
                <a:gd name="T34" fmla="*/ 340 w 340"/>
                <a:gd name="T35" fmla="*/ 171 h 456"/>
                <a:gd name="T36" fmla="*/ 319 w 340"/>
                <a:gd name="T37" fmla="*/ 89 h 456"/>
                <a:gd name="T38" fmla="*/ 265 w 340"/>
                <a:gd name="T39" fmla="*/ 29 h 456"/>
                <a:gd name="T40" fmla="*/ 187 w 340"/>
                <a:gd name="T41" fmla="*/ 0 h 456"/>
                <a:gd name="T42" fmla="*/ 158 w 340"/>
                <a:gd name="T43" fmla="*/ 257 h 456"/>
                <a:gd name="T44" fmla="*/ 256 w 340"/>
                <a:gd name="T45" fmla="*/ 260 h 456"/>
                <a:gd name="T46" fmla="*/ 207 w 340"/>
                <a:gd name="T47" fmla="*/ 331 h 456"/>
                <a:gd name="T48" fmla="*/ 226 w 340"/>
                <a:gd name="T49" fmla="*/ 243 h 456"/>
                <a:gd name="T50" fmla="*/ 241 w 340"/>
                <a:gd name="T51" fmla="*/ 210 h 456"/>
                <a:gd name="T52" fmla="*/ 234 w 340"/>
                <a:gd name="T53" fmla="*/ 181 h 456"/>
                <a:gd name="T54" fmla="*/ 212 w 340"/>
                <a:gd name="T55" fmla="*/ 171 h 456"/>
                <a:gd name="T56" fmla="*/ 194 w 340"/>
                <a:gd name="T57" fmla="*/ 179 h 456"/>
                <a:gd name="T58" fmla="*/ 181 w 340"/>
                <a:gd name="T59" fmla="*/ 233 h 456"/>
                <a:gd name="T60" fmla="*/ 153 w 340"/>
                <a:gd name="T61" fmla="*/ 189 h 456"/>
                <a:gd name="T62" fmla="*/ 138 w 340"/>
                <a:gd name="T63" fmla="*/ 172 h 456"/>
                <a:gd name="T64" fmla="*/ 114 w 340"/>
                <a:gd name="T65" fmla="*/ 174 h 456"/>
                <a:gd name="T66" fmla="*/ 101 w 340"/>
                <a:gd name="T67" fmla="*/ 190 h 456"/>
                <a:gd name="T68" fmla="*/ 102 w 340"/>
                <a:gd name="T69" fmla="*/ 223 h 456"/>
                <a:gd name="T70" fmla="*/ 133 w 340"/>
                <a:gd name="T71" fmla="*/ 257 h 456"/>
                <a:gd name="T72" fmla="*/ 96 w 340"/>
                <a:gd name="T73" fmla="*/ 291 h 456"/>
                <a:gd name="T74" fmla="*/ 68 w 340"/>
                <a:gd name="T75" fmla="*/ 238 h 456"/>
                <a:gd name="T76" fmla="*/ 49 w 340"/>
                <a:gd name="T77" fmla="*/ 185 h 456"/>
                <a:gd name="T78" fmla="*/ 52 w 340"/>
                <a:gd name="T79" fmla="*/ 140 h 456"/>
                <a:gd name="T80" fmla="*/ 99 w 340"/>
                <a:gd name="T81" fmla="*/ 70 h 456"/>
                <a:gd name="T82" fmla="*/ 161 w 340"/>
                <a:gd name="T83" fmla="*/ 48 h 456"/>
                <a:gd name="T84" fmla="*/ 194 w 340"/>
                <a:gd name="T85" fmla="*/ 50 h 456"/>
                <a:gd name="T86" fmla="*/ 247 w 340"/>
                <a:gd name="T87" fmla="*/ 76 h 456"/>
                <a:gd name="T88" fmla="*/ 282 w 340"/>
                <a:gd name="T89" fmla="*/ 123 h 456"/>
                <a:gd name="T90" fmla="*/ 291 w 340"/>
                <a:gd name="T91" fmla="*/ 171 h 456"/>
                <a:gd name="T92" fmla="*/ 264 w 340"/>
                <a:gd name="T93" fmla="*/ 247 h 456"/>
                <a:gd name="T94" fmla="*/ 212 w 340"/>
                <a:gd name="T95" fmla="*/ 195 h 456"/>
                <a:gd name="T96" fmla="*/ 216 w 340"/>
                <a:gd name="T97" fmla="*/ 208 h 456"/>
                <a:gd name="T98" fmla="*/ 133 w 340"/>
                <a:gd name="T99" fmla="*/ 231 h 456"/>
                <a:gd name="T100" fmla="*/ 124 w 340"/>
                <a:gd name="T101" fmla="*/ 202 h 456"/>
                <a:gd name="T102" fmla="*/ 130 w 340"/>
                <a:gd name="T103"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456">
                  <a:moveTo>
                    <a:pt x="169" y="0"/>
                  </a:moveTo>
                  <a:lnTo>
                    <a:pt x="169" y="0"/>
                  </a:lnTo>
                  <a:lnTo>
                    <a:pt x="158" y="0"/>
                  </a:lnTo>
                  <a:lnTo>
                    <a:pt x="158" y="0"/>
                  </a:lnTo>
                  <a:lnTo>
                    <a:pt x="141" y="1"/>
                  </a:lnTo>
                  <a:lnTo>
                    <a:pt x="127" y="4"/>
                  </a:lnTo>
                  <a:lnTo>
                    <a:pt x="112" y="9"/>
                  </a:lnTo>
                  <a:lnTo>
                    <a:pt x="97" y="14"/>
                  </a:lnTo>
                  <a:lnTo>
                    <a:pt x="84" y="22"/>
                  </a:lnTo>
                  <a:lnTo>
                    <a:pt x="71" y="31"/>
                  </a:lnTo>
                  <a:lnTo>
                    <a:pt x="60" y="39"/>
                  </a:lnTo>
                  <a:lnTo>
                    <a:pt x="49" y="50"/>
                  </a:lnTo>
                  <a:lnTo>
                    <a:pt x="39" y="60"/>
                  </a:lnTo>
                  <a:lnTo>
                    <a:pt x="29" y="73"/>
                  </a:lnTo>
                  <a:lnTo>
                    <a:pt x="21" y="86"/>
                  </a:lnTo>
                  <a:lnTo>
                    <a:pt x="14" y="99"/>
                  </a:lnTo>
                  <a:lnTo>
                    <a:pt x="9" y="112"/>
                  </a:lnTo>
                  <a:lnTo>
                    <a:pt x="5" y="127"/>
                  </a:lnTo>
                  <a:lnTo>
                    <a:pt x="1" y="143"/>
                  </a:lnTo>
                  <a:lnTo>
                    <a:pt x="0" y="158"/>
                  </a:lnTo>
                  <a:lnTo>
                    <a:pt x="0" y="158"/>
                  </a:lnTo>
                  <a:lnTo>
                    <a:pt x="0" y="176"/>
                  </a:lnTo>
                  <a:lnTo>
                    <a:pt x="0" y="192"/>
                  </a:lnTo>
                  <a:lnTo>
                    <a:pt x="3" y="208"/>
                  </a:lnTo>
                  <a:lnTo>
                    <a:pt x="8" y="223"/>
                  </a:lnTo>
                  <a:lnTo>
                    <a:pt x="13" y="238"/>
                  </a:lnTo>
                  <a:lnTo>
                    <a:pt x="19" y="252"/>
                  </a:lnTo>
                  <a:lnTo>
                    <a:pt x="27" y="265"/>
                  </a:lnTo>
                  <a:lnTo>
                    <a:pt x="37" y="278"/>
                  </a:lnTo>
                  <a:lnTo>
                    <a:pt x="37" y="278"/>
                  </a:lnTo>
                  <a:lnTo>
                    <a:pt x="42" y="285"/>
                  </a:lnTo>
                  <a:lnTo>
                    <a:pt x="45" y="291"/>
                  </a:lnTo>
                  <a:lnTo>
                    <a:pt x="47" y="300"/>
                  </a:lnTo>
                  <a:lnTo>
                    <a:pt x="47" y="308"/>
                  </a:lnTo>
                  <a:lnTo>
                    <a:pt x="47" y="331"/>
                  </a:lnTo>
                  <a:lnTo>
                    <a:pt x="47" y="331"/>
                  </a:lnTo>
                  <a:lnTo>
                    <a:pt x="49" y="339"/>
                  </a:lnTo>
                  <a:lnTo>
                    <a:pt x="50" y="345"/>
                  </a:lnTo>
                  <a:lnTo>
                    <a:pt x="52" y="353"/>
                  </a:lnTo>
                  <a:lnTo>
                    <a:pt x="57" y="358"/>
                  </a:lnTo>
                  <a:lnTo>
                    <a:pt x="57" y="412"/>
                  </a:lnTo>
                  <a:lnTo>
                    <a:pt x="57" y="412"/>
                  </a:lnTo>
                  <a:lnTo>
                    <a:pt x="57" y="417"/>
                  </a:lnTo>
                  <a:lnTo>
                    <a:pt x="58" y="422"/>
                  </a:lnTo>
                  <a:lnTo>
                    <a:pt x="63" y="428"/>
                  </a:lnTo>
                  <a:lnTo>
                    <a:pt x="71" y="435"/>
                  </a:lnTo>
                  <a:lnTo>
                    <a:pt x="76" y="437"/>
                  </a:lnTo>
                  <a:lnTo>
                    <a:pt x="81" y="437"/>
                  </a:lnTo>
                  <a:lnTo>
                    <a:pt x="117" y="437"/>
                  </a:lnTo>
                  <a:lnTo>
                    <a:pt x="117" y="437"/>
                  </a:lnTo>
                  <a:lnTo>
                    <a:pt x="120" y="445"/>
                  </a:lnTo>
                  <a:lnTo>
                    <a:pt x="127" y="450"/>
                  </a:lnTo>
                  <a:lnTo>
                    <a:pt x="133" y="455"/>
                  </a:lnTo>
                  <a:lnTo>
                    <a:pt x="141" y="456"/>
                  </a:lnTo>
                  <a:lnTo>
                    <a:pt x="198" y="456"/>
                  </a:lnTo>
                  <a:lnTo>
                    <a:pt x="198" y="456"/>
                  </a:lnTo>
                  <a:lnTo>
                    <a:pt x="207" y="455"/>
                  </a:lnTo>
                  <a:lnTo>
                    <a:pt x="213" y="450"/>
                  </a:lnTo>
                  <a:lnTo>
                    <a:pt x="218" y="445"/>
                  </a:lnTo>
                  <a:lnTo>
                    <a:pt x="221" y="437"/>
                  </a:lnTo>
                  <a:lnTo>
                    <a:pt x="259" y="437"/>
                  </a:lnTo>
                  <a:lnTo>
                    <a:pt x="259" y="437"/>
                  </a:lnTo>
                  <a:lnTo>
                    <a:pt x="264" y="437"/>
                  </a:lnTo>
                  <a:lnTo>
                    <a:pt x="269" y="435"/>
                  </a:lnTo>
                  <a:lnTo>
                    <a:pt x="277" y="428"/>
                  </a:lnTo>
                  <a:lnTo>
                    <a:pt x="282" y="422"/>
                  </a:lnTo>
                  <a:lnTo>
                    <a:pt x="283" y="417"/>
                  </a:lnTo>
                  <a:lnTo>
                    <a:pt x="283" y="412"/>
                  </a:lnTo>
                  <a:lnTo>
                    <a:pt x="283" y="358"/>
                  </a:lnTo>
                  <a:lnTo>
                    <a:pt x="283" y="358"/>
                  </a:lnTo>
                  <a:lnTo>
                    <a:pt x="287" y="353"/>
                  </a:lnTo>
                  <a:lnTo>
                    <a:pt x="290" y="345"/>
                  </a:lnTo>
                  <a:lnTo>
                    <a:pt x="291" y="339"/>
                  </a:lnTo>
                  <a:lnTo>
                    <a:pt x="291" y="331"/>
                  </a:lnTo>
                  <a:lnTo>
                    <a:pt x="291" y="308"/>
                  </a:lnTo>
                  <a:lnTo>
                    <a:pt x="291" y="308"/>
                  </a:lnTo>
                  <a:lnTo>
                    <a:pt x="293" y="300"/>
                  </a:lnTo>
                  <a:lnTo>
                    <a:pt x="295" y="291"/>
                  </a:lnTo>
                  <a:lnTo>
                    <a:pt x="298" y="285"/>
                  </a:lnTo>
                  <a:lnTo>
                    <a:pt x="303" y="278"/>
                  </a:lnTo>
                  <a:lnTo>
                    <a:pt x="303" y="278"/>
                  </a:lnTo>
                  <a:lnTo>
                    <a:pt x="311" y="267"/>
                  </a:lnTo>
                  <a:lnTo>
                    <a:pt x="319" y="254"/>
                  </a:lnTo>
                  <a:lnTo>
                    <a:pt x="326" y="241"/>
                  </a:lnTo>
                  <a:lnTo>
                    <a:pt x="331" y="228"/>
                  </a:lnTo>
                  <a:lnTo>
                    <a:pt x="335" y="215"/>
                  </a:lnTo>
                  <a:lnTo>
                    <a:pt x="339" y="200"/>
                  </a:lnTo>
                  <a:lnTo>
                    <a:pt x="340" y="185"/>
                  </a:lnTo>
                  <a:lnTo>
                    <a:pt x="340" y="171"/>
                  </a:lnTo>
                  <a:lnTo>
                    <a:pt x="340" y="171"/>
                  </a:lnTo>
                  <a:lnTo>
                    <a:pt x="340" y="153"/>
                  </a:lnTo>
                  <a:lnTo>
                    <a:pt x="337" y="135"/>
                  </a:lnTo>
                  <a:lnTo>
                    <a:pt x="332" y="119"/>
                  </a:lnTo>
                  <a:lnTo>
                    <a:pt x="327" y="104"/>
                  </a:lnTo>
                  <a:lnTo>
                    <a:pt x="319" y="89"/>
                  </a:lnTo>
                  <a:lnTo>
                    <a:pt x="311" y="75"/>
                  </a:lnTo>
                  <a:lnTo>
                    <a:pt x="301" y="62"/>
                  </a:lnTo>
                  <a:lnTo>
                    <a:pt x="290" y="50"/>
                  </a:lnTo>
                  <a:lnTo>
                    <a:pt x="278" y="39"/>
                  </a:lnTo>
                  <a:lnTo>
                    <a:pt x="265" y="29"/>
                  </a:lnTo>
                  <a:lnTo>
                    <a:pt x="251" y="19"/>
                  </a:lnTo>
                  <a:lnTo>
                    <a:pt x="236" y="13"/>
                  </a:lnTo>
                  <a:lnTo>
                    <a:pt x="220" y="8"/>
                  </a:lnTo>
                  <a:lnTo>
                    <a:pt x="203" y="3"/>
                  </a:lnTo>
                  <a:lnTo>
                    <a:pt x="187" y="0"/>
                  </a:lnTo>
                  <a:lnTo>
                    <a:pt x="169" y="0"/>
                  </a:lnTo>
                  <a:lnTo>
                    <a:pt x="169" y="0"/>
                  </a:lnTo>
                  <a:close/>
                  <a:moveTo>
                    <a:pt x="182" y="331"/>
                  </a:moveTo>
                  <a:lnTo>
                    <a:pt x="158" y="331"/>
                  </a:lnTo>
                  <a:lnTo>
                    <a:pt x="158" y="257"/>
                  </a:lnTo>
                  <a:lnTo>
                    <a:pt x="182" y="257"/>
                  </a:lnTo>
                  <a:lnTo>
                    <a:pt x="182" y="331"/>
                  </a:lnTo>
                  <a:close/>
                  <a:moveTo>
                    <a:pt x="264" y="247"/>
                  </a:moveTo>
                  <a:lnTo>
                    <a:pt x="264" y="247"/>
                  </a:lnTo>
                  <a:lnTo>
                    <a:pt x="256" y="260"/>
                  </a:lnTo>
                  <a:lnTo>
                    <a:pt x="249" y="275"/>
                  </a:lnTo>
                  <a:lnTo>
                    <a:pt x="244" y="291"/>
                  </a:lnTo>
                  <a:lnTo>
                    <a:pt x="242" y="308"/>
                  </a:lnTo>
                  <a:lnTo>
                    <a:pt x="242" y="331"/>
                  </a:lnTo>
                  <a:lnTo>
                    <a:pt x="207" y="331"/>
                  </a:lnTo>
                  <a:lnTo>
                    <a:pt x="207" y="257"/>
                  </a:lnTo>
                  <a:lnTo>
                    <a:pt x="207" y="257"/>
                  </a:lnTo>
                  <a:lnTo>
                    <a:pt x="215" y="254"/>
                  </a:lnTo>
                  <a:lnTo>
                    <a:pt x="221" y="249"/>
                  </a:lnTo>
                  <a:lnTo>
                    <a:pt x="226" y="243"/>
                  </a:lnTo>
                  <a:lnTo>
                    <a:pt x="231" y="236"/>
                  </a:lnTo>
                  <a:lnTo>
                    <a:pt x="238" y="223"/>
                  </a:lnTo>
                  <a:lnTo>
                    <a:pt x="239" y="213"/>
                  </a:lnTo>
                  <a:lnTo>
                    <a:pt x="239" y="213"/>
                  </a:lnTo>
                  <a:lnTo>
                    <a:pt x="241" y="210"/>
                  </a:lnTo>
                  <a:lnTo>
                    <a:pt x="241" y="202"/>
                  </a:lnTo>
                  <a:lnTo>
                    <a:pt x="239" y="190"/>
                  </a:lnTo>
                  <a:lnTo>
                    <a:pt x="238" y="185"/>
                  </a:lnTo>
                  <a:lnTo>
                    <a:pt x="234" y="181"/>
                  </a:lnTo>
                  <a:lnTo>
                    <a:pt x="234" y="181"/>
                  </a:lnTo>
                  <a:lnTo>
                    <a:pt x="231" y="177"/>
                  </a:lnTo>
                  <a:lnTo>
                    <a:pt x="226" y="174"/>
                  </a:lnTo>
                  <a:lnTo>
                    <a:pt x="220" y="171"/>
                  </a:lnTo>
                  <a:lnTo>
                    <a:pt x="212" y="171"/>
                  </a:lnTo>
                  <a:lnTo>
                    <a:pt x="212" y="171"/>
                  </a:lnTo>
                  <a:lnTo>
                    <a:pt x="207" y="171"/>
                  </a:lnTo>
                  <a:lnTo>
                    <a:pt x="202" y="172"/>
                  </a:lnTo>
                  <a:lnTo>
                    <a:pt x="197" y="174"/>
                  </a:lnTo>
                  <a:lnTo>
                    <a:pt x="194" y="179"/>
                  </a:lnTo>
                  <a:lnTo>
                    <a:pt x="194" y="179"/>
                  </a:lnTo>
                  <a:lnTo>
                    <a:pt x="190" y="184"/>
                  </a:lnTo>
                  <a:lnTo>
                    <a:pt x="187" y="189"/>
                  </a:lnTo>
                  <a:lnTo>
                    <a:pt x="184" y="203"/>
                  </a:lnTo>
                  <a:lnTo>
                    <a:pt x="181" y="218"/>
                  </a:lnTo>
                  <a:lnTo>
                    <a:pt x="181" y="233"/>
                  </a:lnTo>
                  <a:lnTo>
                    <a:pt x="158" y="233"/>
                  </a:lnTo>
                  <a:lnTo>
                    <a:pt x="158" y="233"/>
                  </a:lnTo>
                  <a:lnTo>
                    <a:pt x="158" y="218"/>
                  </a:lnTo>
                  <a:lnTo>
                    <a:pt x="156" y="203"/>
                  </a:lnTo>
                  <a:lnTo>
                    <a:pt x="153" y="189"/>
                  </a:lnTo>
                  <a:lnTo>
                    <a:pt x="150" y="184"/>
                  </a:lnTo>
                  <a:lnTo>
                    <a:pt x="146" y="179"/>
                  </a:lnTo>
                  <a:lnTo>
                    <a:pt x="146" y="179"/>
                  </a:lnTo>
                  <a:lnTo>
                    <a:pt x="143" y="174"/>
                  </a:lnTo>
                  <a:lnTo>
                    <a:pt x="138" y="172"/>
                  </a:lnTo>
                  <a:lnTo>
                    <a:pt x="133" y="171"/>
                  </a:lnTo>
                  <a:lnTo>
                    <a:pt x="128" y="171"/>
                  </a:lnTo>
                  <a:lnTo>
                    <a:pt x="128" y="171"/>
                  </a:lnTo>
                  <a:lnTo>
                    <a:pt x="120" y="171"/>
                  </a:lnTo>
                  <a:lnTo>
                    <a:pt x="114" y="174"/>
                  </a:lnTo>
                  <a:lnTo>
                    <a:pt x="109" y="177"/>
                  </a:lnTo>
                  <a:lnTo>
                    <a:pt x="106" y="181"/>
                  </a:lnTo>
                  <a:lnTo>
                    <a:pt x="106" y="181"/>
                  </a:lnTo>
                  <a:lnTo>
                    <a:pt x="102" y="185"/>
                  </a:lnTo>
                  <a:lnTo>
                    <a:pt x="101" y="190"/>
                  </a:lnTo>
                  <a:lnTo>
                    <a:pt x="99" y="202"/>
                  </a:lnTo>
                  <a:lnTo>
                    <a:pt x="99" y="210"/>
                  </a:lnTo>
                  <a:lnTo>
                    <a:pt x="99" y="213"/>
                  </a:lnTo>
                  <a:lnTo>
                    <a:pt x="99" y="213"/>
                  </a:lnTo>
                  <a:lnTo>
                    <a:pt x="102" y="223"/>
                  </a:lnTo>
                  <a:lnTo>
                    <a:pt x="109" y="236"/>
                  </a:lnTo>
                  <a:lnTo>
                    <a:pt x="112" y="243"/>
                  </a:lnTo>
                  <a:lnTo>
                    <a:pt x="119" y="249"/>
                  </a:lnTo>
                  <a:lnTo>
                    <a:pt x="125" y="254"/>
                  </a:lnTo>
                  <a:lnTo>
                    <a:pt x="133" y="257"/>
                  </a:lnTo>
                  <a:lnTo>
                    <a:pt x="133" y="331"/>
                  </a:lnTo>
                  <a:lnTo>
                    <a:pt x="96" y="331"/>
                  </a:lnTo>
                  <a:lnTo>
                    <a:pt x="96" y="308"/>
                  </a:lnTo>
                  <a:lnTo>
                    <a:pt x="96" y="308"/>
                  </a:lnTo>
                  <a:lnTo>
                    <a:pt x="96" y="291"/>
                  </a:lnTo>
                  <a:lnTo>
                    <a:pt x="91" y="275"/>
                  </a:lnTo>
                  <a:lnTo>
                    <a:pt x="84" y="260"/>
                  </a:lnTo>
                  <a:lnTo>
                    <a:pt x="75" y="247"/>
                  </a:lnTo>
                  <a:lnTo>
                    <a:pt x="75" y="247"/>
                  </a:lnTo>
                  <a:lnTo>
                    <a:pt x="68" y="238"/>
                  </a:lnTo>
                  <a:lnTo>
                    <a:pt x="62" y="228"/>
                  </a:lnTo>
                  <a:lnTo>
                    <a:pt x="57" y="218"/>
                  </a:lnTo>
                  <a:lnTo>
                    <a:pt x="53" y="207"/>
                  </a:lnTo>
                  <a:lnTo>
                    <a:pt x="50" y="195"/>
                  </a:lnTo>
                  <a:lnTo>
                    <a:pt x="49" y="185"/>
                  </a:lnTo>
                  <a:lnTo>
                    <a:pt x="47" y="172"/>
                  </a:lnTo>
                  <a:lnTo>
                    <a:pt x="49" y="161"/>
                  </a:lnTo>
                  <a:lnTo>
                    <a:pt x="49" y="161"/>
                  </a:lnTo>
                  <a:lnTo>
                    <a:pt x="49" y="150"/>
                  </a:lnTo>
                  <a:lnTo>
                    <a:pt x="52" y="140"/>
                  </a:lnTo>
                  <a:lnTo>
                    <a:pt x="55" y="128"/>
                  </a:lnTo>
                  <a:lnTo>
                    <a:pt x="58" y="119"/>
                  </a:lnTo>
                  <a:lnTo>
                    <a:pt x="70" y="101"/>
                  </a:lnTo>
                  <a:lnTo>
                    <a:pt x="83" y="84"/>
                  </a:lnTo>
                  <a:lnTo>
                    <a:pt x="99" y="70"/>
                  </a:lnTo>
                  <a:lnTo>
                    <a:pt x="119" y="60"/>
                  </a:lnTo>
                  <a:lnTo>
                    <a:pt x="128" y="55"/>
                  </a:lnTo>
                  <a:lnTo>
                    <a:pt x="138" y="52"/>
                  </a:lnTo>
                  <a:lnTo>
                    <a:pt x="150" y="50"/>
                  </a:lnTo>
                  <a:lnTo>
                    <a:pt x="161" y="48"/>
                  </a:lnTo>
                  <a:lnTo>
                    <a:pt x="161" y="48"/>
                  </a:lnTo>
                  <a:lnTo>
                    <a:pt x="169" y="48"/>
                  </a:lnTo>
                  <a:lnTo>
                    <a:pt x="169" y="48"/>
                  </a:lnTo>
                  <a:lnTo>
                    <a:pt x="182" y="48"/>
                  </a:lnTo>
                  <a:lnTo>
                    <a:pt x="194" y="50"/>
                  </a:lnTo>
                  <a:lnTo>
                    <a:pt x="207" y="53"/>
                  </a:lnTo>
                  <a:lnTo>
                    <a:pt x="216" y="58"/>
                  </a:lnTo>
                  <a:lnTo>
                    <a:pt x="228" y="63"/>
                  </a:lnTo>
                  <a:lnTo>
                    <a:pt x="238" y="70"/>
                  </a:lnTo>
                  <a:lnTo>
                    <a:pt x="247" y="76"/>
                  </a:lnTo>
                  <a:lnTo>
                    <a:pt x="256" y="84"/>
                  </a:lnTo>
                  <a:lnTo>
                    <a:pt x="264" y="93"/>
                  </a:lnTo>
                  <a:lnTo>
                    <a:pt x="270" y="102"/>
                  </a:lnTo>
                  <a:lnTo>
                    <a:pt x="277" y="112"/>
                  </a:lnTo>
                  <a:lnTo>
                    <a:pt x="282" y="123"/>
                  </a:lnTo>
                  <a:lnTo>
                    <a:pt x="287" y="133"/>
                  </a:lnTo>
                  <a:lnTo>
                    <a:pt x="290" y="146"/>
                  </a:lnTo>
                  <a:lnTo>
                    <a:pt x="291" y="158"/>
                  </a:lnTo>
                  <a:lnTo>
                    <a:pt x="291" y="171"/>
                  </a:lnTo>
                  <a:lnTo>
                    <a:pt x="291" y="171"/>
                  </a:lnTo>
                  <a:lnTo>
                    <a:pt x="290" y="190"/>
                  </a:lnTo>
                  <a:lnTo>
                    <a:pt x="285" y="212"/>
                  </a:lnTo>
                  <a:lnTo>
                    <a:pt x="277" y="229"/>
                  </a:lnTo>
                  <a:lnTo>
                    <a:pt x="264" y="247"/>
                  </a:lnTo>
                  <a:lnTo>
                    <a:pt x="264" y="247"/>
                  </a:lnTo>
                  <a:close/>
                  <a:moveTo>
                    <a:pt x="205" y="231"/>
                  </a:moveTo>
                  <a:lnTo>
                    <a:pt x="205" y="231"/>
                  </a:lnTo>
                  <a:lnTo>
                    <a:pt x="207" y="207"/>
                  </a:lnTo>
                  <a:lnTo>
                    <a:pt x="208" y="199"/>
                  </a:lnTo>
                  <a:lnTo>
                    <a:pt x="212" y="195"/>
                  </a:lnTo>
                  <a:lnTo>
                    <a:pt x="212" y="195"/>
                  </a:lnTo>
                  <a:lnTo>
                    <a:pt x="215" y="195"/>
                  </a:lnTo>
                  <a:lnTo>
                    <a:pt x="215" y="195"/>
                  </a:lnTo>
                  <a:lnTo>
                    <a:pt x="216" y="202"/>
                  </a:lnTo>
                  <a:lnTo>
                    <a:pt x="216" y="208"/>
                  </a:lnTo>
                  <a:lnTo>
                    <a:pt x="216" y="208"/>
                  </a:lnTo>
                  <a:lnTo>
                    <a:pt x="212" y="221"/>
                  </a:lnTo>
                  <a:lnTo>
                    <a:pt x="205" y="231"/>
                  </a:lnTo>
                  <a:lnTo>
                    <a:pt x="205" y="231"/>
                  </a:lnTo>
                  <a:close/>
                  <a:moveTo>
                    <a:pt x="133" y="231"/>
                  </a:moveTo>
                  <a:lnTo>
                    <a:pt x="133" y="231"/>
                  </a:lnTo>
                  <a:lnTo>
                    <a:pt x="128" y="221"/>
                  </a:lnTo>
                  <a:lnTo>
                    <a:pt x="124" y="208"/>
                  </a:lnTo>
                  <a:lnTo>
                    <a:pt x="124" y="208"/>
                  </a:lnTo>
                  <a:lnTo>
                    <a:pt x="124" y="202"/>
                  </a:lnTo>
                  <a:lnTo>
                    <a:pt x="125" y="195"/>
                  </a:lnTo>
                  <a:lnTo>
                    <a:pt x="125" y="195"/>
                  </a:lnTo>
                  <a:lnTo>
                    <a:pt x="128" y="195"/>
                  </a:lnTo>
                  <a:lnTo>
                    <a:pt x="128" y="195"/>
                  </a:lnTo>
                  <a:lnTo>
                    <a:pt x="130" y="199"/>
                  </a:lnTo>
                  <a:lnTo>
                    <a:pt x="132" y="207"/>
                  </a:lnTo>
                  <a:lnTo>
                    <a:pt x="133" y="231"/>
                  </a:lnTo>
                  <a:lnTo>
                    <a:pt x="133" y="231"/>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grpSp>
        <p:nvGrpSpPr>
          <p:cNvPr id="3" name="Group 2">
            <a:extLst>
              <a:ext uri="{FF2B5EF4-FFF2-40B4-BE49-F238E27FC236}">
                <a16:creationId xmlns:a16="http://schemas.microsoft.com/office/drawing/2014/main" id="{6ED14CB4-41A2-499F-A2CF-0CFBA8A36EAB}"/>
              </a:ext>
            </a:extLst>
          </p:cNvPr>
          <p:cNvGrpSpPr/>
          <p:nvPr/>
        </p:nvGrpSpPr>
        <p:grpSpPr>
          <a:xfrm>
            <a:off x="4897349" y="2872472"/>
            <a:ext cx="880746" cy="880743"/>
            <a:chOff x="4897349" y="2872472"/>
            <a:chExt cx="880746" cy="880743"/>
          </a:xfrm>
        </p:grpSpPr>
        <p:sp>
          <p:nvSpPr>
            <p:cNvPr id="21" name="Oval 20">
              <a:extLst>
                <a:ext uri="{FF2B5EF4-FFF2-40B4-BE49-F238E27FC236}">
                  <a16:creationId xmlns:a16="http://schemas.microsoft.com/office/drawing/2014/main" id="{F661FB10-8EEE-49D2-967C-59959C305077}"/>
                </a:ext>
              </a:extLst>
            </p:cNvPr>
            <p:cNvSpPr/>
            <p:nvPr/>
          </p:nvSpPr>
          <p:spPr>
            <a:xfrm>
              <a:off x="4897349" y="2872472"/>
              <a:ext cx="880746" cy="880743"/>
            </a:xfrm>
            <a:prstGeom prst="ellipse">
              <a:avLst/>
            </a:prstGeom>
            <a:noFill/>
            <a:ln w="412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9" name="Power">
              <a:extLst>
                <a:ext uri="{FF2B5EF4-FFF2-40B4-BE49-F238E27FC236}">
                  <a16:creationId xmlns:a16="http://schemas.microsoft.com/office/drawing/2014/main" id="{0129A2B4-22E7-462C-80F4-62FC0B619910}"/>
                </a:ext>
              </a:extLst>
            </p:cNvPr>
            <p:cNvSpPr>
              <a:spLocks noEditPoints="1"/>
            </p:cNvSpPr>
            <p:nvPr/>
          </p:nvSpPr>
          <p:spPr bwMode="auto">
            <a:xfrm>
              <a:off x="5049928" y="3034279"/>
              <a:ext cx="575237" cy="575237"/>
            </a:xfrm>
            <a:custGeom>
              <a:avLst/>
              <a:gdLst>
                <a:gd name="T0" fmla="*/ 183 w 456"/>
                <a:gd name="T1" fmla="*/ 3 h 456"/>
                <a:gd name="T2" fmla="*/ 101 w 456"/>
                <a:gd name="T3" fmla="*/ 37 h 456"/>
                <a:gd name="T4" fmla="*/ 39 w 456"/>
                <a:gd name="T5" fmla="*/ 99 h 456"/>
                <a:gd name="T6" fmla="*/ 5 w 456"/>
                <a:gd name="T7" fmla="*/ 181 h 456"/>
                <a:gd name="T8" fmla="*/ 2 w 456"/>
                <a:gd name="T9" fmla="*/ 251 h 456"/>
                <a:gd name="T10" fmla="*/ 28 w 456"/>
                <a:gd name="T11" fmla="*/ 336 h 456"/>
                <a:gd name="T12" fmla="*/ 83 w 456"/>
                <a:gd name="T13" fmla="*/ 404 h 456"/>
                <a:gd name="T14" fmla="*/ 161 w 456"/>
                <a:gd name="T15" fmla="*/ 445 h 456"/>
                <a:gd name="T16" fmla="*/ 228 w 456"/>
                <a:gd name="T17" fmla="*/ 456 h 456"/>
                <a:gd name="T18" fmla="*/ 318 w 456"/>
                <a:gd name="T19" fmla="*/ 439 h 456"/>
                <a:gd name="T20" fmla="*/ 390 w 456"/>
                <a:gd name="T21" fmla="*/ 390 h 456"/>
                <a:gd name="T22" fmla="*/ 438 w 456"/>
                <a:gd name="T23" fmla="*/ 316 h 456"/>
                <a:gd name="T24" fmla="*/ 456 w 456"/>
                <a:gd name="T25" fmla="*/ 228 h 456"/>
                <a:gd name="T26" fmla="*/ 447 w 456"/>
                <a:gd name="T27" fmla="*/ 160 h 456"/>
                <a:gd name="T28" fmla="*/ 404 w 456"/>
                <a:gd name="T29" fmla="*/ 83 h 456"/>
                <a:gd name="T30" fmla="*/ 337 w 456"/>
                <a:gd name="T31" fmla="*/ 26 h 456"/>
                <a:gd name="T32" fmla="*/ 253 w 456"/>
                <a:gd name="T33" fmla="*/ 0 h 456"/>
                <a:gd name="T34" fmla="*/ 207 w 456"/>
                <a:gd name="T35" fmla="*/ 86 h 456"/>
                <a:gd name="T36" fmla="*/ 228 w 456"/>
                <a:gd name="T37" fmla="*/ 63 h 456"/>
                <a:gd name="T38" fmla="*/ 249 w 456"/>
                <a:gd name="T39" fmla="*/ 78 h 456"/>
                <a:gd name="T40" fmla="*/ 249 w 456"/>
                <a:gd name="T41" fmla="*/ 240 h 456"/>
                <a:gd name="T42" fmla="*/ 228 w 456"/>
                <a:gd name="T43" fmla="*/ 254 h 456"/>
                <a:gd name="T44" fmla="*/ 207 w 456"/>
                <a:gd name="T45" fmla="*/ 231 h 456"/>
                <a:gd name="T46" fmla="*/ 212 w 456"/>
                <a:gd name="T47" fmla="*/ 386 h 456"/>
                <a:gd name="T48" fmla="*/ 153 w 456"/>
                <a:gd name="T49" fmla="*/ 368 h 456"/>
                <a:gd name="T50" fmla="*/ 108 w 456"/>
                <a:gd name="T51" fmla="*/ 329 h 456"/>
                <a:gd name="T52" fmla="*/ 78 w 456"/>
                <a:gd name="T53" fmla="*/ 275 h 456"/>
                <a:gd name="T54" fmla="*/ 72 w 456"/>
                <a:gd name="T55" fmla="*/ 230 h 456"/>
                <a:gd name="T56" fmla="*/ 83 w 456"/>
                <a:gd name="T57" fmla="*/ 169 h 456"/>
                <a:gd name="T58" fmla="*/ 117 w 456"/>
                <a:gd name="T59" fmla="*/ 117 h 456"/>
                <a:gd name="T60" fmla="*/ 142 w 456"/>
                <a:gd name="T61" fmla="*/ 112 h 456"/>
                <a:gd name="T62" fmla="*/ 156 w 456"/>
                <a:gd name="T63" fmla="*/ 134 h 456"/>
                <a:gd name="T64" fmla="*/ 142 w 456"/>
                <a:gd name="T65" fmla="*/ 158 h 456"/>
                <a:gd name="T66" fmla="*/ 121 w 456"/>
                <a:gd name="T67" fmla="*/ 197 h 456"/>
                <a:gd name="T68" fmla="*/ 116 w 456"/>
                <a:gd name="T69" fmla="*/ 230 h 456"/>
                <a:gd name="T70" fmla="*/ 125 w 456"/>
                <a:gd name="T71" fmla="*/ 274 h 456"/>
                <a:gd name="T72" fmla="*/ 150 w 456"/>
                <a:gd name="T73" fmla="*/ 308 h 456"/>
                <a:gd name="T74" fmla="*/ 184 w 456"/>
                <a:gd name="T75" fmla="*/ 333 h 456"/>
                <a:gd name="T76" fmla="*/ 228 w 456"/>
                <a:gd name="T77" fmla="*/ 342 h 456"/>
                <a:gd name="T78" fmla="*/ 262 w 456"/>
                <a:gd name="T79" fmla="*/ 337 h 456"/>
                <a:gd name="T80" fmla="*/ 300 w 456"/>
                <a:gd name="T81" fmla="*/ 316 h 456"/>
                <a:gd name="T82" fmla="*/ 328 w 456"/>
                <a:gd name="T83" fmla="*/ 284 h 456"/>
                <a:gd name="T84" fmla="*/ 341 w 456"/>
                <a:gd name="T85" fmla="*/ 241 h 456"/>
                <a:gd name="T86" fmla="*/ 339 w 456"/>
                <a:gd name="T87" fmla="*/ 207 h 456"/>
                <a:gd name="T88" fmla="*/ 323 w 456"/>
                <a:gd name="T89" fmla="*/ 166 h 456"/>
                <a:gd name="T90" fmla="*/ 303 w 456"/>
                <a:gd name="T91" fmla="*/ 142 h 456"/>
                <a:gd name="T92" fmla="*/ 308 w 456"/>
                <a:gd name="T93" fmla="*/ 117 h 456"/>
                <a:gd name="T94" fmla="*/ 341 w 456"/>
                <a:gd name="T95" fmla="*/ 117 h 456"/>
                <a:gd name="T96" fmla="*/ 368 w 456"/>
                <a:gd name="T97" fmla="*/ 155 h 456"/>
                <a:gd name="T98" fmla="*/ 385 w 456"/>
                <a:gd name="T99" fmla="*/ 213 h 456"/>
                <a:gd name="T100" fmla="*/ 383 w 456"/>
                <a:gd name="T101" fmla="*/ 261 h 456"/>
                <a:gd name="T102" fmla="*/ 359 w 456"/>
                <a:gd name="T103" fmla="*/ 318 h 456"/>
                <a:gd name="T104" fmla="*/ 316 w 456"/>
                <a:gd name="T105" fmla="*/ 360 h 456"/>
                <a:gd name="T106" fmla="*/ 261 w 456"/>
                <a:gd name="T107" fmla="*/ 38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228" y="0"/>
                  </a:moveTo>
                  <a:lnTo>
                    <a:pt x="228" y="0"/>
                  </a:lnTo>
                  <a:lnTo>
                    <a:pt x="205" y="0"/>
                  </a:lnTo>
                  <a:lnTo>
                    <a:pt x="183" y="3"/>
                  </a:lnTo>
                  <a:lnTo>
                    <a:pt x="161" y="10"/>
                  </a:lnTo>
                  <a:lnTo>
                    <a:pt x="140" y="18"/>
                  </a:lnTo>
                  <a:lnTo>
                    <a:pt x="121" y="26"/>
                  </a:lnTo>
                  <a:lnTo>
                    <a:pt x="101" y="37"/>
                  </a:lnTo>
                  <a:lnTo>
                    <a:pt x="83" y="52"/>
                  </a:lnTo>
                  <a:lnTo>
                    <a:pt x="67" y="67"/>
                  </a:lnTo>
                  <a:lnTo>
                    <a:pt x="52" y="83"/>
                  </a:lnTo>
                  <a:lnTo>
                    <a:pt x="39" y="99"/>
                  </a:lnTo>
                  <a:lnTo>
                    <a:pt x="28" y="119"/>
                  </a:lnTo>
                  <a:lnTo>
                    <a:pt x="18" y="138"/>
                  </a:lnTo>
                  <a:lnTo>
                    <a:pt x="11" y="160"/>
                  </a:lnTo>
                  <a:lnTo>
                    <a:pt x="5" y="181"/>
                  </a:lnTo>
                  <a:lnTo>
                    <a:pt x="2" y="204"/>
                  </a:lnTo>
                  <a:lnTo>
                    <a:pt x="0" y="228"/>
                  </a:lnTo>
                  <a:lnTo>
                    <a:pt x="0" y="228"/>
                  </a:lnTo>
                  <a:lnTo>
                    <a:pt x="2" y="251"/>
                  </a:lnTo>
                  <a:lnTo>
                    <a:pt x="5" y="274"/>
                  </a:lnTo>
                  <a:lnTo>
                    <a:pt x="11" y="295"/>
                  </a:lnTo>
                  <a:lnTo>
                    <a:pt x="18" y="316"/>
                  </a:lnTo>
                  <a:lnTo>
                    <a:pt x="28" y="336"/>
                  </a:lnTo>
                  <a:lnTo>
                    <a:pt x="39" y="355"/>
                  </a:lnTo>
                  <a:lnTo>
                    <a:pt x="52" y="373"/>
                  </a:lnTo>
                  <a:lnTo>
                    <a:pt x="67" y="390"/>
                  </a:lnTo>
                  <a:lnTo>
                    <a:pt x="83" y="404"/>
                  </a:lnTo>
                  <a:lnTo>
                    <a:pt x="101" y="417"/>
                  </a:lnTo>
                  <a:lnTo>
                    <a:pt x="121" y="429"/>
                  </a:lnTo>
                  <a:lnTo>
                    <a:pt x="140" y="439"/>
                  </a:lnTo>
                  <a:lnTo>
                    <a:pt x="161" y="445"/>
                  </a:lnTo>
                  <a:lnTo>
                    <a:pt x="183" y="452"/>
                  </a:lnTo>
                  <a:lnTo>
                    <a:pt x="205" y="455"/>
                  </a:lnTo>
                  <a:lnTo>
                    <a:pt x="228" y="456"/>
                  </a:lnTo>
                  <a:lnTo>
                    <a:pt x="228" y="456"/>
                  </a:lnTo>
                  <a:lnTo>
                    <a:pt x="253" y="455"/>
                  </a:lnTo>
                  <a:lnTo>
                    <a:pt x="275" y="452"/>
                  </a:lnTo>
                  <a:lnTo>
                    <a:pt x="297" y="445"/>
                  </a:lnTo>
                  <a:lnTo>
                    <a:pt x="318" y="439"/>
                  </a:lnTo>
                  <a:lnTo>
                    <a:pt x="337" y="429"/>
                  </a:lnTo>
                  <a:lnTo>
                    <a:pt x="357" y="417"/>
                  </a:lnTo>
                  <a:lnTo>
                    <a:pt x="373" y="404"/>
                  </a:lnTo>
                  <a:lnTo>
                    <a:pt x="390" y="390"/>
                  </a:lnTo>
                  <a:lnTo>
                    <a:pt x="404" y="373"/>
                  </a:lnTo>
                  <a:lnTo>
                    <a:pt x="417" y="355"/>
                  </a:lnTo>
                  <a:lnTo>
                    <a:pt x="429" y="336"/>
                  </a:lnTo>
                  <a:lnTo>
                    <a:pt x="438" y="316"/>
                  </a:lnTo>
                  <a:lnTo>
                    <a:pt x="447" y="295"/>
                  </a:lnTo>
                  <a:lnTo>
                    <a:pt x="451" y="274"/>
                  </a:lnTo>
                  <a:lnTo>
                    <a:pt x="456" y="251"/>
                  </a:lnTo>
                  <a:lnTo>
                    <a:pt x="456" y="228"/>
                  </a:lnTo>
                  <a:lnTo>
                    <a:pt x="456" y="228"/>
                  </a:lnTo>
                  <a:lnTo>
                    <a:pt x="456" y="204"/>
                  </a:lnTo>
                  <a:lnTo>
                    <a:pt x="451" y="181"/>
                  </a:lnTo>
                  <a:lnTo>
                    <a:pt x="447" y="160"/>
                  </a:lnTo>
                  <a:lnTo>
                    <a:pt x="438" y="138"/>
                  </a:lnTo>
                  <a:lnTo>
                    <a:pt x="429" y="119"/>
                  </a:lnTo>
                  <a:lnTo>
                    <a:pt x="417" y="99"/>
                  </a:lnTo>
                  <a:lnTo>
                    <a:pt x="404" y="83"/>
                  </a:lnTo>
                  <a:lnTo>
                    <a:pt x="390" y="67"/>
                  </a:lnTo>
                  <a:lnTo>
                    <a:pt x="373" y="52"/>
                  </a:lnTo>
                  <a:lnTo>
                    <a:pt x="357" y="37"/>
                  </a:lnTo>
                  <a:lnTo>
                    <a:pt x="337" y="26"/>
                  </a:lnTo>
                  <a:lnTo>
                    <a:pt x="318" y="18"/>
                  </a:lnTo>
                  <a:lnTo>
                    <a:pt x="297" y="10"/>
                  </a:lnTo>
                  <a:lnTo>
                    <a:pt x="275" y="3"/>
                  </a:lnTo>
                  <a:lnTo>
                    <a:pt x="253" y="0"/>
                  </a:lnTo>
                  <a:lnTo>
                    <a:pt x="228" y="0"/>
                  </a:lnTo>
                  <a:lnTo>
                    <a:pt x="228" y="0"/>
                  </a:lnTo>
                  <a:close/>
                  <a:moveTo>
                    <a:pt x="207" y="86"/>
                  </a:moveTo>
                  <a:lnTo>
                    <a:pt x="207" y="86"/>
                  </a:lnTo>
                  <a:lnTo>
                    <a:pt x="209" y="78"/>
                  </a:lnTo>
                  <a:lnTo>
                    <a:pt x="213" y="70"/>
                  </a:lnTo>
                  <a:lnTo>
                    <a:pt x="220" y="65"/>
                  </a:lnTo>
                  <a:lnTo>
                    <a:pt x="228" y="63"/>
                  </a:lnTo>
                  <a:lnTo>
                    <a:pt x="228" y="63"/>
                  </a:lnTo>
                  <a:lnTo>
                    <a:pt x="238" y="65"/>
                  </a:lnTo>
                  <a:lnTo>
                    <a:pt x="244" y="70"/>
                  </a:lnTo>
                  <a:lnTo>
                    <a:pt x="249" y="78"/>
                  </a:lnTo>
                  <a:lnTo>
                    <a:pt x="251" y="86"/>
                  </a:lnTo>
                  <a:lnTo>
                    <a:pt x="251" y="231"/>
                  </a:lnTo>
                  <a:lnTo>
                    <a:pt x="251" y="231"/>
                  </a:lnTo>
                  <a:lnTo>
                    <a:pt x="249" y="240"/>
                  </a:lnTo>
                  <a:lnTo>
                    <a:pt x="244" y="248"/>
                  </a:lnTo>
                  <a:lnTo>
                    <a:pt x="238" y="251"/>
                  </a:lnTo>
                  <a:lnTo>
                    <a:pt x="228" y="254"/>
                  </a:lnTo>
                  <a:lnTo>
                    <a:pt x="228" y="254"/>
                  </a:lnTo>
                  <a:lnTo>
                    <a:pt x="220" y="251"/>
                  </a:lnTo>
                  <a:lnTo>
                    <a:pt x="213" y="248"/>
                  </a:lnTo>
                  <a:lnTo>
                    <a:pt x="209" y="240"/>
                  </a:lnTo>
                  <a:lnTo>
                    <a:pt x="207" y="231"/>
                  </a:lnTo>
                  <a:lnTo>
                    <a:pt x="207" y="86"/>
                  </a:lnTo>
                  <a:close/>
                  <a:moveTo>
                    <a:pt x="228" y="386"/>
                  </a:moveTo>
                  <a:lnTo>
                    <a:pt x="228" y="386"/>
                  </a:lnTo>
                  <a:lnTo>
                    <a:pt x="212" y="386"/>
                  </a:lnTo>
                  <a:lnTo>
                    <a:pt x="197" y="383"/>
                  </a:lnTo>
                  <a:lnTo>
                    <a:pt x="183" y="380"/>
                  </a:lnTo>
                  <a:lnTo>
                    <a:pt x="168" y="375"/>
                  </a:lnTo>
                  <a:lnTo>
                    <a:pt x="153" y="368"/>
                  </a:lnTo>
                  <a:lnTo>
                    <a:pt x="140" y="360"/>
                  </a:lnTo>
                  <a:lnTo>
                    <a:pt x="129" y="350"/>
                  </a:lnTo>
                  <a:lnTo>
                    <a:pt x="117" y="341"/>
                  </a:lnTo>
                  <a:lnTo>
                    <a:pt x="108" y="329"/>
                  </a:lnTo>
                  <a:lnTo>
                    <a:pt x="98" y="318"/>
                  </a:lnTo>
                  <a:lnTo>
                    <a:pt x="90" y="305"/>
                  </a:lnTo>
                  <a:lnTo>
                    <a:pt x="83" y="290"/>
                  </a:lnTo>
                  <a:lnTo>
                    <a:pt x="78" y="275"/>
                  </a:lnTo>
                  <a:lnTo>
                    <a:pt x="75" y="261"/>
                  </a:lnTo>
                  <a:lnTo>
                    <a:pt x="72" y="246"/>
                  </a:lnTo>
                  <a:lnTo>
                    <a:pt x="72" y="230"/>
                  </a:lnTo>
                  <a:lnTo>
                    <a:pt x="72" y="230"/>
                  </a:lnTo>
                  <a:lnTo>
                    <a:pt x="72" y="213"/>
                  </a:lnTo>
                  <a:lnTo>
                    <a:pt x="75" y="199"/>
                  </a:lnTo>
                  <a:lnTo>
                    <a:pt x="78" y="184"/>
                  </a:lnTo>
                  <a:lnTo>
                    <a:pt x="83" y="169"/>
                  </a:lnTo>
                  <a:lnTo>
                    <a:pt x="90" y="155"/>
                  </a:lnTo>
                  <a:lnTo>
                    <a:pt x="98" y="142"/>
                  </a:lnTo>
                  <a:lnTo>
                    <a:pt x="108" y="129"/>
                  </a:lnTo>
                  <a:lnTo>
                    <a:pt x="117" y="117"/>
                  </a:lnTo>
                  <a:lnTo>
                    <a:pt x="117" y="117"/>
                  </a:lnTo>
                  <a:lnTo>
                    <a:pt x="125" y="112"/>
                  </a:lnTo>
                  <a:lnTo>
                    <a:pt x="134" y="111"/>
                  </a:lnTo>
                  <a:lnTo>
                    <a:pt x="142" y="112"/>
                  </a:lnTo>
                  <a:lnTo>
                    <a:pt x="148" y="117"/>
                  </a:lnTo>
                  <a:lnTo>
                    <a:pt x="148" y="117"/>
                  </a:lnTo>
                  <a:lnTo>
                    <a:pt x="155" y="125"/>
                  </a:lnTo>
                  <a:lnTo>
                    <a:pt x="156" y="134"/>
                  </a:lnTo>
                  <a:lnTo>
                    <a:pt x="155" y="142"/>
                  </a:lnTo>
                  <a:lnTo>
                    <a:pt x="148" y="150"/>
                  </a:lnTo>
                  <a:lnTo>
                    <a:pt x="148" y="150"/>
                  </a:lnTo>
                  <a:lnTo>
                    <a:pt x="142" y="158"/>
                  </a:lnTo>
                  <a:lnTo>
                    <a:pt x="135" y="166"/>
                  </a:lnTo>
                  <a:lnTo>
                    <a:pt x="129" y="176"/>
                  </a:lnTo>
                  <a:lnTo>
                    <a:pt x="124" y="186"/>
                  </a:lnTo>
                  <a:lnTo>
                    <a:pt x="121" y="197"/>
                  </a:lnTo>
                  <a:lnTo>
                    <a:pt x="119" y="207"/>
                  </a:lnTo>
                  <a:lnTo>
                    <a:pt x="117" y="218"/>
                  </a:lnTo>
                  <a:lnTo>
                    <a:pt x="116" y="230"/>
                  </a:lnTo>
                  <a:lnTo>
                    <a:pt x="116" y="230"/>
                  </a:lnTo>
                  <a:lnTo>
                    <a:pt x="117" y="241"/>
                  </a:lnTo>
                  <a:lnTo>
                    <a:pt x="119" y="253"/>
                  </a:lnTo>
                  <a:lnTo>
                    <a:pt x="121" y="262"/>
                  </a:lnTo>
                  <a:lnTo>
                    <a:pt x="125" y="274"/>
                  </a:lnTo>
                  <a:lnTo>
                    <a:pt x="130" y="284"/>
                  </a:lnTo>
                  <a:lnTo>
                    <a:pt x="135" y="292"/>
                  </a:lnTo>
                  <a:lnTo>
                    <a:pt x="142" y="302"/>
                  </a:lnTo>
                  <a:lnTo>
                    <a:pt x="150" y="308"/>
                  </a:lnTo>
                  <a:lnTo>
                    <a:pt x="156" y="316"/>
                  </a:lnTo>
                  <a:lnTo>
                    <a:pt x="166" y="323"/>
                  </a:lnTo>
                  <a:lnTo>
                    <a:pt x="174" y="328"/>
                  </a:lnTo>
                  <a:lnTo>
                    <a:pt x="184" y="333"/>
                  </a:lnTo>
                  <a:lnTo>
                    <a:pt x="196" y="337"/>
                  </a:lnTo>
                  <a:lnTo>
                    <a:pt x="205" y="339"/>
                  </a:lnTo>
                  <a:lnTo>
                    <a:pt x="217" y="341"/>
                  </a:lnTo>
                  <a:lnTo>
                    <a:pt x="228" y="342"/>
                  </a:lnTo>
                  <a:lnTo>
                    <a:pt x="228" y="342"/>
                  </a:lnTo>
                  <a:lnTo>
                    <a:pt x="240" y="341"/>
                  </a:lnTo>
                  <a:lnTo>
                    <a:pt x="251" y="339"/>
                  </a:lnTo>
                  <a:lnTo>
                    <a:pt x="262" y="337"/>
                  </a:lnTo>
                  <a:lnTo>
                    <a:pt x="272" y="333"/>
                  </a:lnTo>
                  <a:lnTo>
                    <a:pt x="282" y="328"/>
                  </a:lnTo>
                  <a:lnTo>
                    <a:pt x="292" y="323"/>
                  </a:lnTo>
                  <a:lnTo>
                    <a:pt x="300" y="316"/>
                  </a:lnTo>
                  <a:lnTo>
                    <a:pt x="308" y="308"/>
                  </a:lnTo>
                  <a:lnTo>
                    <a:pt x="316" y="302"/>
                  </a:lnTo>
                  <a:lnTo>
                    <a:pt x="323" y="292"/>
                  </a:lnTo>
                  <a:lnTo>
                    <a:pt x="328" y="284"/>
                  </a:lnTo>
                  <a:lnTo>
                    <a:pt x="332" y="274"/>
                  </a:lnTo>
                  <a:lnTo>
                    <a:pt x="336" y="262"/>
                  </a:lnTo>
                  <a:lnTo>
                    <a:pt x="339" y="253"/>
                  </a:lnTo>
                  <a:lnTo>
                    <a:pt x="341" y="241"/>
                  </a:lnTo>
                  <a:lnTo>
                    <a:pt x="341" y="230"/>
                  </a:lnTo>
                  <a:lnTo>
                    <a:pt x="341" y="230"/>
                  </a:lnTo>
                  <a:lnTo>
                    <a:pt x="341" y="218"/>
                  </a:lnTo>
                  <a:lnTo>
                    <a:pt x="339" y="207"/>
                  </a:lnTo>
                  <a:lnTo>
                    <a:pt x="336" y="197"/>
                  </a:lnTo>
                  <a:lnTo>
                    <a:pt x="332" y="186"/>
                  </a:lnTo>
                  <a:lnTo>
                    <a:pt x="328" y="176"/>
                  </a:lnTo>
                  <a:lnTo>
                    <a:pt x="323" y="166"/>
                  </a:lnTo>
                  <a:lnTo>
                    <a:pt x="316" y="158"/>
                  </a:lnTo>
                  <a:lnTo>
                    <a:pt x="308" y="150"/>
                  </a:lnTo>
                  <a:lnTo>
                    <a:pt x="308" y="150"/>
                  </a:lnTo>
                  <a:lnTo>
                    <a:pt x="303" y="142"/>
                  </a:lnTo>
                  <a:lnTo>
                    <a:pt x="301" y="134"/>
                  </a:lnTo>
                  <a:lnTo>
                    <a:pt x="303" y="125"/>
                  </a:lnTo>
                  <a:lnTo>
                    <a:pt x="308" y="117"/>
                  </a:lnTo>
                  <a:lnTo>
                    <a:pt x="308" y="117"/>
                  </a:lnTo>
                  <a:lnTo>
                    <a:pt x="316" y="112"/>
                  </a:lnTo>
                  <a:lnTo>
                    <a:pt x="324" y="111"/>
                  </a:lnTo>
                  <a:lnTo>
                    <a:pt x="332" y="112"/>
                  </a:lnTo>
                  <a:lnTo>
                    <a:pt x="341" y="117"/>
                  </a:lnTo>
                  <a:lnTo>
                    <a:pt x="341" y="117"/>
                  </a:lnTo>
                  <a:lnTo>
                    <a:pt x="350" y="129"/>
                  </a:lnTo>
                  <a:lnTo>
                    <a:pt x="360" y="142"/>
                  </a:lnTo>
                  <a:lnTo>
                    <a:pt x="368" y="155"/>
                  </a:lnTo>
                  <a:lnTo>
                    <a:pt x="375" y="169"/>
                  </a:lnTo>
                  <a:lnTo>
                    <a:pt x="380" y="184"/>
                  </a:lnTo>
                  <a:lnTo>
                    <a:pt x="383" y="199"/>
                  </a:lnTo>
                  <a:lnTo>
                    <a:pt x="385" y="213"/>
                  </a:lnTo>
                  <a:lnTo>
                    <a:pt x="386" y="230"/>
                  </a:lnTo>
                  <a:lnTo>
                    <a:pt x="386" y="230"/>
                  </a:lnTo>
                  <a:lnTo>
                    <a:pt x="385" y="246"/>
                  </a:lnTo>
                  <a:lnTo>
                    <a:pt x="383" y="261"/>
                  </a:lnTo>
                  <a:lnTo>
                    <a:pt x="380" y="275"/>
                  </a:lnTo>
                  <a:lnTo>
                    <a:pt x="373" y="290"/>
                  </a:lnTo>
                  <a:lnTo>
                    <a:pt x="367" y="305"/>
                  </a:lnTo>
                  <a:lnTo>
                    <a:pt x="359" y="318"/>
                  </a:lnTo>
                  <a:lnTo>
                    <a:pt x="350" y="329"/>
                  </a:lnTo>
                  <a:lnTo>
                    <a:pt x="341" y="341"/>
                  </a:lnTo>
                  <a:lnTo>
                    <a:pt x="329" y="350"/>
                  </a:lnTo>
                  <a:lnTo>
                    <a:pt x="316" y="360"/>
                  </a:lnTo>
                  <a:lnTo>
                    <a:pt x="303" y="368"/>
                  </a:lnTo>
                  <a:lnTo>
                    <a:pt x="290" y="375"/>
                  </a:lnTo>
                  <a:lnTo>
                    <a:pt x="275" y="380"/>
                  </a:lnTo>
                  <a:lnTo>
                    <a:pt x="261" y="383"/>
                  </a:lnTo>
                  <a:lnTo>
                    <a:pt x="244" y="386"/>
                  </a:lnTo>
                  <a:lnTo>
                    <a:pt x="228" y="386"/>
                  </a:lnTo>
                  <a:lnTo>
                    <a:pt x="228" y="386"/>
                  </a:lnTo>
                  <a:close/>
                </a:path>
              </a:pathLst>
            </a:custGeom>
            <a:solidFill>
              <a:schemeClr val="bg1">
                <a:lumMod val="50000"/>
              </a:schemeClr>
            </a:solidFill>
            <a:ln>
              <a:noFill/>
            </a:ln>
          </p:spPr>
          <p:txBody>
            <a:bodyPr vert="horz" wrap="square" lIns="137160" tIns="68580" rIns="137160" bIns="68580" numCol="1" anchor="t" anchorCtr="0" compatLnSpc="1">
              <a:prstTxWarp prst="textNoShape">
                <a:avLst/>
              </a:prstTxWarp>
            </a:bodyPr>
            <a:lstStyle/>
            <a:p>
              <a:endParaRPr lang="en-US" sz="4050"/>
            </a:p>
          </p:txBody>
        </p:sp>
      </p:grpSp>
    </p:spTree>
    <p:extLst>
      <p:ext uri="{BB962C8B-B14F-4D97-AF65-F5344CB8AC3E}">
        <p14:creationId xmlns:p14="http://schemas.microsoft.com/office/powerpoint/2010/main" val="3016405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4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400" fill="hold"/>
                                        <p:tgtEl>
                                          <p:spTgt spid="37"/>
                                        </p:tgtEl>
                                        <p:attrNameLst>
                                          <p:attrName>ppt_w</p:attrName>
                                        </p:attrNameLst>
                                      </p:cBhvr>
                                      <p:tavLst>
                                        <p:tav tm="0">
                                          <p:val>
                                            <p:fltVal val="0"/>
                                          </p:val>
                                        </p:tav>
                                        <p:tav tm="100000">
                                          <p:val>
                                            <p:strVal val="#ppt_w"/>
                                          </p:val>
                                        </p:tav>
                                      </p:tavLst>
                                    </p:anim>
                                    <p:anim calcmode="lin" valueType="num">
                                      <p:cBhvr>
                                        <p:cTn id="19" dur="400" fill="hold"/>
                                        <p:tgtEl>
                                          <p:spTgt spid="37"/>
                                        </p:tgtEl>
                                        <p:attrNameLst>
                                          <p:attrName>ppt_h</p:attrName>
                                        </p:attrNameLst>
                                      </p:cBhvr>
                                      <p:tavLst>
                                        <p:tav tm="0">
                                          <p:val>
                                            <p:fltVal val="0"/>
                                          </p:val>
                                        </p:tav>
                                        <p:tav tm="100000">
                                          <p:val>
                                            <p:strVal val="#ppt_h"/>
                                          </p:val>
                                        </p:tav>
                                      </p:tavLst>
                                    </p:anim>
                                    <p:animEffect transition="in" filter="fade">
                                      <p:cBhvr>
                                        <p:cTn id="20" dur="400"/>
                                        <p:tgtEl>
                                          <p:spTgt spid="37"/>
                                        </p:tgtEl>
                                      </p:cBhvr>
                                    </p:animEffect>
                                  </p:childTnLst>
                                </p:cTn>
                              </p:par>
                            </p:childTnLst>
                          </p:cTn>
                        </p:par>
                        <p:par>
                          <p:cTn id="21" fill="hold">
                            <p:stCondLst>
                              <p:cond delay="400"/>
                            </p:stCondLst>
                            <p:childTnLst>
                              <p:par>
                                <p:cTn id="22" presetID="10"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400" fill="hold"/>
                                        <p:tgtEl>
                                          <p:spTgt spid="4"/>
                                        </p:tgtEl>
                                        <p:attrNameLst>
                                          <p:attrName>ppt_w</p:attrName>
                                        </p:attrNameLst>
                                      </p:cBhvr>
                                      <p:tavLst>
                                        <p:tav tm="0">
                                          <p:val>
                                            <p:fltVal val="0"/>
                                          </p:val>
                                        </p:tav>
                                        <p:tav tm="100000">
                                          <p:val>
                                            <p:strVal val="#ppt_w"/>
                                          </p:val>
                                        </p:tav>
                                      </p:tavLst>
                                    </p:anim>
                                    <p:anim calcmode="lin" valueType="num">
                                      <p:cBhvr>
                                        <p:cTn id="30" dur="400" fill="hold"/>
                                        <p:tgtEl>
                                          <p:spTgt spid="4"/>
                                        </p:tgtEl>
                                        <p:attrNameLst>
                                          <p:attrName>ppt_h</p:attrName>
                                        </p:attrNameLst>
                                      </p:cBhvr>
                                      <p:tavLst>
                                        <p:tav tm="0">
                                          <p:val>
                                            <p:fltVal val="0"/>
                                          </p:val>
                                        </p:tav>
                                        <p:tav tm="100000">
                                          <p:val>
                                            <p:strVal val="#ppt_h"/>
                                          </p:val>
                                        </p:tav>
                                      </p:tavLst>
                                    </p:anim>
                                    <p:animEffect transition="in" filter="fade">
                                      <p:cBhvr>
                                        <p:cTn id="31" dur="400"/>
                                        <p:tgtEl>
                                          <p:spTgt spid="4"/>
                                        </p:tgtEl>
                                      </p:cBhvr>
                                    </p:animEffect>
                                  </p:childTnLst>
                                </p:cTn>
                              </p:par>
                            </p:childTnLst>
                          </p:cTn>
                        </p:par>
                        <p:par>
                          <p:cTn id="32" fill="hold">
                            <p:stCondLst>
                              <p:cond delay="4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400" fill="hold"/>
                                        <p:tgtEl>
                                          <p:spTgt spid="40"/>
                                        </p:tgtEl>
                                        <p:attrNameLst>
                                          <p:attrName>ppt_w</p:attrName>
                                        </p:attrNameLst>
                                      </p:cBhvr>
                                      <p:tavLst>
                                        <p:tav tm="0">
                                          <p:val>
                                            <p:fltVal val="0"/>
                                          </p:val>
                                        </p:tav>
                                        <p:tav tm="100000">
                                          <p:val>
                                            <p:strVal val="#ppt_w"/>
                                          </p:val>
                                        </p:tav>
                                      </p:tavLst>
                                    </p:anim>
                                    <p:anim calcmode="lin" valueType="num">
                                      <p:cBhvr>
                                        <p:cTn id="41" dur="400" fill="hold"/>
                                        <p:tgtEl>
                                          <p:spTgt spid="40"/>
                                        </p:tgtEl>
                                        <p:attrNameLst>
                                          <p:attrName>ppt_h</p:attrName>
                                        </p:attrNameLst>
                                      </p:cBhvr>
                                      <p:tavLst>
                                        <p:tav tm="0">
                                          <p:val>
                                            <p:fltVal val="0"/>
                                          </p:val>
                                        </p:tav>
                                        <p:tav tm="100000">
                                          <p:val>
                                            <p:strVal val="#ppt_h"/>
                                          </p:val>
                                        </p:tav>
                                      </p:tavLst>
                                    </p:anim>
                                    <p:animEffect transition="in" filter="fade">
                                      <p:cBhvr>
                                        <p:cTn id="42" dur="400"/>
                                        <p:tgtEl>
                                          <p:spTgt spid="40"/>
                                        </p:tgtEl>
                                      </p:cBhvr>
                                    </p:animEffect>
                                  </p:childTnLst>
                                </p:cTn>
                              </p:par>
                            </p:childTnLst>
                          </p:cTn>
                        </p:par>
                        <p:par>
                          <p:cTn id="43" fill="hold">
                            <p:stCondLst>
                              <p:cond delay="40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8" name="Heart"/>
          <p:cNvSpPr>
            <a:spLocks/>
          </p:cNvSpPr>
          <p:nvPr/>
        </p:nvSpPr>
        <p:spPr bwMode="auto">
          <a:xfrm>
            <a:off x="1517329" y="499289"/>
            <a:ext cx="999887" cy="815697"/>
          </a:xfrm>
          <a:custGeom>
            <a:avLst/>
            <a:gdLst>
              <a:gd name="T0" fmla="*/ 39 w 456"/>
              <a:gd name="T1" fmla="*/ 219 h 372"/>
              <a:gd name="T2" fmla="*/ 29 w 456"/>
              <a:gd name="T3" fmla="*/ 209 h 372"/>
              <a:gd name="T4" fmla="*/ 16 w 456"/>
              <a:gd name="T5" fmla="*/ 188 h 372"/>
              <a:gd name="T6" fmla="*/ 7 w 456"/>
              <a:gd name="T7" fmla="*/ 163 h 372"/>
              <a:gd name="T8" fmla="*/ 2 w 456"/>
              <a:gd name="T9" fmla="*/ 139 h 372"/>
              <a:gd name="T10" fmla="*/ 2 w 456"/>
              <a:gd name="T11" fmla="*/ 115 h 372"/>
              <a:gd name="T12" fmla="*/ 7 w 456"/>
              <a:gd name="T13" fmla="*/ 90 h 372"/>
              <a:gd name="T14" fmla="*/ 15 w 456"/>
              <a:gd name="T15" fmla="*/ 66 h 372"/>
              <a:gd name="T16" fmla="*/ 29 w 456"/>
              <a:gd name="T17" fmla="*/ 44 h 372"/>
              <a:gd name="T18" fmla="*/ 39 w 456"/>
              <a:gd name="T19" fmla="*/ 35 h 372"/>
              <a:gd name="T20" fmla="*/ 59 w 456"/>
              <a:gd name="T21" fmla="*/ 20 h 372"/>
              <a:gd name="T22" fmla="*/ 80 w 456"/>
              <a:gd name="T23" fmla="*/ 9 h 372"/>
              <a:gd name="T24" fmla="*/ 104 w 456"/>
              <a:gd name="T25" fmla="*/ 2 h 372"/>
              <a:gd name="T26" fmla="*/ 127 w 456"/>
              <a:gd name="T27" fmla="*/ 0 h 372"/>
              <a:gd name="T28" fmla="*/ 152 w 456"/>
              <a:gd name="T29" fmla="*/ 2 h 372"/>
              <a:gd name="T30" fmla="*/ 174 w 456"/>
              <a:gd name="T31" fmla="*/ 9 h 372"/>
              <a:gd name="T32" fmla="*/ 197 w 456"/>
              <a:gd name="T33" fmla="*/ 22 h 372"/>
              <a:gd name="T34" fmla="*/ 217 w 456"/>
              <a:gd name="T35" fmla="*/ 36 h 372"/>
              <a:gd name="T36" fmla="*/ 238 w 456"/>
              <a:gd name="T37" fmla="*/ 40 h 372"/>
              <a:gd name="T38" fmla="*/ 248 w 456"/>
              <a:gd name="T39" fmla="*/ 30 h 372"/>
              <a:gd name="T40" fmla="*/ 269 w 456"/>
              <a:gd name="T41" fmla="*/ 15 h 372"/>
              <a:gd name="T42" fmla="*/ 293 w 456"/>
              <a:gd name="T43" fmla="*/ 7 h 372"/>
              <a:gd name="T44" fmla="*/ 318 w 456"/>
              <a:gd name="T45" fmla="*/ 2 h 372"/>
              <a:gd name="T46" fmla="*/ 342 w 456"/>
              <a:gd name="T47" fmla="*/ 0 h 372"/>
              <a:gd name="T48" fmla="*/ 367 w 456"/>
              <a:gd name="T49" fmla="*/ 5 h 372"/>
              <a:gd name="T50" fmla="*/ 391 w 456"/>
              <a:gd name="T51" fmla="*/ 15 h 372"/>
              <a:gd name="T52" fmla="*/ 412 w 456"/>
              <a:gd name="T53" fmla="*/ 30 h 372"/>
              <a:gd name="T54" fmla="*/ 422 w 456"/>
              <a:gd name="T55" fmla="*/ 38 h 372"/>
              <a:gd name="T56" fmla="*/ 437 w 456"/>
              <a:gd name="T57" fmla="*/ 59 h 372"/>
              <a:gd name="T58" fmla="*/ 448 w 456"/>
              <a:gd name="T59" fmla="*/ 80 h 372"/>
              <a:gd name="T60" fmla="*/ 455 w 456"/>
              <a:gd name="T61" fmla="*/ 103 h 372"/>
              <a:gd name="T62" fmla="*/ 456 w 456"/>
              <a:gd name="T63" fmla="*/ 128 h 372"/>
              <a:gd name="T64" fmla="*/ 455 w 456"/>
              <a:gd name="T65" fmla="*/ 152 h 372"/>
              <a:gd name="T66" fmla="*/ 447 w 456"/>
              <a:gd name="T67" fmla="*/ 175 h 372"/>
              <a:gd name="T68" fmla="*/ 435 w 456"/>
              <a:gd name="T69" fmla="*/ 198 h 372"/>
              <a:gd name="T70" fmla="*/ 419 w 456"/>
              <a:gd name="T71" fmla="*/ 217 h 372"/>
              <a:gd name="T72" fmla="*/ 288 w 456"/>
              <a:gd name="T73" fmla="*/ 348 h 372"/>
              <a:gd name="T74" fmla="*/ 261 w 456"/>
              <a:gd name="T75" fmla="*/ 367 h 372"/>
              <a:gd name="T76" fmla="*/ 228 w 456"/>
              <a:gd name="T77" fmla="*/ 372 h 372"/>
              <a:gd name="T78" fmla="*/ 196 w 456"/>
              <a:gd name="T79" fmla="*/ 367 h 372"/>
              <a:gd name="T80" fmla="*/ 168 w 456"/>
              <a:gd name="T81" fmla="*/ 3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6" h="372">
                <a:moveTo>
                  <a:pt x="168" y="348"/>
                </a:moveTo>
                <a:lnTo>
                  <a:pt x="39" y="219"/>
                </a:lnTo>
                <a:lnTo>
                  <a:pt x="39" y="219"/>
                </a:lnTo>
                <a:lnTo>
                  <a:pt x="29" y="209"/>
                </a:lnTo>
                <a:lnTo>
                  <a:pt x="23" y="198"/>
                </a:lnTo>
                <a:lnTo>
                  <a:pt x="16" y="188"/>
                </a:lnTo>
                <a:lnTo>
                  <a:pt x="10" y="177"/>
                </a:lnTo>
                <a:lnTo>
                  <a:pt x="7" y="163"/>
                </a:lnTo>
                <a:lnTo>
                  <a:pt x="3" y="152"/>
                </a:lnTo>
                <a:lnTo>
                  <a:pt x="2" y="139"/>
                </a:lnTo>
                <a:lnTo>
                  <a:pt x="0" y="126"/>
                </a:lnTo>
                <a:lnTo>
                  <a:pt x="2" y="115"/>
                </a:lnTo>
                <a:lnTo>
                  <a:pt x="3" y="102"/>
                </a:lnTo>
                <a:lnTo>
                  <a:pt x="7" y="90"/>
                </a:lnTo>
                <a:lnTo>
                  <a:pt x="10" y="77"/>
                </a:lnTo>
                <a:lnTo>
                  <a:pt x="15" y="66"/>
                </a:lnTo>
                <a:lnTo>
                  <a:pt x="21" y="56"/>
                </a:lnTo>
                <a:lnTo>
                  <a:pt x="29" y="44"/>
                </a:lnTo>
                <a:lnTo>
                  <a:pt x="39" y="35"/>
                </a:lnTo>
                <a:lnTo>
                  <a:pt x="39" y="35"/>
                </a:lnTo>
                <a:lnTo>
                  <a:pt x="49" y="26"/>
                </a:lnTo>
                <a:lnTo>
                  <a:pt x="59" y="20"/>
                </a:lnTo>
                <a:lnTo>
                  <a:pt x="68" y="13"/>
                </a:lnTo>
                <a:lnTo>
                  <a:pt x="80" y="9"/>
                </a:lnTo>
                <a:lnTo>
                  <a:pt x="91" y="5"/>
                </a:lnTo>
                <a:lnTo>
                  <a:pt x="104" y="2"/>
                </a:lnTo>
                <a:lnTo>
                  <a:pt x="116" y="0"/>
                </a:lnTo>
                <a:lnTo>
                  <a:pt x="127" y="0"/>
                </a:lnTo>
                <a:lnTo>
                  <a:pt x="140" y="0"/>
                </a:lnTo>
                <a:lnTo>
                  <a:pt x="152" y="2"/>
                </a:lnTo>
                <a:lnTo>
                  <a:pt x="163" y="5"/>
                </a:lnTo>
                <a:lnTo>
                  <a:pt x="174" y="9"/>
                </a:lnTo>
                <a:lnTo>
                  <a:pt x="186" y="15"/>
                </a:lnTo>
                <a:lnTo>
                  <a:pt x="197" y="22"/>
                </a:lnTo>
                <a:lnTo>
                  <a:pt x="207" y="28"/>
                </a:lnTo>
                <a:lnTo>
                  <a:pt x="217" y="36"/>
                </a:lnTo>
                <a:lnTo>
                  <a:pt x="228" y="49"/>
                </a:lnTo>
                <a:lnTo>
                  <a:pt x="238" y="40"/>
                </a:lnTo>
                <a:lnTo>
                  <a:pt x="238" y="40"/>
                </a:lnTo>
                <a:lnTo>
                  <a:pt x="248" y="30"/>
                </a:lnTo>
                <a:lnTo>
                  <a:pt x="257" y="22"/>
                </a:lnTo>
                <a:lnTo>
                  <a:pt x="269" y="15"/>
                </a:lnTo>
                <a:lnTo>
                  <a:pt x="280" y="10"/>
                </a:lnTo>
                <a:lnTo>
                  <a:pt x="293" y="7"/>
                </a:lnTo>
                <a:lnTo>
                  <a:pt x="305" y="4"/>
                </a:lnTo>
                <a:lnTo>
                  <a:pt x="318" y="2"/>
                </a:lnTo>
                <a:lnTo>
                  <a:pt x="331" y="0"/>
                </a:lnTo>
                <a:lnTo>
                  <a:pt x="342" y="0"/>
                </a:lnTo>
                <a:lnTo>
                  <a:pt x="355" y="4"/>
                </a:lnTo>
                <a:lnTo>
                  <a:pt x="367" y="5"/>
                </a:lnTo>
                <a:lnTo>
                  <a:pt x="380" y="10"/>
                </a:lnTo>
                <a:lnTo>
                  <a:pt x="391" y="15"/>
                </a:lnTo>
                <a:lnTo>
                  <a:pt x="401" y="22"/>
                </a:lnTo>
                <a:lnTo>
                  <a:pt x="412" y="30"/>
                </a:lnTo>
                <a:lnTo>
                  <a:pt x="422" y="38"/>
                </a:lnTo>
                <a:lnTo>
                  <a:pt x="422" y="38"/>
                </a:lnTo>
                <a:lnTo>
                  <a:pt x="430" y="48"/>
                </a:lnTo>
                <a:lnTo>
                  <a:pt x="437" y="59"/>
                </a:lnTo>
                <a:lnTo>
                  <a:pt x="443" y="69"/>
                </a:lnTo>
                <a:lnTo>
                  <a:pt x="448" y="80"/>
                </a:lnTo>
                <a:lnTo>
                  <a:pt x="451" y="92"/>
                </a:lnTo>
                <a:lnTo>
                  <a:pt x="455" y="103"/>
                </a:lnTo>
                <a:lnTo>
                  <a:pt x="456" y="116"/>
                </a:lnTo>
                <a:lnTo>
                  <a:pt x="456" y="128"/>
                </a:lnTo>
                <a:lnTo>
                  <a:pt x="456" y="141"/>
                </a:lnTo>
                <a:lnTo>
                  <a:pt x="455" y="152"/>
                </a:lnTo>
                <a:lnTo>
                  <a:pt x="451" y="163"/>
                </a:lnTo>
                <a:lnTo>
                  <a:pt x="447" y="175"/>
                </a:lnTo>
                <a:lnTo>
                  <a:pt x="442" y="186"/>
                </a:lnTo>
                <a:lnTo>
                  <a:pt x="435" y="198"/>
                </a:lnTo>
                <a:lnTo>
                  <a:pt x="429" y="208"/>
                </a:lnTo>
                <a:lnTo>
                  <a:pt x="419" y="217"/>
                </a:lnTo>
                <a:lnTo>
                  <a:pt x="288" y="348"/>
                </a:lnTo>
                <a:lnTo>
                  <a:pt x="288" y="348"/>
                </a:lnTo>
                <a:lnTo>
                  <a:pt x="275" y="359"/>
                </a:lnTo>
                <a:lnTo>
                  <a:pt x="261" y="367"/>
                </a:lnTo>
                <a:lnTo>
                  <a:pt x="244" y="371"/>
                </a:lnTo>
                <a:lnTo>
                  <a:pt x="228" y="372"/>
                </a:lnTo>
                <a:lnTo>
                  <a:pt x="212" y="371"/>
                </a:lnTo>
                <a:lnTo>
                  <a:pt x="196" y="367"/>
                </a:lnTo>
                <a:lnTo>
                  <a:pt x="181" y="359"/>
                </a:lnTo>
                <a:lnTo>
                  <a:pt x="168" y="348"/>
                </a:lnTo>
                <a:lnTo>
                  <a:pt x="168" y="34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199" name="Freeform 190"/>
          <p:cNvSpPr>
            <a:spLocks noEditPoints="1"/>
          </p:cNvSpPr>
          <p:nvPr/>
        </p:nvSpPr>
        <p:spPr bwMode="auto">
          <a:xfrm>
            <a:off x="1789228" y="3229243"/>
            <a:ext cx="460475" cy="999887"/>
          </a:xfrm>
          <a:custGeom>
            <a:avLst/>
            <a:gdLst>
              <a:gd name="T0" fmla="*/ 210 w 210"/>
              <a:gd name="T1" fmla="*/ 106 h 456"/>
              <a:gd name="T2" fmla="*/ 208 w 210"/>
              <a:gd name="T3" fmla="*/ 83 h 456"/>
              <a:gd name="T4" fmla="*/ 202 w 210"/>
              <a:gd name="T5" fmla="*/ 63 h 456"/>
              <a:gd name="T6" fmla="*/ 191 w 210"/>
              <a:gd name="T7" fmla="*/ 44 h 456"/>
              <a:gd name="T8" fmla="*/ 177 w 210"/>
              <a:gd name="T9" fmla="*/ 27 h 456"/>
              <a:gd name="T10" fmla="*/ 160 w 210"/>
              <a:gd name="T11" fmla="*/ 16 h 456"/>
              <a:gd name="T12" fmla="*/ 140 w 210"/>
              <a:gd name="T13" fmla="*/ 6 h 456"/>
              <a:gd name="T14" fmla="*/ 120 w 210"/>
              <a:gd name="T15" fmla="*/ 1 h 456"/>
              <a:gd name="T16" fmla="*/ 98 w 210"/>
              <a:gd name="T17" fmla="*/ 0 h 456"/>
              <a:gd name="T18" fmla="*/ 78 w 210"/>
              <a:gd name="T19" fmla="*/ 3 h 456"/>
              <a:gd name="T20" fmla="*/ 44 w 210"/>
              <a:gd name="T21" fmla="*/ 19 h 456"/>
              <a:gd name="T22" fmla="*/ 18 w 210"/>
              <a:gd name="T23" fmla="*/ 45 h 456"/>
              <a:gd name="T24" fmla="*/ 3 w 210"/>
              <a:gd name="T25" fmla="*/ 80 h 456"/>
              <a:gd name="T26" fmla="*/ 0 w 210"/>
              <a:gd name="T27" fmla="*/ 98 h 456"/>
              <a:gd name="T28" fmla="*/ 1 w 210"/>
              <a:gd name="T29" fmla="*/ 129 h 456"/>
              <a:gd name="T30" fmla="*/ 13 w 210"/>
              <a:gd name="T31" fmla="*/ 156 h 456"/>
              <a:gd name="T32" fmla="*/ 29 w 210"/>
              <a:gd name="T33" fmla="*/ 179 h 456"/>
              <a:gd name="T34" fmla="*/ 52 w 210"/>
              <a:gd name="T35" fmla="*/ 197 h 456"/>
              <a:gd name="T36" fmla="*/ 55 w 210"/>
              <a:gd name="T37" fmla="*/ 199 h 456"/>
              <a:gd name="T38" fmla="*/ 60 w 210"/>
              <a:gd name="T39" fmla="*/ 205 h 456"/>
              <a:gd name="T40" fmla="*/ 60 w 210"/>
              <a:gd name="T41" fmla="*/ 411 h 456"/>
              <a:gd name="T42" fmla="*/ 62 w 210"/>
              <a:gd name="T43" fmla="*/ 417 h 456"/>
              <a:gd name="T44" fmla="*/ 94 w 210"/>
              <a:gd name="T45" fmla="*/ 451 h 456"/>
              <a:gd name="T46" fmla="*/ 99 w 210"/>
              <a:gd name="T47" fmla="*/ 455 h 456"/>
              <a:gd name="T48" fmla="*/ 111 w 210"/>
              <a:gd name="T49" fmla="*/ 455 h 456"/>
              <a:gd name="T50" fmla="*/ 147 w 210"/>
              <a:gd name="T51" fmla="*/ 422 h 456"/>
              <a:gd name="T52" fmla="*/ 150 w 210"/>
              <a:gd name="T53" fmla="*/ 417 h 456"/>
              <a:gd name="T54" fmla="*/ 150 w 210"/>
              <a:gd name="T55" fmla="*/ 381 h 456"/>
              <a:gd name="T56" fmla="*/ 151 w 210"/>
              <a:gd name="T57" fmla="*/ 376 h 456"/>
              <a:gd name="T58" fmla="*/ 169 w 210"/>
              <a:gd name="T59" fmla="*/ 355 h 456"/>
              <a:gd name="T60" fmla="*/ 173 w 210"/>
              <a:gd name="T61" fmla="*/ 350 h 456"/>
              <a:gd name="T62" fmla="*/ 173 w 210"/>
              <a:gd name="T63" fmla="*/ 339 h 456"/>
              <a:gd name="T64" fmla="*/ 155 w 210"/>
              <a:gd name="T65" fmla="*/ 319 h 456"/>
              <a:gd name="T66" fmla="*/ 151 w 210"/>
              <a:gd name="T67" fmla="*/ 314 h 456"/>
              <a:gd name="T68" fmla="*/ 150 w 210"/>
              <a:gd name="T69" fmla="*/ 310 h 456"/>
              <a:gd name="T70" fmla="*/ 151 w 210"/>
              <a:gd name="T71" fmla="*/ 303 h 456"/>
              <a:gd name="T72" fmla="*/ 169 w 210"/>
              <a:gd name="T73" fmla="*/ 283 h 456"/>
              <a:gd name="T74" fmla="*/ 173 w 210"/>
              <a:gd name="T75" fmla="*/ 279 h 456"/>
              <a:gd name="T76" fmla="*/ 173 w 210"/>
              <a:gd name="T77" fmla="*/ 267 h 456"/>
              <a:gd name="T78" fmla="*/ 155 w 210"/>
              <a:gd name="T79" fmla="*/ 246 h 456"/>
              <a:gd name="T80" fmla="*/ 151 w 210"/>
              <a:gd name="T81" fmla="*/ 241 h 456"/>
              <a:gd name="T82" fmla="*/ 150 w 210"/>
              <a:gd name="T83" fmla="*/ 210 h 456"/>
              <a:gd name="T84" fmla="*/ 151 w 210"/>
              <a:gd name="T85" fmla="*/ 205 h 456"/>
              <a:gd name="T86" fmla="*/ 155 w 210"/>
              <a:gd name="T87" fmla="*/ 199 h 456"/>
              <a:gd name="T88" fmla="*/ 158 w 210"/>
              <a:gd name="T89" fmla="*/ 197 h 456"/>
              <a:gd name="T90" fmla="*/ 179 w 210"/>
              <a:gd name="T91" fmla="*/ 181 h 456"/>
              <a:gd name="T92" fmla="*/ 195 w 210"/>
              <a:gd name="T93" fmla="*/ 158 h 456"/>
              <a:gd name="T94" fmla="*/ 207 w 210"/>
              <a:gd name="T95" fmla="*/ 133 h 456"/>
              <a:gd name="T96" fmla="*/ 210 w 210"/>
              <a:gd name="T97" fmla="*/ 106 h 456"/>
              <a:gd name="T98" fmla="*/ 47 w 210"/>
              <a:gd name="T99" fmla="*/ 58 h 456"/>
              <a:gd name="T100" fmla="*/ 45 w 210"/>
              <a:gd name="T101" fmla="*/ 57 h 456"/>
              <a:gd name="T102" fmla="*/ 44 w 210"/>
              <a:gd name="T103" fmla="*/ 54 h 456"/>
              <a:gd name="T104" fmla="*/ 45 w 210"/>
              <a:gd name="T105" fmla="*/ 52 h 456"/>
              <a:gd name="T106" fmla="*/ 72 w 210"/>
              <a:gd name="T107" fmla="*/ 34 h 456"/>
              <a:gd name="T108" fmla="*/ 104 w 210"/>
              <a:gd name="T109" fmla="*/ 27 h 456"/>
              <a:gd name="T110" fmla="*/ 122 w 210"/>
              <a:gd name="T111" fmla="*/ 29 h 456"/>
              <a:gd name="T112" fmla="*/ 151 w 210"/>
              <a:gd name="T113" fmla="*/ 42 h 456"/>
              <a:gd name="T114" fmla="*/ 164 w 210"/>
              <a:gd name="T115" fmla="*/ 52 h 456"/>
              <a:gd name="T116" fmla="*/ 164 w 210"/>
              <a:gd name="T117" fmla="*/ 55 h 456"/>
              <a:gd name="T118" fmla="*/ 161 w 210"/>
              <a:gd name="T119" fmla="*/ 5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456">
                <a:moveTo>
                  <a:pt x="210" y="106"/>
                </a:moveTo>
                <a:lnTo>
                  <a:pt x="210" y="106"/>
                </a:lnTo>
                <a:lnTo>
                  <a:pt x="210" y="94"/>
                </a:lnTo>
                <a:lnTo>
                  <a:pt x="208" y="83"/>
                </a:lnTo>
                <a:lnTo>
                  <a:pt x="205" y="73"/>
                </a:lnTo>
                <a:lnTo>
                  <a:pt x="202" y="63"/>
                </a:lnTo>
                <a:lnTo>
                  <a:pt x="197" y="54"/>
                </a:lnTo>
                <a:lnTo>
                  <a:pt x="191" y="44"/>
                </a:lnTo>
                <a:lnTo>
                  <a:pt x="184" y="36"/>
                </a:lnTo>
                <a:lnTo>
                  <a:pt x="177" y="27"/>
                </a:lnTo>
                <a:lnTo>
                  <a:pt x="169" y="21"/>
                </a:lnTo>
                <a:lnTo>
                  <a:pt x="160" y="16"/>
                </a:lnTo>
                <a:lnTo>
                  <a:pt x="151" y="9"/>
                </a:lnTo>
                <a:lnTo>
                  <a:pt x="140" y="6"/>
                </a:lnTo>
                <a:lnTo>
                  <a:pt x="130" y="3"/>
                </a:lnTo>
                <a:lnTo>
                  <a:pt x="120" y="1"/>
                </a:lnTo>
                <a:lnTo>
                  <a:pt x="109" y="0"/>
                </a:lnTo>
                <a:lnTo>
                  <a:pt x="98" y="0"/>
                </a:lnTo>
                <a:lnTo>
                  <a:pt x="98" y="0"/>
                </a:lnTo>
                <a:lnTo>
                  <a:pt x="78" y="3"/>
                </a:lnTo>
                <a:lnTo>
                  <a:pt x="60" y="9"/>
                </a:lnTo>
                <a:lnTo>
                  <a:pt x="44" y="19"/>
                </a:lnTo>
                <a:lnTo>
                  <a:pt x="31" y="31"/>
                </a:lnTo>
                <a:lnTo>
                  <a:pt x="18" y="45"/>
                </a:lnTo>
                <a:lnTo>
                  <a:pt x="10" y="62"/>
                </a:lnTo>
                <a:lnTo>
                  <a:pt x="3" y="80"/>
                </a:lnTo>
                <a:lnTo>
                  <a:pt x="0" y="98"/>
                </a:lnTo>
                <a:lnTo>
                  <a:pt x="0" y="98"/>
                </a:lnTo>
                <a:lnTo>
                  <a:pt x="0" y="114"/>
                </a:lnTo>
                <a:lnTo>
                  <a:pt x="1" y="129"/>
                </a:lnTo>
                <a:lnTo>
                  <a:pt x="6" y="143"/>
                </a:lnTo>
                <a:lnTo>
                  <a:pt x="13" y="156"/>
                </a:lnTo>
                <a:lnTo>
                  <a:pt x="19" y="168"/>
                </a:lnTo>
                <a:lnTo>
                  <a:pt x="29" y="179"/>
                </a:lnTo>
                <a:lnTo>
                  <a:pt x="41" y="189"/>
                </a:lnTo>
                <a:lnTo>
                  <a:pt x="52" y="197"/>
                </a:lnTo>
                <a:lnTo>
                  <a:pt x="52" y="197"/>
                </a:lnTo>
                <a:lnTo>
                  <a:pt x="55" y="199"/>
                </a:lnTo>
                <a:lnTo>
                  <a:pt x="59" y="202"/>
                </a:lnTo>
                <a:lnTo>
                  <a:pt x="60" y="205"/>
                </a:lnTo>
                <a:lnTo>
                  <a:pt x="60" y="210"/>
                </a:lnTo>
                <a:lnTo>
                  <a:pt x="60" y="411"/>
                </a:lnTo>
                <a:lnTo>
                  <a:pt x="60" y="411"/>
                </a:lnTo>
                <a:lnTo>
                  <a:pt x="62" y="417"/>
                </a:lnTo>
                <a:lnTo>
                  <a:pt x="65" y="422"/>
                </a:lnTo>
                <a:lnTo>
                  <a:pt x="94" y="451"/>
                </a:lnTo>
                <a:lnTo>
                  <a:pt x="94" y="451"/>
                </a:lnTo>
                <a:lnTo>
                  <a:pt x="99" y="455"/>
                </a:lnTo>
                <a:lnTo>
                  <a:pt x="106" y="456"/>
                </a:lnTo>
                <a:lnTo>
                  <a:pt x="111" y="455"/>
                </a:lnTo>
                <a:lnTo>
                  <a:pt x="116" y="451"/>
                </a:lnTo>
                <a:lnTo>
                  <a:pt x="147" y="422"/>
                </a:lnTo>
                <a:lnTo>
                  <a:pt x="147" y="422"/>
                </a:lnTo>
                <a:lnTo>
                  <a:pt x="150" y="417"/>
                </a:lnTo>
                <a:lnTo>
                  <a:pt x="150" y="411"/>
                </a:lnTo>
                <a:lnTo>
                  <a:pt x="150" y="381"/>
                </a:lnTo>
                <a:lnTo>
                  <a:pt x="150" y="381"/>
                </a:lnTo>
                <a:lnTo>
                  <a:pt x="151" y="376"/>
                </a:lnTo>
                <a:lnTo>
                  <a:pt x="155" y="372"/>
                </a:lnTo>
                <a:lnTo>
                  <a:pt x="169" y="355"/>
                </a:lnTo>
                <a:lnTo>
                  <a:pt x="169" y="355"/>
                </a:lnTo>
                <a:lnTo>
                  <a:pt x="173" y="350"/>
                </a:lnTo>
                <a:lnTo>
                  <a:pt x="174" y="345"/>
                </a:lnTo>
                <a:lnTo>
                  <a:pt x="173" y="339"/>
                </a:lnTo>
                <a:lnTo>
                  <a:pt x="169" y="334"/>
                </a:lnTo>
                <a:lnTo>
                  <a:pt x="155" y="319"/>
                </a:lnTo>
                <a:lnTo>
                  <a:pt x="155" y="319"/>
                </a:lnTo>
                <a:lnTo>
                  <a:pt x="151" y="314"/>
                </a:lnTo>
                <a:lnTo>
                  <a:pt x="150" y="308"/>
                </a:lnTo>
                <a:lnTo>
                  <a:pt x="150" y="310"/>
                </a:lnTo>
                <a:lnTo>
                  <a:pt x="150" y="310"/>
                </a:lnTo>
                <a:lnTo>
                  <a:pt x="151" y="303"/>
                </a:lnTo>
                <a:lnTo>
                  <a:pt x="155" y="298"/>
                </a:lnTo>
                <a:lnTo>
                  <a:pt x="169" y="283"/>
                </a:lnTo>
                <a:lnTo>
                  <a:pt x="169" y="283"/>
                </a:lnTo>
                <a:lnTo>
                  <a:pt x="173" y="279"/>
                </a:lnTo>
                <a:lnTo>
                  <a:pt x="174" y="272"/>
                </a:lnTo>
                <a:lnTo>
                  <a:pt x="173" y="267"/>
                </a:lnTo>
                <a:lnTo>
                  <a:pt x="169" y="262"/>
                </a:lnTo>
                <a:lnTo>
                  <a:pt x="155" y="246"/>
                </a:lnTo>
                <a:lnTo>
                  <a:pt x="155" y="246"/>
                </a:lnTo>
                <a:lnTo>
                  <a:pt x="151" y="241"/>
                </a:lnTo>
                <a:lnTo>
                  <a:pt x="150" y="236"/>
                </a:lnTo>
                <a:lnTo>
                  <a:pt x="150" y="210"/>
                </a:lnTo>
                <a:lnTo>
                  <a:pt x="150" y="210"/>
                </a:lnTo>
                <a:lnTo>
                  <a:pt x="151" y="205"/>
                </a:lnTo>
                <a:lnTo>
                  <a:pt x="153" y="202"/>
                </a:lnTo>
                <a:lnTo>
                  <a:pt x="155" y="199"/>
                </a:lnTo>
                <a:lnTo>
                  <a:pt x="158" y="197"/>
                </a:lnTo>
                <a:lnTo>
                  <a:pt x="158" y="197"/>
                </a:lnTo>
                <a:lnTo>
                  <a:pt x="169" y="189"/>
                </a:lnTo>
                <a:lnTo>
                  <a:pt x="179" y="181"/>
                </a:lnTo>
                <a:lnTo>
                  <a:pt x="189" y="169"/>
                </a:lnTo>
                <a:lnTo>
                  <a:pt x="195" y="158"/>
                </a:lnTo>
                <a:lnTo>
                  <a:pt x="202" y="146"/>
                </a:lnTo>
                <a:lnTo>
                  <a:pt x="207" y="133"/>
                </a:lnTo>
                <a:lnTo>
                  <a:pt x="208" y="119"/>
                </a:lnTo>
                <a:lnTo>
                  <a:pt x="210" y="106"/>
                </a:lnTo>
                <a:lnTo>
                  <a:pt x="210" y="106"/>
                </a:lnTo>
                <a:close/>
                <a:moveTo>
                  <a:pt x="47" y="58"/>
                </a:moveTo>
                <a:lnTo>
                  <a:pt x="47" y="58"/>
                </a:lnTo>
                <a:lnTo>
                  <a:pt x="45" y="57"/>
                </a:lnTo>
                <a:lnTo>
                  <a:pt x="44" y="55"/>
                </a:lnTo>
                <a:lnTo>
                  <a:pt x="44" y="54"/>
                </a:lnTo>
                <a:lnTo>
                  <a:pt x="45" y="52"/>
                </a:lnTo>
                <a:lnTo>
                  <a:pt x="45" y="52"/>
                </a:lnTo>
                <a:lnTo>
                  <a:pt x="59" y="42"/>
                </a:lnTo>
                <a:lnTo>
                  <a:pt x="72" y="34"/>
                </a:lnTo>
                <a:lnTo>
                  <a:pt x="88" y="29"/>
                </a:lnTo>
                <a:lnTo>
                  <a:pt x="104" y="27"/>
                </a:lnTo>
                <a:lnTo>
                  <a:pt x="104" y="27"/>
                </a:lnTo>
                <a:lnTo>
                  <a:pt x="122" y="29"/>
                </a:lnTo>
                <a:lnTo>
                  <a:pt x="137" y="34"/>
                </a:lnTo>
                <a:lnTo>
                  <a:pt x="151" y="42"/>
                </a:lnTo>
                <a:lnTo>
                  <a:pt x="164" y="52"/>
                </a:lnTo>
                <a:lnTo>
                  <a:pt x="164" y="52"/>
                </a:lnTo>
                <a:lnTo>
                  <a:pt x="164" y="54"/>
                </a:lnTo>
                <a:lnTo>
                  <a:pt x="164" y="55"/>
                </a:lnTo>
                <a:lnTo>
                  <a:pt x="164" y="57"/>
                </a:lnTo>
                <a:lnTo>
                  <a:pt x="161" y="58"/>
                </a:lnTo>
                <a:lnTo>
                  <a:pt x="47" y="5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00" name="Magnification"/>
          <p:cNvSpPr>
            <a:spLocks noEditPoints="1"/>
          </p:cNvSpPr>
          <p:nvPr/>
        </p:nvSpPr>
        <p:spPr bwMode="auto">
          <a:xfrm>
            <a:off x="8417864" y="6075412"/>
            <a:ext cx="999887" cy="999887"/>
          </a:xfrm>
          <a:custGeom>
            <a:avLst/>
            <a:gdLst>
              <a:gd name="T0" fmla="*/ 243 w 456"/>
              <a:gd name="T1" fmla="*/ 34 h 456"/>
              <a:gd name="T2" fmla="*/ 205 w 456"/>
              <a:gd name="T3" fmla="*/ 11 h 456"/>
              <a:gd name="T4" fmla="*/ 163 w 456"/>
              <a:gd name="T5" fmla="*/ 1 h 456"/>
              <a:gd name="T6" fmla="*/ 121 w 456"/>
              <a:gd name="T7" fmla="*/ 3 h 456"/>
              <a:gd name="T8" fmla="*/ 80 w 456"/>
              <a:gd name="T9" fmla="*/ 18 h 456"/>
              <a:gd name="T10" fmla="*/ 44 w 456"/>
              <a:gd name="T11" fmla="*/ 44 h 456"/>
              <a:gd name="T12" fmla="*/ 24 w 456"/>
              <a:gd name="T13" fmla="*/ 67 h 456"/>
              <a:gd name="T14" fmla="*/ 7 w 456"/>
              <a:gd name="T15" fmla="*/ 107 h 456"/>
              <a:gd name="T16" fmla="*/ 0 w 456"/>
              <a:gd name="T17" fmla="*/ 150 h 456"/>
              <a:gd name="T18" fmla="*/ 7 w 456"/>
              <a:gd name="T19" fmla="*/ 192 h 456"/>
              <a:gd name="T20" fmla="*/ 24 w 456"/>
              <a:gd name="T21" fmla="*/ 231 h 456"/>
              <a:gd name="T22" fmla="*/ 44 w 456"/>
              <a:gd name="T23" fmla="*/ 256 h 456"/>
              <a:gd name="T24" fmla="*/ 73 w 456"/>
              <a:gd name="T25" fmla="*/ 279 h 456"/>
              <a:gd name="T26" fmla="*/ 108 w 456"/>
              <a:gd name="T27" fmla="*/ 293 h 456"/>
              <a:gd name="T28" fmla="*/ 155 w 456"/>
              <a:gd name="T29" fmla="*/ 298 h 456"/>
              <a:gd name="T30" fmla="*/ 202 w 456"/>
              <a:gd name="T31" fmla="*/ 288 h 456"/>
              <a:gd name="T32" fmla="*/ 225 w 456"/>
              <a:gd name="T33" fmla="*/ 279 h 456"/>
              <a:gd name="T34" fmla="*/ 386 w 456"/>
              <a:gd name="T35" fmla="*/ 445 h 456"/>
              <a:gd name="T36" fmla="*/ 401 w 456"/>
              <a:gd name="T37" fmla="*/ 455 h 456"/>
              <a:gd name="T38" fmla="*/ 424 w 456"/>
              <a:gd name="T39" fmla="*/ 456 h 456"/>
              <a:gd name="T40" fmla="*/ 445 w 456"/>
              <a:gd name="T41" fmla="*/ 445 h 456"/>
              <a:gd name="T42" fmla="*/ 453 w 456"/>
              <a:gd name="T43" fmla="*/ 432 h 456"/>
              <a:gd name="T44" fmla="*/ 455 w 456"/>
              <a:gd name="T45" fmla="*/ 409 h 456"/>
              <a:gd name="T46" fmla="*/ 445 w 456"/>
              <a:gd name="T47" fmla="*/ 388 h 456"/>
              <a:gd name="T48" fmla="*/ 285 w 456"/>
              <a:gd name="T49" fmla="*/ 228 h 456"/>
              <a:gd name="T50" fmla="*/ 284 w 456"/>
              <a:gd name="T51" fmla="*/ 213 h 456"/>
              <a:gd name="T52" fmla="*/ 295 w 456"/>
              <a:gd name="T53" fmla="*/ 179 h 456"/>
              <a:gd name="T54" fmla="*/ 295 w 456"/>
              <a:gd name="T55" fmla="*/ 119 h 456"/>
              <a:gd name="T56" fmla="*/ 284 w 456"/>
              <a:gd name="T57" fmla="*/ 85 h 456"/>
              <a:gd name="T58" fmla="*/ 264 w 456"/>
              <a:gd name="T59" fmla="*/ 54 h 456"/>
              <a:gd name="T60" fmla="*/ 217 w 456"/>
              <a:gd name="T61" fmla="*/ 217 h 456"/>
              <a:gd name="T62" fmla="*/ 202 w 456"/>
              <a:gd name="T63" fmla="*/ 228 h 456"/>
              <a:gd name="T64" fmla="*/ 148 w 456"/>
              <a:gd name="T65" fmla="*/ 244 h 456"/>
              <a:gd name="T66" fmla="*/ 96 w 456"/>
              <a:gd name="T67" fmla="*/ 228 h 456"/>
              <a:gd name="T68" fmla="*/ 81 w 456"/>
              <a:gd name="T69" fmla="*/ 217 h 456"/>
              <a:gd name="T70" fmla="*/ 62 w 456"/>
              <a:gd name="T71" fmla="*/ 186 h 456"/>
              <a:gd name="T72" fmla="*/ 55 w 456"/>
              <a:gd name="T73" fmla="*/ 132 h 456"/>
              <a:gd name="T74" fmla="*/ 75 w 456"/>
              <a:gd name="T75" fmla="*/ 90 h 456"/>
              <a:gd name="T76" fmla="*/ 90 w 456"/>
              <a:gd name="T77" fmla="*/ 76 h 456"/>
              <a:gd name="T78" fmla="*/ 130 w 456"/>
              <a:gd name="T79" fmla="*/ 57 h 456"/>
              <a:gd name="T80" fmla="*/ 184 w 456"/>
              <a:gd name="T81" fmla="*/ 62 h 456"/>
              <a:gd name="T82" fmla="*/ 217 w 456"/>
              <a:gd name="T83" fmla="*/ 83 h 456"/>
              <a:gd name="T84" fmla="*/ 228 w 456"/>
              <a:gd name="T85" fmla="*/ 98 h 456"/>
              <a:gd name="T86" fmla="*/ 244 w 456"/>
              <a:gd name="T87" fmla="*/ 150 h 456"/>
              <a:gd name="T88" fmla="*/ 228 w 456"/>
              <a:gd name="T89" fmla="*/ 202 h 456"/>
              <a:gd name="T90" fmla="*/ 217 w 456"/>
              <a:gd name="T91" fmla="*/ 21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6">
                <a:moveTo>
                  <a:pt x="254" y="44"/>
                </a:moveTo>
                <a:lnTo>
                  <a:pt x="254" y="44"/>
                </a:lnTo>
                <a:lnTo>
                  <a:pt x="243" y="34"/>
                </a:lnTo>
                <a:lnTo>
                  <a:pt x="231" y="24"/>
                </a:lnTo>
                <a:lnTo>
                  <a:pt x="218" y="18"/>
                </a:lnTo>
                <a:lnTo>
                  <a:pt x="205" y="11"/>
                </a:lnTo>
                <a:lnTo>
                  <a:pt x="192" y="6"/>
                </a:lnTo>
                <a:lnTo>
                  <a:pt x="178" y="3"/>
                </a:lnTo>
                <a:lnTo>
                  <a:pt x="163" y="1"/>
                </a:lnTo>
                <a:lnTo>
                  <a:pt x="148" y="0"/>
                </a:lnTo>
                <a:lnTo>
                  <a:pt x="135" y="1"/>
                </a:lnTo>
                <a:lnTo>
                  <a:pt x="121" y="3"/>
                </a:lnTo>
                <a:lnTo>
                  <a:pt x="106" y="6"/>
                </a:lnTo>
                <a:lnTo>
                  <a:pt x="93" y="11"/>
                </a:lnTo>
                <a:lnTo>
                  <a:pt x="80" y="18"/>
                </a:lnTo>
                <a:lnTo>
                  <a:pt x="67" y="24"/>
                </a:lnTo>
                <a:lnTo>
                  <a:pt x="55" y="34"/>
                </a:lnTo>
                <a:lnTo>
                  <a:pt x="44" y="44"/>
                </a:lnTo>
                <a:lnTo>
                  <a:pt x="44" y="44"/>
                </a:lnTo>
                <a:lnTo>
                  <a:pt x="33" y="55"/>
                </a:lnTo>
                <a:lnTo>
                  <a:pt x="24" y="67"/>
                </a:lnTo>
                <a:lnTo>
                  <a:pt x="16" y="80"/>
                </a:lnTo>
                <a:lnTo>
                  <a:pt x="11" y="93"/>
                </a:lnTo>
                <a:lnTo>
                  <a:pt x="7" y="107"/>
                </a:lnTo>
                <a:lnTo>
                  <a:pt x="3" y="121"/>
                </a:lnTo>
                <a:lnTo>
                  <a:pt x="0" y="135"/>
                </a:lnTo>
                <a:lnTo>
                  <a:pt x="0" y="150"/>
                </a:lnTo>
                <a:lnTo>
                  <a:pt x="0" y="165"/>
                </a:lnTo>
                <a:lnTo>
                  <a:pt x="3" y="178"/>
                </a:lnTo>
                <a:lnTo>
                  <a:pt x="7" y="192"/>
                </a:lnTo>
                <a:lnTo>
                  <a:pt x="11" y="205"/>
                </a:lnTo>
                <a:lnTo>
                  <a:pt x="16" y="218"/>
                </a:lnTo>
                <a:lnTo>
                  <a:pt x="24" y="231"/>
                </a:lnTo>
                <a:lnTo>
                  <a:pt x="33" y="244"/>
                </a:lnTo>
                <a:lnTo>
                  <a:pt x="44" y="256"/>
                </a:lnTo>
                <a:lnTo>
                  <a:pt x="44" y="256"/>
                </a:lnTo>
                <a:lnTo>
                  <a:pt x="54" y="264"/>
                </a:lnTo>
                <a:lnTo>
                  <a:pt x="64" y="272"/>
                </a:lnTo>
                <a:lnTo>
                  <a:pt x="73" y="279"/>
                </a:lnTo>
                <a:lnTo>
                  <a:pt x="85" y="284"/>
                </a:lnTo>
                <a:lnTo>
                  <a:pt x="96" y="288"/>
                </a:lnTo>
                <a:lnTo>
                  <a:pt x="108" y="293"/>
                </a:lnTo>
                <a:lnTo>
                  <a:pt x="119" y="295"/>
                </a:lnTo>
                <a:lnTo>
                  <a:pt x="130" y="298"/>
                </a:lnTo>
                <a:lnTo>
                  <a:pt x="155" y="298"/>
                </a:lnTo>
                <a:lnTo>
                  <a:pt x="179" y="295"/>
                </a:lnTo>
                <a:lnTo>
                  <a:pt x="191" y="293"/>
                </a:lnTo>
                <a:lnTo>
                  <a:pt x="202" y="288"/>
                </a:lnTo>
                <a:lnTo>
                  <a:pt x="213" y="284"/>
                </a:lnTo>
                <a:lnTo>
                  <a:pt x="225" y="279"/>
                </a:lnTo>
                <a:lnTo>
                  <a:pt x="225" y="279"/>
                </a:lnTo>
                <a:lnTo>
                  <a:pt x="228" y="285"/>
                </a:lnTo>
                <a:lnTo>
                  <a:pt x="233" y="292"/>
                </a:lnTo>
                <a:lnTo>
                  <a:pt x="386" y="445"/>
                </a:lnTo>
                <a:lnTo>
                  <a:pt x="386" y="445"/>
                </a:lnTo>
                <a:lnTo>
                  <a:pt x="393" y="450"/>
                </a:lnTo>
                <a:lnTo>
                  <a:pt x="401" y="455"/>
                </a:lnTo>
                <a:lnTo>
                  <a:pt x="407" y="456"/>
                </a:lnTo>
                <a:lnTo>
                  <a:pt x="416" y="456"/>
                </a:lnTo>
                <a:lnTo>
                  <a:pt x="424" y="456"/>
                </a:lnTo>
                <a:lnTo>
                  <a:pt x="430" y="455"/>
                </a:lnTo>
                <a:lnTo>
                  <a:pt x="438" y="450"/>
                </a:lnTo>
                <a:lnTo>
                  <a:pt x="445" y="445"/>
                </a:lnTo>
                <a:lnTo>
                  <a:pt x="445" y="445"/>
                </a:lnTo>
                <a:lnTo>
                  <a:pt x="450" y="439"/>
                </a:lnTo>
                <a:lnTo>
                  <a:pt x="453" y="432"/>
                </a:lnTo>
                <a:lnTo>
                  <a:pt x="455" y="424"/>
                </a:lnTo>
                <a:lnTo>
                  <a:pt x="456" y="416"/>
                </a:lnTo>
                <a:lnTo>
                  <a:pt x="455" y="409"/>
                </a:lnTo>
                <a:lnTo>
                  <a:pt x="453" y="401"/>
                </a:lnTo>
                <a:lnTo>
                  <a:pt x="450" y="394"/>
                </a:lnTo>
                <a:lnTo>
                  <a:pt x="445" y="388"/>
                </a:lnTo>
                <a:lnTo>
                  <a:pt x="292" y="235"/>
                </a:lnTo>
                <a:lnTo>
                  <a:pt x="292" y="235"/>
                </a:lnTo>
                <a:lnTo>
                  <a:pt x="285" y="228"/>
                </a:lnTo>
                <a:lnTo>
                  <a:pt x="277" y="225"/>
                </a:lnTo>
                <a:lnTo>
                  <a:pt x="277" y="225"/>
                </a:lnTo>
                <a:lnTo>
                  <a:pt x="284" y="213"/>
                </a:lnTo>
                <a:lnTo>
                  <a:pt x="288" y="204"/>
                </a:lnTo>
                <a:lnTo>
                  <a:pt x="292" y="191"/>
                </a:lnTo>
                <a:lnTo>
                  <a:pt x="295" y="179"/>
                </a:lnTo>
                <a:lnTo>
                  <a:pt x="298" y="156"/>
                </a:lnTo>
                <a:lnTo>
                  <a:pt x="297" y="132"/>
                </a:lnTo>
                <a:lnTo>
                  <a:pt x="295" y="119"/>
                </a:lnTo>
                <a:lnTo>
                  <a:pt x="292" y="107"/>
                </a:lnTo>
                <a:lnTo>
                  <a:pt x="288" y="96"/>
                </a:lnTo>
                <a:lnTo>
                  <a:pt x="284" y="85"/>
                </a:lnTo>
                <a:lnTo>
                  <a:pt x="277" y="75"/>
                </a:lnTo>
                <a:lnTo>
                  <a:pt x="271" y="63"/>
                </a:lnTo>
                <a:lnTo>
                  <a:pt x="264" y="54"/>
                </a:lnTo>
                <a:lnTo>
                  <a:pt x="254" y="44"/>
                </a:lnTo>
                <a:lnTo>
                  <a:pt x="254" y="44"/>
                </a:lnTo>
                <a:close/>
                <a:moveTo>
                  <a:pt x="217" y="217"/>
                </a:moveTo>
                <a:lnTo>
                  <a:pt x="217" y="217"/>
                </a:lnTo>
                <a:lnTo>
                  <a:pt x="209" y="223"/>
                </a:lnTo>
                <a:lnTo>
                  <a:pt x="202" y="228"/>
                </a:lnTo>
                <a:lnTo>
                  <a:pt x="184" y="238"/>
                </a:lnTo>
                <a:lnTo>
                  <a:pt x="168" y="243"/>
                </a:lnTo>
                <a:lnTo>
                  <a:pt x="148" y="244"/>
                </a:lnTo>
                <a:lnTo>
                  <a:pt x="130" y="243"/>
                </a:lnTo>
                <a:lnTo>
                  <a:pt x="114" y="238"/>
                </a:lnTo>
                <a:lnTo>
                  <a:pt x="96" y="228"/>
                </a:lnTo>
                <a:lnTo>
                  <a:pt x="90" y="223"/>
                </a:lnTo>
                <a:lnTo>
                  <a:pt x="81" y="217"/>
                </a:lnTo>
                <a:lnTo>
                  <a:pt x="81" y="217"/>
                </a:lnTo>
                <a:lnTo>
                  <a:pt x="75" y="210"/>
                </a:lnTo>
                <a:lnTo>
                  <a:pt x="70" y="202"/>
                </a:lnTo>
                <a:lnTo>
                  <a:pt x="62" y="186"/>
                </a:lnTo>
                <a:lnTo>
                  <a:pt x="55" y="168"/>
                </a:lnTo>
                <a:lnTo>
                  <a:pt x="54" y="150"/>
                </a:lnTo>
                <a:lnTo>
                  <a:pt x="55" y="132"/>
                </a:lnTo>
                <a:lnTo>
                  <a:pt x="62" y="114"/>
                </a:lnTo>
                <a:lnTo>
                  <a:pt x="70" y="98"/>
                </a:lnTo>
                <a:lnTo>
                  <a:pt x="75" y="90"/>
                </a:lnTo>
                <a:lnTo>
                  <a:pt x="81" y="83"/>
                </a:lnTo>
                <a:lnTo>
                  <a:pt x="81" y="83"/>
                </a:lnTo>
                <a:lnTo>
                  <a:pt x="90" y="76"/>
                </a:lnTo>
                <a:lnTo>
                  <a:pt x="96" y="70"/>
                </a:lnTo>
                <a:lnTo>
                  <a:pt x="114" y="62"/>
                </a:lnTo>
                <a:lnTo>
                  <a:pt x="130" y="57"/>
                </a:lnTo>
                <a:lnTo>
                  <a:pt x="148" y="55"/>
                </a:lnTo>
                <a:lnTo>
                  <a:pt x="168" y="57"/>
                </a:lnTo>
                <a:lnTo>
                  <a:pt x="184" y="62"/>
                </a:lnTo>
                <a:lnTo>
                  <a:pt x="202" y="70"/>
                </a:lnTo>
                <a:lnTo>
                  <a:pt x="209" y="76"/>
                </a:lnTo>
                <a:lnTo>
                  <a:pt x="217" y="83"/>
                </a:lnTo>
                <a:lnTo>
                  <a:pt x="217" y="83"/>
                </a:lnTo>
                <a:lnTo>
                  <a:pt x="223" y="90"/>
                </a:lnTo>
                <a:lnTo>
                  <a:pt x="228" y="98"/>
                </a:lnTo>
                <a:lnTo>
                  <a:pt x="236" y="114"/>
                </a:lnTo>
                <a:lnTo>
                  <a:pt x="243" y="132"/>
                </a:lnTo>
                <a:lnTo>
                  <a:pt x="244" y="150"/>
                </a:lnTo>
                <a:lnTo>
                  <a:pt x="243" y="168"/>
                </a:lnTo>
                <a:lnTo>
                  <a:pt x="236" y="186"/>
                </a:lnTo>
                <a:lnTo>
                  <a:pt x="228" y="202"/>
                </a:lnTo>
                <a:lnTo>
                  <a:pt x="223" y="210"/>
                </a:lnTo>
                <a:lnTo>
                  <a:pt x="217" y="217"/>
                </a:lnTo>
                <a:lnTo>
                  <a:pt x="217" y="21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1" name="Gear"/>
          <p:cNvGrpSpPr/>
          <p:nvPr/>
        </p:nvGrpSpPr>
        <p:grpSpPr>
          <a:xfrm>
            <a:off x="2885596" y="407194"/>
            <a:ext cx="1002080" cy="1002080"/>
            <a:chOff x="1445262" y="271462"/>
            <a:chExt cx="668053" cy="668053"/>
          </a:xfrm>
        </p:grpSpPr>
        <p:sp>
          <p:nvSpPr>
            <p:cNvPr id="201" name="Freeform 192"/>
            <p:cNvSpPr>
              <a:spLocks noEditPoints="1"/>
            </p:cNvSpPr>
            <p:nvPr/>
          </p:nvSpPr>
          <p:spPr bwMode="auto">
            <a:xfrm>
              <a:off x="1445262" y="271462"/>
              <a:ext cx="668053" cy="668053"/>
            </a:xfrm>
            <a:custGeom>
              <a:avLst/>
              <a:gdLst>
                <a:gd name="T0" fmla="*/ 409 w 457"/>
                <a:gd name="T1" fmla="*/ 178 h 457"/>
                <a:gd name="T2" fmla="*/ 398 w 457"/>
                <a:gd name="T3" fmla="*/ 166 h 457"/>
                <a:gd name="T4" fmla="*/ 390 w 457"/>
                <a:gd name="T5" fmla="*/ 142 h 457"/>
                <a:gd name="T6" fmla="*/ 411 w 457"/>
                <a:gd name="T7" fmla="*/ 116 h 457"/>
                <a:gd name="T8" fmla="*/ 411 w 457"/>
                <a:gd name="T9" fmla="*/ 88 h 457"/>
                <a:gd name="T10" fmla="*/ 355 w 457"/>
                <a:gd name="T11" fmla="*/ 41 h 457"/>
                <a:gd name="T12" fmla="*/ 326 w 457"/>
                <a:gd name="T13" fmla="*/ 62 h 457"/>
                <a:gd name="T14" fmla="*/ 305 w 457"/>
                <a:gd name="T15" fmla="*/ 65 h 457"/>
                <a:gd name="T16" fmla="*/ 285 w 457"/>
                <a:gd name="T17" fmla="*/ 57 h 457"/>
                <a:gd name="T18" fmla="*/ 277 w 457"/>
                <a:gd name="T19" fmla="*/ 20 h 457"/>
                <a:gd name="T20" fmla="*/ 266 w 457"/>
                <a:gd name="T21" fmla="*/ 2 h 457"/>
                <a:gd name="T22" fmla="*/ 192 w 457"/>
                <a:gd name="T23" fmla="*/ 2 h 457"/>
                <a:gd name="T24" fmla="*/ 179 w 457"/>
                <a:gd name="T25" fmla="*/ 41 h 457"/>
                <a:gd name="T26" fmla="*/ 173 w 457"/>
                <a:gd name="T27" fmla="*/ 57 h 457"/>
                <a:gd name="T28" fmla="*/ 153 w 457"/>
                <a:gd name="T29" fmla="*/ 65 h 457"/>
                <a:gd name="T30" fmla="*/ 132 w 457"/>
                <a:gd name="T31" fmla="*/ 62 h 457"/>
                <a:gd name="T32" fmla="*/ 103 w 457"/>
                <a:gd name="T33" fmla="*/ 41 h 457"/>
                <a:gd name="T34" fmla="*/ 47 w 457"/>
                <a:gd name="T35" fmla="*/ 88 h 457"/>
                <a:gd name="T36" fmla="*/ 47 w 457"/>
                <a:gd name="T37" fmla="*/ 116 h 457"/>
                <a:gd name="T38" fmla="*/ 69 w 457"/>
                <a:gd name="T39" fmla="*/ 142 h 457"/>
                <a:gd name="T40" fmla="*/ 60 w 457"/>
                <a:gd name="T41" fmla="*/ 166 h 457"/>
                <a:gd name="T42" fmla="*/ 49 w 457"/>
                <a:gd name="T43" fmla="*/ 178 h 457"/>
                <a:gd name="T44" fmla="*/ 13 w 457"/>
                <a:gd name="T45" fmla="*/ 181 h 457"/>
                <a:gd name="T46" fmla="*/ 0 w 457"/>
                <a:gd name="T47" fmla="*/ 258 h 457"/>
                <a:gd name="T48" fmla="*/ 13 w 457"/>
                <a:gd name="T49" fmla="*/ 276 h 457"/>
                <a:gd name="T50" fmla="*/ 49 w 457"/>
                <a:gd name="T51" fmla="*/ 279 h 457"/>
                <a:gd name="T52" fmla="*/ 60 w 457"/>
                <a:gd name="T53" fmla="*/ 290 h 457"/>
                <a:gd name="T54" fmla="*/ 69 w 457"/>
                <a:gd name="T55" fmla="*/ 315 h 457"/>
                <a:gd name="T56" fmla="*/ 47 w 457"/>
                <a:gd name="T57" fmla="*/ 341 h 457"/>
                <a:gd name="T58" fmla="*/ 47 w 457"/>
                <a:gd name="T59" fmla="*/ 369 h 457"/>
                <a:gd name="T60" fmla="*/ 103 w 457"/>
                <a:gd name="T61" fmla="*/ 416 h 457"/>
                <a:gd name="T62" fmla="*/ 132 w 457"/>
                <a:gd name="T63" fmla="*/ 395 h 457"/>
                <a:gd name="T64" fmla="*/ 153 w 457"/>
                <a:gd name="T65" fmla="*/ 391 h 457"/>
                <a:gd name="T66" fmla="*/ 173 w 457"/>
                <a:gd name="T67" fmla="*/ 400 h 457"/>
                <a:gd name="T68" fmla="*/ 179 w 457"/>
                <a:gd name="T69" fmla="*/ 437 h 457"/>
                <a:gd name="T70" fmla="*/ 192 w 457"/>
                <a:gd name="T71" fmla="*/ 455 h 457"/>
                <a:gd name="T72" fmla="*/ 266 w 457"/>
                <a:gd name="T73" fmla="*/ 455 h 457"/>
                <a:gd name="T74" fmla="*/ 277 w 457"/>
                <a:gd name="T75" fmla="*/ 416 h 457"/>
                <a:gd name="T76" fmla="*/ 285 w 457"/>
                <a:gd name="T77" fmla="*/ 400 h 457"/>
                <a:gd name="T78" fmla="*/ 305 w 457"/>
                <a:gd name="T79" fmla="*/ 391 h 457"/>
                <a:gd name="T80" fmla="*/ 326 w 457"/>
                <a:gd name="T81" fmla="*/ 395 h 457"/>
                <a:gd name="T82" fmla="*/ 355 w 457"/>
                <a:gd name="T83" fmla="*/ 416 h 457"/>
                <a:gd name="T84" fmla="*/ 411 w 457"/>
                <a:gd name="T85" fmla="*/ 369 h 457"/>
                <a:gd name="T86" fmla="*/ 411 w 457"/>
                <a:gd name="T87" fmla="*/ 341 h 457"/>
                <a:gd name="T88" fmla="*/ 390 w 457"/>
                <a:gd name="T89" fmla="*/ 315 h 457"/>
                <a:gd name="T90" fmla="*/ 398 w 457"/>
                <a:gd name="T91" fmla="*/ 290 h 457"/>
                <a:gd name="T92" fmla="*/ 409 w 457"/>
                <a:gd name="T93" fmla="*/ 279 h 457"/>
                <a:gd name="T94" fmla="*/ 445 w 457"/>
                <a:gd name="T95" fmla="*/ 276 h 457"/>
                <a:gd name="T96" fmla="*/ 457 w 457"/>
                <a:gd name="T97" fmla="*/ 199 h 457"/>
                <a:gd name="T98" fmla="*/ 445 w 457"/>
                <a:gd name="T99" fmla="*/ 181 h 457"/>
                <a:gd name="T100" fmla="*/ 228 w 457"/>
                <a:gd name="T101" fmla="*/ 326 h 457"/>
                <a:gd name="T102" fmla="*/ 175 w 457"/>
                <a:gd name="T103" fmla="*/ 310 h 457"/>
                <a:gd name="T104" fmla="*/ 134 w 457"/>
                <a:gd name="T105" fmla="*/ 248 h 457"/>
                <a:gd name="T106" fmla="*/ 132 w 457"/>
                <a:gd name="T107" fmla="*/ 219 h 457"/>
                <a:gd name="T108" fmla="*/ 160 w 457"/>
                <a:gd name="T109" fmla="*/ 160 h 457"/>
                <a:gd name="T110" fmla="*/ 219 w 457"/>
                <a:gd name="T111" fmla="*/ 130 h 457"/>
                <a:gd name="T112" fmla="*/ 250 w 457"/>
                <a:gd name="T113" fmla="*/ 132 h 457"/>
                <a:gd name="T114" fmla="*/ 310 w 457"/>
                <a:gd name="T115" fmla="*/ 173 h 457"/>
                <a:gd name="T116" fmla="*/ 326 w 457"/>
                <a:gd name="T117" fmla="*/ 228 h 457"/>
                <a:gd name="T118" fmla="*/ 320 w 457"/>
                <a:gd name="T119" fmla="*/ 266 h 457"/>
                <a:gd name="T120" fmla="*/ 267 w 457"/>
                <a:gd name="T121" fmla="*/ 318 h 457"/>
                <a:gd name="T122" fmla="*/ 228 w 457"/>
                <a:gd name="T123" fmla="*/ 32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7" h="457">
                  <a:moveTo>
                    <a:pt x="437" y="179"/>
                  </a:moveTo>
                  <a:lnTo>
                    <a:pt x="416" y="179"/>
                  </a:lnTo>
                  <a:lnTo>
                    <a:pt x="416" y="179"/>
                  </a:lnTo>
                  <a:lnTo>
                    <a:pt x="409" y="178"/>
                  </a:lnTo>
                  <a:lnTo>
                    <a:pt x="404" y="176"/>
                  </a:lnTo>
                  <a:lnTo>
                    <a:pt x="399" y="171"/>
                  </a:lnTo>
                  <a:lnTo>
                    <a:pt x="398" y="166"/>
                  </a:lnTo>
                  <a:lnTo>
                    <a:pt x="398" y="166"/>
                  </a:lnTo>
                  <a:lnTo>
                    <a:pt x="391" y="153"/>
                  </a:lnTo>
                  <a:lnTo>
                    <a:pt x="391" y="153"/>
                  </a:lnTo>
                  <a:lnTo>
                    <a:pt x="390" y="147"/>
                  </a:lnTo>
                  <a:lnTo>
                    <a:pt x="390" y="142"/>
                  </a:lnTo>
                  <a:lnTo>
                    <a:pt x="391" y="135"/>
                  </a:lnTo>
                  <a:lnTo>
                    <a:pt x="396" y="130"/>
                  </a:lnTo>
                  <a:lnTo>
                    <a:pt x="411" y="116"/>
                  </a:lnTo>
                  <a:lnTo>
                    <a:pt x="411" y="116"/>
                  </a:lnTo>
                  <a:lnTo>
                    <a:pt x="416" y="109"/>
                  </a:lnTo>
                  <a:lnTo>
                    <a:pt x="417" y="101"/>
                  </a:lnTo>
                  <a:lnTo>
                    <a:pt x="416" y="95"/>
                  </a:lnTo>
                  <a:lnTo>
                    <a:pt x="411" y="88"/>
                  </a:lnTo>
                  <a:lnTo>
                    <a:pt x="370" y="46"/>
                  </a:lnTo>
                  <a:lnTo>
                    <a:pt x="370" y="46"/>
                  </a:lnTo>
                  <a:lnTo>
                    <a:pt x="364" y="42"/>
                  </a:lnTo>
                  <a:lnTo>
                    <a:pt x="355" y="41"/>
                  </a:lnTo>
                  <a:lnTo>
                    <a:pt x="349" y="42"/>
                  </a:lnTo>
                  <a:lnTo>
                    <a:pt x="342" y="46"/>
                  </a:lnTo>
                  <a:lnTo>
                    <a:pt x="326" y="62"/>
                  </a:lnTo>
                  <a:lnTo>
                    <a:pt x="326" y="62"/>
                  </a:lnTo>
                  <a:lnTo>
                    <a:pt x="321" y="65"/>
                  </a:lnTo>
                  <a:lnTo>
                    <a:pt x="316" y="67"/>
                  </a:lnTo>
                  <a:lnTo>
                    <a:pt x="310" y="67"/>
                  </a:lnTo>
                  <a:lnTo>
                    <a:pt x="305" y="65"/>
                  </a:lnTo>
                  <a:lnTo>
                    <a:pt x="305" y="65"/>
                  </a:lnTo>
                  <a:lnTo>
                    <a:pt x="290" y="60"/>
                  </a:lnTo>
                  <a:lnTo>
                    <a:pt x="290" y="60"/>
                  </a:lnTo>
                  <a:lnTo>
                    <a:pt x="285" y="57"/>
                  </a:lnTo>
                  <a:lnTo>
                    <a:pt x="282" y="52"/>
                  </a:lnTo>
                  <a:lnTo>
                    <a:pt x="279" y="47"/>
                  </a:lnTo>
                  <a:lnTo>
                    <a:pt x="277" y="41"/>
                  </a:lnTo>
                  <a:lnTo>
                    <a:pt x="277" y="20"/>
                  </a:lnTo>
                  <a:lnTo>
                    <a:pt x="277" y="20"/>
                  </a:lnTo>
                  <a:lnTo>
                    <a:pt x="276" y="11"/>
                  </a:lnTo>
                  <a:lnTo>
                    <a:pt x="272" y="7"/>
                  </a:lnTo>
                  <a:lnTo>
                    <a:pt x="266" y="2"/>
                  </a:lnTo>
                  <a:lnTo>
                    <a:pt x="258" y="0"/>
                  </a:lnTo>
                  <a:lnTo>
                    <a:pt x="199" y="0"/>
                  </a:lnTo>
                  <a:lnTo>
                    <a:pt x="199" y="0"/>
                  </a:lnTo>
                  <a:lnTo>
                    <a:pt x="192" y="2"/>
                  </a:lnTo>
                  <a:lnTo>
                    <a:pt x="186" y="7"/>
                  </a:lnTo>
                  <a:lnTo>
                    <a:pt x="181" y="11"/>
                  </a:lnTo>
                  <a:lnTo>
                    <a:pt x="179" y="20"/>
                  </a:lnTo>
                  <a:lnTo>
                    <a:pt x="179" y="41"/>
                  </a:lnTo>
                  <a:lnTo>
                    <a:pt x="179" y="41"/>
                  </a:lnTo>
                  <a:lnTo>
                    <a:pt x="179" y="47"/>
                  </a:lnTo>
                  <a:lnTo>
                    <a:pt x="176" y="52"/>
                  </a:lnTo>
                  <a:lnTo>
                    <a:pt x="173" y="57"/>
                  </a:lnTo>
                  <a:lnTo>
                    <a:pt x="166" y="60"/>
                  </a:lnTo>
                  <a:lnTo>
                    <a:pt x="166" y="60"/>
                  </a:lnTo>
                  <a:lnTo>
                    <a:pt x="153" y="65"/>
                  </a:lnTo>
                  <a:lnTo>
                    <a:pt x="153" y="65"/>
                  </a:lnTo>
                  <a:lnTo>
                    <a:pt x="148" y="67"/>
                  </a:lnTo>
                  <a:lnTo>
                    <a:pt x="142" y="67"/>
                  </a:lnTo>
                  <a:lnTo>
                    <a:pt x="137" y="65"/>
                  </a:lnTo>
                  <a:lnTo>
                    <a:pt x="132" y="62"/>
                  </a:lnTo>
                  <a:lnTo>
                    <a:pt x="116" y="46"/>
                  </a:lnTo>
                  <a:lnTo>
                    <a:pt x="116" y="46"/>
                  </a:lnTo>
                  <a:lnTo>
                    <a:pt x="109" y="42"/>
                  </a:lnTo>
                  <a:lnTo>
                    <a:pt x="103" y="41"/>
                  </a:lnTo>
                  <a:lnTo>
                    <a:pt x="95" y="42"/>
                  </a:lnTo>
                  <a:lnTo>
                    <a:pt x="88" y="46"/>
                  </a:lnTo>
                  <a:lnTo>
                    <a:pt x="47" y="88"/>
                  </a:lnTo>
                  <a:lnTo>
                    <a:pt x="47" y="88"/>
                  </a:lnTo>
                  <a:lnTo>
                    <a:pt x="43" y="95"/>
                  </a:lnTo>
                  <a:lnTo>
                    <a:pt x="41" y="101"/>
                  </a:lnTo>
                  <a:lnTo>
                    <a:pt x="43" y="109"/>
                  </a:lnTo>
                  <a:lnTo>
                    <a:pt x="47" y="116"/>
                  </a:lnTo>
                  <a:lnTo>
                    <a:pt x="62" y="130"/>
                  </a:lnTo>
                  <a:lnTo>
                    <a:pt x="62" y="130"/>
                  </a:lnTo>
                  <a:lnTo>
                    <a:pt x="65" y="135"/>
                  </a:lnTo>
                  <a:lnTo>
                    <a:pt x="69" y="142"/>
                  </a:lnTo>
                  <a:lnTo>
                    <a:pt x="69" y="147"/>
                  </a:lnTo>
                  <a:lnTo>
                    <a:pt x="67" y="153"/>
                  </a:lnTo>
                  <a:lnTo>
                    <a:pt x="67" y="153"/>
                  </a:lnTo>
                  <a:lnTo>
                    <a:pt x="60" y="166"/>
                  </a:lnTo>
                  <a:lnTo>
                    <a:pt x="60" y="166"/>
                  </a:lnTo>
                  <a:lnTo>
                    <a:pt x="57" y="171"/>
                  </a:lnTo>
                  <a:lnTo>
                    <a:pt x="54" y="176"/>
                  </a:lnTo>
                  <a:lnTo>
                    <a:pt x="49" y="178"/>
                  </a:lnTo>
                  <a:lnTo>
                    <a:pt x="43" y="179"/>
                  </a:lnTo>
                  <a:lnTo>
                    <a:pt x="20" y="179"/>
                  </a:lnTo>
                  <a:lnTo>
                    <a:pt x="20" y="179"/>
                  </a:lnTo>
                  <a:lnTo>
                    <a:pt x="13" y="181"/>
                  </a:lnTo>
                  <a:lnTo>
                    <a:pt x="7" y="186"/>
                  </a:lnTo>
                  <a:lnTo>
                    <a:pt x="2" y="191"/>
                  </a:lnTo>
                  <a:lnTo>
                    <a:pt x="0" y="199"/>
                  </a:lnTo>
                  <a:lnTo>
                    <a:pt x="0" y="258"/>
                  </a:lnTo>
                  <a:lnTo>
                    <a:pt x="0" y="258"/>
                  </a:lnTo>
                  <a:lnTo>
                    <a:pt x="2" y="266"/>
                  </a:lnTo>
                  <a:lnTo>
                    <a:pt x="7" y="271"/>
                  </a:lnTo>
                  <a:lnTo>
                    <a:pt x="13" y="276"/>
                  </a:lnTo>
                  <a:lnTo>
                    <a:pt x="20" y="277"/>
                  </a:lnTo>
                  <a:lnTo>
                    <a:pt x="43" y="277"/>
                  </a:lnTo>
                  <a:lnTo>
                    <a:pt x="43" y="277"/>
                  </a:lnTo>
                  <a:lnTo>
                    <a:pt x="49" y="279"/>
                  </a:lnTo>
                  <a:lnTo>
                    <a:pt x="54" y="280"/>
                  </a:lnTo>
                  <a:lnTo>
                    <a:pt x="57" y="285"/>
                  </a:lnTo>
                  <a:lnTo>
                    <a:pt x="60" y="290"/>
                  </a:lnTo>
                  <a:lnTo>
                    <a:pt x="60" y="290"/>
                  </a:lnTo>
                  <a:lnTo>
                    <a:pt x="67" y="303"/>
                  </a:lnTo>
                  <a:lnTo>
                    <a:pt x="67" y="303"/>
                  </a:lnTo>
                  <a:lnTo>
                    <a:pt x="69" y="310"/>
                  </a:lnTo>
                  <a:lnTo>
                    <a:pt x="69" y="315"/>
                  </a:lnTo>
                  <a:lnTo>
                    <a:pt x="65" y="321"/>
                  </a:lnTo>
                  <a:lnTo>
                    <a:pt x="62" y="326"/>
                  </a:lnTo>
                  <a:lnTo>
                    <a:pt x="47" y="341"/>
                  </a:lnTo>
                  <a:lnTo>
                    <a:pt x="47" y="341"/>
                  </a:lnTo>
                  <a:lnTo>
                    <a:pt x="43" y="347"/>
                  </a:lnTo>
                  <a:lnTo>
                    <a:pt x="41" y="356"/>
                  </a:lnTo>
                  <a:lnTo>
                    <a:pt x="43" y="362"/>
                  </a:lnTo>
                  <a:lnTo>
                    <a:pt x="47" y="369"/>
                  </a:lnTo>
                  <a:lnTo>
                    <a:pt x="88" y="411"/>
                  </a:lnTo>
                  <a:lnTo>
                    <a:pt x="88" y="411"/>
                  </a:lnTo>
                  <a:lnTo>
                    <a:pt x="95" y="414"/>
                  </a:lnTo>
                  <a:lnTo>
                    <a:pt x="103" y="416"/>
                  </a:lnTo>
                  <a:lnTo>
                    <a:pt x="109" y="414"/>
                  </a:lnTo>
                  <a:lnTo>
                    <a:pt x="116" y="411"/>
                  </a:lnTo>
                  <a:lnTo>
                    <a:pt x="132" y="395"/>
                  </a:lnTo>
                  <a:lnTo>
                    <a:pt x="132" y="395"/>
                  </a:lnTo>
                  <a:lnTo>
                    <a:pt x="137" y="391"/>
                  </a:lnTo>
                  <a:lnTo>
                    <a:pt x="142" y="390"/>
                  </a:lnTo>
                  <a:lnTo>
                    <a:pt x="148" y="390"/>
                  </a:lnTo>
                  <a:lnTo>
                    <a:pt x="153" y="391"/>
                  </a:lnTo>
                  <a:lnTo>
                    <a:pt x="153" y="391"/>
                  </a:lnTo>
                  <a:lnTo>
                    <a:pt x="166" y="396"/>
                  </a:lnTo>
                  <a:lnTo>
                    <a:pt x="166" y="396"/>
                  </a:lnTo>
                  <a:lnTo>
                    <a:pt x="173" y="400"/>
                  </a:lnTo>
                  <a:lnTo>
                    <a:pt x="176" y="404"/>
                  </a:lnTo>
                  <a:lnTo>
                    <a:pt x="179" y="409"/>
                  </a:lnTo>
                  <a:lnTo>
                    <a:pt x="179" y="416"/>
                  </a:lnTo>
                  <a:lnTo>
                    <a:pt x="179" y="437"/>
                  </a:lnTo>
                  <a:lnTo>
                    <a:pt x="179" y="437"/>
                  </a:lnTo>
                  <a:lnTo>
                    <a:pt x="181" y="445"/>
                  </a:lnTo>
                  <a:lnTo>
                    <a:pt x="186" y="450"/>
                  </a:lnTo>
                  <a:lnTo>
                    <a:pt x="192" y="455"/>
                  </a:lnTo>
                  <a:lnTo>
                    <a:pt x="199" y="457"/>
                  </a:lnTo>
                  <a:lnTo>
                    <a:pt x="258" y="457"/>
                  </a:lnTo>
                  <a:lnTo>
                    <a:pt x="258" y="457"/>
                  </a:lnTo>
                  <a:lnTo>
                    <a:pt x="266" y="455"/>
                  </a:lnTo>
                  <a:lnTo>
                    <a:pt x="272" y="450"/>
                  </a:lnTo>
                  <a:lnTo>
                    <a:pt x="276" y="445"/>
                  </a:lnTo>
                  <a:lnTo>
                    <a:pt x="277" y="437"/>
                  </a:lnTo>
                  <a:lnTo>
                    <a:pt x="277" y="416"/>
                  </a:lnTo>
                  <a:lnTo>
                    <a:pt x="277" y="416"/>
                  </a:lnTo>
                  <a:lnTo>
                    <a:pt x="279" y="409"/>
                  </a:lnTo>
                  <a:lnTo>
                    <a:pt x="282" y="404"/>
                  </a:lnTo>
                  <a:lnTo>
                    <a:pt x="285" y="400"/>
                  </a:lnTo>
                  <a:lnTo>
                    <a:pt x="290" y="396"/>
                  </a:lnTo>
                  <a:lnTo>
                    <a:pt x="290" y="396"/>
                  </a:lnTo>
                  <a:lnTo>
                    <a:pt x="305" y="391"/>
                  </a:lnTo>
                  <a:lnTo>
                    <a:pt x="305" y="391"/>
                  </a:lnTo>
                  <a:lnTo>
                    <a:pt x="310" y="390"/>
                  </a:lnTo>
                  <a:lnTo>
                    <a:pt x="316" y="390"/>
                  </a:lnTo>
                  <a:lnTo>
                    <a:pt x="321" y="391"/>
                  </a:lnTo>
                  <a:lnTo>
                    <a:pt x="326" y="395"/>
                  </a:lnTo>
                  <a:lnTo>
                    <a:pt x="342" y="411"/>
                  </a:lnTo>
                  <a:lnTo>
                    <a:pt x="342" y="411"/>
                  </a:lnTo>
                  <a:lnTo>
                    <a:pt x="349" y="414"/>
                  </a:lnTo>
                  <a:lnTo>
                    <a:pt x="355" y="416"/>
                  </a:lnTo>
                  <a:lnTo>
                    <a:pt x="364" y="414"/>
                  </a:lnTo>
                  <a:lnTo>
                    <a:pt x="370" y="411"/>
                  </a:lnTo>
                  <a:lnTo>
                    <a:pt x="411" y="369"/>
                  </a:lnTo>
                  <a:lnTo>
                    <a:pt x="411" y="369"/>
                  </a:lnTo>
                  <a:lnTo>
                    <a:pt x="416" y="362"/>
                  </a:lnTo>
                  <a:lnTo>
                    <a:pt x="417" y="356"/>
                  </a:lnTo>
                  <a:lnTo>
                    <a:pt x="416" y="347"/>
                  </a:lnTo>
                  <a:lnTo>
                    <a:pt x="411" y="341"/>
                  </a:lnTo>
                  <a:lnTo>
                    <a:pt x="396" y="326"/>
                  </a:lnTo>
                  <a:lnTo>
                    <a:pt x="396" y="326"/>
                  </a:lnTo>
                  <a:lnTo>
                    <a:pt x="391" y="321"/>
                  </a:lnTo>
                  <a:lnTo>
                    <a:pt x="390" y="315"/>
                  </a:lnTo>
                  <a:lnTo>
                    <a:pt x="390" y="310"/>
                  </a:lnTo>
                  <a:lnTo>
                    <a:pt x="391" y="303"/>
                  </a:lnTo>
                  <a:lnTo>
                    <a:pt x="391" y="303"/>
                  </a:lnTo>
                  <a:lnTo>
                    <a:pt x="398" y="290"/>
                  </a:lnTo>
                  <a:lnTo>
                    <a:pt x="398" y="290"/>
                  </a:lnTo>
                  <a:lnTo>
                    <a:pt x="399" y="285"/>
                  </a:lnTo>
                  <a:lnTo>
                    <a:pt x="404" y="280"/>
                  </a:lnTo>
                  <a:lnTo>
                    <a:pt x="409" y="279"/>
                  </a:lnTo>
                  <a:lnTo>
                    <a:pt x="416" y="277"/>
                  </a:lnTo>
                  <a:lnTo>
                    <a:pt x="437" y="277"/>
                  </a:lnTo>
                  <a:lnTo>
                    <a:pt x="437" y="277"/>
                  </a:lnTo>
                  <a:lnTo>
                    <a:pt x="445" y="276"/>
                  </a:lnTo>
                  <a:lnTo>
                    <a:pt x="452" y="271"/>
                  </a:lnTo>
                  <a:lnTo>
                    <a:pt x="455" y="266"/>
                  </a:lnTo>
                  <a:lnTo>
                    <a:pt x="457" y="258"/>
                  </a:lnTo>
                  <a:lnTo>
                    <a:pt x="457" y="199"/>
                  </a:lnTo>
                  <a:lnTo>
                    <a:pt x="457" y="199"/>
                  </a:lnTo>
                  <a:lnTo>
                    <a:pt x="455" y="191"/>
                  </a:lnTo>
                  <a:lnTo>
                    <a:pt x="452" y="186"/>
                  </a:lnTo>
                  <a:lnTo>
                    <a:pt x="445" y="181"/>
                  </a:lnTo>
                  <a:lnTo>
                    <a:pt x="437" y="179"/>
                  </a:lnTo>
                  <a:lnTo>
                    <a:pt x="437" y="179"/>
                  </a:lnTo>
                  <a:close/>
                  <a:moveTo>
                    <a:pt x="228" y="326"/>
                  </a:moveTo>
                  <a:lnTo>
                    <a:pt x="228" y="326"/>
                  </a:lnTo>
                  <a:lnTo>
                    <a:pt x="219" y="326"/>
                  </a:lnTo>
                  <a:lnTo>
                    <a:pt x="209" y="325"/>
                  </a:lnTo>
                  <a:lnTo>
                    <a:pt x="191" y="318"/>
                  </a:lnTo>
                  <a:lnTo>
                    <a:pt x="175" y="310"/>
                  </a:lnTo>
                  <a:lnTo>
                    <a:pt x="160" y="297"/>
                  </a:lnTo>
                  <a:lnTo>
                    <a:pt x="148" y="284"/>
                  </a:lnTo>
                  <a:lnTo>
                    <a:pt x="139" y="266"/>
                  </a:lnTo>
                  <a:lnTo>
                    <a:pt x="134" y="248"/>
                  </a:lnTo>
                  <a:lnTo>
                    <a:pt x="132" y="238"/>
                  </a:lnTo>
                  <a:lnTo>
                    <a:pt x="131" y="228"/>
                  </a:lnTo>
                  <a:lnTo>
                    <a:pt x="131" y="228"/>
                  </a:lnTo>
                  <a:lnTo>
                    <a:pt x="132" y="219"/>
                  </a:lnTo>
                  <a:lnTo>
                    <a:pt x="134" y="209"/>
                  </a:lnTo>
                  <a:lnTo>
                    <a:pt x="139" y="191"/>
                  </a:lnTo>
                  <a:lnTo>
                    <a:pt x="148" y="173"/>
                  </a:lnTo>
                  <a:lnTo>
                    <a:pt x="160" y="160"/>
                  </a:lnTo>
                  <a:lnTo>
                    <a:pt x="175" y="147"/>
                  </a:lnTo>
                  <a:lnTo>
                    <a:pt x="191" y="139"/>
                  </a:lnTo>
                  <a:lnTo>
                    <a:pt x="209" y="132"/>
                  </a:lnTo>
                  <a:lnTo>
                    <a:pt x="219" y="130"/>
                  </a:lnTo>
                  <a:lnTo>
                    <a:pt x="228" y="130"/>
                  </a:lnTo>
                  <a:lnTo>
                    <a:pt x="228" y="130"/>
                  </a:lnTo>
                  <a:lnTo>
                    <a:pt x="240" y="130"/>
                  </a:lnTo>
                  <a:lnTo>
                    <a:pt x="250" y="132"/>
                  </a:lnTo>
                  <a:lnTo>
                    <a:pt x="267" y="139"/>
                  </a:lnTo>
                  <a:lnTo>
                    <a:pt x="284" y="147"/>
                  </a:lnTo>
                  <a:lnTo>
                    <a:pt x="298" y="160"/>
                  </a:lnTo>
                  <a:lnTo>
                    <a:pt x="310" y="173"/>
                  </a:lnTo>
                  <a:lnTo>
                    <a:pt x="320" y="191"/>
                  </a:lnTo>
                  <a:lnTo>
                    <a:pt x="324" y="209"/>
                  </a:lnTo>
                  <a:lnTo>
                    <a:pt x="326" y="219"/>
                  </a:lnTo>
                  <a:lnTo>
                    <a:pt x="326" y="228"/>
                  </a:lnTo>
                  <a:lnTo>
                    <a:pt x="326" y="228"/>
                  </a:lnTo>
                  <a:lnTo>
                    <a:pt x="326" y="238"/>
                  </a:lnTo>
                  <a:lnTo>
                    <a:pt x="324" y="248"/>
                  </a:lnTo>
                  <a:lnTo>
                    <a:pt x="320" y="266"/>
                  </a:lnTo>
                  <a:lnTo>
                    <a:pt x="310" y="284"/>
                  </a:lnTo>
                  <a:lnTo>
                    <a:pt x="298" y="297"/>
                  </a:lnTo>
                  <a:lnTo>
                    <a:pt x="284" y="310"/>
                  </a:lnTo>
                  <a:lnTo>
                    <a:pt x="267" y="318"/>
                  </a:lnTo>
                  <a:lnTo>
                    <a:pt x="250" y="325"/>
                  </a:lnTo>
                  <a:lnTo>
                    <a:pt x="240" y="326"/>
                  </a:lnTo>
                  <a:lnTo>
                    <a:pt x="228" y="326"/>
                  </a:lnTo>
                  <a:lnTo>
                    <a:pt x="228" y="3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02" name="Freeform 193"/>
            <p:cNvSpPr>
              <a:spLocks/>
            </p:cNvSpPr>
            <p:nvPr/>
          </p:nvSpPr>
          <p:spPr bwMode="auto">
            <a:xfrm>
              <a:off x="1706928" y="533128"/>
              <a:ext cx="143259" cy="143259"/>
            </a:xfrm>
            <a:custGeom>
              <a:avLst/>
              <a:gdLst>
                <a:gd name="T0" fmla="*/ 98 w 98"/>
                <a:gd name="T1" fmla="*/ 49 h 98"/>
                <a:gd name="T2" fmla="*/ 98 w 98"/>
                <a:gd name="T3" fmla="*/ 49 h 98"/>
                <a:gd name="T4" fmla="*/ 98 w 98"/>
                <a:gd name="T5" fmla="*/ 59 h 98"/>
                <a:gd name="T6" fmla="*/ 95 w 98"/>
                <a:gd name="T7" fmla="*/ 69 h 98"/>
                <a:gd name="T8" fmla="*/ 90 w 98"/>
                <a:gd name="T9" fmla="*/ 77 h 98"/>
                <a:gd name="T10" fmla="*/ 85 w 98"/>
                <a:gd name="T11" fmla="*/ 84 h 98"/>
                <a:gd name="T12" fmla="*/ 77 w 98"/>
                <a:gd name="T13" fmla="*/ 90 h 98"/>
                <a:gd name="T14" fmla="*/ 69 w 98"/>
                <a:gd name="T15" fmla="*/ 95 h 98"/>
                <a:gd name="T16" fmla="*/ 59 w 98"/>
                <a:gd name="T17" fmla="*/ 97 h 98"/>
                <a:gd name="T18" fmla="*/ 49 w 98"/>
                <a:gd name="T19" fmla="*/ 98 h 98"/>
                <a:gd name="T20" fmla="*/ 49 w 98"/>
                <a:gd name="T21" fmla="*/ 98 h 98"/>
                <a:gd name="T22" fmla="*/ 40 w 98"/>
                <a:gd name="T23" fmla="*/ 97 h 98"/>
                <a:gd name="T24" fmla="*/ 31 w 98"/>
                <a:gd name="T25" fmla="*/ 95 h 98"/>
                <a:gd name="T26" fmla="*/ 23 w 98"/>
                <a:gd name="T27" fmla="*/ 90 h 98"/>
                <a:gd name="T28" fmla="*/ 15 w 98"/>
                <a:gd name="T29" fmla="*/ 84 h 98"/>
                <a:gd name="T30" fmla="*/ 10 w 98"/>
                <a:gd name="T31" fmla="*/ 77 h 98"/>
                <a:gd name="T32" fmla="*/ 5 w 98"/>
                <a:gd name="T33" fmla="*/ 69 h 98"/>
                <a:gd name="T34" fmla="*/ 2 w 98"/>
                <a:gd name="T35" fmla="*/ 59 h 98"/>
                <a:gd name="T36" fmla="*/ 0 w 98"/>
                <a:gd name="T37" fmla="*/ 49 h 98"/>
                <a:gd name="T38" fmla="*/ 0 w 98"/>
                <a:gd name="T39" fmla="*/ 49 h 98"/>
                <a:gd name="T40" fmla="*/ 2 w 98"/>
                <a:gd name="T41" fmla="*/ 40 h 98"/>
                <a:gd name="T42" fmla="*/ 5 w 98"/>
                <a:gd name="T43" fmla="*/ 30 h 98"/>
                <a:gd name="T44" fmla="*/ 10 w 98"/>
                <a:gd name="T45" fmla="*/ 22 h 98"/>
                <a:gd name="T46" fmla="*/ 15 w 98"/>
                <a:gd name="T47" fmla="*/ 15 h 98"/>
                <a:gd name="T48" fmla="*/ 23 w 98"/>
                <a:gd name="T49" fmla="*/ 9 h 98"/>
                <a:gd name="T50" fmla="*/ 31 w 98"/>
                <a:gd name="T51" fmla="*/ 4 h 98"/>
                <a:gd name="T52" fmla="*/ 40 w 98"/>
                <a:gd name="T53" fmla="*/ 2 h 98"/>
                <a:gd name="T54" fmla="*/ 49 w 98"/>
                <a:gd name="T55" fmla="*/ 0 h 98"/>
                <a:gd name="T56" fmla="*/ 49 w 98"/>
                <a:gd name="T57" fmla="*/ 0 h 98"/>
                <a:gd name="T58" fmla="*/ 59 w 98"/>
                <a:gd name="T59" fmla="*/ 2 h 98"/>
                <a:gd name="T60" fmla="*/ 69 w 98"/>
                <a:gd name="T61" fmla="*/ 4 h 98"/>
                <a:gd name="T62" fmla="*/ 77 w 98"/>
                <a:gd name="T63" fmla="*/ 9 h 98"/>
                <a:gd name="T64" fmla="*/ 85 w 98"/>
                <a:gd name="T65" fmla="*/ 15 h 98"/>
                <a:gd name="T66" fmla="*/ 90 w 98"/>
                <a:gd name="T67" fmla="*/ 22 h 98"/>
                <a:gd name="T68" fmla="*/ 95 w 98"/>
                <a:gd name="T69" fmla="*/ 30 h 98"/>
                <a:gd name="T70" fmla="*/ 98 w 98"/>
                <a:gd name="T71" fmla="*/ 40 h 98"/>
                <a:gd name="T72" fmla="*/ 98 w 98"/>
                <a:gd name="T73" fmla="*/ 49 h 98"/>
                <a:gd name="T74" fmla="*/ 98 w 98"/>
                <a:gd name="T7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98">
                  <a:moveTo>
                    <a:pt x="98" y="49"/>
                  </a:moveTo>
                  <a:lnTo>
                    <a:pt x="98" y="49"/>
                  </a:lnTo>
                  <a:lnTo>
                    <a:pt x="98" y="59"/>
                  </a:lnTo>
                  <a:lnTo>
                    <a:pt x="95" y="69"/>
                  </a:lnTo>
                  <a:lnTo>
                    <a:pt x="90" y="77"/>
                  </a:lnTo>
                  <a:lnTo>
                    <a:pt x="85" y="84"/>
                  </a:lnTo>
                  <a:lnTo>
                    <a:pt x="77" y="90"/>
                  </a:lnTo>
                  <a:lnTo>
                    <a:pt x="69" y="95"/>
                  </a:lnTo>
                  <a:lnTo>
                    <a:pt x="59" y="97"/>
                  </a:lnTo>
                  <a:lnTo>
                    <a:pt x="49" y="98"/>
                  </a:lnTo>
                  <a:lnTo>
                    <a:pt x="49" y="98"/>
                  </a:lnTo>
                  <a:lnTo>
                    <a:pt x="40" y="97"/>
                  </a:lnTo>
                  <a:lnTo>
                    <a:pt x="31" y="95"/>
                  </a:lnTo>
                  <a:lnTo>
                    <a:pt x="23" y="90"/>
                  </a:lnTo>
                  <a:lnTo>
                    <a:pt x="15" y="84"/>
                  </a:lnTo>
                  <a:lnTo>
                    <a:pt x="10" y="77"/>
                  </a:lnTo>
                  <a:lnTo>
                    <a:pt x="5" y="69"/>
                  </a:lnTo>
                  <a:lnTo>
                    <a:pt x="2" y="59"/>
                  </a:lnTo>
                  <a:lnTo>
                    <a:pt x="0" y="49"/>
                  </a:lnTo>
                  <a:lnTo>
                    <a:pt x="0" y="49"/>
                  </a:lnTo>
                  <a:lnTo>
                    <a:pt x="2" y="40"/>
                  </a:lnTo>
                  <a:lnTo>
                    <a:pt x="5" y="30"/>
                  </a:lnTo>
                  <a:lnTo>
                    <a:pt x="10" y="22"/>
                  </a:lnTo>
                  <a:lnTo>
                    <a:pt x="15" y="15"/>
                  </a:lnTo>
                  <a:lnTo>
                    <a:pt x="23" y="9"/>
                  </a:lnTo>
                  <a:lnTo>
                    <a:pt x="31" y="4"/>
                  </a:lnTo>
                  <a:lnTo>
                    <a:pt x="40" y="2"/>
                  </a:lnTo>
                  <a:lnTo>
                    <a:pt x="49" y="0"/>
                  </a:lnTo>
                  <a:lnTo>
                    <a:pt x="49" y="0"/>
                  </a:lnTo>
                  <a:lnTo>
                    <a:pt x="59" y="2"/>
                  </a:lnTo>
                  <a:lnTo>
                    <a:pt x="69" y="4"/>
                  </a:lnTo>
                  <a:lnTo>
                    <a:pt x="77" y="9"/>
                  </a:lnTo>
                  <a:lnTo>
                    <a:pt x="85" y="15"/>
                  </a:lnTo>
                  <a:lnTo>
                    <a:pt x="90" y="22"/>
                  </a:lnTo>
                  <a:lnTo>
                    <a:pt x="95" y="30"/>
                  </a:lnTo>
                  <a:lnTo>
                    <a:pt x="98" y="40"/>
                  </a:lnTo>
                  <a:lnTo>
                    <a:pt x="98" y="49"/>
                  </a:lnTo>
                  <a:lnTo>
                    <a:pt x="98"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3" name="Check-Box"/>
          <p:cNvGrpSpPr/>
          <p:nvPr/>
        </p:nvGrpSpPr>
        <p:grpSpPr>
          <a:xfrm>
            <a:off x="1528292" y="7480955"/>
            <a:ext cx="982346" cy="879287"/>
            <a:chOff x="540393" y="4987303"/>
            <a:chExt cx="654897" cy="586191"/>
          </a:xfrm>
        </p:grpSpPr>
        <p:sp>
          <p:nvSpPr>
            <p:cNvPr id="203" name="Freeform 194"/>
            <p:cNvSpPr>
              <a:spLocks/>
            </p:cNvSpPr>
            <p:nvPr/>
          </p:nvSpPr>
          <p:spPr bwMode="auto">
            <a:xfrm>
              <a:off x="664648" y="4998997"/>
              <a:ext cx="530642" cy="426852"/>
            </a:xfrm>
            <a:custGeom>
              <a:avLst/>
              <a:gdLst>
                <a:gd name="T0" fmla="*/ 96 w 363"/>
                <a:gd name="T1" fmla="*/ 285 h 292"/>
                <a:gd name="T2" fmla="*/ 6 w 363"/>
                <a:gd name="T3" fmla="*/ 194 h 292"/>
                <a:gd name="T4" fmla="*/ 6 w 363"/>
                <a:gd name="T5" fmla="*/ 194 h 292"/>
                <a:gd name="T6" fmla="*/ 1 w 363"/>
                <a:gd name="T7" fmla="*/ 187 h 292"/>
                <a:gd name="T8" fmla="*/ 0 w 363"/>
                <a:gd name="T9" fmla="*/ 181 h 292"/>
                <a:gd name="T10" fmla="*/ 1 w 363"/>
                <a:gd name="T11" fmla="*/ 173 h 292"/>
                <a:gd name="T12" fmla="*/ 6 w 363"/>
                <a:gd name="T13" fmla="*/ 166 h 292"/>
                <a:gd name="T14" fmla="*/ 26 w 363"/>
                <a:gd name="T15" fmla="*/ 147 h 292"/>
                <a:gd name="T16" fmla="*/ 26 w 363"/>
                <a:gd name="T17" fmla="*/ 147 h 292"/>
                <a:gd name="T18" fmla="*/ 32 w 363"/>
                <a:gd name="T19" fmla="*/ 143 h 292"/>
                <a:gd name="T20" fmla="*/ 39 w 363"/>
                <a:gd name="T21" fmla="*/ 142 h 292"/>
                <a:gd name="T22" fmla="*/ 47 w 363"/>
                <a:gd name="T23" fmla="*/ 143 h 292"/>
                <a:gd name="T24" fmla="*/ 53 w 363"/>
                <a:gd name="T25" fmla="*/ 147 h 292"/>
                <a:gd name="T26" fmla="*/ 96 w 363"/>
                <a:gd name="T27" fmla="*/ 191 h 292"/>
                <a:gd name="T28" fmla="*/ 96 w 363"/>
                <a:gd name="T29" fmla="*/ 191 h 292"/>
                <a:gd name="T30" fmla="*/ 102 w 363"/>
                <a:gd name="T31" fmla="*/ 196 h 292"/>
                <a:gd name="T32" fmla="*/ 110 w 363"/>
                <a:gd name="T33" fmla="*/ 197 h 292"/>
                <a:gd name="T34" fmla="*/ 117 w 363"/>
                <a:gd name="T35" fmla="*/ 196 h 292"/>
                <a:gd name="T36" fmla="*/ 123 w 363"/>
                <a:gd name="T37" fmla="*/ 191 h 292"/>
                <a:gd name="T38" fmla="*/ 309 w 363"/>
                <a:gd name="T39" fmla="*/ 5 h 292"/>
                <a:gd name="T40" fmla="*/ 309 w 363"/>
                <a:gd name="T41" fmla="*/ 5 h 292"/>
                <a:gd name="T42" fmla="*/ 316 w 363"/>
                <a:gd name="T43" fmla="*/ 2 h 292"/>
                <a:gd name="T44" fmla="*/ 324 w 363"/>
                <a:gd name="T45" fmla="*/ 0 h 292"/>
                <a:gd name="T46" fmla="*/ 330 w 363"/>
                <a:gd name="T47" fmla="*/ 2 h 292"/>
                <a:gd name="T48" fmla="*/ 337 w 363"/>
                <a:gd name="T49" fmla="*/ 5 h 292"/>
                <a:gd name="T50" fmla="*/ 357 w 363"/>
                <a:gd name="T51" fmla="*/ 24 h 292"/>
                <a:gd name="T52" fmla="*/ 357 w 363"/>
                <a:gd name="T53" fmla="*/ 24 h 292"/>
                <a:gd name="T54" fmla="*/ 361 w 363"/>
                <a:gd name="T55" fmla="*/ 31 h 292"/>
                <a:gd name="T56" fmla="*/ 363 w 363"/>
                <a:gd name="T57" fmla="*/ 39 h 292"/>
                <a:gd name="T58" fmla="*/ 361 w 363"/>
                <a:gd name="T59" fmla="*/ 46 h 292"/>
                <a:gd name="T60" fmla="*/ 357 w 363"/>
                <a:gd name="T61" fmla="*/ 52 h 292"/>
                <a:gd name="T62" fmla="*/ 123 w 363"/>
                <a:gd name="T63" fmla="*/ 285 h 292"/>
                <a:gd name="T64" fmla="*/ 123 w 363"/>
                <a:gd name="T65" fmla="*/ 285 h 292"/>
                <a:gd name="T66" fmla="*/ 117 w 363"/>
                <a:gd name="T67" fmla="*/ 290 h 292"/>
                <a:gd name="T68" fmla="*/ 110 w 363"/>
                <a:gd name="T69" fmla="*/ 292 h 292"/>
                <a:gd name="T70" fmla="*/ 102 w 363"/>
                <a:gd name="T71" fmla="*/ 290 h 292"/>
                <a:gd name="T72" fmla="*/ 96 w 363"/>
                <a:gd name="T73" fmla="*/ 285 h 292"/>
                <a:gd name="T74" fmla="*/ 96 w 363"/>
                <a:gd name="T75"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3" h="292">
                  <a:moveTo>
                    <a:pt x="96" y="285"/>
                  </a:moveTo>
                  <a:lnTo>
                    <a:pt x="6" y="194"/>
                  </a:lnTo>
                  <a:lnTo>
                    <a:pt x="6" y="194"/>
                  </a:lnTo>
                  <a:lnTo>
                    <a:pt x="1" y="187"/>
                  </a:lnTo>
                  <a:lnTo>
                    <a:pt x="0" y="181"/>
                  </a:lnTo>
                  <a:lnTo>
                    <a:pt x="1" y="173"/>
                  </a:lnTo>
                  <a:lnTo>
                    <a:pt x="6" y="166"/>
                  </a:lnTo>
                  <a:lnTo>
                    <a:pt x="26" y="147"/>
                  </a:lnTo>
                  <a:lnTo>
                    <a:pt x="26" y="147"/>
                  </a:lnTo>
                  <a:lnTo>
                    <a:pt x="32" y="143"/>
                  </a:lnTo>
                  <a:lnTo>
                    <a:pt x="39" y="142"/>
                  </a:lnTo>
                  <a:lnTo>
                    <a:pt x="47" y="143"/>
                  </a:lnTo>
                  <a:lnTo>
                    <a:pt x="53" y="147"/>
                  </a:lnTo>
                  <a:lnTo>
                    <a:pt x="96" y="191"/>
                  </a:lnTo>
                  <a:lnTo>
                    <a:pt x="96" y="191"/>
                  </a:lnTo>
                  <a:lnTo>
                    <a:pt x="102" y="196"/>
                  </a:lnTo>
                  <a:lnTo>
                    <a:pt x="110" y="197"/>
                  </a:lnTo>
                  <a:lnTo>
                    <a:pt x="117" y="196"/>
                  </a:lnTo>
                  <a:lnTo>
                    <a:pt x="123" y="191"/>
                  </a:lnTo>
                  <a:lnTo>
                    <a:pt x="309" y="5"/>
                  </a:lnTo>
                  <a:lnTo>
                    <a:pt x="309" y="5"/>
                  </a:lnTo>
                  <a:lnTo>
                    <a:pt x="316" y="2"/>
                  </a:lnTo>
                  <a:lnTo>
                    <a:pt x="324" y="0"/>
                  </a:lnTo>
                  <a:lnTo>
                    <a:pt x="330" y="2"/>
                  </a:lnTo>
                  <a:lnTo>
                    <a:pt x="337" y="5"/>
                  </a:lnTo>
                  <a:lnTo>
                    <a:pt x="357" y="24"/>
                  </a:lnTo>
                  <a:lnTo>
                    <a:pt x="357" y="24"/>
                  </a:lnTo>
                  <a:lnTo>
                    <a:pt x="361" y="31"/>
                  </a:lnTo>
                  <a:lnTo>
                    <a:pt x="363" y="39"/>
                  </a:lnTo>
                  <a:lnTo>
                    <a:pt x="361" y="46"/>
                  </a:lnTo>
                  <a:lnTo>
                    <a:pt x="357" y="52"/>
                  </a:lnTo>
                  <a:lnTo>
                    <a:pt x="123" y="285"/>
                  </a:lnTo>
                  <a:lnTo>
                    <a:pt x="123" y="285"/>
                  </a:lnTo>
                  <a:lnTo>
                    <a:pt x="117" y="290"/>
                  </a:lnTo>
                  <a:lnTo>
                    <a:pt x="110" y="292"/>
                  </a:lnTo>
                  <a:lnTo>
                    <a:pt x="102" y="290"/>
                  </a:lnTo>
                  <a:lnTo>
                    <a:pt x="96" y="285"/>
                  </a:lnTo>
                  <a:lnTo>
                    <a:pt x="96" y="2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04" name="Freeform 195"/>
            <p:cNvSpPr>
              <a:spLocks/>
            </p:cNvSpPr>
            <p:nvPr/>
          </p:nvSpPr>
          <p:spPr bwMode="auto">
            <a:xfrm>
              <a:off x="540393" y="4987303"/>
              <a:ext cx="586191" cy="586191"/>
            </a:xfrm>
            <a:custGeom>
              <a:avLst/>
              <a:gdLst>
                <a:gd name="T0" fmla="*/ 67 w 401"/>
                <a:gd name="T1" fmla="*/ 354 h 401"/>
                <a:gd name="T2" fmla="*/ 59 w 401"/>
                <a:gd name="T3" fmla="*/ 352 h 401"/>
                <a:gd name="T4" fmla="*/ 49 w 401"/>
                <a:gd name="T5" fmla="*/ 342 h 401"/>
                <a:gd name="T6" fmla="*/ 47 w 401"/>
                <a:gd name="T7" fmla="*/ 65 h 401"/>
                <a:gd name="T8" fmla="*/ 49 w 401"/>
                <a:gd name="T9" fmla="*/ 58 h 401"/>
                <a:gd name="T10" fmla="*/ 59 w 401"/>
                <a:gd name="T11" fmla="*/ 47 h 401"/>
                <a:gd name="T12" fmla="*/ 316 w 401"/>
                <a:gd name="T13" fmla="*/ 45 h 401"/>
                <a:gd name="T14" fmla="*/ 323 w 401"/>
                <a:gd name="T15" fmla="*/ 44 h 401"/>
                <a:gd name="T16" fmla="*/ 337 w 401"/>
                <a:gd name="T17" fmla="*/ 32 h 401"/>
                <a:gd name="T18" fmla="*/ 341 w 401"/>
                <a:gd name="T19" fmla="*/ 27 h 401"/>
                <a:gd name="T20" fmla="*/ 344 w 401"/>
                <a:gd name="T21" fmla="*/ 16 h 401"/>
                <a:gd name="T22" fmla="*/ 339 w 401"/>
                <a:gd name="T23" fmla="*/ 6 h 401"/>
                <a:gd name="T24" fmla="*/ 329 w 401"/>
                <a:gd name="T25" fmla="*/ 0 h 401"/>
                <a:gd name="T26" fmla="*/ 19 w 401"/>
                <a:gd name="T27" fmla="*/ 0 h 401"/>
                <a:gd name="T28" fmla="*/ 11 w 401"/>
                <a:gd name="T29" fmla="*/ 0 h 401"/>
                <a:gd name="T30" fmla="*/ 2 w 401"/>
                <a:gd name="T31" fmla="*/ 11 h 401"/>
                <a:gd name="T32" fmla="*/ 0 w 401"/>
                <a:gd name="T33" fmla="*/ 381 h 401"/>
                <a:gd name="T34" fmla="*/ 2 w 401"/>
                <a:gd name="T35" fmla="*/ 389 h 401"/>
                <a:gd name="T36" fmla="*/ 11 w 401"/>
                <a:gd name="T37" fmla="*/ 399 h 401"/>
                <a:gd name="T38" fmla="*/ 381 w 401"/>
                <a:gd name="T39" fmla="*/ 401 h 401"/>
                <a:gd name="T40" fmla="*/ 389 w 401"/>
                <a:gd name="T41" fmla="*/ 399 h 401"/>
                <a:gd name="T42" fmla="*/ 401 w 401"/>
                <a:gd name="T43" fmla="*/ 389 h 401"/>
                <a:gd name="T44" fmla="*/ 401 w 401"/>
                <a:gd name="T45" fmla="*/ 186 h 401"/>
                <a:gd name="T46" fmla="*/ 401 w 401"/>
                <a:gd name="T47" fmla="*/ 181 h 401"/>
                <a:gd name="T48" fmla="*/ 394 w 401"/>
                <a:gd name="T49" fmla="*/ 171 h 401"/>
                <a:gd name="T50" fmla="*/ 385 w 401"/>
                <a:gd name="T51" fmla="*/ 166 h 401"/>
                <a:gd name="T52" fmla="*/ 373 w 401"/>
                <a:gd name="T53" fmla="*/ 169 h 401"/>
                <a:gd name="T54" fmla="*/ 360 w 401"/>
                <a:gd name="T55" fmla="*/ 181 h 401"/>
                <a:gd name="T56" fmla="*/ 357 w 401"/>
                <a:gd name="T57" fmla="*/ 186 h 401"/>
                <a:gd name="T58" fmla="*/ 355 w 401"/>
                <a:gd name="T59" fmla="*/ 334 h 401"/>
                <a:gd name="T60" fmla="*/ 354 w 401"/>
                <a:gd name="T61" fmla="*/ 342 h 401"/>
                <a:gd name="T62" fmla="*/ 342 w 401"/>
                <a:gd name="T63" fmla="*/ 352 h 401"/>
                <a:gd name="T64" fmla="*/ 336 w 401"/>
                <a:gd name="T65" fmla="*/ 35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401">
                  <a:moveTo>
                    <a:pt x="336" y="354"/>
                  </a:moveTo>
                  <a:lnTo>
                    <a:pt x="67" y="354"/>
                  </a:lnTo>
                  <a:lnTo>
                    <a:pt x="67" y="354"/>
                  </a:lnTo>
                  <a:lnTo>
                    <a:pt x="59" y="352"/>
                  </a:lnTo>
                  <a:lnTo>
                    <a:pt x="52" y="349"/>
                  </a:lnTo>
                  <a:lnTo>
                    <a:pt x="49" y="342"/>
                  </a:lnTo>
                  <a:lnTo>
                    <a:pt x="47" y="334"/>
                  </a:lnTo>
                  <a:lnTo>
                    <a:pt x="47" y="65"/>
                  </a:lnTo>
                  <a:lnTo>
                    <a:pt x="47" y="65"/>
                  </a:lnTo>
                  <a:lnTo>
                    <a:pt x="49" y="58"/>
                  </a:lnTo>
                  <a:lnTo>
                    <a:pt x="52" y="52"/>
                  </a:lnTo>
                  <a:lnTo>
                    <a:pt x="59" y="47"/>
                  </a:lnTo>
                  <a:lnTo>
                    <a:pt x="67" y="45"/>
                  </a:lnTo>
                  <a:lnTo>
                    <a:pt x="316" y="45"/>
                  </a:lnTo>
                  <a:lnTo>
                    <a:pt x="316" y="45"/>
                  </a:lnTo>
                  <a:lnTo>
                    <a:pt x="323" y="44"/>
                  </a:lnTo>
                  <a:lnTo>
                    <a:pt x="329" y="41"/>
                  </a:lnTo>
                  <a:lnTo>
                    <a:pt x="337" y="32"/>
                  </a:lnTo>
                  <a:lnTo>
                    <a:pt x="337" y="32"/>
                  </a:lnTo>
                  <a:lnTo>
                    <a:pt x="341" y="27"/>
                  </a:lnTo>
                  <a:lnTo>
                    <a:pt x="344" y="23"/>
                  </a:lnTo>
                  <a:lnTo>
                    <a:pt x="344" y="16"/>
                  </a:lnTo>
                  <a:lnTo>
                    <a:pt x="342" y="11"/>
                  </a:lnTo>
                  <a:lnTo>
                    <a:pt x="339" y="6"/>
                  </a:lnTo>
                  <a:lnTo>
                    <a:pt x="336" y="3"/>
                  </a:lnTo>
                  <a:lnTo>
                    <a:pt x="329" y="0"/>
                  </a:lnTo>
                  <a:lnTo>
                    <a:pt x="324" y="0"/>
                  </a:lnTo>
                  <a:lnTo>
                    <a:pt x="19" y="0"/>
                  </a:lnTo>
                  <a:lnTo>
                    <a:pt x="19" y="0"/>
                  </a:lnTo>
                  <a:lnTo>
                    <a:pt x="11" y="0"/>
                  </a:lnTo>
                  <a:lnTo>
                    <a:pt x="5" y="5"/>
                  </a:lnTo>
                  <a:lnTo>
                    <a:pt x="2" y="11"/>
                  </a:lnTo>
                  <a:lnTo>
                    <a:pt x="0" y="19"/>
                  </a:lnTo>
                  <a:lnTo>
                    <a:pt x="0" y="381"/>
                  </a:lnTo>
                  <a:lnTo>
                    <a:pt x="0" y="381"/>
                  </a:lnTo>
                  <a:lnTo>
                    <a:pt x="2" y="389"/>
                  </a:lnTo>
                  <a:lnTo>
                    <a:pt x="5" y="396"/>
                  </a:lnTo>
                  <a:lnTo>
                    <a:pt x="11" y="399"/>
                  </a:lnTo>
                  <a:lnTo>
                    <a:pt x="19" y="401"/>
                  </a:lnTo>
                  <a:lnTo>
                    <a:pt x="381" y="401"/>
                  </a:lnTo>
                  <a:lnTo>
                    <a:pt x="381" y="401"/>
                  </a:lnTo>
                  <a:lnTo>
                    <a:pt x="389" y="399"/>
                  </a:lnTo>
                  <a:lnTo>
                    <a:pt x="396" y="396"/>
                  </a:lnTo>
                  <a:lnTo>
                    <a:pt x="401" y="389"/>
                  </a:lnTo>
                  <a:lnTo>
                    <a:pt x="401" y="381"/>
                  </a:lnTo>
                  <a:lnTo>
                    <a:pt x="401" y="186"/>
                  </a:lnTo>
                  <a:lnTo>
                    <a:pt x="401" y="186"/>
                  </a:lnTo>
                  <a:lnTo>
                    <a:pt x="401" y="181"/>
                  </a:lnTo>
                  <a:lnTo>
                    <a:pt x="398" y="174"/>
                  </a:lnTo>
                  <a:lnTo>
                    <a:pt x="394" y="171"/>
                  </a:lnTo>
                  <a:lnTo>
                    <a:pt x="389" y="168"/>
                  </a:lnTo>
                  <a:lnTo>
                    <a:pt x="385" y="166"/>
                  </a:lnTo>
                  <a:lnTo>
                    <a:pt x="378" y="166"/>
                  </a:lnTo>
                  <a:lnTo>
                    <a:pt x="373" y="169"/>
                  </a:lnTo>
                  <a:lnTo>
                    <a:pt x="368" y="173"/>
                  </a:lnTo>
                  <a:lnTo>
                    <a:pt x="360" y="181"/>
                  </a:lnTo>
                  <a:lnTo>
                    <a:pt x="360" y="181"/>
                  </a:lnTo>
                  <a:lnTo>
                    <a:pt x="357" y="186"/>
                  </a:lnTo>
                  <a:lnTo>
                    <a:pt x="355" y="194"/>
                  </a:lnTo>
                  <a:lnTo>
                    <a:pt x="355" y="334"/>
                  </a:lnTo>
                  <a:lnTo>
                    <a:pt x="355" y="334"/>
                  </a:lnTo>
                  <a:lnTo>
                    <a:pt x="354" y="342"/>
                  </a:lnTo>
                  <a:lnTo>
                    <a:pt x="349" y="349"/>
                  </a:lnTo>
                  <a:lnTo>
                    <a:pt x="342" y="352"/>
                  </a:lnTo>
                  <a:lnTo>
                    <a:pt x="336" y="354"/>
                  </a:lnTo>
                  <a:lnTo>
                    <a:pt x="336" y="3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5" name="Clock"/>
          <p:cNvGrpSpPr/>
          <p:nvPr/>
        </p:nvGrpSpPr>
        <p:grpSpPr>
          <a:xfrm>
            <a:off x="1517329" y="8877727"/>
            <a:ext cx="999887" cy="1002080"/>
            <a:chOff x="533084" y="5918484"/>
            <a:chExt cx="666591" cy="668053"/>
          </a:xfrm>
        </p:grpSpPr>
        <p:sp>
          <p:nvSpPr>
            <p:cNvPr id="205" name="Freeform 196"/>
            <p:cNvSpPr>
              <a:spLocks noEditPoints="1"/>
            </p:cNvSpPr>
            <p:nvPr/>
          </p:nvSpPr>
          <p:spPr bwMode="auto">
            <a:xfrm>
              <a:off x="533084" y="5918484"/>
              <a:ext cx="666591" cy="668053"/>
            </a:xfrm>
            <a:custGeom>
              <a:avLst/>
              <a:gdLst>
                <a:gd name="T0" fmla="*/ 246 w 456"/>
                <a:gd name="T1" fmla="*/ 64 h 457"/>
                <a:gd name="T2" fmla="*/ 293 w 456"/>
                <a:gd name="T3" fmla="*/ 75 h 457"/>
                <a:gd name="T4" fmla="*/ 334 w 456"/>
                <a:gd name="T5" fmla="*/ 100 h 457"/>
                <a:gd name="T6" fmla="*/ 365 w 456"/>
                <a:gd name="T7" fmla="*/ 136 h 457"/>
                <a:gd name="T8" fmla="*/ 386 w 456"/>
                <a:gd name="T9" fmla="*/ 180 h 457"/>
                <a:gd name="T10" fmla="*/ 394 w 456"/>
                <a:gd name="T11" fmla="*/ 229 h 457"/>
                <a:gd name="T12" fmla="*/ 391 w 456"/>
                <a:gd name="T13" fmla="*/ 261 h 457"/>
                <a:gd name="T14" fmla="*/ 373 w 456"/>
                <a:gd name="T15" fmla="*/ 307 h 457"/>
                <a:gd name="T16" fmla="*/ 346 w 456"/>
                <a:gd name="T17" fmla="*/ 344 h 457"/>
                <a:gd name="T18" fmla="*/ 308 w 456"/>
                <a:gd name="T19" fmla="*/ 374 h 457"/>
                <a:gd name="T20" fmla="*/ 262 w 456"/>
                <a:gd name="T21" fmla="*/ 390 h 457"/>
                <a:gd name="T22" fmla="*/ 228 w 456"/>
                <a:gd name="T23" fmla="*/ 393 h 457"/>
                <a:gd name="T24" fmla="*/ 179 w 456"/>
                <a:gd name="T25" fmla="*/ 385 h 457"/>
                <a:gd name="T26" fmla="*/ 137 w 456"/>
                <a:gd name="T27" fmla="*/ 366 h 457"/>
                <a:gd name="T28" fmla="*/ 101 w 456"/>
                <a:gd name="T29" fmla="*/ 333 h 457"/>
                <a:gd name="T30" fmla="*/ 77 w 456"/>
                <a:gd name="T31" fmla="*/ 292 h 457"/>
                <a:gd name="T32" fmla="*/ 65 w 456"/>
                <a:gd name="T33" fmla="*/ 245 h 457"/>
                <a:gd name="T34" fmla="*/ 65 w 456"/>
                <a:gd name="T35" fmla="*/ 211 h 457"/>
                <a:gd name="T36" fmla="*/ 77 w 456"/>
                <a:gd name="T37" fmla="*/ 163 h 457"/>
                <a:gd name="T38" fmla="*/ 101 w 456"/>
                <a:gd name="T39" fmla="*/ 123 h 457"/>
                <a:gd name="T40" fmla="*/ 137 w 456"/>
                <a:gd name="T41" fmla="*/ 92 h 457"/>
                <a:gd name="T42" fmla="*/ 179 w 456"/>
                <a:gd name="T43" fmla="*/ 70 h 457"/>
                <a:gd name="T44" fmla="*/ 228 w 456"/>
                <a:gd name="T45" fmla="*/ 62 h 457"/>
                <a:gd name="T46" fmla="*/ 205 w 456"/>
                <a:gd name="T47" fmla="*/ 0 h 457"/>
                <a:gd name="T48" fmla="*/ 140 w 456"/>
                <a:gd name="T49" fmla="*/ 18 h 457"/>
                <a:gd name="T50" fmla="*/ 83 w 456"/>
                <a:gd name="T51" fmla="*/ 53 h 457"/>
                <a:gd name="T52" fmla="*/ 39 w 456"/>
                <a:gd name="T53" fmla="*/ 100 h 457"/>
                <a:gd name="T54" fmla="*/ 11 w 456"/>
                <a:gd name="T55" fmla="*/ 160 h 457"/>
                <a:gd name="T56" fmla="*/ 0 w 456"/>
                <a:gd name="T57" fmla="*/ 229 h 457"/>
                <a:gd name="T58" fmla="*/ 5 w 456"/>
                <a:gd name="T59" fmla="*/ 274 h 457"/>
                <a:gd name="T60" fmla="*/ 28 w 456"/>
                <a:gd name="T61" fmla="*/ 336 h 457"/>
                <a:gd name="T62" fmla="*/ 67 w 456"/>
                <a:gd name="T63" fmla="*/ 390 h 457"/>
                <a:gd name="T64" fmla="*/ 121 w 456"/>
                <a:gd name="T65" fmla="*/ 429 h 457"/>
                <a:gd name="T66" fmla="*/ 183 w 456"/>
                <a:gd name="T67" fmla="*/ 452 h 457"/>
                <a:gd name="T68" fmla="*/ 228 w 456"/>
                <a:gd name="T69" fmla="*/ 457 h 457"/>
                <a:gd name="T70" fmla="*/ 297 w 456"/>
                <a:gd name="T71" fmla="*/ 446 h 457"/>
                <a:gd name="T72" fmla="*/ 357 w 456"/>
                <a:gd name="T73" fmla="*/ 418 h 457"/>
                <a:gd name="T74" fmla="*/ 404 w 456"/>
                <a:gd name="T75" fmla="*/ 374 h 457"/>
                <a:gd name="T76" fmla="*/ 438 w 456"/>
                <a:gd name="T77" fmla="*/ 317 h 457"/>
                <a:gd name="T78" fmla="*/ 456 w 456"/>
                <a:gd name="T79" fmla="*/ 252 h 457"/>
                <a:gd name="T80" fmla="*/ 456 w 456"/>
                <a:gd name="T81" fmla="*/ 204 h 457"/>
                <a:gd name="T82" fmla="*/ 438 w 456"/>
                <a:gd name="T83" fmla="*/ 139 h 457"/>
                <a:gd name="T84" fmla="*/ 404 w 456"/>
                <a:gd name="T85" fmla="*/ 84 h 457"/>
                <a:gd name="T86" fmla="*/ 357 w 456"/>
                <a:gd name="T87" fmla="*/ 40 h 457"/>
                <a:gd name="T88" fmla="*/ 297 w 456"/>
                <a:gd name="T89" fmla="*/ 10 h 457"/>
                <a:gd name="T90" fmla="*/ 228 w 456"/>
                <a:gd name="T9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7">
                  <a:moveTo>
                    <a:pt x="228" y="62"/>
                  </a:moveTo>
                  <a:lnTo>
                    <a:pt x="228" y="62"/>
                  </a:lnTo>
                  <a:lnTo>
                    <a:pt x="246" y="64"/>
                  </a:lnTo>
                  <a:lnTo>
                    <a:pt x="262" y="66"/>
                  </a:lnTo>
                  <a:lnTo>
                    <a:pt x="277" y="70"/>
                  </a:lnTo>
                  <a:lnTo>
                    <a:pt x="293" y="75"/>
                  </a:lnTo>
                  <a:lnTo>
                    <a:pt x="308" y="84"/>
                  </a:lnTo>
                  <a:lnTo>
                    <a:pt x="321" y="92"/>
                  </a:lnTo>
                  <a:lnTo>
                    <a:pt x="334" y="100"/>
                  </a:lnTo>
                  <a:lnTo>
                    <a:pt x="346" y="111"/>
                  </a:lnTo>
                  <a:lnTo>
                    <a:pt x="355" y="123"/>
                  </a:lnTo>
                  <a:lnTo>
                    <a:pt x="365" y="136"/>
                  </a:lnTo>
                  <a:lnTo>
                    <a:pt x="373" y="149"/>
                  </a:lnTo>
                  <a:lnTo>
                    <a:pt x="381" y="163"/>
                  </a:lnTo>
                  <a:lnTo>
                    <a:pt x="386" y="180"/>
                  </a:lnTo>
                  <a:lnTo>
                    <a:pt x="391" y="194"/>
                  </a:lnTo>
                  <a:lnTo>
                    <a:pt x="393" y="211"/>
                  </a:lnTo>
                  <a:lnTo>
                    <a:pt x="394" y="229"/>
                  </a:lnTo>
                  <a:lnTo>
                    <a:pt x="394" y="229"/>
                  </a:lnTo>
                  <a:lnTo>
                    <a:pt x="393" y="245"/>
                  </a:lnTo>
                  <a:lnTo>
                    <a:pt x="391" y="261"/>
                  </a:lnTo>
                  <a:lnTo>
                    <a:pt x="386" y="278"/>
                  </a:lnTo>
                  <a:lnTo>
                    <a:pt x="381" y="292"/>
                  </a:lnTo>
                  <a:lnTo>
                    <a:pt x="373" y="307"/>
                  </a:lnTo>
                  <a:lnTo>
                    <a:pt x="365" y="320"/>
                  </a:lnTo>
                  <a:lnTo>
                    <a:pt x="355" y="333"/>
                  </a:lnTo>
                  <a:lnTo>
                    <a:pt x="346" y="344"/>
                  </a:lnTo>
                  <a:lnTo>
                    <a:pt x="334" y="356"/>
                  </a:lnTo>
                  <a:lnTo>
                    <a:pt x="321" y="366"/>
                  </a:lnTo>
                  <a:lnTo>
                    <a:pt x="308" y="374"/>
                  </a:lnTo>
                  <a:lnTo>
                    <a:pt x="293" y="380"/>
                  </a:lnTo>
                  <a:lnTo>
                    <a:pt x="277" y="385"/>
                  </a:lnTo>
                  <a:lnTo>
                    <a:pt x="262" y="390"/>
                  </a:lnTo>
                  <a:lnTo>
                    <a:pt x="246" y="392"/>
                  </a:lnTo>
                  <a:lnTo>
                    <a:pt x="228" y="393"/>
                  </a:lnTo>
                  <a:lnTo>
                    <a:pt x="228" y="393"/>
                  </a:lnTo>
                  <a:lnTo>
                    <a:pt x="212" y="392"/>
                  </a:lnTo>
                  <a:lnTo>
                    <a:pt x="196" y="390"/>
                  </a:lnTo>
                  <a:lnTo>
                    <a:pt x="179" y="385"/>
                  </a:lnTo>
                  <a:lnTo>
                    <a:pt x="165" y="380"/>
                  </a:lnTo>
                  <a:lnTo>
                    <a:pt x="150" y="374"/>
                  </a:lnTo>
                  <a:lnTo>
                    <a:pt x="137" y="366"/>
                  </a:lnTo>
                  <a:lnTo>
                    <a:pt x="124" y="356"/>
                  </a:lnTo>
                  <a:lnTo>
                    <a:pt x="112" y="344"/>
                  </a:lnTo>
                  <a:lnTo>
                    <a:pt x="101" y="333"/>
                  </a:lnTo>
                  <a:lnTo>
                    <a:pt x="91" y="320"/>
                  </a:lnTo>
                  <a:lnTo>
                    <a:pt x="83" y="307"/>
                  </a:lnTo>
                  <a:lnTo>
                    <a:pt x="77" y="292"/>
                  </a:lnTo>
                  <a:lnTo>
                    <a:pt x="72" y="278"/>
                  </a:lnTo>
                  <a:lnTo>
                    <a:pt x="67" y="261"/>
                  </a:lnTo>
                  <a:lnTo>
                    <a:pt x="65" y="245"/>
                  </a:lnTo>
                  <a:lnTo>
                    <a:pt x="64" y="229"/>
                  </a:lnTo>
                  <a:lnTo>
                    <a:pt x="64" y="229"/>
                  </a:lnTo>
                  <a:lnTo>
                    <a:pt x="65" y="211"/>
                  </a:lnTo>
                  <a:lnTo>
                    <a:pt x="67" y="194"/>
                  </a:lnTo>
                  <a:lnTo>
                    <a:pt x="72" y="180"/>
                  </a:lnTo>
                  <a:lnTo>
                    <a:pt x="77" y="163"/>
                  </a:lnTo>
                  <a:lnTo>
                    <a:pt x="83" y="149"/>
                  </a:lnTo>
                  <a:lnTo>
                    <a:pt x="91" y="136"/>
                  </a:lnTo>
                  <a:lnTo>
                    <a:pt x="101" y="123"/>
                  </a:lnTo>
                  <a:lnTo>
                    <a:pt x="112" y="111"/>
                  </a:lnTo>
                  <a:lnTo>
                    <a:pt x="124" y="100"/>
                  </a:lnTo>
                  <a:lnTo>
                    <a:pt x="137" y="92"/>
                  </a:lnTo>
                  <a:lnTo>
                    <a:pt x="150" y="84"/>
                  </a:lnTo>
                  <a:lnTo>
                    <a:pt x="165" y="75"/>
                  </a:lnTo>
                  <a:lnTo>
                    <a:pt x="179" y="70"/>
                  </a:lnTo>
                  <a:lnTo>
                    <a:pt x="196" y="66"/>
                  </a:lnTo>
                  <a:lnTo>
                    <a:pt x="212" y="64"/>
                  </a:lnTo>
                  <a:lnTo>
                    <a:pt x="228" y="62"/>
                  </a:lnTo>
                  <a:close/>
                  <a:moveTo>
                    <a:pt x="228" y="0"/>
                  </a:moveTo>
                  <a:lnTo>
                    <a:pt x="228" y="0"/>
                  </a:lnTo>
                  <a:lnTo>
                    <a:pt x="205" y="0"/>
                  </a:lnTo>
                  <a:lnTo>
                    <a:pt x="183" y="4"/>
                  </a:lnTo>
                  <a:lnTo>
                    <a:pt x="161" y="10"/>
                  </a:lnTo>
                  <a:lnTo>
                    <a:pt x="140" y="18"/>
                  </a:lnTo>
                  <a:lnTo>
                    <a:pt x="121" y="28"/>
                  </a:lnTo>
                  <a:lnTo>
                    <a:pt x="101" y="40"/>
                  </a:lnTo>
                  <a:lnTo>
                    <a:pt x="83" y="53"/>
                  </a:lnTo>
                  <a:lnTo>
                    <a:pt x="67" y="67"/>
                  </a:lnTo>
                  <a:lnTo>
                    <a:pt x="52" y="84"/>
                  </a:lnTo>
                  <a:lnTo>
                    <a:pt x="39" y="100"/>
                  </a:lnTo>
                  <a:lnTo>
                    <a:pt x="28" y="119"/>
                  </a:lnTo>
                  <a:lnTo>
                    <a:pt x="18" y="139"/>
                  </a:lnTo>
                  <a:lnTo>
                    <a:pt x="11" y="160"/>
                  </a:lnTo>
                  <a:lnTo>
                    <a:pt x="5" y="181"/>
                  </a:lnTo>
                  <a:lnTo>
                    <a:pt x="2" y="204"/>
                  </a:lnTo>
                  <a:lnTo>
                    <a:pt x="0" y="229"/>
                  </a:lnTo>
                  <a:lnTo>
                    <a:pt x="0" y="229"/>
                  </a:lnTo>
                  <a:lnTo>
                    <a:pt x="2" y="252"/>
                  </a:lnTo>
                  <a:lnTo>
                    <a:pt x="5" y="274"/>
                  </a:lnTo>
                  <a:lnTo>
                    <a:pt x="11" y="296"/>
                  </a:lnTo>
                  <a:lnTo>
                    <a:pt x="18" y="317"/>
                  </a:lnTo>
                  <a:lnTo>
                    <a:pt x="28" y="336"/>
                  </a:lnTo>
                  <a:lnTo>
                    <a:pt x="39" y="356"/>
                  </a:lnTo>
                  <a:lnTo>
                    <a:pt x="52" y="374"/>
                  </a:lnTo>
                  <a:lnTo>
                    <a:pt x="67" y="390"/>
                  </a:lnTo>
                  <a:lnTo>
                    <a:pt x="83" y="405"/>
                  </a:lnTo>
                  <a:lnTo>
                    <a:pt x="101" y="418"/>
                  </a:lnTo>
                  <a:lnTo>
                    <a:pt x="121" y="429"/>
                  </a:lnTo>
                  <a:lnTo>
                    <a:pt x="140" y="439"/>
                  </a:lnTo>
                  <a:lnTo>
                    <a:pt x="161" y="446"/>
                  </a:lnTo>
                  <a:lnTo>
                    <a:pt x="183" y="452"/>
                  </a:lnTo>
                  <a:lnTo>
                    <a:pt x="205" y="455"/>
                  </a:lnTo>
                  <a:lnTo>
                    <a:pt x="228" y="457"/>
                  </a:lnTo>
                  <a:lnTo>
                    <a:pt x="228" y="457"/>
                  </a:lnTo>
                  <a:lnTo>
                    <a:pt x="253" y="455"/>
                  </a:lnTo>
                  <a:lnTo>
                    <a:pt x="275" y="452"/>
                  </a:lnTo>
                  <a:lnTo>
                    <a:pt x="297" y="446"/>
                  </a:lnTo>
                  <a:lnTo>
                    <a:pt x="318" y="439"/>
                  </a:lnTo>
                  <a:lnTo>
                    <a:pt x="337" y="429"/>
                  </a:lnTo>
                  <a:lnTo>
                    <a:pt x="357" y="418"/>
                  </a:lnTo>
                  <a:lnTo>
                    <a:pt x="373" y="405"/>
                  </a:lnTo>
                  <a:lnTo>
                    <a:pt x="390" y="390"/>
                  </a:lnTo>
                  <a:lnTo>
                    <a:pt x="404" y="374"/>
                  </a:lnTo>
                  <a:lnTo>
                    <a:pt x="417" y="356"/>
                  </a:lnTo>
                  <a:lnTo>
                    <a:pt x="429" y="336"/>
                  </a:lnTo>
                  <a:lnTo>
                    <a:pt x="438" y="317"/>
                  </a:lnTo>
                  <a:lnTo>
                    <a:pt x="447" y="296"/>
                  </a:lnTo>
                  <a:lnTo>
                    <a:pt x="451" y="274"/>
                  </a:lnTo>
                  <a:lnTo>
                    <a:pt x="456" y="252"/>
                  </a:lnTo>
                  <a:lnTo>
                    <a:pt x="456" y="229"/>
                  </a:lnTo>
                  <a:lnTo>
                    <a:pt x="456" y="229"/>
                  </a:lnTo>
                  <a:lnTo>
                    <a:pt x="456" y="204"/>
                  </a:lnTo>
                  <a:lnTo>
                    <a:pt x="451" y="181"/>
                  </a:lnTo>
                  <a:lnTo>
                    <a:pt x="447" y="160"/>
                  </a:lnTo>
                  <a:lnTo>
                    <a:pt x="438" y="139"/>
                  </a:lnTo>
                  <a:lnTo>
                    <a:pt x="429" y="119"/>
                  </a:lnTo>
                  <a:lnTo>
                    <a:pt x="417" y="100"/>
                  </a:lnTo>
                  <a:lnTo>
                    <a:pt x="404" y="84"/>
                  </a:lnTo>
                  <a:lnTo>
                    <a:pt x="390" y="67"/>
                  </a:lnTo>
                  <a:lnTo>
                    <a:pt x="373" y="53"/>
                  </a:lnTo>
                  <a:lnTo>
                    <a:pt x="357" y="40"/>
                  </a:lnTo>
                  <a:lnTo>
                    <a:pt x="337" y="28"/>
                  </a:lnTo>
                  <a:lnTo>
                    <a:pt x="318" y="18"/>
                  </a:lnTo>
                  <a:lnTo>
                    <a:pt x="297" y="10"/>
                  </a:lnTo>
                  <a:lnTo>
                    <a:pt x="275" y="4"/>
                  </a:lnTo>
                  <a:lnTo>
                    <a:pt x="253" y="0"/>
                  </a:lnTo>
                  <a:lnTo>
                    <a:pt x="228" y="0"/>
                  </a:lnTo>
                  <a:lnTo>
                    <a:pt x="2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08" name="Freeform 199"/>
            <p:cNvSpPr>
              <a:spLocks noEditPoints="1"/>
            </p:cNvSpPr>
            <p:nvPr/>
          </p:nvSpPr>
          <p:spPr bwMode="auto">
            <a:xfrm>
              <a:off x="819601" y="6035430"/>
              <a:ext cx="206117" cy="289441"/>
            </a:xfrm>
            <a:custGeom>
              <a:avLst/>
              <a:gdLst>
                <a:gd name="T0" fmla="*/ 65 w 141"/>
                <a:gd name="T1" fmla="*/ 142 h 198"/>
                <a:gd name="T2" fmla="*/ 63 w 141"/>
                <a:gd name="T3" fmla="*/ 136 h 198"/>
                <a:gd name="T4" fmla="*/ 53 w 141"/>
                <a:gd name="T5" fmla="*/ 124 h 198"/>
                <a:gd name="T6" fmla="*/ 48 w 141"/>
                <a:gd name="T7" fmla="*/ 17 h 198"/>
                <a:gd name="T8" fmla="*/ 47 w 141"/>
                <a:gd name="T9" fmla="*/ 10 h 198"/>
                <a:gd name="T10" fmla="*/ 37 w 141"/>
                <a:gd name="T11" fmla="*/ 2 h 198"/>
                <a:gd name="T12" fmla="*/ 32 w 141"/>
                <a:gd name="T13" fmla="*/ 0 h 198"/>
                <a:gd name="T14" fmla="*/ 19 w 141"/>
                <a:gd name="T15" fmla="*/ 5 h 198"/>
                <a:gd name="T16" fmla="*/ 16 w 141"/>
                <a:gd name="T17" fmla="*/ 17 h 198"/>
                <a:gd name="T18" fmla="*/ 16 w 141"/>
                <a:gd name="T19" fmla="*/ 121 h 198"/>
                <a:gd name="T20" fmla="*/ 4 w 141"/>
                <a:gd name="T21" fmla="*/ 132 h 198"/>
                <a:gd name="T22" fmla="*/ 0 w 141"/>
                <a:gd name="T23" fmla="*/ 149 h 198"/>
                <a:gd name="T24" fmla="*/ 1 w 141"/>
                <a:gd name="T25" fmla="*/ 155 h 198"/>
                <a:gd name="T26" fmla="*/ 6 w 141"/>
                <a:gd name="T27" fmla="*/ 167 h 198"/>
                <a:gd name="T28" fmla="*/ 14 w 141"/>
                <a:gd name="T29" fmla="*/ 175 h 198"/>
                <a:gd name="T30" fmla="*/ 26 w 141"/>
                <a:gd name="T31" fmla="*/ 180 h 198"/>
                <a:gd name="T32" fmla="*/ 32 w 141"/>
                <a:gd name="T33" fmla="*/ 181 h 198"/>
                <a:gd name="T34" fmla="*/ 44 w 141"/>
                <a:gd name="T35" fmla="*/ 178 h 198"/>
                <a:gd name="T36" fmla="*/ 119 w 141"/>
                <a:gd name="T37" fmla="*/ 196 h 198"/>
                <a:gd name="T38" fmla="*/ 125 w 141"/>
                <a:gd name="T39" fmla="*/ 198 h 198"/>
                <a:gd name="T40" fmla="*/ 130 w 141"/>
                <a:gd name="T41" fmla="*/ 198 h 198"/>
                <a:gd name="T42" fmla="*/ 136 w 141"/>
                <a:gd name="T43" fmla="*/ 191 h 198"/>
                <a:gd name="T44" fmla="*/ 140 w 141"/>
                <a:gd name="T45" fmla="*/ 186 h 198"/>
                <a:gd name="T46" fmla="*/ 140 w 141"/>
                <a:gd name="T47" fmla="*/ 175 h 198"/>
                <a:gd name="T48" fmla="*/ 130 w 141"/>
                <a:gd name="T49" fmla="*/ 167 h 198"/>
                <a:gd name="T50" fmla="*/ 32 w 141"/>
                <a:gd name="T51" fmla="*/ 158 h 198"/>
                <a:gd name="T52" fmla="*/ 29 w 141"/>
                <a:gd name="T53" fmla="*/ 158 h 198"/>
                <a:gd name="T54" fmla="*/ 22 w 141"/>
                <a:gd name="T55" fmla="*/ 152 h 198"/>
                <a:gd name="T56" fmla="*/ 22 w 141"/>
                <a:gd name="T57" fmla="*/ 149 h 198"/>
                <a:gd name="T58" fmla="*/ 26 w 141"/>
                <a:gd name="T59" fmla="*/ 141 h 198"/>
                <a:gd name="T60" fmla="*/ 32 w 141"/>
                <a:gd name="T61" fmla="*/ 137 h 198"/>
                <a:gd name="T62" fmla="*/ 37 w 141"/>
                <a:gd name="T63" fmla="*/ 137 h 198"/>
                <a:gd name="T64" fmla="*/ 44 w 141"/>
                <a:gd name="T65" fmla="*/ 144 h 198"/>
                <a:gd name="T66" fmla="*/ 44 w 141"/>
                <a:gd name="T67" fmla="*/ 149 h 198"/>
                <a:gd name="T68" fmla="*/ 40 w 141"/>
                <a:gd name="T69" fmla="*/ 155 h 198"/>
                <a:gd name="T70" fmla="*/ 32 w 141"/>
                <a:gd name="T71"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98">
                  <a:moveTo>
                    <a:pt x="130" y="167"/>
                  </a:moveTo>
                  <a:lnTo>
                    <a:pt x="65" y="142"/>
                  </a:lnTo>
                  <a:lnTo>
                    <a:pt x="65" y="142"/>
                  </a:lnTo>
                  <a:lnTo>
                    <a:pt x="63" y="136"/>
                  </a:lnTo>
                  <a:lnTo>
                    <a:pt x="58" y="129"/>
                  </a:lnTo>
                  <a:lnTo>
                    <a:pt x="53" y="124"/>
                  </a:lnTo>
                  <a:lnTo>
                    <a:pt x="48" y="119"/>
                  </a:lnTo>
                  <a:lnTo>
                    <a:pt x="48" y="17"/>
                  </a:lnTo>
                  <a:lnTo>
                    <a:pt x="48" y="17"/>
                  </a:lnTo>
                  <a:lnTo>
                    <a:pt x="47" y="10"/>
                  </a:lnTo>
                  <a:lnTo>
                    <a:pt x="44" y="5"/>
                  </a:lnTo>
                  <a:lnTo>
                    <a:pt x="37" y="2"/>
                  </a:lnTo>
                  <a:lnTo>
                    <a:pt x="32" y="0"/>
                  </a:lnTo>
                  <a:lnTo>
                    <a:pt x="32" y="0"/>
                  </a:lnTo>
                  <a:lnTo>
                    <a:pt x="26" y="2"/>
                  </a:lnTo>
                  <a:lnTo>
                    <a:pt x="19" y="5"/>
                  </a:lnTo>
                  <a:lnTo>
                    <a:pt x="16" y="10"/>
                  </a:lnTo>
                  <a:lnTo>
                    <a:pt x="16" y="17"/>
                  </a:lnTo>
                  <a:lnTo>
                    <a:pt x="16" y="121"/>
                  </a:lnTo>
                  <a:lnTo>
                    <a:pt x="16" y="121"/>
                  </a:lnTo>
                  <a:lnTo>
                    <a:pt x="9" y="126"/>
                  </a:lnTo>
                  <a:lnTo>
                    <a:pt x="4" y="132"/>
                  </a:lnTo>
                  <a:lnTo>
                    <a:pt x="1" y="141"/>
                  </a:lnTo>
                  <a:lnTo>
                    <a:pt x="0" y="149"/>
                  </a:lnTo>
                  <a:lnTo>
                    <a:pt x="0" y="149"/>
                  </a:lnTo>
                  <a:lnTo>
                    <a:pt x="1" y="155"/>
                  </a:lnTo>
                  <a:lnTo>
                    <a:pt x="3" y="160"/>
                  </a:lnTo>
                  <a:lnTo>
                    <a:pt x="6" y="167"/>
                  </a:lnTo>
                  <a:lnTo>
                    <a:pt x="9" y="172"/>
                  </a:lnTo>
                  <a:lnTo>
                    <a:pt x="14" y="175"/>
                  </a:lnTo>
                  <a:lnTo>
                    <a:pt x="21" y="178"/>
                  </a:lnTo>
                  <a:lnTo>
                    <a:pt x="26" y="180"/>
                  </a:lnTo>
                  <a:lnTo>
                    <a:pt x="32" y="181"/>
                  </a:lnTo>
                  <a:lnTo>
                    <a:pt x="32" y="181"/>
                  </a:lnTo>
                  <a:lnTo>
                    <a:pt x="39" y="180"/>
                  </a:lnTo>
                  <a:lnTo>
                    <a:pt x="44" y="178"/>
                  </a:lnTo>
                  <a:lnTo>
                    <a:pt x="53" y="173"/>
                  </a:lnTo>
                  <a:lnTo>
                    <a:pt x="119" y="196"/>
                  </a:lnTo>
                  <a:lnTo>
                    <a:pt x="119" y="196"/>
                  </a:lnTo>
                  <a:lnTo>
                    <a:pt x="125" y="198"/>
                  </a:lnTo>
                  <a:lnTo>
                    <a:pt x="125" y="198"/>
                  </a:lnTo>
                  <a:lnTo>
                    <a:pt x="130" y="198"/>
                  </a:lnTo>
                  <a:lnTo>
                    <a:pt x="133" y="194"/>
                  </a:lnTo>
                  <a:lnTo>
                    <a:pt x="136" y="191"/>
                  </a:lnTo>
                  <a:lnTo>
                    <a:pt x="140" y="186"/>
                  </a:lnTo>
                  <a:lnTo>
                    <a:pt x="140" y="186"/>
                  </a:lnTo>
                  <a:lnTo>
                    <a:pt x="141" y="180"/>
                  </a:lnTo>
                  <a:lnTo>
                    <a:pt x="140" y="175"/>
                  </a:lnTo>
                  <a:lnTo>
                    <a:pt x="135" y="170"/>
                  </a:lnTo>
                  <a:lnTo>
                    <a:pt x="130" y="167"/>
                  </a:lnTo>
                  <a:lnTo>
                    <a:pt x="130" y="167"/>
                  </a:lnTo>
                  <a:close/>
                  <a:moveTo>
                    <a:pt x="32" y="158"/>
                  </a:moveTo>
                  <a:lnTo>
                    <a:pt x="32" y="158"/>
                  </a:lnTo>
                  <a:lnTo>
                    <a:pt x="29" y="158"/>
                  </a:lnTo>
                  <a:lnTo>
                    <a:pt x="26" y="155"/>
                  </a:lnTo>
                  <a:lnTo>
                    <a:pt x="22" y="152"/>
                  </a:lnTo>
                  <a:lnTo>
                    <a:pt x="22" y="149"/>
                  </a:lnTo>
                  <a:lnTo>
                    <a:pt x="22" y="149"/>
                  </a:lnTo>
                  <a:lnTo>
                    <a:pt x="22" y="144"/>
                  </a:lnTo>
                  <a:lnTo>
                    <a:pt x="26" y="141"/>
                  </a:lnTo>
                  <a:lnTo>
                    <a:pt x="29" y="137"/>
                  </a:lnTo>
                  <a:lnTo>
                    <a:pt x="32" y="137"/>
                  </a:lnTo>
                  <a:lnTo>
                    <a:pt x="32" y="137"/>
                  </a:lnTo>
                  <a:lnTo>
                    <a:pt x="37" y="137"/>
                  </a:lnTo>
                  <a:lnTo>
                    <a:pt x="40" y="141"/>
                  </a:lnTo>
                  <a:lnTo>
                    <a:pt x="44" y="144"/>
                  </a:lnTo>
                  <a:lnTo>
                    <a:pt x="44" y="149"/>
                  </a:lnTo>
                  <a:lnTo>
                    <a:pt x="44" y="149"/>
                  </a:lnTo>
                  <a:lnTo>
                    <a:pt x="44" y="152"/>
                  </a:lnTo>
                  <a:lnTo>
                    <a:pt x="40" y="155"/>
                  </a:lnTo>
                  <a:lnTo>
                    <a:pt x="37" y="158"/>
                  </a:lnTo>
                  <a:lnTo>
                    <a:pt x="32" y="158"/>
                  </a:lnTo>
                  <a:lnTo>
                    <a:pt x="32" y="1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2" name="Pencil"/>
          <p:cNvGrpSpPr/>
          <p:nvPr/>
        </p:nvGrpSpPr>
        <p:grpSpPr>
          <a:xfrm>
            <a:off x="2889980" y="4709339"/>
            <a:ext cx="997695" cy="997694"/>
            <a:chOff x="1448185" y="3139559"/>
            <a:chExt cx="665130" cy="665129"/>
          </a:xfrm>
        </p:grpSpPr>
        <p:sp>
          <p:nvSpPr>
            <p:cNvPr id="209" name="Freeform 200"/>
            <p:cNvSpPr>
              <a:spLocks/>
            </p:cNvSpPr>
            <p:nvPr/>
          </p:nvSpPr>
          <p:spPr bwMode="auto">
            <a:xfrm>
              <a:off x="1576826" y="3268199"/>
              <a:ext cx="483863" cy="483863"/>
            </a:xfrm>
            <a:custGeom>
              <a:avLst/>
              <a:gdLst>
                <a:gd name="T0" fmla="*/ 257 w 331"/>
                <a:gd name="T1" fmla="*/ 328 h 331"/>
                <a:gd name="T2" fmla="*/ 327 w 331"/>
                <a:gd name="T3" fmla="*/ 258 h 331"/>
                <a:gd name="T4" fmla="*/ 327 w 331"/>
                <a:gd name="T5" fmla="*/ 258 h 331"/>
                <a:gd name="T6" fmla="*/ 329 w 331"/>
                <a:gd name="T7" fmla="*/ 253 h 331"/>
                <a:gd name="T8" fmla="*/ 331 w 331"/>
                <a:gd name="T9" fmla="*/ 246 h 331"/>
                <a:gd name="T10" fmla="*/ 327 w 331"/>
                <a:gd name="T11" fmla="*/ 240 h 331"/>
                <a:gd name="T12" fmla="*/ 323 w 331"/>
                <a:gd name="T13" fmla="*/ 235 h 331"/>
                <a:gd name="T14" fmla="*/ 96 w 331"/>
                <a:gd name="T15" fmla="*/ 6 h 331"/>
                <a:gd name="T16" fmla="*/ 96 w 331"/>
                <a:gd name="T17" fmla="*/ 6 h 331"/>
                <a:gd name="T18" fmla="*/ 89 w 331"/>
                <a:gd name="T19" fmla="*/ 2 h 331"/>
                <a:gd name="T20" fmla="*/ 83 w 331"/>
                <a:gd name="T21" fmla="*/ 0 h 331"/>
                <a:gd name="T22" fmla="*/ 78 w 331"/>
                <a:gd name="T23" fmla="*/ 0 h 331"/>
                <a:gd name="T24" fmla="*/ 73 w 331"/>
                <a:gd name="T25" fmla="*/ 3 h 331"/>
                <a:gd name="T26" fmla="*/ 3 w 331"/>
                <a:gd name="T27" fmla="*/ 73 h 331"/>
                <a:gd name="T28" fmla="*/ 3 w 331"/>
                <a:gd name="T29" fmla="*/ 73 h 331"/>
                <a:gd name="T30" fmla="*/ 0 w 331"/>
                <a:gd name="T31" fmla="*/ 78 h 331"/>
                <a:gd name="T32" fmla="*/ 0 w 331"/>
                <a:gd name="T33" fmla="*/ 85 h 331"/>
                <a:gd name="T34" fmla="*/ 1 w 331"/>
                <a:gd name="T35" fmla="*/ 90 h 331"/>
                <a:gd name="T36" fmla="*/ 6 w 331"/>
                <a:gd name="T37" fmla="*/ 96 h 331"/>
                <a:gd name="T38" fmla="*/ 234 w 331"/>
                <a:gd name="T39" fmla="*/ 324 h 331"/>
                <a:gd name="T40" fmla="*/ 234 w 331"/>
                <a:gd name="T41" fmla="*/ 324 h 331"/>
                <a:gd name="T42" fmla="*/ 239 w 331"/>
                <a:gd name="T43" fmla="*/ 328 h 331"/>
                <a:gd name="T44" fmla="*/ 246 w 331"/>
                <a:gd name="T45" fmla="*/ 331 h 331"/>
                <a:gd name="T46" fmla="*/ 252 w 331"/>
                <a:gd name="T47" fmla="*/ 331 h 331"/>
                <a:gd name="T48" fmla="*/ 257 w 331"/>
                <a:gd name="T49" fmla="*/ 328 h 331"/>
                <a:gd name="T50" fmla="*/ 257 w 331"/>
                <a:gd name="T51"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1">
                  <a:moveTo>
                    <a:pt x="257" y="328"/>
                  </a:moveTo>
                  <a:lnTo>
                    <a:pt x="327" y="258"/>
                  </a:lnTo>
                  <a:lnTo>
                    <a:pt x="327" y="258"/>
                  </a:lnTo>
                  <a:lnTo>
                    <a:pt x="329" y="253"/>
                  </a:lnTo>
                  <a:lnTo>
                    <a:pt x="331" y="246"/>
                  </a:lnTo>
                  <a:lnTo>
                    <a:pt x="327" y="240"/>
                  </a:lnTo>
                  <a:lnTo>
                    <a:pt x="323" y="235"/>
                  </a:lnTo>
                  <a:lnTo>
                    <a:pt x="96" y="6"/>
                  </a:lnTo>
                  <a:lnTo>
                    <a:pt x="96" y="6"/>
                  </a:lnTo>
                  <a:lnTo>
                    <a:pt x="89" y="2"/>
                  </a:lnTo>
                  <a:lnTo>
                    <a:pt x="83" y="0"/>
                  </a:lnTo>
                  <a:lnTo>
                    <a:pt x="78" y="0"/>
                  </a:lnTo>
                  <a:lnTo>
                    <a:pt x="73" y="3"/>
                  </a:lnTo>
                  <a:lnTo>
                    <a:pt x="3" y="73"/>
                  </a:lnTo>
                  <a:lnTo>
                    <a:pt x="3" y="73"/>
                  </a:lnTo>
                  <a:lnTo>
                    <a:pt x="0" y="78"/>
                  </a:lnTo>
                  <a:lnTo>
                    <a:pt x="0" y="85"/>
                  </a:lnTo>
                  <a:lnTo>
                    <a:pt x="1" y="90"/>
                  </a:lnTo>
                  <a:lnTo>
                    <a:pt x="6" y="96"/>
                  </a:lnTo>
                  <a:lnTo>
                    <a:pt x="234" y="324"/>
                  </a:lnTo>
                  <a:lnTo>
                    <a:pt x="234" y="324"/>
                  </a:lnTo>
                  <a:lnTo>
                    <a:pt x="239" y="328"/>
                  </a:lnTo>
                  <a:lnTo>
                    <a:pt x="246" y="331"/>
                  </a:lnTo>
                  <a:lnTo>
                    <a:pt x="252" y="331"/>
                  </a:lnTo>
                  <a:lnTo>
                    <a:pt x="257" y="328"/>
                  </a:lnTo>
                  <a:lnTo>
                    <a:pt x="257" y="3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0" name="Freeform 201"/>
            <p:cNvSpPr>
              <a:spLocks/>
            </p:cNvSpPr>
            <p:nvPr/>
          </p:nvSpPr>
          <p:spPr bwMode="auto">
            <a:xfrm>
              <a:off x="1448185" y="3139559"/>
              <a:ext cx="219273" cy="219273"/>
            </a:xfrm>
            <a:custGeom>
              <a:avLst/>
              <a:gdLst>
                <a:gd name="T0" fmla="*/ 76 w 150"/>
                <a:gd name="T1" fmla="*/ 148 h 150"/>
                <a:gd name="T2" fmla="*/ 148 w 150"/>
                <a:gd name="T3" fmla="*/ 77 h 150"/>
                <a:gd name="T4" fmla="*/ 148 w 150"/>
                <a:gd name="T5" fmla="*/ 77 h 150"/>
                <a:gd name="T6" fmla="*/ 150 w 150"/>
                <a:gd name="T7" fmla="*/ 72 h 150"/>
                <a:gd name="T8" fmla="*/ 150 w 150"/>
                <a:gd name="T9" fmla="*/ 67 h 150"/>
                <a:gd name="T10" fmla="*/ 148 w 150"/>
                <a:gd name="T11" fmla="*/ 60 h 150"/>
                <a:gd name="T12" fmla="*/ 143 w 150"/>
                <a:gd name="T13" fmla="*/ 54 h 150"/>
                <a:gd name="T14" fmla="*/ 98 w 150"/>
                <a:gd name="T15" fmla="*/ 8 h 150"/>
                <a:gd name="T16" fmla="*/ 98 w 150"/>
                <a:gd name="T17" fmla="*/ 8 h 150"/>
                <a:gd name="T18" fmla="*/ 89 w 150"/>
                <a:gd name="T19" fmla="*/ 3 h 150"/>
                <a:gd name="T20" fmla="*/ 81 w 150"/>
                <a:gd name="T21" fmla="*/ 0 h 150"/>
                <a:gd name="T22" fmla="*/ 75 w 150"/>
                <a:gd name="T23" fmla="*/ 0 h 150"/>
                <a:gd name="T24" fmla="*/ 68 w 150"/>
                <a:gd name="T25" fmla="*/ 3 h 150"/>
                <a:gd name="T26" fmla="*/ 3 w 150"/>
                <a:gd name="T27" fmla="*/ 68 h 150"/>
                <a:gd name="T28" fmla="*/ 3 w 150"/>
                <a:gd name="T29" fmla="*/ 68 h 150"/>
                <a:gd name="T30" fmla="*/ 0 w 150"/>
                <a:gd name="T31" fmla="*/ 75 h 150"/>
                <a:gd name="T32" fmla="*/ 0 w 150"/>
                <a:gd name="T33" fmla="*/ 81 h 150"/>
                <a:gd name="T34" fmla="*/ 1 w 150"/>
                <a:gd name="T35" fmla="*/ 90 h 150"/>
                <a:gd name="T36" fmla="*/ 8 w 150"/>
                <a:gd name="T37" fmla="*/ 98 h 150"/>
                <a:gd name="T38" fmla="*/ 54 w 150"/>
                <a:gd name="T39" fmla="*/ 143 h 150"/>
                <a:gd name="T40" fmla="*/ 54 w 150"/>
                <a:gd name="T41" fmla="*/ 143 h 150"/>
                <a:gd name="T42" fmla="*/ 60 w 150"/>
                <a:gd name="T43" fmla="*/ 148 h 150"/>
                <a:gd name="T44" fmla="*/ 67 w 150"/>
                <a:gd name="T45" fmla="*/ 150 h 150"/>
                <a:gd name="T46" fmla="*/ 72 w 150"/>
                <a:gd name="T47" fmla="*/ 150 h 150"/>
                <a:gd name="T48" fmla="*/ 76 w 150"/>
                <a:gd name="T49" fmla="*/ 148 h 150"/>
                <a:gd name="T50" fmla="*/ 76 w 150"/>
                <a:gd name="T51" fmla="*/ 1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50">
                  <a:moveTo>
                    <a:pt x="76" y="148"/>
                  </a:moveTo>
                  <a:lnTo>
                    <a:pt x="148" y="77"/>
                  </a:lnTo>
                  <a:lnTo>
                    <a:pt x="148" y="77"/>
                  </a:lnTo>
                  <a:lnTo>
                    <a:pt x="150" y="72"/>
                  </a:lnTo>
                  <a:lnTo>
                    <a:pt x="150" y="67"/>
                  </a:lnTo>
                  <a:lnTo>
                    <a:pt x="148" y="60"/>
                  </a:lnTo>
                  <a:lnTo>
                    <a:pt x="143" y="54"/>
                  </a:lnTo>
                  <a:lnTo>
                    <a:pt x="98" y="8"/>
                  </a:lnTo>
                  <a:lnTo>
                    <a:pt x="98" y="8"/>
                  </a:lnTo>
                  <a:lnTo>
                    <a:pt x="89" y="3"/>
                  </a:lnTo>
                  <a:lnTo>
                    <a:pt x="81" y="0"/>
                  </a:lnTo>
                  <a:lnTo>
                    <a:pt x="75" y="0"/>
                  </a:lnTo>
                  <a:lnTo>
                    <a:pt x="68" y="3"/>
                  </a:lnTo>
                  <a:lnTo>
                    <a:pt x="3" y="68"/>
                  </a:lnTo>
                  <a:lnTo>
                    <a:pt x="3" y="68"/>
                  </a:lnTo>
                  <a:lnTo>
                    <a:pt x="0" y="75"/>
                  </a:lnTo>
                  <a:lnTo>
                    <a:pt x="0" y="81"/>
                  </a:lnTo>
                  <a:lnTo>
                    <a:pt x="1" y="90"/>
                  </a:lnTo>
                  <a:lnTo>
                    <a:pt x="8" y="98"/>
                  </a:lnTo>
                  <a:lnTo>
                    <a:pt x="54" y="143"/>
                  </a:lnTo>
                  <a:lnTo>
                    <a:pt x="54" y="143"/>
                  </a:lnTo>
                  <a:lnTo>
                    <a:pt x="60" y="148"/>
                  </a:lnTo>
                  <a:lnTo>
                    <a:pt x="67" y="150"/>
                  </a:lnTo>
                  <a:lnTo>
                    <a:pt x="72" y="150"/>
                  </a:lnTo>
                  <a:lnTo>
                    <a:pt x="76" y="148"/>
                  </a:lnTo>
                  <a:lnTo>
                    <a:pt x="76" y="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1" name="Freeform 202"/>
            <p:cNvSpPr>
              <a:spLocks/>
            </p:cNvSpPr>
            <p:nvPr/>
          </p:nvSpPr>
          <p:spPr bwMode="auto">
            <a:xfrm>
              <a:off x="1971518" y="3664353"/>
              <a:ext cx="141797" cy="140335"/>
            </a:xfrm>
            <a:custGeom>
              <a:avLst/>
              <a:gdLst>
                <a:gd name="T0" fmla="*/ 2 w 97"/>
                <a:gd name="T1" fmla="*/ 68 h 96"/>
                <a:gd name="T2" fmla="*/ 2 w 97"/>
                <a:gd name="T3" fmla="*/ 68 h 96"/>
                <a:gd name="T4" fmla="*/ 0 w 97"/>
                <a:gd name="T5" fmla="*/ 71 h 96"/>
                <a:gd name="T6" fmla="*/ 2 w 97"/>
                <a:gd name="T7" fmla="*/ 76 h 96"/>
                <a:gd name="T8" fmla="*/ 5 w 97"/>
                <a:gd name="T9" fmla="*/ 81 h 96"/>
                <a:gd name="T10" fmla="*/ 10 w 97"/>
                <a:gd name="T11" fmla="*/ 83 h 96"/>
                <a:gd name="T12" fmla="*/ 83 w 97"/>
                <a:gd name="T13" fmla="*/ 96 h 96"/>
                <a:gd name="T14" fmla="*/ 83 w 97"/>
                <a:gd name="T15" fmla="*/ 96 h 96"/>
                <a:gd name="T16" fmla="*/ 90 w 97"/>
                <a:gd name="T17" fmla="*/ 96 h 96"/>
                <a:gd name="T18" fmla="*/ 95 w 97"/>
                <a:gd name="T19" fmla="*/ 94 h 96"/>
                <a:gd name="T20" fmla="*/ 97 w 97"/>
                <a:gd name="T21" fmla="*/ 89 h 96"/>
                <a:gd name="T22" fmla="*/ 97 w 97"/>
                <a:gd name="T23" fmla="*/ 83 h 96"/>
                <a:gd name="T24" fmla="*/ 83 w 97"/>
                <a:gd name="T25" fmla="*/ 9 h 96"/>
                <a:gd name="T26" fmla="*/ 83 w 97"/>
                <a:gd name="T27" fmla="*/ 9 h 96"/>
                <a:gd name="T28" fmla="*/ 82 w 97"/>
                <a:gd name="T29" fmla="*/ 5 h 96"/>
                <a:gd name="T30" fmla="*/ 77 w 97"/>
                <a:gd name="T31" fmla="*/ 1 h 96"/>
                <a:gd name="T32" fmla="*/ 72 w 97"/>
                <a:gd name="T33" fmla="*/ 0 h 96"/>
                <a:gd name="T34" fmla="*/ 69 w 97"/>
                <a:gd name="T35" fmla="*/ 1 h 96"/>
                <a:gd name="T36" fmla="*/ 2 w 97"/>
                <a:gd name="T3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6">
                  <a:moveTo>
                    <a:pt x="2" y="68"/>
                  </a:moveTo>
                  <a:lnTo>
                    <a:pt x="2" y="68"/>
                  </a:lnTo>
                  <a:lnTo>
                    <a:pt x="0" y="71"/>
                  </a:lnTo>
                  <a:lnTo>
                    <a:pt x="2" y="76"/>
                  </a:lnTo>
                  <a:lnTo>
                    <a:pt x="5" y="81"/>
                  </a:lnTo>
                  <a:lnTo>
                    <a:pt x="10" y="83"/>
                  </a:lnTo>
                  <a:lnTo>
                    <a:pt x="83" y="96"/>
                  </a:lnTo>
                  <a:lnTo>
                    <a:pt x="83" y="96"/>
                  </a:lnTo>
                  <a:lnTo>
                    <a:pt x="90" y="96"/>
                  </a:lnTo>
                  <a:lnTo>
                    <a:pt x="95" y="94"/>
                  </a:lnTo>
                  <a:lnTo>
                    <a:pt x="97" y="89"/>
                  </a:lnTo>
                  <a:lnTo>
                    <a:pt x="97" y="83"/>
                  </a:lnTo>
                  <a:lnTo>
                    <a:pt x="83" y="9"/>
                  </a:lnTo>
                  <a:lnTo>
                    <a:pt x="83" y="9"/>
                  </a:lnTo>
                  <a:lnTo>
                    <a:pt x="82" y="5"/>
                  </a:lnTo>
                  <a:lnTo>
                    <a:pt x="77" y="1"/>
                  </a:lnTo>
                  <a:lnTo>
                    <a:pt x="72" y="0"/>
                  </a:lnTo>
                  <a:lnTo>
                    <a:pt x="69" y="1"/>
                  </a:lnTo>
                  <a:lnTo>
                    <a:pt x="2" y="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2" name="Line 203"/>
            <p:cNvSpPr>
              <a:spLocks noChangeShapeType="1"/>
            </p:cNvSpPr>
            <p:nvPr/>
          </p:nvSpPr>
          <p:spPr bwMode="auto">
            <a:xfrm>
              <a:off x="1698157" y="325796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3" name="Line 204"/>
            <p:cNvSpPr>
              <a:spLocks noChangeShapeType="1"/>
            </p:cNvSpPr>
            <p:nvPr/>
          </p:nvSpPr>
          <p:spPr bwMode="auto">
            <a:xfrm>
              <a:off x="1698157" y="325796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4" name="Line 205"/>
            <p:cNvSpPr>
              <a:spLocks noChangeShapeType="1"/>
            </p:cNvSpPr>
            <p:nvPr/>
          </p:nvSpPr>
          <p:spPr bwMode="auto">
            <a:xfrm>
              <a:off x="1676230" y="32389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15" name="Line 206"/>
            <p:cNvSpPr>
              <a:spLocks noChangeShapeType="1"/>
            </p:cNvSpPr>
            <p:nvPr/>
          </p:nvSpPr>
          <p:spPr bwMode="auto">
            <a:xfrm>
              <a:off x="1676230" y="32389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16" name="X"/>
          <p:cNvSpPr>
            <a:spLocks/>
          </p:cNvSpPr>
          <p:nvPr/>
        </p:nvSpPr>
        <p:spPr bwMode="auto">
          <a:xfrm>
            <a:off x="1517329" y="6075412"/>
            <a:ext cx="999887" cy="999887"/>
          </a:xfrm>
          <a:custGeom>
            <a:avLst/>
            <a:gdLst>
              <a:gd name="T0" fmla="*/ 453 w 456"/>
              <a:gd name="T1" fmla="*/ 63 h 456"/>
              <a:gd name="T2" fmla="*/ 394 w 456"/>
              <a:gd name="T3" fmla="*/ 5 h 456"/>
              <a:gd name="T4" fmla="*/ 394 w 456"/>
              <a:gd name="T5" fmla="*/ 5 h 456"/>
              <a:gd name="T6" fmla="*/ 390 w 456"/>
              <a:gd name="T7" fmla="*/ 1 h 456"/>
              <a:gd name="T8" fmla="*/ 385 w 456"/>
              <a:gd name="T9" fmla="*/ 0 h 456"/>
              <a:gd name="T10" fmla="*/ 380 w 456"/>
              <a:gd name="T11" fmla="*/ 1 h 456"/>
              <a:gd name="T12" fmla="*/ 375 w 456"/>
              <a:gd name="T13" fmla="*/ 5 h 456"/>
              <a:gd name="T14" fmla="*/ 228 w 456"/>
              <a:gd name="T15" fmla="*/ 150 h 456"/>
              <a:gd name="T16" fmla="*/ 83 w 456"/>
              <a:gd name="T17" fmla="*/ 5 h 456"/>
              <a:gd name="T18" fmla="*/ 83 w 456"/>
              <a:gd name="T19" fmla="*/ 5 h 456"/>
              <a:gd name="T20" fmla="*/ 78 w 456"/>
              <a:gd name="T21" fmla="*/ 1 h 456"/>
              <a:gd name="T22" fmla="*/ 73 w 456"/>
              <a:gd name="T23" fmla="*/ 0 h 456"/>
              <a:gd name="T24" fmla="*/ 67 w 456"/>
              <a:gd name="T25" fmla="*/ 1 h 456"/>
              <a:gd name="T26" fmla="*/ 64 w 456"/>
              <a:gd name="T27" fmla="*/ 5 h 456"/>
              <a:gd name="T28" fmla="*/ 5 w 456"/>
              <a:gd name="T29" fmla="*/ 63 h 456"/>
              <a:gd name="T30" fmla="*/ 5 w 456"/>
              <a:gd name="T31" fmla="*/ 63 h 456"/>
              <a:gd name="T32" fmla="*/ 2 w 456"/>
              <a:gd name="T33" fmla="*/ 67 h 456"/>
              <a:gd name="T34" fmla="*/ 0 w 456"/>
              <a:gd name="T35" fmla="*/ 73 h 456"/>
              <a:gd name="T36" fmla="*/ 2 w 456"/>
              <a:gd name="T37" fmla="*/ 78 h 456"/>
              <a:gd name="T38" fmla="*/ 5 w 456"/>
              <a:gd name="T39" fmla="*/ 83 h 456"/>
              <a:gd name="T40" fmla="*/ 150 w 456"/>
              <a:gd name="T41" fmla="*/ 228 h 456"/>
              <a:gd name="T42" fmla="*/ 5 w 456"/>
              <a:gd name="T43" fmla="*/ 375 h 456"/>
              <a:gd name="T44" fmla="*/ 5 w 456"/>
              <a:gd name="T45" fmla="*/ 375 h 456"/>
              <a:gd name="T46" fmla="*/ 2 w 456"/>
              <a:gd name="T47" fmla="*/ 380 h 456"/>
              <a:gd name="T48" fmla="*/ 0 w 456"/>
              <a:gd name="T49" fmla="*/ 385 h 456"/>
              <a:gd name="T50" fmla="*/ 2 w 456"/>
              <a:gd name="T51" fmla="*/ 390 h 456"/>
              <a:gd name="T52" fmla="*/ 5 w 456"/>
              <a:gd name="T53" fmla="*/ 394 h 456"/>
              <a:gd name="T54" fmla="*/ 64 w 456"/>
              <a:gd name="T55" fmla="*/ 453 h 456"/>
              <a:gd name="T56" fmla="*/ 64 w 456"/>
              <a:gd name="T57" fmla="*/ 453 h 456"/>
              <a:gd name="T58" fmla="*/ 67 w 456"/>
              <a:gd name="T59" fmla="*/ 456 h 456"/>
              <a:gd name="T60" fmla="*/ 73 w 456"/>
              <a:gd name="T61" fmla="*/ 456 h 456"/>
              <a:gd name="T62" fmla="*/ 78 w 456"/>
              <a:gd name="T63" fmla="*/ 456 h 456"/>
              <a:gd name="T64" fmla="*/ 83 w 456"/>
              <a:gd name="T65" fmla="*/ 453 h 456"/>
              <a:gd name="T66" fmla="*/ 228 w 456"/>
              <a:gd name="T67" fmla="*/ 306 h 456"/>
              <a:gd name="T68" fmla="*/ 375 w 456"/>
              <a:gd name="T69" fmla="*/ 453 h 456"/>
              <a:gd name="T70" fmla="*/ 375 w 456"/>
              <a:gd name="T71" fmla="*/ 453 h 456"/>
              <a:gd name="T72" fmla="*/ 380 w 456"/>
              <a:gd name="T73" fmla="*/ 456 h 456"/>
              <a:gd name="T74" fmla="*/ 385 w 456"/>
              <a:gd name="T75" fmla="*/ 456 h 456"/>
              <a:gd name="T76" fmla="*/ 390 w 456"/>
              <a:gd name="T77" fmla="*/ 456 h 456"/>
              <a:gd name="T78" fmla="*/ 394 w 456"/>
              <a:gd name="T79" fmla="*/ 453 h 456"/>
              <a:gd name="T80" fmla="*/ 453 w 456"/>
              <a:gd name="T81" fmla="*/ 394 h 456"/>
              <a:gd name="T82" fmla="*/ 453 w 456"/>
              <a:gd name="T83" fmla="*/ 394 h 456"/>
              <a:gd name="T84" fmla="*/ 456 w 456"/>
              <a:gd name="T85" fmla="*/ 390 h 456"/>
              <a:gd name="T86" fmla="*/ 456 w 456"/>
              <a:gd name="T87" fmla="*/ 385 h 456"/>
              <a:gd name="T88" fmla="*/ 456 w 456"/>
              <a:gd name="T89" fmla="*/ 380 h 456"/>
              <a:gd name="T90" fmla="*/ 453 w 456"/>
              <a:gd name="T91" fmla="*/ 375 h 456"/>
              <a:gd name="T92" fmla="*/ 306 w 456"/>
              <a:gd name="T93" fmla="*/ 228 h 456"/>
              <a:gd name="T94" fmla="*/ 453 w 456"/>
              <a:gd name="T95" fmla="*/ 83 h 456"/>
              <a:gd name="T96" fmla="*/ 453 w 456"/>
              <a:gd name="T97" fmla="*/ 83 h 456"/>
              <a:gd name="T98" fmla="*/ 456 w 456"/>
              <a:gd name="T99" fmla="*/ 78 h 456"/>
              <a:gd name="T100" fmla="*/ 456 w 456"/>
              <a:gd name="T101" fmla="*/ 73 h 456"/>
              <a:gd name="T102" fmla="*/ 456 w 456"/>
              <a:gd name="T103" fmla="*/ 67 h 456"/>
              <a:gd name="T104" fmla="*/ 453 w 456"/>
              <a:gd name="T105" fmla="*/ 63 h 456"/>
              <a:gd name="T106" fmla="*/ 453 w 456"/>
              <a:gd name="T107" fmla="*/ 6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453" y="63"/>
                </a:moveTo>
                <a:lnTo>
                  <a:pt x="394" y="5"/>
                </a:lnTo>
                <a:lnTo>
                  <a:pt x="394" y="5"/>
                </a:lnTo>
                <a:lnTo>
                  <a:pt x="390" y="1"/>
                </a:lnTo>
                <a:lnTo>
                  <a:pt x="385" y="0"/>
                </a:lnTo>
                <a:lnTo>
                  <a:pt x="380" y="1"/>
                </a:lnTo>
                <a:lnTo>
                  <a:pt x="375" y="5"/>
                </a:lnTo>
                <a:lnTo>
                  <a:pt x="228" y="150"/>
                </a:lnTo>
                <a:lnTo>
                  <a:pt x="83" y="5"/>
                </a:lnTo>
                <a:lnTo>
                  <a:pt x="83" y="5"/>
                </a:lnTo>
                <a:lnTo>
                  <a:pt x="78" y="1"/>
                </a:lnTo>
                <a:lnTo>
                  <a:pt x="73" y="0"/>
                </a:lnTo>
                <a:lnTo>
                  <a:pt x="67" y="1"/>
                </a:lnTo>
                <a:lnTo>
                  <a:pt x="64" y="5"/>
                </a:lnTo>
                <a:lnTo>
                  <a:pt x="5" y="63"/>
                </a:lnTo>
                <a:lnTo>
                  <a:pt x="5" y="63"/>
                </a:lnTo>
                <a:lnTo>
                  <a:pt x="2" y="67"/>
                </a:lnTo>
                <a:lnTo>
                  <a:pt x="0" y="73"/>
                </a:lnTo>
                <a:lnTo>
                  <a:pt x="2" y="78"/>
                </a:lnTo>
                <a:lnTo>
                  <a:pt x="5" y="83"/>
                </a:lnTo>
                <a:lnTo>
                  <a:pt x="150" y="228"/>
                </a:lnTo>
                <a:lnTo>
                  <a:pt x="5" y="375"/>
                </a:lnTo>
                <a:lnTo>
                  <a:pt x="5" y="375"/>
                </a:lnTo>
                <a:lnTo>
                  <a:pt x="2" y="380"/>
                </a:lnTo>
                <a:lnTo>
                  <a:pt x="0" y="385"/>
                </a:lnTo>
                <a:lnTo>
                  <a:pt x="2" y="390"/>
                </a:lnTo>
                <a:lnTo>
                  <a:pt x="5" y="394"/>
                </a:lnTo>
                <a:lnTo>
                  <a:pt x="64" y="453"/>
                </a:lnTo>
                <a:lnTo>
                  <a:pt x="64" y="453"/>
                </a:lnTo>
                <a:lnTo>
                  <a:pt x="67" y="456"/>
                </a:lnTo>
                <a:lnTo>
                  <a:pt x="73" y="456"/>
                </a:lnTo>
                <a:lnTo>
                  <a:pt x="78" y="456"/>
                </a:lnTo>
                <a:lnTo>
                  <a:pt x="83" y="453"/>
                </a:lnTo>
                <a:lnTo>
                  <a:pt x="228" y="306"/>
                </a:lnTo>
                <a:lnTo>
                  <a:pt x="375" y="453"/>
                </a:lnTo>
                <a:lnTo>
                  <a:pt x="375" y="453"/>
                </a:lnTo>
                <a:lnTo>
                  <a:pt x="380" y="456"/>
                </a:lnTo>
                <a:lnTo>
                  <a:pt x="385" y="456"/>
                </a:lnTo>
                <a:lnTo>
                  <a:pt x="390" y="456"/>
                </a:lnTo>
                <a:lnTo>
                  <a:pt x="394" y="453"/>
                </a:lnTo>
                <a:lnTo>
                  <a:pt x="453" y="394"/>
                </a:lnTo>
                <a:lnTo>
                  <a:pt x="453" y="394"/>
                </a:lnTo>
                <a:lnTo>
                  <a:pt x="456" y="390"/>
                </a:lnTo>
                <a:lnTo>
                  <a:pt x="456" y="385"/>
                </a:lnTo>
                <a:lnTo>
                  <a:pt x="456" y="380"/>
                </a:lnTo>
                <a:lnTo>
                  <a:pt x="453" y="375"/>
                </a:lnTo>
                <a:lnTo>
                  <a:pt x="306" y="228"/>
                </a:lnTo>
                <a:lnTo>
                  <a:pt x="453" y="83"/>
                </a:lnTo>
                <a:lnTo>
                  <a:pt x="453" y="83"/>
                </a:lnTo>
                <a:lnTo>
                  <a:pt x="456" y="78"/>
                </a:lnTo>
                <a:lnTo>
                  <a:pt x="456" y="73"/>
                </a:lnTo>
                <a:lnTo>
                  <a:pt x="456" y="67"/>
                </a:lnTo>
                <a:lnTo>
                  <a:pt x="453" y="63"/>
                </a:lnTo>
                <a:lnTo>
                  <a:pt x="453" y="63"/>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17" name="Speech Bubble"/>
          <p:cNvSpPr>
            <a:spLocks/>
          </p:cNvSpPr>
          <p:nvPr/>
        </p:nvSpPr>
        <p:spPr bwMode="auto">
          <a:xfrm>
            <a:off x="2885596" y="1755725"/>
            <a:ext cx="1002080" cy="986730"/>
          </a:xfrm>
          <a:custGeom>
            <a:avLst/>
            <a:gdLst>
              <a:gd name="T0" fmla="*/ 457 w 457"/>
              <a:gd name="T1" fmla="*/ 181 h 450"/>
              <a:gd name="T2" fmla="*/ 453 w 457"/>
              <a:gd name="T3" fmla="*/ 143 h 450"/>
              <a:gd name="T4" fmla="*/ 439 w 457"/>
              <a:gd name="T5" fmla="*/ 111 h 450"/>
              <a:gd name="T6" fmla="*/ 419 w 457"/>
              <a:gd name="T7" fmla="*/ 80 h 450"/>
              <a:gd name="T8" fmla="*/ 390 w 457"/>
              <a:gd name="T9" fmla="*/ 52 h 450"/>
              <a:gd name="T10" fmla="*/ 357 w 457"/>
              <a:gd name="T11" fmla="*/ 31 h 450"/>
              <a:gd name="T12" fmla="*/ 318 w 457"/>
              <a:gd name="T13" fmla="*/ 13 h 450"/>
              <a:gd name="T14" fmla="*/ 276 w 457"/>
              <a:gd name="T15" fmla="*/ 3 h 450"/>
              <a:gd name="T16" fmla="*/ 228 w 457"/>
              <a:gd name="T17" fmla="*/ 0 h 450"/>
              <a:gd name="T18" fmla="*/ 206 w 457"/>
              <a:gd name="T19" fmla="*/ 0 h 450"/>
              <a:gd name="T20" fmla="*/ 162 w 457"/>
              <a:gd name="T21" fmla="*/ 8 h 450"/>
              <a:gd name="T22" fmla="*/ 121 w 457"/>
              <a:gd name="T23" fmla="*/ 21 h 450"/>
              <a:gd name="T24" fmla="*/ 83 w 457"/>
              <a:gd name="T25" fmla="*/ 41 h 450"/>
              <a:gd name="T26" fmla="*/ 52 w 457"/>
              <a:gd name="T27" fmla="*/ 65 h 450"/>
              <a:gd name="T28" fmla="*/ 28 w 457"/>
              <a:gd name="T29" fmla="*/ 94 h 450"/>
              <a:gd name="T30" fmla="*/ 12 w 457"/>
              <a:gd name="T31" fmla="*/ 127 h 450"/>
              <a:gd name="T32" fmla="*/ 2 w 457"/>
              <a:gd name="T33" fmla="*/ 161 h 450"/>
              <a:gd name="T34" fmla="*/ 0 w 457"/>
              <a:gd name="T35" fmla="*/ 181 h 450"/>
              <a:gd name="T36" fmla="*/ 5 w 457"/>
              <a:gd name="T37" fmla="*/ 217 h 450"/>
              <a:gd name="T38" fmla="*/ 18 w 457"/>
              <a:gd name="T39" fmla="*/ 251 h 450"/>
              <a:gd name="T40" fmla="*/ 39 w 457"/>
              <a:gd name="T41" fmla="*/ 282 h 450"/>
              <a:gd name="T42" fmla="*/ 67 w 457"/>
              <a:gd name="T43" fmla="*/ 308 h 450"/>
              <a:gd name="T44" fmla="*/ 101 w 457"/>
              <a:gd name="T45" fmla="*/ 331 h 450"/>
              <a:gd name="T46" fmla="*/ 140 w 457"/>
              <a:gd name="T47" fmla="*/ 347 h 450"/>
              <a:gd name="T48" fmla="*/ 183 w 457"/>
              <a:gd name="T49" fmla="*/ 359 h 450"/>
              <a:gd name="T50" fmla="*/ 228 w 457"/>
              <a:gd name="T51" fmla="*/ 362 h 450"/>
              <a:gd name="T52" fmla="*/ 254 w 457"/>
              <a:gd name="T53" fmla="*/ 360 h 450"/>
              <a:gd name="T54" fmla="*/ 303 w 457"/>
              <a:gd name="T55" fmla="*/ 450 h 450"/>
              <a:gd name="T56" fmla="*/ 380 w 457"/>
              <a:gd name="T57" fmla="*/ 316 h 450"/>
              <a:gd name="T58" fmla="*/ 411 w 457"/>
              <a:gd name="T59" fmla="*/ 288 h 450"/>
              <a:gd name="T60" fmla="*/ 435 w 457"/>
              <a:gd name="T61" fmla="*/ 257 h 450"/>
              <a:gd name="T62" fmla="*/ 452 w 457"/>
              <a:gd name="T63" fmla="*/ 220 h 450"/>
              <a:gd name="T64" fmla="*/ 457 w 457"/>
              <a:gd name="T65" fmla="*/ 18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7" h="450">
                <a:moveTo>
                  <a:pt x="457" y="181"/>
                </a:moveTo>
                <a:lnTo>
                  <a:pt x="457" y="181"/>
                </a:lnTo>
                <a:lnTo>
                  <a:pt x="457" y="161"/>
                </a:lnTo>
                <a:lnTo>
                  <a:pt x="453" y="143"/>
                </a:lnTo>
                <a:lnTo>
                  <a:pt x="447" y="127"/>
                </a:lnTo>
                <a:lnTo>
                  <a:pt x="439" y="111"/>
                </a:lnTo>
                <a:lnTo>
                  <a:pt x="430" y="94"/>
                </a:lnTo>
                <a:lnTo>
                  <a:pt x="419" y="80"/>
                </a:lnTo>
                <a:lnTo>
                  <a:pt x="404" y="65"/>
                </a:lnTo>
                <a:lnTo>
                  <a:pt x="390" y="52"/>
                </a:lnTo>
                <a:lnTo>
                  <a:pt x="373" y="41"/>
                </a:lnTo>
                <a:lnTo>
                  <a:pt x="357" y="31"/>
                </a:lnTo>
                <a:lnTo>
                  <a:pt x="338" y="21"/>
                </a:lnTo>
                <a:lnTo>
                  <a:pt x="318" y="13"/>
                </a:lnTo>
                <a:lnTo>
                  <a:pt x="297" y="8"/>
                </a:lnTo>
                <a:lnTo>
                  <a:pt x="276" y="3"/>
                </a:lnTo>
                <a:lnTo>
                  <a:pt x="253" y="0"/>
                </a:lnTo>
                <a:lnTo>
                  <a:pt x="228" y="0"/>
                </a:lnTo>
                <a:lnTo>
                  <a:pt x="228" y="0"/>
                </a:lnTo>
                <a:lnTo>
                  <a:pt x="206" y="0"/>
                </a:lnTo>
                <a:lnTo>
                  <a:pt x="183" y="3"/>
                </a:lnTo>
                <a:lnTo>
                  <a:pt x="162" y="8"/>
                </a:lnTo>
                <a:lnTo>
                  <a:pt x="140" y="13"/>
                </a:lnTo>
                <a:lnTo>
                  <a:pt x="121" y="21"/>
                </a:lnTo>
                <a:lnTo>
                  <a:pt x="101" y="31"/>
                </a:lnTo>
                <a:lnTo>
                  <a:pt x="83" y="41"/>
                </a:lnTo>
                <a:lnTo>
                  <a:pt x="67" y="52"/>
                </a:lnTo>
                <a:lnTo>
                  <a:pt x="52" y="65"/>
                </a:lnTo>
                <a:lnTo>
                  <a:pt x="39" y="80"/>
                </a:lnTo>
                <a:lnTo>
                  <a:pt x="28" y="94"/>
                </a:lnTo>
                <a:lnTo>
                  <a:pt x="18" y="111"/>
                </a:lnTo>
                <a:lnTo>
                  <a:pt x="12" y="127"/>
                </a:lnTo>
                <a:lnTo>
                  <a:pt x="5" y="143"/>
                </a:lnTo>
                <a:lnTo>
                  <a:pt x="2" y="161"/>
                </a:lnTo>
                <a:lnTo>
                  <a:pt x="0" y="181"/>
                </a:lnTo>
                <a:lnTo>
                  <a:pt x="0" y="181"/>
                </a:lnTo>
                <a:lnTo>
                  <a:pt x="2" y="199"/>
                </a:lnTo>
                <a:lnTo>
                  <a:pt x="5" y="217"/>
                </a:lnTo>
                <a:lnTo>
                  <a:pt x="12" y="235"/>
                </a:lnTo>
                <a:lnTo>
                  <a:pt x="18" y="251"/>
                </a:lnTo>
                <a:lnTo>
                  <a:pt x="28" y="267"/>
                </a:lnTo>
                <a:lnTo>
                  <a:pt x="39" y="282"/>
                </a:lnTo>
                <a:lnTo>
                  <a:pt x="52" y="297"/>
                </a:lnTo>
                <a:lnTo>
                  <a:pt x="67" y="308"/>
                </a:lnTo>
                <a:lnTo>
                  <a:pt x="83" y="321"/>
                </a:lnTo>
                <a:lnTo>
                  <a:pt x="101" y="331"/>
                </a:lnTo>
                <a:lnTo>
                  <a:pt x="121" y="341"/>
                </a:lnTo>
                <a:lnTo>
                  <a:pt x="140" y="347"/>
                </a:lnTo>
                <a:lnTo>
                  <a:pt x="162" y="354"/>
                </a:lnTo>
                <a:lnTo>
                  <a:pt x="183" y="359"/>
                </a:lnTo>
                <a:lnTo>
                  <a:pt x="206" y="360"/>
                </a:lnTo>
                <a:lnTo>
                  <a:pt x="228" y="362"/>
                </a:lnTo>
                <a:lnTo>
                  <a:pt x="228" y="362"/>
                </a:lnTo>
                <a:lnTo>
                  <a:pt x="254" y="360"/>
                </a:lnTo>
                <a:lnTo>
                  <a:pt x="277" y="357"/>
                </a:lnTo>
                <a:lnTo>
                  <a:pt x="303" y="450"/>
                </a:lnTo>
                <a:lnTo>
                  <a:pt x="380" y="316"/>
                </a:lnTo>
                <a:lnTo>
                  <a:pt x="380" y="316"/>
                </a:lnTo>
                <a:lnTo>
                  <a:pt x="396" y="303"/>
                </a:lnTo>
                <a:lnTo>
                  <a:pt x="411" y="288"/>
                </a:lnTo>
                <a:lnTo>
                  <a:pt x="426" y="274"/>
                </a:lnTo>
                <a:lnTo>
                  <a:pt x="435" y="257"/>
                </a:lnTo>
                <a:lnTo>
                  <a:pt x="445" y="240"/>
                </a:lnTo>
                <a:lnTo>
                  <a:pt x="452" y="220"/>
                </a:lnTo>
                <a:lnTo>
                  <a:pt x="457" y="200"/>
                </a:lnTo>
                <a:lnTo>
                  <a:pt x="457" y="181"/>
                </a:lnTo>
                <a:lnTo>
                  <a:pt x="457" y="181"/>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18" name="Share"/>
          <p:cNvSpPr>
            <a:spLocks/>
          </p:cNvSpPr>
          <p:nvPr/>
        </p:nvSpPr>
        <p:spPr bwMode="auto">
          <a:xfrm>
            <a:off x="4240705" y="1797388"/>
            <a:ext cx="999887" cy="901214"/>
          </a:xfrm>
          <a:custGeom>
            <a:avLst/>
            <a:gdLst>
              <a:gd name="T0" fmla="*/ 384 w 456"/>
              <a:gd name="T1" fmla="*/ 268 h 411"/>
              <a:gd name="T2" fmla="*/ 367 w 456"/>
              <a:gd name="T3" fmla="*/ 269 h 411"/>
              <a:gd name="T4" fmla="*/ 339 w 456"/>
              <a:gd name="T5" fmla="*/ 284 h 411"/>
              <a:gd name="T6" fmla="*/ 142 w 456"/>
              <a:gd name="T7" fmla="*/ 216 h 411"/>
              <a:gd name="T8" fmla="*/ 142 w 456"/>
              <a:gd name="T9" fmla="*/ 206 h 411"/>
              <a:gd name="T10" fmla="*/ 142 w 456"/>
              <a:gd name="T11" fmla="*/ 194 h 411"/>
              <a:gd name="T12" fmla="*/ 327 w 456"/>
              <a:gd name="T13" fmla="*/ 115 h 411"/>
              <a:gd name="T14" fmla="*/ 352 w 456"/>
              <a:gd name="T15" fmla="*/ 136 h 411"/>
              <a:gd name="T16" fmla="*/ 375 w 456"/>
              <a:gd name="T17" fmla="*/ 142 h 411"/>
              <a:gd name="T18" fmla="*/ 384 w 456"/>
              <a:gd name="T19" fmla="*/ 144 h 411"/>
              <a:gd name="T20" fmla="*/ 412 w 456"/>
              <a:gd name="T21" fmla="*/ 137 h 411"/>
              <a:gd name="T22" fmla="*/ 435 w 456"/>
              <a:gd name="T23" fmla="*/ 123 h 411"/>
              <a:gd name="T24" fmla="*/ 450 w 456"/>
              <a:gd name="T25" fmla="*/ 100 h 411"/>
              <a:gd name="T26" fmla="*/ 456 w 456"/>
              <a:gd name="T27" fmla="*/ 72 h 411"/>
              <a:gd name="T28" fmla="*/ 455 w 456"/>
              <a:gd name="T29" fmla="*/ 57 h 411"/>
              <a:gd name="T30" fmla="*/ 443 w 456"/>
              <a:gd name="T31" fmla="*/ 31 h 411"/>
              <a:gd name="T32" fmla="*/ 424 w 456"/>
              <a:gd name="T33" fmla="*/ 12 h 411"/>
              <a:gd name="T34" fmla="*/ 399 w 456"/>
              <a:gd name="T35" fmla="*/ 2 h 411"/>
              <a:gd name="T36" fmla="*/ 384 w 456"/>
              <a:gd name="T37" fmla="*/ 0 h 411"/>
              <a:gd name="T38" fmla="*/ 357 w 456"/>
              <a:gd name="T39" fmla="*/ 5 h 411"/>
              <a:gd name="T40" fmla="*/ 334 w 456"/>
              <a:gd name="T41" fmla="*/ 22 h 411"/>
              <a:gd name="T42" fmla="*/ 318 w 456"/>
              <a:gd name="T43" fmla="*/ 44 h 411"/>
              <a:gd name="T44" fmla="*/ 313 w 456"/>
              <a:gd name="T45" fmla="*/ 72 h 411"/>
              <a:gd name="T46" fmla="*/ 313 w 456"/>
              <a:gd name="T47" fmla="*/ 82 h 411"/>
              <a:gd name="T48" fmla="*/ 127 w 456"/>
              <a:gd name="T49" fmla="*/ 162 h 411"/>
              <a:gd name="T50" fmla="*/ 103 w 456"/>
              <a:gd name="T51" fmla="*/ 142 h 411"/>
              <a:gd name="T52" fmla="*/ 80 w 456"/>
              <a:gd name="T53" fmla="*/ 134 h 411"/>
              <a:gd name="T54" fmla="*/ 70 w 456"/>
              <a:gd name="T55" fmla="*/ 134 h 411"/>
              <a:gd name="T56" fmla="*/ 42 w 456"/>
              <a:gd name="T57" fmla="*/ 139 h 411"/>
              <a:gd name="T58" fmla="*/ 19 w 456"/>
              <a:gd name="T59" fmla="*/ 155 h 411"/>
              <a:gd name="T60" fmla="*/ 5 w 456"/>
              <a:gd name="T61" fmla="*/ 178 h 411"/>
              <a:gd name="T62" fmla="*/ 0 w 456"/>
              <a:gd name="T63" fmla="*/ 206 h 411"/>
              <a:gd name="T64" fmla="*/ 0 w 456"/>
              <a:gd name="T65" fmla="*/ 221 h 411"/>
              <a:gd name="T66" fmla="*/ 11 w 456"/>
              <a:gd name="T67" fmla="*/ 245 h 411"/>
              <a:gd name="T68" fmla="*/ 31 w 456"/>
              <a:gd name="T69" fmla="*/ 265 h 411"/>
              <a:gd name="T70" fmla="*/ 57 w 456"/>
              <a:gd name="T71" fmla="*/ 276 h 411"/>
              <a:gd name="T72" fmla="*/ 70 w 456"/>
              <a:gd name="T73" fmla="*/ 278 h 411"/>
              <a:gd name="T74" fmla="*/ 88 w 456"/>
              <a:gd name="T75" fmla="*/ 274 h 411"/>
              <a:gd name="T76" fmla="*/ 116 w 456"/>
              <a:gd name="T77" fmla="*/ 261 h 411"/>
              <a:gd name="T78" fmla="*/ 313 w 456"/>
              <a:gd name="T79" fmla="*/ 328 h 411"/>
              <a:gd name="T80" fmla="*/ 313 w 456"/>
              <a:gd name="T81" fmla="*/ 340 h 411"/>
              <a:gd name="T82" fmla="*/ 314 w 456"/>
              <a:gd name="T83" fmla="*/ 354 h 411"/>
              <a:gd name="T84" fmla="*/ 324 w 456"/>
              <a:gd name="T85" fmla="*/ 379 h 411"/>
              <a:gd name="T86" fmla="*/ 344 w 456"/>
              <a:gd name="T87" fmla="*/ 398 h 411"/>
              <a:gd name="T88" fmla="*/ 370 w 456"/>
              <a:gd name="T89" fmla="*/ 410 h 411"/>
              <a:gd name="T90" fmla="*/ 384 w 456"/>
              <a:gd name="T91" fmla="*/ 411 h 411"/>
              <a:gd name="T92" fmla="*/ 412 w 456"/>
              <a:gd name="T93" fmla="*/ 405 h 411"/>
              <a:gd name="T94" fmla="*/ 435 w 456"/>
              <a:gd name="T95" fmla="*/ 390 h 411"/>
              <a:gd name="T96" fmla="*/ 450 w 456"/>
              <a:gd name="T97" fmla="*/ 367 h 411"/>
              <a:gd name="T98" fmla="*/ 456 w 456"/>
              <a:gd name="T99" fmla="*/ 340 h 411"/>
              <a:gd name="T100" fmla="*/ 455 w 456"/>
              <a:gd name="T101" fmla="*/ 325 h 411"/>
              <a:gd name="T102" fmla="*/ 443 w 456"/>
              <a:gd name="T103" fmla="*/ 299 h 411"/>
              <a:gd name="T104" fmla="*/ 424 w 456"/>
              <a:gd name="T105" fmla="*/ 281 h 411"/>
              <a:gd name="T106" fmla="*/ 399 w 456"/>
              <a:gd name="T107" fmla="*/ 269 h 411"/>
              <a:gd name="T108" fmla="*/ 384 w 456"/>
              <a:gd name="T109" fmla="*/ 26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411">
                <a:moveTo>
                  <a:pt x="384" y="268"/>
                </a:moveTo>
                <a:lnTo>
                  <a:pt x="384" y="268"/>
                </a:lnTo>
                <a:lnTo>
                  <a:pt x="375" y="268"/>
                </a:lnTo>
                <a:lnTo>
                  <a:pt x="367" y="269"/>
                </a:lnTo>
                <a:lnTo>
                  <a:pt x="352" y="276"/>
                </a:lnTo>
                <a:lnTo>
                  <a:pt x="339" y="284"/>
                </a:lnTo>
                <a:lnTo>
                  <a:pt x="327" y="296"/>
                </a:lnTo>
                <a:lnTo>
                  <a:pt x="142" y="216"/>
                </a:lnTo>
                <a:lnTo>
                  <a:pt x="142" y="216"/>
                </a:lnTo>
                <a:lnTo>
                  <a:pt x="142" y="206"/>
                </a:lnTo>
                <a:lnTo>
                  <a:pt x="142" y="206"/>
                </a:lnTo>
                <a:lnTo>
                  <a:pt x="142" y="194"/>
                </a:lnTo>
                <a:lnTo>
                  <a:pt x="327" y="115"/>
                </a:lnTo>
                <a:lnTo>
                  <a:pt x="327" y="115"/>
                </a:lnTo>
                <a:lnTo>
                  <a:pt x="339" y="128"/>
                </a:lnTo>
                <a:lnTo>
                  <a:pt x="352" y="136"/>
                </a:lnTo>
                <a:lnTo>
                  <a:pt x="367" y="141"/>
                </a:lnTo>
                <a:lnTo>
                  <a:pt x="375" y="142"/>
                </a:lnTo>
                <a:lnTo>
                  <a:pt x="384" y="144"/>
                </a:lnTo>
                <a:lnTo>
                  <a:pt x="384" y="144"/>
                </a:lnTo>
                <a:lnTo>
                  <a:pt x="399" y="142"/>
                </a:lnTo>
                <a:lnTo>
                  <a:pt x="412" y="137"/>
                </a:lnTo>
                <a:lnTo>
                  <a:pt x="424" y="131"/>
                </a:lnTo>
                <a:lnTo>
                  <a:pt x="435" y="123"/>
                </a:lnTo>
                <a:lnTo>
                  <a:pt x="443" y="111"/>
                </a:lnTo>
                <a:lnTo>
                  <a:pt x="450" y="100"/>
                </a:lnTo>
                <a:lnTo>
                  <a:pt x="455" y="87"/>
                </a:lnTo>
                <a:lnTo>
                  <a:pt x="456" y="72"/>
                </a:lnTo>
                <a:lnTo>
                  <a:pt x="456" y="72"/>
                </a:lnTo>
                <a:lnTo>
                  <a:pt x="455" y="57"/>
                </a:lnTo>
                <a:lnTo>
                  <a:pt x="450" y="44"/>
                </a:lnTo>
                <a:lnTo>
                  <a:pt x="443" y="31"/>
                </a:lnTo>
                <a:lnTo>
                  <a:pt x="435" y="22"/>
                </a:lnTo>
                <a:lnTo>
                  <a:pt x="424" y="12"/>
                </a:lnTo>
                <a:lnTo>
                  <a:pt x="412" y="5"/>
                </a:lnTo>
                <a:lnTo>
                  <a:pt x="399" y="2"/>
                </a:lnTo>
                <a:lnTo>
                  <a:pt x="384" y="0"/>
                </a:lnTo>
                <a:lnTo>
                  <a:pt x="384" y="0"/>
                </a:lnTo>
                <a:lnTo>
                  <a:pt x="370" y="2"/>
                </a:lnTo>
                <a:lnTo>
                  <a:pt x="357" y="5"/>
                </a:lnTo>
                <a:lnTo>
                  <a:pt x="344" y="12"/>
                </a:lnTo>
                <a:lnTo>
                  <a:pt x="334" y="22"/>
                </a:lnTo>
                <a:lnTo>
                  <a:pt x="324" y="31"/>
                </a:lnTo>
                <a:lnTo>
                  <a:pt x="318" y="44"/>
                </a:lnTo>
                <a:lnTo>
                  <a:pt x="314" y="57"/>
                </a:lnTo>
                <a:lnTo>
                  <a:pt x="313" y="72"/>
                </a:lnTo>
                <a:lnTo>
                  <a:pt x="313" y="72"/>
                </a:lnTo>
                <a:lnTo>
                  <a:pt x="313" y="82"/>
                </a:lnTo>
                <a:lnTo>
                  <a:pt x="127" y="162"/>
                </a:lnTo>
                <a:lnTo>
                  <a:pt x="127" y="162"/>
                </a:lnTo>
                <a:lnTo>
                  <a:pt x="116" y="150"/>
                </a:lnTo>
                <a:lnTo>
                  <a:pt x="103" y="142"/>
                </a:lnTo>
                <a:lnTo>
                  <a:pt x="88" y="136"/>
                </a:lnTo>
                <a:lnTo>
                  <a:pt x="80" y="134"/>
                </a:lnTo>
                <a:lnTo>
                  <a:pt x="70" y="134"/>
                </a:lnTo>
                <a:lnTo>
                  <a:pt x="70" y="134"/>
                </a:lnTo>
                <a:lnTo>
                  <a:pt x="57" y="136"/>
                </a:lnTo>
                <a:lnTo>
                  <a:pt x="42" y="139"/>
                </a:lnTo>
                <a:lnTo>
                  <a:pt x="31" y="146"/>
                </a:lnTo>
                <a:lnTo>
                  <a:pt x="19" y="155"/>
                </a:lnTo>
                <a:lnTo>
                  <a:pt x="11" y="165"/>
                </a:lnTo>
                <a:lnTo>
                  <a:pt x="5" y="178"/>
                </a:lnTo>
                <a:lnTo>
                  <a:pt x="0" y="191"/>
                </a:lnTo>
                <a:lnTo>
                  <a:pt x="0" y="206"/>
                </a:lnTo>
                <a:lnTo>
                  <a:pt x="0" y="206"/>
                </a:lnTo>
                <a:lnTo>
                  <a:pt x="0" y="221"/>
                </a:lnTo>
                <a:lnTo>
                  <a:pt x="5" y="234"/>
                </a:lnTo>
                <a:lnTo>
                  <a:pt x="11" y="245"/>
                </a:lnTo>
                <a:lnTo>
                  <a:pt x="19" y="256"/>
                </a:lnTo>
                <a:lnTo>
                  <a:pt x="31" y="265"/>
                </a:lnTo>
                <a:lnTo>
                  <a:pt x="42" y="271"/>
                </a:lnTo>
                <a:lnTo>
                  <a:pt x="57" y="276"/>
                </a:lnTo>
                <a:lnTo>
                  <a:pt x="70" y="278"/>
                </a:lnTo>
                <a:lnTo>
                  <a:pt x="70" y="278"/>
                </a:lnTo>
                <a:lnTo>
                  <a:pt x="80" y="276"/>
                </a:lnTo>
                <a:lnTo>
                  <a:pt x="88" y="274"/>
                </a:lnTo>
                <a:lnTo>
                  <a:pt x="103" y="269"/>
                </a:lnTo>
                <a:lnTo>
                  <a:pt x="116" y="261"/>
                </a:lnTo>
                <a:lnTo>
                  <a:pt x="127" y="250"/>
                </a:lnTo>
                <a:lnTo>
                  <a:pt x="313" y="328"/>
                </a:lnTo>
                <a:lnTo>
                  <a:pt x="313" y="328"/>
                </a:lnTo>
                <a:lnTo>
                  <a:pt x="313" y="340"/>
                </a:lnTo>
                <a:lnTo>
                  <a:pt x="313" y="340"/>
                </a:lnTo>
                <a:lnTo>
                  <a:pt x="314" y="354"/>
                </a:lnTo>
                <a:lnTo>
                  <a:pt x="318" y="367"/>
                </a:lnTo>
                <a:lnTo>
                  <a:pt x="324" y="379"/>
                </a:lnTo>
                <a:lnTo>
                  <a:pt x="334" y="390"/>
                </a:lnTo>
                <a:lnTo>
                  <a:pt x="344" y="398"/>
                </a:lnTo>
                <a:lnTo>
                  <a:pt x="357" y="405"/>
                </a:lnTo>
                <a:lnTo>
                  <a:pt x="370" y="410"/>
                </a:lnTo>
                <a:lnTo>
                  <a:pt x="384" y="411"/>
                </a:lnTo>
                <a:lnTo>
                  <a:pt x="384" y="411"/>
                </a:lnTo>
                <a:lnTo>
                  <a:pt x="399" y="410"/>
                </a:lnTo>
                <a:lnTo>
                  <a:pt x="412" y="405"/>
                </a:lnTo>
                <a:lnTo>
                  <a:pt x="424" y="398"/>
                </a:lnTo>
                <a:lnTo>
                  <a:pt x="435" y="390"/>
                </a:lnTo>
                <a:lnTo>
                  <a:pt x="443" y="379"/>
                </a:lnTo>
                <a:lnTo>
                  <a:pt x="450" y="367"/>
                </a:lnTo>
                <a:lnTo>
                  <a:pt x="455" y="354"/>
                </a:lnTo>
                <a:lnTo>
                  <a:pt x="456" y="340"/>
                </a:lnTo>
                <a:lnTo>
                  <a:pt x="456" y="340"/>
                </a:lnTo>
                <a:lnTo>
                  <a:pt x="455" y="325"/>
                </a:lnTo>
                <a:lnTo>
                  <a:pt x="450" y="312"/>
                </a:lnTo>
                <a:lnTo>
                  <a:pt x="443" y="299"/>
                </a:lnTo>
                <a:lnTo>
                  <a:pt x="435" y="289"/>
                </a:lnTo>
                <a:lnTo>
                  <a:pt x="424" y="281"/>
                </a:lnTo>
                <a:lnTo>
                  <a:pt x="412" y="274"/>
                </a:lnTo>
                <a:lnTo>
                  <a:pt x="399" y="269"/>
                </a:lnTo>
                <a:lnTo>
                  <a:pt x="384" y="268"/>
                </a:lnTo>
                <a:lnTo>
                  <a:pt x="384" y="26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2" name="Server Stack"/>
          <p:cNvGrpSpPr/>
          <p:nvPr/>
        </p:nvGrpSpPr>
        <p:grpSpPr>
          <a:xfrm>
            <a:off x="2964533" y="7419559"/>
            <a:ext cx="846396" cy="1002080"/>
            <a:chOff x="1497887" y="4946372"/>
            <a:chExt cx="564264" cy="668053"/>
          </a:xfrm>
        </p:grpSpPr>
        <p:sp>
          <p:nvSpPr>
            <p:cNvPr id="219" name="Freeform 210"/>
            <p:cNvSpPr>
              <a:spLocks/>
            </p:cNvSpPr>
            <p:nvPr/>
          </p:nvSpPr>
          <p:spPr bwMode="auto">
            <a:xfrm>
              <a:off x="1497887" y="4946372"/>
              <a:ext cx="564264" cy="347914"/>
            </a:xfrm>
            <a:custGeom>
              <a:avLst/>
              <a:gdLst>
                <a:gd name="T0" fmla="*/ 192 w 386"/>
                <a:gd name="T1" fmla="*/ 238 h 238"/>
                <a:gd name="T2" fmla="*/ 192 w 386"/>
                <a:gd name="T3" fmla="*/ 238 h 238"/>
                <a:gd name="T4" fmla="*/ 179 w 386"/>
                <a:gd name="T5" fmla="*/ 236 h 238"/>
                <a:gd name="T6" fmla="*/ 165 w 386"/>
                <a:gd name="T7" fmla="*/ 230 h 238"/>
                <a:gd name="T8" fmla="*/ 18 w 386"/>
                <a:gd name="T9" fmla="*/ 148 h 238"/>
                <a:gd name="T10" fmla="*/ 18 w 386"/>
                <a:gd name="T11" fmla="*/ 148 h 238"/>
                <a:gd name="T12" fmla="*/ 11 w 386"/>
                <a:gd name="T13" fmla="*/ 144 h 238"/>
                <a:gd name="T14" fmla="*/ 5 w 386"/>
                <a:gd name="T15" fmla="*/ 135 h 238"/>
                <a:gd name="T16" fmla="*/ 2 w 386"/>
                <a:gd name="T17" fmla="*/ 127 h 238"/>
                <a:gd name="T18" fmla="*/ 0 w 386"/>
                <a:gd name="T19" fmla="*/ 119 h 238"/>
                <a:gd name="T20" fmla="*/ 0 w 386"/>
                <a:gd name="T21" fmla="*/ 119 h 238"/>
                <a:gd name="T22" fmla="*/ 2 w 386"/>
                <a:gd name="T23" fmla="*/ 109 h 238"/>
                <a:gd name="T24" fmla="*/ 5 w 386"/>
                <a:gd name="T25" fmla="*/ 101 h 238"/>
                <a:gd name="T26" fmla="*/ 11 w 386"/>
                <a:gd name="T27" fmla="*/ 95 h 238"/>
                <a:gd name="T28" fmla="*/ 18 w 386"/>
                <a:gd name="T29" fmla="*/ 88 h 238"/>
                <a:gd name="T30" fmla="*/ 165 w 386"/>
                <a:gd name="T31" fmla="*/ 7 h 238"/>
                <a:gd name="T32" fmla="*/ 165 w 386"/>
                <a:gd name="T33" fmla="*/ 7 h 238"/>
                <a:gd name="T34" fmla="*/ 179 w 386"/>
                <a:gd name="T35" fmla="*/ 2 h 238"/>
                <a:gd name="T36" fmla="*/ 192 w 386"/>
                <a:gd name="T37" fmla="*/ 0 h 238"/>
                <a:gd name="T38" fmla="*/ 192 w 386"/>
                <a:gd name="T39" fmla="*/ 0 h 238"/>
                <a:gd name="T40" fmla="*/ 207 w 386"/>
                <a:gd name="T41" fmla="*/ 2 h 238"/>
                <a:gd name="T42" fmla="*/ 220 w 386"/>
                <a:gd name="T43" fmla="*/ 7 h 238"/>
                <a:gd name="T44" fmla="*/ 368 w 386"/>
                <a:gd name="T45" fmla="*/ 88 h 238"/>
                <a:gd name="T46" fmla="*/ 368 w 386"/>
                <a:gd name="T47" fmla="*/ 88 h 238"/>
                <a:gd name="T48" fmla="*/ 375 w 386"/>
                <a:gd name="T49" fmla="*/ 95 h 238"/>
                <a:gd name="T50" fmla="*/ 381 w 386"/>
                <a:gd name="T51" fmla="*/ 101 h 238"/>
                <a:gd name="T52" fmla="*/ 385 w 386"/>
                <a:gd name="T53" fmla="*/ 109 h 238"/>
                <a:gd name="T54" fmla="*/ 386 w 386"/>
                <a:gd name="T55" fmla="*/ 119 h 238"/>
                <a:gd name="T56" fmla="*/ 386 w 386"/>
                <a:gd name="T57" fmla="*/ 119 h 238"/>
                <a:gd name="T58" fmla="*/ 385 w 386"/>
                <a:gd name="T59" fmla="*/ 127 h 238"/>
                <a:gd name="T60" fmla="*/ 381 w 386"/>
                <a:gd name="T61" fmla="*/ 135 h 238"/>
                <a:gd name="T62" fmla="*/ 375 w 386"/>
                <a:gd name="T63" fmla="*/ 144 h 238"/>
                <a:gd name="T64" fmla="*/ 368 w 386"/>
                <a:gd name="T65" fmla="*/ 148 h 238"/>
                <a:gd name="T66" fmla="*/ 220 w 386"/>
                <a:gd name="T67" fmla="*/ 230 h 238"/>
                <a:gd name="T68" fmla="*/ 220 w 386"/>
                <a:gd name="T69" fmla="*/ 230 h 238"/>
                <a:gd name="T70" fmla="*/ 207 w 386"/>
                <a:gd name="T71" fmla="*/ 236 h 238"/>
                <a:gd name="T72" fmla="*/ 192 w 386"/>
                <a:gd name="T73" fmla="*/ 238 h 238"/>
                <a:gd name="T74" fmla="*/ 192 w 386"/>
                <a:gd name="T7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6" h="238">
                  <a:moveTo>
                    <a:pt x="192" y="238"/>
                  </a:moveTo>
                  <a:lnTo>
                    <a:pt x="192" y="238"/>
                  </a:lnTo>
                  <a:lnTo>
                    <a:pt x="179" y="236"/>
                  </a:lnTo>
                  <a:lnTo>
                    <a:pt x="165" y="230"/>
                  </a:lnTo>
                  <a:lnTo>
                    <a:pt x="18" y="148"/>
                  </a:lnTo>
                  <a:lnTo>
                    <a:pt x="18" y="148"/>
                  </a:lnTo>
                  <a:lnTo>
                    <a:pt x="11" y="144"/>
                  </a:lnTo>
                  <a:lnTo>
                    <a:pt x="5" y="135"/>
                  </a:lnTo>
                  <a:lnTo>
                    <a:pt x="2" y="127"/>
                  </a:lnTo>
                  <a:lnTo>
                    <a:pt x="0" y="119"/>
                  </a:lnTo>
                  <a:lnTo>
                    <a:pt x="0" y="119"/>
                  </a:lnTo>
                  <a:lnTo>
                    <a:pt x="2" y="109"/>
                  </a:lnTo>
                  <a:lnTo>
                    <a:pt x="5" y="101"/>
                  </a:lnTo>
                  <a:lnTo>
                    <a:pt x="11" y="95"/>
                  </a:lnTo>
                  <a:lnTo>
                    <a:pt x="18" y="88"/>
                  </a:lnTo>
                  <a:lnTo>
                    <a:pt x="165" y="7"/>
                  </a:lnTo>
                  <a:lnTo>
                    <a:pt x="165" y="7"/>
                  </a:lnTo>
                  <a:lnTo>
                    <a:pt x="179" y="2"/>
                  </a:lnTo>
                  <a:lnTo>
                    <a:pt x="192" y="0"/>
                  </a:lnTo>
                  <a:lnTo>
                    <a:pt x="192" y="0"/>
                  </a:lnTo>
                  <a:lnTo>
                    <a:pt x="207" y="2"/>
                  </a:lnTo>
                  <a:lnTo>
                    <a:pt x="220" y="7"/>
                  </a:lnTo>
                  <a:lnTo>
                    <a:pt x="368" y="88"/>
                  </a:lnTo>
                  <a:lnTo>
                    <a:pt x="368" y="88"/>
                  </a:lnTo>
                  <a:lnTo>
                    <a:pt x="375" y="95"/>
                  </a:lnTo>
                  <a:lnTo>
                    <a:pt x="381" y="101"/>
                  </a:lnTo>
                  <a:lnTo>
                    <a:pt x="385" y="109"/>
                  </a:lnTo>
                  <a:lnTo>
                    <a:pt x="386" y="119"/>
                  </a:lnTo>
                  <a:lnTo>
                    <a:pt x="386" y="119"/>
                  </a:lnTo>
                  <a:lnTo>
                    <a:pt x="385" y="127"/>
                  </a:lnTo>
                  <a:lnTo>
                    <a:pt x="381" y="135"/>
                  </a:lnTo>
                  <a:lnTo>
                    <a:pt x="375" y="144"/>
                  </a:lnTo>
                  <a:lnTo>
                    <a:pt x="368" y="148"/>
                  </a:lnTo>
                  <a:lnTo>
                    <a:pt x="220" y="230"/>
                  </a:lnTo>
                  <a:lnTo>
                    <a:pt x="220" y="230"/>
                  </a:lnTo>
                  <a:lnTo>
                    <a:pt x="207" y="236"/>
                  </a:lnTo>
                  <a:lnTo>
                    <a:pt x="192" y="238"/>
                  </a:lnTo>
                  <a:lnTo>
                    <a:pt x="192" y="2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0" name="Freeform 211"/>
            <p:cNvSpPr>
              <a:spLocks/>
            </p:cNvSpPr>
            <p:nvPr/>
          </p:nvSpPr>
          <p:spPr bwMode="auto">
            <a:xfrm>
              <a:off x="1497887" y="5222656"/>
              <a:ext cx="564264" cy="230968"/>
            </a:xfrm>
            <a:custGeom>
              <a:avLst/>
              <a:gdLst>
                <a:gd name="T0" fmla="*/ 368 w 386"/>
                <a:gd name="T1" fmla="*/ 8 h 158"/>
                <a:gd name="T2" fmla="*/ 352 w 386"/>
                <a:gd name="T3" fmla="*/ 0 h 158"/>
                <a:gd name="T4" fmla="*/ 227 w 386"/>
                <a:gd name="T5" fmla="*/ 69 h 158"/>
                <a:gd name="T6" fmla="*/ 227 w 386"/>
                <a:gd name="T7" fmla="*/ 69 h 158"/>
                <a:gd name="T8" fmla="*/ 218 w 386"/>
                <a:gd name="T9" fmla="*/ 74 h 158"/>
                <a:gd name="T10" fmla="*/ 210 w 386"/>
                <a:gd name="T11" fmla="*/ 75 h 158"/>
                <a:gd name="T12" fmla="*/ 202 w 386"/>
                <a:gd name="T13" fmla="*/ 77 h 158"/>
                <a:gd name="T14" fmla="*/ 192 w 386"/>
                <a:gd name="T15" fmla="*/ 78 h 158"/>
                <a:gd name="T16" fmla="*/ 192 w 386"/>
                <a:gd name="T17" fmla="*/ 78 h 158"/>
                <a:gd name="T18" fmla="*/ 184 w 386"/>
                <a:gd name="T19" fmla="*/ 77 h 158"/>
                <a:gd name="T20" fmla="*/ 176 w 386"/>
                <a:gd name="T21" fmla="*/ 75 h 158"/>
                <a:gd name="T22" fmla="*/ 168 w 386"/>
                <a:gd name="T23" fmla="*/ 74 h 158"/>
                <a:gd name="T24" fmla="*/ 160 w 386"/>
                <a:gd name="T25" fmla="*/ 69 h 158"/>
                <a:gd name="T26" fmla="*/ 34 w 386"/>
                <a:gd name="T27" fmla="*/ 0 h 158"/>
                <a:gd name="T28" fmla="*/ 18 w 386"/>
                <a:gd name="T29" fmla="*/ 8 h 158"/>
                <a:gd name="T30" fmla="*/ 18 w 386"/>
                <a:gd name="T31" fmla="*/ 8 h 158"/>
                <a:gd name="T32" fmla="*/ 11 w 386"/>
                <a:gd name="T33" fmla="*/ 15 h 158"/>
                <a:gd name="T34" fmla="*/ 5 w 386"/>
                <a:gd name="T35" fmla="*/ 21 h 158"/>
                <a:gd name="T36" fmla="*/ 2 w 386"/>
                <a:gd name="T37" fmla="*/ 30 h 158"/>
                <a:gd name="T38" fmla="*/ 0 w 386"/>
                <a:gd name="T39" fmla="*/ 39 h 158"/>
                <a:gd name="T40" fmla="*/ 0 w 386"/>
                <a:gd name="T41" fmla="*/ 39 h 158"/>
                <a:gd name="T42" fmla="*/ 2 w 386"/>
                <a:gd name="T43" fmla="*/ 47 h 158"/>
                <a:gd name="T44" fmla="*/ 5 w 386"/>
                <a:gd name="T45" fmla="*/ 57 h 158"/>
                <a:gd name="T46" fmla="*/ 11 w 386"/>
                <a:gd name="T47" fmla="*/ 64 h 158"/>
                <a:gd name="T48" fmla="*/ 18 w 386"/>
                <a:gd name="T49" fmla="*/ 69 h 158"/>
                <a:gd name="T50" fmla="*/ 165 w 386"/>
                <a:gd name="T51" fmla="*/ 150 h 158"/>
                <a:gd name="T52" fmla="*/ 165 w 386"/>
                <a:gd name="T53" fmla="*/ 150 h 158"/>
                <a:gd name="T54" fmla="*/ 179 w 386"/>
                <a:gd name="T55" fmla="*/ 157 h 158"/>
                <a:gd name="T56" fmla="*/ 192 w 386"/>
                <a:gd name="T57" fmla="*/ 158 h 158"/>
                <a:gd name="T58" fmla="*/ 192 w 386"/>
                <a:gd name="T59" fmla="*/ 158 h 158"/>
                <a:gd name="T60" fmla="*/ 207 w 386"/>
                <a:gd name="T61" fmla="*/ 157 h 158"/>
                <a:gd name="T62" fmla="*/ 220 w 386"/>
                <a:gd name="T63" fmla="*/ 150 h 158"/>
                <a:gd name="T64" fmla="*/ 368 w 386"/>
                <a:gd name="T65" fmla="*/ 69 h 158"/>
                <a:gd name="T66" fmla="*/ 368 w 386"/>
                <a:gd name="T67" fmla="*/ 69 h 158"/>
                <a:gd name="T68" fmla="*/ 375 w 386"/>
                <a:gd name="T69" fmla="*/ 64 h 158"/>
                <a:gd name="T70" fmla="*/ 381 w 386"/>
                <a:gd name="T71" fmla="*/ 57 h 158"/>
                <a:gd name="T72" fmla="*/ 385 w 386"/>
                <a:gd name="T73" fmla="*/ 47 h 158"/>
                <a:gd name="T74" fmla="*/ 386 w 386"/>
                <a:gd name="T75" fmla="*/ 39 h 158"/>
                <a:gd name="T76" fmla="*/ 386 w 386"/>
                <a:gd name="T77" fmla="*/ 39 h 158"/>
                <a:gd name="T78" fmla="*/ 385 w 386"/>
                <a:gd name="T79" fmla="*/ 30 h 158"/>
                <a:gd name="T80" fmla="*/ 381 w 386"/>
                <a:gd name="T81" fmla="*/ 21 h 158"/>
                <a:gd name="T82" fmla="*/ 375 w 386"/>
                <a:gd name="T83" fmla="*/ 15 h 158"/>
                <a:gd name="T84" fmla="*/ 368 w 386"/>
                <a:gd name="T85" fmla="*/ 8 h 158"/>
                <a:gd name="T86" fmla="*/ 368 w 386"/>
                <a:gd name="T87"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158">
                  <a:moveTo>
                    <a:pt x="368" y="8"/>
                  </a:moveTo>
                  <a:lnTo>
                    <a:pt x="352" y="0"/>
                  </a:lnTo>
                  <a:lnTo>
                    <a:pt x="227" y="69"/>
                  </a:lnTo>
                  <a:lnTo>
                    <a:pt x="227" y="69"/>
                  </a:lnTo>
                  <a:lnTo>
                    <a:pt x="218" y="74"/>
                  </a:lnTo>
                  <a:lnTo>
                    <a:pt x="210" y="75"/>
                  </a:lnTo>
                  <a:lnTo>
                    <a:pt x="202" y="77"/>
                  </a:lnTo>
                  <a:lnTo>
                    <a:pt x="192" y="78"/>
                  </a:lnTo>
                  <a:lnTo>
                    <a:pt x="192" y="78"/>
                  </a:lnTo>
                  <a:lnTo>
                    <a:pt x="184" y="77"/>
                  </a:lnTo>
                  <a:lnTo>
                    <a:pt x="176" y="75"/>
                  </a:lnTo>
                  <a:lnTo>
                    <a:pt x="168" y="74"/>
                  </a:lnTo>
                  <a:lnTo>
                    <a:pt x="160" y="69"/>
                  </a:lnTo>
                  <a:lnTo>
                    <a:pt x="34" y="0"/>
                  </a:lnTo>
                  <a:lnTo>
                    <a:pt x="18" y="8"/>
                  </a:lnTo>
                  <a:lnTo>
                    <a:pt x="18" y="8"/>
                  </a:lnTo>
                  <a:lnTo>
                    <a:pt x="11" y="15"/>
                  </a:lnTo>
                  <a:lnTo>
                    <a:pt x="5" y="21"/>
                  </a:lnTo>
                  <a:lnTo>
                    <a:pt x="2" y="30"/>
                  </a:lnTo>
                  <a:lnTo>
                    <a:pt x="0" y="39"/>
                  </a:lnTo>
                  <a:lnTo>
                    <a:pt x="0" y="39"/>
                  </a:lnTo>
                  <a:lnTo>
                    <a:pt x="2" y="47"/>
                  </a:lnTo>
                  <a:lnTo>
                    <a:pt x="5" y="57"/>
                  </a:lnTo>
                  <a:lnTo>
                    <a:pt x="11" y="64"/>
                  </a:lnTo>
                  <a:lnTo>
                    <a:pt x="18" y="69"/>
                  </a:lnTo>
                  <a:lnTo>
                    <a:pt x="165" y="150"/>
                  </a:lnTo>
                  <a:lnTo>
                    <a:pt x="165" y="150"/>
                  </a:lnTo>
                  <a:lnTo>
                    <a:pt x="179" y="157"/>
                  </a:lnTo>
                  <a:lnTo>
                    <a:pt x="192" y="158"/>
                  </a:lnTo>
                  <a:lnTo>
                    <a:pt x="192" y="158"/>
                  </a:lnTo>
                  <a:lnTo>
                    <a:pt x="207" y="157"/>
                  </a:lnTo>
                  <a:lnTo>
                    <a:pt x="220" y="150"/>
                  </a:lnTo>
                  <a:lnTo>
                    <a:pt x="368" y="69"/>
                  </a:lnTo>
                  <a:lnTo>
                    <a:pt x="368" y="69"/>
                  </a:lnTo>
                  <a:lnTo>
                    <a:pt x="375" y="64"/>
                  </a:lnTo>
                  <a:lnTo>
                    <a:pt x="381" y="57"/>
                  </a:lnTo>
                  <a:lnTo>
                    <a:pt x="385" y="47"/>
                  </a:lnTo>
                  <a:lnTo>
                    <a:pt x="386" y="39"/>
                  </a:lnTo>
                  <a:lnTo>
                    <a:pt x="386" y="39"/>
                  </a:lnTo>
                  <a:lnTo>
                    <a:pt x="385" y="30"/>
                  </a:lnTo>
                  <a:lnTo>
                    <a:pt x="381" y="21"/>
                  </a:lnTo>
                  <a:lnTo>
                    <a:pt x="375" y="15"/>
                  </a:lnTo>
                  <a:lnTo>
                    <a:pt x="368" y="8"/>
                  </a:lnTo>
                  <a:lnTo>
                    <a:pt x="368"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1" name="Freeform 212"/>
            <p:cNvSpPr>
              <a:spLocks/>
            </p:cNvSpPr>
            <p:nvPr/>
          </p:nvSpPr>
          <p:spPr bwMode="auto">
            <a:xfrm>
              <a:off x="1497887" y="5381995"/>
              <a:ext cx="564264" cy="232430"/>
            </a:xfrm>
            <a:custGeom>
              <a:avLst/>
              <a:gdLst>
                <a:gd name="T0" fmla="*/ 368 w 386"/>
                <a:gd name="T1" fmla="*/ 10 h 159"/>
                <a:gd name="T2" fmla="*/ 352 w 386"/>
                <a:gd name="T3" fmla="*/ 0 h 159"/>
                <a:gd name="T4" fmla="*/ 227 w 386"/>
                <a:gd name="T5" fmla="*/ 71 h 159"/>
                <a:gd name="T6" fmla="*/ 227 w 386"/>
                <a:gd name="T7" fmla="*/ 71 h 159"/>
                <a:gd name="T8" fmla="*/ 218 w 386"/>
                <a:gd name="T9" fmla="*/ 74 h 159"/>
                <a:gd name="T10" fmla="*/ 210 w 386"/>
                <a:gd name="T11" fmla="*/ 75 h 159"/>
                <a:gd name="T12" fmla="*/ 202 w 386"/>
                <a:gd name="T13" fmla="*/ 77 h 159"/>
                <a:gd name="T14" fmla="*/ 192 w 386"/>
                <a:gd name="T15" fmla="*/ 79 h 159"/>
                <a:gd name="T16" fmla="*/ 192 w 386"/>
                <a:gd name="T17" fmla="*/ 79 h 159"/>
                <a:gd name="T18" fmla="*/ 184 w 386"/>
                <a:gd name="T19" fmla="*/ 77 h 159"/>
                <a:gd name="T20" fmla="*/ 176 w 386"/>
                <a:gd name="T21" fmla="*/ 75 h 159"/>
                <a:gd name="T22" fmla="*/ 168 w 386"/>
                <a:gd name="T23" fmla="*/ 74 h 159"/>
                <a:gd name="T24" fmla="*/ 160 w 386"/>
                <a:gd name="T25" fmla="*/ 71 h 159"/>
                <a:gd name="T26" fmla="*/ 34 w 386"/>
                <a:gd name="T27" fmla="*/ 0 h 159"/>
                <a:gd name="T28" fmla="*/ 18 w 386"/>
                <a:gd name="T29" fmla="*/ 10 h 159"/>
                <a:gd name="T30" fmla="*/ 18 w 386"/>
                <a:gd name="T31" fmla="*/ 10 h 159"/>
                <a:gd name="T32" fmla="*/ 11 w 386"/>
                <a:gd name="T33" fmla="*/ 15 h 159"/>
                <a:gd name="T34" fmla="*/ 5 w 386"/>
                <a:gd name="T35" fmla="*/ 22 h 159"/>
                <a:gd name="T36" fmla="*/ 2 w 386"/>
                <a:gd name="T37" fmla="*/ 30 h 159"/>
                <a:gd name="T38" fmla="*/ 0 w 386"/>
                <a:gd name="T39" fmla="*/ 40 h 159"/>
                <a:gd name="T40" fmla="*/ 0 w 386"/>
                <a:gd name="T41" fmla="*/ 40 h 159"/>
                <a:gd name="T42" fmla="*/ 2 w 386"/>
                <a:gd name="T43" fmla="*/ 49 h 159"/>
                <a:gd name="T44" fmla="*/ 5 w 386"/>
                <a:gd name="T45" fmla="*/ 58 h 159"/>
                <a:gd name="T46" fmla="*/ 11 w 386"/>
                <a:gd name="T47" fmla="*/ 64 h 159"/>
                <a:gd name="T48" fmla="*/ 18 w 386"/>
                <a:gd name="T49" fmla="*/ 69 h 159"/>
                <a:gd name="T50" fmla="*/ 165 w 386"/>
                <a:gd name="T51" fmla="*/ 150 h 159"/>
                <a:gd name="T52" fmla="*/ 165 w 386"/>
                <a:gd name="T53" fmla="*/ 150 h 159"/>
                <a:gd name="T54" fmla="*/ 179 w 386"/>
                <a:gd name="T55" fmla="*/ 157 h 159"/>
                <a:gd name="T56" fmla="*/ 192 w 386"/>
                <a:gd name="T57" fmla="*/ 159 h 159"/>
                <a:gd name="T58" fmla="*/ 192 w 386"/>
                <a:gd name="T59" fmla="*/ 159 h 159"/>
                <a:gd name="T60" fmla="*/ 207 w 386"/>
                <a:gd name="T61" fmla="*/ 157 h 159"/>
                <a:gd name="T62" fmla="*/ 220 w 386"/>
                <a:gd name="T63" fmla="*/ 150 h 159"/>
                <a:gd name="T64" fmla="*/ 368 w 386"/>
                <a:gd name="T65" fmla="*/ 69 h 159"/>
                <a:gd name="T66" fmla="*/ 368 w 386"/>
                <a:gd name="T67" fmla="*/ 69 h 159"/>
                <a:gd name="T68" fmla="*/ 375 w 386"/>
                <a:gd name="T69" fmla="*/ 64 h 159"/>
                <a:gd name="T70" fmla="*/ 381 w 386"/>
                <a:gd name="T71" fmla="*/ 58 h 159"/>
                <a:gd name="T72" fmla="*/ 385 w 386"/>
                <a:gd name="T73" fmla="*/ 49 h 159"/>
                <a:gd name="T74" fmla="*/ 386 w 386"/>
                <a:gd name="T75" fmla="*/ 40 h 159"/>
                <a:gd name="T76" fmla="*/ 386 w 386"/>
                <a:gd name="T77" fmla="*/ 40 h 159"/>
                <a:gd name="T78" fmla="*/ 385 w 386"/>
                <a:gd name="T79" fmla="*/ 30 h 159"/>
                <a:gd name="T80" fmla="*/ 381 w 386"/>
                <a:gd name="T81" fmla="*/ 22 h 159"/>
                <a:gd name="T82" fmla="*/ 375 w 386"/>
                <a:gd name="T83" fmla="*/ 15 h 159"/>
                <a:gd name="T84" fmla="*/ 368 w 386"/>
                <a:gd name="T85" fmla="*/ 10 h 159"/>
                <a:gd name="T86" fmla="*/ 368 w 386"/>
                <a:gd name="T8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6" h="159">
                  <a:moveTo>
                    <a:pt x="368" y="10"/>
                  </a:moveTo>
                  <a:lnTo>
                    <a:pt x="352" y="0"/>
                  </a:lnTo>
                  <a:lnTo>
                    <a:pt x="227" y="71"/>
                  </a:lnTo>
                  <a:lnTo>
                    <a:pt x="227" y="71"/>
                  </a:lnTo>
                  <a:lnTo>
                    <a:pt x="218" y="74"/>
                  </a:lnTo>
                  <a:lnTo>
                    <a:pt x="210" y="75"/>
                  </a:lnTo>
                  <a:lnTo>
                    <a:pt x="202" y="77"/>
                  </a:lnTo>
                  <a:lnTo>
                    <a:pt x="192" y="79"/>
                  </a:lnTo>
                  <a:lnTo>
                    <a:pt x="192" y="79"/>
                  </a:lnTo>
                  <a:lnTo>
                    <a:pt x="184" y="77"/>
                  </a:lnTo>
                  <a:lnTo>
                    <a:pt x="176" y="75"/>
                  </a:lnTo>
                  <a:lnTo>
                    <a:pt x="168" y="74"/>
                  </a:lnTo>
                  <a:lnTo>
                    <a:pt x="160" y="71"/>
                  </a:lnTo>
                  <a:lnTo>
                    <a:pt x="34" y="0"/>
                  </a:lnTo>
                  <a:lnTo>
                    <a:pt x="18" y="10"/>
                  </a:lnTo>
                  <a:lnTo>
                    <a:pt x="18" y="10"/>
                  </a:lnTo>
                  <a:lnTo>
                    <a:pt x="11" y="15"/>
                  </a:lnTo>
                  <a:lnTo>
                    <a:pt x="5" y="22"/>
                  </a:lnTo>
                  <a:lnTo>
                    <a:pt x="2" y="30"/>
                  </a:lnTo>
                  <a:lnTo>
                    <a:pt x="0" y="40"/>
                  </a:lnTo>
                  <a:lnTo>
                    <a:pt x="0" y="40"/>
                  </a:lnTo>
                  <a:lnTo>
                    <a:pt x="2" y="49"/>
                  </a:lnTo>
                  <a:lnTo>
                    <a:pt x="5" y="58"/>
                  </a:lnTo>
                  <a:lnTo>
                    <a:pt x="11" y="64"/>
                  </a:lnTo>
                  <a:lnTo>
                    <a:pt x="18" y="69"/>
                  </a:lnTo>
                  <a:lnTo>
                    <a:pt x="165" y="150"/>
                  </a:lnTo>
                  <a:lnTo>
                    <a:pt x="165" y="150"/>
                  </a:lnTo>
                  <a:lnTo>
                    <a:pt x="179" y="157"/>
                  </a:lnTo>
                  <a:lnTo>
                    <a:pt x="192" y="159"/>
                  </a:lnTo>
                  <a:lnTo>
                    <a:pt x="192" y="159"/>
                  </a:lnTo>
                  <a:lnTo>
                    <a:pt x="207" y="157"/>
                  </a:lnTo>
                  <a:lnTo>
                    <a:pt x="220" y="150"/>
                  </a:lnTo>
                  <a:lnTo>
                    <a:pt x="368" y="69"/>
                  </a:lnTo>
                  <a:lnTo>
                    <a:pt x="368" y="69"/>
                  </a:lnTo>
                  <a:lnTo>
                    <a:pt x="375" y="64"/>
                  </a:lnTo>
                  <a:lnTo>
                    <a:pt x="381" y="58"/>
                  </a:lnTo>
                  <a:lnTo>
                    <a:pt x="385" y="49"/>
                  </a:lnTo>
                  <a:lnTo>
                    <a:pt x="386" y="40"/>
                  </a:lnTo>
                  <a:lnTo>
                    <a:pt x="386" y="40"/>
                  </a:lnTo>
                  <a:lnTo>
                    <a:pt x="385" y="30"/>
                  </a:lnTo>
                  <a:lnTo>
                    <a:pt x="381" y="22"/>
                  </a:lnTo>
                  <a:lnTo>
                    <a:pt x="375" y="15"/>
                  </a:lnTo>
                  <a:lnTo>
                    <a:pt x="368" y="10"/>
                  </a:lnTo>
                  <a:lnTo>
                    <a:pt x="368"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22" name="Flag"/>
          <p:cNvSpPr>
            <a:spLocks/>
          </p:cNvSpPr>
          <p:nvPr/>
        </p:nvSpPr>
        <p:spPr bwMode="auto">
          <a:xfrm>
            <a:off x="3025930" y="6075412"/>
            <a:ext cx="734567" cy="999887"/>
          </a:xfrm>
          <a:custGeom>
            <a:avLst/>
            <a:gdLst>
              <a:gd name="T0" fmla="*/ 181 w 335"/>
              <a:gd name="T1" fmla="*/ 76 h 456"/>
              <a:gd name="T2" fmla="*/ 143 w 335"/>
              <a:gd name="T3" fmla="*/ 55 h 456"/>
              <a:gd name="T4" fmla="*/ 107 w 335"/>
              <a:gd name="T5" fmla="*/ 45 h 456"/>
              <a:gd name="T6" fmla="*/ 75 w 335"/>
              <a:gd name="T7" fmla="*/ 47 h 456"/>
              <a:gd name="T8" fmla="*/ 42 w 335"/>
              <a:gd name="T9" fmla="*/ 60 h 456"/>
              <a:gd name="T10" fmla="*/ 42 w 335"/>
              <a:gd name="T11" fmla="*/ 50 h 456"/>
              <a:gd name="T12" fmla="*/ 52 w 335"/>
              <a:gd name="T13" fmla="*/ 41 h 456"/>
              <a:gd name="T14" fmla="*/ 55 w 335"/>
              <a:gd name="T15" fmla="*/ 28 h 456"/>
              <a:gd name="T16" fmla="*/ 54 w 335"/>
              <a:gd name="T17" fmla="*/ 21 h 456"/>
              <a:gd name="T18" fmla="*/ 47 w 335"/>
              <a:gd name="T19" fmla="*/ 10 h 456"/>
              <a:gd name="T20" fmla="*/ 42 w 335"/>
              <a:gd name="T21" fmla="*/ 3 h 456"/>
              <a:gd name="T22" fmla="*/ 39 w 335"/>
              <a:gd name="T23" fmla="*/ 3 h 456"/>
              <a:gd name="T24" fmla="*/ 27 w 335"/>
              <a:gd name="T25" fmla="*/ 0 h 456"/>
              <a:gd name="T26" fmla="*/ 23 w 335"/>
              <a:gd name="T27" fmla="*/ 1 h 456"/>
              <a:gd name="T28" fmla="*/ 13 w 335"/>
              <a:gd name="T29" fmla="*/ 3 h 456"/>
              <a:gd name="T30" fmla="*/ 13 w 335"/>
              <a:gd name="T31" fmla="*/ 5 h 456"/>
              <a:gd name="T32" fmla="*/ 5 w 335"/>
              <a:gd name="T33" fmla="*/ 15 h 456"/>
              <a:gd name="T34" fmla="*/ 0 w 335"/>
              <a:gd name="T35" fmla="*/ 28 h 456"/>
              <a:gd name="T36" fmla="*/ 1 w 335"/>
              <a:gd name="T37" fmla="*/ 34 h 456"/>
              <a:gd name="T38" fmla="*/ 8 w 335"/>
              <a:gd name="T39" fmla="*/ 47 h 456"/>
              <a:gd name="T40" fmla="*/ 13 w 335"/>
              <a:gd name="T41" fmla="*/ 442 h 456"/>
              <a:gd name="T42" fmla="*/ 14 w 335"/>
              <a:gd name="T43" fmla="*/ 448 h 456"/>
              <a:gd name="T44" fmla="*/ 23 w 335"/>
              <a:gd name="T45" fmla="*/ 456 h 456"/>
              <a:gd name="T46" fmla="*/ 27 w 335"/>
              <a:gd name="T47" fmla="*/ 456 h 456"/>
              <a:gd name="T48" fmla="*/ 34 w 335"/>
              <a:gd name="T49" fmla="*/ 456 h 456"/>
              <a:gd name="T50" fmla="*/ 40 w 335"/>
              <a:gd name="T51" fmla="*/ 448 h 456"/>
              <a:gd name="T52" fmla="*/ 42 w 335"/>
              <a:gd name="T53" fmla="*/ 243 h 456"/>
              <a:gd name="T54" fmla="*/ 58 w 335"/>
              <a:gd name="T55" fmla="*/ 235 h 456"/>
              <a:gd name="T56" fmla="*/ 91 w 335"/>
              <a:gd name="T57" fmla="*/ 228 h 456"/>
              <a:gd name="T58" fmla="*/ 125 w 335"/>
              <a:gd name="T59" fmla="*/ 233 h 456"/>
              <a:gd name="T60" fmla="*/ 161 w 335"/>
              <a:gd name="T61" fmla="*/ 248 h 456"/>
              <a:gd name="T62" fmla="*/ 181 w 335"/>
              <a:gd name="T63" fmla="*/ 259 h 456"/>
              <a:gd name="T64" fmla="*/ 221 w 335"/>
              <a:gd name="T65" fmla="*/ 282 h 456"/>
              <a:gd name="T66" fmla="*/ 259 w 335"/>
              <a:gd name="T67" fmla="*/ 287 h 456"/>
              <a:gd name="T68" fmla="*/ 295 w 335"/>
              <a:gd name="T69" fmla="*/ 280 h 456"/>
              <a:gd name="T70" fmla="*/ 329 w 335"/>
              <a:gd name="T71" fmla="*/ 264 h 456"/>
              <a:gd name="T72" fmla="*/ 334 w 335"/>
              <a:gd name="T73" fmla="*/ 257 h 456"/>
              <a:gd name="T74" fmla="*/ 335 w 335"/>
              <a:gd name="T75" fmla="*/ 101 h 456"/>
              <a:gd name="T76" fmla="*/ 335 w 335"/>
              <a:gd name="T77" fmla="*/ 98 h 456"/>
              <a:gd name="T78" fmla="*/ 329 w 335"/>
              <a:gd name="T79" fmla="*/ 90 h 456"/>
              <a:gd name="T80" fmla="*/ 318 w 335"/>
              <a:gd name="T81" fmla="*/ 86 h 456"/>
              <a:gd name="T82" fmla="*/ 314 w 335"/>
              <a:gd name="T83" fmla="*/ 88 h 456"/>
              <a:gd name="T84" fmla="*/ 283 w 335"/>
              <a:gd name="T85" fmla="*/ 101 h 456"/>
              <a:gd name="T86" fmla="*/ 252 w 335"/>
              <a:gd name="T87" fmla="*/ 104 h 456"/>
              <a:gd name="T88" fmla="*/ 216 w 335"/>
              <a:gd name="T89" fmla="*/ 96 h 456"/>
              <a:gd name="T90" fmla="*/ 181 w 335"/>
              <a:gd name="T91" fmla="*/ 7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5" h="456">
                <a:moveTo>
                  <a:pt x="181" y="76"/>
                </a:moveTo>
                <a:lnTo>
                  <a:pt x="181" y="76"/>
                </a:lnTo>
                <a:lnTo>
                  <a:pt x="161" y="65"/>
                </a:lnTo>
                <a:lnTo>
                  <a:pt x="143" y="55"/>
                </a:lnTo>
                <a:lnTo>
                  <a:pt x="125" y="49"/>
                </a:lnTo>
                <a:lnTo>
                  <a:pt x="107" y="45"/>
                </a:lnTo>
                <a:lnTo>
                  <a:pt x="91" y="45"/>
                </a:lnTo>
                <a:lnTo>
                  <a:pt x="75" y="47"/>
                </a:lnTo>
                <a:lnTo>
                  <a:pt x="58" y="52"/>
                </a:lnTo>
                <a:lnTo>
                  <a:pt x="42" y="60"/>
                </a:lnTo>
                <a:lnTo>
                  <a:pt x="42" y="50"/>
                </a:lnTo>
                <a:lnTo>
                  <a:pt x="42" y="50"/>
                </a:lnTo>
                <a:lnTo>
                  <a:pt x="47" y="47"/>
                </a:lnTo>
                <a:lnTo>
                  <a:pt x="52" y="41"/>
                </a:lnTo>
                <a:lnTo>
                  <a:pt x="54" y="34"/>
                </a:lnTo>
                <a:lnTo>
                  <a:pt x="55" y="28"/>
                </a:lnTo>
                <a:lnTo>
                  <a:pt x="55" y="28"/>
                </a:lnTo>
                <a:lnTo>
                  <a:pt x="54" y="21"/>
                </a:lnTo>
                <a:lnTo>
                  <a:pt x="52" y="15"/>
                </a:lnTo>
                <a:lnTo>
                  <a:pt x="47" y="10"/>
                </a:lnTo>
                <a:lnTo>
                  <a:pt x="42" y="5"/>
                </a:lnTo>
                <a:lnTo>
                  <a:pt x="42" y="3"/>
                </a:lnTo>
                <a:lnTo>
                  <a:pt x="39" y="3"/>
                </a:lnTo>
                <a:lnTo>
                  <a:pt x="39" y="3"/>
                </a:lnTo>
                <a:lnTo>
                  <a:pt x="34" y="1"/>
                </a:lnTo>
                <a:lnTo>
                  <a:pt x="27" y="0"/>
                </a:lnTo>
                <a:lnTo>
                  <a:pt x="27" y="0"/>
                </a:lnTo>
                <a:lnTo>
                  <a:pt x="23" y="1"/>
                </a:lnTo>
                <a:lnTo>
                  <a:pt x="18" y="3"/>
                </a:lnTo>
                <a:lnTo>
                  <a:pt x="13" y="3"/>
                </a:lnTo>
                <a:lnTo>
                  <a:pt x="13" y="5"/>
                </a:lnTo>
                <a:lnTo>
                  <a:pt x="13" y="5"/>
                </a:lnTo>
                <a:lnTo>
                  <a:pt x="8" y="10"/>
                </a:lnTo>
                <a:lnTo>
                  <a:pt x="5" y="15"/>
                </a:lnTo>
                <a:lnTo>
                  <a:pt x="1" y="21"/>
                </a:lnTo>
                <a:lnTo>
                  <a:pt x="0" y="28"/>
                </a:lnTo>
                <a:lnTo>
                  <a:pt x="0" y="28"/>
                </a:lnTo>
                <a:lnTo>
                  <a:pt x="1" y="34"/>
                </a:lnTo>
                <a:lnTo>
                  <a:pt x="5" y="41"/>
                </a:lnTo>
                <a:lnTo>
                  <a:pt x="8" y="47"/>
                </a:lnTo>
                <a:lnTo>
                  <a:pt x="13" y="50"/>
                </a:lnTo>
                <a:lnTo>
                  <a:pt x="13" y="442"/>
                </a:lnTo>
                <a:lnTo>
                  <a:pt x="13" y="442"/>
                </a:lnTo>
                <a:lnTo>
                  <a:pt x="14" y="448"/>
                </a:lnTo>
                <a:lnTo>
                  <a:pt x="18" y="453"/>
                </a:lnTo>
                <a:lnTo>
                  <a:pt x="23" y="456"/>
                </a:lnTo>
                <a:lnTo>
                  <a:pt x="27" y="456"/>
                </a:lnTo>
                <a:lnTo>
                  <a:pt x="27" y="456"/>
                </a:lnTo>
                <a:lnTo>
                  <a:pt x="27" y="456"/>
                </a:lnTo>
                <a:lnTo>
                  <a:pt x="34" y="456"/>
                </a:lnTo>
                <a:lnTo>
                  <a:pt x="39" y="453"/>
                </a:lnTo>
                <a:lnTo>
                  <a:pt x="40" y="448"/>
                </a:lnTo>
                <a:lnTo>
                  <a:pt x="42" y="442"/>
                </a:lnTo>
                <a:lnTo>
                  <a:pt x="42" y="243"/>
                </a:lnTo>
                <a:lnTo>
                  <a:pt x="42" y="243"/>
                </a:lnTo>
                <a:lnTo>
                  <a:pt x="58" y="235"/>
                </a:lnTo>
                <a:lnTo>
                  <a:pt x="75" y="230"/>
                </a:lnTo>
                <a:lnTo>
                  <a:pt x="91" y="228"/>
                </a:lnTo>
                <a:lnTo>
                  <a:pt x="107" y="228"/>
                </a:lnTo>
                <a:lnTo>
                  <a:pt x="125" y="233"/>
                </a:lnTo>
                <a:lnTo>
                  <a:pt x="143" y="238"/>
                </a:lnTo>
                <a:lnTo>
                  <a:pt x="161" y="248"/>
                </a:lnTo>
                <a:lnTo>
                  <a:pt x="181" y="259"/>
                </a:lnTo>
                <a:lnTo>
                  <a:pt x="181" y="259"/>
                </a:lnTo>
                <a:lnTo>
                  <a:pt x="202" y="272"/>
                </a:lnTo>
                <a:lnTo>
                  <a:pt x="221" y="282"/>
                </a:lnTo>
                <a:lnTo>
                  <a:pt x="241" y="287"/>
                </a:lnTo>
                <a:lnTo>
                  <a:pt x="259" y="287"/>
                </a:lnTo>
                <a:lnTo>
                  <a:pt x="277" y="285"/>
                </a:lnTo>
                <a:lnTo>
                  <a:pt x="295" y="280"/>
                </a:lnTo>
                <a:lnTo>
                  <a:pt x="313" y="272"/>
                </a:lnTo>
                <a:lnTo>
                  <a:pt x="329" y="264"/>
                </a:lnTo>
                <a:lnTo>
                  <a:pt x="329" y="264"/>
                </a:lnTo>
                <a:lnTo>
                  <a:pt x="334" y="257"/>
                </a:lnTo>
                <a:lnTo>
                  <a:pt x="335" y="251"/>
                </a:lnTo>
                <a:lnTo>
                  <a:pt x="335" y="101"/>
                </a:lnTo>
                <a:lnTo>
                  <a:pt x="335" y="101"/>
                </a:lnTo>
                <a:lnTo>
                  <a:pt x="335" y="98"/>
                </a:lnTo>
                <a:lnTo>
                  <a:pt x="334" y="94"/>
                </a:lnTo>
                <a:lnTo>
                  <a:pt x="329" y="90"/>
                </a:lnTo>
                <a:lnTo>
                  <a:pt x="322" y="86"/>
                </a:lnTo>
                <a:lnTo>
                  <a:pt x="318" y="86"/>
                </a:lnTo>
                <a:lnTo>
                  <a:pt x="314" y="88"/>
                </a:lnTo>
                <a:lnTo>
                  <a:pt x="314" y="88"/>
                </a:lnTo>
                <a:lnTo>
                  <a:pt x="300" y="96"/>
                </a:lnTo>
                <a:lnTo>
                  <a:pt x="283" y="101"/>
                </a:lnTo>
                <a:lnTo>
                  <a:pt x="269" y="104"/>
                </a:lnTo>
                <a:lnTo>
                  <a:pt x="252" y="104"/>
                </a:lnTo>
                <a:lnTo>
                  <a:pt x="234" y="103"/>
                </a:lnTo>
                <a:lnTo>
                  <a:pt x="216" y="96"/>
                </a:lnTo>
                <a:lnTo>
                  <a:pt x="199" y="88"/>
                </a:lnTo>
                <a:lnTo>
                  <a:pt x="181" y="76"/>
                </a:lnTo>
                <a:lnTo>
                  <a:pt x="181" y="76"/>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20" name="Document"/>
          <p:cNvGrpSpPr/>
          <p:nvPr/>
        </p:nvGrpSpPr>
        <p:grpSpPr>
          <a:xfrm>
            <a:off x="4332800" y="3229243"/>
            <a:ext cx="815697" cy="999887"/>
            <a:chOff x="2410065" y="2152828"/>
            <a:chExt cx="543798" cy="666591"/>
          </a:xfrm>
        </p:grpSpPr>
        <p:sp>
          <p:nvSpPr>
            <p:cNvPr id="223" name="Freeform 214"/>
            <p:cNvSpPr>
              <a:spLocks noEditPoints="1"/>
            </p:cNvSpPr>
            <p:nvPr/>
          </p:nvSpPr>
          <p:spPr bwMode="auto">
            <a:xfrm>
              <a:off x="2410065" y="2152828"/>
              <a:ext cx="543798" cy="666591"/>
            </a:xfrm>
            <a:custGeom>
              <a:avLst/>
              <a:gdLst>
                <a:gd name="T0" fmla="*/ 325 w 372"/>
                <a:gd name="T1" fmla="*/ 45 h 456"/>
                <a:gd name="T2" fmla="*/ 325 w 372"/>
                <a:gd name="T3" fmla="*/ 398 h 456"/>
                <a:gd name="T4" fmla="*/ 325 w 372"/>
                <a:gd name="T5" fmla="*/ 398 h 456"/>
                <a:gd name="T6" fmla="*/ 325 w 372"/>
                <a:gd name="T7" fmla="*/ 403 h 456"/>
                <a:gd name="T8" fmla="*/ 321 w 372"/>
                <a:gd name="T9" fmla="*/ 406 h 456"/>
                <a:gd name="T10" fmla="*/ 318 w 372"/>
                <a:gd name="T11" fmla="*/ 409 h 456"/>
                <a:gd name="T12" fmla="*/ 313 w 372"/>
                <a:gd name="T13" fmla="*/ 409 h 456"/>
                <a:gd name="T14" fmla="*/ 57 w 372"/>
                <a:gd name="T15" fmla="*/ 409 h 456"/>
                <a:gd name="T16" fmla="*/ 57 w 372"/>
                <a:gd name="T17" fmla="*/ 409 h 456"/>
                <a:gd name="T18" fmla="*/ 52 w 372"/>
                <a:gd name="T19" fmla="*/ 409 h 456"/>
                <a:gd name="T20" fmla="*/ 49 w 372"/>
                <a:gd name="T21" fmla="*/ 406 h 456"/>
                <a:gd name="T22" fmla="*/ 47 w 372"/>
                <a:gd name="T23" fmla="*/ 403 h 456"/>
                <a:gd name="T24" fmla="*/ 46 w 372"/>
                <a:gd name="T25" fmla="*/ 398 h 456"/>
                <a:gd name="T26" fmla="*/ 46 w 372"/>
                <a:gd name="T27" fmla="*/ 58 h 456"/>
                <a:gd name="T28" fmla="*/ 46 w 372"/>
                <a:gd name="T29" fmla="*/ 58 h 456"/>
                <a:gd name="T30" fmla="*/ 47 w 372"/>
                <a:gd name="T31" fmla="*/ 54 h 456"/>
                <a:gd name="T32" fmla="*/ 49 w 372"/>
                <a:gd name="T33" fmla="*/ 49 h 456"/>
                <a:gd name="T34" fmla="*/ 52 w 372"/>
                <a:gd name="T35" fmla="*/ 47 h 456"/>
                <a:gd name="T36" fmla="*/ 57 w 372"/>
                <a:gd name="T37" fmla="*/ 45 h 456"/>
                <a:gd name="T38" fmla="*/ 325 w 372"/>
                <a:gd name="T39" fmla="*/ 45 h 456"/>
                <a:gd name="T40" fmla="*/ 357 w 372"/>
                <a:gd name="T41" fmla="*/ 0 h 456"/>
                <a:gd name="T42" fmla="*/ 12 w 372"/>
                <a:gd name="T43" fmla="*/ 0 h 456"/>
                <a:gd name="T44" fmla="*/ 12 w 372"/>
                <a:gd name="T45" fmla="*/ 0 h 456"/>
                <a:gd name="T46" fmla="*/ 7 w 372"/>
                <a:gd name="T47" fmla="*/ 0 h 456"/>
                <a:gd name="T48" fmla="*/ 3 w 372"/>
                <a:gd name="T49" fmla="*/ 3 h 456"/>
                <a:gd name="T50" fmla="*/ 0 w 372"/>
                <a:gd name="T51" fmla="*/ 6 h 456"/>
                <a:gd name="T52" fmla="*/ 0 w 372"/>
                <a:gd name="T53" fmla="*/ 11 h 456"/>
                <a:gd name="T54" fmla="*/ 0 w 372"/>
                <a:gd name="T55" fmla="*/ 445 h 456"/>
                <a:gd name="T56" fmla="*/ 0 w 372"/>
                <a:gd name="T57" fmla="*/ 445 h 456"/>
                <a:gd name="T58" fmla="*/ 0 w 372"/>
                <a:gd name="T59" fmla="*/ 450 h 456"/>
                <a:gd name="T60" fmla="*/ 3 w 372"/>
                <a:gd name="T61" fmla="*/ 453 h 456"/>
                <a:gd name="T62" fmla="*/ 7 w 372"/>
                <a:gd name="T63" fmla="*/ 455 h 456"/>
                <a:gd name="T64" fmla="*/ 12 w 372"/>
                <a:gd name="T65" fmla="*/ 456 h 456"/>
                <a:gd name="T66" fmla="*/ 359 w 372"/>
                <a:gd name="T67" fmla="*/ 456 h 456"/>
                <a:gd name="T68" fmla="*/ 359 w 372"/>
                <a:gd name="T69" fmla="*/ 456 h 456"/>
                <a:gd name="T70" fmla="*/ 364 w 372"/>
                <a:gd name="T71" fmla="*/ 455 h 456"/>
                <a:gd name="T72" fmla="*/ 367 w 372"/>
                <a:gd name="T73" fmla="*/ 453 h 456"/>
                <a:gd name="T74" fmla="*/ 370 w 372"/>
                <a:gd name="T75" fmla="*/ 450 h 456"/>
                <a:gd name="T76" fmla="*/ 372 w 372"/>
                <a:gd name="T77" fmla="*/ 445 h 456"/>
                <a:gd name="T78" fmla="*/ 372 w 372"/>
                <a:gd name="T79" fmla="*/ 13 h 456"/>
                <a:gd name="T80" fmla="*/ 372 w 372"/>
                <a:gd name="T81" fmla="*/ 13 h 456"/>
                <a:gd name="T82" fmla="*/ 370 w 372"/>
                <a:gd name="T83" fmla="*/ 8 h 456"/>
                <a:gd name="T84" fmla="*/ 367 w 372"/>
                <a:gd name="T85" fmla="*/ 3 h 456"/>
                <a:gd name="T86" fmla="*/ 362 w 372"/>
                <a:gd name="T87" fmla="*/ 1 h 456"/>
                <a:gd name="T88" fmla="*/ 357 w 372"/>
                <a:gd name="T89" fmla="*/ 0 h 456"/>
                <a:gd name="T90" fmla="*/ 357 w 372"/>
                <a:gd name="T9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 h="456">
                  <a:moveTo>
                    <a:pt x="325" y="45"/>
                  </a:moveTo>
                  <a:lnTo>
                    <a:pt x="325" y="398"/>
                  </a:lnTo>
                  <a:lnTo>
                    <a:pt x="325" y="398"/>
                  </a:lnTo>
                  <a:lnTo>
                    <a:pt x="325" y="403"/>
                  </a:lnTo>
                  <a:lnTo>
                    <a:pt x="321" y="406"/>
                  </a:lnTo>
                  <a:lnTo>
                    <a:pt x="318" y="409"/>
                  </a:lnTo>
                  <a:lnTo>
                    <a:pt x="313" y="409"/>
                  </a:lnTo>
                  <a:lnTo>
                    <a:pt x="57" y="409"/>
                  </a:lnTo>
                  <a:lnTo>
                    <a:pt x="57" y="409"/>
                  </a:lnTo>
                  <a:lnTo>
                    <a:pt x="52" y="409"/>
                  </a:lnTo>
                  <a:lnTo>
                    <a:pt x="49" y="406"/>
                  </a:lnTo>
                  <a:lnTo>
                    <a:pt x="47" y="403"/>
                  </a:lnTo>
                  <a:lnTo>
                    <a:pt x="46" y="398"/>
                  </a:lnTo>
                  <a:lnTo>
                    <a:pt x="46" y="58"/>
                  </a:lnTo>
                  <a:lnTo>
                    <a:pt x="46" y="58"/>
                  </a:lnTo>
                  <a:lnTo>
                    <a:pt x="47" y="54"/>
                  </a:lnTo>
                  <a:lnTo>
                    <a:pt x="49" y="49"/>
                  </a:lnTo>
                  <a:lnTo>
                    <a:pt x="52" y="47"/>
                  </a:lnTo>
                  <a:lnTo>
                    <a:pt x="57" y="45"/>
                  </a:lnTo>
                  <a:lnTo>
                    <a:pt x="325" y="45"/>
                  </a:lnTo>
                  <a:close/>
                  <a:moveTo>
                    <a:pt x="357" y="0"/>
                  </a:moveTo>
                  <a:lnTo>
                    <a:pt x="12" y="0"/>
                  </a:lnTo>
                  <a:lnTo>
                    <a:pt x="12" y="0"/>
                  </a:lnTo>
                  <a:lnTo>
                    <a:pt x="7" y="0"/>
                  </a:lnTo>
                  <a:lnTo>
                    <a:pt x="3" y="3"/>
                  </a:lnTo>
                  <a:lnTo>
                    <a:pt x="0" y="6"/>
                  </a:lnTo>
                  <a:lnTo>
                    <a:pt x="0" y="11"/>
                  </a:lnTo>
                  <a:lnTo>
                    <a:pt x="0" y="445"/>
                  </a:lnTo>
                  <a:lnTo>
                    <a:pt x="0" y="445"/>
                  </a:lnTo>
                  <a:lnTo>
                    <a:pt x="0" y="450"/>
                  </a:lnTo>
                  <a:lnTo>
                    <a:pt x="3" y="453"/>
                  </a:lnTo>
                  <a:lnTo>
                    <a:pt x="7" y="455"/>
                  </a:lnTo>
                  <a:lnTo>
                    <a:pt x="12" y="456"/>
                  </a:lnTo>
                  <a:lnTo>
                    <a:pt x="359" y="456"/>
                  </a:lnTo>
                  <a:lnTo>
                    <a:pt x="359" y="456"/>
                  </a:lnTo>
                  <a:lnTo>
                    <a:pt x="364" y="455"/>
                  </a:lnTo>
                  <a:lnTo>
                    <a:pt x="367" y="453"/>
                  </a:lnTo>
                  <a:lnTo>
                    <a:pt x="370" y="450"/>
                  </a:lnTo>
                  <a:lnTo>
                    <a:pt x="372" y="445"/>
                  </a:lnTo>
                  <a:lnTo>
                    <a:pt x="372" y="13"/>
                  </a:lnTo>
                  <a:lnTo>
                    <a:pt x="372" y="13"/>
                  </a:lnTo>
                  <a:lnTo>
                    <a:pt x="370" y="8"/>
                  </a:lnTo>
                  <a:lnTo>
                    <a:pt x="367" y="3"/>
                  </a:lnTo>
                  <a:lnTo>
                    <a:pt x="362" y="1"/>
                  </a:lnTo>
                  <a:lnTo>
                    <a:pt x="357" y="0"/>
                  </a:lnTo>
                  <a:lnTo>
                    <a:pt x="3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6" name="Freeform 217"/>
            <p:cNvSpPr>
              <a:spLocks/>
            </p:cNvSpPr>
            <p:nvPr/>
          </p:nvSpPr>
          <p:spPr bwMode="auto">
            <a:xfrm>
              <a:off x="2510930" y="2269774"/>
              <a:ext cx="340605" cy="32160"/>
            </a:xfrm>
            <a:custGeom>
              <a:avLst/>
              <a:gdLst>
                <a:gd name="T0" fmla="*/ 221 w 233"/>
                <a:gd name="T1" fmla="*/ 22 h 22"/>
                <a:gd name="T2" fmla="*/ 11 w 233"/>
                <a:gd name="T3" fmla="*/ 22 h 22"/>
                <a:gd name="T4" fmla="*/ 11 w 233"/>
                <a:gd name="T5" fmla="*/ 22 h 22"/>
                <a:gd name="T6" fmla="*/ 8 w 233"/>
                <a:gd name="T7" fmla="*/ 21 h 22"/>
                <a:gd name="T8" fmla="*/ 3 w 233"/>
                <a:gd name="T9" fmla="*/ 19 h 22"/>
                <a:gd name="T10" fmla="*/ 1 w 233"/>
                <a:gd name="T11" fmla="*/ 14 h 22"/>
                <a:gd name="T12" fmla="*/ 0 w 233"/>
                <a:gd name="T13" fmla="*/ 11 h 22"/>
                <a:gd name="T14" fmla="*/ 0 w 233"/>
                <a:gd name="T15" fmla="*/ 11 h 22"/>
                <a:gd name="T16" fmla="*/ 0 w 233"/>
                <a:gd name="T17" fmla="*/ 11 h 22"/>
                <a:gd name="T18" fmla="*/ 1 w 233"/>
                <a:gd name="T19" fmla="*/ 6 h 22"/>
                <a:gd name="T20" fmla="*/ 3 w 233"/>
                <a:gd name="T21" fmla="*/ 3 h 22"/>
                <a:gd name="T22" fmla="*/ 8 w 233"/>
                <a:gd name="T23" fmla="*/ 0 h 22"/>
                <a:gd name="T24" fmla="*/ 11 w 233"/>
                <a:gd name="T25" fmla="*/ 0 h 22"/>
                <a:gd name="T26" fmla="*/ 221 w 233"/>
                <a:gd name="T27" fmla="*/ 0 h 22"/>
                <a:gd name="T28" fmla="*/ 221 w 233"/>
                <a:gd name="T29" fmla="*/ 0 h 22"/>
                <a:gd name="T30" fmla="*/ 225 w 233"/>
                <a:gd name="T31" fmla="*/ 0 h 22"/>
                <a:gd name="T32" fmla="*/ 229 w 233"/>
                <a:gd name="T33" fmla="*/ 3 h 22"/>
                <a:gd name="T34" fmla="*/ 231 w 233"/>
                <a:gd name="T35" fmla="*/ 6 h 22"/>
                <a:gd name="T36" fmla="*/ 233 w 233"/>
                <a:gd name="T37" fmla="*/ 11 h 22"/>
                <a:gd name="T38" fmla="*/ 233 w 233"/>
                <a:gd name="T39" fmla="*/ 11 h 22"/>
                <a:gd name="T40" fmla="*/ 233 w 233"/>
                <a:gd name="T41" fmla="*/ 11 h 22"/>
                <a:gd name="T42" fmla="*/ 231 w 233"/>
                <a:gd name="T43" fmla="*/ 14 h 22"/>
                <a:gd name="T44" fmla="*/ 229 w 233"/>
                <a:gd name="T45" fmla="*/ 19 h 22"/>
                <a:gd name="T46" fmla="*/ 225 w 233"/>
                <a:gd name="T47" fmla="*/ 21 h 22"/>
                <a:gd name="T48" fmla="*/ 221 w 233"/>
                <a:gd name="T49" fmla="*/ 22 h 22"/>
                <a:gd name="T50" fmla="*/ 221 w 233"/>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2">
                  <a:moveTo>
                    <a:pt x="221" y="22"/>
                  </a:moveTo>
                  <a:lnTo>
                    <a:pt x="11" y="22"/>
                  </a:lnTo>
                  <a:lnTo>
                    <a:pt x="11" y="22"/>
                  </a:lnTo>
                  <a:lnTo>
                    <a:pt x="8" y="21"/>
                  </a:lnTo>
                  <a:lnTo>
                    <a:pt x="3" y="19"/>
                  </a:lnTo>
                  <a:lnTo>
                    <a:pt x="1" y="14"/>
                  </a:lnTo>
                  <a:lnTo>
                    <a:pt x="0" y="11"/>
                  </a:lnTo>
                  <a:lnTo>
                    <a:pt x="0" y="11"/>
                  </a:lnTo>
                  <a:lnTo>
                    <a:pt x="0" y="11"/>
                  </a:lnTo>
                  <a:lnTo>
                    <a:pt x="1" y="6"/>
                  </a:lnTo>
                  <a:lnTo>
                    <a:pt x="3" y="3"/>
                  </a:lnTo>
                  <a:lnTo>
                    <a:pt x="8" y="0"/>
                  </a:lnTo>
                  <a:lnTo>
                    <a:pt x="11" y="0"/>
                  </a:lnTo>
                  <a:lnTo>
                    <a:pt x="221" y="0"/>
                  </a:lnTo>
                  <a:lnTo>
                    <a:pt x="221" y="0"/>
                  </a:lnTo>
                  <a:lnTo>
                    <a:pt x="225" y="0"/>
                  </a:lnTo>
                  <a:lnTo>
                    <a:pt x="229" y="3"/>
                  </a:lnTo>
                  <a:lnTo>
                    <a:pt x="231" y="6"/>
                  </a:lnTo>
                  <a:lnTo>
                    <a:pt x="233" y="11"/>
                  </a:lnTo>
                  <a:lnTo>
                    <a:pt x="233" y="11"/>
                  </a:lnTo>
                  <a:lnTo>
                    <a:pt x="233" y="11"/>
                  </a:lnTo>
                  <a:lnTo>
                    <a:pt x="231" y="14"/>
                  </a:lnTo>
                  <a:lnTo>
                    <a:pt x="229" y="19"/>
                  </a:lnTo>
                  <a:lnTo>
                    <a:pt x="225" y="21"/>
                  </a:lnTo>
                  <a:lnTo>
                    <a:pt x="221" y="22"/>
                  </a:lnTo>
                  <a:lnTo>
                    <a:pt x="221"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7" name="Freeform 218"/>
            <p:cNvSpPr>
              <a:spLocks/>
            </p:cNvSpPr>
            <p:nvPr/>
          </p:nvSpPr>
          <p:spPr bwMode="auto">
            <a:xfrm>
              <a:off x="2510930" y="2335556"/>
              <a:ext cx="340605" cy="33622"/>
            </a:xfrm>
            <a:custGeom>
              <a:avLst/>
              <a:gdLst>
                <a:gd name="T0" fmla="*/ 221 w 233"/>
                <a:gd name="T1" fmla="*/ 23 h 23"/>
                <a:gd name="T2" fmla="*/ 11 w 233"/>
                <a:gd name="T3" fmla="*/ 23 h 23"/>
                <a:gd name="T4" fmla="*/ 11 w 233"/>
                <a:gd name="T5" fmla="*/ 23 h 23"/>
                <a:gd name="T6" fmla="*/ 8 w 233"/>
                <a:gd name="T7" fmla="*/ 21 h 23"/>
                <a:gd name="T8" fmla="*/ 3 w 233"/>
                <a:gd name="T9" fmla="*/ 20 h 23"/>
                <a:gd name="T10" fmla="*/ 1 w 233"/>
                <a:gd name="T11" fmla="*/ 15 h 23"/>
                <a:gd name="T12" fmla="*/ 0 w 233"/>
                <a:gd name="T13" fmla="*/ 12 h 23"/>
                <a:gd name="T14" fmla="*/ 0 w 233"/>
                <a:gd name="T15" fmla="*/ 12 h 23"/>
                <a:gd name="T16" fmla="*/ 0 w 233"/>
                <a:gd name="T17" fmla="*/ 12 h 23"/>
                <a:gd name="T18" fmla="*/ 1 w 233"/>
                <a:gd name="T19" fmla="*/ 7 h 23"/>
                <a:gd name="T20" fmla="*/ 3 w 233"/>
                <a:gd name="T21" fmla="*/ 4 h 23"/>
                <a:gd name="T22" fmla="*/ 8 w 233"/>
                <a:gd name="T23" fmla="*/ 0 h 23"/>
                <a:gd name="T24" fmla="*/ 11 w 233"/>
                <a:gd name="T25" fmla="*/ 0 h 23"/>
                <a:gd name="T26" fmla="*/ 221 w 233"/>
                <a:gd name="T27" fmla="*/ 0 h 23"/>
                <a:gd name="T28" fmla="*/ 221 w 233"/>
                <a:gd name="T29" fmla="*/ 0 h 23"/>
                <a:gd name="T30" fmla="*/ 225 w 233"/>
                <a:gd name="T31" fmla="*/ 0 h 23"/>
                <a:gd name="T32" fmla="*/ 229 w 233"/>
                <a:gd name="T33" fmla="*/ 4 h 23"/>
                <a:gd name="T34" fmla="*/ 231 w 233"/>
                <a:gd name="T35" fmla="*/ 7 h 23"/>
                <a:gd name="T36" fmla="*/ 233 w 233"/>
                <a:gd name="T37" fmla="*/ 12 h 23"/>
                <a:gd name="T38" fmla="*/ 233 w 233"/>
                <a:gd name="T39" fmla="*/ 12 h 23"/>
                <a:gd name="T40" fmla="*/ 233 w 233"/>
                <a:gd name="T41" fmla="*/ 12 h 23"/>
                <a:gd name="T42" fmla="*/ 231 w 233"/>
                <a:gd name="T43" fmla="*/ 15 h 23"/>
                <a:gd name="T44" fmla="*/ 229 w 233"/>
                <a:gd name="T45" fmla="*/ 20 h 23"/>
                <a:gd name="T46" fmla="*/ 225 w 233"/>
                <a:gd name="T47" fmla="*/ 21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1"/>
                  </a:lnTo>
                  <a:lnTo>
                    <a:pt x="3" y="20"/>
                  </a:lnTo>
                  <a:lnTo>
                    <a:pt x="1" y="15"/>
                  </a:lnTo>
                  <a:lnTo>
                    <a:pt x="0" y="12"/>
                  </a:lnTo>
                  <a:lnTo>
                    <a:pt x="0" y="12"/>
                  </a:lnTo>
                  <a:lnTo>
                    <a:pt x="0" y="12"/>
                  </a:lnTo>
                  <a:lnTo>
                    <a:pt x="1" y="7"/>
                  </a:lnTo>
                  <a:lnTo>
                    <a:pt x="3" y="4"/>
                  </a:lnTo>
                  <a:lnTo>
                    <a:pt x="8" y="0"/>
                  </a:lnTo>
                  <a:lnTo>
                    <a:pt x="11" y="0"/>
                  </a:lnTo>
                  <a:lnTo>
                    <a:pt x="221" y="0"/>
                  </a:lnTo>
                  <a:lnTo>
                    <a:pt x="221" y="0"/>
                  </a:lnTo>
                  <a:lnTo>
                    <a:pt x="225" y="0"/>
                  </a:lnTo>
                  <a:lnTo>
                    <a:pt x="229" y="4"/>
                  </a:lnTo>
                  <a:lnTo>
                    <a:pt x="231" y="7"/>
                  </a:lnTo>
                  <a:lnTo>
                    <a:pt x="233" y="12"/>
                  </a:lnTo>
                  <a:lnTo>
                    <a:pt x="233" y="12"/>
                  </a:lnTo>
                  <a:lnTo>
                    <a:pt x="233" y="12"/>
                  </a:lnTo>
                  <a:lnTo>
                    <a:pt x="231" y="15"/>
                  </a:lnTo>
                  <a:lnTo>
                    <a:pt x="229" y="20"/>
                  </a:lnTo>
                  <a:lnTo>
                    <a:pt x="225" y="21"/>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8" name="Freeform 219"/>
            <p:cNvSpPr>
              <a:spLocks/>
            </p:cNvSpPr>
            <p:nvPr/>
          </p:nvSpPr>
          <p:spPr bwMode="auto">
            <a:xfrm>
              <a:off x="2510930" y="2402800"/>
              <a:ext cx="340605" cy="33622"/>
            </a:xfrm>
            <a:custGeom>
              <a:avLst/>
              <a:gdLst>
                <a:gd name="T0" fmla="*/ 221 w 233"/>
                <a:gd name="T1" fmla="*/ 23 h 23"/>
                <a:gd name="T2" fmla="*/ 11 w 233"/>
                <a:gd name="T3" fmla="*/ 23 h 23"/>
                <a:gd name="T4" fmla="*/ 11 w 233"/>
                <a:gd name="T5" fmla="*/ 23 h 23"/>
                <a:gd name="T6" fmla="*/ 8 w 233"/>
                <a:gd name="T7" fmla="*/ 21 h 23"/>
                <a:gd name="T8" fmla="*/ 3 w 233"/>
                <a:gd name="T9" fmla="*/ 20 h 23"/>
                <a:gd name="T10" fmla="*/ 1 w 233"/>
                <a:gd name="T11" fmla="*/ 16 h 23"/>
                <a:gd name="T12" fmla="*/ 0 w 233"/>
                <a:gd name="T13" fmla="*/ 11 h 23"/>
                <a:gd name="T14" fmla="*/ 0 w 233"/>
                <a:gd name="T15" fmla="*/ 11 h 23"/>
                <a:gd name="T16" fmla="*/ 0 w 233"/>
                <a:gd name="T17" fmla="*/ 11 h 23"/>
                <a:gd name="T18" fmla="*/ 1 w 233"/>
                <a:gd name="T19" fmla="*/ 6 h 23"/>
                <a:gd name="T20" fmla="*/ 3 w 233"/>
                <a:gd name="T21" fmla="*/ 3 h 23"/>
                <a:gd name="T22" fmla="*/ 8 w 233"/>
                <a:gd name="T23" fmla="*/ 0 h 23"/>
                <a:gd name="T24" fmla="*/ 11 w 233"/>
                <a:gd name="T25" fmla="*/ 0 h 23"/>
                <a:gd name="T26" fmla="*/ 221 w 233"/>
                <a:gd name="T27" fmla="*/ 0 h 23"/>
                <a:gd name="T28" fmla="*/ 221 w 233"/>
                <a:gd name="T29" fmla="*/ 0 h 23"/>
                <a:gd name="T30" fmla="*/ 225 w 233"/>
                <a:gd name="T31" fmla="*/ 0 h 23"/>
                <a:gd name="T32" fmla="*/ 229 w 233"/>
                <a:gd name="T33" fmla="*/ 3 h 23"/>
                <a:gd name="T34" fmla="*/ 231 w 233"/>
                <a:gd name="T35" fmla="*/ 6 h 23"/>
                <a:gd name="T36" fmla="*/ 233 w 233"/>
                <a:gd name="T37" fmla="*/ 11 h 23"/>
                <a:gd name="T38" fmla="*/ 233 w 233"/>
                <a:gd name="T39" fmla="*/ 11 h 23"/>
                <a:gd name="T40" fmla="*/ 233 w 233"/>
                <a:gd name="T41" fmla="*/ 11 h 23"/>
                <a:gd name="T42" fmla="*/ 231 w 233"/>
                <a:gd name="T43" fmla="*/ 16 h 23"/>
                <a:gd name="T44" fmla="*/ 229 w 233"/>
                <a:gd name="T45" fmla="*/ 20 h 23"/>
                <a:gd name="T46" fmla="*/ 225 w 233"/>
                <a:gd name="T47" fmla="*/ 21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1"/>
                  </a:lnTo>
                  <a:lnTo>
                    <a:pt x="3" y="20"/>
                  </a:lnTo>
                  <a:lnTo>
                    <a:pt x="1" y="16"/>
                  </a:lnTo>
                  <a:lnTo>
                    <a:pt x="0" y="11"/>
                  </a:lnTo>
                  <a:lnTo>
                    <a:pt x="0" y="11"/>
                  </a:lnTo>
                  <a:lnTo>
                    <a:pt x="0" y="11"/>
                  </a:lnTo>
                  <a:lnTo>
                    <a:pt x="1" y="6"/>
                  </a:lnTo>
                  <a:lnTo>
                    <a:pt x="3" y="3"/>
                  </a:lnTo>
                  <a:lnTo>
                    <a:pt x="8" y="0"/>
                  </a:lnTo>
                  <a:lnTo>
                    <a:pt x="11" y="0"/>
                  </a:lnTo>
                  <a:lnTo>
                    <a:pt x="221" y="0"/>
                  </a:lnTo>
                  <a:lnTo>
                    <a:pt x="221" y="0"/>
                  </a:lnTo>
                  <a:lnTo>
                    <a:pt x="225" y="0"/>
                  </a:lnTo>
                  <a:lnTo>
                    <a:pt x="229" y="3"/>
                  </a:lnTo>
                  <a:lnTo>
                    <a:pt x="231" y="6"/>
                  </a:lnTo>
                  <a:lnTo>
                    <a:pt x="233" y="11"/>
                  </a:lnTo>
                  <a:lnTo>
                    <a:pt x="233" y="11"/>
                  </a:lnTo>
                  <a:lnTo>
                    <a:pt x="233" y="11"/>
                  </a:lnTo>
                  <a:lnTo>
                    <a:pt x="231" y="16"/>
                  </a:lnTo>
                  <a:lnTo>
                    <a:pt x="229" y="20"/>
                  </a:lnTo>
                  <a:lnTo>
                    <a:pt x="225" y="21"/>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29" name="Freeform 220"/>
            <p:cNvSpPr>
              <a:spLocks/>
            </p:cNvSpPr>
            <p:nvPr/>
          </p:nvSpPr>
          <p:spPr bwMode="auto">
            <a:xfrm>
              <a:off x="2510930" y="2470044"/>
              <a:ext cx="340605" cy="32160"/>
            </a:xfrm>
            <a:custGeom>
              <a:avLst/>
              <a:gdLst>
                <a:gd name="T0" fmla="*/ 221 w 233"/>
                <a:gd name="T1" fmla="*/ 22 h 22"/>
                <a:gd name="T2" fmla="*/ 11 w 233"/>
                <a:gd name="T3" fmla="*/ 22 h 22"/>
                <a:gd name="T4" fmla="*/ 11 w 233"/>
                <a:gd name="T5" fmla="*/ 22 h 22"/>
                <a:gd name="T6" fmla="*/ 8 w 233"/>
                <a:gd name="T7" fmla="*/ 21 h 22"/>
                <a:gd name="T8" fmla="*/ 3 w 233"/>
                <a:gd name="T9" fmla="*/ 19 h 22"/>
                <a:gd name="T10" fmla="*/ 1 w 233"/>
                <a:gd name="T11" fmla="*/ 16 h 22"/>
                <a:gd name="T12" fmla="*/ 0 w 233"/>
                <a:gd name="T13" fmla="*/ 11 h 22"/>
                <a:gd name="T14" fmla="*/ 0 w 233"/>
                <a:gd name="T15" fmla="*/ 11 h 22"/>
                <a:gd name="T16" fmla="*/ 0 w 233"/>
                <a:gd name="T17" fmla="*/ 11 h 22"/>
                <a:gd name="T18" fmla="*/ 1 w 233"/>
                <a:gd name="T19" fmla="*/ 6 h 22"/>
                <a:gd name="T20" fmla="*/ 3 w 233"/>
                <a:gd name="T21" fmla="*/ 3 h 22"/>
                <a:gd name="T22" fmla="*/ 8 w 233"/>
                <a:gd name="T23" fmla="*/ 0 h 22"/>
                <a:gd name="T24" fmla="*/ 11 w 233"/>
                <a:gd name="T25" fmla="*/ 0 h 22"/>
                <a:gd name="T26" fmla="*/ 221 w 233"/>
                <a:gd name="T27" fmla="*/ 0 h 22"/>
                <a:gd name="T28" fmla="*/ 221 w 233"/>
                <a:gd name="T29" fmla="*/ 0 h 22"/>
                <a:gd name="T30" fmla="*/ 225 w 233"/>
                <a:gd name="T31" fmla="*/ 0 h 22"/>
                <a:gd name="T32" fmla="*/ 229 w 233"/>
                <a:gd name="T33" fmla="*/ 3 h 22"/>
                <a:gd name="T34" fmla="*/ 231 w 233"/>
                <a:gd name="T35" fmla="*/ 6 h 22"/>
                <a:gd name="T36" fmla="*/ 233 w 233"/>
                <a:gd name="T37" fmla="*/ 11 h 22"/>
                <a:gd name="T38" fmla="*/ 233 w 233"/>
                <a:gd name="T39" fmla="*/ 11 h 22"/>
                <a:gd name="T40" fmla="*/ 233 w 233"/>
                <a:gd name="T41" fmla="*/ 11 h 22"/>
                <a:gd name="T42" fmla="*/ 231 w 233"/>
                <a:gd name="T43" fmla="*/ 16 h 22"/>
                <a:gd name="T44" fmla="*/ 229 w 233"/>
                <a:gd name="T45" fmla="*/ 19 h 22"/>
                <a:gd name="T46" fmla="*/ 225 w 233"/>
                <a:gd name="T47" fmla="*/ 21 h 22"/>
                <a:gd name="T48" fmla="*/ 221 w 233"/>
                <a:gd name="T49" fmla="*/ 22 h 22"/>
                <a:gd name="T50" fmla="*/ 221 w 233"/>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2">
                  <a:moveTo>
                    <a:pt x="221" y="22"/>
                  </a:moveTo>
                  <a:lnTo>
                    <a:pt x="11" y="22"/>
                  </a:lnTo>
                  <a:lnTo>
                    <a:pt x="11" y="22"/>
                  </a:lnTo>
                  <a:lnTo>
                    <a:pt x="8" y="21"/>
                  </a:lnTo>
                  <a:lnTo>
                    <a:pt x="3" y="19"/>
                  </a:lnTo>
                  <a:lnTo>
                    <a:pt x="1" y="16"/>
                  </a:lnTo>
                  <a:lnTo>
                    <a:pt x="0" y="11"/>
                  </a:lnTo>
                  <a:lnTo>
                    <a:pt x="0" y="11"/>
                  </a:lnTo>
                  <a:lnTo>
                    <a:pt x="0" y="11"/>
                  </a:lnTo>
                  <a:lnTo>
                    <a:pt x="1" y="6"/>
                  </a:lnTo>
                  <a:lnTo>
                    <a:pt x="3" y="3"/>
                  </a:lnTo>
                  <a:lnTo>
                    <a:pt x="8" y="0"/>
                  </a:lnTo>
                  <a:lnTo>
                    <a:pt x="11" y="0"/>
                  </a:lnTo>
                  <a:lnTo>
                    <a:pt x="221" y="0"/>
                  </a:lnTo>
                  <a:lnTo>
                    <a:pt x="221" y="0"/>
                  </a:lnTo>
                  <a:lnTo>
                    <a:pt x="225" y="0"/>
                  </a:lnTo>
                  <a:lnTo>
                    <a:pt x="229" y="3"/>
                  </a:lnTo>
                  <a:lnTo>
                    <a:pt x="231" y="6"/>
                  </a:lnTo>
                  <a:lnTo>
                    <a:pt x="233" y="11"/>
                  </a:lnTo>
                  <a:lnTo>
                    <a:pt x="233" y="11"/>
                  </a:lnTo>
                  <a:lnTo>
                    <a:pt x="233" y="11"/>
                  </a:lnTo>
                  <a:lnTo>
                    <a:pt x="231" y="16"/>
                  </a:lnTo>
                  <a:lnTo>
                    <a:pt x="229" y="19"/>
                  </a:lnTo>
                  <a:lnTo>
                    <a:pt x="225" y="21"/>
                  </a:lnTo>
                  <a:lnTo>
                    <a:pt x="221" y="22"/>
                  </a:lnTo>
                  <a:lnTo>
                    <a:pt x="221"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0" name="Freeform 221"/>
            <p:cNvSpPr>
              <a:spLocks/>
            </p:cNvSpPr>
            <p:nvPr/>
          </p:nvSpPr>
          <p:spPr bwMode="auto">
            <a:xfrm>
              <a:off x="2510930" y="2535826"/>
              <a:ext cx="340605" cy="33622"/>
            </a:xfrm>
            <a:custGeom>
              <a:avLst/>
              <a:gdLst>
                <a:gd name="T0" fmla="*/ 221 w 233"/>
                <a:gd name="T1" fmla="*/ 23 h 23"/>
                <a:gd name="T2" fmla="*/ 11 w 233"/>
                <a:gd name="T3" fmla="*/ 23 h 23"/>
                <a:gd name="T4" fmla="*/ 11 w 233"/>
                <a:gd name="T5" fmla="*/ 23 h 23"/>
                <a:gd name="T6" fmla="*/ 8 w 233"/>
                <a:gd name="T7" fmla="*/ 23 h 23"/>
                <a:gd name="T8" fmla="*/ 3 w 233"/>
                <a:gd name="T9" fmla="*/ 20 h 23"/>
                <a:gd name="T10" fmla="*/ 1 w 233"/>
                <a:gd name="T11" fmla="*/ 17 h 23"/>
                <a:gd name="T12" fmla="*/ 0 w 233"/>
                <a:gd name="T13" fmla="*/ 12 h 23"/>
                <a:gd name="T14" fmla="*/ 0 w 233"/>
                <a:gd name="T15" fmla="*/ 12 h 23"/>
                <a:gd name="T16" fmla="*/ 0 w 233"/>
                <a:gd name="T17" fmla="*/ 12 h 23"/>
                <a:gd name="T18" fmla="*/ 1 w 233"/>
                <a:gd name="T19" fmla="*/ 7 h 23"/>
                <a:gd name="T20" fmla="*/ 3 w 233"/>
                <a:gd name="T21" fmla="*/ 4 h 23"/>
                <a:gd name="T22" fmla="*/ 8 w 233"/>
                <a:gd name="T23" fmla="*/ 0 h 23"/>
                <a:gd name="T24" fmla="*/ 11 w 233"/>
                <a:gd name="T25" fmla="*/ 0 h 23"/>
                <a:gd name="T26" fmla="*/ 221 w 233"/>
                <a:gd name="T27" fmla="*/ 0 h 23"/>
                <a:gd name="T28" fmla="*/ 221 w 233"/>
                <a:gd name="T29" fmla="*/ 0 h 23"/>
                <a:gd name="T30" fmla="*/ 225 w 233"/>
                <a:gd name="T31" fmla="*/ 0 h 23"/>
                <a:gd name="T32" fmla="*/ 229 w 233"/>
                <a:gd name="T33" fmla="*/ 4 h 23"/>
                <a:gd name="T34" fmla="*/ 231 w 233"/>
                <a:gd name="T35" fmla="*/ 7 h 23"/>
                <a:gd name="T36" fmla="*/ 233 w 233"/>
                <a:gd name="T37" fmla="*/ 12 h 23"/>
                <a:gd name="T38" fmla="*/ 233 w 233"/>
                <a:gd name="T39" fmla="*/ 12 h 23"/>
                <a:gd name="T40" fmla="*/ 233 w 233"/>
                <a:gd name="T41" fmla="*/ 12 h 23"/>
                <a:gd name="T42" fmla="*/ 231 w 233"/>
                <a:gd name="T43" fmla="*/ 17 h 23"/>
                <a:gd name="T44" fmla="*/ 229 w 233"/>
                <a:gd name="T45" fmla="*/ 20 h 23"/>
                <a:gd name="T46" fmla="*/ 225 w 233"/>
                <a:gd name="T47" fmla="*/ 23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3"/>
                  </a:lnTo>
                  <a:lnTo>
                    <a:pt x="3" y="20"/>
                  </a:lnTo>
                  <a:lnTo>
                    <a:pt x="1" y="17"/>
                  </a:lnTo>
                  <a:lnTo>
                    <a:pt x="0" y="12"/>
                  </a:lnTo>
                  <a:lnTo>
                    <a:pt x="0" y="12"/>
                  </a:lnTo>
                  <a:lnTo>
                    <a:pt x="0" y="12"/>
                  </a:lnTo>
                  <a:lnTo>
                    <a:pt x="1" y="7"/>
                  </a:lnTo>
                  <a:lnTo>
                    <a:pt x="3" y="4"/>
                  </a:lnTo>
                  <a:lnTo>
                    <a:pt x="8" y="0"/>
                  </a:lnTo>
                  <a:lnTo>
                    <a:pt x="11" y="0"/>
                  </a:lnTo>
                  <a:lnTo>
                    <a:pt x="221" y="0"/>
                  </a:lnTo>
                  <a:lnTo>
                    <a:pt x="221" y="0"/>
                  </a:lnTo>
                  <a:lnTo>
                    <a:pt x="225" y="0"/>
                  </a:lnTo>
                  <a:lnTo>
                    <a:pt x="229" y="4"/>
                  </a:lnTo>
                  <a:lnTo>
                    <a:pt x="231" y="7"/>
                  </a:lnTo>
                  <a:lnTo>
                    <a:pt x="233" y="12"/>
                  </a:lnTo>
                  <a:lnTo>
                    <a:pt x="233" y="12"/>
                  </a:lnTo>
                  <a:lnTo>
                    <a:pt x="233" y="12"/>
                  </a:lnTo>
                  <a:lnTo>
                    <a:pt x="231" y="17"/>
                  </a:lnTo>
                  <a:lnTo>
                    <a:pt x="229" y="20"/>
                  </a:lnTo>
                  <a:lnTo>
                    <a:pt x="225" y="23"/>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1" name="Freeform 222"/>
            <p:cNvSpPr>
              <a:spLocks/>
            </p:cNvSpPr>
            <p:nvPr/>
          </p:nvSpPr>
          <p:spPr bwMode="auto">
            <a:xfrm>
              <a:off x="2510930" y="2603070"/>
              <a:ext cx="340605" cy="33622"/>
            </a:xfrm>
            <a:custGeom>
              <a:avLst/>
              <a:gdLst>
                <a:gd name="T0" fmla="*/ 221 w 233"/>
                <a:gd name="T1" fmla="*/ 23 h 23"/>
                <a:gd name="T2" fmla="*/ 11 w 233"/>
                <a:gd name="T3" fmla="*/ 23 h 23"/>
                <a:gd name="T4" fmla="*/ 11 w 233"/>
                <a:gd name="T5" fmla="*/ 23 h 23"/>
                <a:gd name="T6" fmla="*/ 8 w 233"/>
                <a:gd name="T7" fmla="*/ 23 h 23"/>
                <a:gd name="T8" fmla="*/ 3 w 233"/>
                <a:gd name="T9" fmla="*/ 19 h 23"/>
                <a:gd name="T10" fmla="*/ 1 w 233"/>
                <a:gd name="T11" fmla="*/ 16 h 23"/>
                <a:gd name="T12" fmla="*/ 0 w 233"/>
                <a:gd name="T13" fmla="*/ 11 h 23"/>
                <a:gd name="T14" fmla="*/ 0 w 233"/>
                <a:gd name="T15" fmla="*/ 11 h 23"/>
                <a:gd name="T16" fmla="*/ 0 w 233"/>
                <a:gd name="T17" fmla="*/ 11 h 23"/>
                <a:gd name="T18" fmla="*/ 1 w 233"/>
                <a:gd name="T19" fmla="*/ 6 h 23"/>
                <a:gd name="T20" fmla="*/ 3 w 233"/>
                <a:gd name="T21" fmla="*/ 3 h 23"/>
                <a:gd name="T22" fmla="*/ 8 w 233"/>
                <a:gd name="T23" fmla="*/ 2 h 23"/>
                <a:gd name="T24" fmla="*/ 11 w 233"/>
                <a:gd name="T25" fmla="*/ 0 h 23"/>
                <a:gd name="T26" fmla="*/ 221 w 233"/>
                <a:gd name="T27" fmla="*/ 0 h 23"/>
                <a:gd name="T28" fmla="*/ 221 w 233"/>
                <a:gd name="T29" fmla="*/ 0 h 23"/>
                <a:gd name="T30" fmla="*/ 225 w 233"/>
                <a:gd name="T31" fmla="*/ 2 h 23"/>
                <a:gd name="T32" fmla="*/ 229 w 233"/>
                <a:gd name="T33" fmla="*/ 3 h 23"/>
                <a:gd name="T34" fmla="*/ 231 w 233"/>
                <a:gd name="T35" fmla="*/ 6 h 23"/>
                <a:gd name="T36" fmla="*/ 233 w 233"/>
                <a:gd name="T37" fmla="*/ 11 h 23"/>
                <a:gd name="T38" fmla="*/ 233 w 233"/>
                <a:gd name="T39" fmla="*/ 11 h 23"/>
                <a:gd name="T40" fmla="*/ 233 w 233"/>
                <a:gd name="T41" fmla="*/ 11 h 23"/>
                <a:gd name="T42" fmla="*/ 231 w 233"/>
                <a:gd name="T43" fmla="*/ 16 h 23"/>
                <a:gd name="T44" fmla="*/ 229 w 233"/>
                <a:gd name="T45" fmla="*/ 19 h 23"/>
                <a:gd name="T46" fmla="*/ 225 w 233"/>
                <a:gd name="T47" fmla="*/ 23 h 23"/>
                <a:gd name="T48" fmla="*/ 221 w 233"/>
                <a:gd name="T49" fmla="*/ 23 h 23"/>
                <a:gd name="T50" fmla="*/ 221 w 233"/>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3">
                  <a:moveTo>
                    <a:pt x="221" y="23"/>
                  </a:moveTo>
                  <a:lnTo>
                    <a:pt x="11" y="23"/>
                  </a:lnTo>
                  <a:lnTo>
                    <a:pt x="11" y="23"/>
                  </a:lnTo>
                  <a:lnTo>
                    <a:pt x="8" y="23"/>
                  </a:lnTo>
                  <a:lnTo>
                    <a:pt x="3" y="19"/>
                  </a:lnTo>
                  <a:lnTo>
                    <a:pt x="1" y="16"/>
                  </a:lnTo>
                  <a:lnTo>
                    <a:pt x="0" y="11"/>
                  </a:lnTo>
                  <a:lnTo>
                    <a:pt x="0" y="11"/>
                  </a:lnTo>
                  <a:lnTo>
                    <a:pt x="0" y="11"/>
                  </a:lnTo>
                  <a:lnTo>
                    <a:pt x="1" y="6"/>
                  </a:lnTo>
                  <a:lnTo>
                    <a:pt x="3" y="3"/>
                  </a:lnTo>
                  <a:lnTo>
                    <a:pt x="8" y="2"/>
                  </a:lnTo>
                  <a:lnTo>
                    <a:pt x="11" y="0"/>
                  </a:lnTo>
                  <a:lnTo>
                    <a:pt x="221" y="0"/>
                  </a:lnTo>
                  <a:lnTo>
                    <a:pt x="221" y="0"/>
                  </a:lnTo>
                  <a:lnTo>
                    <a:pt x="225" y="2"/>
                  </a:lnTo>
                  <a:lnTo>
                    <a:pt x="229" y="3"/>
                  </a:lnTo>
                  <a:lnTo>
                    <a:pt x="231" y="6"/>
                  </a:lnTo>
                  <a:lnTo>
                    <a:pt x="233" y="11"/>
                  </a:lnTo>
                  <a:lnTo>
                    <a:pt x="233" y="11"/>
                  </a:lnTo>
                  <a:lnTo>
                    <a:pt x="233" y="11"/>
                  </a:lnTo>
                  <a:lnTo>
                    <a:pt x="231" y="16"/>
                  </a:lnTo>
                  <a:lnTo>
                    <a:pt x="229" y="19"/>
                  </a:lnTo>
                  <a:lnTo>
                    <a:pt x="225" y="23"/>
                  </a:lnTo>
                  <a:lnTo>
                    <a:pt x="221" y="23"/>
                  </a:lnTo>
                  <a:lnTo>
                    <a:pt x="221"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2" name="Freeform 223"/>
            <p:cNvSpPr>
              <a:spLocks/>
            </p:cNvSpPr>
            <p:nvPr/>
          </p:nvSpPr>
          <p:spPr bwMode="auto">
            <a:xfrm>
              <a:off x="2510930" y="2670313"/>
              <a:ext cx="340605" cy="32160"/>
            </a:xfrm>
            <a:custGeom>
              <a:avLst/>
              <a:gdLst>
                <a:gd name="T0" fmla="*/ 221 w 233"/>
                <a:gd name="T1" fmla="*/ 22 h 22"/>
                <a:gd name="T2" fmla="*/ 11 w 233"/>
                <a:gd name="T3" fmla="*/ 22 h 22"/>
                <a:gd name="T4" fmla="*/ 11 w 233"/>
                <a:gd name="T5" fmla="*/ 22 h 22"/>
                <a:gd name="T6" fmla="*/ 8 w 233"/>
                <a:gd name="T7" fmla="*/ 22 h 22"/>
                <a:gd name="T8" fmla="*/ 3 w 233"/>
                <a:gd name="T9" fmla="*/ 19 h 22"/>
                <a:gd name="T10" fmla="*/ 1 w 233"/>
                <a:gd name="T11" fmla="*/ 16 h 22"/>
                <a:gd name="T12" fmla="*/ 0 w 233"/>
                <a:gd name="T13" fmla="*/ 11 h 22"/>
                <a:gd name="T14" fmla="*/ 0 w 233"/>
                <a:gd name="T15" fmla="*/ 11 h 22"/>
                <a:gd name="T16" fmla="*/ 0 w 233"/>
                <a:gd name="T17" fmla="*/ 11 h 22"/>
                <a:gd name="T18" fmla="*/ 1 w 233"/>
                <a:gd name="T19" fmla="*/ 6 h 22"/>
                <a:gd name="T20" fmla="*/ 3 w 233"/>
                <a:gd name="T21" fmla="*/ 3 h 22"/>
                <a:gd name="T22" fmla="*/ 8 w 233"/>
                <a:gd name="T23" fmla="*/ 1 h 22"/>
                <a:gd name="T24" fmla="*/ 11 w 233"/>
                <a:gd name="T25" fmla="*/ 0 h 22"/>
                <a:gd name="T26" fmla="*/ 221 w 233"/>
                <a:gd name="T27" fmla="*/ 0 h 22"/>
                <a:gd name="T28" fmla="*/ 221 w 233"/>
                <a:gd name="T29" fmla="*/ 0 h 22"/>
                <a:gd name="T30" fmla="*/ 225 w 233"/>
                <a:gd name="T31" fmla="*/ 1 h 22"/>
                <a:gd name="T32" fmla="*/ 229 w 233"/>
                <a:gd name="T33" fmla="*/ 3 h 22"/>
                <a:gd name="T34" fmla="*/ 231 w 233"/>
                <a:gd name="T35" fmla="*/ 6 h 22"/>
                <a:gd name="T36" fmla="*/ 233 w 233"/>
                <a:gd name="T37" fmla="*/ 11 h 22"/>
                <a:gd name="T38" fmla="*/ 233 w 233"/>
                <a:gd name="T39" fmla="*/ 11 h 22"/>
                <a:gd name="T40" fmla="*/ 233 w 233"/>
                <a:gd name="T41" fmla="*/ 11 h 22"/>
                <a:gd name="T42" fmla="*/ 231 w 233"/>
                <a:gd name="T43" fmla="*/ 16 h 22"/>
                <a:gd name="T44" fmla="*/ 229 w 233"/>
                <a:gd name="T45" fmla="*/ 19 h 22"/>
                <a:gd name="T46" fmla="*/ 225 w 233"/>
                <a:gd name="T47" fmla="*/ 22 h 22"/>
                <a:gd name="T48" fmla="*/ 221 w 233"/>
                <a:gd name="T49" fmla="*/ 22 h 22"/>
                <a:gd name="T50" fmla="*/ 221 w 233"/>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22">
                  <a:moveTo>
                    <a:pt x="221" y="22"/>
                  </a:moveTo>
                  <a:lnTo>
                    <a:pt x="11" y="22"/>
                  </a:lnTo>
                  <a:lnTo>
                    <a:pt x="11" y="22"/>
                  </a:lnTo>
                  <a:lnTo>
                    <a:pt x="8" y="22"/>
                  </a:lnTo>
                  <a:lnTo>
                    <a:pt x="3" y="19"/>
                  </a:lnTo>
                  <a:lnTo>
                    <a:pt x="1" y="16"/>
                  </a:lnTo>
                  <a:lnTo>
                    <a:pt x="0" y="11"/>
                  </a:lnTo>
                  <a:lnTo>
                    <a:pt x="0" y="11"/>
                  </a:lnTo>
                  <a:lnTo>
                    <a:pt x="0" y="11"/>
                  </a:lnTo>
                  <a:lnTo>
                    <a:pt x="1" y="6"/>
                  </a:lnTo>
                  <a:lnTo>
                    <a:pt x="3" y="3"/>
                  </a:lnTo>
                  <a:lnTo>
                    <a:pt x="8" y="1"/>
                  </a:lnTo>
                  <a:lnTo>
                    <a:pt x="11" y="0"/>
                  </a:lnTo>
                  <a:lnTo>
                    <a:pt x="221" y="0"/>
                  </a:lnTo>
                  <a:lnTo>
                    <a:pt x="221" y="0"/>
                  </a:lnTo>
                  <a:lnTo>
                    <a:pt x="225" y="1"/>
                  </a:lnTo>
                  <a:lnTo>
                    <a:pt x="229" y="3"/>
                  </a:lnTo>
                  <a:lnTo>
                    <a:pt x="231" y="6"/>
                  </a:lnTo>
                  <a:lnTo>
                    <a:pt x="233" y="11"/>
                  </a:lnTo>
                  <a:lnTo>
                    <a:pt x="233" y="11"/>
                  </a:lnTo>
                  <a:lnTo>
                    <a:pt x="233" y="11"/>
                  </a:lnTo>
                  <a:lnTo>
                    <a:pt x="231" y="16"/>
                  </a:lnTo>
                  <a:lnTo>
                    <a:pt x="229" y="19"/>
                  </a:lnTo>
                  <a:lnTo>
                    <a:pt x="225" y="22"/>
                  </a:lnTo>
                  <a:lnTo>
                    <a:pt x="221" y="22"/>
                  </a:lnTo>
                  <a:lnTo>
                    <a:pt x="221"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33" name="Power"/>
          <p:cNvSpPr>
            <a:spLocks noEditPoints="1"/>
          </p:cNvSpPr>
          <p:nvPr/>
        </p:nvSpPr>
        <p:spPr bwMode="auto">
          <a:xfrm>
            <a:off x="1517329" y="4709339"/>
            <a:ext cx="999887" cy="999887"/>
          </a:xfrm>
          <a:custGeom>
            <a:avLst/>
            <a:gdLst>
              <a:gd name="T0" fmla="*/ 183 w 456"/>
              <a:gd name="T1" fmla="*/ 3 h 456"/>
              <a:gd name="T2" fmla="*/ 101 w 456"/>
              <a:gd name="T3" fmla="*/ 37 h 456"/>
              <a:gd name="T4" fmla="*/ 39 w 456"/>
              <a:gd name="T5" fmla="*/ 99 h 456"/>
              <a:gd name="T6" fmla="*/ 5 w 456"/>
              <a:gd name="T7" fmla="*/ 181 h 456"/>
              <a:gd name="T8" fmla="*/ 2 w 456"/>
              <a:gd name="T9" fmla="*/ 251 h 456"/>
              <a:gd name="T10" fmla="*/ 28 w 456"/>
              <a:gd name="T11" fmla="*/ 336 h 456"/>
              <a:gd name="T12" fmla="*/ 83 w 456"/>
              <a:gd name="T13" fmla="*/ 404 h 456"/>
              <a:gd name="T14" fmla="*/ 161 w 456"/>
              <a:gd name="T15" fmla="*/ 445 h 456"/>
              <a:gd name="T16" fmla="*/ 228 w 456"/>
              <a:gd name="T17" fmla="*/ 456 h 456"/>
              <a:gd name="T18" fmla="*/ 318 w 456"/>
              <a:gd name="T19" fmla="*/ 439 h 456"/>
              <a:gd name="T20" fmla="*/ 390 w 456"/>
              <a:gd name="T21" fmla="*/ 390 h 456"/>
              <a:gd name="T22" fmla="*/ 438 w 456"/>
              <a:gd name="T23" fmla="*/ 316 h 456"/>
              <a:gd name="T24" fmla="*/ 456 w 456"/>
              <a:gd name="T25" fmla="*/ 228 h 456"/>
              <a:gd name="T26" fmla="*/ 447 w 456"/>
              <a:gd name="T27" fmla="*/ 160 h 456"/>
              <a:gd name="T28" fmla="*/ 404 w 456"/>
              <a:gd name="T29" fmla="*/ 83 h 456"/>
              <a:gd name="T30" fmla="*/ 337 w 456"/>
              <a:gd name="T31" fmla="*/ 26 h 456"/>
              <a:gd name="T32" fmla="*/ 253 w 456"/>
              <a:gd name="T33" fmla="*/ 0 h 456"/>
              <a:gd name="T34" fmla="*/ 207 w 456"/>
              <a:gd name="T35" fmla="*/ 86 h 456"/>
              <a:gd name="T36" fmla="*/ 228 w 456"/>
              <a:gd name="T37" fmla="*/ 63 h 456"/>
              <a:gd name="T38" fmla="*/ 249 w 456"/>
              <a:gd name="T39" fmla="*/ 78 h 456"/>
              <a:gd name="T40" fmla="*/ 249 w 456"/>
              <a:gd name="T41" fmla="*/ 240 h 456"/>
              <a:gd name="T42" fmla="*/ 228 w 456"/>
              <a:gd name="T43" fmla="*/ 254 h 456"/>
              <a:gd name="T44" fmla="*/ 207 w 456"/>
              <a:gd name="T45" fmla="*/ 231 h 456"/>
              <a:gd name="T46" fmla="*/ 212 w 456"/>
              <a:gd name="T47" fmla="*/ 386 h 456"/>
              <a:gd name="T48" fmla="*/ 153 w 456"/>
              <a:gd name="T49" fmla="*/ 368 h 456"/>
              <a:gd name="T50" fmla="*/ 108 w 456"/>
              <a:gd name="T51" fmla="*/ 329 h 456"/>
              <a:gd name="T52" fmla="*/ 78 w 456"/>
              <a:gd name="T53" fmla="*/ 275 h 456"/>
              <a:gd name="T54" fmla="*/ 72 w 456"/>
              <a:gd name="T55" fmla="*/ 230 h 456"/>
              <a:gd name="T56" fmla="*/ 83 w 456"/>
              <a:gd name="T57" fmla="*/ 169 h 456"/>
              <a:gd name="T58" fmla="*/ 117 w 456"/>
              <a:gd name="T59" fmla="*/ 117 h 456"/>
              <a:gd name="T60" fmla="*/ 142 w 456"/>
              <a:gd name="T61" fmla="*/ 112 h 456"/>
              <a:gd name="T62" fmla="*/ 156 w 456"/>
              <a:gd name="T63" fmla="*/ 134 h 456"/>
              <a:gd name="T64" fmla="*/ 142 w 456"/>
              <a:gd name="T65" fmla="*/ 158 h 456"/>
              <a:gd name="T66" fmla="*/ 121 w 456"/>
              <a:gd name="T67" fmla="*/ 197 h 456"/>
              <a:gd name="T68" fmla="*/ 116 w 456"/>
              <a:gd name="T69" fmla="*/ 230 h 456"/>
              <a:gd name="T70" fmla="*/ 125 w 456"/>
              <a:gd name="T71" fmla="*/ 274 h 456"/>
              <a:gd name="T72" fmla="*/ 150 w 456"/>
              <a:gd name="T73" fmla="*/ 308 h 456"/>
              <a:gd name="T74" fmla="*/ 184 w 456"/>
              <a:gd name="T75" fmla="*/ 333 h 456"/>
              <a:gd name="T76" fmla="*/ 228 w 456"/>
              <a:gd name="T77" fmla="*/ 342 h 456"/>
              <a:gd name="T78" fmla="*/ 262 w 456"/>
              <a:gd name="T79" fmla="*/ 337 h 456"/>
              <a:gd name="T80" fmla="*/ 300 w 456"/>
              <a:gd name="T81" fmla="*/ 316 h 456"/>
              <a:gd name="T82" fmla="*/ 328 w 456"/>
              <a:gd name="T83" fmla="*/ 284 h 456"/>
              <a:gd name="T84" fmla="*/ 341 w 456"/>
              <a:gd name="T85" fmla="*/ 241 h 456"/>
              <a:gd name="T86" fmla="*/ 339 w 456"/>
              <a:gd name="T87" fmla="*/ 207 h 456"/>
              <a:gd name="T88" fmla="*/ 323 w 456"/>
              <a:gd name="T89" fmla="*/ 166 h 456"/>
              <a:gd name="T90" fmla="*/ 303 w 456"/>
              <a:gd name="T91" fmla="*/ 142 h 456"/>
              <a:gd name="T92" fmla="*/ 308 w 456"/>
              <a:gd name="T93" fmla="*/ 117 h 456"/>
              <a:gd name="T94" fmla="*/ 341 w 456"/>
              <a:gd name="T95" fmla="*/ 117 h 456"/>
              <a:gd name="T96" fmla="*/ 368 w 456"/>
              <a:gd name="T97" fmla="*/ 155 h 456"/>
              <a:gd name="T98" fmla="*/ 385 w 456"/>
              <a:gd name="T99" fmla="*/ 213 h 456"/>
              <a:gd name="T100" fmla="*/ 383 w 456"/>
              <a:gd name="T101" fmla="*/ 261 h 456"/>
              <a:gd name="T102" fmla="*/ 359 w 456"/>
              <a:gd name="T103" fmla="*/ 318 h 456"/>
              <a:gd name="T104" fmla="*/ 316 w 456"/>
              <a:gd name="T105" fmla="*/ 360 h 456"/>
              <a:gd name="T106" fmla="*/ 261 w 456"/>
              <a:gd name="T107" fmla="*/ 38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456">
                <a:moveTo>
                  <a:pt x="228" y="0"/>
                </a:moveTo>
                <a:lnTo>
                  <a:pt x="228" y="0"/>
                </a:lnTo>
                <a:lnTo>
                  <a:pt x="205" y="0"/>
                </a:lnTo>
                <a:lnTo>
                  <a:pt x="183" y="3"/>
                </a:lnTo>
                <a:lnTo>
                  <a:pt x="161" y="10"/>
                </a:lnTo>
                <a:lnTo>
                  <a:pt x="140" y="18"/>
                </a:lnTo>
                <a:lnTo>
                  <a:pt x="121" y="26"/>
                </a:lnTo>
                <a:lnTo>
                  <a:pt x="101" y="37"/>
                </a:lnTo>
                <a:lnTo>
                  <a:pt x="83" y="52"/>
                </a:lnTo>
                <a:lnTo>
                  <a:pt x="67" y="67"/>
                </a:lnTo>
                <a:lnTo>
                  <a:pt x="52" y="83"/>
                </a:lnTo>
                <a:lnTo>
                  <a:pt x="39" y="99"/>
                </a:lnTo>
                <a:lnTo>
                  <a:pt x="28" y="119"/>
                </a:lnTo>
                <a:lnTo>
                  <a:pt x="18" y="138"/>
                </a:lnTo>
                <a:lnTo>
                  <a:pt x="11" y="160"/>
                </a:lnTo>
                <a:lnTo>
                  <a:pt x="5" y="181"/>
                </a:lnTo>
                <a:lnTo>
                  <a:pt x="2" y="204"/>
                </a:lnTo>
                <a:lnTo>
                  <a:pt x="0" y="228"/>
                </a:lnTo>
                <a:lnTo>
                  <a:pt x="0" y="228"/>
                </a:lnTo>
                <a:lnTo>
                  <a:pt x="2" y="251"/>
                </a:lnTo>
                <a:lnTo>
                  <a:pt x="5" y="274"/>
                </a:lnTo>
                <a:lnTo>
                  <a:pt x="11" y="295"/>
                </a:lnTo>
                <a:lnTo>
                  <a:pt x="18" y="316"/>
                </a:lnTo>
                <a:lnTo>
                  <a:pt x="28" y="336"/>
                </a:lnTo>
                <a:lnTo>
                  <a:pt x="39" y="355"/>
                </a:lnTo>
                <a:lnTo>
                  <a:pt x="52" y="373"/>
                </a:lnTo>
                <a:lnTo>
                  <a:pt x="67" y="390"/>
                </a:lnTo>
                <a:lnTo>
                  <a:pt x="83" y="404"/>
                </a:lnTo>
                <a:lnTo>
                  <a:pt x="101" y="417"/>
                </a:lnTo>
                <a:lnTo>
                  <a:pt x="121" y="429"/>
                </a:lnTo>
                <a:lnTo>
                  <a:pt x="140" y="439"/>
                </a:lnTo>
                <a:lnTo>
                  <a:pt x="161" y="445"/>
                </a:lnTo>
                <a:lnTo>
                  <a:pt x="183" y="452"/>
                </a:lnTo>
                <a:lnTo>
                  <a:pt x="205" y="455"/>
                </a:lnTo>
                <a:lnTo>
                  <a:pt x="228" y="456"/>
                </a:lnTo>
                <a:lnTo>
                  <a:pt x="228" y="456"/>
                </a:lnTo>
                <a:lnTo>
                  <a:pt x="253" y="455"/>
                </a:lnTo>
                <a:lnTo>
                  <a:pt x="275" y="452"/>
                </a:lnTo>
                <a:lnTo>
                  <a:pt x="297" y="445"/>
                </a:lnTo>
                <a:lnTo>
                  <a:pt x="318" y="439"/>
                </a:lnTo>
                <a:lnTo>
                  <a:pt x="337" y="429"/>
                </a:lnTo>
                <a:lnTo>
                  <a:pt x="357" y="417"/>
                </a:lnTo>
                <a:lnTo>
                  <a:pt x="373" y="404"/>
                </a:lnTo>
                <a:lnTo>
                  <a:pt x="390" y="390"/>
                </a:lnTo>
                <a:lnTo>
                  <a:pt x="404" y="373"/>
                </a:lnTo>
                <a:lnTo>
                  <a:pt x="417" y="355"/>
                </a:lnTo>
                <a:lnTo>
                  <a:pt x="429" y="336"/>
                </a:lnTo>
                <a:lnTo>
                  <a:pt x="438" y="316"/>
                </a:lnTo>
                <a:lnTo>
                  <a:pt x="447" y="295"/>
                </a:lnTo>
                <a:lnTo>
                  <a:pt x="451" y="274"/>
                </a:lnTo>
                <a:lnTo>
                  <a:pt x="456" y="251"/>
                </a:lnTo>
                <a:lnTo>
                  <a:pt x="456" y="228"/>
                </a:lnTo>
                <a:lnTo>
                  <a:pt x="456" y="228"/>
                </a:lnTo>
                <a:lnTo>
                  <a:pt x="456" y="204"/>
                </a:lnTo>
                <a:lnTo>
                  <a:pt x="451" y="181"/>
                </a:lnTo>
                <a:lnTo>
                  <a:pt x="447" y="160"/>
                </a:lnTo>
                <a:lnTo>
                  <a:pt x="438" y="138"/>
                </a:lnTo>
                <a:lnTo>
                  <a:pt x="429" y="119"/>
                </a:lnTo>
                <a:lnTo>
                  <a:pt x="417" y="99"/>
                </a:lnTo>
                <a:lnTo>
                  <a:pt x="404" y="83"/>
                </a:lnTo>
                <a:lnTo>
                  <a:pt x="390" y="67"/>
                </a:lnTo>
                <a:lnTo>
                  <a:pt x="373" y="52"/>
                </a:lnTo>
                <a:lnTo>
                  <a:pt x="357" y="37"/>
                </a:lnTo>
                <a:lnTo>
                  <a:pt x="337" y="26"/>
                </a:lnTo>
                <a:lnTo>
                  <a:pt x="318" y="18"/>
                </a:lnTo>
                <a:lnTo>
                  <a:pt x="297" y="10"/>
                </a:lnTo>
                <a:lnTo>
                  <a:pt x="275" y="3"/>
                </a:lnTo>
                <a:lnTo>
                  <a:pt x="253" y="0"/>
                </a:lnTo>
                <a:lnTo>
                  <a:pt x="228" y="0"/>
                </a:lnTo>
                <a:lnTo>
                  <a:pt x="228" y="0"/>
                </a:lnTo>
                <a:close/>
                <a:moveTo>
                  <a:pt x="207" y="86"/>
                </a:moveTo>
                <a:lnTo>
                  <a:pt x="207" y="86"/>
                </a:lnTo>
                <a:lnTo>
                  <a:pt x="209" y="78"/>
                </a:lnTo>
                <a:lnTo>
                  <a:pt x="213" y="70"/>
                </a:lnTo>
                <a:lnTo>
                  <a:pt x="220" y="65"/>
                </a:lnTo>
                <a:lnTo>
                  <a:pt x="228" y="63"/>
                </a:lnTo>
                <a:lnTo>
                  <a:pt x="228" y="63"/>
                </a:lnTo>
                <a:lnTo>
                  <a:pt x="238" y="65"/>
                </a:lnTo>
                <a:lnTo>
                  <a:pt x="244" y="70"/>
                </a:lnTo>
                <a:lnTo>
                  <a:pt x="249" y="78"/>
                </a:lnTo>
                <a:lnTo>
                  <a:pt x="251" y="86"/>
                </a:lnTo>
                <a:lnTo>
                  <a:pt x="251" y="231"/>
                </a:lnTo>
                <a:lnTo>
                  <a:pt x="251" y="231"/>
                </a:lnTo>
                <a:lnTo>
                  <a:pt x="249" y="240"/>
                </a:lnTo>
                <a:lnTo>
                  <a:pt x="244" y="248"/>
                </a:lnTo>
                <a:lnTo>
                  <a:pt x="238" y="251"/>
                </a:lnTo>
                <a:lnTo>
                  <a:pt x="228" y="254"/>
                </a:lnTo>
                <a:lnTo>
                  <a:pt x="228" y="254"/>
                </a:lnTo>
                <a:lnTo>
                  <a:pt x="220" y="251"/>
                </a:lnTo>
                <a:lnTo>
                  <a:pt x="213" y="248"/>
                </a:lnTo>
                <a:lnTo>
                  <a:pt x="209" y="240"/>
                </a:lnTo>
                <a:lnTo>
                  <a:pt x="207" y="231"/>
                </a:lnTo>
                <a:lnTo>
                  <a:pt x="207" y="86"/>
                </a:lnTo>
                <a:close/>
                <a:moveTo>
                  <a:pt x="228" y="386"/>
                </a:moveTo>
                <a:lnTo>
                  <a:pt x="228" y="386"/>
                </a:lnTo>
                <a:lnTo>
                  <a:pt x="212" y="386"/>
                </a:lnTo>
                <a:lnTo>
                  <a:pt x="197" y="383"/>
                </a:lnTo>
                <a:lnTo>
                  <a:pt x="183" y="380"/>
                </a:lnTo>
                <a:lnTo>
                  <a:pt x="168" y="375"/>
                </a:lnTo>
                <a:lnTo>
                  <a:pt x="153" y="368"/>
                </a:lnTo>
                <a:lnTo>
                  <a:pt x="140" y="360"/>
                </a:lnTo>
                <a:lnTo>
                  <a:pt x="129" y="350"/>
                </a:lnTo>
                <a:lnTo>
                  <a:pt x="117" y="341"/>
                </a:lnTo>
                <a:lnTo>
                  <a:pt x="108" y="329"/>
                </a:lnTo>
                <a:lnTo>
                  <a:pt x="98" y="318"/>
                </a:lnTo>
                <a:lnTo>
                  <a:pt x="90" y="305"/>
                </a:lnTo>
                <a:lnTo>
                  <a:pt x="83" y="290"/>
                </a:lnTo>
                <a:lnTo>
                  <a:pt x="78" y="275"/>
                </a:lnTo>
                <a:lnTo>
                  <a:pt x="75" y="261"/>
                </a:lnTo>
                <a:lnTo>
                  <a:pt x="72" y="246"/>
                </a:lnTo>
                <a:lnTo>
                  <a:pt x="72" y="230"/>
                </a:lnTo>
                <a:lnTo>
                  <a:pt x="72" y="230"/>
                </a:lnTo>
                <a:lnTo>
                  <a:pt x="72" y="213"/>
                </a:lnTo>
                <a:lnTo>
                  <a:pt x="75" y="199"/>
                </a:lnTo>
                <a:lnTo>
                  <a:pt x="78" y="184"/>
                </a:lnTo>
                <a:lnTo>
                  <a:pt x="83" y="169"/>
                </a:lnTo>
                <a:lnTo>
                  <a:pt x="90" y="155"/>
                </a:lnTo>
                <a:lnTo>
                  <a:pt x="98" y="142"/>
                </a:lnTo>
                <a:lnTo>
                  <a:pt x="108" y="129"/>
                </a:lnTo>
                <a:lnTo>
                  <a:pt x="117" y="117"/>
                </a:lnTo>
                <a:lnTo>
                  <a:pt x="117" y="117"/>
                </a:lnTo>
                <a:lnTo>
                  <a:pt x="125" y="112"/>
                </a:lnTo>
                <a:lnTo>
                  <a:pt x="134" y="111"/>
                </a:lnTo>
                <a:lnTo>
                  <a:pt x="142" y="112"/>
                </a:lnTo>
                <a:lnTo>
                  <a:pt x="148" y="117"/>
                </a:lnTo>
                <a:lnTo>
                  <a:pt x="148" y="117"/>
                </a:lnTo>
                <a:lnTo>
                  <a:pt x="155" y="125"/>
                </a:lnTo>
                <a:lnTo>
                  <a:pt x="156" y="134"/>
                </a:lnTo>
                <a:lnTo>
                  <a:pt x="155" y="142"/>
                </a:lnTo>
                <a:lnTo>
                  <a:pt x="148" y="150"/>
                </a:lnTo>
                <a:lnTo>
                  <a:pt x="148" y="150"/>
                </a:lnTo>
                <a:lnTo>
                  <a:pt x="142" y="158"/>
                </a:lnTo>
                <a:lnTo>
                  <a:pt x="135" y="166"/>
                </a:lnTo>
                <a:lnTo>
                  <a:pt x="129" y="176"/>
                </a:lnTo>
                <a:lnTo>
                  <a:pt x="124" y="186"/>
                </a:lnTo>
                <a:lnTo>
                  <a:pt x="121" y="197"/>
                </a:lnTo>
                <a:lnTo>
                  <a:pt x="119" y="207"/>
                </a:lnTo>
                <a:lnTo>
                  <a:pt x="117" y="218"/>
                </a:lnTo>
                <a:lnTo>
                  <a:pt x="116" y="230"/>
                </a:lnTo>
                <a:lnTo>
                  <a:pt x="116" y="230"/>
                </a:lnTo>
                <a:lnTo>
                  <a:pt x="117" y="241"/>
                </a:lnTo>
                <a:lnTo>
                  <a:pt x="119" y="253"/>
                </a:lnTo>
                <a:lnTo>
                  <a:pt x="121" y="262"/>
                </a:lnTo>
                <a:lnTo>
                  <a:pt x="125" y="274"/>
                </a:lnTo>
                <a:lnTo>
                  <a:pt x="130" y="284"/>
                </a:lnTo>
                <a:lnTo>
                  <a:pt x="135" y="292"/>
                </a:lnTo>
                <a:lnTo>
                  <a:pt x="142" y="302"/>
                </a:lnTo>
                <a:lnTo>
                  <a:pt x="150" y="308"/>
                </a:lnTo>
                <a:lnTo>
                  <a:pt x="156" y="316"/>
                </a:lnTo>
                <a:lnTo>
                  <a:pt x="166" y="323"/>
                </a:lnTo>
                <a:lnTo>
                  <a:pt x="174" y="328"/>
                </a:lnTo>
                <a:lnTo>
                  <a:pt x="184" y="333"/>
                </a:lnTo>
                <a:lnTo>
                  <a:pt x="196" y="337"/>
                </a:lnTo>
                <a:lnTo>
                  <a:pt x="205" y="339"/>
                </a:lnTo>
                <a:lnTo>
                  <a:pt x="217" y="341"/>
                </a:lnTo>
                <a:lnTo>
                  <a:pt x="228" y="342"/>
                </a:lnTo>
                <a:lnTo>
                  <a:pt x="228" y="342"/>
                </a:lnTo>
                <a:lnTo>
                  <a:pt x="240" y="341"/>
                </a:lnTo>
                <a:lnTo>
                  <a:pt x="251" y="339"/>
                </a:lnTo>
                <a:lnTo>
                  <a:pt x="262" y="337"/>
                </a:lnTo>
                <a:lnTo>
                  <a:pt x="272" y="333"/>
                </a:lnTo>
                <a:lnTo>
                  <a:pt x="282" y="328"/>
                </a:lnTo>
                <a:lnTo>
                  <a:pt x="292" y="323"/>
                </a:lnTo>
                <a:lnTo>
                  <a:pt x="300" y="316"/>
                </a:lnTo>
                <a:lnTo>
                  <a:pt x="308" y="308"/>
                </a:lnTo>
                <a:lnTo>
                  <a:pt x="316" y="302"/>
                </a:lnTo>
                <a:lnTo>
                  <a:pt x="323" y="292"/>
                </a:lnTo>
                <a:lnTo>
                  <a:pt x="328" y="284"/>
                </a:lnTo>
                <a:lnTo>
                  <a:pt x="332" y="274"/>
                </a:lnTo>
                <a:lnTo>
                  <a:pt x="336" y="262"/>
                </a:lnTo>
                <a:lnTo>
                  <a:pt x="339" y="253"/>
                </a:lnTo>
                <a:lnTo>
                  <a:pt x="341" y="241"/>
                </a:lnTo>
                <a:lnTo>
                  <a:pt x="341" y="230"/>
                </a:lnTo>
                <a:lnTo>
                  <a:pt x="341" y="230"/>
                </a:lnTo>
                <a:lnTo>
                  <a:pt x="341" y="218"/>
                </a:lnTo>
                <a:lnTo>
                  <a:pt x="339" y="207"/>
                </a:lnTo>
                <a:lnTo>
                  <a:pt x="336" y="197"/>
                </a:lnTo>
                <a:lnTo>
                  <a:pt x="332" y="186"/>
                </a:lnTo>
                <a:lnTo>
                  <a:pt x="328" y="176"/>
                </a:lnTo>
                <a:lnTo>
                  <a:pt x="323" y="166"/>
                </a:lnTo>
                <a:lnTo>
                  <a:pt x="316" y="158"/>
                </a:lnTo>
                <a:lnTo>
                  <a:pt x="308" y="150"/>
                </a:lnTo>
                <a:lnTo>
                  <a:pt x="308" y="150"/>
                </a:lnTo>
                <a:lnTo>
                  <a:pt x="303" y="142"/>
                </a:lnTo>
                <a:lnTo>
                  <a:pt x="301" y="134"/>
                </a:lnTo>
                <a:lnTo>
                  <a:pt x="303" y="125"/>
                </a:lnTo>
                <a:lnTo>
                  <a:pt x="308" y="117"/>
                </a:lnTo>
                <a:lnTo>
                  <a:pt x="308" y="117"/>
                </a:lnTo>
                <a:lnTo>
                  <a:pt x="316" y="112"/>
                </a:lnTo>
                <a:lnTo>
                  <a:pt x="324" y="111"/>
                </a:lnTo>
                <a:lnTo>
                  <a:pt x="332" y="112"/>
                </a:lnTo>
                <a:lnTo>
                  <a:pt x="341" y="117"/>
                </a:lnTo>
                <a:lnTo>
                  <a:pt x="341" y="117"/>
                </a:lnTo>
                <a:lnTo>
                  <a:pt x="350" y="129"/>
                </a:lnTo>
                <a:lnTo>
                  <a:pt x="360" y="142"/>
                </a:lnTo>
                <a:lnTo>
                  <a:pt x="368" y="155"/>
                </a:lnTo>
                <a:lnTo>
                  <a:pt x="375" y="169"/>
                </a:lnTo>
                <a:lnTo>
                  <a:pt x="380" y="184"/>
                </a:lnTo>
                <a:lnTo>
                  <a:pt x="383" y="199"/>
                </a:lnTo>
                <a:lnTo>
                  <a:pt x="385" y="213"/>
                </a:lnTo>
                <a:lnTo>
                  <a:pt x="386" y="230"/>
                </a:lnTo>
                <a:lnTo>
                  <a:pt x="386" y="230"/>
                </a:lnTo>
                <a:lnTo>
                  <a:pt x="385" y="246"/>
                </a:lnTo>
                <a:lnTo>
                  <a:pt x="383" y="261"/>
                </a:lnTo>
                <a:lnTo>
                  <a:pt x="380" y="275"/>
                </a:lnTo>
                <a:lnTo>
                  <a:pt x="373" y="290"/>
                </a:lnTo>
                <a:lnTo>
                  <a:pt x="367" y="305"/>
                </a:lnTo>
                <a:lnTo>
                  <a:pt x="359" y="318"/>
                </a:lnTo>
                <a:lnTo>
                  <a:pt x="350" y="329"/>
                </a:lnTo>
                <a:lnTo>
                  <a:pt x="341" y="341"/>
                </a:lnTo>
                <a:lnTo>
                  <a:pt x="329" y="350"/>
                </a:lnTo>
                <a:lnTo>
                  <a:pt x="316" y="360"/>
                </a:lnTo>
                <a:lnTo>
                  <a:pt x="303" y="368"/>
                </a:lnTo>
                <a:lnTo>
                  <a:pt x="290" y="375"/>
                </a:lnTo>
                <a:lnTo>
                  <a:pt x="275" y="380"/>
                </a:lnTo>
                <a:lnTo>
                  <a:pt x="261" y="383"/>
                </a:lnTo>
                <a:lnTo>
                  <a:pt x="244" y="386"/>
                </a:lnTo>
                <a:lnTo>
                  <a:pt x="228" y="386"/>
                </a:lnTo>
                <a:lnTo>
                  <a:pt x="228" y="386"/>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34" name="Lightbulb"/>
          <p:cNvSpPr>
            <a:spLocks noEditPoints="1"/>
          </p:cNvSpPr>
          <p:nvPr/>
        </p:nvSpPr>
        <p:spPr bwMode="auto">
          <a:xfrm>
            <a:off x="1646700" y="1749148"/>
            <a:ext cx="745530" cy="999887"/>
          </a:xfrm>
          <a:custGeom>
            <a:avLst/>
            <a:gdLst>
              <a:gd name="T0" fmla="*/ 141 w 340"/>
              <a:gd name="T1" fmla="*/ 1 h 456"/>
              <a:gd name="T2" fmla="*/ 71 w 340"/>
              <a:gd name="T3" fmla="*/ 31 h 456"/>
              <a:gd name="T4" fmla="*/ 21 w 340"/>
              <a:gd name="T5" fmla="*/ 86 h 456"/>
              <a:gd name="T6" fmla="*/ 0 w 340"/>
              <a:gd name="T7" fmla="*/ 158 h 456"/>
              <a:gd name="T8" fmla="*/ 8 w 340"/>
              <a:gd name="T9" fmla="*/ 223 h 456"/>
              <a:gd name="T10" fmla="*/ 37 w 340"/>
              <a:gd name="T11" fmla="*/ 278 h 456"/>
              <a:gd name="T12" fmla="*/ 47 w 340"/>
              <a:gd name="T13" fmla="*/ 331 h 456"/>
              <a:gd name="T14" fmla="*/ 57 w 340"/>
              <a:gd name="T15" fmla="*/ 358 h 456"/>
              <a:gd name="T16" fmla="*/ 63 w 340"/>
              <a:gd name="T17" fmla="*/ 428 h 456"/>
              <a:gd name="T18" fmla="*/ 117 w 340"/>
              <a:gd name="T19" fmla="*/ 437 h 456"/>
              <a:gd name="T20" fmla="*/ 198 w 340"/>
              <a:gd name="T21" fmla="*/ 456 h 456"/>
              <a:gd name="T22" fmla="*/ 221 w 340"/>
              <a:gd name="T23" fmla="*/ 437 h 456"/>
              <a:gd name="T24" fmla="*/ 277 w 340"/>
              <a:gd name="T25" fmla="*/ 428 h 456"/>
              <a:gd name="T26" fmla="*/ 283 w 340"/>
              <a:gd name="T27" fmla="*/ 358 h 456"/>
              <a:gd name="T28" fmla="*/ 291 w 340"/>
              <a:gd name="T29" fmla="*/ 308 h 456"/>
              <a:gd name="T30" fmla="*/ 303 w 340"/>
              <a:gd name="T31" fmla="*/ 278 h 456"/>
              <a:gd name="T32" fmla="*/ 331 w 340"/>
              <a:gd name="T33" fmla="*/ 228 h 456"/>
              <a:gd name="T34" fmla="*/ 340 w 340"/>
              <a:gd name="T35" fmla="*/ 171 h 456"/>
              <a:gd name="T36" fmla="*/ 319 w 340"/>
              <a:gd name="T37" fmla="*/ 89 h 456"/>
              <a:gd name="T38" fmla="*/ 265 w 340"/>
              <a:gd name="T39" fmla="*/ 29 h 456"/>
              <a:gd name="T40" fmla="*/ 187 w 340"/>
              <a:gd name="T41" fmla="*/ 0 h 456"/>
              <a:gd name="T42" fmla="*/ 158 w 340"/>
              <a:gd name="T43" fmla="*/ 257 h 456"/>
              <a:gd name="T44" fmla="*/ 256 w 340"/>
              <a:gd name="T45" fmla="*/ 260 h 456"/>
              <a:gd name="T46" fmla="*/ 207 w 340"/>
              <a:gd name="T47" fmla="*/ 331 h 456"/>
              <a:gd name="T48" fmla="*/ 226 w 340"/>
              <a:gd name="T49" fmla="*/ 243 h 456"/>
              <a:gd name="T50" fmla="*/ 241 w 340"/>
              <a:gd name="T51" fmla="*/ 210 h 456"/>
              <a:gd name="T52" fmla="*/ 234 w 340"/>
              <a:gd name="T53" fmla="*/ 181 h 456"/>
              <a:gd name="T54" fmla="*/ 212 w 340"/>
              <a:gd name="T55" fmla="*/ 171 h 456"/>
              <a:gd name="T56" fmla="*/ 194 w 340"/>
              <a:gd name="T57" fmla="*/ 179 h 456"/>
              <a:gd name="T58" fmla="*/ 181 w 340"/>
              <a:gd name="T59" fmla="*/ 233 h 456"/>
              <a:gd name="T60" fmla="*/ 153 w 340"/>
              <a:gd name="T61" fmla="*/ 189 h 456"/>
              <a:gd name="T62" fmla="*/ 138 w 340"/>
              <a:gd name="T63" fmla="*/ 172 h 456"/>
              <a:gd name="T64" fmla="*/ 114 w 340"/>
              <a:gd name="T65" fmla="*/ 174 h 456"/>
              <a:gd name="T66" fmla="*/ 101 w 340"/>
              <a:gd name="T67" fmla="*/ 190 h 456"/>
              <a:gd name="T68" fmla="*/ 102 w 340"/>
              <a:gd name="T69" fmla="*/ 223 h 456"/>
              <a:gd name="T70" fmla="*/ 133 w 340"/>
              <a:gd name="T71" fmla="*/ 257 h 456"/>
              <a:gd name="T72" fmla="*/ 96 w 340"/>
              <a:gd name="T73" fmla="*/ 291 h 456"/>
              <a:gd name="T74" fmla="*/ 68 w 340"/>
              <a:gd name="T75" fmla="*/ 238 h 456"/>
              <a:gd name="T76" fmla="*/ 49 w 340"/>
              <a:gd name="T77" fmla="*/ 185 h 456"/>
              <a:gd name="T78" fmla="*/ 52 w 340"/>
              <a:gd name="T79" fmla="*/ 140 h 456"/>
              <a:gd name="T80" fmla="*/ 99 w 340"/>
              <a:gd name="T81" fmla="*/ 70 h 456"/>
              <a:gd name="T82" fmla="*/ 161 w 340"/>
              <a:gd name="T83" fmla="*/ 48 h 456"/>
              <a:gd name="T84" fmla="*/ 194 w 340"/>
              <a:gd name="T85" fmla="*/ 50 h 456"/>
              <a:gd name="T86" fmla="*/ 247 w 340"/>
              <a:gd name="T87" fmla="*/ 76 h 456"/>
              <a:gd name="T88" fmla="*/ 282 w 340"/>
              <a:gd name="T89" fmla="*/ 123 h 456"/>
              <a:gd name="T90" fmla="*/ 291 w 340"/>
              <a:gd name="T91" fmla="*/ 171 h 456"/>
              <a:gd name="T92" fmla="*/ 264 w 340"/>
              <a:gd name="T93" fmla="*/ 247 h 456"/>
              <a:gd name="T94" fmla="*/ 212 w 340"/>
              <a:gd name="T95" fmla="*/ 195 h 456"/>
              <a:gd name="T96" fmla="*/ 216 w 340"/>
              <a:gd name="T97" fmla="*/ 208 h 456"/>
              <a:gd name="T98" fmla="*/ 133 w 340"/>
              <a:gd name="T99" fmla="*/ 231 h 456"/>
              <a:gd name="T100" fmla="*/ 124 w 340"/>
              <a:gd name="T101" fmla="*/ 202 h 456"/>
              <a:gd name="T102" fmla="*/ 130 w 340"/>
              <a:gd name="T103" fmla="*/ 19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0" h="456">
                <a:moveTo>
                  <a:pt x="169" y="0"/>
                </a:moveTo>
                <a:lnTo>
                  <a:pt x="169" y="0"/>
                </a:lnTo>
                <a:lnTo>
                  <a:pt x="158" y="0"/>
                </a:lnTo>
                <a:lnTo>
                  <a:pt x="158" y="0"/>
                </a:lnTo>
                <a:lnTo>
                  <a:pt x="141" y="1"/>
                </a:lnTo>
                <a:lnTo>
                  <a:pt x="127" y="4"/>
                </a:lnTo>
                <a:lnTo>
                  <a:pt x="112" y="9"/>
                </a:lnTo>
                <a:lnTo>
                  <a:pt x="97" y="14"/>
                </a:lnTo>
                <a:lnTo>
                  <a:pt x="84" y="22"/>
                </a:lnTo>
                <a:lnTo>
                  <a:pt x="71" y="31"/>
                </a:lnTo>
                <a:lnTo>
                  <a:pt x="60" y="39"/>
                </a:lnTo>
                <a:lnTo>
                  <a:pt x="49" y="50"/>
                </a:lnTo>
                <a:lnTo>
                  <a:pt x="39" y="60"/>
                </a:lnTo>
                <a:lnTo>
                  <a:pt x="29" y="73"/>
                </a:lnTo>
                <a:lnTo>
                  <a:pt x="21" y="86"/>
                </a:lnTo>
                <a:lnTo>
                  <a:pt x="14" y="99"/>
                </a:lnTo>
                <a:lnTo>
                  <a:pt x="9" y="112"/>
                </a:lnTo>
                <a:lnTo>
                  <a:pt x="5" y="127"/>
                </a:lnTo>
                <a:lnTo>
                  <a:pt x="1" y="143"/>
                </a:lnTo>
                <a:lnTo>
                  <a:pt x="0" y="158"/>
                </a:lnTo>
                <a:lnTo>
                  <a:pt x="0" y="158"/>
                </a:lnTo>
                <a:lnTo>
                  <a:pt x="0" y="176"/>
                </a:lnTo>
                <a:lnTo>
                  <a:pt x="0" y="192"/>
                </a:lnTo>
                <a:lnTo>
                  <a:pt x="3" y="208"/>
                </a:lnTo>
                <a:lnTo>
                  <a:pt x="8" y="223"/>
                </a:lnTo>
                <a:lnTo>
                  <a:pt x="13" y="238"/>
                </a:lnTo>
                <a:lnTo>
                  <a:pt x="19" y="252"/>
                </a:lnTo>
                <a:lnTo>
                  <a:pt x="27" y="265"/>
                </a:lnTo>
                <a:lnTo>
                  <a:pt x="37" y="278"/>
                </a:lnTo>
                <a:lnTo>
                  <a:pt x="37" y="278"/>
                </a:lnTo>
                <a:lnTo>
                  <a:pt x="42" y="285"/>
                </a:lnTo>
                <a:lnTo>
                  <a:pt x="45" y="291"/>
                </a:lnTo>
                <a:lnTo>
                  <a:pt x="47" y="300"/>
                </a:lnTo>
                <a:lnTo>
                  <a:pt x="47" y="308"/>
                </a:lnTo>
                <a:lnTo>
                  <a:pt x="47" y="331"/>
                </a:lnTo>
                <a:lnTo>
                  <a:pt x="47" y="331"/>
                </a:lnTo>
                <a:lnTo>
                  <a:pt x="49" y="339"/>
                </a:lnTo>
                <a:lnTo>
                  <a:pt x="50" y="345"/>
                </a:lnTo>
                <a:lnTo>
                  <a:pt x="52" y="353"/>
                </a:lnTo>
                <a:lnTo>
                  <a:pt x="57" y="358"/>
                </a:lnTo>
                <a:lnTo>
                  <a:pt x="57" y="412"/>
                </a:lnTo>
                <a:lnTo>
                  <a:pt x="57" y="412"/>
                </a:lnTo>
                <a:lnTo>
                  <a:pt x="57" y="417"/>
                </a:lnTo>
                <a:lnTo>
                  <a:pt x="58" y="422"/>
                </a:lnTo>
                <a:lnTo>
                  <a:pt x="63" y="428"/>
                </a:lnTo>
                <a:lnTo>
                  <a:pt x="71" y="435"/>
                </a:lnTo>
                <a:lnTo>
                  <a:pt x="76" y="437"/>
                </a:lnTo>
                <a:lnTo>
                  <a:pt x="81" y="437"/>
                </a:lnTo>
                <a:lnTo>
                  <a:pt x="117" y="437"/>
                </a:lnTo>
                <a:lnTo>
                  <a:pt x="117" y="437"/>
                </a:lnTo>
                <a:lnTo>
                  <a:pt x="120" y="445"/>
                </a:lnTo>
                <a:lnTo>
                  <a:pt x="127" y="450"/>
                </a:lnTo>
                <a:lnTo>
                  <a:pt x="133" y="455"/>
                </a:lnTo>
                <a:lnTo>
                  <a:pt x="141" y="456"/>
                </a:lnTo>
                <a:lnTo>
                  <a:pt x="198" y="456"/>
                </a:lnTo>
                <a:lnTo>
                  <a:pt x="198" y="456"/>
                </a:lnTo>
                <a:lnTo>
                  <a:pt x="207" y="455"/>
                </a:lnTo>
                <a:lnTo>
                  <a:pt x="213" y="450"/>
                </a:lnTo>
                <a:lnTo>
                  <a:pt x="218" y="445"/>
                </a:lnTo>
                <a:lnTo>
                  <a:pt x="221" y="437"/>
                </a:lnTo>
                <a:lnTo>
                  <a:pt x="259" y="437"/>
                </a:lnTo>
                <a:lnTo>
                  <a:pt x="259" y="437"/>
                </a:lnTo>
                <a:lnTo>
                  <a:pt x="264" y="437"/>
                </a:lnTo>
                <a:lnTo>
                  <a:pt x="269" y="435"/>
                </a:lnTo>
                <a:lnTo>
                  <a:pt x="277" y="428"/>
                </a:lnTo>
                <a:lnTo>
                  <a:pt x="282" y="422"/>
                </a:lnTo>
                <a:lnTo>
                  <a:pt x="283" y="417"/>
                </a:lnTo>
                <a:lnTo>
                  <a:pt x="283" y="412"/>
                </a:lnTo>
                <a:lnTo>
                  <a:pt x="283" y="358"/>
                </a:lnTo>
                <a:lnTo>
                  <a:pt x="283" y="358"/>
                </a:lnTo>
                <a:lnTo>
                  <a:pt x="287" y="353"/>
                </a:lnTo>
                <a:lnTo>
                  <a:pt x="290" y="345"/>
                </a:lnTo>
                <a:lnTo>
                  <a:pt x="291" y="339"/>
                </a:lnTo>
                <a:lnTo>
                  <a:pt x="291" y="331"/>
                </a:lnTo>
                <a:lnTo>
                  <a:pt x="291" y="308"/>
                </a:lnTo>
                <a:lnTo>
                  <a:pt x="291" y="308"/>
                </a:lnTo>
                <a:lnTo>
                  <a:pt x="293" y="300"/>
                </a:lnTo>
                <a:lnTo>
                  <a:pt x="295" y="291"/>
                </a:lnTo>
                <a:lnTo>
                  <a:pt x="298" y="285"/>
                </a:lnTo>
                <a:lnTo>
                  <a:pt x="303" y="278"/>
                </a:lnTo>
                <a:lnTo>
                  <a:pt x="303" y="278"/>
                </a:lnTo>
                <a:lnTo>
                  <a:pt x="311" y="267"/>
                </a:lnTo>
                <a:lnTo>
                  <a:pt x="319" y="254"/>
                </a:lnTo>
                <a:lnTo>
                  <a:pt x="326" y="241"/>
                </a:lnTo>
                <a:lnTo>
                  <a:pt x="331" y="228"/>
                </a:lnTo>
                <a:lnTo>
                  <a:pt x="335" y="215"/>
                </a:lnTo>
                <a:lnTo>
                  <a:pt x="339" y="200"/>
                </a:lnTo>
                <a:lnTo>
                  <a:pt x="340" y="185"/>
                </a:lnTo>
                <a:lnTo>
                  <a:pt x="340" y="171"/>
                </a:lnTo>
                <a:lnTo>
                  <a:pt x="340" y="171"/>
                </a:lnTo>
                <a:lnTo>
                  <a:pt x="340" y="153"/>
                </a:lnTo>
                <a:lnTo>
                  <a:pt x="337" y="135"/>
                </a:lnTo>
                <a:lnTo>
                  <a:pt x="332" y="119"/>
                </a:lnTo>
                <a:lnTo>
                  <a:pt x="327" y="104"/>
                </a:lnTo>
                <a:lnTo>
                  <a:pt x="319" y="89"/>
                </a:lnTo>
                <a:lnTo>
                  <a:pt x="311" y="75"/>
                </a:lnTo>
                <a:lnTo>
                  <a:pt x="301" y="62"/>
                </a:lnTo>
                <a:lnTo>
                  <a:pt x="290" y="50"/>
                </a:lnTo>
                <a:lnTo>
                  <a:pt x="278" y="39"/>
                </a:lnTo>
                <a:lnTo>
                  <a:pt x="265" y="29"/>
                </a:lnTo>
                <a:lnTo>
                  <a:pt x="251" y="19"/>
                </a:lnTo>
                <a:lnTo>
                  <a:pt x="236" y="13"/>
                </a:lnTo>
                <a:lnTo>
                  <a:pt x="220" y="8"/>
                </a:lnTo>
                <a:lnTo>
                  <a:pt x="203" y="3"/>
                </a:lnTo>
                <a:lnTo>
                  <a:pt x="187" y="0"/>
                </a:lnTo>
                <a:lnTo>
                  <a:pt x="169" y="0"/>
                </a:lnTo>
                <a:lnTo>
                  <a:pt x="169" y="0"/>
                </a:lnTo>
                <a:close/>
                <a:moveTo>
                  <a:pt x="182" y="331"/>
                </a:moveTo>
                <a:lnTo>
                  <a:pt x="158" y="331"/>
                </a:lnTo>
                <a:lnTo>
                  <a:pt x="158" y="257"/>
                </a:lnTo>
                <a:lnTo>
                  <a:pt x="182" y="257"/>
                </a:lnTo>
                <a:lnTo>
                  <a:pt x="182" y="331"/>
                </a:lnTo>
                <a:close/>
                <a:moveTo>
                  <a:pt x="264" y="247"/>
                </a:moveTo>
                <a:lnTo>
                  <a:pt x="264" y="247"/>
                </a:lnTo>
                <a:lnTo>
                  <a:pt x="256" y="260"/>
                </a:lnTo>
                <a:lnTo>
                  <a:pt x="249" y="275"/>
                </a:lnTo>
                <a:lnTo>
                  <a:pt x="244" y="291"/>
                </a:lnTo>
                <a:lnTo>
                  <a:pt x="242" y="308"/>
                </a:lnTo>
                <a:lnTo>
                  <a:pt x="242" y="331"/>
                </a:lnTo>
                <a:lnTo>
                  <a:pt x="207" y="331"/>
                </a:lnTo>
                <a:lnTo>
                  <a:pt x="207" y="257"/>
                </a:lnTo>
                <a:lnTo>
                  <a:pt x="207" y="257"/>
                </a:lnTo>
                <a:lnTo>
                  <a:pt x="215" y="254"/>
                </a:lnTo>
                <a:lnTo>
                  <a:pt x="221" y="249"/>
                </a:lnTo>
                <a:lnTo>
                  <a:pt x="226" y="243"/>
                </a:lnTo>
                <a:lnTo>
                  <a:pt x="231" y="236"/>
                </a:lnTo>
                <a:lnTo>
                  <a:pt x="238" y="223"/>
                </a:lnTo>
                <a:lnTo>
                  <a:pt x="239" y="213"/>
                </a:lnTo>
                <a:lnTo>
                  <a:pt x="239" y="213"/>
                </a:lnTo>
                <a:lnTo>
                  <a:pt x="241" y="210"/>
                </a:lnTo>
                <a:lnTo>
                  <a:pt x="241" y="202"/>
                </a:lnTo>
                <a:lnTo>
                  <a:pt x="239" y="190"/>
                </a:lnTo>
                <a:lnTo>
                  <a:pt x="238" y="185"/>
                </a:lnTo>
                <a:lnTo>
                  <a:pt x="234" y="181"/>
                </a:lnTo>
                <a:lnTo>
                  <a:pt x="234" y="181"/>
                </a:lnTo>
                <a:lnTo>
                  <a:pt x="231" y="177"/>
                </a:lnTo>
                <a:lnTo>
                  <a:pt x="226" y="174"/>
                </a:lnTo>
                <a:lnTo>
                  <a:pt x="220" y="171"/>
                </a:lnTo>
                <a:lnTo>
                  <a:pt x="212" y="171"/>
                </a:lnTo>
                <a:lnTo>
                  <a:pt x="212" y="171"/>
                </a:lnTo>
                <a:lnTo>
                  <a:pt x="207" y="171"/>
                </a:lnTo>
                <a:lnTo>
                  <a:pt x="202" y="172"/>
                </a:lnTo>
                <a:lnTo>
                  <a:pt x="197" y="174"/>
                </a:lnTo>
                <a:lnTo>
                  <a:pt x="194" y="179"/>
                </a:lnTo>
                <a:lnTo>
                  <a:pt x="194" y="179"/>
                </a:lnTo>
                <a:lnTo>
                  <a:pt x="190" y="184"/>
                </a:lnTo>
                <a:lnTo>
                  <a:pt x="187" y="189"/>
                </a:lnTo>
                <a:lnTo>
                  <a:pt x="184" y="203"/>
                </a:lnTo>
                <a:lnTo>
                  <a:pt x="181" y="218"/>
                </a:lnTo>
                <a:lnTo>
                  <a:pt x="181" y="233"/>
                </a:lnTo>
                <a:lnTo>
                  <a:pt x="158" y="233"/>
                </a:lnTo>
                <a:lnTo>
                  <a:pt x="158" y="233"/>
                </a:lnTo>
                <a:lnTo>
                  <a:pt x="158" y="218"/>
                </a:lnTo>
                <a:lnTo>
                  <a:pt x="156" y="203"/>
                </a:lnTo>
                <a:lnTo>
                  <a:pt x="153" y="189"/>
                </a:lnTo>
                <a:lnTo>
                  <a:pt x="150" y="184"/>
                </a:lnTo>
                <a:lnTo>
                  <a:pt x="146" y="179"/>
                </a:lnTo>
                <a:lnTo>
                  <a:pt x="146" y="179"/>
                </a:lnTo>
                <a:lnTo>
                  <a:pt x="143" y="174"/>
                </a:lnTo>
                <a:lnTo>
                  <a:pt x="138" y="172"/>
                </a:lnTo>
                <a:lnTo>
                  <a:pt x="133" y="171"/>
                </a:lnTo>
                <a:lnTo>
                  <a:pt x="128" y="171"/>
                </a:lnTo>
                <a:lnTo>
                  <a:pt x="128" y="171"/>
                </a:lnTo>
                <a:lnTo>
                  <a:pt x="120" y="171"/>
                </a:lnTo>
                <a:lnTo>
                  <a:pt x="114" y="174"/>
                </a:lnTo>
                <a:lnTo>
                  <a:pt x="109" y="177"/>
                </a:lnTo>
                <a:lnTo>
                  <a:pt x="106" y="181"/>
                </a:lnTo>
                <a:lnTo>
                  <a:pt x="106" y="181"/>
                </a:lnTo>
                <a:lnTo>
                  <a:pt x="102" y="185"/>
                </a:lnTo>
                <a:lnTo>
                  <a:pt x="101" y="190"/>
                </a:lnTo>
                <a:lnTo>
                  <a:pt x="99" y="202"/>
                </a:lnTo>
                <a:lnTo>
                  <a:pt x="99" y="210"/>
                </a:lnTo>
                <a:lnTo>
                  <a:pt x="99" y="213"/>
                </a:lnTo>
                <a:lnTo>
                  <a:pt x="99" y="213"/>
                </a:lnTo>
                <a:lnTo>
                  <a:pt x="102" y="223"/>
                </a:lnTo>
                <a:lnTo>
                  <a:pt x="109" y="236"/>
                </a:lnTo>
                <a:lnTo>
                  <a:pt x="112" y="243"/>
                </a:lnTo>
                <a:lnTo>
                  <a:pt x="119" y="249"/>
                </a:lnTo>
                <a:lnTo>
                  <a:pt x="125" y="254"/>
                </a:lnTo>
                <a:lnTo>
                  <a:pt x="133" y="257"/>
                </a:lnTo>
                <a:lnTo>
                  <a:pt x="133" y="331"/>
                </a:lnTo>
                <a:lnTo>
                  <a:pt x="96" y="331"/>
                </a:lnTo>
                <a:lnTo>
                  <a:pt x="96" y="308"/>
                </a:lnTo>
                <a:lnTo>
                  <a:pt x="96" y="308"/>
                </a:lnTo>
                <a:lnTo>
                  <a:pt x="96" y="291"/>
                </a:lnTo>
                <a:lnTo>
                  <a:pt x="91" y="275"/>
                </a:lnTo>
                <a:lnTo>
                  <a:pt x="84" y="260"/>
                </a:lnTo>
                <a:lnTo>
                  <a:pt x="75" y="247"/>
                </a:lnTo>
                <a:lnTo>
                  <a:pt x="75" y="247"/>
                </a:lnTo>
                <a:lnTo>
                  <a:pt x="68" y="238"/>
                </a:lnTo>
                <a:lnTo>
                  <a:pt x="62" y="228"/>
                </a:lnTo>
                <a:lnTo>
                  <a:pt x="57" y="218"/>
                </a:lnTo>
                <a:lnTo>
                  <a:pt x="53" y="207"/>
                </a:lnTo>
                <a:lnTo>
                  <a:pt x="50" y="195"/>
                </a:lnTo>
                <a:lnTo>
                  <a:pt x="49" y="185"/>
                </a:lnTo>
                <a:lnTo>
                  <a:pt x="47" y="172"/>
                </a:lnTo>
                <a:lnTo>
                  <a:pt x="49" y="161"/>
                </a:lnTo>
                <a:lnTo>
                  <a:pt x="49" y="161"/>
                </a:lnTo>
                <a:lnTo>
                  <a:pt x="49" y="150"/>
                </a:lnTo>
                <a:lnTo>
                  <a:pt x="52" y="140"/>
                </a:lnTo>
                <a:lnTo>
                  <a:pt x="55" y="128"/>
                </a:lnTo>
                <a:lnTo>
                  <a:pt x="58" y="119"/>
                </a:lnTo>
                <a:lnTo>
                  <a:pt x="70" y="101"/>
                </a:lnTo>
                <a:lnTo>
                  <a:pt x="83" y="84"/>
                </a:lnTo>
                <a:lnTo>
                  <a:pt x="99" y="70"/>
                </a:lnTo>
                <a:lnTo>
                  <a:pt x="119" y="60"/>
                </a:lnTo>
                <a:lnTo>
                  <a:pt x="128" y="55"/>
                </a:lnTo>
                <a:lnTo>
                  <a:pt x="138" y="52"/>
                </a:lnTo>
                <a:lnTo>
                  <a:pt x="150" y="50"/>
                </a:lnTo>
                <a:lnTo>
                  <a:pt x="161" y="48"/>
                </a:lnTo>
                <a:lnTo>
                  <a:pt x="161" y="48"/>
                </a:lnTo>
                <a:lnTo>
                  <a:pt x="169" y="48"/>
                </a:lnTo>
                <a:lnTo>
                  <a:pt x="169" y="48"/>
                </a:lnTo>
                <a:lnTo>
                  <a:pt x="182" y="48"/>
                </a:lnTo>
                <a:lnTo>
                  <a:pt x="194" y="50"/>
                </a:lnTo>
                <a:lnTo>
                  <a:pt x="207" y="53"/>
                </a:lnTo>
                <a:lnTo>
                  <a:pt x="216" y="58"/>
                </a:lnTo>
                <a:lnTo>
                  <a:pt x="228" y="63"/>
                </a:lnTo>
                <a:lnTo>
                  <a:pt x="238" y="70"/>
                </a:lnTo>
                <a:lnTo>
                  <a:pt x="247" y="76"/>
                </a:lnTo>
                <a:lnTo>
                  <a:pt x="256" y="84"/>
                </a:lnTo>
                <a:lnTo>
                  <a:pt x="264" y="93"/>
                </a:lnTo>
                <a:lnTo>
                  <a:pt x="270" y="102"/>
                </a:lnTo>
                <a:lnTo>
                  <a:pt x="277" y="112"/>
                </a:lnTo>
                <a:lnTo>
                  <a:pt x="282" y="123"/>
                </a:lnTo>
                <a:lnTo>
                  <a:pt x="287" y="133"/>
                </a:lnTo>
                <a:lnTo>
                  <a:pt x="290" y="146"/>
                </a:lnTo>
                <a:lnTo>
                  <a:pt x="291" y="158"/>
                </a:lnTo>
                <a:lnTo>
                  <a:pt x="291" y="171"/>
                </a:lnTo>
                <a:lnTo>
                  <a:pt x="291" y="171"/>
                </a:lnTo>
                <a:lnTo>
                  <a:pt x="290" y="190"/>
                </a:lnTo>
                <a:lnTo>
                  <a:pt x="285" y="212"/>
                </a:lnTo>
                <a:lnTo>
                  <a:pt x="277" y="229"/>
                </a:lnTo>
                <a:lnTo>
                  <a:pt x="264" y="247"/>
                </a:lnTo>
                <a:lnTo>
                  <a:pt x="264" y="247"/>
                </a:lnTo>
                <a:close/>
                <a:moveTo>
                  <a:pt x="205" y="231"/>
                </a:moveTo>
                <a:lnTo>
                  <a:pt x="205" y="231"/>
                </a:lnTo>
                <a:lnTo>
                  <a:pt x="207" y="207"/>
                </a:lnTo>
                <a:lnTo>
                  <a:pt x="208" y="199"/>
                </a:lnTo>
                <a:lnTo>
                  <a:pt x="212" y="195"/>
                </a:lnTo>
                <a:lnTo>
                  <a:pt x="212" y="195"/>
                </a:lnTo>
                <a:lnTo>
                  <a:pt x="215" y="195"/>
                </a:lnTo>
                <a:lnTo>
                  <a:pt x="215" y="195"/>
                </a:lnTo>
                <a:lnTo>
                  <a:pt x="216" y="202"/>
                </a:lnTo>
                <a:lnTo>
                  <a:pt x="216" y="208"/>
                </a:lnTo>
                <a:lnTo>
                  <a:pt x="216" y="208"/>
                </a:lnTo>
                <a:lnTo>
                  <a:pt x="212" y="221"/>
                </a:lnTo>
                <a:lnTo>
                  <a:pt x="205" y="231"/>
                </a:lnTo>
                <a:lnTo>
                  <a:pt x="205" y="231"/>
                </a:lnTo>
                <a:close/>
                <a:moveTo>
                  <a:pt x="133" y="231"/>
                </a:moveTo>
                <a:lnTo>
                  <a:pt x="133" y="231"/>
                </a:lnTo>
                <a:lnTo>
                  <a:pt x="128" y="221"/>
                </a:lnTo>
                <a:lnTo>
                  <a:pt x="124" y="208"/>
                </a:lnTo>
                <a:lnTo>
                  <a:pt x="124" y="208"/>
                </a:lnTo>
                <a:lnTo>
                  <a:pt x="124" y="202"/>
                </a:lnTo>
                <a:lnTo>
                  <a:pt x="125" y="195"/>
                </a:lnTo>
                <a:lnTo>
                  <a:pt x="125" y="195"/>
                </a:lnTo>
                <a:lnTo>
                  <a:pt x="128" y="195"/>
                </a:lnTo>
                <a:lnTo>
                  <a:pt x="128" y="195"/>
                </a:lnTo>
                <a:lnTo>
                  <a:pt x="130" y="199"/>
                </a:lnTo>
                <a:lnTo>
                  <a:pt x="132" y="207"/>
                </a:lnTo>
                <a:lnTo>
                  <a:pt x="133" y="231"/>
                </a:lnTo>
                <a:lnTo>
                  <a:pt x="133" y="231"/>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35" name="Location"/>
          <p:cNvSpPr>
            <a:spLocks noEditPoints="1"/>
          </p:cNvSpPr>
          <p:nvPr/>
        </p:nvSpPr>
        <p:spPr bwMode="auto">
          <a:xfrm>
            <a:off x="4383233" y="407194"/>
            <a:ext cx="710447" cy="1002080"/>
          </a:xfrm>
          <a:custGeom>
            <a:avLst/>
            <a:gdLst>
              <a:gd name="T0" fmla="*/ 163 w 324"/>
              <a:gd name="T1" fmla="*/ 0 h 457"/>
              <a:gd name="T2" fmla="*/ 129 w 324"/>
              <a:gd name="T3" fmla="*/ 3 h 457"/>
              <a:gd name="T4" fmla="*/ 99 w 324"/>
              <a:gd name="T5" fmla="*/ 13 h 457"/>
              <a:gd name="T6" fmla="*/ 72 w 324"/>
              <a:gd name="T7" fmla="*/ 28 h 457"/>
              <a:gd name="T8" fmla="*/ 47 w 324"/>
              <a:gd name="T9" fmla="*/ 47 h 457"/>
              <a:gd name="T10" fmla="*/ 28 w 324"/>
              <a:gd name="T11" fmla="*/ 72 h 457"/>
              <a:gd name="T12" fmla="*/ 13 w 324"/>
              <a:gd name="T13" fmla="*/ 99 h 457"/>
              <a:gd name="T14" fmla="*/ 3 w 324"/>
              <a:gd name="T15" fmla="*/ 130 h 457"/>
              <a:gd name="T16" fmla="*/ 0 w 324"/>
              <a:gd name="T17" fmla="*/ 163 h 457"/>
              <a:gd name="T18" fmla="*/ 2 w 324"/>
              <a:gd name="T19" fmla="*/ 178 h 457"/>
              <a:gd name="T20" fmla="*/ 10 w 324"/>
              <a:gd name="T21" fmla="*/ 210 h 457"/>
              <a:gd name="T22" fmla="*/ 34 w 324"/>
              <a:gd name="T23" fmla="*/ 269 h 457"/>
              <a:gd name="T24" fmla="*/ 80 w 324"/>
              <a:gd name="T25" fmla="*/ 351 h 457"/>
              <a:gd name="T26" fmla="*/ 145 w 324"/>
              <a:gd name="T27" fmla="*/ 447 h 457"/>
              <a:gd name="T28" fmla="*/ 148 w 324"/>
              <a:gd name="T29" fmla="*/ 452 h 457"/>
              <a:gd name="T30" fmla="*/ 158 w 324"/>
              <a:gd name="T31" fmla="*/ 457 h 457"/>
              <a:gd name="T32" fmla="*/ 168 w 324"/>
              <a:gd name="T33" fmla="*/ 457 h 457"/>
              <a:gd name="T34" fmla="*/ 176 w 324"/>
              <a:gd name="T35" fmla="*/ 452 h 457"/>
              <a:gd name="T36" fmla="*/ 179 w 324"/>
              <a:gd name="T37" fmla="*/ 447 h 457"/>
              <a:gd name="T38" fmla="*/ 244 w 324"/>
              <a:gd name="T39" fmla="*/ 351 h 457"/>
              <a:gd name="T40" fmla="*/ 290 w 324"/>
              <a:gd name="T41" fmla="*/ 269 h 457"/>
              <a:gd name="T42" fmla="*/ 315 w 324"/>
              <a:gd name="T43" fmla="*/ 210 h 457"/>
              <a:gd name="T44" fmla="*/ 324 w 324"/>
              <a:gd name="T45" fmla="*/ 178 h 457"/>
              <a:gd name="T46" fmla="*/ 324 w 324"/>
              <a:gd name="T47" fmla="*/ 163 h 457"/>
              <a:gd name="T48" fmla="*/ 321 w 324"/>
              <a:gd name="T49" fmla="*/ 130 h 457"/>
              <a:gd name="T50" fmla="*/ 311 w 324"/>
              <a:gd name="T51" fmla="*/ 99 h 457"/>
              <a:gd name="T52" fmla="*/ 297 w 324"/>
              <a:gd name="T53" fmla="*/ 72 h 457"/>
              <a:gd name="T54" fmla="*/ 277 w 324"/>
              <a:gd name="T55" fmla="*/ 47 h 457"/>
              <a:gd name="T56" fmla="*/ 253 w 324"/>
              <a:gd name="T57" fmla="*/ 28 h 457"/>
              <a:gd name="T58" fmla="*/ 225 w 324"/>
              <a:gd name="T59" fmla="*/ 13 h 457"/>
              <a:gd name="T60" fmla="*/ 196 w 324"/>
              <a:gd name="T61" fmla="*/ 3 h 457"/>
              <a:gd name="T62" fmla="*/ 163 w 324"/>
              <a:gd name="T63" fmla="*/ 0 h 457"/>
              <a:gd name="T64" fmla="*/ 163 w 324"/>
              <a:gd name="T65" fmla="*/ 250 h 457"/>
              <a:gd name="T66" fmla="*/ 145 w 324"/>
              <a:gd name="T67" fmla="*/ 248 h 457"/>
              <a:gd name="T68" fmla="*/ 112 w 324"/>
              <a:gd name="T69" fmla="*/ 235 h 457"/>
              <a:gd name="T70" fmla="*/ 90 w 324"/>
              <a:gd name="T71" fmla="*/ 212 h 457"/>
              <a:gd name="T72" fmla="*/ 77 w 324"/>
              <a:gd name="T73" fmla="*/ 179 h 457"/>
              <a:gd name="T74" fmla="*/ 75 w 324"/>
              <a:gd name="T75" fmla="*/ 161 h 457"/>
              <a:gd name="T76" fmla="*/ 82 w 324"/>
              <a:gd name="T77" fmla="*/ 127 h 457"/>
              <a:gd name="T78" fmla="*/ 99 w 324"/>
              <a:gd name="T79" fmla="*/ 99 h 457"/>
              <a:gd name="T80" fmla="*/ 129 w 324"/>
              <a:gd name="T81" fmla="*/ 82 h 457"/>
              <a:gd name="T82" fmla="*/ 163 w 324"/>
              <a:gd name="T83" fmla="*/ 73 h 457"/>
              <a:gd name="T84" fmla="*/ 179 w 324"/>
              <a:gd name="T85" fmla="*/ 77 h 457"/>
              <a:gd name="T86" fmla="*/ 212 w 324"/>
              <a:gd name="T87" fmla="*/ 90 h 457"/>
              <a:gd name="T88" fmla="*/ 235 w 324"/>
              <a:gd name="T89" fmla="*/ 113 h 457"/>
              <a:gd name="T90" fmla="*/ 248 w 324"/>
              <a:gd name="T91" fmla="*/ 145 h 457"/>
              <a:gd name="T92" fmla="*/ 251 w 324"/>
              <a:gd name="T93" fmla="*/ 161 h 457"/>
              <a:gd name="T94" fmla="*/ 243 w 324"/>
              <a:gd name="T95" fmla="*/ 196 h 457"/>
              <a:gd name="T96" fmla="*/ 225 w 324"/>
              <a:gd name="T97" fmla="*/ 225 h 457"/>
              <a:gd name="T98" fmla="*/ 197 w 324"/>
              <a:gd name="T99" fmla="*/ 243 h 457"/>
              <a:gd name="T100" fmla="*/ 163 w 324"/>
              <a:gd name="T101" fmla="*/ 25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457">
                <a:moveTo>
                  <a:pt x="163" y="0"/>
                </a:moveTo>
                <a:lnTo>
                  <a:pt x="163" y="0"/>
                </a:lnTo>
                <a:lnTo>
                  <a:pt x="145" y="2"/>
                </a:lnTo>
                <a:lnTo>
                  <a:pt x="129" y="3"/>
                </a:lnTo>
                <a:lnTo>
                  <a:pt x="114" y="7"/>
                </a:lnTo>
                <a:lnTo>
                  <a:pt x="99" y="13"/>
                </a:lnTo>
                <a:lnTo>
                  <a:pt x="85" y="20"/>
                </a:lnTo>
                <a:lnTo>
                  <a:pt x="72" y="28"/>
                </a:lnTo>
                <a:lnTo>
                  <a:pt x="59" y="38"/>
                </a:lnTo>
                <a:lnTo>
                  <a:pt x="47" y="47"/>
                </a:lnTo>
                <a:lnTo>
                  <a:pt x="38" y="59"/>
                </a:lnTo>
                <a:lnTo>
                  <a:pt x="28" y="72"/>
                </a:lnTo>
                <a:lnTo>
                  <a:pt x="20" y="85"/>
                </a:lnTo>
                <a:lnTo>
                  <a:pt x="13" y="99"/>
                </a:lnTo>
                <a:lnTo>
                  <a:pt x="7" y="114"/>
                </a:lnTo>
                <a:lnTo>
                  <a:pt x="3" y="130"/>
                </a:lnTo>
                <a:lnTo>
                  <a:pt x="0" y="147"/>
                </a:lnTo>
                <a:lnTo>
                  <a:pt x="0" y="163"/>
                </a:lnTo>
                <a:lnTo>
                  <a:pt x="0" y="163"/>
                </a:lnTo>
                <a:lnTo>
                  <a:pt x="2" y="178"/>
                </a:lnTo>
                <a:lnTo>
                  <a:pt x="5" y="192"/>
                </a:lnTo>
                <a:lnTo>
                  <a:pt x="10" y="210"/>
                </a:lnTo>
                <a:lnTo>
                  <a:pt x="16" y="228"/>
                </a:lnTo>
                <a:lnTo>
                  <a:pt x="34" y="269"/>
                </a:lnTo>
                <a:lnTo>
                  <a:pt x="57" y="310"/>
                </a:lnTo>
                <a:lnTo>
                  <a:pt x="80" y="351"/>
                </a:lnTo>
                <a:lnTo>
                  <a:pt x="104" y="388"/>
                </a:lnTo>
                <a:lnTo>
                  <a:pt x="145" y="447"/>
                </a:lnTo>
                <a:lnTo>
                  <a:pt x="145" y="447"/>
                </a:lnTo>
                <a:lnTo>
                  <a:pt x="148" y="452"/>
                </a:lnTo>
                <a:lnTo>
                  <a:pt x="153" y="455"/>
                </a:lnTo>
                <a:lnTo>
                  <a:pt x="158" y="457"/>
                </a:lnTo>
                <a:lnTo>
                  <a:pt x="163" y="457"/>
                </a:lnTo>
                <a:lnTo>
                  <a:pt x="168" y="457"/>
                </a:lnTo>
                <a:lnTo>
                  <a:pt x="171" y="455"/>
                </a:lnTo>
                <a:lnTo>
                  <a:pt x="176" y="452"/>
                </a:lnTo>
                <a:lnTo>
                  <a:pt x="179" y="447"/>
                </a:lnTo>
                <a:lnTo>
                  <a:pt x="179" y="447"/>
                </a:lnTo>
                <a:lnTo>
                  <a:pt x="220" y="388"/>
                </a:lnTo>
                <a:lnTo>
                  <a:pt x="244" y="351"/>
                </a:lnTo>
                <a:lnTo>
                  <a:pt x="267" y="310"/>
                </a:lnTo>
                <a:lnTo>
                  <a:pt x="290" y="269"/>
                </a:lnTo>
                <a:lnTo>
                  <a:pt x="308" y="228"/>
                </a:lnTo>
                <a:lnTo>
                  <a:pt x="315" y="210"/>
                </a:lnTo>
                <a:lnTo>
                  <a:pt x="321" y="192"/>
                </a:lnTo>
                <a:lnTo>
                  <a:pt x="324" y="178"/>
                </a:lnTo>
                <a:lnTo>
                  <a:pt x="324" y="163"/>
                </a:lnTo>
                <a:lnTo>
                  <a:pt x="324" y="163"/>
                </a:lnTo>
                <a:lnTo>
                  <a:pt x="324" y="147"/>
                </a:lnTo>
                <a:lnTo>
                  <a:pt x="321" y="130"/>
                </a:lnTo>
                <a:lnTo>
                  <a:pt x="318" y="114"/>
                </a:lnTo>
                <a:lnTo>
                  <a:pt x="311" y="99"/>
                </a:lnTo>
                <a:lnTo>
                  <a:pt x="305" y="85"/>
                </a:lnTo>
                <a:lnTo>
                  <a:pt x="297" y="72"/>
                </a:lnTo>
                <a:lnTo>
                  <a:pt x="288" y="59"/>
                </a:lnTo>
                <a:lnTo>
                  <a:pt x="277" y="47"/>
                </a:lnTo>
                <a:lnTo>
                  <a:pt x="266" y="38"/>
                </a:lnTo>
                <a:lnTo>
                  <a:pt x="253" y="28"/>
                </a:lnTo>
                <a:lnTo>
                  <a:pt x="240" y="20"/>
                </a:lnTo>
                <a:lnTo>
                  <a:pt x="225" y="13"/>
                </a:lnTo>
                <a:lnTo>
                  <a:pt x="210" y="7"/>
                </a:lnTo>
                <a:lnTo>
                  <a:pt x="196" y="3"/>
                </a:lnTo>
                <a:lnTo>
                  <a:pt x="179" y="2"/>
                </a:lnTo>
                <a:lnTo>
                  <a:pt x="163" y="0"/>
                </a:lnTo>
                <a:lnTo>
                  <a:pt x="163" y="0"/>
                </a:lnTo>
                <a:close/>
                <a:moveTo>
                  <a:pt x="163" y="250"/>
                </a:moveTo>
                <a:lnTo>
                  <a:pt x="163" y="250"/>
                </a:lnTo>
                <a:lnTo>
                  <a:pt x="145" y="248"/>
                </a:lnTo>
                <a:lnTo>
                  <a:pt x="129" y="243"/>
                </a:lnTo>
                <a:lnTo>
                  <a:pt x="112" y="235"/>
                </a:lnTo>
                <a:lnTo>
                  <a:pt x="99" y="225"/>
                </a:lnTo>
                <a:lnTo>
                  <a:pt x="90" y="212"/>
                </a:lnTo>
                <a:lnTo>
                  <a:pt x="82" y="196"/>
                </a:lnTo>
                <a:lnTo>
                  <a:pt x="77" y="179"/>
                </a:lnTo>
                <a:lnTo>
                  <a:pt x="75" y="161"/>
                </a:lnTo>
                <a:lnTo>
                  <a:pt x="75" y="161"/>
                </a:lnTo>
                <a:lnTo>
                  <a:pt x="77" y="145"/>
                </a:lnTo>
                <a:lnTo>
                  <a:pt x="82" y="127"/>
                </a:lnTo>
                <a:lnTo>
                  <a:pt x="90" y="113"/>
                </a:lnTo>
                <a:lnTo>
                  <a:pt x="99" y="99"/>
                </a:lnTo>
                <a:lnTo>
                  <a:pt x="112" y="90"/>
                </a:lnTo>
                <a:lnTo>
                  <a:pt x="129" y="82"/>
                </a:lnTo>
                <a:lnTo>
                  <a:pt x="145" y="77"/>
                </a:lnTo>
                <a:lnTo>
                  <a:pt x="163" y="73"/>
                </a:lnTo>
                <a:lnTo>
                  <a:pt x="163" y="73"/>
                </a:lnTo>
                <a:lnTo>
                  <a:pt x="179" y="77"/>
                </a:lnTo>
                <a:lnTo>
                  <a:pt x="197" y="82"/>
                </a:lnTo>
                <a:lnTo>
                  <a:pt x="212" y="90"/>
                </a:lnTo>
                <a:lnTo>
                  <a:pt x="225" y="99"/>
                </a:lnTo>
                <a:lnTo>
                  <a:pt x="235" y="113"/>
                </a:lnTo>
                <a:lnTo>
                  <a:pt x="243" y="127"/>
                </a:lnTo>
                <a:lnTo>
                  <a:pt x="248" y="145"/>
                </a:lnTo>
                <a:lnTo>
                  <a:pt x="251" y="161"/>
                </a:lnTo>
                <a:lnTo>
                  <a:pt x="251" y="161"/>
                </a:lnTo>
                <a:lnTo>
                  <a:pt x="248" y="179"/>
                </a:lnTo>
                <a:lnTo>
                  <a:pt x="243" y="196"/>
                </a:lnTo>
                <a:lnTo>
                  <a:pt x="235" y="212"/>
                </a:lnTo>
                <a:lnTo>
                  <a:pt x="225" y="225"/>
                </a:lnTo>
                <a:lnTo>
                  <a:pt x="212" y="235"/>
                </a:lnTo>
                <a:lnTo>
                  <a:pt x="197" y="243"/>
                </a:lnTo>
                <a:lnTo>
                  <a:pt x="179" y="248"/>
                </a:lnTo>
                <a:lnTo>
                  <a:pt x="163" y="250"/>
                </a:lnTo>
                <a:lnTo>
                  <a:pt x="163" y="2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19" name="Cart"/>
          <p:cNvGrpSpPr/>
          <p:nvPr/>
        </p:nvGrpSpPr>
        <p:grpSpPr>
          <a:xfrm>
            <a:off x="4240705" y="4856252"/>
            <a:ext cx="999887" cy="703868"/>
            <a:chOff x="2348668" y="3237501"/>
            <a:chExt cx="666591" cy="469245"/>
          </a:xfrm>
        </p:grpSpPr>
        <p:sp>
          <p:nvSpPr>
            <p:cNvPr id="236" name="Freeform 227"/>
            <p:cNvSpPr>
              <a:spLocks/>
            </p:cNvSpPr>
            <p:nvPr/>
          </p:nvSpPr>
          <p:spPr bwMode="auto">
            <a:xfrm>
              <a:off x="2348668" y="3237501"/>
              <a:ext cx="666591" cy="349376"/>
            </a:xfrm>
            <a:custGeom>
              <a:avLst/>
              <a:gdLst>
                <a:gd name="T0" fmla="*/ 433 w 456"/>
                <a:gd name="T1" fmla="*/ 57 h 239"/>
                <a:gd name="T2" fmla="*/ 124 w 456"/>
                <a:gd name="T3" fmla="*/ 57 h 239"/>
                <a:gd name="T4" fmla="*/ 94 w 456"/>
                <a:gd name="T5" fmla="*/ 8 h 239"/>
                <a:gd name="T6" fmla="*/ 94 w 456"/>
                <a:gd name="T7" fmla="*/ 8 h 239"/>
                <a:gd name="T8" fmla="*/ 91 w 456"/>
                <a:gd name="T9" fmla="*/ 5 h 239"/>
                <a:gd name="T10" fmla="*/ 88 w 456"/>
                <a:gd name="T11" fmla="*/ 1 h 239"/>
                <a:gd name="T12" fmla="*/ 83 w 456"/>
                <a:gd name="T13" fmla="*/ 0 h 239"/>
                <a:gd name="T14" fmla="*/ 78 w 456"/>
                <a:gd name="T15" fmla="*/ 0 h 239"/>
                <a:gd name="T16" fmla="*/ 18 w 456"/>
                <a:gd name="T17" fmla="*/ 0 h 239"/>
                <a:gd name="T18" fmla="*/ 18 w 456"/>
                <a:gd name="T19" fmla="*/ 0 h 239"/>
                <a:gd name="T20" fmla="*/ 11 w 456"/>
                <a:gd name="T21" fmla="*/ 1 h 239"/>
                <a:gd name="T22" fmla="*/ 5 w 456"/>
                <a:gd name="T23" fmla="*/ 5 h 239"/>
                <a:gd name="T24" fmla="*/ 0 w 456"/>
                <a:gd name="T25" fmla="*/ 11 h 239"/>
                <a:gd name="T26" fmla="*/ 0 w 456"/>
                <a:gd name="T27" fmla="*/ 18 h 239"/>
                <a:gd name="T28" fmla="*/ 0 w 456"/>
                <a:gd name="T29" fmla="*/ 18 h 239"/>
                <a:gd name="T30" fmla="*/ 0 w 456"/>
                <a:gd name="T31" fmla="*/ 26 h 239"/>
                <a:gd name="T32" fmla="*/ 5 w 456"/>
                <a:gd name="T33" fmla="*/ 31 h 239"/>
                <a:gd name="T34" fmla="*/ 11 w 456"/>
                <a:gd name="T35" fmla="*/ 36 h 239"/>
                <a:gd name="T36" fmla="*/ 18 w 456"/>
                <a:gd name="T37" fmla="*/ 37 h 239"/>
                <a:gd name="T38" fmla="*/ 68 w 456"/>
                <a:gd name="T39" fmla="*/ 37 h 239"/>
                <a:gd name="T40" fmla="*/ 101 w 456"/>
                <a:gd name="T41" fmla="*/ 91 h 239"/>
                <a:gd name="T42" fmla="*/ 160 w 456"/>
                <a:gd name="T43" fmla="*/ 223 h 239"/>
                <a:gd name="T44" fmla="*/ 160 w 456"/>
                <a:gd name="T45" fmla="*/ 223 h 239"/>
                <a:gd name="T46" fmla="*/ 163 w 456"/>
                <a:gd name="T47" fmla="*/ 230 h 239"/>
                <a:gd name="T48" fmla="*/ 168 w 456"/>
                <a:gd name="T49" fmla="*/ 235 h 239"/>
                <a:gd name="T50" fmla="*/ 174 w 456"/>
                <a:gd name="T51" fmla="*/ 238 h 239"/>
                <a:gd name="T52" fmla="*/ 181 w 456"/>
                <a:gd name="T53" fmla="*/ 239 h 239"/>
                <a:gd name="T54" fmla="*/ 373 w 456"/>
                <a:gd name="T55" fmla="*/ 239 h 239"/>
                <a:gd name="T56" fmla="*/ 373 w 456"/>
                <a:gd name="T57" fmla="*/ 239 h 239"/>
                <a:gd name="T58" fmla="*/ 380 w 456"/>
                <a:gd name="T59" fmla="*/ 238 h 239"/>
                <a:gd name="T60" fmla="*/ 386 w 456"/>
                <a:gd name="T61" fmla="*/ 235 h 239"/>
                <a:gd name="T62" fmla="*/ 391 w 456"/>
                <a:gd name="T63" fmla="*/ 230 h 239"/>
                <a:gd name="T64" fmla="*/ 394 w 456"/>
                <a:gd name="T65" fmla="*/ 223 h 239"/>
                <a:gd name="T66" fmla="*/ 455 w 456"/>
                <a:gd name="T67" fmla="*/ 86 h 239"/>
                <a:gd name="T68" fmla="*/ 455 w 456"/>
                <a:gd name="T69" fmla="*/ 86 h 239"/>
                <a:gd name="T70" fmla="*/ 456 w 456"/>
                <a:gd name="T71" fmla="*/ 81 h 239"/>
                <a:gd name="T72" fmla="*/ 455 w 456"/>
                <a:gd name="T73" fmla="*/ 76 h 239"/>
                <a:gd name="T74" fmla="*/ 453 w 456"/>
                <a:gd name="T75" fmla="*/ 71 h 239"/>
                <a:gd name="T76" fmla="*/ 451 w 456"/>
                <a:gd name="T77" fmla="*/ 67 h 239"/>
                <a:gd name="T78" fmla="*/ 448 w 456"/>
                <a:gd name="T79" fmla="*/ 63 h 239"/>
                <a:gd name="T80" fmla="*/ 443 w 456"/>
                <a:gd name="T81" fmla="*/ 60 h 239"/>
                <a:gd name="T82" fmla="*/ 438 w 456"/>
                <a:gd name="T83" fmla="*/ 58 h 239"/>
                <a:gd name="T84" fmla="*/ 433 w 456"/>
                <a:gd name="T85" fmla="*/ 57 h 239"/>
                <a:gd name="T86" fmla="*/ 433 w 456"/>
                <a:gd name="T87" fmla="*/ 5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239">
                  <a:moveTo>
                    <a:pt x="433" y="57"/>
                  </a:moveTo>
                  <a:lnTo>
                    <a:pt x="124" y="57"/>
                  </a:lnTo>
                  <a:lnTo>
                    <a:pt x="94" y="8"/>
                  </a:lnTo>
                  <a:lnTo>
                    <a:pt x="94" y="8"/>
                  </a:lnTo>
                  <a:lnTo>
                    <a:pt x="91" y="5"/>
                  </a:lnTo>
                  <a:lnTo>
                    <a:pt x="88" y="1"/>
                  </a:lnTo>
                  <a:lnTo>
                    <a:pt x="83" y="0"/>
                  </a:lnTo>
                  <a:lnTo>
                    <a:pt x="78" y="0"/>
                  </a:lnTo>
                  <a:lnTo>
                    <a:pt x="18" y="0"/>
                  </a:lnTo>
                  <a:lnTo>
                    <a:pt x="18" y="0"/>
                  </a:lnTo>
                  <a:lnTo>
                    <a:pt x="11" y="1"/>
                  </a:lnTo>
                  <a:lnTo>
                    <a:pt x="5" y="5"/>
                  </a:lnTo>
                  <a:lnTo>
                    <a:pt x="0" y="11"/>
                  </a:lnTo>
                  <a:lnTo>
                    <a:pt x="0" y="18"/>
                  </a:lnTo>
                  <a:lnTo>
                    <a:pt x="0" y="18"/>
                  </a:lnTo>
                  <a:lnTo>
                    <a:pt x="0" y="26"/>
                  </a:lnTo>
                  <a:lnTo>
                    <a:pt x="5" y="31"/>
                  </a:lnTo>
                  <a:lnTo>
                    <a:pt x="11" y="36"/>
                  </a:lnTo>
                  <a:lnTo>
                    <a:pt x="18" y="37"/>
                  </a:lnTo>
                  <a:lnTo>
                    <a:pt x="68" y="37"/>
                  </a:lnTo>
                  <a:lnTo>
                    <a:pt x="101" y="91"/>
                  </a:lnTo>
                  <a:lnTo>
                    <a:pt x="160" y="223"/>
                  </a:lnTo>
                  <a:lnTo>
                    <a:pt x="160" y="223"/>
                  </a:lnTo>
                  <a:lnTo>
                    <a:pt x="163" y="230"/>
                  </a:lnTo>
                  <a:lnTo>
                    <a:pt x="168" y="235"/>
                  </a:lnTo>
                  <a:lnTo>
                    <a:pt x="174" y="238"/>
                  </a:lnTo>
                  <a:lnTo>
                    <a:pt x="181" y="239"/>
                  </a:lnTo>
                  <a:lnTo>
                    <a:pt x="373" y="239"/>
                  </a:lnTo>
                  <a:lnTo>
                    <a:pt x="373" y="239"/>
                  </a:lnTo>
                  <a:lnTo>
                    <a:pt x="380" y="238"/>
                  </a:lnTo>
                  <a:lnTo>
                    <a:pt x="386" y="235"/>
                  </a:lnTo>
                  <a:lnTo>
                    <a:pt x="391" y="230"/>
                  </a:lnTo>
                  <a:lnTo>
                    <a:pt x="394" y="223"/>
                  </a:lnTo>
                  <a:lnTo>
                    <a:pt x="455" y="86"/>
                  </a:lnTo>
                  <a:lnTo>
                    <a:pt x="455" y="86"/>
                  </a:lnTo>
                  <a:lnTo>
                    <a:pt x="456" y="81"/>
                  </a:lnTo>
                  <a:lnTo>
                    <a:pt x="455" y="76"/>
                  </a:lnTo>
                  <a:lnTo>
                    <a:pt x="453" y="71"/>
                  </a:lnTo>
                  <a:lnTo>
                    <a:pt x="451" y="67"/>
                  </a:lnTo>
                  <a:lnTo>
                    <a:pt x="448" y="63"/>
                  </a:lnTo>
                  <a:lnTo>
                    <a:pt x="443" y="60"/>
                  </a:lnTo>
                  <a:lnTo>
                    <a:pt x="438" y="58"/>
                  </a:lnTo>
                  <a:lnTo>
                    <a:pt x="433" y="57"/>
                  </a:lnTo>
                  <a:lnTo>
                    <a:pt x="433"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7" name="Freeform 228"/>
            <p:cNvSpPr>
              <a:spLocks/>
            </p:cNvSpPr>
            <p:nvPr/>
          </p:nvSpPr>
          <p:spPr bwMode="auto">
            <a:xfrm>
              <a:off x="2591331" y="3601495"/>
              <a:ext cx="105251" cy="105251"/>
            </a:xfrm>
            <a:custGeom>
              <a:avLst/>
              <a:gdLst>
                <a:gd name="T0" fmla="*/ 72 w 72"/>
                <a:gd name="T1" fmla="*/ 36 h 72"/>
                <a:gd name="T2" fmla="*/ 72 w 72"/>
                <a:gd name="T3" fmla="*/ 36 h 72"/>
                <a:gd name="T4" fmla="*/ 72 w 72"/>
                <a:gd name="T5" fmla="*/ 44 h 72"/>
                <a:gd name="T6" fmla="*/ 69 w 72"/>
                <a:gd name="T7" fmla="*/ 51 h 72"/>
                <a:gd name="T8" fmla="*/ 65 w 72"/>
                <a:gd name="T9" fmla="*/ 57 h 72"/>
                <a:gd name="T10" fmla="*/ 62 w 72"/>
                <a:gd name="T11" fmla="*/ 62 h 72"/>
                <a:gd name="T12" fmla="*/ 55 w 72"/>
                <a:gd name="T13" fmla="*/ 67 h 72"/>
                <a:gd name="T14" fmla="*/ 51 w 72"/>
                <a:gd name="T15" fmla="*/ 70 h 72"/>
                <a:gd name="T16" fmla="*/ 44 w 72"/>
                <a:gd name="T17" fmla="*/ 72 h 72"/>
                <a:gd name="T18" fmla="*/ 36 w 72"/>
                <a:gd name="T19" fmla="*/ 72 h 72"/>
                <a:gd name="T20" fmla="*/ 36 w 72"/>
                <a:gd name="T21" fmla="*/ 72 h 72"/>
                <a:gd name="T22" fmla="*/ 29 w 72"/>
                <a:gd name="T23" fmla="*/ 72 h 72"/>
                <a:gd name="T24" fmla="*/ 23 w 72"/>
                <a:gd name="T25" fmla="*/ 70 h 72"/>
                <a:gd name="T26" fmla="*/ 16 w 72"/>
                <a:gd name="T27" fmla="*/ 67 h 72"/>
                <a:gd name="T28" fmla="*/ 11 w 72"/>
                <a:gd name="T29" fmla="*/ 62 h 72"/>
                <a:gd name="T30" fmla="*/ 7 w 72"/>
                <a:gd name="T31" fmla="*/ 57 h 72"/>
                <a:gd name="T32" fmla="*/ 3 w 72"/>
                <a:gd name="T33" fmla="*/ 51 h 72"/>
                <a:gd name="T34" fmla="*/ 2 w 72"/>
                <a:gd name="T35" fmla="*/ 44 h 72"/>
                <a:gd name="T36" fmla="*/ 0 w 72"/>
                <a:gd name="T37" fmla="*/ 36 h 72"/>
                <a:gd name="T38" fmla="*/ 0 w 72"/>
                <a:gd name="T39" fmla="*/ 36 h 72"/>
                <a:gd name="T40" fmla="*/ 2 w 72"/>
                <a:gd name="T41" fmla="*/ 30 h 72"/>
                <a:gd name="T42" fmla="*/ 3 w 72"/>
                <a:gd name="T43" fmla="*/ 23 h 72"/>
                <a:gd name="T44" fmla="*/ 7 w 72"/>
                <a:gd name="T45" fmla="*/ 17 h 72"/>
                <a:gd name="T46" fmla="*/ 11 w 72"/>
                <a:gd name="T47" fmla="*/ 12 h 72"/>
                <a:gd name="T48" fmla="*/ 16 w 72"/>
                <a:gd name="T49" fmla="*/ 7 h 72"/>
                <a:gd name="T50" fmla="*/ 23 w 72"/>
                <a:gd name="T51" fmla="*/ 3 h 72"/>
                <a:gd name="T52" fmla="*/ 29 w 72"/>
                <a:gd name="T53" fmla="*/ 2 h 72"/>
                <a:gd name="T54" fmla="*/ 36 w 72"/>
                <a:gd name="T55" fmla="*/ 0 h 72"/>
                <a:gd name="T56" fmla="*/ 36 w 72"/>
                <a:gd name="T57" fmla="*/ 0 h 72"/>
                <a:gd name="T58" fmla="*/ 44 w 72"/>
                <a:gd name="T59" fmla="*/ 2 h 72"/>
                <a:gd name="T60" fmla="*/ 51 w 72"/>
                <a:gd name="T61" fmla="*/ 3 h 72"/>
                <a:gd name="T62" fmla="*/ 55 w 72"/>
                <a:gd name="T63" fmla="*/ 7 h 72"/>
                <a:gd name="T64" fmla="*/ 62 w 72"/>
                <a:gd name="T65" fmla="*/ 12 h 72"/>
                <a:gd name="T66" fmla="*/ 65 w 72"/>
                <a:gd name="T67" fmla="*/ 17 h 72"/>
                <a:gd name="T68" fmla="*/ 69 w 72"/>
                <a:gd name="T69" fmla="*/ 23 h 72"/>
                <a:gd name="T70" fmla="*/ 72 w 72"/>
                <a:gd name="T71" fmla="*/ 30 h 72"/>
                <a:gd name="T72" fmla="*/ 72 w 72"/>
                <a:gd name="T73" fmla="*/ 36 h 72"/>
                <a:gd name="T74" fmla="*/ 72 w 72"/>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72" y="36"/>
                  </a:moveTo>
                  <a:lnTo>
                    <a:pt x="72" y="36"/>
                  </a:lnTo>
                  <a:lnTo>
                    <a:pt x="72" y="44"/>
                  </a:lnTo>
                  <a:lnTo>
                    <a:pt x="69" y="51"/>
                  </a:lnTo>
                  <a:lnTo>
                    <a:pt x="65" y="57"/>
                  </a:lnTo>
                  <a:lnTo>
                    <a:pt x="62" y="62"/>
                  </a:lnTo>
                  <a:lnTo>
                    <a:pt x="55" y="67"/>
                  </a:lnTo>
                  <a:lnTo>
                    <a:pt x="51" y="70"/>
                  </a:lnTo>
                  <a:lnTo>
                    <a:pt x="44" y="72"/>
                  </a:lnTo>
                  <a:lnTo>
                    <a:pt x="36" y="72"/>
                  </a:lnTo>
                  <a:lnTo>
                    <a:pt x="36" y="72"/>
                  </a:lnTo>
                  <a:lnTo>
                    <a:pt x="29" y="72"/>
                  </a:lnTo>
                  <a:lnTo>
                    <a:pt x="23" y="70"/>
                  </a:lnTo>
                  <a:lnTo>
                    <a:pt x="16" y="67"/>
                  </a:lnTo>
                  <a:lnTo>
                    <a:pt x="11" y="62"/>
                  </a:lnTo>
                  <a:lnTo>
                    <a:pt x="7" y="57"/>
                  </a:lnTo>
                  <a:lnTo>
                    <a:pt x="3" y="51"/>
                  </a:lnTo>
                  <a:lnTo>
                    <a:pt x="2" y="44"/>
                  </a:lnTo>
                  <a:lnTo>
                    <a:pt x="0" y="36"/>
                  </a:lnTo>
                  <a:lnTo>
                    <a:pt x="0" y="36"/>
                  </a:lnTo>
                  <a:lnTo>
                    <a:pt x="2" y="30"/>
                  </a:lnTo>
                  <a:lnTo>
                    <a:pt x="3" y="23"/>
                  </a:lnTo>
                  <a:lnTo>
                    <a:pt x="7" y="17"/>
                  </a:lnTo>
                  <a:lnTo>
                    <a:pt x="11" y="12"/>
                  </a:lnTo>
                  <a:lnTo>
                    <a:pt x="16" y="7"/>
                  </a:lnTo>
                  <a:lnTo>
                    <a:pt x="23" y="3"/>
                  </a:lnTo>
                  <a:lnTo>
                    <a:pt x="29" y="2"/>
                  </a:lnTo>
                  <a:lnTo>
                    <a:pt x="36" y="0"/>
                  </a:lnTo>
                  <a:lnTo>
                    <a:pt x="36" y="0"/>
                  </a:lnTo>
                  <a:lnTo>
                    <a:pt x="44" y="2"/>
                  </a:lnTo>
                  <a:lnTo>
                    <a:pt x="51" y="3"/>
                  </a:lnTo>
                  <a:lnTo>
                    <a:pt x="55" y="7"/>
                  </a:lnTo>
                  <a:lnTo>
                    <a:pt x="62" y="12"/>
                  </a:lnTo>
                  <a:lnTo>
                    <a:pt x="65" y="17"/>
                  </a:lnTo>
                  <a:lnTo>
                    <a:pt x="69" y="23"/>
                  </a:lnTo>
                  <a:lnTo>
                    <a:pt x="72" y="30"/>
                  </a:lnTo>
                  <a:lnTo>
                    <a:pt x="72" y="36"/>
                  </a:lnTo>
                  <a:lnTo>
                    <a:pt x="7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38" name="Freeform 229"/>
            <p:cNvSpPr>
              <a:spLocks/>
            </p:cNvSpPr>
            <p:nvPr/>
          </p:nvSpPr>
          <p:spPr bwMode="auto">
            <a:xfrm>
              <a:off x="2810604" y="3601495"/>
              <a:ext cx="105251" cy="105251"/>
            </a:xfrm>
            <a:custGeom>
              <a:avLst/>
              <a:gdLst>
                <a:gd name="T0" fmla="*/ 72 w 72"/>
                <a:gd name="T1" fmla="*/ 36 h 72"/>
                <a:gd name="T2" fmla="*/ 72 w 72"/>
                <a:gd name="T3" fmla="*/ 36 h 72"/>
                <a:gd name="T4" fmla="*/ 70 w 72"/>
                <a:gd name="T5" fmla="*/ 44 h 72"/>
                <a:gd name="T6" fmla="*/ 68 w 72"/>
                <a:gd name="T7" fmla="*/ 51 h 72"/>
                <a:gd name="T8" fmla="*/ 65 w 72"/>
                <a:gd name="T9" fmla="*/ 57 h 72"/>
                <a:gd name="T10" fmla="*/ 60 w 72"/>
                <a:gd name="T11" fmla="*/ 62 h 72"/>
                <a:gd name="T12" fmla="*/ 55 w 72"/>
                <a:gd name="T13" fmla="*/ 67 h 72"/>
                <a:gd name="T14" fmla="*/ 51 w 72"/>
                <a:gd name="T15" fmla="*/ 70 h 72"/>
                <a:gd name="T16" fmla="*/ 42 w 72"/>
                <a:gd name="T17" fmla="*/ 72 h 72"/>
                <a:gd name="T18" fmla="*/ 36 w 72"/>
                <a:gd name="T19" fmla="*/ 72 h 72"/>
                <a:gd name="T20" fmla="*/ 36 w 72"/>
                <a:gd name="T21" fmla="*/ 72 h 72"/>
                <a:gd name="T22" fmla="*/ 29 w 72"/>
                <a:gd name="T23" fmla="*/ 72 h 72"/>
                <a:gd name="T24" fmla="*/ 21 w 72"/>
                <a:gd name="T25" fmla="*/ 70 h 72"/>
                <a:gd name="T26" fmla="*/ 16 w 72"/>
                <a:gd name="T27" fmla="*/ 67 h 72"/>
                <a:gd name="T28" fmla="*/ 11 w 72"/>
                <a:gd name="T29" fmla="*/ 62 h 72"/>
                <a:gd name="T30" fmla="*/ 7 w 72"/>
                <a:gd name="T31" fmla="*/ 57 h 72"/>
                <a:gd name="T32" fmla="*/ 3 w 72"/>
                <a:gd name="T33" fmla="*/ 51 h 72"/>
                <a:gd name="T34" fmla="*/ 2 w 72"/>
                <a:gd name="T35" fmla="*/ 44 h 72"/>
                <a:gd name="T36" fmla="*/ 0 w 72"/>
                <a:gd name="T37" fmla="*/ 36 h 72"/>
                <a:gd name="T38" fmla="*/ 0 w 72"/>
                <a:gd name="T39" fmla="*/ 36 h 72"/>
                <a:gd name="T40" fmla="*/ 2 w 72"/>
                <a:gd name="T41" fmla="*/ 30 h 72"/>
                <a:gd name="T42" fmla="*/ 3 w 72"/>
                <a:gd name="T43" fmla="*/ 23 h 72"/>
                <a:gd name="T44" fmla="*/ 7 w 72"/>
                <a:gd name="T45" fmla="*/ 17 h 72"/>
                <a:gd name="T46" fmla="*/ 11 w 72"/>
                <a:gd name="T47" fmla="*/ 12 h 72"/>
                <a:gd name="T48" fmla="*/ 16 w 72"/>
                <a:gd name="T49" fmla="*/ 7 h 72"/>
                <a:gd name="T50" fmla="*/ 21 w 72"/>
                <a:gd name="T51" fmla="*/ 3 h 72"/>
                <a:gd name="T52" fmla="*/ 29 w 72"/>
                <a:gd name="T53" fmla="*/ 2 h 72"/>
                <a:gd name="T54" fmla="*/ 36 w 72"/>
                <a:gd name="T55" fmla="*/ 0 h 72"/>
                <a:gd name="T56" fmla="*/ 36 w 72"/>
                <a:gd name="T57" fmla="*/ 0 h 72"/>
                <a:gd name="T58" fmla="*/ 42 w 72"/>
                <a:gd name="T59" fmla="*/ 2 h 72"/>
                <a:gd name="T60" fmla="*/ 51 w 72"/>
                <a:gd name="T61" fmla="*/ 3 h 72"/>
                <a:gd name="T62" fmla="*/ 55 w 72"/>
                <a:gd name="T63" fmla="*/ 7 h 72"/>
                <a:gd name="T64" fmla="*/ 60 w 72"/>
                <a:gd name="T65" fmla="*/ 12 h 72"/>
                <a:gd name="T66" fmla="*/ 65 w 72"/>
                <a:gd name="T67" fmla="*/ 17 h 72"/>
                <a:gd name="T68" fmla="*/ 68 w 72"/>
                <a:gd name="T69" fmla="*/ 23 h 72"/>
                <a:gd name="T70" fmla="*/ 70 w 72"/>
                <a:gd name="T71" fmla="*/ 30 h 72"/>
                <a:gd name="T72" fmla="*/ 72 w 72"/>
                <a:gd name="T73" fmla="*/ 36 h 72"/>
                <a:gd name="T74" fmla="*/ 72 w 72"/>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2">
                  <a:moveTo>
                    <a:pt x="72" y="36"/>
                  </a:moveTo>
                  <a:lnTo>
                    <a:pt x="72" y="36"/>
                  </a:lnTo>
                  <a:lnTo>
                    <a:pt x="70" y="44"/>
                  </a:lnTo>
                  <a:lnTo>
                    <a:pt x="68" y="51"/>
                  </a:lnTo>
                  <a:lnTo>
                    <a:pt x="65" y="57"/>
                  </a:lnTo>
                  <a:lnTo>
                    <a:pt x="60" y="62"/>
                  </a:lnTo>
                  <a:lnTo>
                    <a:pt x="55" y="67"/>
                  </a:lnTo>
                  <a:lnTo>
                    <a:pt x="51" y="70"/>
                  </a:lnTo>
                  <a:lnTo>
                    <a:pt x="42" y="72"/>
                  </a:lnTo>
                  <a:lnTo>
                    <a:pt x="36" y="72"/>
                  </a:lnTo>
                  <a:lnTo>
                    <a:pt x="36" y="72"/>
                  </a:lnTo>
                  <a:lnTo>
                    <a:pt x="29" y="72"/>
                  </a:lnTo>
                  <a:lnTo>
                    <a:pt x="21" y="70"/>
                  </a:lnTo>
                  <a:lnTo>
                    <a:pt x="16" y="67"/>
                  </a:lnTo>
                  <a:lnTo>
                    <a:pt x="11" y="62"/>
                  </a:lnTo>
                  <a:lnTo>
                    <a:pt x="7" y="57"/>
                  </a:lnTo>
                  <a:lnTo>
                    <a:pt x="3" y="51"/>
                  </a:lnTo>
                  <a:lnTo>
                    <a:pt x="2" y="44"/>
                  </a:lnTo>
                  <a:lnTo>
                    <a:pt x="0" y="36"/>
                  </a:lnTo>
                  <a:lnTo>
                    <a:pt x="0" y="36"/>
                  </a:lnTo>
                  <a:lnTo>
                    <a:pt x="2" y="30"/>
                  </a:lnTo>
                  <a:lnTo>
                    <a:pt x="3" y="23"/>
                  </a:lnTo>
                  <a:lnTo>
                    <a:pt x="7" y="17"/>
                  </a:lnTo>
                  <a:lnTo>
                    <a:pt x="11" y="12"/>
                  </a:lnTo>
                  <a:lnTo>
                    <a:pt x="16" y="7"/>
                  </a:lnTo>
                  <a:lnTo>
                    <a:pt x="21" y="3"/>
                  </a:lnTo>
                  <a:lnTo>
                    <a:pt x="29" y="2"/>
                  </a:lnTo>
                  <a:lnTo>
                    <a:pt x="36" y="0"/>
                  </a:lnTo>
                  <a:lnTo>
                    <a:pt x="36" y="0"/>
                  </a:lnTo>
                  <a:lnTo>
                    <a:pt x="42" y="2"/>
                  </a:lnTo>
                  <a:lnTo>
                    <a:pt x="51" y="3"/>
                  </a:lnTo>
                  <a:lnTo>
                    <a:pt x="55" y="7"/>
                  </a:lnTo>
                  <a:lnTo>
                    <a:pt x="60" y="12"/>
                  </a:lnTo>
                  <a:lnTo>
                    <a:pt x="65" y="17"/>
                  </a:lnTo>
                  <a:lnTo>
                    <a:pt x="68" y="23"/>
                  </a:lnTo>
                  <a:lnTo>
                    <a:pt x="70" y="30"/>
                  </a:lnTo>
                  <a:lnTo>
                    <a:pt x="72" y="36"/>
                  </a:lnTo>
                  <a:lnTo>
                    <a:pt x="7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39" name="Hand Pointer"/>
          <p:cNvSpPr>
            <a:spLocks/>
          </p:cNvSpPr>
          <p:nvPr/>
        </p:nvSpPr>
        <p:spPr bwMode="auto">
          <a:xfrm>
            <a:off x="4315258" y="7419559"/>
            <a:ext cx="850781" cy="1002080"/>
          </a:xfrm>
          <a:custGeom>
            <a:avLst/>
            <a:gdLst>
              <a:gd name="T0" fmla="*/ 388 w 388"/>
              <a:gd name="T1" fmla="*/ 232 h 457"/>
              <a:gd name="T2" fmla="*/ 385 w 388"/>
              <a:gd name="T3" fmla="*/ 217 h 457"/>
              <a:gd name="T4" fmla="*/ 375 w 388"/>
              <a:gd name="T5" fmla="*/ 204 h 457"/>
              <a:gd name="T6" fmla="*/ 363 w 388"/>
              <a:gd name="T7" fmla="*/ 196 h 457"/>
              <a:gd name="T8" fmla="*/ 347 w 388"/>
              <a:gd name="T9" fmla="*/ 192 h 457"/>
              <a:gd name="T10" fmla="*/ 341 w 388"/>
              <a:gd name="T11" fmla="*/ 192 h 457"/>
              <a:gd name="T12" fmla="*/ 328 w 388"/>
              <a:gd name="T13" fmla="*/ 196 h 457"/>
              <a:gd name="T14" fmla="*/ 323 w 388"/>
              <a:gd name="T15" fmla="*/ 201 h 457"/>
              <a:gd name="T16" fmla="*/ 323 w 388"/>
              <a:gd name="T17" fmla="*/ 192 h 457"/>
              <a:gd name="T18" fmla="*/ 316 w 388"/>
              <a:gd name="T19" fmla="*/ 178 h 457"/>
              <a:gd name="T20" fmla="*/ 305 w 388"/>
              <a:gd name="T21" fmla="*/ 166 h 457"/>
              <a:gd name="T22" fmla="*/ 290 w 388"/>
              <a:gd name="T23" fmla="*/ 160 h 457"/>
              <a:gd name="T24" fmla="*/ 282 w 388"/>
              <a:gd name="T25" fmla="*/ 160 h 457"/>
              <a:gd name="T26" fmla="*/ 271 w 388"/>
              <a:gd name="T27" fmla="*/ 161 h 457"/>
              <a:gd name="T28" fmla="*/ 259 w 388"/>
              <a:gd name="T29" fmla="*/ 168 h 457"/>
              <a:gd name="T30" fmla="*/ 259 w 388"/>
              <a:gd name="T31" fmla="*/ 168 h 457"/>
              <a:gd name="T32" fmla="*/ 256 w 388"/>
              <a:gd name="T33" fmla="*/ 152 h 457"/>
              <a:gd name="T34" fmla="*/ 246 w 388"/>
              <a:gd name="T35" fmla="*/ 139 h 457"/>
              <a:gd name="T36" fmla="*/ 235 w 388"/>
              <a:gd name="T37" fmla="*/ 130 h 457"/>
              <a:gd name="T38" fmla="*/ 218 w 388"/>
              <a:gd name="T39" fmla="*/ 127 h 457"/>
              <a:gd name="T40" fmla="*/ 210 w 388"/>
              <a:gd name="T41" fmla="*/ 129 h 457"/>
              <a:gd name="T42" fmla="*/ 194 w 388"/>
              <a:gd name="T43" fmla="*/ 135 h 457"/>
              <a:gd name="T44" fmla="*/ 187 w 388"/>
              <a:gd name="T45" fmla="*/ 39 h 457"/>
              <a:gd name="T46" fmla="*/ 187 w 388"/>
              <a:gd name="T47" fmla="*/ 33 h 457"/>
              <a:gd name="T48" fmla="*/ 181 w 388"/>
              <a:gd name="T49" fmla="*/ 18 h 457"/>
              <a:gd name="T50" fmla="*/ 170 w 388"/>
              <a:gd name="T51" fmla="*/ 7 h 457"/>
              <a:gd name="T52" fmla="*/ 157 w 388"/>
              <a:gd name="T53" fmla="*/ 0 h 457"/>
              <a:gd name="T54" fmla="*/ 148 w 388"/>
              <a:gd name="T55" fmla="*/ 0 h 457"/>
              <a:gd name="T56" fmla="*/ 132 w 388"/>
              <a:gd name="T57" fmla="*/ 3 h 457"/>
              <a:gd name="T58" fmla="*/ 119 w 388"/>
              <a:gd name="T59" fmla="*/ 11 h 457"/>
              <a:gd name="T60" fmla="*/ 111 w 388"/>
              <a:gd name="T61" fmla="*/ 24 h 457"/>
              <a:gd name="T62" fmla="*/ 108 w 388"/>
              <a:gd name="T63" fmla="*/ 39 h 457"/>
              <a:gd name="T64" fmla="*/ 72 w 388"/>
              <a:gd name="T65" fmla="*/ 194 h 457"/>
              <a:gd name="T66" fmla="*/ 67 w 388"/>
              <a:gd name="T67" fmla="*/ 189 h 457"/>
              <a:gd name="T68" fmla="*/ 52 w 388"/>
              <a:gd name="T69" fmla="*/ 181 h 457"/>
              <a:gd name="T70" fmla="*/ 38 w 388"/>
              <a:gd name="T71" fmla="*/ 178 h 457"/>
              <a:gd name="T72" fmla="*/ 23 w 388"/>
              <a:gd name="T73" fmla="*/ 183 h 457"/>
              <a:gd name="T74" fmla="*/ 15 w 388"/>
              <a:gd name="T75" fmla="*/ 186 h 457"/>
              <a:gd name="T76" fmla="*/ 5 w 388"/>
              <a:gd name="T77" fmla="*/ 199 h 457"/>
              <a:gd name="T78" fmla="*/ 0 w 388"/>
              <a:gd name="T79" fmla="*/ 214 h 457"/>
              <a:gd name="T80" fmla="*/ 0 w 388"/>
              <a:gd name="T81" fmla="*/ 228 h 457"/>
              <a:gd name="T82" fmla="*/ 7 w 388"/>
              <a:gd name="T83" fmla="*/ 243 h 457"/>
              <a:gd name="T84" fmla="*/ 116 w 388"/>
              <a:gd name="T85" fmla="*/ 388 h 457"/>
              <a:gd name="T86" fmla="*/ 139 w 388"/>
              <a:gd name="T87" fmla="*/ 417 h 457"/>
              <a:gd name="T88" fmla="*/ 147 w 388"/>
              <a:gd name="T89" fmla="*/ 426 h 457"/>
              <a:gd name="T90" fmla="*/ 163 w 388"/>
              <a:gd name="T91" fmla="*/ 440 h 457"/>
              <a:gd name="T92" fmla="*/ 184 w 388"/>
              <a:gd name="T93" fmla="*/ 450 h 457"/>
              <a:gd name="T94" fmla="*/ 205 w 388"/>
              <a:gd name="T95" fmla="*/ 455 h 457"/>
              <a:gd name="T96" fmla="*/ 290 w 388"/>
              <a:gd name="T97" fmla="*/ 457 h 457"/>
              <a:gd name="T98" fmla="*/ 308 w 388"/>
              <a:gd name="T99" fmla="*/ 455 h 457"/>
              <a:gd name="T100" fmla="*/ 341 w 388"/>
              <a:gd name="T101" fmla="*/ 442 h 457"/>
              <a:gd name="T102" fmla="*/ 365 w 388"/>
              <a:gd name="T103" fmla="*/ 421 h 457"/>
              <a:gd name="T104" fmla="*/ 381 w 388"/>
              <a:gd name="T105" fmla="*/ 390 h 457"/>
              <a:gd name="T106" fmla="*/ 386 w 388"/>
              <a:gd name="T107" fmla="*/ 373 h 457"/>
              <a:gd name="T108" fmla="*/ 388 w 388"/>
              <a:gd name="T109" fmla="*/ 23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457">
                <a:moveTo>
                  <a:pt x="388" y="232"/>
                </a:moveTo>
                <a:lnTo>
                  <a:pt x="388" y="232"/>
                </a:lnTo>
                <a:lnTo>
                  <a:pt x="386" y="223"/>
                </a:lnTo>
                <a:lnTo>
                  <a:pt x="385" y="217"/>
                </a:lnTo>
                <a:lnTo>
                  <a:pt x="380" y="209"/>
                </a:lnTo>
                <a:lnTo>
                  <a:pt x="375" y="204"/>
                </a:lnTo>
                <a:lnTo>
                  <a:pt x="370" y="199"/>
                </a:lnTo>
                <a:lnTo>
                  <a:pt x="363" y="196"/>
                </a:lnTo>
                <a:lnTo>
                  <a:pt x="355" y="192"/>
                </a:lnTo>
                <a:lnTo>
                  <a:pt x="347" y="192"/>
                </a:lnTo>
                <a:lnTo>
                  <a:pt x="347" y="192"/>
                </a:lnTo>
                <a:lnTo>
                  <a:pt x="341" y="192"/>
                </a:lnTo>
                <a:lnTo>
                  <a:pt x="334" y="194"/>
                </a:lnTo>
                <a:lnTo>
                  <a:pt x="328" y="196"/>
                </a:lnTo>
                <a:lnTo>
                  <a:pt x="323" y="201"/>
                </a:lnTo>
                <a:lnTo>
                  <a:pt x="323" y="201"/>
                </a:lnTo>
                <a:lnTo>
                  <a:pt x="323" y="201"/>
                </a:lnTo>
                <a:lnTo>
                  <a:pt x="323" y="192"/>
                </a:lnTo>
                <a:lnTo>
                  <a:pt x="319" y="184"/>
                </a:lnTo>
                <a:lnTo>
                  <a:pt x="316" y="178"/>
                </a:lnTo>
                <a:lnTo>
                  <a:pt x="311" y="171"/>
                </a:lnTo>
                <a:lnTo>
                  <a:pt x="305" y="166"/>
                </a:lnTo>
                <a:lnTo>
                  <a:pt x="298" y="163"/>
                </a:lnTo>
                <a:lnTo>
                  <a:pt x="290" y="160"/>
                </a:lnTo>
                <a:lnTo>
                  <a:pt x="282" y="160"/>
                </a:lnTo>
                <a:lnTo>
                  <a:pt x="282" y="160"/>
                </a:lnTo>
                <a:lnTo>
                  <a:pt x="275" y="160"/>
                </a:lnTo>
                <a:lnTo>
                  <a:pt x="271" y="161"/>
                </a:lnTo>
                <a:lnTo>
                  <a:pt x="264" y="165"/>
                </a:lnTo>
                <a:lnTo>
                  <a:pt x="259" y="168"/>
                </a:lnTo>
                <a:lnTo>
                  <a:pt x="259" y="168"/>
                </a:lnTo>
                <a:lnTo>
                  <a:pt x="259" y="168"/>
                </a:lnTo>
                <a:lnTo>
                  <a:pt x="258" y="160"/>
                </a:lnTo>
                <a:lnTo>
                  <a:pt x="256" y="152"/>
                </a:lnTo>
                <a:lnTo>
                  <a:pt x="251" y="145"/>
                </a:lnTo>
                <a:lnTo>
                  <a:pt x="246" y="139"/>
                </a:lnTo>
                <a:lnTo>
                  <a:pt x="241" y="134"/>
                </a:lnTo>
                <a:lnTo>
                  <a:pt x="235" y="130"/>
                </a:lnTo>
                <a:lnTo>
                  <a:pt x="227" y="129"/>
                </a:lnTo>
                <a:lnTo>
                  <a:pt x="218" y="127"/>
                </a:lnTo>
                <a:lnTo>
                  <a:pt x="218" y="127"/>
                </a:lnTo>
                <a:lnTo>
                  <a:pt x="210" y="129"/>
                </a:lnTo>
                <a:lnTo>
                  <a:pt x="202" y="132"/>
                </a:lnTo>
                <a:lnTo>
                  <a:pt x="194" y="135"/>
                </a:lnTo>
                <a:lnTo>
                  <a:pt x="187" y="142"/>
                </a:lnTo>
                <a:lnTo>
                  <a:pt x="187" y="39"/>
                </a:lnTo>
                <a:lnTo>
                  <a:pt x="187" y="39"/>
                </a:lnTo>
                <a:lnTo>
                  <a:pt x="187" y="33"/>
                </a:lnTo>
                <a:lnTo>
                  <a:pt x="184" y="24"/>
                </a:lnTo>
                <a:lnTo>
                  <a:pt x="181" y="18"/>
                </a:lnTo>
                <a:lnTo>
                  <a:pt x="176" y="11"/>
                </a:lnTo>
                <a:lnTo>
                  <a:pt x="170" y="7"/>
                </a:lnTo>
                <a:lnTo>
                  <a:pt x="163" y="3"/>
                </a:lnTo>
                <a:lnTo>
                  <a:pt x="157" y="0"/>
                </a:lnTo>
                <a:lnTo>
                  <a:pt x="148" y="0"/>
                </a:lnTo>
                <a:lnTo>
                  <a:pt x="148" y="0"/>
                </a:lnTo>
                <a:lnTo>
                  <a:pt x="140" y="0"/>
                </a:lnTo>
                <a:lnTo>
                  <a:pt x="132" y="3"/>
                </a:lnTo>
                <a:lnTo>
                  <a:pt x="126" y="7"/>
                </a:lnTo>
                <a:lnTo>
                  <a:pt x="119" y="11"/>
                </a:lnTo>
                <a:lnTo>
                  <a:pt x="114" y="18"/>
                </a:lnTo>
                <a:lnTo>
                  <a:pt x="111" y="24"/>
                </a:lnTo>
                <a:lnTo>
                  <a:pt x="108" y="33"/>
                </a:lnTo>
                <a:lnTo>
                  <a:pt x="108" y="39"/>
                </a:lnTo>
                <a:lnTo>
                  <a:pt x="108" y="243"/>
                </a:lnTo>
                <a:lnTo>
                  <a:pt x="72" y="194"/>
                </a:lnTo>
                <a:lnTo>
                  <a:pt x="72" y="194"/>
                </a:lnTo>
                <a:lnTo>
                  <a:pt x="67" y="189"/>
                </a:lnTo>
                <a:lnTo>
                  <a:pt x="60" y="184"/>
                </a:lnTo>
                <a:lnTo>
                  <a:pt x="52" y="181"/>
                </a:lnTo>
                <a:lnTo>
                  <a:pt x="46" y="179"/>
                </a:lnTo>
                <a:lnTo>
                  <a:pt x="38" y="178"/>
                </a:lnTo>
                <a:lnTo>
                  <a:pt x="29" y="179"/>
                </a:lnTo>
                <a:lnTo>
                  <a:pt x="23" y="183"/>
                </a:lnTo>
                <a:lnTo>
                  <a:pt x="15" y="186"/>
                </a:lnTo>
                <a:lnTo>
                  <a:pt x="15" y="186"/>
                </a:lnTo>
                <a:lnTo>
                  <a:pt x="10" y="192"/>
                </a:lnTo>
                <a:lnTo>
                  <a:pt x="5" y="199"/>
                </a:lnTo>
                <a:lnTo>
                  <a:pt x="2" y="205"/>
                </a:lnTo>
                <a:lnTo>
                  <a:pt x="0" y="214"/>
                </a:lnTo>
                <a:lnTo>
                  <a:pt x="0" y="220"/>
                </a:lnTo>
                <a:lnTo>
                  <a:pt x="0" y="228"/>
                </a:lnTo>
                <a:lnTo>
                  <a:pt x="3" y="236"/>
                </a:lnTo>
                <a:lnTo>
                  <a:pt x="7" y="243"/>
                </a:lnTo>
                <a:lnTo>
                  <a:pt x="116" y="388"/>
                </a:lnTo>
                <a:lnTo>
                  <a:pt x="116" y="388"/>
                </a:lnTo>
                <a:lnTo>
                  <a:pt x="122" y="395"/>
                </a:lnTo>
                <a:lnTo>
                  <a:pt x="139" y="417"/>
                </a:lnTo>
                <a:lnTo>
                  <a:pt x="139" y="417"/>
                </a:lnTo>
                <a:lnTo>
                  <a:pt x="147" y="426"/>
                </a:lnTo>
                <a:lnTo>
                  <a:pt x="155" y="434"/>
                </a:lnTo>
                <a:lnTo>
                  <a:pt x="163" y="440"/>
                </a:lnTo>
                <a:lnTo>
                  <a:pt x="173" y="447"/>
                </a:lnTo>
                <a:lnTo>
                  <a:pt x="184" y="450"/>
                </a:lnTo>
                <a:lnTo>
                  <a:pt x="194" y="453"/>
                </a:lnTo>
                <a:lnTo>
                  <a:pt x="205" y="455"/>
                </a:lnTo>
                <a:lnTo>
                  <a:pt x="217" y="457"/>
                </a:lnTo>
                <a:lnTo>
                  <a:pt x="290" y="457"/>
                </a:lnTo>
                <a:lnTo>
                  <a:pt x="290" y="457"/>
                </a:lnTo>
                <a:lnTo>
                  <a:pt x="308" y="455"/>
                </a:lnTo>
                <a:lnTo>
                  <a:pt x="324" y="450"/>
                </a:lnTo>
                <a:lnTo>
                  <a:pt x="341" y="442"/>
                </a:lnTo>
                <a:lnTo>
                  <a:pt x="354" y="432"/>
                </a:lnTo>
                <a:lnTo>
                  <a:pt x="365" y="421"/>
                </a:lnTo>
                <a:lnTo>
                  <a:pt x="375" y="406"/>
                </a:lnTo>
                <a:lnTo>
                  <a:pt x="381" y="390"/>
                </a:lnTo>
                <a:lnTo>
                  <a:pt x="386" y="373"/>
                </a:lnTo>
                <a:lnTo>
                  <a:pt x="386" y="373"/>
                </a:lnTo>
                <a:lnTo>
                  <a:pt x="388" y="364"/>
                </a:lnTo>
                <a:lnTo>
                  <a:pt x="388" y="23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40" name="Map"/>
          <p:cNvSpPr>
            <a:spLocks noEditPoints="1"/>
          </p:cNvSpPr>
          <p:nvPr/>
        </p:nvSpPr>
        <p:spPr bwMode="auto">
          <a:xfrm>
            <a:off x="5633092" y="418157"/>
            <a:ext cx="1002080" cy="980153"/>
          </a:xfrm>
          <a:custGeom>
            <a:avLst/>
            <a:gdLst>
              <a:gd name="T0" fmla="*/ 312 w 457"/>
              <a:gd name="T1" fmla="*/ 0 h 447"/>
              <a:gd name="T2" fmla="*/ 305 w 457"/>
              <a:gd name="T3" fmla="*/ 0 h 447"/>
              <a:gd name="T4" fmla="*/ 299 w 457"/>
              <a:gd name="T5" fmla="*/ 0 h 447"/>
              <a:gd name="T6" fmla="*/ 159 w 457"/>
              <a:gd name="T7" fmla="*/ 41 h 447"/>
              <a:gd name="T8" fmla="*/ 154 w 457"/>
              <a:gd name="T9" fmla="*/ 41 h 447"/>
              <a:gd name="T10" fmla="*/ 28 w 457"/>
              <a:gd name="T11" fmla="*/ 6 h 447"/>
              <a:gd name="T12" fmla="*/ 23 w 457"/>
              <a:gd name="T13" fmla="*/ 5 h 447"/>
              <a:gd name="T14" fmla="*/ 15 w 457"/>
              <a:gd name="T15" fmla="*/ 6 h 447"/>
              <a:gd name="T16" fmla="*/ 2 w 457"/>
              <a:gd name="T17" fmla="*/ 18 h 447"/>
              <a:gd name="T18" fmla="*/ 0 w 457"/>
              <a:gd name="T19" fmla="*/ 388 h 447"/>
              <a:gd name="T20" fmla="*/ 2 w 457"/>
              <a:gd name="T21" fmla="*/ 396 h 447"/>
              <a:gd name="T22" fmla="*/ 10 w 457"/>
              <a:gd name="T23" fmla="*/ 406 h 447"/>
              <a:gd name="T24" fmla="*/ 147 w 457"/>
              <a:gd name="T25" fmla="*/ 447 h 447"/>
              <a:gd name="T26" fmla="*/ 154 w 457"/>
              <a:gd name="T27" fmla="*/ 447 h 447"/>
              <a:gd name="T28" fmla="*/ 159 w 457"/>
              <a:gd name="T29" fmla="*/ 447 h 447"/>
              <a:gd name="T30" fmla="*/ 299 w 457"/>
              <a:gd name="T31" fmla="*/ 406 h 447"/>
              <a:gd name="T32" fmla="*/ 305 w 457"/>
              <a:gd name="T33" fmla="*/ 406 h 447"/>
              <a:gd name="T34" fmla="*/ 429 w 457"/>
              <a:gd name="T35" fmla="*/ 440 h 447"/>
              <a:gd name="T36" fmla="*/ 436 w 457"/>
              <a:gd name="T37" fmla="*/ 442 h 447"/>
              <a:gd name="T38" fmla="*/ 444 w 457"/>
              <a:gd name="T39" fmla="*/ 440 h 447"/>
              <a:gd name="T40" fmla="*/ 455 w 457"/>
              <a:gd name="T41" fmla="*/ 429 h 447"/>
              <a:gd name="T42" fmla="*/ 457 w 457"/>
              <a:gd name="T43" fmla="*/ 59 h 447"/>
              <a:gd name="T44" fmla="*/ 457 w 457"/>
              <a:gd name="T45" fmla="*/ 50 h 447"/>
              <a:gd name="T46" fmla="*/ 449 w 457"/>
              <a:gd name="T47" fmla="*/ 41 h 447"/>
              <a:gd name="T48" fmla="*/ 442 w 457"/>
              <a:gd name="T49" fmla="*/ 37 h 447"/>
              <a:gd name="T50" fmla="*/ 132 w 457"/>
              <a:gd name="T51" fmla="*/ 90 h 447"/>
              <a:gd name="T52" fmla="*/ 137 w 457"/>
              <a:gd name="T53" fmla="*/ 91 h 447"/>
              <a:gd name="T54" fmla="*/ 53 w 457"/>
              <a:gd name="T55" fmla="*/ 365 h 447"/>
              <a:gd name="T56" fmla="*/ 170 w 457"/>
              <a:gd name="T57" fmla="*/ 390 h 447"/>
              <a:gd name="T58" fmla="*/ 170 w 457"/>
              <a:gd name="T59" fmla="*/ 91 h 447"/>
              <a:gd name="T60" fmla="*/ 289 w 457"/>
              <a:gd name="T61" fmla="*/ 57 h 447"/>
              <a:gd name="T62" fmla="*/ 289 w 457"/>
              <a:gd name="T63" fmla="*/ 355 h 447"/>
              <a:gd name="T64" fmla="*/ 170 w 457"/>
              <a:gd name="T65" fmla="*/ 390 h 447"/>
              <a:gd name="T66" fmla="*/ 325 w 457"/>
              <a:gd name="T67" fmla="*/ 357 h 447"/>
              <a:gd name="T68" fmla="*/ 321 w 457"/>
              <a:gd name="T69" fmla="*/ 355 h 447"/>
              <a:gd name="T70" fmla="*/ 405 w 457"/>
              <a:gd name="T71" fmla="*/ 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7" h="447">
                <a:moveTo>
                  <a:pt x="442" y="37"/>
                </a:moveTo>
                <a:lnTo>
                  <a:pt x="312" y="0"/>
                </a:lnTo>
                <a:lnTo>
                  <a:pt x="312" y="0"/>
                </a:lnTo>
                <a:lnTo>
                  <a:pt x="305" y="0"/>
                </a:lnTo>
                <a:lnTo>
                  <a:pt x="305" y="0"/>
                </a:lnTo>
                <a:lnTo>
                  <a:pt x="299" y="0"/>
                </a:lnTo>
                <a:lnTo>
                  <a:pt x="159" y="41"/>
                </a:lnTo>
                <a:lnTo>
                  <a:pt x="159" y="41"/>
                </a:lnTo>
                <a:lnTo>
                  <a:pt x="154" y="41"/>
                </a:lnTo>
                <a:lnTo>
                  <a:pt x="154" y="41"/>
                </a:lnTo>
                <a:lnTo>
                  <a:pt x="147" y="41"/>
                </a:lnTo>
                <a:lnTo>
                  <a:pt x="28" y="6"/>
                </a:lnTo>
                <a:lnTo>
                  <a:pt x="28" y="6"/>
                </a:lnTo>
                <a:lnTo>
                  <a:pt x="23" y="5"/>
                </a:lnTo>
                <a:lnTo>
                  <a:pt x="23" y="5"/>
                </a:lnTo>
                <a:lnTo>
                  <a:pt x="15" y="6"/>
                </a:lnTo>
                <a:lnTo>
                  <a:pt x="7" y="11"/>
                </a:lnTo>
                <a:lnTo>
                  <a:pt x="2" y="18"/>
                </a:lnTo>
                <a:lnTo>
                  <a:pt x="0" y="28"/>
                </a:lnTo>
                <a:lnTo>
                  <a:pt x="0" y="388"/>
                </a:lnTo>
                <a:lnTo>
                  <a:pt x="0" y="388"/>
                </a:lnTo>
                <a:lnTo>
                  <a:pt x="2" y="396"/>
                </a:lnTo>
                <a:lnTo>
                  <a:pt x="5" y="401"/>
                </a:lnTo>
                <a:lnTo>
                  <a:pt x="10" y="406"/>
                </a:lnTo>
                <a:lnTo>
                  <a:pt x="17" y="409"/>
                </a:lnTo>
                <a:lnTo>
                  <a:pt x="147" y="447"/>
                </a:lnTo>
                <a:lnTo>
                  <a:pt x="147" y="447"/>
                </a:lnTo>
                <a:lnTo>
                  <a:pt x="154" y="447"/>
                </a:lnTo>
                <a:lnTo>
                  <a:pt x="154" y="447"/>
                </a:lnTo>
                <a:lnTo>
                  <a:pt x="159" y="447"/>
                </a:lnTo>
                <a:lnTo>
                  <a:pt x="299" y="406"/>
                </a:lnTo>
                <a:lnTo>
                  <a:pt x="299" y="406"/>
                </a:lnTo>
                <a:lnTo>
                  <a:pt x="305" y="406"/>
                </a:lnTo>
                <a:lnTo>
                  <a:pt x="305" y="406"/>
                </a:lnTo>
                <a:lnTo>
                  <a:pt x="312" y="406"/>
                </a:lnTo>
                <a:lnTo>
                  <a:pt x="429" y="440"/>
                </a:lnTo>
                <a:lnTo>
                  <a:pt x="429" y="440"/>
                </a:lnTo>
                <a:lnTo>
                  <a:pt x="436" y="442"/>
                </a:lnTo>
                <a:lnTo>
                  <a:pt x="436" y="442"/>
                </a:lnTo>
                <a:lnTo>
                  <a:pt x="444" y="440"/>
                </a:lnTo>
                <a:lnTo>
                  <a:pt x="450" y="435"/>
                </a:lnTo>
                <a:lnTo>
                  <a:pt x="455" y="429"/>
                </a:lnTo>
                <a:lnTo>
                  <a:pt x="457" y="419"/>
                </a:lnTo>
                <a:lnTo>
                  <a:pt x="457" y="59"/>
                </a:lnTo>
                <a:lnTo>
                  <a:pt x="457" y="59"/>
                </a:lnTo>
                <a:lnTo>
                  <a:pt x="457" y="50"/>
                </a:lnTo>
                <a:lnTo>
                  <a:pt x="453" y="46"/>
                </a:lnTo>
                <a:lnTo>
                  <a:pt x="449" y="41"/>
                </a:lnTo>
                <a:lnTo>
                  <a:pt x="442" y="37"/>
                </a:lnTo>
                <a:lnTo>
                  <a:pt x="442" y="37"/>
                </a:lnTo>
                <a:close/>
                <a:moveTo>
                  <a:pt x="53" y="67"/>
                </a:moveTo>
                <a:lnTo>
                  <a:pt x="132" y="90"/>
                </a:lnTo>
                <a:lnTo>
                  <a:pt x="132" y="90"/>
                </a:lnTo>
                <a:lnTo>
                  <a:pt x="137" y="91"/>
                </a:lnTo>
                <a:lnTo>
                  <a:pt x="137" y="390"/>
                </a:lnTo>
                <a:lnTo>
                  <a:pt x="53" y="365"/>
                </a:lnTo>
                <a:lnTo>
                  <a:pt x="53" y="67"/>
                </a:lnTo>
                <a:close/>
                <a:moveTo>
                  <a:pt x="170" y="390"/>
                </a:moveTo>
                <a:lnTo>
                  <a:pt x="170" y="91"/>
                </a:lnTo>
                <a:lnTo>
                  <a:pt x="170" y="91"/>
                </a:lnTo>
                <a:lnTo>
                  <a:pt x="173" y="90"/>
                </a:lnTo>
                <a:lnTo>
                  <a:pt x="289" y="57"/>
                </a:lnTo>
                <a:lnTo>
                  <a:pt x="289" y="355"/>
                </a:lnTo>
                <a:lnTo>
                  <a:pt x="289" y="355"/>
                </a:lnTo>
                <a:lnTo>
                  <a:pt x="286" y="357"/>
                </a:lnTo>
                <a:lnTo>
                  <a:pt x="170" y="390"/>
                </a:lnTo>
                <a:close/>
                <a:moveTo>
                  <a:pt x="405" y="380"/>
                </a:moveTo>
                <a:lnTo>
                  <a:pt x="325" y="357"/>
                </a:lnTo>
                <a:lnTo>
                  <a:pt x="325" y="357"/>
                </a:lnTo>
                <a:lnTo>
                  <a:pt x="321" y="355"/>
                </a:lnTo>
                <a:lnTo>
                  <a:pt x="321" y="57"/>
                </a:lnTo>
                <a:lnTo>
                  <a:pt x="405" y="81"/>
                </a:lnTo>
                <a:lnTo>
                  <a:pt x="405" y="38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7" name="Eye"/>
          <p:cNvGrpSpPr/>
          <p:nvPr/>
        </p:nvGrpSpPr>
        <p:grpSpPr>
          <a:xfrm>
            <a:off x="5633092" y="1933337"/>
            <a:ext cx="1002080" cy="629315"/>
            <a:chOff x="3276926" y="1288891"/>
            <a:chExt cx="668053" cy="419543"/>
          </a:xfrm>
        </p:grpSpPr>
        <p:sp>
          <p:nvSpPr>
            <p:cNvPr id="241" name="Freeform 232"/>
            <p:cNvSpPr>
              <a:spLocks noEditPoints="1"/>
            </p:cNvSpPr>
            <p:nvPr/>
          </p:nvSpPr>
          <p:spPr bwMode="auto">
            <a:xfrm>
              <a:off x="3276926" y="1288891"/>
              <a:ext cx="668053" cy="419543"/>
            </a:xfrm>
            <a:custGeom>
              <a:avLst/>
              <a:gdLst>
                <a:gd name="T0" fmla="*/ 455 w 457"/>
                <a:gd name="T1" fmla="*/ 134 h 287"/>
                <a:gd name="T2" fmla="*/ 403 w 457"/>
                <a:gd name="T3" fmla="*/ 75 h 287"/>
                <a:gd name="T4" fmla="*/ 346 w 457"/>
                <a:gd name="T5" fmla="*/ 35 h 287"/>
                <a:gd name="T6" fmla="*/ 318 w 457"/>
                <a:gd name="T7" fmla="*/ 20 h 287"/>
                <a:gd name="T8" fmla="*/ 289 w 457"/>
                <a:gd name="T9" fmla="*/ 9 h 287"/>
                <a:gd name="T10" fmla="*/ 260 w 457"/>
                <a:gd name="T11" fmla="*/ 2 h 287"/>
                <a:gd name="T12" fmla="*/ 229 w 457"/>
                <a:gd name="T13" fmla="*/ 0 h 287"/>
                <a:gd name="T14" fmla="*/ 199 w 457"/>
                <a:gd name="T15" fmla="*/ 2 h 287"/>
                <a:gd name="T16" fmla="*/ 170 w 457"/>
                <a:gd name="T17" fmla="*/ 9 h 287"/>
                <a:gd name="T18" fmla="*/ 141 w 457"/>
                <a:gd name="T19" fmla="*/ 20 h 287"/>
                <a:gd name="T20" fmla="*/ 111 w 457"/>
                <a:gd name="T21" fmla="*/ 35 h 287"/>
                <a:gd name="T22" fmla="*/ 56 w 457"/>
                <a:gd name="T23" fmla="*/ 75 h 287"/>
                <a:gd name="T24" fmla="*/ 4 w 457"/>
                <a:gd name="T25" fmla="*/ 134 h 287"/>
                <a:gd name="T26" fmla="*/ 2 w 457"/>
                <a:gd name="T27" fmla="*/ 139 h 287"/>
                <a:gd name="T28" fmla="*/ 2 w 457"/>
                <a:gd name="T29" fmla="*/ 149 h 287"/>
                <a:gd name="T30" fmla="*/ 4 w 457"/>
                <a:gd name="T31" fmla="*/ 154 h 287"/>
                <a:gd name="T32" fmla="*/ 56 w 457"/>
                <a:gd name="T33" fmla="*/ 212 h 287"/>
                <a:gd name="T34" fmla="*/ 111 w 457"/>
                <a:gd name="T35" fmla="*/ 253 h 287"/>
                <a:gd name="T36" fmla="*/ 141 w 457"/>
                <a:gd name="T37" fmla="*/ 268 h 287"/>
                <a:gd name="T38" fmla="*/ 170 w 457"/>
                <a:gd name="T39" fmla="*/ 278 h 287"/>
                <a:gd name="T40" fmla="*/ 199 w 457"/>
                <a:gd name="T41" fmla="*/ 284 h 287"/>
                <a:gd name="T42" fmla="*/ 229 w 457"/>
                <a:gd name="T43" fmla="*/ 287 h 287"/>
                <a:gd name="T44" fmla="*/ 260 w 457"/>
                <a:gd name="T45" fmla="*/ 284 h 287"/>
                <a:gd name="T46" fmla="*/ 289 w 457"/>
                <a:gd name="T47" fmla="*/ 278 h 287"/>
                <a:gd name="T48" fmla="*/ 318 w 457"/>
                <a:gd name="T49" fmla="*/ 268 h 287"/>
                <a:gd name="T50" fmla="*/ 346 w 457"/>
                <a:gd name="T51" fmla="*/ 253 h 287"/>
                <a:gd name="T52" fmla="*/ 403 w 457"/>
                <a:gd name="T53" fmla="*/ 212 h 287"/>
                <a:gd name="T54" fmla="*/ 455 w 457"/>
                <a:gd name="T55" fmla="*/ 154 h 287"/>
                <a:gd name="T56" fmla="*/ 457 w 457"/>
                <a:gd name="T57" fmla="*/ 149 h 287"/>
                <a:gd name="T58" fmla="*/ 457 w 457"/>
                <a:gd name="T59" fmla="*/ 139 h 287"/>
                <a:gd name="T60" fmla="*/ 455 w 457"/>
                <a:gd name="T61" fmla="*/ 134 h 287"/>
                <a:gd name="T62" fmla="*/ 233 w 457"/>
                <a:gd name="T63" fmla="*/ 234 h 287"/>
                <a:gd name="T64" fmla="*/ 198 w 457"/>
                <a:gd name="T65" fmla="*/ 227 h 287"/>
                <a:gd name="T66" fmla="*/ 170 w 457"/>
                <a:gd name="T67" fmla="*/ 207 h 287"/>
                <a:gd name="T68" fmla="*/ 150 w 457"/>
                <a:gd name="T69" fmla="*/ 178 h 287"/>
                <a:gd name="T70" fmla="*/ 142 w 457"/>
                <a:gd name="T71" fmla="*/ 144 h 287"/>
                <a:gd name="T72" fmla="*/ 145 w 457"/>
                <a:gd name="T73" fmla="*/ 126 h 287"/>
                <a:gd name="T74" fmla="*/ 159 w 457"/>
                <a:gd name="T75" fmla="*/ 93 h 287"/>
                <a:gd name="T76" fmla="*/ 183 w 457"/>
                <a:gd name="T77" fmla="*/ 69 h 287"/>
                <a:gd name="T78" fmla="*/ 216 w 457"/>
                <a:gd name="T79" fmla="*/ 54 h 287"/>
                <a:gd name="T80" fmla="*/ 233 w 457"/>
                <a:gd name="T81" fmla="*/ 53 h 287"/>
                <a:gd name="T82" fmla="*/ 269 w 457"/>
                <a:gd name="T83" fmla="*/ 61 h 287"/>
                <a:gd name="T84" fmla="*/ 297 w 457"/>
                <a:gd name="T85" fmla="*/ 79 h 287"/>
                <a:gd name="T86" fmla="*/ 317 w 457"/>
                <a:gd name="T87" fmla="*/ 108 h 287"/>
                <a:gd name="T88" fmla="*/ 325 w 457"/>
                <a:gd name="T89" fmla="*/ 144 h 287"/>
                <a:gd name="T90" fmla="*/ 323 w 457"/>
                <a:gd name="T91" fmla="*/ 162 h 287"/>
                <a:gd name="T92" fmla="*/ 308 w 457"/>
                <a:gd name="T93" fmla="*/ 194 h 287"/>
                <a:gd name="T94" fmla="*/ 284 w 457"/>
                <a:gd name="T95" fmla="*/ 219 h 287"/>
                <a:gd name="T96" fmla="*/ 251 w 457"/>
                <a:gd name="T97" fmla="*/ 232 h 287"/>
                <a:gd name="T98" fmla="*/ 233 w 457"/>
                <a:gd name="T99"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7" h="287">
                  <a:moveTo>
                    <a:pt x="455" y="134"/>
                  </a:moveTo>
                  <a:lnTo>
                    <a:pt x="455" y="134"/>
                  </a:lnTo>
                  <a:lnTo>
                    <a:pt x="429" y="103"/>
                  </a:lnTo>
                  <a:lnTo>
                    <a:pt x="403" y="75"/>
                  </a:lnTo>
                  <a:lnTo>
                    <a:pt x="375" y="53"/>
                  </a:lnTo>
                  <a:lnTo>
                    <a:pt x="346" y="35"/>
                  </a:lnTo>
                  <a:lnTo>
                    <a:pt x="333" y="26"/>
                  </a:lnTo>
                  <a:lnTo>
                    <a:pt x="318" y="20"/>
                  </a:lnTo>
                  <a:lnTo>
                    <a:pt x="304" y="13"/>
                  </a:lnTo>
                  <a:lnTo>
                    <a:pt x="289" y="9"/>
                  </a:lnTo>
                  <a:lnTo>
                    <a:pt x="274" y="5"/>
                  </a:lnTo>
                  <a:lnTo>
                    <a:pt x="260" y="2"/>
                  </a:lnTo>
                  <a:lnTo>
                    <a:pt x="243" y="0"/>
                  </a:lnTo>
                  <a:lnTo>
                    <a:pt x="229" y="0"/>
                  </a:lnTo>
                  <a:lnTo>
                    <a:pt x="214" y="0"/>
                  </a:lnTo>
                  <a:lnTo>
                    <a:pt x="199" y="2"/>
                  </a:lnTo>
                  <a:lnTo>
                    <a:pt x="185" y="5"/>
                  </a:lnTo>
                  <a:lnTo>
                    <a:pt x="170" y="9"/>
                  </a:lnTo>
                  <a:lnTo>
                    <a:pt x="155" y="13"/>
                  </a:lnTo>
                  <a:lnTo>
                    <a:pt x="141" y="20"/>
                  </a:lnTo>
                  <a:lnTo>
                    <a:pt x="126" y="26"/>
                  </a:lnTo>
                  <a:lnTo>
                    <a:pt x="111" y="35"/>
                  </a:lnTo>
                  <a:lnTo>
                    <a:pt x="84" y="53"/>
                  </a:lnTo>
                  <a:lnTo>
                    <a:pt x="56" y="75"/>
                  </a:lnTo>
                  <a:lnTo>
                    <a:pt x="30" y="103"/>
                  </a:lnTo>
                  <a:lnTo>
                    <a:pt x="4" y="134"/>
                  </a:lnTo>
                  <a:lnTo>
                    <a:pt x="4" y="134"/>
                  </a:lnTo>
                  <a:lnTo>
                    <a:pt x="2" y="139"/>
                  </a:lnTo>
                  <a:lnTo>
                    <a:pt x="0" y="144"/>
                  </a:lnTo>
                  <a:lnTo>
                    <a:pt x="2" y="149"/>
                  </a:lnTo>
                  <a:lnTo>
                    <a:pt x="4" y="154"/>
                  </a:lnTo>
                  <a:lnTo>
                    <a:pt x="4" y="154"/>
                  </a:lnTo>
                  <a:lnTo>
                    <a:pt x="30" y="185"/>
                  </a:lnTo>
                  <a:lnTo>
                    <a:pt x="56" y="212"/>
                  </a:lnTo>
                  <a:lnTo>
                    <a:pt x="84" y="235"/>
                  </a:lnTo>
                  <a:lnTo>
                    <a:pt x="111" y="253"/>
                  </a:lnTo>
                  <a:lnTo>
                    <a:pt x="126" y="261"/>
                  </a:lnTo>
                  <a:lnTo>
                    <a:pt x="141" y="268"/>
                  </a:lnTo>
                  <a:lnTo>
                    <a:pt x="155" y="274"/>
                  </a:lnTo>
                  <a:lnTo>
                    <a:pt x="170" y="278"/>
                  </a:lnTo>
                  <a:lnTo>
                    <a:pt x="185" y="282"/>
                  </a:lnTo>
                  <a:lnTo>
                    <a:pt x="199" y="284"/>
                  </a:lnTo>
                  <a:lnTo>
                    <a:pt x="214" y="286"/>
                  </a:lnTo>
                  <a:lnTo>
                    <a:pt x="229" y="287"/>
                  </a:lnTo>
                  <a:lnTo>
                    <a:pt x="243" y="286"/>
                  </a:lnTo>
                  <a:lnTo>
                    <a:pt x="260" y="284"/>
                  </a:lnTo>
                  <a:lnTo>
                    <a:pt x="274" y="282"/>
                  </a:lnTo>
                  <a:lnTo>
                    <a:pt x="289" y="278"/>
                  </a:lnTo>
                  <a:lnTo>
                    <a:pt x="304" y="274"/>
                  </a:lnTo>
                  <a:lnTo>
                    <a:pt x="318" y="268"/>
                  </a:lnTo>
                  <a:lnTo>
                    <a:pt x="333" y="261"/>
                  </a:lnTo>
                  <a:lnTo>
                    <a:pt x="346" y="253"/>
                  </a:lnTo>
                  <a:lnTo>
                    <a:pt x="375" y="235"/>
                  </a:lnTo>
                  <a:lnTo>
                    <a:pt x="403" y="212"/>
                  </a:lnTo>
                  <a:lnTo>
                    <a:pt x="429" y="185"/>
                  </a:lnTo>
                  <a:lnTo>
                    <a:pt x="455" y="154"/>
                  </a:lnTo>
                  <a:lnTo>
                    <a:pt x="455" y="154"/>
                  </a:lnTo>
                  <a:lnTo>
                    <a:pt x="457" y="149"/>
                  </a:lnTo>
                  <a:lnTo>
                    <a:pt x="457" y="144"/>
                  </a:lnTo>
                  <a:lnTo>
                    <a:pt x="457" y="139"/>
                  </a:lnTo>
                  <a:lnTo>
                    <a:pt x="455" y="134"/>
                  </a:lnTo>
                  <a:lnTo>
                    <a:pt x="455" y="134"/>
                  </a:lnTo>
                  <a:close/>
                  <a:moveTo>
                    <a:pt x="233" y="234"/>
                  </a:moveTo>
                  <a:lnTo>
                    <a:pt x="233" y="234"/>
                  </a:lnTo>
                  <a:lnTo>
                    <a:pt x="216" y="232"/>
                  </a:lnTo>
                  <a:lnTo>
                    <a:pt x="198" y="227"/>
                  </a:lnTo>
                  <a:lnTo>
                    <a:pt x="183" y="219"/>
                  </a:lnTo>
                  <a:lnTo>
                    <a:pt x="170" y="207"/>
                  </a:lnTo>
                  <a:lnTo>
                    <a:pt x="159" y="194"/>
                  </a:lnTo>
                  <a:lnTo>
                    <a:pt x="150" y="178"/>
                  </a:lnTo>
                  <a:lnTo>
                    <a:pt x="145" y="162"/>
                  </a:lnTo>
                  <a:lnTo>
                    <a:pt x="142" y="144"/>
                  </a:lnTo>
                  <a:lnTo>
                    <a:pt x="142" y="144"/>
                  </a:lnTo>
                  <a:lnTo>
                    <a:pt x="145" y="126"/>
                  </a:lnTo>
                  <a:lnTo>
                    <a:pt x="150" y="108"/>
                  </a:lnTo>
                  <a:lnTo>
                    <a:pt x="159" y="93"/>
                  </a:lnTo>
                  <a:lnTo>
                    <a:pt x="170" y="79"/>
                  </a:lnTo>
                  <a:lnTo>
                    <a:pt x="183" y="69"/>
                  </a:lnTo>
                  <a:lnTo>
                    <a:pt x="198" y="61"/>
                  </a:lnTo>
                  <a:lnTo>
                    <a:pt x="216" y="54"/>
                  </a:lnTo>
                  <a:lnTo>
                    <a:pt x="233" y="53"/>
                  </a:lnTo>
                  <a:lnTo>
                    <a:pt x="233" y="53"/>
                  </a:lnTo>
                  <a:lnTo>
                    <a:pt x="251" y="54"/>
                  </a:lnTo>
                  <a:lnTo>
                    <a:pt x="269" y="61"/>
                  </a:lnTo>
                  <a:lnTo>
                    <a:pt x="284" y="69"/>
                  </a:lnTo>
                  <a:lnTo>
                    <a:pt x="297" y="79"/>
                  </a:lnTo>
                  <a:lnTo>
                    <a:pt x="308" y="93"/>
                  </a:lnTo>
                  <a:lnTo>
                    <a:pt x="317" y="108"/>
                  </a:lnTo>
                  <a:lnTo>
                    <a:pt x="323" y="126"/>
                  </a:lnTo>
                  <a:lnTo>
                    <a:pt x="325" y="144"/>
                  </a:lnTo>
                  <a:lnTo>
                    <a:pt x="325" y="144"/>
                  </a:lnTo>
                  <a:lnTo>
                    <a:pt x="323" y="162"/>
                  </a:lnTo>
                  <a:lnTo>
                    <a:pt x="317" y="178"/>
                  </a:lnTo>
                  <a:lnTo>
                    <a:pt x="308" y="194"/>
                  </a:lnTo>
                  <a:lnTo>
                    <a:pt x="297" y="207"/>
                  </a:lnTo>
                  <a:lnTo>
                    <a:pt x="284" y="219"/>
                  </a:lnTo>
                  <a:lnTo>
                    <a:pt x="269" y="227"/>
                  </a:lnTo>
                  <a:lnTo>
                    <a:pt x="251" y="232"/>
                  </a:lnTo>
                  <a:lnTo>
                    <a:pt x="233" y="234"/>
                  </a:lnTo>
                  <a:lnTo>
                    <a:pt x="233"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2" name="Freeform 233"/>
            <p:cNvSpPr>
              <a:spLocks/>
            </p:cNvSpPr>
            <p:nvPr/>
          </p:nvSpPr>
          <p:spPr bwMode="auto">
            <a:xfrm>
              <a:off x="3551748" y="1432149"/>
              <a:ext cx="133026" cy="134488"/>
            </a:xfrm>
            <a:custGeom>
              <a:avLst/>
              <a:gdLst>
                <a:gd name="T0" fmla="*/ 45 w 91"/>
                <a:gd name="T1" fmla="*/ 0 h 92"/>
                <a:gd name="T2" fmla="*/ 45 w 91"/>
                <a:gd name="T3" fmla="*/ 0 h 92"/>
                <a:gd name="T4" fmla="*/ 37 w 91"/>
                <a:gd name="T5" fmla="*/ 2 h 92"/>
                <a:gd name="T6" fmla="*/ 28 w 91"/>
                <a:gd name="T7" fmla="*/ 3 h 92"/>
                <a:gd name="T8" fmla="*/ 21 w 91"/>
                <a:gd name="T9" fmla="*/ 8 h 92"/>
                <a:gd name="T10" fmla="*/ 13 w 91"/>
                <a:gd name="T11" fmla="*/ 13 h 92"/>
                <a:gd name="T12" fmla="*/ 8 w 91"/>
                <a:gd name="T13" fmla="*/ 20 h 92"/>
                <a:gd name="T14" fmla="*/ 3 w 91"/>
                <a:gd name="T15" fmla="*/ 28 h 92"/>
                <a:gd name="T16" fmla="*/ 1 w 91"/>
                <a:gd name="T17" fmla="*/ 36 h 92"/>
                <a:gd name="T18" fmla="*/ 0 w 91"/>
                <a:gd name="T19" fmla="*/ 46 h 92"/>
                <a:gd name="T20" fmla="*/ 0 w 91"/>
                <a:gd name="T21" fmla="*/ 46 h 92"/>
                <a:gd name="T22" fmla="*/ 1 w 91"/>
                <a:gd name="T23" fmla="*/ 54 h 92"/>
                <a:gd name="T24" fmla="*/ 3 w 91"/>
                <a:gd name="T25" fmla="*/ 64 h 92"/>
                <a:gd name="T26" fmla="*/ 8 w 91"/>
                <a:gd name="T27" fmla="*/ 70 h 92"/>
                <a:gd name="T28" fmla="*/ 13 w 91"/>
                <a:gd name="T29" fmla="*/ 77 h 92"/>
                <a:gd name="T30" fmla="*/ 21 w 91"/>
                <a:gd name="T31" fmla="*/ 83 h 92"/>
                <a:gd name="T32" fmla="*/ 28 w 91"/>
                <a:gd name="T33" fmla="*/ 87 h 92"/>
                <a:gd name="T34" fmla="*/ 37 w 91"/>
                <a:gd name="T35" fmla="*/ 90 h 92"/>
                <a:gd name="T36" fmla="*/ 45 w 91"/>
                <a:gd name="T37" fmla="*/ 92 h 92"/>
                <a:gd name="T38" fmla="*/ 45 w 91"/>
                <a:gd name="T39" fmla="*/ 92 h 92"/>
                <a:gd name="T40" fmla="*/ 55 w 91"/>
                <a:gd name="T41" fmla="*/ 90 h 92"/>
                <a:gd name="T42" fmla="*/ 63 w 91"/>
                <a:gd name="T43" fmla="*/ 87 h 92"/>
                <a:gd name="T44" fmla="*/ 72 w 91"/>
                <a:gd name="T45" fmla="*/ 83 h 92"/>
                <a:gd name="T46" fmla="*/ 78 w 91"/>
                <a:gd name="T47" fmla="*/ 77 h 92"/>
                <a:gd name="T48" fmla="*/ 83 w 91"/>
                <a:gd name="T49" fmla="*/ 70 h 92"/>
                <a:gd name="T50" fmla="*/ 88 w 91"/>
                <a:gd name="T51" fmla="*/ 64 h 92"/>
                <a:gd name="T52" fmla="*/ 89 w 91"/>
                <a:gd name="T53" fmla="*/ 54 h 92"/>
                <a:gd name="T54" fmla="*/ 91 w 91"/>
                <a:gd name="T55" fmla="*/ 46 h 92"/>
                <a:gd name="T56" fmla="*/ 91 w 91"/>
                <a:gd name="T57" fmla="*/ 46 h 92"/>
                <a:gd name="T58" fmla="*/ 89 w 91"/>
                <a:gd name="T59" fmla="*/ 36 h 92"/>
                <a:gd name="T60" fmla="*/ 88 w 91"/>
                <a:gd name="T61" fmla="*/ 28 h 92"/>
                <a:gd name="T62" fmla="*/ 83 w 91"/>
                <a:gd name="T63" fmla="*/ 20 h 92"/>
                <a:gd name="T64" fmla="*/ 78 w 91"/>
                <a:gd name="T65" fmla="*/ 13 h 92"/>
                <a:gd name="T66" fmla="*/ 72 w 91"/>
                <a:gd name="T67" fmla="*/ 8 h 92"/>
                <a:gd name="T68" fmla="*/ 63 w 91"/>
                <a:gd name="T69" fmla="*/ 3 h 92"/>
                <a:gd name="T70" fmla="*/ 55 w 91"/>
                <a:gd name="T71" fmla="*/ 2 h 92"/>
                <a:gd name="T72" fmla="*/ 45 w 91"/>
                <a:gd name="T73" fmla="*/ 0 h 92"/>
                <a:gd name="T74" fmla="*/ 45 w 91"/>
                <a:gd name="T7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2">
                  <a:moveTo>
                    <a:pt x="45" y="0"/>
                  </a:moveTo>
                  <a:lnTo>
                    <a:pt x="45" y="0"/>
                  </a:lnTo>
                  <a:lnTo>
                    <a:pt x="37" y="2"/>
                  </a:lnTo>
                  <a:lnTo>
                    <a:pt x="28" y="3"/>
                  </a:lnTo>
                  <a:lnTo>
                    <a:pt x="21" y="8"/>
                  </a:lnTo>
                  <a:lnTo>
                    <a:pt x="13" y="13"/>
                  </a:lnTo>
                  <a:lnTo>
                    <a:pt x="8" y="20"/>
                  </a:lnTo>
                  <a:lnTo>
                    <a:pt x="3" y="28"/>
                  </a:lnTo>
                  <a:lnTo>
                    <a:pt x="1" y="36"/>
                  </a:lnTo>
                  <a:lnTo>
                    <a:pt x="0" y="46"/>
                  </a:lnTo>
                  <a:lnTo>
                    <a:pt x="0" y="46"/>
                  </a:lnTo>
                  <a:lnTo>
                    <a:pt x="1" y="54"/>
                  </a:lnTo>
                  <a:lnTo>
                    <a:pt x="3" y="64"/>
                  </a:lnTo>
                  <a:lnTo>
                    <a:pt x="8" y="70"/>
                  </a:lnTo>
                  <a:lnTo>
                    <a:pt x="13" y="77"/>
                  </a:lnTo>
                  <a:lnTo>
                    <a:pt x="21" y="83"/>
                  </a:lnTo>
                  <a:lnTo>
                    <a:pt x="28" y="87"/>
                  </a:lnTo>
                  <a:lnTo>
                    <a:pt x="37" y="90"/>
                  </a:lnTo>
                  <a:lnTo>
                    <a:pt x="45" y="92"/>
                  </a:lnTo>
                  <a:lnTo>
                    <a:pt x="45" y="92"/>
                  </a:lnTo>
                  <a:lnTo>
                    <a:pt x="55" y="90"/>
                  </a:lnTo>
                  <a:lnTo>
                    <a:pt x="63" y="87"/>
                  </a:lnTo>
                  <a:lnTo>
                    <a:pt x="72" y="83"/>
                  </a:lnTo>
                  <a:lnTo>
                    <a:pt x="78" y="77"/>
                  </a:lnTo>
                  <a:lnTo>
                    <a:pt x="83" y="70"/>
                  </a:lnTo>
                  <a:lnTo>
                    <a:pt x="88" y="64"/>
                  </a:lnTo>
                  <a:lnTo>
                    <a:pt x="89" y="54"/>
                  </a:lnTo>
                  <a:lnTo>
                    <a:pt x="91" y="46"/>
                  </a:lnTo>
                  <a:lnTo>
                    <a:pt x="91" y="46"/>
                  </a:lnTo>
                  <a:lnTo>
                    <a:pt x="89" y="36"/>
                  </a:lnTo>
                  <a:lnTo>
                    <a:pt x="88" y="28"/>
                  </a:lnTo>
                  <a:lnTo>
                    <a:pt x="83" y="20"/>
                  </a:lnTo>
                  <a:lnTo>
                    <a:pt x="78" y="13"/>
                  </a:lnTo>
                  <a:lnTo>
                    <a:pt x="72" y="8"/>
                  </a:lnTo>
                  <a:lnTo>
                    <a:pt x="63" y="3"/>
                  </a:lnTo>
                  <a:lnTo>
                    <a:pt x="55" y="2"/>
                  </a:lnTo>
                  <a:lnTo>
                    <a:pt x="45" y="0"/>
                  </a:lnTo>
                  <a:lnTo>
                    <a:pt x="4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8" name="Microphone"/>
          <p:cNvGrpSpPr/>
          <p:nvPr/>
        </p:nvGrpSpPr>
        <p:grpSpPr>
          <a:xfrm>
            <a:off x="5845787" y="3229243"/>
            <a:ext cx="581075" cy="999887"/>
            <a:chOff x="3418723" y="2152828"/>
            <a:chExt cx="387383" cy="666591"/>
          </a:xfrm>
        </p:grpSpPr>
        <p:sp>
          <p:nvSpPr>
            <p:cNvPr id="244" name="Freeform 235"/>
            <p:cNvSpPr>
              <a:spLocks/>
            </p:cNvSpPr>
            <p:nvPr/>
          </p:nvSpPr>
          <p:spPr bwMode="auto">
            <a:xfrm>
              <a:off x="3475734" y="2152828"/>
              <a:ext cx="273361" cy="507253"/>
            </a:xfrm>
            <a:custGeom>
              <a:avLst/>
              <a:gdLst>
                <a:gd name="T0" fmla="*/ 93 w 187"/>
                <a:gd name="T1" fmla="*/ 0 h 347"/>
                <a:gd name="T2" fmla="*/ 93 w 187"/>
                <a:gd name="T3" fmla="*/ 0 h 347"/>
                <a:gd name="T4" fmla="*/ 75 w 187"/>
                <a:gd name="T5" fmla="*/ 1 h 347"/>
                <a:gd name="T6" fmla="*/ 57 w 187"/>
                <a:gd name="T7" fmla="*/ 6 h 347"/>
                <a:gd name="T8" fmla="*/ 40 w 187"/>
                <a:gd name="T9" fmla="*/ 16 h 347"/>
                <a:gd name="T10" fmla="*/ 27 w 187"/>
                <a:gd name="T11" fmla="*/ 27 h 347"/>
                <a:gd name="T12" fmla="*/ 16 w 187"/>
                <a:gd name="T13" fmla="*/ 40 h 347"/>
                <a:gd name="T14" fmla="*/ 6 w 187"/>
                <a:gd name="T15" fmla="*/ 57 h 347"/>
                <a:gd name="T16" fmla="*/ 1 w 187"/>
                <a:gd name="T17" fmla="*/ 75 h 347"/>
                <a:gd name="T18" fmla="*/ 0 w 187"/>
                <a:gd name="T19" fmla="*/ 93 h 347"/>
                <a:gd name="T20" fmla="*/ 0 w 187"/>
                <a:gd name="T21" fmla="*/ 254 h 347"/>
                <a:gd name="T22" fmla="*/ 0 w 187"/>
                <a:gd name="T23" fmla="*/ 254 h 347"/>
                <a:gd name="T24" fmla="*/ 1 w 187"/>
                <a:gd name="T25" fmla="*/ 272 h 347"/>
                <a:gd name="T26" fmla="*/ 6 w 187"/>
                <a:gd name="T27" fmla="*/ 290 h 347"/>
                <a:gd name="T28" fmla="*/ 16 w 187"/>
                <a:gd name="T29" fmla="*/ 306 h 347"/>
                <a:gd name="T30" fmla="*/ 27 w 187"/>
                <a:gd name="T31" fmla="*/ 321 h 347"/>
                <a:gd name="T32" fmla="*/ 40 w 187"/>
                <a:gd name="T33" fmla="*/ 332 h 347"/>
                <a:gd name="T34" fmla="*/ 57 w 187"/>
                <a:gd name="T35" fmla="*/ 341 h 347"/>
                <a:gd name="T36" fmla="*/ 75 w 187"/>
                <a:gd name="T37" fmla="*/ 345 h 347"/>
                <a:gd name="T38" fmla="*/ 93 w 187"/>
                <a:gd name="T39" fmla="*/ 347 h 347"/>
                <a:gd name="T40" fmla="*/ 93 w 187"/>
                <a:gd name="T41" fmla="*/ 347 h 347"/>
                <a:gd name="T42" fmla="*/ 112 w 187"/>
                <a:gd name="T43" fmla="*/ 345 h 347"/>
                <a:gd name="T44" fmla="*/ 130 w 187"/>
                <a:gd name="T45" fmla="*/ 341 h 347"/>
                <a:gd name="T46" fmla="*/ 145 w 187"/>
                <a:gd name="T47" fmla="*/ 332 h 347"/>
                <a:gd name="T48" fmla="*/ 159 w 187"/>
                <a:gd name="T49" fmla="*/ 321 h 347"/>
                <a:gd name="T50" fmla="*/ 171 w 187"/>
                <a:gd name="T51" fmla="*/ 306 h 347"/>
                <a:gd name="T52" fmla="*/ 179 w 187"/>
                <a:gd name="T53" fmla="*/ 290 h 347"/>
                <a:gd name="T54" fmla="*/ 185 w 187"/>
                <a:gd name="T55" fmla="*/ 272 h 347"/>
                <a:gd name="T56" fmla="*/ 187 w 187"/>
                <a:gd name="T57" fmla="*/ 254 h 347"/>
                <a:gd name="T58" fmla="*/ 187 w 187"/>
                <a:gd name="T59" fmla="*/ 93 h 347"/>
                <a:gd name="T60" fmla="*/ 187 w 187"/>
                <a:gd name="T61" fmla="*/ 93 h 347"/>
                <a:gd name="T62" fmla="*/ 185 w 187"/>
                <a:gd name="T63" fmla="*/ 75 h 347"/>
                <a:gd name="T64" fmla="*/ 179 w 187"/>
                <a:gd name="T65" fmla="*/ 57 h 347"/>
                <a:gd name="T66" fmla="*/ 171 w 187"/>
                <a:gd name="T67" fmla="*/ 40 h 347"/>
                <a:gd name="T68" fmla="*/ 159 w 187"/>
                <a:gd name="T69" fmla="*/ 27 h 347"/>
                <a:gd name="T70" fmla="*/ 145 w 187"/>
                <a:gd name="T71" fmla="*/ 16 h 347"/>
                <a:gd name="T72" fmla="*/ 130 w 187"/>
                <a:gd name="T73" fmla="*/ 6 h 347"/>
                <a:gd name="T74" fmla="*/ 112 w 187"/>
                <a:gd name="T75" fmla="*/ 1 h 347"/>
                <a:gd name="T76" fmla="*/ 93 w 187"/>
                <a:gd name="T77" fmla="*/ 0 h 347"/>
                <a:gd name="T78" fmla="*/ 93 w 187"/>
                <a:gd name="T7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47">
                  <a:moveTo>
                    <a:pt x="93" y="0"/>
                  </a:moveTo>
                  <a:lnTo>
                    <a:pt x="93" y="0"/>
                  </a:lnTo>
                  <a:lnTo>
                    <a:pt x="75" y="1"/>
                  </a:lnTo>
                  <a:lnTo>
                    <a:pt x="57" y="6"/>
                  </a:lnTo>
                  <a:lnTo>
                    <a:pt x="40" y="16"/>
                  </a:lnTo>
                  <a:lnTo>
                    <a:pt x="27" y="27"/>
                  </a:lnTo>
                  <a:lnTo>
                    <a:pt x="16" y="40"/>
                  </a:lnTo>
                  <a:lnTo>
                    <a:pt x="6" y="57"/>
                  </a:lnTo>
                  <a:lnTo>
                    <a:pt x="1" y="75"/>
                  </a:lnTo>
                  <a:lnTo>
                    <a:pt x="0" y="93"/>
                  </a:lnTo>
                  <a:lnTo>
                    <a:pt x="0" y="254"/>
                  </a:lnTo>
                  <a:lnTo>
                    <a:pt x="0" y="254"/>
                  </a:lnTo>
                  <a:lnTo>
                    <a:pt x="1" y="272"/>
                  </a:lnTo>
                  <a:lnTo>
                    <a:pt x="6" y="290"/>
                  </a:lnTo>
                  <a:lnTo>
                    <a:pt x="16" y="306"/>
                  </a:lnTo>
                  <a:lnTo>
                    <a:pt x="27" y="321"/>
                  </a:lnTo>
                  <a:lnTo>
                    <a:pt x="40" y="332"/>
                  </a:lnTo>
                  <a:lnTo>
                    <a:pt x="57" y="341"/>
                  </a:lnTo>
                  <a:lnTo>
                    <a:pt x="75" y="345"/>
                  </a:lnTo>
                  <a:lnTo>
                    <a:pt x="93" y="347"/>
                  </a:lnTo>
                  <a:lnTo>
                    <a:pt x="93" y="347"/>
                  </a:lnTo>
                  <a:lnTo>
                    <a:pt x="112" y="345"/>
                  </a:lnTo>
                  <a:lnTo>
                    <a:pt x="130" y="341"/>
                  </a:lnTo>
                  <a:lnTo>
                    <a:pt x="145" y="332"/>
                  </a:lnTo>
                  <a:lnTo>
                    <a:pt x="159" y="321"/>
                  </a:lnTo>
                  <a:lnTo>
                    <a:pt x="171" y="306"/>
                  </a:lnTo>
                  <a:lnTo>
                    <a:pt x="179" y="290"/>
                  </a:lnTo>
                  <a:lnTo>
                    <a:pt x="185" y="272"/>
                  </a:lnTo>
                  <a:lnTo>
                    <a:pt x="187" y="254"/>
                  </a:lnTo>
                  <a:lnTo>
                    <a:pt x="187" y="93"/>
                  </a:lnTo>
                  <a:lnTo>
                    <a:pt x="187" y="93"/>
                  </a:lnTo>
                  <a:lnTo>
                    <a:pt x="185" y="75"/>
                  </a:lnTo>
                  <a:lnTo>
                    <a:pt x="179" y="57"/>
                  </a:lnTo>
                  <a:lnTo>
                    <a:pt x="171" y="40"/>
                  </a:lnTo>
                  <a:lnTo>
                    <a:pt x="159" y="27"/>
                  </a:lnTo>
                  <a:lnTo>
                    <a:pt x="145" y="16"/>
                  </a:lnTo>
                  <a:lnTo>
                    <a:pt x="130" y="6"/>
                  </a:lnTo>
                  <a:lnTo>
                    <a:pt x="112" y="1"/>
                  </a:lnTo>
                  <a:lnTo>
                    <a:pt x="93" y="0"/>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5" name="Freeform 236"/>
            <p:cNvSpPr>
              <a:spLocks/>
            </p:cNvSpPr>
            <p:nvPr/>
          </p:nvSpPr>
          <p:spPr bwMode="auto">
            <a:xfrm>
              <a:off x="3521050" y="2192297"/>
              <a:ext cx="182728" cy="173957"/>
            </a:xfrm>
            <a:custGeom>
              <a:avLst/>
              <a:gdLst>
                <a:gd name="T0" fmla="*/ 0 w 125"/>
                <a:gd name="T1" fmla="*/ 119 h 119"/>
                <a:gd name="T2" fmla="*/ 0 w 125"/>
                <a:gd name="T3" fmla="*/ 62 h 119"/>
                <a:gd name="T4" fmla="*/ 0 w 125"/>
                <a:gd name="T5" fmla="*/ 62 h 119"/>
                <a:gd name="T6" fmla="*/ 1 w 125"/>
                <a:gd name="T7" fmla="*/ 49 h 119"/>
                <a:gd name="T8" fmla="*/ 5 w 125"/>
                <a:gd name="T9" fmla="*/ 38 h 119"/>
                <a:gd name="T10" fmla="*/ 11 w 125"/>
                <a:gd name="T11" fmla="*/ 28 h 119"/>
                <a:gd name="T12" fmla="*/ 18 w 125"/>
                <a:gd name="T13" fmla="*/ 18 h 119"/>
                <a:gd name="T14" fmla="*/ 27 w 125"/>
                <a:gd name="T15" fmla="*/ 12 h 119"/>
                <a:gd name="T16" fmla="*/ 37 w 125"/>
                <a:gd name="T17" fmla="*/ 5 h 119"/>
                <a:gd name="T18" fmla="*/ 50 w 125"/>
                <a:gd name="T19" fmla="*/ 2 h 119"/>
                <a:gd name="T20" fmla="*/ 62 w 125"/>
                <a:gd name="T21" fmla="*/ 0 h 119"/>
                <a:gd name="T22" fmla="*/ 62 w 125"/>
                <a:gd name="T23" fmla="*/ 0 h 119"/>
                <a:gd name="T24" fmla="*/ 75 w 125"/>
                <a:gd name="T25" fmla="*/ 2 h 119"/>
                <a:gd name="T26" fmla="*/ 86 w 125"/>
                <a:gd name="T27" fmla="*/ 5 h 119"/>
                <a:gd name="T28" fmla="*/ 97 w 125"/>
                <a:gd name="T29" fmla="*/ 12 h 119"/>
                <a:gd name="T30" fmla="*/ 106 w 125"/>
                <a:gd name="T31" fmla="*/ 18 h 119"/>
                <a:gd name="T32" fmla="*/ 114 w 125"/>
                <a:gd name="T33" fmla="*/ 28 h 119"/>
                <a:gd name="T34" fmla="*/ 120 w 125"/>
                <a:gd name="T35" fmla="*/ 38 h 119"/>
                <a:gd name="T36" fmla="*/ 124 w 125"/>
                <a:gd name="T37" fmla="*/ 49 h 119"/>
                <a:gd name="T38" fmla="*/ 125 w 125"/>
                <a:gd name="T39" fmla="*/ 62 h 119"/>
                <a:gd name="T40" fmla="*/ 125 w 125"/>
                <a:gd name="T4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19">
                  <a:moveTo>
                    <a:pt x="0" y="119"/>
                  </a:moveTo>
                  <a:lnTo>
                    <a:pt x="0" y="62"/>
                  </a:lnTo>
                  <a:lnTo>
                    <a:pt x="0" y="62"/>
                  </a:lnTo>
                  <a:lnTo>
                    <a:pt x="1" y="49"/>
                  </a:lnTo>
                  <a:lnTo>
                    <a:pt x="5" y="38"/>
                  </a:lnTo>
                  <a:lnTo>
                    <a:pt x="11" y="28"/>
                  </a:lnTo>
                  <a:lnTo>
                    <a:pt x="18" y="18"/>
                  </a:lnTo>
                  <a:lnTo>
                    <a:pt x="27" y="12"/>
                  </a:lnTo>
                  <a:lnTo>
                    <a:pt x="37" y="5"/>
                  </a:lnTo>
                  <a:lnTo>
                    <a:pt x="50" y="2"/>
                  </a:lnTo>
                  <a:lnTo>
                    <a:pt x="62" y="0"/>
                  </a:lnTo>
                  <a:lnTo>
                    <a:pt x="62" y="0"/>
                  </a:lnTo>
                  <a:lnTo>
                    <a:pt x="75" y="2"/>
                  </a:lnTo>
                  <a:lnTo>
                    <a:pt x="86" y="5"/>
                  </a:lnTo>
                  <a:lnTo>
                    <a:pt x="97" y="12"/>
                  </a:lnTo>
                  <a:lnTo>
                    <a:pt x="106" y="18"/>
                  </a:lnTo>
                  <a:lnTo>
                    <a:pt x="114" y="28"/>
                  </a:lnTo>
                  <a:lnTo>
                    <a:pt x="120" y="38"/>
                  </a:lnTo>
                  <a:lnTo>
                    <a:pt x="124" y="49"/>
                  </a:lnTo>
                  <a:lnTo>
                    <a:pt x="125" y="62"/>
                  </a:lnTo>
                  <a:lnTo>
                    <a:pt x="125"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3" name="Freeform 234"/>
            <p:cNvSpPr>
              <a:spLocks noEditPoints="1"/>
            </p:cNvSpPr>
            <p:nvPr/>
          </p:nvSpPr>
          <p:spPr bwMode="auto">
            <a:xfrm>
              <a:off x="3475734" y="2152828"/>
              <a:ext cx="273361" cy="507253"/>
            </a:xfrm>
            <a:custGeom>
              <a:avLst/>
              <a:gdLst>
                <a:gd name="T0" fmla="*/ 93 w 187"/>
                <a:gd name="T1" fmla="*/ 0 h 347"/>
                <a:gd name="T2" fmla="*/ 93 w 187"/>
                <a:gd name="T3" fmla="*/ 0 h 347"/>
                <a:gd name="T4" fmla="*/ 75 w 187"/>
                <a:gd name="T5" fmla="*/ 1 h 347"/>
                <a:gd name="T6" fmla="*/ 57 w 187"/>
                <a:gd name="T7" fmla="*/ 6 h 347"/>
                <a:gd name="T8" fmla="*/ 40 w 187"/>
                <a:gd name="T9" fmla="*/ 16 h 347"/>
                <a:gd name="T10" fmla="*/ 27 w 187"/>
                <a:gd name="T11" fmla="*/ 27 h 347"/>
                <a:gd name="T12" fmla="*/ 16 w 187"/>
                <a:gd name="T13" fmla="*/ 40 h 347"/>
                <a:gd name="T14" fmla="*/ 6 w 187"/>
                <a:gd name="T15" fmla="*/ 57 h 347"/>
                <a:gd name="T16" fmla="*/ 1 w 187"/>
                <a:gd name="T17" fmla="*/ 75 h 347"/>
                <a:gd name="T18" fmla="*/ 0 w 187"/>
                <a:gd name="T19" fmla="*/ 93 h 347"/>
                <a:gd name="T20" fmla="*/ 0 w 187"/>
                <a:gd name="T21" fmla="*/ 254 h 347"/>
                <a:gd name="T22" fmla="*/ 0 w 187"/>
                <a:gd name="T23" fmla="*/ 254 h 347"/>
                <a:gd name="T24" fmla="*/ 1 w 187"/>
                <a:gd name="T25" fmla="*/ 272 h 347"/>
                <a:gd name="T26" fmla="*/ 6 w 187"/>
                <a:gd name="T27" fmla="*/ 290 h 347"/>
                <a:gd name="T28" fmla="*/ 16 w 187"/>
                <a:gd name="T29" fmla="*/ 306 h 347"/>
                <a:gd name="T30" fmla="*/ 27 w 187"/>
                <a:gd name="T31" fmla="*/ 321 h 347"/>
                <a:gd name="T32" fmla="*/ 40 w 187"/>
                <a:gd name="T33" fmla="*/ 332 h 347"/>
                <a:gd name="T34" fmla="*/ 57 w 187"/>
                <a:gd name="T35" fmla="*/ 341 h 347"/>
                <a:gd name="T36" fmla="*/ 75 w 187"/>
                <a:gd name="T37" fmla="*/ 345 h 347"/>
                <a:gd name="T38" fmla="*/ 93 w 187"/>
                <a:gd name="T39" fmla="*/ 347 h 347"/>
                <a:gd name="T40" fmla="*/ 93 w 187"/>
                <a:gd name="T41" fmla="*/ 347 h 347"/>
                <a:gd name="T42" fmla="*/ 112 w 187"/>
                <a:gd name="T43" fmla="*/ 345 h 347"/>
                <a:gd name="T44" fmla="*/ 130 w 187"/>
                <a:gd name="T45" fmla="*/ 341 h 347"/>
                <a:gd name="T46" fmla="*/ 145 w 187"/>
                <a:gd name="T47" fmla="*/ 332 h 347"/>
                <a:gd name="T48" fmla="*/ 159 w 187"/>
                <a:gd name="T49" fmla="*/ 321 h 347"/>
                <a:gd name="T50" fmla="*/ 171 w 187"/>
                <a:gd name="T51" fmla="*/ 306 h 347"/>
                <a:gd name="T52" fmla="*/ 179 w 187"/>
                <a:gd name="T53" fmla="*/ 290 h 347"/>
                <a:gd name="T54" fmla="*/ 185 w 187"/>
                <a:gd name="T55" fmla="*/ 272 h 347"/>
                <a:gd name="T56" fmla="*/ 187 w 187"/>
                <a:gd name="T57" fmla="*/ 254 h 347"/>
                <a:gd name="T58" fmla="*/ 187 w 187"/>
                <a:gd name="T59" fmla="*/ 93 h 347"/>
                <a:gd name="T60" fmla="*/ 187 w 187"/>
                <a:gd name="T61" fmla="*/ 93 h 347"/>
                <a:gd name="T62" fmla="*/ 185 w 187"/>
                <a:gd name="T63" fmla="*/ 75 h 347"/>
                <a:gd name="T64" fmla="*/ 179 w 187"/>
                <a:gd name="T65" fmla="*/ 57 h 347"/>
                <a:gd name="T66" fmla="*/ 171 w 187"/>
                <a:gd name="T67" fmla="*/ 40 h 347"/>
                <a:gd name="T68" fmla="*/ 159 w 187"/>
                <a:gd name="T69" fmla="*/ 27 h 347"/>
                <a:gd name="T70" fmla="*/ 145 w 187"/>
                <a:gd name="T71" fmla="*/ 16 h 347"/>
                <a:gd name="T72" fmla="*/ 130 w 187"/>
                <a:gd name="T73" fmla="*/ 6 h 347"/>
                <a:gd name="T74" fmla="*/ 112 w 187"/>
                <a:gd name="T75" fmla="*/ 1 h 347"/>
                <a:gd name="T76" fmla="*/ 93 w 187"/>
                <a:gd name="T77" fmla="*/ 0 h 347"/>
                <a:gd name="T78" fmla="*/ 93 w 187"/>
                <a:gd name="T79" fmla="*/ 0 h 347"/>
                <a:gd name="T80" fmla="*/ 31 w 187"/>
                <a:gd name="T81" fmla="*/ 146 h 347"/>
                <a:gd name="T82" fmla="*/ 31 w 187"/>
                <a:gd name="T83" fmla="*/ 89 h 347"/>
                <a:gd name="T84" fmla="*/ 31 w 187"/>
                <a:gd name="T85" fmla="*/ 89 h 347"/>
                <a:gd name="T86" fmla="*/ 32 w 187"/>
                <a:gd name="T87" fmla="*/ 76 h 347"/>
                <a:gd name="T88" fmla="*/ 36 w 187"/>
                <a:gd name="T89" fmla="*/ 65 h 347"/>
                <a:gd name="T90" fmla="*/ 42 w 187"/>
                <a:gd name="T91" fmla="*/ 55 h 347"/>
                <a:gd name="T92" fmla="*/ 49 w 187"/>
                <a:gd name="T93" fmla="*/ 45 h 347"/>
                <a:gd name="T94" fmla="*/ 58 w 187"/>
                <a:gd name="T95" fmla="*/ 39 h 347"/>
                <a:gd name="T96" fmla="*/ 68 w 187"/>
                <a:gd name="T97" fmla="*/ 32 h 347"/>
                <a:gd name="T98" fmla="*/ 81 w 187"/>
                <a:gd name="T99" fmla="*/ 29 h 347"/>
                <a:gd name="T100" fmla="*/ 93 w 187"/>
                <a:gd name="T101" fmla="*/ 27 h 347"/>
                <a:gd name="T102" fmla="*/ 93 w 187"/>
                <a:gd name="T103" fmla="*/ 27 h 347"/>
                <a:gd name="T104" fmla="*/ 106 w 187"/>
                <a:gd name="T105" fmla="*/ 29 h 347"/>
                <a:gd name="T106" fmla="*/ 117 w 187"/>
                <a:gd name="T107" fmla="*/ 32 h 347"/>
                <a:gd name="T108" fmla="*/ 128 w 187"/>
                <a:gd name="T109" fmla="*/ 39 h 347"/>
                <a:gd name="T110" fmla="*/ 137 w 187"/>
                <a:gd name="T111" fmla="*/ 45 h 347"/>
                <a:gd name="T112" fmla="*/ 145 w 187"/>
                <a:gd name="T113" fmla="*/ 55 h 347"/>
                <a:gd name="T114" fmla="*/ 151 w 187"/>
                <a:gd name="T115" fmla="*/ 65 h 347"/>
                <a:gd name="T116" fmla="*/ 155 w 187"/>
                <a:gd name="T117" fmla="*/ 76 h 347"/>
                <a:gd name="T118" fmla="*/ 156 w 187"/>
                <a:gd name="T119" fmla="*/ 89 h 347"/>
                <a:gd name="T120" fmla="*/ 156 w 187"/>
                <a:gd name="T121" fmla="*/ 146 h 347"/>
                <a:gd name="T122" fmla="*/ 31 w 187"/>
                <a:gd name="T123"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347">
                  <a:moveTo>
                    <a:pt x="93" y="0"/>
                  </a:moveTo>
                  <a:lnTo>
                    <a:pt x="93" y="0"/>
                  </a:lnTo>
                  <a:lnTo>
                    <a:pt x="75" y="1"/>
                  </a:lnTo>
                  <a:lnTo>
                    <a:pt x="57" y="6"/>
                  </a:lnTo>
                  <a:lnTo>
                    <a:pt x="40" y="16"/>
                  </a:lnTo>
                  <a:lnTo>
                    <a:pt x="27" y="27"/>
                  </a:lnTo>
                  <a:lnTo>
                    <a:pt x="16" y="40"/>
                  </a:lnTo>
                  <a:lnTo>
                    <a:pt x="6" y="57"/>
                  </a:lnTo>
                  <a:lnTo>
                    <a:pt x="1" y="75"/>
                  </a:lnTo>
                  <a:lnTo>
                    <a:pt x="0" y="93"/>
                  </a:lnTo>
                  <a:lnTo>
                    <a:pt x="0" y="254"/>
                  </a:lnTo>
                  <a:lnTo>
                    <a:pt x="0" y="254"/>
                  </a:lnTo>
                  <a:lnTo>
                    <a:pt x="1" y="272"/>
                  </a:lnTo>
                  <a:lnTo>
                    <a:pt x="6" y="290"/>
                  </a:lnTo>
                  <a:lnTo>
                    <a:pt x="16" y="306"/>
                  </a:lnTo>
                  <a:lnTo>
                    <a:pt x="27" y="321"/>
                  </a:lnTo>
                  <a:lnTo>
                    <a:pt x="40" y="332"/>
                  </a:lnTo>
                  <a:lnTo>
                    <a:pt x="57" y="341"/>
                  </a:lnTo>
                  <a:lnTo>
                    <a:pt x="75" y="345"/>
                  </a:lnTo>
                  <a:lnTo>
                    <a:pt x="93" y="347"/>
                  </a:lnTo>
                  <a:lnTo>
                    <a:pt x="93" y="347"/>
                  </a:lnTo>
                  <a:lnTo>
                    <a:pt x="112" y="345"/>
                  </a:lnTo>
                  <a:lnTo>
                    <a:pt x="130" y="341"/>
                  </a:lnTo>
                  <a:lnTo>
                    <a:pt x="145" y="332"/>
                  </a:lnTo>
                  <a:lnTo>
                    <a:pt x="159" y="321"/>
                  </a:lnTo>
                  <a:lnTo>
                    <a:pt x="171" y="306"/>
                  </a:lnTo>
                  <a:lnTo>
                    <a:pt x="179" y="290"/>
                  </a:lnTo>
                  <a:lnTo>
                    <a:pt x="185" y="272"/>
                  </a:lnTo>
                  <a:lnTo>
                    <a:pt x="187" y="254"/>
                  </a:lnTo>
                  <a:lnTo>
                    <a:pt x="187" y="93"/>
                  </a:lnTo>
                  <a:lnTo>
                    <a:pt x="187" y="93"/>
                  </a:lnTo>
                  <a:lnTo>
                    <a:pt x="185" y="75"/>
                  </a:lnTo>
                  <a:lnTo>
                    <a:pt x="179" y="57"/>
                  </a:lnTo>
                  <a:lnTo>
                    <a:pt x="171" y="40"/>
                  </a:lnTo>
                  <a:lnTo>
                    <a:pt x="159" y="27"/>
                  </a:lnTo>
                  <a:lnTo>
                    <a:pt x="145" y="16"/>
                  </a:lnTo>
                  <a:lnTo>
                    <a:pt x="130" y="6"/>
                  </a:lnTo>
                  <a:lnTo>
                    <a:pt x="112" y="1"/>
                  </a:lnTo>
                  <a:lnTo>
                    <a:pt x="93" y="0"/>
                  </a:lnTo>
                  <a:lnTo>
                    <a:pt x="93" y="0"/>
                  </a:lnTo>
                  <a:close/>
                  <a:moveTo>
                    <a:pt x="31" y="146"/>
                  </a:moveTo>
                  <a:lnTo>
                    <a:pt x="31" y="89"/>
                  </a:lnTo>
                  <a:lnTo>
                    <a:pt x="31" y="89"/>
                  </a:lnTo>
                  <a:lnTo>
                    <a:pt x="32" y="76"/>
                  </a:lnTo>
                  <a:lnTo>
                    <a:pt x="36" y="65"/>
                  </a:lnTo>
                  <a:lnTo>
                    <a:pt x="42" y="55"/>
                  </a:lnTo>
                  <a:lnTo>
                    <a:pt x="49" y="45"/>
                  </a:lnTo>
                  <a:lnTo>
                    <a:pt x="58" y="39"/>
                  </a:lnTo>
                  <a:lnTo>
                    <a:pt x="68" y="32"/>
                  </a:lnTo>
                  <a:lnTo>
                    <a:pt x="81" y="29"/>
                  </a:lnTo>
                  <a:lnTo>
                    <a:pt x="93" y="27"/>
                  </a:lnTo>
                  <a:lnTo>
                    <a:pt x="93" y="27"/>
                  </a:lnTo>
                  <a:lnTo>
                    <a:pt x="106" y="29"/>
                  </a:lnTo>
                  <a:lnTo>
                    <a:pt x="117" y="32"/>
                  </a:lnTo>
                  <a:lnTo>
                    <a:pt x="128" y="39"/>
                  </a:lnTo>
                  <a:lnTo>
                    <a:pt x="137" y="45"/>
                  </a:lnTo>
                  <a:lnTo>
                    <a:pt x="145" y="55"/>
                  </a:lnTo>
                  <a:lnTo>
                    <a:pt x="151" y="65"/>
                  </a:lnTo>
                  <a:lnTo>
                    <a:pt x="155" y="76"/>
                  </a:lnTo>
                  <a:lnTo>
                    <a:pt x="156" y="89"/>
                  </a:lnTo>
                  <a:lnTo>
                    <a:pt x="156" y="146"/>
                  </a:lnTo>
                  <a:lnTo>
                    <a:pt x="31" y="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46" name="Freeform 237"/>
            <p:cNvSpPr>
              <a:spLocks/>
            </p:cNvSpPr>
            <p:nvPr/>
          </p:nvSpPr>
          <p:spPr bwMode="auto">
            <a:xfrm>
              <a:off x="3418723" y="2414494"/>
              <a:ext cx="387383" cy="404925"/>
            </a:xfrm>
            <a:custGeom>
              <a:avLst/>
              <a:gdLst>
                <a:gd name="T0" fmla="*/ 254 w 265"/>
                <a:gd name="T1" fmla="*/ 0 h 277"/>
                <a:gd name="T2" fmla="*/ 244 w 265"/>
                <a:gd name="T3" fmla="*/ 3 h 277"/>
                <a:gd name="T4" fmla="*/ 241 w 265"/>
                <a:gd name="T5" fmla="*/ 12 h 277"/>
                <a:gd name="T6" fmla="*/ 241 w 265"/>
                <a:gd name="T7" fmla="*/ 75 h 277"/>
                <a:gd name="T8" fmla="*/ 239 w 265"/>
                <a:gd name="T9" fmla="*/ 96 h 277"/>
                <a:gd name="T10" fmla="*/ 233 w 265"/>
                <a:gd name="T11" fmla="*/ 118 h 277"/>
                <a:gd name="T12" fmla="*/ 223 w 265"/>
                <a:gd name="T13" fmla="*/ 135 h 277"/>
                <a:gd name="T14" fmla="*/ 210 w 265"/>
                <a:gd name="T15" fmla="*/ 152 h 277"/>
                <a:gd name="T16" fmla="*/ 194 w 265"/>
                <a:gd name="T17" fmla="*/ 165 h 277"/>
                <a:gd name="T18" fmla="*/ 174 w 265"/>
                <a:gd name="T19" fmla="*/ 175 h 277"/>
                <a:gd name="T20" fmla="*/ 154 w 265"/>
                <a:gd name="T21" fmla="*/ 181 h 277"/>
                <a:gd name="T22" fmla="*/ 132 w 265"/>
                <a:gd name="T23" fmla="*/ 183 h 277"/>
                <a:gd name="T24" fmla="*/ 120 w 265"/>
                <a:gd name="T25" fmla="*/ 183 h 277"/>
                <a:gd name="T26" fmla="*/ 99 w 265"/>
                <a:gd name="T27" fmla="*/ 178 h 277"/>
                <a:gd name="T28" fmla="*/ 79 w 265"/>
                <a:gd name="T29" fmla="*/ 170 h 277"/>
                <a:gd name="T30" fmla="*/ 63 w 265"/>
                <a:gd name="T31" fmla="*/ 158 h 277"/>
                <a:gd name="T32" fmla="*/ 48 w 265"/>
                <a:gd name="T33" fmla="*/ 144 h 277"/>
                <a:gd name="T34" fmla="*/ 37 w 265"/>
                <a:gd name="T35" fmla="*/ 126 h 277"/>
                <a:gd name="T36" fmla="*/ 27 w 265"/>
                <a:gd name="T37" fmla="*/ 106 h 277"/>
                <a:gd name="T38" fmla="*/ 24 w 265"/>
                <a:gd name="T39" fmla="*/ 85 h 277"/>
                <a:gd name="T40" fmla="*/ 22 w 265"/>
                <a:gd name="T41" fmla="*/ 12 h 277"/>
                <a:gd name="T42" fmla="*/ 22 w 265"/>
                <a:gd name="T43" fmla="*/ 7 h 277"/>
                <a:gd name="T44" fmla="*/ 16 w 265"/>
                <a:gd name="T45" fmla="*/ 0 h 277"/>
                <a:gd name="T46" fmla="*/ 11 w 265"/>
                <a:gd name="T47" fmla="*/ 0 h 277"/>
                <a:gd name="T48" fmla="*/ 3 w 265"/>
                <a:gd name="T49" fmla="*/ 3 h 277"/>
                <a:gd name="T50" fmla="*/ 0 w 265"/>
                <a:gd name="T51" fmla="*/ 12 h 277"/>
                <a:gd name="T52" fmla="*/ 0 w 265"/>
                <a:gd name="T53" fmla="*/ 75 h 277"/>
                <a:gd name="T54" fmla="*/ 1 w 265"/>
                <a:gd name="T55" fmla="*/ 100 h 277"/>
                <a:gd name="T56" fmla="*/ 8 w 265"/>
                <a:gd name="T57" fmla="*/ 124 h 277"/>
                <a:gd name="T58" fmla="*/ 19 w 265"/>
                <a:gd name="T59" fmla="*/ 145 h 277"/>
                <a:gd name="T60" fmla="*/ 35 w 265"/>
                <a:gd name="T61" fmla="*/ 165 h 277"/>
                <a:gd name="T62" fmla="*/ 53 w 265"/>
                <a:gd name="T63" fmla="*/ 181 h 277"/>
                <a:gd name="T64" fmla="*/ 75 w 265"/>
                <a:gd name="T65" fmla="*/ 194 h 277"/>
                <a:gd name="T66" fmla="*/ 97 w 265"/>
                <a:gd name="T67" fmla="*/ 202 h 277"/>
                <a:gd name="T68" fmla="*/ 123 w 265"/>
                <a:gd name="T69" fmla="*/ 207 h 277"/>
                <a:gd name="T70" fmla="*/ 122 w 265"/>
                <a:gd name="T71" fmla="*/ 209 h 277"/>
                <a:gd name="T72" fmla="*/ 122 w 265"/>
                <a:gd name="T73" fmla="*/ 258 h 277"/>
                <a:gd name="T74" fmla="*/ 60 w 265"/>
                <a:gd name="T75" fmla="*/ 258 h 277"/>
                <a:gd name="T76" fmla="*/ 57 w 265"/>
                <a:gd name="T77" fmla="*/ 259 h 277"/>
                <a:gd name="T78" fmla="*/ 52 w 265"/>
                <a:gd name="T79" fmla="*/ 264 h 277"/>
                <a:gd name="T80" fmla="*/ 52 w 265"/>
                <a:gd name="T81" fmla="*/ 268 h 277"/>
                <a:gd name="T82" fmla="*/ 53 w 265"/>
                <a:gd name="T83" fmla="*/ 274 h 277"/>
                <a:gd name="T84" fmla="*/ 60 w 265"/>
                <a:gd name="T85" fmla="*/ 277 h 277"/>
                <a:gd name="T86" fmla="*/ 203 w 265"/>
                <a:gd name="T87" fmla="*/ 277 h 277"/>
                <a:gd name="T88" fmla="*/ 210 w 265"/>
                <a:gd name="T89" fmla="*/ 274 h 277"/>
                <a:gd name="T90" fmla="*/ 213 w 265"/>
                <a:gd name="T91" fmla="*/ 268 h 277"/>
                <a:gd name="T92" fmla="*/ 213 w 265"/>
                <a:gd name="T93" fmla="*/ 264 h 277"/>
                <a:gd name="T94" fmla="*/ 208 w 265"/>
                <a:gd name="T95" fmla="*/ 259 h 277"/>
                <a:gd name="T96" fmla="*/ 141 w 265"/>
                <a:gd name="T97" fmla="*/ 258 h 277"/>
                <a:gd name="T98" fmla="*/ 141 w 265"/>
                <a:gd name="T99" fmla="*/ 258 h 277"/>
                <a:gd name="T100" fmla="*/ 141 w 265"/>
                <a:gd name="T101" fmla="*/ 209 h 277"/>
                <a:gd name="T102" fmla="*/ 141 w 265"/>
                <a:gd name="T103" fmla="*/ 207 h 277"/>
                <a:gd name="T104" fmla="*/ 167 w 265"/>
                <a:gd name="T105" fmla="*/ 202 h 277"/>
                <a:gd name="T106" fmla="*/ 190 w 265"/>
                <a:gd name="T107" fmla="*/ 194 h 277"/>
                <a:gd name="T108" fmla="*/ 211 w 265"/>
                <a:gd name="T109" fmla="*/ 181 h 277"/>
                <a:gd name="T110" fmla="*/ 229 w 265"/>
                <a:gd name="T111" fmla="*/ 165 h 277"/>
                <a:gd name="T112" fmla="*/ 244 w 265"/>
                <a:gd name="T113" fmla="*/ 145 h 277"/>
                <a:gd name="T114" fmla="*/ 255 w 265"/>
                <a:gd name="T115" fmla="*/ 124 h 277"/>
                <a:gd name="T116" fmla="*/ 264 w 265"/>
                <a:gd name="T117" fmla="*/ 100 h 277"/>
                <a:gd name="T118" fmla="*/ 265 w 265"/>
                <a:gd name="T119" fmla="*/ 75 h 277"/>
                <a:gd name="T120" fmla="*/ 265 w 265"/>
                <a:gd name="T121" fmla="*/ 12 h 277"/>
                <a:gd name="T122" fmla="*/ 262 w 265"/>
                <a:gd name="T123" fmla="*/ 3 h 277"/>
                <a:gd name="T124" fmla="*/ 254 w 265"/>
                <a:gd name="T1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 h="277">
                  <a:moveTo>
                    <a:pt x="254" y="0"/>
                  </a:moveTo>
                  <a:lnTo>
                    <a:pt x="254" y="0"/>
                  </a:lnTo>
                  <a:lnTo>
                    <a:pt x="249" y="0"/>
                  </a:lnTo>
                  <a:lnTo>
                    <a:pt x="244" y="3"/>
                  </a:lnTo>
                  <a:lnTo>
                    <a:pt x="242" y="7"/>
                  </a:lnTo>
                  <a:lnTo>
                    <a:pt x="241" y="12"/>
                  </a:lnTo>
                  <a:lnTo>
                    <a:pt x="241" y="75"/>
                  </a:lnTo>
                  <a:lnTo>
                    <a:pt x="241" y="75"/>
                  </a:lnTo>
                  <a:lnTo>
                    <a:pt x="241" y="85"/>
                  </a:lnTo>
                  <a:lnTo>
                    <a:pt x="239" y="96"/>
                  </a:lnTo>
                  <a:lnTo>
                    <a:pt x="236" y="106"/>
                  </a:lnTo>
                  <a:lnTo>
                    <a:pt x="233" y="118"/>
                  </a:lnTo>
                  <a:lnTo>
                    <a:pt x="228" y="126"/>
                  </a:lnTo>
                  <a:lnTo>
                    <a:pt x="223" y="135"/>
                  </a:lnTo>
                  <a:lnTo>
                    <a:pt x="216" y="144"/>
                  </a:lnTo>
                  <a:lnTo>
                    <a:pt x="210" y="152"/>
                  </a:lnTo>
                  <a:lnTo>
                    <a:pt x="202" y="158"/>
                  </a:lnTo>
                  <a:lnTo>
                    <a:pt x="194" y="165"/>
                  </a:lnTo>
                  <a:lnTo>
                    <a:pt x="184" y="170"/>
                  </a:lnTo>
                  <a:lnTo>
                    <a:pt x="174" y="175"/>
                  </a:lnTo>
                  <a:lnTo>
                    <a:pt x="164" y="178"/>
                  </a:lnTo>
                  <a:lnTo>
                    <a:pt x="154" y="181"/>
                  </a:lnTo>
                  <a:lnTo>
                    <a:pt x="143" y="183"/>
                  </a:lnTo>
                  <a:lnTo>
                    <a:pt x="132" y="183"/>
                  </a:lnTo>
                  <a:lnTo>
                    <a:pt x="132" y="183"/>
                  </a:lnTo>
                  <a:lnTo>
                    <a:pt x="120" y="183"/>
                  </a:lnTo>
                  <a:lnTo>
                    <a:pt x="110" y="181"/>
                  </a:lnTo>
                  <a:lnTo>
                    <a:pt x="99" y="178"/>
                  </a:lnTo>
                  <a:lnTo>
                    <a:pt x="89" y="175"/>
                  </a:lnTo>
                  <a:lnTo>
                    <a:pt x="79" y="170"/>
                  </a:lnTo>
                  <a:lnTo>
                    <a:pt x="71" y="165"/>
                  </a:lnTo>
                  <a:lnTo>
                    <a:pt x="63" y="158"/>
                  </a:lnTo>
                  <a:lnTo>
                    <a:pt x="55" y="152"/>
                  </a:lnTo>
                  <a:lnTo>
                    <a:pt x="48" y="144"/>
                  </a:lnTo>
                  <a:lnTo>
                    <a:pt x="42" y="135"/>
                  </a:lnTo>
                  <a:lnTo>
                    <a:pt x="37" y="126"/>
                  </a:lnTo>
                  <a:lnTo>
                    <a:pt x="32" y="118"/>
                  </a:lnTo>
                  <a:lnTo>
                    <a:pt x="27" y="106"/>
                  </a:lnTo>
                  <a:lnTo>
                    <a:pt x="26" y="96"/>
                  </a:lnTo>
                  <a:lnTo>
                    <a:pt x="24" y="85"/>
                  </a:lnTo>
                  <a:lnTo>
                    <a:pt x="22" y="75"/>
                  </a:lnTo>
                  <a:lnTo>
                    <a:pt x="22" y="12"/>
                  </a:lnTo>
                  <a:lnTo>
                    <a:pt x="22" y="12"/>
                  </a:lnTo>
                  <a:lnTo>
                    <a:pt x="22" y="7"/>
                  </a:lnTo>
                  <a:lnTo>
                    <a:pt x="19" y="3"/>
                  </a:lnTo>
                  <a:lnTo>
                    <a:pt x="16" y="0"/>
                  </a:lnTo>
                  <a:lnTo>
                    <a:pt x="11" y="0"/>
                  </a:lnTo>
                  <a:lnTo>
                    <a:pt x="11" y="0"/>
                  </a:lnTo>
                  <a:lnTo>
                    <a:pt x="6" y="0"/>
                  </a:lnTo>
                  <a:lnTo>
                    <a:pt x="3" y="3"/>
                  </a:lnTo>
                  <a:lnTo>
                    <a:pt x="0" y="7"/>
                  </a:lnTo>
                  <a:lnTo>
                    <a:pt x="0" y="12"/>
                  </a:lnTo>
                  <a:lnTo>
                    <a:pt x="0" y="75"/>
                  </a:lnTo>
                  <a:lnTo>
                    <a:pt x="0" y="75"/>
                  </a:lnTo>
                  <a:lnTo>
                    <a:pt x="0" y="88"/>
                  </a:lnTo>
                  <a:lnTo>
                    <a:pt x="1" y="100"/>
                  </a:lnTo>
                  <a:lnTo>
                    <a:pt x="4" y="113"/>
                  </a:lnTo>
                  <a:lnTo>
                    <a:pt x="8" y="124"/>
                  </a:lnTo>
                  <a:lnTo>
                    <a:pt x="14" y="135"/>
                  </a:lnTo>
                  <a:lnTo>
                    <a:pt x="19" y="145"/>
                  </a:lnTo>
                  <a:lnTo>
                    <a:pt x="27" y="157"/>
                  </a:lnTo>
                  <a:lnTo>
                    <a:pt x="35" y="165"/>
                  </a:lnTo>
                  <a:lnTo>
                    <a:pt x="44" y="175"/>
                  </a:lnTo>
                  <a:lnTo>
                    <a:pt x="53" y="181"/>
                  </a:lnTo>
                  <a:lnTo>
                    <a:pt x="63" y="188"/>
                  </a:lnTo>
                  <a:lnTo>
                    <a:pt x="75" y="194"/>
                  </a:lnTo>
                  <a:lnTo>
                    <a:pt x="86" y="199"/>
                  </a:lnTo>
                  <a:lnTo>
                    <a:pt x="97" y="202"/>
                  </a:lnTo>
                  <a:lnTo>
                    <a:pt x="110" y="206"/>
                  </a:lnTo>
                  <a:lnTo>
                    <a:pt x="123" y="207"/>
                  </a:lnTo>
                  <a:lnTo>
                    <a:pt x="123" y="207"/>
                  </a:lnTo>
                  <a:lnTo>
                    <a:pt x="122" y="209"/>
                  </a:lnTo>
                  <a:lnTo>
                    <a:pt x="122" y="258"/>
                  </a:lnTo>
                  <a:lnTo>
                    <a:pt x="122" y="258"/>
                  </a:lnTo>
                  <a:lnTo>
                    <a:pt x="122" y="258"/>
                  </a:lnTo>
                  <a:lnTo>
                    <a:pt x="60" y="258"/>
                  </a:lnTo>
                  <a:lnTo>
                    <a:pt x="60" y="258"/>
                  </a:lnTo>
                  <a:lnTo>
                    <a:pt x="57" y="259"/>
                  </a:lnTo>
                  <a:lnTo>
                    <a:pt x="53" y="261"/>
                  </a:lnTo>
                  <a:lnTo>
                    <a:pt x="52" y="264"/>
                  </a:lnTo>
                  <a:lnTo>
                    <a:pt x="52" y="268"/>
                  </a:lnTo>
                  <a:lnTo>
                    <a:pt x="52" y="268"/>
                  </a:lnTo>
                  <a:lnTo>
                    <a:pt x="52" y="271"/>
                  </a:lnTo>
                  <a:lnTo>
                    <a:pt x="53" y="274"/>
                  </a:lnTo>
                  <a:lnTo>
                    <a:pt x="57" y="277"/>
                  </a:lnTo>
                  <a:lnTo>
                    <a:pt x="60" y="277"/>
                  </a:lnTo>
                  <a:lnTo>
                    <a:pt x="203" y="277"/>
                  </a:lnTo>
                  <a:lnTo>
                    <a:pt x="203" y="277"/>
                  </a:lnTo>
                  <a:lnTo>
                    <a:pt x="208" y="277"/>
                  </a:lnTo>
                  <a:lnTo>
                    <a:pt x="210" y="274"/>
                  </a:lnTo>
                  <a:lnTo>
                    <a:pt x="213" y="271"/>
                  </a:lnTo>
                  <a:lnTo>
                    <a:pt x="213" y="268"/>
                  </a:lnTo>
                  <a:lnTo>
                    <a:pt x="213" y="268"/>
                  </a:lnTo>
                  <a:lnTo>
                    <a:pt x="213" y="264"/>
                  </a:lnTo>
                  <a:lnTo>
                    <a:pt x="210" y="261"/>
                  </a:lnTo>
                  <a:lnTo>
                    <a:pt x="208" y="259"/>
                  </a:lnTo>
                  <a:lnTo>
                    <a:pt x="203" y="258"/>
                  </a:lnTo>
                  <a:lnTo>
                    <a:pt x="141" y="258"/>
                  </a:lnTo>
                  <a:lnTo>
                    <a:pt x="141" y="258"/>
                  </a:lnTo>
                  <a:lnTo>
                    <a:pt x="141" y="258"/>
                  </a:lnTo>
                  <a:lnTo>
                    <a:pt x="141" y="209"/>
                  </a:lnTo>
                  <a:lnTo>
                    <a:pt x="141" y="209"/>
                  </a:lnTo>
                  <a:lnTo>
                    <a:pt x="141" y="207"/>
                  </a:lnTo>
                  <a:lnTo>
                    <a:pt x="141" y="207"/>
                  </a:lnTo>
                  <a:lnTo>
                    <a:pt x="154" y="206"/>
                  </a:lnTo>
                  <a:lnTo>
                    <a:pt x="167" y="202"/>
                  </a:lnTo>
                  <a:lnTo>
                    <a:pt x="179" y="199"/>
                  </a:lnTo>
                  <a:lnTo>
                    <a:pt x="190" y="194"/>
                  </a:lnTo>
                  <a:lnTo>
                    <a:pt x="202" y="188"/>
                  </a:lnTo>
                  <a:lnTo>
                    <a:pt x="211" y="181"/>
                  </a:lnTo>
                  <a:lnTo>
                    <a:pt x="221" y="175"/>
                  </a:lnTo>
                  <a:lnTo>
                    <a:pt x="229" y="165"/>
                  </a:lnTo>
                  <a:lnTo>
                    <a:pt x="238" y="157"/>
                  </a:lnTo>
                  <a:lnTo>
                    <a:pt x="244" y="145"/>
                  </a:lnTo>
                  <a:lnTo>
                    <a:pt x="251" y="135"/>
                  </a:lnTo>
                  <a:lnTo>
                    <a:pt x="255" y="124"/>
                  </a:lnTo>
                  <a:lnTo>
                    <a:pt x="260" y="113"/>
                  </a:lnTo>
                  <a:lnTo>
                    <a:pt x="264" y="100"/>
                  </a:lnTo>
                  <a:lnTo>
                    <a:pt x="265" y="88"/>
                  </a:lnTo>
                  <a:lnTo>
                    <a:pt x="265" y="75"/>
                  </a:lnTo>
                  <a:lnTo>
                    <a:pt x="265" y="12"/>
                  </a:lnTo>
                  <a:lnTo>
                    <a:pt x="265" y="12"/>
                  </a:lnTo>
                  <a:lnTo>
                    <a:pt x="264" y="7"/>
                  </a:lnTo>
                  <a:lnTo>
                    <a:pt x="262" y="3"/>
                  </a:lnTo>
                  <a:lnTo>
                    <a:pt x="259" y="0"/>
                  </a:lnTo>
                  <a:lnTo>
                    <a:pt x="254" y="0"/>
                  </a:lnTo>
                  <a:lnTo>
                    <a:pt x="2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47" name="Cloud"/>
          <p:cNvSpPr>
            <a:spLocks/>
          </p:cNvSpPr>
          <p:nvPr/>
        </p:nvSpPr>
        <p:spPr bwMode="auto">
          <a:xfrm>
            <a:off x="4240705" y="6233288"/>
            <a:ext cx="999887" cy="686327"/>
          </a:xfrm>
          <a:custGeom>
            <a:avLst/>
            <a:gdLst>
              <a:gd name="T0" fmla="*/ 360 w 456"/>
              <a:gd name="T1" fmla="*/ 107 h 313"/>
              <a:gd name="T2" fmla="*/ 355 w 456"/>
              <a:gd name="T3" fmla="*/ 86 h 313"/>
              <a:gd name="T4" fmla="*/ 347 w 456"/>
              <a:gd name="T5" fmla="*/ 65 h 313"/>
              <a:gd name="T6" fmla="*/ 321 w 456"/>
              <a:gd name="T7" fmla="*/ 31 h 313"/>
              <a:gd name="T8" fmla="*/ 295 w 456"/>
              <a:gd name="T9" fmla="*/ 13 h 313"/>
              <a:gd name="T10" fmla="*/ 274 w 456"/>
              <a:gd name="T11" fmla="*/ 4 h 313"/>
              <a:gd name="T12" fmla="*/ 252 w 456"/>
              <a:gd name="T13" fmla="*/ 1 h 313"/>
              <a:gd name="T14" fmla="*/ 241 w 456"/>
              <a:gd name="T15" fmla="*/ 0 h 313"/>
              <a:gd name="T16" fmla="*/ 205 w 456"/>
              <a:gd name="T17" fmla="*/ 6 h 313"/>
              <a:gd name="T18" fmla="*/ 174 w 456"/>
              <a:gd name="T19" fmla="*/ 21 h 313"/>
              <a:gd name="T20" fmla="*/ 148 w 456"/>
              <a:gd name="T21" fmla="*/ 44 h 313"/>
              <a:gd name="T22" fmla="*/ 130 w 456"/>
              <a:gd name="T23" fmla="*/ 71 h 313"/>
              <a:gd name="T24" fmla="*/ 120 w 456"/>
              <a:gd name="T25" fmla="*/ 71 h 313"/>
              <a:gd name="T26" fmla="*/ 107 w 456"/>
              <a:gd name="T27" fmla="*/ 71 h 313"/>
              <a:gd name="T28" fmla="*/ 85 w 456"/>
              <a:gd name="T29" fmla="*/ 76 h 313"/>
              <a:gd name="T30" fmla="*/ 62 w 456"/>
              <a:gd name="T31" fmla="*/ 86 h 313"/>
              <a:gd name="T32" fmla="*/ 44 w 456"/>
              <a:gd name="T33" fmla="*/ 99 h 313"/>
              <a:gd name="T34" fmla="*/ 26 w 456"/>
              <a:gd name="T35" fmla="*/ 115 h 313"/>
              <a:gd name="T36" fmla="*/ 15 w 456"/>
              <a:gd name="T37" fmla="*/ 135 h 313"/>
              <a:gd name="T38" fmla="*/ 5 w 456"/>
              <a:gd name="T39" fmla="*/ 156 h 313"/>
              <a:gd name="T40" fmla="*/ 0 w 456"/>
              <a:gd name="T41" fmla="*/ 181 h 313"/>
              <a:gd name="T42" fmla="*/ 0 w 456"/>
              <a:gd name="T43" fmla="*/ 192 h 313"/>
              <a:gd name="T44" fmla="*/ 1 w 456"/>
              <a:gd name="T45" fmla="*/ 216 h 313"/>
              <a:gd name="T46" fmla="*/ 8 w 456"/>
              <a:gd name="T47" fmla="*/ 238 h 313"/>
              <a:gd name="T48" fmla="*/ 19 w 456"/>
              <a:gd name="T49" fmla="*/ 259 h 313"/>
              <a:gd name="T50" fmla="*/ 34 w 456"/>
              <a:gd name="T51" fmla="*/ 277 h 313"/>
              <a:gd name="T52" fmla="*/ 50 w 456"/>
              <a:gd name="T53" fmla="*/ 291 h 313"/>
              <a:gd name="T54" fmla="*/ 70 w 456"/>
              <a:gd name="T55" fmla="*/ 303 h 313"/>
              <a:gd name="T56" fmla="*/ 93 w 456"/>
              <a:gd name="T57" fmla="*/ 309 h 313"/>
              <a:gd name="T58" fmla="*/ 116 w 456"/>
              <a:gd name="T59" fmla="*/ 313 h 313"/>
              <a:gd name="T60" fmla="*/ 352 w 456"/>
              <a:gd name="T61" fmla="*/ 313 h 313"/>
              <a:gd name="T62" fmla="*/ 363 w 456"/>
              <a:gd name="T63" fmla="*/ 313 h 313"/>
              <a:gd name="T64" fmla="*/ 383 w 456"/>
              <a:gd name="T65" fmla="*/ 308 h 313"/>
              <a:gd name="T66" fmla="*/ 411 w 456"/>
              <a:gd name="T67" fmla="*/ 295 h 313"/>
              <a:gd name="T68" fmla="*/ 438 w 456"/>
              <a:gd name="T69" fmla="*/ 267 h 313"/>
              <a:gd name="T70" fmla="*/ 451 w 456"/>
              <a:gd name="T71" fmla="*/ 241 h 313"/>
              <a:gd name="T72" fmla="*/ 455 w 456"/>
              <a:gd name="T73" fmla="*/ 220 h 313"/>
              <a:gd name="T74" fmla="*/ 456 w 456"/>
              <a:gd name="T75" fmla="*/ 210 h 313"/>
              <a:gd name="T76" fmla="*/ 448 w 456"/>
              <a:gd name="T77" fmla="*/ 172 h 313"/>
              <a:gd name="T78" fmla="*/ 428 w 456"/>
              <a:gd name="T79" fmla="*/ 140 h 313"/>
              <a:gd name="T80" fmla="*/ 397 w 456"/>
              <a:gd name="T81" fmla="*/ 117 h 313"/>
              <a:gd name="T82" fmla="*/ 360 w 456"/>
              <a:gd name="T83" fmla="*/ 10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313">
                <a:moveTo>
                  <a:pt x="360" y="107"/>
                </a:moveTo>
                <a:lnTo>
                  <a:pt x="360" y="107"/>
                </a:lnTo>
                <a:lnTo>
                  <a:pt x="358" y="96"/>
                </a:lnTo>
                <a:lnTo>
                  <a:pt x="355" y="86"/>
                </a:lnTo>
                <a:lnTo>
                  <a:pt x="352" y="75"/>
                </a:lnTo>
                <a:lnTo>
                  <a:pt x="347" y="65"/>
                </a:lnTo>
                <a:lnTo>
                  <a:pt x="336" y="47"/>
                </a:lnTo>
                <a:lnTo>
                  <a:pt x="321" y="31"/>
                </a:lnTo>
                <a:lnTo>
                  <a:pt x="305" y="18"/>
                </a:lnTo>
                <a:lnTo>
                  <a:pt x="295" y="13"/>
                </a:lnTo>
                <a:lnTo>
                  <a:pt x="285" y="9"/>
                </a:lnTo>
                <a:lnTo>
                  <a:pt x="274" y="4"/>
                </a:lnTo>
                <a:lnTo>
                  <a:pt x="264" y="3"/>
                </a:lnTo>
                <a:lnTo>
                  <a:pt x="252" y="1"/>
                </a:lnTo>
                <a:lnTo>
                  <a:pt x="241" y="0"/>
                </a:lnTo>
                <a:lnTo>
                  <a:pt x="241" y="0"/>
                </a:lnTo>
                <a:lnTo>
                  <a:pt x="223" y="1"/>
                </a:lnTo>
                <a:lnTo>
                  <a:pt x="205" y="6"/>
                </a:lnTo>
                <a:lnTo>
                  <a:pt x="189" y="13"/>
                </a:lnTo>
                <a:lnTo>
                  <a:pt x="174" y="21"/>
                </a:lnTo>
                <a:lnTo>
                  <a:pt x="161" y="31"/>
                </a:lnTo>
                <a:lnTo>
                  <a:pt x="148" y="44"/>
                </a:lnTo>
                <a:lnTo>
                  <a:pt x="138" y="57"/>
                </a:lnTo>
                <a:lnTo>
                  <a:pt x="130" y="71"/>
                </a:lnTo>
                <a:lnTo>
                  <a:pt x="130" y="71"/>
                </a:lnTo>
                <a:lnTo>
                  <a:pt x="120" y="71"/>
                </a:lnTo>
                <a:lnTo>
                  <a:pt x="120" y="71"/>
                </a:lnTo>
                <a:lnTo>
                  <a:pt x="107" y="71"/>
                </a:lnTo>
                <a:lnTo>
                  <a:pt x="96" y="75"/>
                </a:lnTo>
                <a:lnTo>
                  <a:pt x="85" y="76"/>
                </a:lnTo>
                <a:lnTo>
                  <a:pt x="73" y="81"/>
                </a:lnTo>
                <a:lnTo>
                  <a:pt x="62" y="86"/>
                </a:lnTo>
                <a:lnTo>
                  <a:pt x="52" y="93"/>
                </a:lnTo>
                <a:lnTo>
                  <a:pt x="44" y="99"/>
                </a:lnTo>
                <a:lnTo>
                  <a:pt x="34" y="107"/>
                </a:lnTo>
                <a:lnTo>
                  <a:pt x="26" y="115"/>
                </a:lnTo>
                <a:lnTo>
                  <a:pt x="19" y="125"/>
                </a:lnTo>
                <a:lnTo>
                  <a:pt x="15" y="135"/>
                </a:lnTo>
                <a:lnTo>
                  <a:pt x="8" y="145"/>
                </a:lnTo>
                <a:lnTo>
                  <a:pt x="5" y="156"/>
                </a:lnTo>
                <a:lnTo>
                  <a:pt x="1" y="168"/>
                </a:lnTo>
                <a:lnTo>
                  <a:pt x="0" y="181"/>
                </a:lnTo>
                <a:lnTo>
                  <a:pt x="0" y="192"/>
                </a:lnTo>
                <a:lnTo>
                  <a:pt x="0" y="192"/>
                </a:lnTo>
                <a:lnTo>
                  <a:pt x="0" y="205"/>
                </a:lnTo>
                <a:lnTo>
                  <a:pt x="1" y="216"/>
                </a:lnTo>
                <a:lnTo>
                  <a:pt x="5" y="228"/>
                </a:lnTo>
                <a:lnTo>
                  <a:pt x="8" y="238"/>
                </a:lnTo>
                <a:lnTo>
                  <a:pt x="13" y="249"/>
                </a:lnTo>
                <a:lnTo>
                  <a:pt x="19" y="259"/>
                </a:lnTo>
                <a:lnTo>
                  <a:pt x="26" y="269"/>
                </a:lnTo>
                <a:lnTo>
                  <a:pt x="34" y="277"/>
                </a:lnTo>
                <a:lnTo>
                  <a:pt x="42" y="285"/>
                </a:lnTo>
                <a:lnTo>
                  <a:pt x="50" y="291"/>
                </a:lnTo>
                <a:lnTo>
                  <a:pt x="60" y="298"/>
                </a:lnTo>
                <a:lnTo>
                  <a:pt x="70" y="303"/>
                </a:lnTo>
                <a:lnTo>
                  <a:pt x="81" y="306"/>
                </a:lnTo>
                <a:lnTo>
                  <a:pt x="93" y="309"/>
                </a:lnTo>
                <a:lnTo>
                  <a:pt x="104" y="313"/>
                </a:lnTo>
                <a:lnTo>
                  <a:pt x="116" y="313"/>
                </a:lnTo>
                <a:lnTo>
                  <a:pt x="116" y="313"/>
                </a:lnTo>
                <a:lnTo>
                  <a:pt x="352" y="313"/>
                </a:lnTo>
                <a:lnTo>
                  <a:pt x="352" y="313"/>
                </a:lnTo>
                <a:lnTo>
                  <a:pt x="363" y="313"/>
                </a:lnTo>
                <a:lnTo>
                  <a:pt x="373" y="311"/>
                </a:lnTo>
                <a:lnTo>
                  <a:pt x="383" y="308"/>
                </a:lnTo>
                <a:lnTo>
                  <a:pt x="393" y="305"/>
                </a:lnTo>
                <a:lnTo>
                  <a:pt x="411" y="295"/>
                </a:lnTo>
                <a:lnTo>
                  <a:pt x="425" y="283"/>
                </a:lnTo>
                <a:lnTo>
                  <a:pt x="438" y="267"/>
                </a:lnTo>
                <a:lnTo>
                  <a:pt x="448" y="251"/>
                </a:lnTo>
                <a:lnTo>
                  <a:pt x="451" y="241"/>
                </a:lnTo>
                <a:lnTo>
                  <a:pt x="453" y="231"/>
                </a:lnTo>
                <a:lnTo>
                  <a:pt x="455" y="220"/>
                </a:lnTo>
                <a:lnTo>
                  <a:pt x="456" y="210"/>
                </a:lnTo>
                <a:lnTo>
                  <a:pt x="456" y="210"/>
                </a:lnTo>
                <a:lnTo>
                  <a:pt x="453" y="190"/>
                </a:lnTo>
                <a:lnTo>
                  <a:pt x="448" y="172"/>
                </a:lnTo>
                <a:lnTo>
                  <a:pt x="440" y="155"/>
                </a:lnTo>
                <a:lnTo>
                  <a:pt x="428" y="140"/>
                </a:lnTo>
                <a:lnTo>
                  <a:pt x="414" y="127"/>
                </a:lnTo>
                <a:lnTo>
                  <a:pt x="397" y="117"/>
                </a:lnTo>
                <a:lnTo>
                  <a:pt x="380" y="110"/>
                </a:lnTo>
                <a:lnTo>
                  <a:pt x="360" y="107"/>
                </a:lnTo>
                <a:lnTo>
                  <a:pt x="360" y="10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49" name="Send"/>
          <p:cNvSpPr>
            <a:spLocks/>
          </p:cNvSpPr>
          <p:nvPr/>
        </p:nvSpPr>
        <p:spPr bwMode="auto">
          <a:xfrm>
            <a:off x="4240705" y="9000520"/>
            <a:ext cx="999887" cy="758687"/>
          </a:xfrm>
          <a:custGeom>
            <a:avLst/>
            <a:gdLst>
              <a:gd name="T0" fmla="*/ 450 w 456"/>
              <a:gd name="T1" fmla="*/ 0 h 346"/>
              <a:gd name="T2" fmla="*/ 3 w 456"/>
              <a:gd name="T3" fmla="*/ 91 h 346"/>
              <a:gd name="T4" fmla="*/ 3 w 456"/>
              <a:gd name="T5" fmla="*/ 91 h 346"/>
              <a:gd name="T6" fmla="*/ 1 w 456"/>
              <a:gd name="T7" fmla="*/ 93 h 346"/>
              <a:gd name="T8" fmla="*/ 0 w 456"/>
              <a:gd name="T9" fmla="*/ 94 h 346"/>
              <a:gd name="T10" fmla="*/ 0 w 456"/>
              <a:gd name="T11" fmla="*/ 98 h 346"/>
              <a:gd name="T12" fmla="*/ 0 w 456"/>
              <a:gd name="T13" fmla="*/ 99 h 346"/>
              <a:gd name="T14" fmla="*/ 76 w 456"/>
              <a:gd name="T15" fmla="*/ 176 h 346"/>
              <a:gd name="T16" fmla="*/ 76 w 456"/>
              <a:gd name="T17" fmla="*/ 176 h 346"/>
              <a:gd name="T18" fmla="*/ 78 w 456"/>
              <a:gd name="T19" fmla="*/ 178 h 346"/>
              <a:gd name="T20" fmla="*/ 81 w 456"/>
              <a:gd name="T21" fmla="*/ 178 h 346"/>
              <a:gd name="T22" fmla="*/ 220 w 456"/>
              <a:gd name="T23" fmla="*/ 134 h 346"/>
              <a:gd name="T24" fmla="*/ 220 w 456"/>
              <a:gd name="T25" fmla="*/ 134 h 346"/>
              <a:gd name="T26" fmla="*/ 223 w 456"/>
              <a:gd name="T27" fmla="*/ 134 h 346"/>
              <a:gd name="T28" fmla="*/ 225 w 456"/>
              <a:gd name="T29" fmla="*/ 135 h 346"/>
              <a:gd name="T30" fmla="*/ 225 w 456"/>
              <a:gd name="T31" fmla="*/ 137 h 346"/>
              <a:gd name="T32" fmla="*/ 223 w 456"/>
              <a:gd name="T33" fmla="*/ 138 h 346"/>
              <a:gd name="T34" fmla="*/ 122 w 456"/>
              <a:gd name="T35" fmla="*/ 218 h 346"/>
              <a:gd name="T36" fmla="*/ 122 w 456"/>
              <a:gd name="T37" fmla="*/ 218 h 346"/>
              <a:gd name="T38" fmla="*/ 120 w 456"/>
              <a:gd name="T39" fmla="*/ 222 h 346"/>
              <a:gd name="T40" fmla="*/ 120 w 456"/>
              <a:gd name="T41" fmla="*/ 223 h 346"/>
              <a:gd name="T42" fmla="*/ 120 w 456"/>
              <a:gd name="T43" fmla="*/ 331 h 346"/>
              <a:gd name="T44" fmla="*/ 120 w 456"/>
              <a:gd name="T45" fmla="*/ 331 h 346"/>
              <a:gd name="T46" fmla="*/ 120 w 456"/>
              <a:gd name="T47" fmla="*/ 333 h 346"/>
              <a:gd name="T48" fmla="*/ 124 w 456"/>
              <a:gd name="T49" fmla="*/ 336 h 346"/>
              <a:gd name="T50" fmla="*/ 125 w 456"/>
              <a:gd name="T51" fmla="*/ 336 h 346"/>
              <a:gd name="T52" fmla="*/ 129 w 456"/>
              <a:gd name="T53" fmla="*/ 334 h 346"/>
              <a:gd name="T54" fmla="*/ 189 w 456"/>
              <a:gd name="T55" fmla="*/ 297 h 346"/>
              <a:gd name="T56" fmla="*/ 189 w 456"/>
              <a:gd name="T57" fmla="*/ 297 h 346"/>
              <a:gd name="T58" fmla="*/ 192 w 456"/>
              <a:gd name="T59" fmla="*/ 295 h 346"/>
              <a:gd name="T60" fmla="*/ 195 w 456"/>
              <a:gd name="T61" fmla="*/ 297 h 346"/>
              <a:gd name="T62" fmla="*/ 243 w 456"/>
              <a:gd name="T63" fmla="*/ 344 h 346"/>
              <a:gd name="T64" fmla="*/ 243 w 456"/>
              <a:gd name="T65" fmla="*/ 344 h 346"/>
              <a:gd name="T66" fmla="*/ 244 w 456"/>
              <a:gd name="T67" fmla="*/ 346 h 346"/>
              <a:gd name="T68" fmla="*/ 246 w 456"/>
              <a:gd name="T69" fmla="*/ 346 h 346"/>
              <a:gd name="T70" fmla="*/ 248 w 456"/>
              <a:gd name="T71" fmla="*/ 344 h 346"/>
              <a:gd name="T72" fmla="*/ 249 w 456"/>
              <a:gd name="T73" fmla="*/ 342 h 346"/>
              <a:gd name="T74" fmla="*/ 455 w 456"/>
              <a:gd name="T75" fmla="*/ 6 h 346"/>
              <a:gd name="T76" fmla="*/ 455 w 456"/>
              <a:gd name="T77" fmla="*/ 6 h 346"/>
              <a:gd name="T78" fmla="*/ 456 w 456"/>
              <a:gd name="T79" fmla="*/ 3 h 346"/>
              <a:gd name="T80" fmla="*/ 455 w 456"/>
              <a:gd name="T81" fmla="*/ 1 h 346"/>
              <a:gd name="T82" fmla="*/ 453 w 456"/>
              <a:gd name="T83" fmla="*/ 0 h 346"/>
              <a:gd name="T84" fmla="*/ 450 w 456"/>
              <a:gd name="T85" fmla="*/ 0 h 346"/>
              <a:gd name="T86" fmla="*/ 450 w 456"/>
              <a:gd name="T8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346">
                <a:moveTo>
                  <a:pt x="450" y="0"/>
                </a:moveTo>
                <a:lnTo>
                  <a:pt x="3" y="91"/>
                </a:lnTo>
                <a:lnTo>
                  <a:pt x="3" y="91"/>
                </a:lnTo>
                <a:lnTo>
                  <a:pt x="1" y="93"/>
                </a:lnTo>
                <a:lnTo>
                  <a:pt x="0" y="94"/>
                </a:lnTo>
                <a:lnTo>
                  <a:pt x="0" y="98"/>
                </a:lnTo>
                <a:lnTo>
                  <a:pt x="0" y="99"/>
                </a:lnTo>
                <a:lnTo>
                  <a:pt x="76" y="176"/>
                </a:lnTo>
                <a:lnTo>
                  <a:pt x="76" y="176"/>
                </a:lnTo>
                <a:lnTo>
                  <a:pt x="78" y="178"/>
                </a:lnTo>
                <a:lnTo>
                  <a:pt x="81" y="178"/>
                </a:lnTo>
                <a:lnTo>
                  <a:pt x="220" y="134"/>
                </a:lnTo>
                <a:lnTo>
                  <a:pt x="220" y="134"/>
                </a:lnTo>
                <a:lnTo>
                  <a:pt x="223" y="134"/>
                </a:lnTo>
                <a:lnTo>
                  <a:pt x="225" y="135"/>
                </a:lnTo>
                <a:lnTo>
                  <a:pt x="225" y="137"/>
                </a:lnTo>
                <a:lnTo>
                  <a:pt x="223" y="138"/>
                </a:lnTo>
                <a:lnTo>
                  <a:pt x="122" y="218"/>
                </a:lnTo>
                <a:lnTo>
                  <a:pt x="122" y="218"/>
                </a:lnTo>
                <a:lnTo>
                  <a:pt x="120" y="222"/>
                </a:lnTo>
                <a:lnTo>
                  <a:pt x="120" y="223"/>
                </a:lnTo>
                <a:lnTo>
                  <a:pt x="120" y="331"/>
                </a:lnTo>
                <a:lnTo>
                  <a:pt x="120" y="331"/>
                </a:lnTo>
                <a:lnTo>
                  <a:pt x="120" y="333"/>
                </a:lnTo>
                <a:lnTo>
                  <a:pt x="124" y="336"/>
                </a:lnTo>
                <a:lnTo>
                  <a:pt x="125" y="336"/>
                </a:lnTo>
                <a:lnTo>
                  <a:pt x="129" y="334"/>
                </a:lnTo>
                <a:lnTo>
                  <a:pt x="189" y="297"/>
                </a:lnTo>
                <a:lnTo>
                  <a:pt x="189" y="297"/>
                </a:lnTo>
                <a:lnTo>
                  <a:pt x="192" y="295"/>
                </a:lnTo>
                <a:lnTo>
                  <a:pt x="195" y="297"/>
                </a:lnTo>
                <a:lnTo>
                  <a:pt x="243" y="344"/>
                </a:lnTo>
                <a:lnTo>
                  <a:pt x="243" y="344"/>
                </a:lnTo>
                <a:lnTo>
                  <a:pt x="244" y="346"/>
                </a:lnTo>
                <a:lnTo>
                  <a:pt x="246" y="346"/>
                </a:lnTo>
                <a:lnTo>
                  <a:pt x="248" y="344"/>
                </a:lnTo>
                <a:lnTo>
                  <a:pt x="249" y="342"/>
                </a:lnTo>
                <a:lnTo>
                  <a:pt x="455" y="6"/>
                </a:lnTo>
                <a:lnTo>
                  <a:pt x="455" y="6"/>
                </a:lnTo>
                <a:lnTo>
                  <a:pt x="456" y="3"/>
                </a:lnTo>
                <a:lnTo>
                  <a:pt x="455" y="1"/>
                </a:lnTo>
                <a:lnTo>
                  <a:pt x="453" y="0"/>
                </a:lnTo>
                <a:lnTo>
                  <a:pt x="450" y="0"/>
                </a:lnTo>
                <a:lnTo>
                  <a:pt x="450" y="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2" name="Speaker"/>
          <p:cNvGrpSpPr/>
          <p:nvPr/>
        </p:nvGrpSpPr>
        <p:grpSpPr>
          <a:xfrm>
            <a:off x="7168006" y="407194"/>
            <a:ext cx="681941" cy="1002080"/>
            <a:chOff x="4300202" y="271462"/>
            <a:chExt cx="454627" cy="668053"/>
          </a:xfrm>
        </p:grpSpPr>
        <p:sp>
          <p:nvSpPr>
            <p:cNvPr id="250" name="Freeform 241"/>
            <p:cNvSpPr>
              <a:spLocks/>
            </p:cNvSpPr>
            <p:nvPr/>
          </p:nvSpPr>
          <p:spPr bwMode="auto">
            <a:xfrm>
              <a:off x="4532632" y="271462"/>
              <a:ext cx="222197" cy="668053"/>
            </a:xfrm>
            <a:custGeom>
              <a:avLst/>
              <a:gdLst>
                <a:gd name="T0" fmla="*/ 0 w 152"/>
                <a:gd name="T1" fmla="*/ 108 h 457"/>
                <a:gd name="T2" fmla="*/ 0 w 152"/>
                <a:gd name="T3" fmla="*/ 346 h 457"/>
                <a:gd name="T4" fmla="*/ 0 w 152"/>
                <a:gd name="T5" fmla="*/ 346 h 457"/>
                <a:gd name="T6" fmla="*/ 2 w 152"/>
                <a:gd name="T7" fmla="*/ 354 h 457"/>
                <a:gd name="T8" fmla="*/ 7 w 152"/>
                <a:gd name="T9" fmla="*/ 359 h 457"/>
                <a:gd name="T10" fmla="*/ 126 w 152"/>
                <a:gd name="T11" fmla="*/ 453 h 457"/>
                <a:gd name="T12" fmla="*/ 126 w 152"/>
                <a:gd name="T13" fmla="*/ 453 h 457"/>
                <a:gd name="T14" fmla="*/ 129 w 152"/>
                <a:gd name="T15" fmla="*/ 455 h 457"/>
                <a:gd name="T16" fmla="*/ 134 w 152"/>
                <a:gd name="T17" fmla="*/ 457 h 457"/>
                <a:gd name="T18" fmla="*/ 139 w 152"/>
                <a:gd name="T19" fmla="*/ 457 h 457"/>
                <a:gd name="T20" fmla="*/ 142 w 152"/>
                <a:gd name="T21" fmla="*/ 455 h 457"/>
                <a:gd name="T22" fmla="*/ 145 w 152"/>
                <a:gd name="T23" fmla="*/ 453 h 457"/>
                <a:gd name="T24" fmla="*/ 149 w 152"/>
                <a:gd name="T25" fmla="*/ 450 h 457"/>
                <a:gd name="T26" fmla="*/ 150 w 152"/>
                <a:gd name="T27" fmla="*/ 445 h 457"/>
                <a:gd name="T28" fmla="*/ 152 w 152"/>
                <a:gd name="T29" fmla="*/ 440 h 457"/>
                <a:gd name="T30" fmla="*/ 152 w 152"/>
                <a:gd name="T31" fmla="*/ 16 h 457"/>
                <a:gd name="T32" fmla="*/ 152 w 152"/>
                <a:gd name="T33" fmla="*/ 16 h 457"/>
                <a:gd name="T34" fmla="*/ 150 w 152"/>
                <a:gd name="T35" fmla="*/ 11 h 457"/>
                <a:gd name="T36" fmla="*/ 149 w 152"/>
                <a:gd name="T37" fmla="*/ 7 h 457"/>
                <a:gd name="T38" fmla="*/ 145 w 152"/>
                <a:gd name="T39" fmla="*/ 3 h 457"/>
                <a:gd name="T40" fmla="*/ 142 w 152"/>
                <a:gd name="T41" fmla="*/ 2 h 457"/>
                <a:gd name="T42" fmla="*/ 139 w 152"/>
                <a:gd name="T43" fmla="*/ 0 h 457"/>
                <a:gd name="T44" fmla="*/ 134 w 152"/>
                <a:gd name="T45" fmla="*/ 0 h 457"/>
                <a:gd name="T46" fmla="*/ 129 w 152"/>
                <a:gd name="T47" fmla="*/ 2 h 457"/>
                <a:gd name="T48" fmla="*/ 126 w 152"/>
                <a:gd name="T49" fmla="*/ 3 h 457"/>
                <a:gd name="T50" fmla="*/ 7 w 152"/>
                <a:gd name="T51" fmla="*/ 96 h 457"/>
                <a:gd name="T52" fmla="*/ 7 w 152"/>
                <a:gd name="T53" fmla="*/ 96 h 457"/>
                <a:gd name="T54" fmla="*/ 2 w 152"/>
                <a:gd name="T55" fmla="*/ 101 h 457"/>
                <a:gd name="T56" fmla="*/ 0 w 152"/>
                <a:gd name="T57" fmla="*/ 108 h 457"/>
                <a:gd name="T58" fmla="*/ 0 w 152"/>
                <a:gd name="T59" fmla="*/ 10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457">
                  <a:moveTo>
                    <a:pt x="0" y="108"/>
                  </a:moveTo>
                  <a:lnTo>
                    <a:pt x="0" y="346"/>
                  </a:lnTo>
                  <a:lnTo>
                    <a:pt x="0" y="346"/>
                  </a:lnTo>
                  <a:lnTo>
                    <a:pt x="2" y="354"/>
                  </a:lnTo>
                  <a:lnTo>
                    <a:pt x="7" y="359"/>
                  </a:lnTo>
                  <a:lnTo>
                    <a:pt x="126" y="453"/>
                  </a:lnTo>
                  <a:lnTo>
                    <a:pt x="126" y="453"/>
                  </a:lnTo>
                  <a:lnTo>
                    <a:pt x="129" y="455"/>
                  </a:lnTo>
                  <a:lnTo>
                    <a:pt x="134" y="457"/>
                  </a:lnTo>
                  <a:lnTo>
                    <a:pt x="139" y="457"/>
                  </a:lnTo>
                  <a:lnTo>
                    <a:pt x="142" y="455"/>
                  </a:lnTo>
                  <a:lnTo>
                    <a:pt x="145" y="453"/>
                  </a:lnTo>
                  <a:lnTo>
                    <a:pt x="149" y="450"/>
                  </a:lnTo>
                  <a:lnTo>
                    <a:pt x="150" y="445"/>
                  </a:lnTo>
                  <a:lnTo>
                    <a:pt x="152" y="440"/>
                  </a:lnTo>
                  <a:lnTo>
                    <a:pt x="152" y="16"/>
                  </a:lnTo>
                  <a:lnTo>
                    <a:pt x="152" y="16"/>
                  </a:lnTo>
                  <a:lnTo>
                    <a:pt x="150" y="11"/>
                  </a:lnTo>
                  <a:lnTo>
                    <a:pt x="149" y="7"/>
                  </a:lnTo>
                  <a:lnTo>
                    <a:pt x="145" y="3"/>
                  </a:lnTo>
                  <a:lnTo>
                    <a:pt x="142" y="2"/>
                  </a:lnTo>
                  <a:lnTo>
                    <a:pt x="139" y="0"/>
                  </a:lnTo>
                  <a:lnTo>
                    <a:pt x="134" y="0"/>
                  </a:lnTo>
                  <a:lnTo>
                    <a:pt x="129" y="2"/>
                  </a:lnTo>
                  <a:lnTo>
                    <a:pt x="126" y="3"/>
                  </a:lnTo>
                  <a:lnTo>
                    <a:pt x="7" y="96"/>
                  </a:lnTo>
                  <a:lnTo>
                    <a:pt x="7" y="96"/>
                  </a:lnTo>
                  <a:lnTo>
                    <a:pt x="2" y="101"/>
                  </a:lnTo>
                  <a:lnTo>
                    <a:pt x="0"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1" name="Freeform 242"/>
            <p:cNvSpPr>
              <a:spLocks/>
            </p:cNvSpPr>
            <p:nvPr/>
          </p:nvSpPr>
          <p:spPr bwMode="auto">
            <a:xfrm>
              <a:off x="4300202" y="457114"/>
              <a:ext cx="204655" cy="295288"/>
            </a:xfrm>
            <a:custGeom>
              <a:avLst/>
              <a:gdLst>
                <a:gd name="T0" fmla="*/ 140 w 140"/>
                <a:gd name="T1" fmla="*/ 202 h 202"/>
                <a:gd name="T2" fmla="*/ 47 w 140"/>
                <a:gd name="T3" fmla="*/ 202 h 202"/>
                <a:gd name="T4" fmla="*/ 47 w 140"/>
                <a:gd name="T5" fmla="*/ 202 h 202"/>
                <a:gd name="T6" fmla="*/ 37 w 140"/>
                <a:gd name="T7" fmla="*/ 202 h 202"/>
                <a:gd name="T8" fmla="*/ 29 w 140"/>
                <a:gd name="T9" fmla="*/ 201 h 202"/>
                <a:gd name="T10" fmla="*/ 21 w 140"/>
                <a:gd name="T11" fmla="*/ 196 h 202"/>
                <a:gd name="T12" fmla="*/ 13 w 140"/>
                <a:gd name="T13" fmla="*/ 193 h 202"/>
                <a:gd name="T14" fmla="*/ 8 w 140"/>
                <a:gd name="T15" fmla="*/ 186 h 202"/>
                <a:gd name="T16" fmla="*/ 3 w 140"/>
                <a:gd name="T17" fmla="*/ 180 h 202"/>
                <a:gd name="T18" fmla="*/ 0 w 140"/>
                <a:gd name="T19" fmla="*/ 173 h 202"/>
                <a:gd name="T20" fmla="*/ 0 w 140"/>
                <a:gd name="T21" fmla="*/ 167 h 202"/>
                <a:gd name="T22" fmla="*/ 0 w 140"/>
                <a:gd name="T23" fmla="*/ 38 h 202"/>
                <a:gd name="T24" fmla="*/ 0 w 140"/>
                <a:gd name="T25" fmla="*/ 38 h 202"/>
                <a:gd name="T26" fmla="*/ 0 w 140"/>
                <a:gd name="T27" fmla="*/ 30 h 202"/>
                <a:gd name="T28" fmla="*/ 3 w 140"/>
                <a:gd name="T29" fmla="*/ 23 h 202"/>
                <a:gd name="T30" fmla="*/ 8 w 140"/>
                <a:gd name="T31" fmla="*/ 17 h 202"/>
                <a:gd name="T32" fmla="*/ 13 w 140"/>
                <a:gd name="T33" fmla="*/ 12 h 202"/>
                <a:gd name="T34" fmla="*/ 21 w 140"/>
                <a:gd name="T35" fmla="*/ 7 h 202"/>
                <a:gd name="T36" fmla="*/ 29 w 140"/>
                <a:gd name="T37" fmla="*/ 3 h 202"/>
                <a:gd name="T38" fmla="*/ 37 w 140"/>
                <a:gd name="T39" fmla="*/ 0 h 202"/>
                <a:gd name="T40" fmla="*/ 47 w 140"/>
                <a:gd name="T41" fmla="*/ 0 h 202"/>
                <a:gd name="T42" fmla="*/ 140 w 140"/>
                <a:gd name="T43" fmla="*/ 0 h 202"/>
                <a:gd name="T44" fmla="*/ 140 w 140"/>
                <a:gd name="T4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202">
                  <a:moveTo>
                    <a:pt x="140" y="202"/>
                  </a:moveTo>
                  <a:lnTo>
                    <a:pt x="47" y="202"/>
                  </a:lnTo>
                  <a:lnTo>
                    <a:pt x="47" y="202"/>
                  </a:lnTo>
                  <a:lnTo>
                    <a:pt x="37" y="202"/>
                  </a:lnTo>
                  <a:lnTo>
                    <a:pt x="29" y="201"/>
                  </a:lnTo>
                  <a:lnTo>
                    <a:pt x="21" y="196"/>
                  </a:lnTo>
                  <a:lnTo>
                    <a:pt x="13" y="193"/>
                  </a:lnTo>
                  <a:lnTo>
                    <a:pt x="8" y="186"/>
                  </a:lnTo>
                  <a:lnTo>
                    <a:pt x="3" y="180"/>
                  </a:lnTo>
                  <a:lnTo>
                    <a:pt x="0" y="173"/>
                  </a:lnTo>
                  <a:lnTo>
                    <a:pt x="0" y="167"/>
                  </a:lnTo>
                  <a:lnTo>
                    <a:pt x="0" y="38"/>
                  </a:lnTo>
                  <a:lnTo>
                    <a:pt x="0" y="38"/>
                  </a:lnTo>
                  <a:lnTo>
                    <a:pt x="0" y="30"/>
                  </a:lnTo>
                  <a:lnTo>
                    <a:pt x="3" y="23"/>
                  </a:lnTo>
                  <a:lnTo>
                    <a:pt x="8" y="17"/>
                  </a:lnTo>
                  <a:lnTo>
                    <a:pt x="13" y="12"/>
                  </a:lnTo>
                  <a:lnTo>
                    <a:pt x="21" y="7"/>
                  </a:lnTo>
                  <a:lnTo>
                    <a:pt x="29" y="3"/>
                  </a:lnTo>
                  <a:lnTo>
                    <a:pt x="37" y="0"/>
                  </a:lnTo>
                  <a:lnTo>
                    <a:pt x="47" y="0"/>
                  </a:lnTo>
                  <a:lnTo>
                    <a:pt x="140" y="0"/>
                  </a:lnTo>
                  <a:lnTo>
                    <a:pt x="140" y="2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88" name="Wifi"/>
          <p:cNvGrpSpPr/>
          <p:nvPr/>
        </p:nvGrpSpPr>
        <p:grpSpPr>
          <a:xfrm>
            <a:off x="7005743" y="1834664"/>
            <a:ext cx="1002080" cy="828852"/>
            <a:chOff x="4192027" y="1223109"/>
            <a:chExt cx="668053" cy="552568"/>
          </a:xfrm>
        </p:grpSpPr>
        <p:sp>
          <p:nvSpPr>
            <p:cNvPr id="252" name="Freeform 243"/>
            <p:cNvSpPr>
              <a:spLocks/>
            </p:cNvSpPr>
            <p:nvPr/>
          </p:nvSpPr>
          <p:spPr bwMode="auto">
            <a:xfrm>
              <a:off x="4415686" y="1556404"/>
              <a:ext cx="219273" cy="219273"/>
            </a:xfrm>
            <a:custGeom>
              <a:avLst/>
              <a:gdLst>
                <a:gd name="T0" fmla="*/ 75 w 150"/>
                <a:gd name="T1" fmla="*/ 150 h 150"/>
                <a:gd name="T2" fmla="*/ 75 w 150"/>
                <a:gd name="T3" fmla="*/ 150 h 150"/>
                <a:gd name="T4" fmla="*/ 61 w 150"/>
                <a:gd name="T5" fmla="*/ 148 h 150"/>
                <a:gd name="T6" fmla="*/ 46 w 150"/>
                <a:gd name="T7" fmla="*/ 144 h 150"/>
                <a:gd name="T8" fmla="*/ 35 w 150"/>
                <a:gd name="T9" fmla="*/ 137 h 150"/>
                <a:gd name="T10" fmla="*/ 23 w 150"/>
                <a:gd name="T11" fmla="*/ 129 h 150"/>
                <a:gd name="T12" fmla="*/ 13 w 150"/>
                <a:gd name="T13" fmla="*/ 117 h 150"/>
                <a:gd name="T14" fmla="*/ 7 w 150"/>
                <a:gd name="T15" fmla="*/ 104 h 150"/>
                <a:gd name="T16" fmla="*/ 2 w 150"/>
                <a:gd name="T17" fmla="*/ 90 h 150"/>
                <a:gd name="T18" fmla="*/ 0 w 150"/>
                <a:gd name="T19" fmla="*/ 75 h 150"/>
                <a:gd name="T20" fmla="*/ 0 w 150"/>
                <a:gd name="T21" fmla="*/ 75 h 150"/>
                <a:gd name="T22" fmla="*/ 2 w 150"/>
                <a:gd name="T23" fmla="*/ 60 h 150"/>
                <a:gd name="T24" fmla="*/ 7 w 150"/>
                <a:gd name="T25" fmla="*/ 46 h 150"/>
                <a:gd name="T26" fmla="*/ 13 w 150"/>
                <a:gd name="T27" fmla="*/ 34 h 150"/>
                <a:gd name="T28" fmla="*/ 23 w 150"/>
                <a:gd name="T29" fmla="*/ 23 h 150"/>
                <a:gd name="T30" fmla="*/ 35 w 150"/>
                <a:gd name="T31" fmla="*/ 13 h 150"/>
                <a:gd name="T32" fmla="*/ 46 w 150"/>
                <a:gd name="T33" fmla="*/ 7 h 150"/>
                <a:gd name="T34" fmla="*/ 61 w 150"/>
                <a:gd name="T35" fmla="*/ 2 h 150"/>
                <a:gd name="T36" fmla="*/ 75 w 150"/>
                <a:gd name="T37" fmla="*/ 0 h 150"/>
                <a:gd name="T38" fmla="*/ 75 w 150"/>
                <a:gd name="T39" fmla="*/ 0 h 150"/>
                <a:gd name="T40" fmla="*/ 90 w 150"/>
                <a:gd name="T41" fmla="*/ 2 h 150"/>
                <a:gd name="T42" fmla="*/ 105 w 150"/>
                <a:gd name="T43" fmla="*/ 7 h 150"/>
                <a:gd name="T44" fmla="*/ 118 w 150"/>
                <a:gd name="T45" fmla="*/ 13 h 150"/>
                <a:gd name="T46" fmla="*/ 129 w 150"/>
                <a:gd name="T47" fmla="*/ 23 h 150"/>
                <a:gd name="T48" fmla="*/ 137 w 150"/>
                <a:gd name="T49" fmla="*/ 34 h 150"/>
                <a:gd name="T50" fmla="*/ 144 w 150"/>
                <a:gd name="T51" fmla="*/ 46 h 150"/>
                <a:gd name="T52" fmla="*/ 149 w 150"/>
                <a:gd name="T53" fmla="*/ 60 h 150"/>
                <a:gd name="T54" fmla="*/ 150 w 150"/>
                <a:gd name="T55" fmla="*/ 75 h 150"/>
                <a:gd name="T56" fmla="*/ 150 w 150"/>
                <a:gd name="T57" fmla="*/ 75 h 150"/>
                <a:gd name="T58" fmla="*/ 149 w 150"/>
                <a:gd name="T59" fmla="*/ 90 h 150"/>
                <a:gd name="T60" fmla="*/ 144 w 150"/>
                <a:gd name="T61" fmla="*/ 104 h 150"/>
                <a:gd name="T62" fmla="*/ 137 w 150"/>
                <a:gd name="T63" fmla="*/ 117 h 150"/>
                <a:gd name="T64" fmla="*/ 129 w 150"/>
                <a:gd name="T65" fmla="*/ 129 h 150"/>
                <a:gd name="T66" fmla="*/ 118 w 150"/>
                <a:gd name="T67" fmla="*/ 137 h 150"/>
                <a:gd name="T68" fmla="*/ 105 w 150"/>
                <a:gd name="T69" fmla="*/ 144 h 150"/>
                <a:gd name="T70" fmla="*/ 90 w 150"/>
                <a:gd name="T71" fmla="*/ 148 h 150"/>
                <a:gd name="T72" fmla="*/ 75 w 150"/>
                <a:gd name="T73" fmla="*/ 150 h 150"/>
                <a:gd name="T74" fmla="*/ 75 w 150"/>
                <a:gd name="T7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50">
                  <a:moveTo>
                    <a:pt x="75" y="150"/>
                  </a:moveTo>
                  <a:lnTo>
                    <a:pt x="75" y="150"/>
                  </a:lnTo>
                  <a:lnTo>
                    <a:pt x="61" y="148"/>
                  </a:lnTo>
                  <a:lnTo>
                    <a:pt x="46" y="144"/>
                  </a:lnTo>
                  <a:lnTo>
                    <a:pt x="35" y="137"/>
                  </a:lnTo>
                  <a:lnTo>
                    <a:pt x="23" y="129"/>
                  </a:lnTo>
                  <a:lnTo>
                    <a:pt x="13" y="117"/>
                  </a:lnTo>
                  <a:lnTo>
                    <a:pt x="7" y="104"/>
                  </a:lnTo>
                  <a:lnTo>
                    <a:pt x="2" y="90"/>
                  </a:lnTo>
                  <a:lnTo>
                    <a:pt x="0" y="75"/>
                  </a:lnTo>
                  <a:lnTo>
                    <a:pt x="0" y="75"/>
                  </a:lnTo>
                  <a:lnTo>
                    <a:pt x="2" y="60"/>
                  </a:lnTo>
                  <a:lnTo>
                    <a:pt x="7" y="46"/>
                  </a:lnTo>
                  <a:lnTo>
                    <a:pt x="13" y="34"/>
                  </a:lnTo>
                  <a:lnTo>
                    <a:pt x="23" y="23"/>
                  </a:lnTo>
                  <a:lnTo>
                    <a:pt x="35" y="13"/>
                  </a:lnTo>
                  <a:lnTo>
                    <a:pt x="46" y="7"/>
                  </a:lnTo>
                  <a:lnTo>
                    <a:pt x="61" y="2"/>
                  </a:lnTo>
                  <a:lnTo>
                    <a:pt x="75" y="0"/>
                  </a:lnTo>
                  <a:lnTo>
                    <a:pt x="75" y="0"/>
                  </a:lnTo>
                  <a:lnTo>
                    <a:pt x="90" y="2"/>
                  </a:lnTo>
                  <a:lnTo>
                    <a:pt x="105" y="7"/>
                  </a:lnTo>
                  <a:lnTo>
                    <a:pt x="118" y="13"/>
                  </a:lnTo>
                  <a:lnTo>
                    <a:pt x="129" y="23"/>
                  </a:lnTo>
                  <a:lnTo>
                    <a:pt x="137" y="34"/>
                  </a:lnTo>
                  <a:lnTo>
                    <a:pt x="144" y="46"/>
                  </a:lnTo>
                  <a:lnTo>
                    <a:pt x="149" y="60"/>
                  </a:lnTo>
                  <a:lnTo>
                    <a:pt x="150" y="75"/>
                  </a:lnTo>
                  <a:lnTo>
                    <a:pt x="150" y="75"/>
                  </a:lnTo>
                  <a:lnTo>
                    <a:pt x="149" y="90"/>
                  </a:lnTo>
                  <a:lnTo>
                    <a:pt x="144" y="104"/>
                  </a:lnTo>
                  <a:lnTo>
                    <a:pt x="137" y="117"/>
                  </a:lnTo>
                  <a:lnTo>
                    <a:pt x="129" y="129"/>
                  </a:lnTo>
                  <a:lnTo>
                    <a:pt x="118" y="137"/>
                  </a:lnTo>
                  <a:lnTo>
                    <a:pt x="105" y="144"/>
                  </a:lnTo>
                  <a:lnTo>
                    <a:pt x="90" y="148"/>
                  </a:lnTo>
                  <a:lnTo>
                    <a:pt x="75" y="150"/>
                  </a:lnTo>
                  <a:lnTo>
                    <a:pt x="75"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3" name="Freeform 244"/>
            <p:cNvSpPr>
              <a:spLocks/>
            </p:cNvSpPr>
            <p:nvPr/>
          </p:nvSpPr>
          <p:spPr bwMode="auto">
            <a:xfrm>
              <a:off x="4192027" y="1223109"/>
              <a:ext cx="668053" cy="188575"/>
            </a:xfrm>
            <a:custGeom>
              <a:avLst/>
              <a:gdLst>
                <a:gd name="T0" fmla="*/ 434 w 457"/>
                <a:gd name="T1" fmla="*/ 129 h 129"/>
                <a:gd name="T2" fmla="*/ 434 w 457"/>
                <a:gd name="T3" fmla="*/ 129 h 129"/>
                <a:gd name="T4" fmla="*/ 424 w 457"/>
                <a:gd name="T5" fmla="*/ 127 h 129"/>
                <a:gd name="T6" fmla="*/ 417 w 457"/>
                <a:gd name="T7" fmla="*/ 122 h 129"/>
                <a:gd name="T8" fmla="*/ 417 w 457"/>
                <a:gd name="T9" fmla="*/ 122 h 129"/>
                <a:gd name="T10" fmla="*/ 396 w 457"/>
                <a:gd name="T11" fmla="*/ 104 h 129"/>
                <a:gd name="T12" fmla="*/ 375 w 457"/>
                <a:gd name="T13" fmla="*/ 89 h 129"/>
                <a:gd name="T14" fmla="*/ 354 w 457"/>
                <a:gd name="T15" fmla="*/ 76 h 129"/>
                <a:gd name="T16" fmla="*/ 329 w 457"/>
                <a:gd name="T17" fmla="*/ 67 h 129"/>
                <a:gd name="T18" fmla="*/ 305 w 457"/>
                <a:gd name="T19" fmla="*/ 58 h 129"/>
                <a:gd name="T20" fmla="*/ 281 w 457"/>
                <a:gd name="T21" fmla="*/ 52 h 129"/>
                <a:gd name="T22" fmla="*/ 254 w 457"/>
                <a:gd name="T23" fmla="*/ 49 h 129"/>
                <a:gd name="T24" fmla="*/ 228 w 457"/>
                <a:gd name="T25" fmla="*/ 47 h 129"/>
                <a:gd name="T26" fmla="*/ 228 w 457"/>
                <a:gd name="T27" fmla="*/ 47 h 129"/>
                <a:gd name="T28" fmla="*/ 202 w 457"/>
                <a:gd name="T29" fmla="*/ 49 h 129"/>
                <a:gd name="T30" fmla="*/ 176 w 457"/>
                <a:gd name="T31" fmla="*/ 52 h 129"/>
                <a:gd name="T32" fmla="*/ 152 w 457"/>
                <a:gd name="T33" fmla="*/ 58 h 129"/>
                <a:gd name="T34" fmla="*/ 127 w 457"/>
                <a:gd name="T35" fmla="*/ 67 h 129"/>
                <a:gd name="T36" fmla="*/ 105 w 457"/>
                <a:gd name="T37" fmla="*/ 76 h 129"/>
                <a:gd name="T38" fmla="*/ 82 w 457"/>
                <a:gd name="T39" fmla="*/ 89 h 129"/>
                <a:gd name="T40" fmla="*/ 61 w 457"/>
                <a:gd name="T41" fmla="*/ 104 h 129"/>
                <a:gd name="T42" fmla="*/ 41 w 457"/>
                <a:gd name="T43" fmla="*/ 122 h 129"/>
                <a:gd name="T44" fmla="*/ 41 w 457"/>
                <a:gd name="T45" fmla="*/ 122 h 129"/>
                <a:gd name="T46" fmla="*/ 33 w 457"/>
                <a:gd name="T47" fmla="*/ 127 h 129"/>
                <a:gd name="T48" fmla="*/ 23 w 457"/>
                <a:gd name="T49" fmla="*/ 129 h 129"/>
                <a:gd name="T50" fmla="*/ 15 w 457"/>
                <a:gd name="T51" fmla="*/ 125 h 129"/>
                <a:gd name="T52" fmla="*/ 7 w 457"/>
                <a:gd name="T53" fmla="*/ 120 h 129"/>
                <a:gd name="T54" fmla="*/ 7 w 457"/>
                <a:gd name="T55" fmla="*/ 120 h 129"/>
                <a:gd name="T56" fmla="*/ 4 w 457"/>
                <a:gd name="T57" fmla="*/ 117 h 129"/>
                <a:gd name="T58" fmla="*/ 2 w 457"/>
                <a:gd name="T59" fmla="*/ 112 h 129"/>
                <a:gd name="T60" fmla="*/ 0 w 457"/>
                <a:gd name="T61" fmla="*/ 104 h 129"/>
                <a:gd name="T62" fmla="*/ 2 w 457"/>
                <a:gd name="T63" fmla="*/ 94 h 129"/>
                <a:gd name="T64" fmla="*/ 8 w 457"/>
                <a:gd name="T65" fmla="*/ 86 h 129"/>
                <a:gd name="T66" fmla="*/ 8 w 457"/>
                <a:gd name="T67" fmla="*/ 86 h 129"/>
                <a:gd name="T68" fmla="*/ 31 w 457"/>
                <a:gd name="T69" fmla="*/ 67 h 129"/>
                <a:gd name="T70" fmla="*/ 56 w 457"/>
                <a:gd name="T71" fmla="*/ 49 h 129"/>
                <a:gd name="T72" fmla="*/ 82 w 457"/>
                <a:gd name="T73" fmla="*/ 34 h 129"/>
                <a:gd name="T74" fmla="*/ 109 w 457"/>
                <a:gd name="T75" fmla="*/ 23 h 129"/>
                <a:gd name="T76" fmla="*/ 139 w 457"/>
                <a:gd name="T77" fmla="*/ 13 h 129"/>
                <a:gd name="T78" fmla="*/ 168 w 457"/>
                <a:gd name="T79" fmla="*/ 5 h 129"/>
                <a:gd name="T80" fmla="*/ 197 w 457"/>
                <a:gd name="T81" fmla="*/ 1 h 129"/>
                <a:gd name="T82" fmla="*/ 228 w 457"/>
                <a:gd name="T83" fmla="*/ 0 h 129"/>
                <a:gd name="T84" fmla="*/ 228 w 457"/>
                <a:gd name="T85" fmla="*/ 0 h 129"/>
                <a:gd name="T86" fmla="*/ 259 w 457"/>
                <a:gd name="T87" fmla="*/ 1 h 129"/>
                <a:gd name="T88" fmla="*/ 289 w 457"/>
                <a:gd name="T89" fmla="*/ 5 h 129"/>
                <a:gd name="T90" fmla="*/ 320 w 457"/>
                <a:gd name="T91" fmla="*/ 13 h 129"/>
                <a:gd name="T92" fmla="*/ 347 w 457"/>
                <a:gd name="T93" fmla="*/ 23 h 129"/>
                <a:gd name="T94" fmla="*/ 375 w 457"/>
                <a:gd name="T95" fmla="*/ 34 h 129"/>
                <a:gd name="T96" fmla="*/ 401 w 457"/>
                <a:gd name="T97" fmla="*/ 49 h 129"/>
                <a:gd name="T98" fmla="*/ 426 w 457"/>
                <a:gd name="T99" fmla="*/ 67 h 129"/>
                <a:gd name="T100" fmla="*/ 450 w 457"/>
                <a:gd name="T101" fmla="*/ 86 h 129"/>
                <a:gd name="T102" fmla="*/ 450 w 457"/>
                <a:gd name="T103" fmla="*/ 86 h 129"/>
                <a:gd name="T104" fmla="*/ 455 w 457"/>
                <a:gd name="T105" fmla="*/ 94 h 129"/>
                <a:gd name="T106" fmla="*/ 457 w 457"/>
                <a:gd name="T107" fmla="*/ 104 h 129"/>
                <a:gd name="T108" fmla="*/ 455 w 457"/>
                <a:gd name="T109" fmla="*/ 112 h 129"/>
                <a:gd name="T110" fmla="*/ 453 w 457"/>
                <a:gd name="T111" fmla="*/ 117 h 129"/>
                <a:gd name="T112" fmla="*/ 450 w 457"/>
                <a:gd name="T113" fmla="*/ 120 h 129"/>
                <a:gd name="T114" fmla="*/ 450 w 457"/>
                <a:gd name="T115" fmla="*/ 120 h 129"/>
                <a:gd name="T116" fmla="*/ 447 w 457"/>
                <a:gd name="T117" fmla="*/ 124 h 129"/>
                <a:gd name="T118" fmla="*/ 442 w 457"/>
                <a:gd name="T119" fmla="*/ 127 h 129"/>
                <a:gd name="T120" fmla="*/ 434 w 457"/>
                <a:gd name="T121" fmla="*/ 129 h 129"/>
                <a:gd name="T122" fmla="*/ 434 w 457"/>
                <a:gd name="T12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7" h="129">
                  <a:moveTo>
                    <a:pt x="434" y="129"/>
                  </a:moveTo>
                  <a:lnTo>
                    <a:pt x="434" y="129"/>
                  </a:lnTo>
                  <a:lnTo>
                    <a:pt x="424" y="127"/>
                  </a:lnTo>
                  <a:lnTo>
                    <a:pt x="417" y="122"/>
                  </a:lnTo>
                  <a:lnTo>
                    <a:pt x="417" y="122"/>
                  </a:lnTo>
                  <a:lnTo>
                    <a:pt x="396" y="104"/>
                  </a:lnTo>
                  <a:lnTo>
                    <a:pt x="375" y="89"/>
                  </a:lnTo>
                  <a:lnTo>
                    <a:pt x="354" y="76"/>
                  </a:lnTo>
                  <a:lnTo>
                    <a:pt x="329" y="67"/>
                  </a:lnTo>
                  <a:lnTo>
                    <a:pt x="305" y="58"/>
                  </a:lnTo>
                  <a:lnTo>
                    <a:pt x="281" y="52"/>
                  </a:lnTo>
                  <a:lnTo>
                    <a:pt x="254" y="49"/>
                  </a:lnTo>
                  <a:lnTo>
                    <a:pt x="228" y="47"/>
                  </a:lnTo>
                  <a:lnTo>
                    <a:pt x="228" y="47"/>
                  </a:lnTo>
                  <a:lnTo>
                    <a:pt x="202" y="49"/>
                  </a:lnTo>
                  <a:lnTo>
                    <a:pt x="176" y="52"/>
                  </a:lnTo>
                  <a:lnTo>
                    <a:pt x="152" y="58"/>
                  </a:lnTo>
                  <a:lnTo>
                    <a:pt x="127" y="67"/>
                  </a:lnTo>
                  <a:lnTo>
                    <a:pt x="105" y="76"/>
                  </a:lnTo>
                  <a:lnTo>
                    <a:pt x="82" y="89"/>
                  </a:lnTo>
                  <a:lnTo>
                    <a:pt x="61" y="104"/>
                  </a:lnTo>
                  <a:lnTo>
                    <a:pt x="41" y="122"/>
                  </a:lnTo>
                  <a:lnTo>
                    <a:pt x="41" y="122"/>
                  </a:lnTo>
                  <a:lnTo>
                    <a:pt x="33" y="127"/>
                  </a:lnTo>
                  <a:lnTo>
                    <a:pt x="23" y="129"/>
                  </a:lnTo>
                  <a:lnTo>
                    <a:pt x="15" y="125"/>
                  </a:lnTo>
                  <a:lnTo>
                    <a:pt x="7" y="120"/>
                  </a:lnTo>
                  <a:lnTo>
                    <a:pt x="7" y="120"/>
                  </a:lnTo>
                  <a:lnTo>
                    <a:pt x="4" y="117"/>
                  </a:lnTo>
                  <a:lnTo>
                    <a:pt x="2" y="112"/>
                  </a:lnTo>
                  <a:lnTo>
                    <a:pt x="0" y="104"/>
                  </a:lnTo>
                  <a:lnTo>
                    <a:pt x="2" y="94"/>
                  </a:lnTo>
                  <a:lnTo>
                    <a:pt x="8" y="86"/>
                  </a:lnTo>
                  <a:lnTo>
                    <a:pt x="8" y="86"/>
                  </a:lnTo>
                  <a:lnTo>
                    <a:pt x="31" y="67"/>
                  </a:lnTo>
                  <a:lnTo>
                    <a:pt x="56" y="49"/>
                  </a:lnTo>
                  <a:lnTo>
                    <a:pt x="82" y="34"/>
                  </a:lnTo>
                  <a:lnTo>
                    <a:pt x="109" y="23"/>
                  </a:lnTo>
                  <a:lnTo>
                    <a:pt x="139" y="13"/>
                  </a:lnTo>
                  <a:lnTo>
                    <a:pt x="168" y="5"/>
                  </a:lnTo>
                  <a:lnTo>
                    <a:pt x="197" y="1"/>
                  </a:lnTo>
                  <a:lnTo>
                    <a:pt x="228" y="0"/>
                  </a:lnTo>
                  <a:lnTo>
                    <a:pt x="228" y="0"/>
                  </a:lnTo>
                  <a:lnTo>
                    <a:pt x="259" y="1"/>
                  </a:lnTo>
                  <a:lnTo>
                    <a:pt x="289" y="5"/>
                  </a:lnTo>
                  <a:lnTo>
                    <a:pt x="320" y="13"/>
                  </a:lnTo>
                  <a:lnTo>
                    <a:pt x="347" y="23"/>
                  </a:lnTo>
                  <a:lnTo>
                    <a:pt x="375" y="34"/>
                  </a:lnTo>
                  <a:lnTo>
                    <a:pt x="401" y="49"/>
                  </a:lnTo>
                  <a:lnTo>
                    <a:pt x="426" y="67"/>
                  </a:lnTo>
                  <a:lnTo>
                    <a:pt x="450" y="86"/>
                  </a:lnTo>
                  <a:lnTo>
                    <a:pt x="450" y="86"/>
                  </a:lnTo>
                  <a:lnTo>
                    <a:pt x="455" y="94"/>
                  </a:lnTo>
                  <a:lnTo>
                    <a:pt x="457" y="104"/>
                  </a:lnTo>
                  <a:lnTo>
                    <a:pt x="455" y="112"/>
                  </a:lnTo>
                  <a:lnTo>
                    <a:pt x="453" y="117"/>
                  </a:lnTo>
                  <a:lnTo>
                    <a:pt x="450" y="120"/>
                  </a:lnTo>
                  <a:lnTo>
                    <a:pt x="450" y="120"/>
                  </a:lnTo>
                  <a:lnTo>
                    <a:pt x="447" y="124"/>
                  </a:lnTo>
                  <a:lnTo>
                    <a:pt x="442" y="127"/>
                  </a:lnTo>
                  <a:lnTo>
                    <a:pt x="434" y="129"/>
                  </a:lnTo>
                  <a:lnTo>
                    <a:pt x="434"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4" name="Freeform 245"/>
            <p:cNvSpPr>
              <a:spLocks/>
            </p:cNvSpPr>
            <p:nvPr/>
          </p:nvSpPr>
          <p:spPr bwMode="auto">
            <a:xfrm>
              <a:off x="4270965" y="1329822"/>
              <a:ext cx="511638" cy="157877"/>
            </a:xfrm>
            <a:custGeom>
              <a:avLst/>
              <a:gdLst>
                <a:gd name="T0" fmla="*/ 326 w 350"/>
                <a:gd name="T1" fmla="*/ 108 h 108"/>
                <a:gd name="T2" fmla="*/ 326 w 350"/>
                <a:gd name="T3" fmla="*/ 108 h 108"/>
                <a:gd name="T4" fmla="*/ 318 w 350"/>
                <a:gd name="T5" fmla="*/ 106 h 108"/>
                <a:gd name="T6" fmla="*/ 310 w 350"/>
                <a:gd name="T7" fmla="*/ 101 h 108"/>
                <a:gd name="T8" fmla="*/ 310 w 350"/>
                <a:gd name="T9" fmla="*/ 101 h 108"/>
                <a:gd name="T10" fmla="*/ 295 w 350"/>
                <a:gd name="T11" fmla="*/ 90 h 108"/>
                <a:gd name="T12" fmla="*/ 280 w 350"/>
                <a:gd name="T13" fmla="*/ 78 h 108"/>
                <a:gd name="T14" fmla="*/ 264 w 350"/>
                <a:gd name="T15" fmla="*/ 70 h 108"/>
                <a:gd name="T16" fmla="*/ 248 w 350"/>
                <a:gd name="T17" fmla="*/ 62 h 108"/>
                <a:gd name="T18" fmla="*/ 230 w 350"/>
                <a:gd name="T19" fmla="*/ 56 h 108"/>
                <a:gd name="T20" fmla="*/ 212 w 350"/>
                <a:gd name="T21" fmla="*/ 52 h 108"/>
                <a:gd name="T22" fmla="*/ 194 w 350"/>
                <a:gd name="T23" fmla="*/ 49 h 108"/>
                <a:gd name="T24" fmla="*/ 174 w 350"/>
                <a:gd name="T25" fmla="*/ 49 h 108"/>
                <a:gd name="T26" fmla="*/ 174 w 350"/>
                <a:gd name="T27" fmla="*/ 49 h 108"/>
                <a:gd name="T28" fmla="*/ 156 w 350"/>
                <a:gd name="T29" fmla="*/ 49 h 108"/>
                <a:gd name="T30" fmla="*/ 137 w 350"/>
                <a:gd name="T31" fmla="*/ 52 h 108"/>
                <a:gd name="T32" fmla="*/ 119 w 350"/>
                <a:gd name="T33" fmla="*/ 56 h 108"/>
                <a:gd name="T34" fmla="*/ 103 w 350"/>
                <a:gd name="T35" fmla="*/ 62 h 108"/>
                <a:gd name="T36" fmla="*/ 85 w 350"/>
                <a:gd name="T37" fmla="*/ 70 h 108"/>
                <a:gd name="T38" fmla="*/ 68 w 350"/>
                <a:gd name="T39" fmla="*/ 78 h 108"/>
                <a:gd name="T40" fmla="*/ 54 w 350"/>
                <a:gd name="T41" fmla="*/ 90 h 108"/>
                <a:gd name="T42" fmla="*/ 39 w 350"/>
                <a:gd name="T43" fmla="*/ 101 h 108"/>
                <a:gd name="T44" fmla="*/ 39 w 350"/>
                <a:gd name="T45" fmla="*/ 101 h 108"/>
                <a:gd name="T46" fmla="*/ 31 w 350"/>
                <a:gd name="T47" fmla="*/ 106 h 108"/>
                <a:gd name="T48" fmla="*/ 23 w 350"/>
                <a:gd name="T49" fmla="*/ 108 h 108"/>
                <a:gd name="T50" fmla="*/ 13 w 350"/>
                <a:gd name="T51" fmla="*/ 106 h 108"/>
                <a:gd name="T52" fmla="*/ 5 w 350"/>
                <a:gd name="T53" fmla="*/ 100 h 108"/>
                <a:gd name="T54" fmla="*/ 5 w 350"/>
                <a:gd name="T55" fmla="*/ 100 h 108"/>
                <a:gd name="T56" fmla="*/ 0 w 350"/>
                <a:gd name="T57" fmla="*/ 91 h 108"/>
                <a:gd name="T58" fmla="*/ 0 w 350"/>
                <a:gd name="T59" fmla="*/ 83 h 108"/>
                <a:gd name="T60" fmla="*/ 2 w 350"/>
                <a:gd name="T61" fmla="*/ 73 h 108"/>
                <a:gd name="T62" fmla="*/ 7 w 350"/>
                <a:gd name="T63" fmla="*/ 67 h 108"/>
                <a:gd name="T64" fmla="*/ 7 w 350"/>
                <a:gd name="T65" fmla="*/ 67 h 108"/>
                <a:gd name="T66" fmla="*/ 24 w 350"/>
                <a:gd name="T67" fmla="*/ 51 h 108"/>
                <a:gd name="T68" fmla="*/ 44 w 350"/>
                <a:gd name="T69" fmla="*/ 38 h 108"/>
                <a:gd name="T70" fmla="*/ 64 w 350"/>
                <a:gd name="T71" fmla="*/ 28 h 108"/>
                <a:gd name="T72" fmla="*/ 85 w 350"/>
                <a:gd name="T73" fmla="*/ 18 h 108"/>
                <a:gd name="T74" fmla="*/ 106 w 350"/>
                <a:gd name="T75" fmla="*/ 10 h 108"/>
                <a:gd name="T76" fmla="*/ 129 w 350"/>
                <a:gd name="T77" fmla="*/ 5 h 108"/>
                <a:gd name="T78" fmla="*/ 152 w 350"/>
                <a:gd name="T79" fmla="*/ 2 h 108"/>
                <a:gd name="T80" fmla="*/ 174 w 350"/>
                <a:gd name="T81" fmla="*/ 0 h 108"/>
                <a:gd name="T82" fmla="*/ 174 w 350"/>
                <a:gd name="T83" fmla="*/ 0 h 108"/>
                <a:gd name="T84" fmla="*/ 197 w 350"/>
                <a:gd name="T85" fmla="*/ 2 h 108"/>
                <a:gd name="T86" fmla="*/ 220 w 350"/>
                <a:gd name="T87" fmla="*/ 5 h 108"/>
                <a:gd name="T88" fmla="*/ 243 w 350"/>
                <a:gd name="T89" fmla="*/ 10 h 108"/>
                <a:gd name="T90" fmla="*/ 264 w 350"/>
                <a:gd name="T91" fmla="*/ 18 h 108"/>
                <a:gd name="T92" fmla="*/ 285 w 350"/>
                <a:gd name="T93" fmla="*/ 28 h 108"/>
                <a:gd name="T94" fmla="*/ 306 w 350"/>
                <a:gd name="T95" fmla="*/ 38 h 108"/>
                <a:gd name="T96" fmla="*/ 324 w 350"/>
                <a:gd name="T97" fmla="*/ 51 h 108"/>
                <a:gd name="T98" fmla="*/ 342 w 350"/>
                <a:gd name="T99" fmla="*/ 67 h 108"/>
                <a:gd name="T100" fmla="*/ 342 w 350"/>
                <a:gd name="T101" fmla="*/ 67 h 108"/>
                <a:gd name="T102" fmla="*/ 349 w 350"/>
                <a:gd name="T103" fmla="*/ 73 h 108"/>
                <a:gd name="T104" fmla="*/ 350 w 350"/>
                <a:gd name="T105" fmla="*/ 83 h 108"/>
                <a:gd name="T106" fmla="*/ 349 w 350"/>
                <a:gd name="T107" fmla="*/ 91 h 108"/>
                <a:gd name="T108" fmla="*/ 344 w 350"/>
                <a:gd name="T109" fmla="*/ 100 h 108"/>
                <a:gd name="T110" fmla="*/ 344 w 350"/>
                <a:gd name="T111" fmla="*/ 100 h 108"/>
                <a:gd name="T112" fmla="*/ 341 w 350"/>
                <a:gd name="T113" fmla="*/ 103 h 108"/>
                <a:gd name="T114" fmla="*/ 336 w 350"/>
                <a:gd name="T115" fmla="*/ 106 h 108"/>
                <a:gd name="T116" fmla="*/ 331 w 350"/>
                <a:gd name="T117" fmla="*/ 108 h 108"/>
                <a:gd name="T118" fmla="*/ 326 w 350"/>
                <a:gd name="T119" fmla="*/ 108 h 108"/>
                <a:gd name="T120" fmla="*/ 326 w 350"/>
                <a:gd name="T1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108">
                  <a:moveTo>
                    <a:pt x="326" y="108"/>
                  </a:moveTo>
                  <a:lnTo>
                    <a:pt x="326" y="108"/>
                  </a:lnTo>
                  <a:lnTo>
                    <a:pt x="318" y="106"/>
                  </a:lnTo>
                  <a:lnTo>
                    <a:pt x="310" y="101"/>
                  </a:lnTo>
                  <a:lnTo>
                    <a:pt x="310" y="101"/>
                  </a:lnTo>
                  <a:lnTo>
                    <a:pt x="295" y="90"/>
                  </a:lnTo>
                  <a:lnTo>
                    <a:pt x="280" y="78"/>
                  </a:lnTo>
                  <a:lnTo>
                    <a:pt x="264" y="70"/>
                  </a:lnTo>
                  <a:lnTo>
                    <a:pt x="248" y="62"/>
                  </a:lnTo>
                  <a:lnTo>
                    <a:pt x="230" y="56"/>
                  </a:lnTo>
                  <a:lnTo>
                    <a:pt x="212" y="52"/>
                  </a:lnTo>
                  <a:lnTo>
                    <a:pt x="194" y="49"/>
                  </a:lnTo>
                  <a:lnTo>
                    <a:pt x="174" y="49"/>
                  </a:lnTo>
                  <a:lnTo>
                    <a:pt x="174" y="49"/>
                  </a:lnTo>
                  <a:lnTo>
                    <a:pt x="156" y="49"/>
                  </a:lnTo>
                  <a:lnTo>
                    <a:pt x="137" y="52"/>
                  </a:lnTo>
                  <a:lnTo>
                    <a:pt x="119" y="56"/>
                  </a:lnTo>
                  <a:lnTo>
                    <a:pt x="103" y="62"/>
                  </a:lnTo>
                  <a:lnTo>
                    <a:pt x="85" y="70"/>
                  </a:lnTo>
                  <a:lnTo>
                    <a:pt x="68" y="78"/>
                  </a:lnTo>
                  <a:lnTo>
                    <a:pt x="54" y="90"/>
                  </a:lnTo>
                  <a:lnTo>
                    <a:pt x="39" y="101"/>
                  </a:lnTo>
                  <a:lnTo>
                    <a:pt x="39" y="101"/>
                  </a:lnTo>
                  <a:lnTo>
                    <a:pt x="31" y="106"/>
                  </a:lnTo>
                  <a:lnTo>
                    <a:pt x="23" y="108"/>
                  </a:lnTo>
                  <a:lnTo>
                    <a:pt x="13" y="106"/>
                  </a:lnTo>
                  <a:lnTo>
                    <a:pt x="5" y="100"/>
                  </a:lnTo>
                  <a:lnTo>
                    <a:pt x="5" y="100"/>
                  </a:lnTo>
                  <a:lnTo>
                    <a:pt x="0" y="91"/>
                  </a:lnTo>
                  <a:lnTo>
                    <a:pt x="0" y="83"/>
                  </a:lnTo>
                  <a:lnTo>
                    <a:pt x="2" y="73"/>
                  </a:lnTo>
                  <a:lnTo>
                    <a:pt x="7" y="67"/>
                  </a:lnTo>
                  <a:lnTo>
                    <a:pt x="7" y="67"/>
                  </a:lnTo>
                  <a:lnTo>
                    <a:pt x="24" y="51"/>
                  </a:lnTo>
                  <a:lnTo>
                    <a:pt x="44" y="38"/>
                  </a:lnTo>
                  <a:lnTo>
                    <a:pt x="64" y="28"/>
                  </a:lnTo>
                  <a:lnTo>
                    <a:pt x="85" y="18"/>
                  </a:lnTo>
                  <a:lnTo>
                    <a:pt x="106" y="10"/>
                  </a:lnTo>
                  <a:lnTo>
                    <a:pt x="129" y="5"/>
                  </a:lnTo>
                  <a:lnTo>
                    <a:pt x="152" y="2"/>
                  </a:lnTo>
                  <a:lnTo>
                    <a:pt x="174" y="0"/>
                  </a:lnTo>
                  <a:lnTo>
                    <a:pt x="174" y="0"/>
                  </a:lnTo>
                  <a:lnTo>
                    <a:pt x="197" y="2"/>
                  </a:lnTo>
                  <a:lnTo>
                    <a:pt x="220" y="5"/>
                  </a:lnTo>
                  <a:lnTo>
                    <a:pt x="243" y="10"/>
                  </a:lnTo>
                  <a:lnTo>
                    <a:pt x="264" y="18"/>
                  </a:lnTo>
                  <a:lnTo>
                    <a:pt x="285" y="28"/>
                  </a:lnTo>
                  <a:lnTo>
                    <a:pt x="306" y="38"/>
                  </a:lnTo>
                  <a:lnTo>
                    <a:pt x="324" y="51"/>
                  </a:lnTo>
                  <a:lnTo>
                    <a:pt x="342" y="67"/>
                  </a:lnTo>
                  <a:lnTo>
                    <a:pt x="342" y="67"/>
                  </a:lnTo>
                  <a:lnTo>
                    <a:pt x="349" y="73"/>
                  </a:lnTo>
                  <a:lnTo>
                    <a:pt x="350" y="83"/>
                  </a:lnTo>
                  <a:lnTo>
                    <a:pt x="349" y="91"/>
                  </a:lnTo>
                  <a:lnTo>
                    <a:pt x="344" y="100"/>
                  </a:lnTo>
                  <a:lnTo>
                    <a:pt x="344" y="100"/>
                  </a:lnTo>
                  <a:lnTo>
                    <a:pt x="341" y="103"/>
                  </a:lnTo>
                  <a:lnTo>
                    <a:pt x="336" y="106"/>
                  </a:lnTo>
                  <a:lnTo>
                    <a:pt x="331" y="108"/>
                  </a:lnTo>
                  <a:lnTo>
                    <a:pt x="326" y="108"/>
                  </a:lnTo>
                  <a:lnTo>
                    <a:pt x="326"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5" name="Freeform 246"/>
            <p:cNvSpPr>
              <a:spLocks/>
            </p:cNvSpPr>
            <p:nvPr/>
          </p:nvSpPr>
          <p:spPr bwMode="auto">
            <a:xfrm>
              <a:off x="4346980" y="1439459"/>
              <a:ext cx="358147" cy="124255"/>
            </a:xfrm>
            <a:custGeom>
              <a:avLst/>
              <a:gdLst>
                <a:gd name="T0" fmla="*/ 222 w 245"/>
                <a:gd name="T1" fmla="*/ 85 h 85"/>
                <a:gd name="T2" fmla="*/ 206 w 245"/>
                <a:gd name="T3" fmla="*/ 80 h 85"/>
                <a:gd name="T4" fmla="*/ 197 w 245"/>
                <a:gd name="T5" fmla="*/ 72 h 85"/>
                <a:gd name="T6" fmla="*/ 178 w 245"/>
                <a:gd name="T7" fmla="*/ 60 h 85"/>
                <a:gd name="T8" fmla="*/ 157 w 245"/>
                <a:gd name="T9" fmla="*/ 52 h 85"/>
                <a:gd name="T10" fmla="*/ 134 w 245"/>
                <a:gd name="T11" fmla="*/ 49 h 85"/>
                <a:gd name="T12" fmla="*/ 122 w 245"/>
                <a:gd name="T13" fmla="*/ 47 h 85"/>
                <a:gd name="T14" fmla="*/ 100 w 245"/>
                <a:gd name="T15" fmla="*/ 51 h 85"/>
                <a:gd name="T16" fmla="*/ 78 w 245"/>
                <a:gd name="T17" fmla="*/ 56 h 85"/>
                <a:gd name="T18" fmla="*/ 57 w 245"/>
                <a:gd name="T19" fmla="*/ 65 h 85"/>
                <a:gd name="T20" fmla="*/ 39 w 245"/>
                <a:gd name="T21" fmla="*/ 80 h 85"/>
                <a:gd name="T22" fmla="*/ 36 w 245"/>
                <a:gd name="T23" fmla="*/ 82 h 85"/>
                <a:gd name="T24" fmla="*/ 23 w 245"/>
                <a:gd name="T25" fmla="*/ 85 h 85"/>
                <a:gd name="T26" fmla="*/ 7 w 245"/>
                <a:gd name="T27" fmla="*/ 77 h 85"/>
                <a:gd name="T28" fmla="*/ 2 w 245"/>
                <a:gd name="T29" fmla="*/ 69 h 85"/>
                <a:gd name="T30" fmla="*/ 2 w 245"/>
                <a:gd name="T31" fmla="*/ 51 h 85"/>
                <a:gd name="T32" fmla="*/ 8 w 245"/>
                <a:gd name="T33" fmla="*/ 44 h 85"/>
                <a:gd name="T34" fmla="*/ 20 w 245"/>
                <a:gd name="T35" fmla="*/ 34 h 85"/>
                <a:gd name="T36" fmla="*/ 47 w 245"/>
                <a:gd name="T37" fmla="*/ 18 h 85"/>
                <a:gd name="T38" fmla="*/ 77 w 245"/>
                <a:gd name="T39" fmla="*/ 7 h 85"/>
                <a:gd name="T40" fmla="*/ 106 w 245"/>
                <a:gd name="T41" fmla="*/ 2 h 85"/>
                <a:gd name="T42" fmla="*/ 122 w 245"/>
                <a:gd name="T43" fmla="*/ 0 h 85"/>
                <a:gd name="T44" fmla="*/ 153 w 245"/>
                <a:gd name="T45" fmla="*/ 3 h 85"/>
                <a:gd name="T46" fmla="*/ 184 w 245"/>
                <a:gd name="T47" fmla="*/ 12 h 85"/>
                <a:gd name="T48" fmla="*/ 212 w 245"/>
                <a:gd name="T49" fmla="*/ 25 h 85"/>
                <a:gd name="T50" fmla="*/ 238 w 245"/>
                <a:gd name="T51" fmla="*/ 44 h 85"/>
                <a:gd name="T52" fmla="*/ 241 w 245"/>
                <a:gd name="T53" fmla="*/ 47 h 85"/>
                <a:gd name="T54" fmla="*/ 245 w 245"/>
                <a:gd name="T55" fmla="*/ 60 h 85"/>
                <a:gd name="T56" fmla="*/ 240 w 245"/>
                <a:gd name="T57" fmla="*/ 77 h 85"/>
                <a:gd name="T58" fmla="*/ 235 w 245"/>
                <a:gd name="T59" fmla="*/ 82 h 85"/>
                <a:gd name="T60" fmla="*/ 227 w 245"/>
                <a:gd name="T61" fmla="*/ 85 h 85"/>
                <a:gd name="T62" fmla="*/ 222 w 245"/>
                <a:gd name="T6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85">
                  <a:moveTo>
                    <a:pt x="222" y="85"/>
                  </a:moveTo>
                  <a:lnTo>
                    <a:pt x="222" y="85"/>
                  </a:lnTo>
                  <a:lnTo>
                    <a:pt x="214" y="83"/>
                  </a:lnTo>
                  <a:lnTo>
                    <a:pt x="206" y="80"/>
                  </a:lnTo>
                  <a:lnTo>
                    <a:pt x="206" y="80"/>
                  </a:lnTo>
                  <a:lnTo>
                    <a:pt x="197" y="72"/>
                  </a:lnTo>
                  <a:lnTo>
                    <a:pt x="188" y="65"/>
                  </a:lnTo>
                  <a:lnTo>
                    <a:pt x="178" y="60"/>
                  </a:lnTo>
                  <a:lnTo>
                    <a:pt x="166" y="56"/>
                  </a:lnTo>
                  <a:lnTo>
                    <a:pt x="157" y="52"/>
                  </a:lnTo>
                  <a:lnTo>
                    <a:pt x="145" y="51"/>
                  </a:lnTo>
                  <a:lnTo>
                    <a:pt x="134" y="49"/>
                  </a:lnTo>
                  <a:lnTo>
                    <a:pt x="122" y="47"/>
                  </a:lnTo>
                  <a:lnTo>
                    <a:pt x="122" y="47"/>
                  </a:lnTo>
                  <a:lnTo>
                    <a:pt x="111" y="49"/>
                  </a:lnTo>
                  <a:lnTo>
                    <a:pt x="100" y="51"/>
                  </a:lnTo>
                  <a:lnTo>
                    <a:pt x="90" y="52"/>
                  </a:lnTo>
                  <a:lnTo>
                    <a:pt x="78" y="56"/>
                  </a:lnTo>
                  <a:lnTo>
                    <a:pt x="69" y="60"/>
                  </a:lnTo>
                  <a:lnTo>
                    <a:pt x="57" y="65"/>
                  </a:lnTo>
                  <a:lnTo>
                    <a:pt x="49" y="72"/>
                  </a:lnTo>
                  <a:lnTo>
                    <a:pt x="39" y="80"/>
                  </a:lnTo>
                  <a:lnTo>
                    <a:pt x="39" y="80"/>
                  </a:lnTo>
                  <a:lnTo>
                    <a:pt x="36" y="82"/>
                  </a:lnTo>
                  <a:lnTo>
                    <a:pt x="31" y="85"/>
                  </a:lnTo>
                  <a:lnTo>
                    <a:pt x="23" y="85"/>
                  </a:lnTo>
                  <a:lnTo>
                    <a:pt x="13" y="83"/>
                  </a:lnTo>
                  <a:lnTo>
                    <a:pt x="7" y="77"/>
                  </a:lnTo>
                  <a:lnTo>
                    <a:pt x="7" y="77"/>
                  </a:lnTo>
                  <a:lnTo>
                    <a:pt x="2" y="69"/>
                  </a:lnTo>
                  <a:lnTo>
                    <a:pt x="0" y="60"/>
                  </a:lnTo>
                  <a:lnTo>
                    <a:pt x="2" y="51"/>
                  </a:lnTo>
                  <a:lnTo>
                    <a:pt x="5" y="47"/>
                  </a:lnTo>
                  <a:lnTo>
                    <a:pt x="8" y="44"/>
                  </a:lnTo>
                  <a:lnTo>
                    <a:pt x="8" y="44"/>
                  </a:lnTo>
                  <a:lnTo>
                    <a:pt x="20" y="34"/>
                  </a:lnTo>
                  <a:lnTo>
                    <a:pt x="33" y="25"/>
                  </a:lnTo>
                  <a:lnTo>
                    <a:pt x="47" y="18"/>
                  </a:lnTo>
                  <a:lnTo>
                    <a:pt x="62" y="12"/>
                  </a:lnTo>
                  <a:lnTo>
                    <a:pt x="77" y="7"/>
                  </a:lnTo>
                  <a:lnTo>
                    <a:pt x="91" y="3"/>
                  </a:lnTo>
                  <a:lnTo>
                    <a:pt x="106" y="2"/>
                  </a:lnTo>
                  <a:lnTo>
                    <a:pt x="122" y="0"/>
                  </a:lnTo>
                  <a:lnTo>
                    <a:pt x="122" y="0"/>
                  </a:lnTo>
                  <a:lnTo>
                    <a:pt x="139" y="2"/>
                  </a:lnTo>
                  <a:lnTo>
                    <a:pt x="153" y="3"/>
                  </a:lnTo>
                  <a:lnTo>
                    <a:pt x="170" y="7"/>
                  </a:lnTo>
                  <a:lnTo>
                    <a:pt x="184" y="12"/>
                  </a:lnTo>
                  <a:lnTo>
                    <a:pt x="199" y="18"/>
                  </a:lnTo>
                  <a:lnTo>
                    <a:pt x="212" y="25"/>
                  </a:lnTo>
                  <a:lnTo>
                    <a:pt x="225" y="34"/>
                  </a:lnTo>
                  <a:lnTo>
                    <a:pt x="238" y="44"/>
                  </a:lnTo>
                  <a:lnTo>
                    <a:pt x="238" y="44"/>
                  </a:lnTo>
                  <a:lnTo>
                    <a:pt x="241" y="47"/>
                  </a:lnTo>
                  <a:lnTo>
                    <a:pt x="243" y="51"/>
                  </a:lnTo>
                  <a:lnTo>
                    <a:pt x="245" y="60"/>
                  </a:lnTo>
                  <a:lnTo>
                    <a:pt x="245" y="69"/>
                  </a:lnTo>
                  <a:lnTo>
                    <a:pt x="240" y="77"/>
                  </a:lnTo>
                  <a:lnTo>
                    <a:pt x="240" y="77"/>
                  </a:lnTo>
                  <a:lnTo>
                    <a:pt x="235" y="82"/>
                  </a:lnTo>
                  <a:lnTo>
                    <a:pt x="232" y="83"/>
                  </a:lnTo>
                  <a:lnTo>
                    <a:pt x="227" y="85"/>
                  </a:lnTo>
                  <a:lnTo>
                    <a:pt x="222" y="85"/>
                  </a:lnTo>
                  <a:lnTo>
                    <a:pt x="222"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56" name="Crosshairs"/>
          <p:cNvSpPr>
            <a:spLocks noEditPoints="1"/>
          </p:cNvSpPr>
          <p:nvPr/>
        </p:nvSpPr>
        <p:spPr bwMode="auto">
          <a:xfrm>
            <a:off x="12621335" y="407194"/>
            <a:ext cx="999887" cy="1002080"/>
          </a:xfrm>
          <a:custGeom>
            <a:avLst/>
            <a:gdLst>
              <a:gd name="T0" fmla="*/ 413 w 456"/>
              <a:gd name="T1" fmla="*/ 160 h 457"/>
              <a:gd name="T2" fmla="*/ 278 w 456"/>
              <a:gd name="T3" fmla="*/ 38 h 457"/>
              <a:gd name="T4" fmla="*/ 228 w 456"/>
              <a:gd name="T5" fmla="*/ 0 h 457"/>
              <a:gd name="T6" fmla="*/ 211 w 456"/>
              <a:gd name="T7" fmla="*/ 31 h 457"/>
              <a:gd name="T8" fmla="*/ 55 w 456"/>
              <a:gd name="T9" fmla="*/ 129 h 457"/>
              <a:gd name="T10" fmla="*/ 4 w 456"/>
              <a:gd name="T11" fmla="*/ 222 h 457"/>
              <a:gd name="T12" fmla="*/ 24 w 456"/>
              <a:gd name="T13" fmla="*/ 236 h 457"/>
              <a:gd name="T14" fmla="*/ 86 w 456"/>
              <a:gd name="T15" fmla="*/ 370 h 457"/>
              <a:gd name="T16" fmla="*/ 218 w 456"/>
              <a:gd name="T17" fmla="*/ 434 h 457"/>
              <a:gd name="T18" fmla="*/ 233 w 456"/>
              <a:gd name="T19" fmla="*/ 440 h 457"/>
              <a:gd name="T20" fmla="*/ 327 w 456"/>
              <a:gd name="T21" fmla="*/ 403 h 457"/>
              <a:gd name="T22" fmla="*/ 427 w 456"/>
              <a:gd name="T23" fmla="*/ 245 h 457"/>
              <a:gd name="T24" fmla="*/ 456 w 456"/>
              <a:gd name="T25" fmla="*/ 228 h 457"/>
              <a:gd name="T26" fmla="*/ 368 w 456"/>
              <a:gd name="T27" fmla="*/ 212 h 457"/>
              <a:gd name="T28" fmla="*/ 267 w 456"/>
              <a:gd name="T29" fmla="*/ 93 h 457"/>
              <a:gd name="T30" fmla="*/ 236 w 456"/>
              <a:gd name="T31" fmla="*/ 64 h 457"/>
              <a:gd name="T32" fmla="*/ 347 w 456"/>
              <a:gd name="T33" fmla="*/ 109 h 457"/>
              <a:gd name="T34" fmla="*/ 394 w 456"/>
              <a:gd name="T35" fmla="*/ 219 h 457"/>
              <a:gd name="T36" fmla="*/ 185 w 456"/>
              <a:gd name="T37" fmla="*/ 222 h 457"/>
              <a:gd name="T38" fmla="*/ 207 w 456"/>
              <a:gd name="T39" fmla="*/ 178 h 457"/>
              <a:gd name="T40" fmla="*/ 202 w 456"/>
              <a:gd name="T41" fmla="*/ 241 h 457"/>
              <a:gd name="T42" fmla="*/ 220 w 456"/>
              <a:gd name="T43" fmla="*/ 279 h 457"/>
              <a:gd name="T44" fmla="*/ 176 w 456"/>
              <a:gd name="T45" fmla="*/ 238 h 457"/>
              <a:gd name="T46" fmla="*/ 239 w 456"/>
              <a:gd name="T47" fmla="*/ 256 h 457"/>
              <a:gd name="T48" fmla="*/ 270 w 456"/>
              <a:gd name="T49" fmla="*/ 233 h 457"/>
              <a:gd name="T50" fmla="*/ 242 w 456"/>
              <a:gd name="T51" fmla="*/ 284 h 457"/>
              <a:gd name="T52" fmla="*/ 247 w 456"/>
              <a:gd name="T53" fmla="*/ 210 h 457"/>
              <a:gd name="T54" fmla="*/ 249 w 456"/>
              <a:gd name="T55" fmla="*/ 178 h 457"/>
              <a:gd name="T56" fmla="*/ 262 w 456"/>
              <a:gd name="T57" fmla="*/ 222 h 457"/>
              <a:gd name="T58" fmla="*/ 153 w 456"/>
              <a:gd name="T59" fmla="*/ 189 h 457"/>
              <a:gd name="T60" fmla="*/ 117 w 456"/>
              <a:gd name="T61" fmla="*/ 219 h 457"/>
              <a:gd name="T62" fmla="*/ 208 w 456"/>
              <a:gd name="T63" fmla="*/ 117 h 457"/>
              <a:gd name="T64" fmla="*/ 211 w 456"/>
              <a:gd name="T65" fmla="*/ 147 h 457"/>
              <a:gd name="T66" fmla="*/ 211 w 456"/>
              <a:gd name="T67" fmla="*/ 315 h 457"/>
              <a:gd name="T68" fmla="*/ 208 w 456"/>
              <a:gd name="T69" fmla="*/ 342 h 457"/>
              <a:gd name="T70" fmla="*/ 115 w 456"/>
              <a:gd name="T71" fmla="*/ 243 h 457"/>
              <a:gd name="T72" fmla="*/ 242 w 456"/>
              <a:gd name="T73" fmla="*/ 315 h 457"/>
              <a:gd name="T74" fmla="*/ 312 w 456"/>
              <a:gd name="T75" fmla="*/ 240 h 457"/>
              <a:gd name="T76" fmla="*/ 335 w 456"/>
              <a:gd name="T77" fmla="*/ 266 h 457"/>
              <a:gd name="T78" fmla="*/ 234 w 456"/>
              <a:gd name="T79" fmla="*/ 336 h 457"/>
              <a:gd name="T80" fmla="*/ 308 w 456"/>
              <a:gd name="T81" fmla="*/ 201 h 457"/>
              <a:gd name="T82" fmla="*/ 234 w 456"/>
              <a:gd name="T83" fmla="*/ 139 h 457"/>
              <a:gd name="T84" fmla="*/ 295 w 456"/>
              <a:gd name="T85" fmla="*/ 139 h 457"/>
              <a:gd name="T86" fmla="*/ 322 w 456"/>
              <a:gd name="T87" fmla="*/ 222 h 457"/>
              <a:gd name="T88" fmla="*/ 218 w 456"/>
              <a:gd name="T89" fmla="*/ 85 h 457"/>
              <a:gd name="T90" fmla="*/ 112 w 456"/>
              <a:gd name="T91" fmla="*/ 147 h 457"/>
              <a:gd name="T92" fmla="*/ 68 w 456"/>
              <a:gd name="T93" fmla="*/ 222 h 457"/>
              <a:gd name="T94" fmla="*/ 81 w 456"/>
              <a:gd name="T95" fmla="*/ 142 h 457"/>
              <a:gd name="T96" fmla="*/ 208 w 456"/>
              <a:gd name="T97" fmla="*/ 60 h 457"/>
              <a:gd name="T98" fmla="*/ 81 w 456"/>
              <a:gd name="T99" fmla="*/ 236 h 457"/>
              <a:gd name="T100" fmla="*/ 125 w 456"/>
              <a:gd name="T101" fmla="*/ 331 h 457"/>
              <a:gd name="T102" fmla="*/ 218 w 456"/>
              <a:gd name="T103" fmla="*/ 377 h 457"/>
              <a:gd name="T104" fmla="*/ 179 w 456"/>
              <a:gd name="T105" fmla="*/ 395 h 457"/>
              <a:gd name="T106" fmla="*/ 66 w 456"/>
              <a:gd name="T107" fmla="*/ 290 h 457"/>
              <a:gd name="T108" fmla="*/ 233 w 456"/>
              <a:gd name="T109" fmla="*/ 383 h 457"/>
              <a:gd name="T110" fmla="*/ 301 w 456"/>
              <a:gd name="T111" fmla="*/ 352 h 457"/>
              <a:gd name="T112" fmla="*/ 369 w 456"/>
              <a:gd name="T113" fmla="*/ 245 h 457"/>
              <a:gd name="T114" fmla="*/ 397 w 456"/>
              <a:gd name="T115" fmla="*/ 246 h 457"/>
              <a:gd name="T116" fmla="*/ 327 w 456"/>
              <a:gd name="T117" fmla="*/ 370 h 457"/>
              <a:gd name="T118" fmla="*/ 233 w 456"/>
              <a:gd name="T119" fmla="*/ 39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6" h="457">
                <a:moveTo>
                  <a:pt x="449" y="222"/>
                </a:moveTo>
                <a:lnTo>
                  <a:pt x="438" y="222"/>
                </a:lnTo>
                <a:lnTo>
                  <a:pt x="438" y="222"/>
                </a:lnTo>
                <a:lnTo>
                  <a:pt x="433" y="222"/>
                </a:lnTo>
                <a:lnTo>
                  <a:pt x="430" y="220"/>
                </a:lnTo>
                <a:lnTo>
                  <a:pt x="427" y="217"/>
                </a:lnTo>
                <a:lnTo>
                  <a:pt x="427" y="212"/>
                </a:lnTo>
                <a:lnTo>
                  <a:pt x="427" y="212"/>
                </a:lnTo>
                <a:lnTo>
                  <a:pt x="423" y="194"/>
                </a:lnTo>
                <a:lnTo>
                  <a:pt x="420" y="178"/>
                </a:lnTo>
                <a:lnTo>
                  <a:pt x="413" y="160"/>
                </a:lnTo>
                <a:lnTo>
                  <a:pt x="407" y="145"/>
                </a:lnTo>
                <a:lnTo>
                  <a:pt x="399" y="129"/>
                </a:lnTo>
                <a:lnTo>
                  <a:pt x="389" y="114"/>
                </a:lnTo>
                <a:lnTo>
                  <a:pt x="379" y="101"/>
                </a:lnTo>
                <a:lnTo>
                  <a:pt x="368" y="88"/>
                </a:lnTo>
                <a:lnTo>
                  <a:pt x="355" y="77"/>
                </a:lnTo>
                <a:lnTo>
                  <a:pt x="342" y="67"/>
                </a:lnTo>
                <a:lnTo>
                  <a:pt x="327" y="57"/>
                </a:lnTo>
                <a:lnTo>
                  <a:pt x="311" y="49"/>
                </a:lnTo>
                <a:lnTo>
                  <a:pt x="295" y="42"/>
                </a:lnTo>
                <a:lnTo>
                  <a:pt x="278" y="38"/>
                </a:lnTo>
                <a:lnTo>
                  <a:pt x="262" y="34"/>
                </a:lnTo>
                <a:lnTo>
                  <a:pt x="244" y="31"/>
                </a:lnTo>
                <a:lnTo>
                  <a:pt x="244" y="31"/>
                </a:lnTo>
                <a:lnTo>
                  <a:pt x="239" y="31"/>
                </a:lnTo>
                <a:lnTo>
                  <a:pt x="236" y="28"/>
                </a:lnTo>
                <a:lnTo>
                  <a:pt x="234" y="24"/>
                </a:lnTo>
                <a:lnTo>
                  <a:pt x="233" y="20"/>
                </a:lnTo>
                <a:lnTo>
                  <a:pt x="233" y="5"/>
                </a:lnTo>
                <a:lnTo>
                  <a:pt x="233" y="5"/>
                </a:lnTo>
                <a:lnTo>
                  <a:pt x="231" y="2"/>
                </a:lnTo>
                <a:lnTo>
                  <a:pt x="228" y="0"/>
                </a:lnTo>
                <a:lnTo>
                  <a:pt x="228" y="0"/>
                </a:lnTo>
                <a:lnTo>
                  <a:pt x="228" y="0"/>
                </a:lnTo>
                <a:lnTo>
                  <a:pt x="223" y="2"/>
                </a:lnTo>
                <a:lnTo>
                  <a:pt x="221" y="5"/>
                </a:lnTo>
                <a:lnTo>
                  <a:pt x="221" y="20"/>
                </a:lnTo>
                <a:lnTo>
                  <a:pt x="221" y="20"/>
                </a:lnTo>
                <a:lnTo>
                  <a:pt x="221" y="24"/>
                </a:lnTo>
                <a:lnTo>
                  <a:pt x="218" y="28"/>
                </a:lnTo>
                <a:lnTo>
                  <a:pt x="215" y="31"/>
                </a:lnTo>
                <a:lnTo>
                  <a:pt x="211" y="31"/>
                </a:lnTo>
                <a:lnTo>
                  <a:pt x="211" y="31"/>
                </a:lnTo>
                <a:lnTo>
                  <a:pt x="193" y="34"/>
                </a:lnTo>
                <a:lnTo>
                  <a:pt x="176" y="38"/>
                </a:lnTo>
                <a:lnTo>
                  <a:pt x="159" y="42"/>
                </a:lnTo>
                <a:lnTo>
                  <a:pt x="143" y="49"/>
                </a:lnTo>
                <a:lnTo>
                  <a:pt x="128" y="57"/>
                </a:lnTo>
                <a:lnTo>
                  <a:pt x="114" y="67"/>
                </a:lnTo>
                <a:lnTo>
                  <a:pt x="99" y="77"/>
                </a:lnTo>
                <a:lnTo>
                  <a:pt x="86" y="88"/>
                </a:lnTo>
                <a:lnTo>
                  <a:pt x="75" y="101"/>
                </a:lnTo>
                <a:lnTo>
                  <a:pt x="65" y="114"/>
                </a:lnTo>
                <a:lnTo>
                  <a:pt x="55" y="129"/>
                </a:lnTo>
                <a:lnTo>
                  <a:pt x="47" y="145"/>
                </a:lnTo>
                <a:lnTo>
                  <a:pt x="40" y="160"/>
                </a:lnTo>
                <a:lnTo>
                  <a:pt x="35" y="178"/>
                </a:lnTo>
                <a:lnTo>
                  <a:pt x="31" y="194"/>
                </a:lnTo>
                <a:lnTo>
                  <a:pt x="29" y="212"/>
                </a:lnTo>
                <a:lnTo>
                  <a:pt x="29" y="212"/>
                </a:lnTo>
                <a:lnTo>
                  <a:pt x="27" y="217"/>
                </a:lnTo>
                <a:lnTo>
                  <a:pt x="24" y="220"/>
                </a:lnTo>
                <a:lnTo>
                  <a:pt x="21" y="222"/>
                </a:lnTo>
                <a:lnTo>
                  <a:pt x="17" y="222"/>
                </a:lnTo>
                <a:lnTo>
                  <a:pt x="4" y="222"/>
                </a:lnTo>
                <a:lnTo>
                  <a:pt x="4" y="222"/>
                </a:lnTo>
                <a:lnTo>
                  <a:pt x="1" y="225"/>
                </a:lnTo>
                <a:lnTo>
                  <a:pt x="0" y="228"/>
                </a:lnTo>
                <a:lnTo>
                  <a:pt x="0" y="228"/>
                </a:lnTo>
                <a:lnTo>
                  <a:pt x="0" y="228"/>
                </a:lnTo>
                <a:lnTo>
                  <a:pt x="1" y="232"/>
                </a:lnTo>
                <a:lnTo>
                  <a:pt x="4" y="233"/>
                </a:lnTo>
                <a:lnTo>
                  <a:pt x="17" y="233"/>
                </a:lnTo>
                <a:lnTo>
                  <a:pt x="17" y="233"/>
                </a:lnTo>
                <a:lnTo>
                  <a:pt x="21" y="235"/>
                </a:lnTo>
                <a:lnTo>
                  <a:pt x="24" y="236"/>
                </a:lnTo>
                <a:lnTo>
                  <a:pt x="27" y="240"/>
                </a:lnTo>
                <a:lnTo>
                  <a:pt x="29" y="245"/>
                </a:lnTo>
                <a:lnTo>
                  <a:pt x="29" y="245"/>
                </a:lnTo>
                <a:lnTo>
                  <a:pt x="31" y="263"/>
                </a:lnTo>
                <a:lnTo>
                  <a:pt x="34" y="280"/>
                </a:lnTo>
                <a:lnTo>
                  <a:pt x="39" y="297"/>
                </a:lnTo>
                <a:lnTo>
                  <a:pt x="45" y="313"/>
                </a:lnTo>
                <a:lnTo>
                  <a:pt x="53" y="329"/>
                </a:lnTo>
                <a:lnTo>
                  <a:pt x="63" y="344"/>
                </a:lnTo>
                <a:lnTo>
                  <a:pt x="73" y="359"/>
                </a:lnTo>
                <a:lnTo>
                  <a:pt x="86" y="370"/>
                </a:lnTo>
                <a:lnTo>
                  <a:pt x="97" y="383"/>
                </a:lnTo>
                <a:lnTo>
                  <a:pt x="112" y="393"/>
                </a:lnTo>
                <a:lnTo>
                  <a:pt x="127" y="403"/>
                </a:lnTo>
                <a:lnTo>
                  <a:pt x="141" y="411"/>
                </a:lnTo>
                <a:lnTo>
                  <a:pt x="158" y="417"/>
                </a:lnTo>
                <a:lnTo>
                  <a:pt x="176" y="424"/>
                </a:lnTo>
                <a:lnTo>
                  <a:pt x="193" y="427"/>
                </a:lnTo>
                <a:lnTo>
                  <a:pt x="211" y="429"/>
                </a:lnTo>
                <a:lnTo>
                  <a:pt x="211" y="429"/>
                </a:lnTo>
                <a:lnTo>
                  <a:pt x="215" y="431"/>
                </a:lnTo>
                <a:lnTo>
                  <a:pt x="218" y="434"/>
                </a:lnTo>
                <a:lnTo>
                  <a:pt x="221" y="437"/>
                </a:lnTo>
                <a:lnTo>
                  <a:pt x="221" y="440"/>
                </a:lnTo>
                <a:lnTo>
                  <a:pt x="221" y="450"/>
                </a:lnTo>
                <a:lnTo>
                  <a:pt x="221" y="450"/>
                </a:lnTo>
                <a:lnTo>
                  <a:pt x="223" y="455"/>
                </a:lnTo>
                <a:lnTo>
                  <a:pt x="228" y="457"/>
                </a:lnTo>
                <a:lnTo>
                  <a:pt x="228" y="457"/>
                </a:lnTo>
                <a:lnTo>
                  <a:pt x="228" y="457"/>
                </a:lnTo>
                <a:lnTo>
                  <a:pt x="231" y="455"/>
                </a:lnTo>
                <a:lnTo>
                  <a:pt x="233" y="450"/>
                </a:lnTo>
                <a:lnTo>
                  <a:pt x="233" y="440"/>
                </a:lnTo>
                <a:lnTo>
                  <a:pt x="233" y="440"/>
                </a:lnTo>
                <a:lnTo>
                  <a:pt x="234" y="437"/>
                </a:lnTo>
                <a:lnTo>
                  <a:pt x="236" y="434"/>
                </a:lnTo>
                <a:lnTo>
                  <a:pt x="239" y="431"/>
                </a:lnTo>
                <a:lnTo>
                  <a:pt x="244" y="429"/>
                </a:lnTo>
                <a:lnTo>
                  <a:pt x="244" y="429"/>
                </a:lnTo>
                <a:lnTo>
                  <a:pt x="262" y="427"/>
                </a:lnTo>
                <a:lnTo>
                  <a:pt x="278" y="424"/>
                </a:lnTo>
                <a:lnTo>
                  <a:pt x="296" y="417"/>
                </a:lnTo>
                <a:lnTo>
                  <a:pt x="312" y="411"/>
                </a:lnTo>
                <a:lnTo>
                  <a:pt x="327" y="403"/>
                </a:lnTo>
                <a:lnTo>
                  <a:pt x="342" y="393"/>
                </a:lnTo>
                <a:lnTo>
                  <a:pt x="356" y="383"/>
                </a:lnTo>
                <a:lnTo>
                  <a:pt x="369" y="370"/>
                </a:lnTo>
                <a:lnTo>
                  <a:pt x="381" y="359"/>
                </a:lnTo>
                <a:lnTo>
                  <a:pt x="391" y="344"/>
                </a:lnTo>
                <a:lnTo>
                  <a:pt x="400" y="329"/>
                </a:lnTo>
                <a:lnTo>
                  <a:pt x="409" y="313"/>
                </a:lnTo>
                <a:lnTo>
                  <a:pt x="415" y="297"/>
                </a:lnTo>
                <a:lnTo>
                  <a:pt x="420" y="280"/>
                </a:lnTo>
                <a:lnTo>
                  <a:pt x="425" y="263"/>
                </a:lnTo>
                <a:lnTo>
                  <a:pt x="427" y="245"/>
                </a:lnTo>
                <a:lnTo>
                  <a:pt x="427" y="245"/>
                </a:lnTo>
                <a:lnTo>
                  <a:pt x="428" y="240"/>
                </a:lnTo>
                <a:lnTo>
                  <a:pt x="430" y="236"/>
                </a:lnTo>
                <a:lnTo>
                  <a:pt x="433" y="235"/>
                </a:lnTo>
                <a:lnTo>
                  <a:pt x="438" y="233"/>
                </a:lnTo>
                <a:lnTo>
                  <a:pt x="449" y="233"/>
                </a:lnTo>
                <a:lnTo>
                  <a:pt x="449" y="233"/>
                </a:lnTo>
                <a:lnTo>
                  <a:pt x="454" y="232"/>
                </a:lnTo>
                <a:lnTo>
                  <a:pt x="456" y="228"/>
                </a:lnTo>
                <a:lnTo>
                  <a:pt x="456" y="228"/>
                </a:lnTo>
                <a:lnTo>
                  <a:pt x="456" y="228"/>
                </a:lnTo>
                <a:lnTo>
                  <a:pt x="454" y="225"/>
                </a:lnTo>
                <a:lnTo>
                  <a:pt x="449" y="222"/>
                </a:lnTo>
                <a:lnTo>
                  <a:pt x="449" y="222"/>
                </a:lnTo>
                <a:close/>
                <a:moveTo>
                  <a:pt x="386" y="222"/>
                </a:moveTo>
                <a:lnTo>
                  <a:pt x="379" y="222"/>
                </a:lnTo>
                <a:lnTo>
                  <a:pt x="379" y="222"/>
                </a:lnTo>
                <a:lnTo>
                  <a:pt x="376" y="222"/>
                </a:lnTo>
                <a:lnTo>
                  <a:pt x="373" y="220"/>
                </a:lnTo>
                <a:lnTo>
                  <a:pt x="369" y="217"/>
                </a:lnTo>
                <a:lnTo>
                  <a:pt x="368" y="212"/>
                </a:lnTo>
                <a:lnTo>
                  <a:pt x="368" y="212"/>
                </a:lnTo>
                <a:lnTo>
                  <a:pt x="366" y="201"/>
                </a:lnTo>
                <a:lnTo>
                  <a:pt x="363" y="189"/>
                </a:lnTo>
                <a:lnTo>
                  <a:pt x="360" y="178"/>
                </a:lnTo>
                <a:lnTo>
                  <a:pt x="355" y="166"/>
                </a:lnTo>
                <a:lnTo>
                  <a:pt x="342" y="147"/>
                </a:lnTo>
                <a:lnTo>
                  <a:pt x="327" y="129"/>
                </a:lnTo>
                <a:lnTo>
                  <a:pt x="309" y="114"/>
                </a:lnTo>
                <a:lnTo>
                  <a:pt x="299" y="108"/>
                </a:lnTo>
                <a:lnTo>
                  <a:pt x="290" y="101"/>
                </a:lnTo>
                <a:lnTo>
                  <a:pt x="278" y="98"/>
                </a:lnTo>
                <a:lnTo>
                  <a:pt x="267" y="93"/>
                </a:lnTo>
                <a:lnTo>
                  <a:pt x="255" y="91"/>
                </a:lnTo>
                <a:lnTo>
                  <a:pt x="242" y="88"/>
                </a:lnTo>
                <a:lnTo>
                  <a:pt x="242" y="88"/>
                </a:lnTo>
                <a:lnTo>
                  <a:pt x="239" y="88"/>
                </a:lnTo>
                <a:lnTo>
                  <a:pt x="236" y="85"/>
                </a:lnTo>
                <a:lnTo>
                  <a:pt x="234" y="82"/>
                </a:lnTo>
                <a:lnTo>
                  <a:pt x="233" y="77"/>
                </a:lnTo>
                <a:lnTo>
                  <a:pt x="233" y="72"/>
                </a:lnTo>
                <a:lnTo>
                  <a:pt x="233" y="72"/>
                </a:lnTo>
                <a:lnTo>
                  <a:pt x="234" y="67"/>
                </a:lnTo>
                <a:lnTo>
                  <a:pt x="236" y="64"/>
                </a:lnTo>
                <a:lnTo>
                  <a:pt x="241" y="60"/>
                </a:lnTo>
                <a:lnTo>
                  <a:pt x="246" y="60"/>
                </a:lnTo>
                <a:lnTo>
                  <a:pt x="246" y="60"/>
                </a:lnTo>
                <a:lnTo>
                  <a:pt x="260" y="62"/>
                </a:lnTo>
                <a:lnTo>
                  <a:pt x="275" y="65"/>
                </a:lnTo>
                <a:lnTo>
                  <a:pt x="288" y="70"/>
                </a:lnTo>
                <a:lnTo>
                  <a:pt x="301" y="77"/>
                </a:lnTo>
                <a:lnTo>
                  <a:pt x="314" y="83"/>
                </a:lnTo>
                <a:lnTo>
                  <a:pt x="325" y="91"/>
                </a:lnTo>
                <a:lnTo>
                  <a:pt x="337" y="99"/>
                </a:lnTo>
                <a:lnTo>
                  <a:pt x="347" y="109"/>
                </a:lnTo>
                <a:lnTo>
                  <a:pt x="356" y="119"/>
                </a:lnTo>
                <a:lnTo>
                  <a:pt x="366" y="130"/>
                </a:lnTo>
                <a:lnTo>
                  <a:pt x="374" y="142"/>
                </a:lnTo>
                <a:lnTo>
                  <a:pt x="381" y="155"/>
                </a:lnTo>
                <a:lnTo>
                  <a:pt x="386" y="168"/>
                </a:lnTo>
                <a:lnTo>
                  <a:pt x="391" y="181"/>
                </a:lnTo>
                <a:lnTo>
                  <a:pt x="394" y="196"/>
                </a:lnTo>
                <a:lnTo>
                  <a:pt x="397" y="210"/>
                </a:lnTo>
                <a:lnTo>
                  <a:pt x="397" y="210"/>
                </a:lnTo>
                <a:lnTo>
                  <a:pt x="397" y="215"/>
                </a:lnTo>
                <a:lnTo>
                  <a:pt x="394" y="219"/>
                </a:lnTo>
                <a:lnTo>
                  <a:pt x="391" y="222"/>
                </a:lnTo>
                <a:lnTo>
                  <a:pt x="386" y="222"/>
                </a:lnTo>
                <a:lnTo>
                  <a:pt x="386" y="222"/>
                </a:lnTo>
                <a:close/>
                <a:moveTo>
                  <a:pt x="215" y="204"/>
                </a:moveTo>
                <a:lnTo>
                  <a:pt x="215" y="204"/>
                </a:lnTo>
                <a:lnTo>
                  <a:pt x="208" y="210"/>
                </a:lnTo>
                <a:lnTo>
                  <a:pt x="202" y="217"/>
                </a:lnTo>
                <a:lnTo>
                  <a:pt x="202" y="217"/>
                </a:lnTo>
                <a:lnTo>
                  <a:pt x="198" y="222"/>
                </a:lnTo>
                <a:lnTo>
                  <a:pt x="192" y="222"/>
                </a:lnTo>
                <a:lnTo>
                  <a:pt x="185" y="222"/>
                </a:lnTo>
                <a:lnTo>
                  <a:pt x="185" y="222"/>
                </a:lnTo>
                <a:lnTo>
                  <a:pt x="180" y="222"/>
                </a:lnTo>
                <a:lnTo>
                  <a:pt x="176" y="217"/>
                </a:lnTo>
                <a:lnTo>
                  <a:pt x="174" y="212"/>
                </a:lnTo>
                <a:lnTo>
                  <a:pt x="176" y="207"/>
                </a:lnTo>
                <a:lnTo>
                  <a:pt x="176" y="207"/>
                </a:lnTo>
                <a:lnTo>
                  <a:pt x="180" y="197"/>
                </a:lnTo>
                <a:lnTo>
                  <a:pt x="189" y="189"/>
                </a:lnTo>
                <a:lnTo>
                  <a:pt x="197" y="183"/>
                </a:lnTo>
                <a:lnTo>
                  <a:pt x="207" y="178"/>
                </a:lnTo>
                <a:lnTo>
                  <a:pt x="207" y="178"/>
                </a:lnTo>
                <a:lnTo>
                  <a:pt x="211" y="176"/>
                </a:lnTo>
                <a:lnTo>
                  <a:pt x="216" y="179"/>
                </a:lnTo>
                <a:lnTo>
                  <a:pt x="220" y="183"/>
                </a:lnTo>
                <a:lnTo>
                  <a:pt x="221" y="188"/>
                </a:lnTo>
                <a:lnTo>
                  <a:pt x="221" y="194"/>
                </a:lnTo>
                <a:lnTo>
                  <a:pt x="221" y="194"/>
                </a:lnTo>
                <a:lnTo>
                  <a:pt x="220" y="201"/>
                </a:lnTo>
                <a:lnTo>
                  <a:pt x="218" y="202"/>
                </a:lnTo>
                <a:lnTo>
                  <a:pt x="215" y="204"/>
                </a:lnTo>
                <a:lnTo>
                  <a:pt x="215" y="204"/>
                </a:lnTo>
                <a:close/>
                <a:moveTo>
                  <a:pt x="202" y="241"/>
                </a:moveTo>
                <a:lnTo>
                  <a:pt x="202" y="241"/>
                </a:lnTo>
                <a:lnTo>
                  <a:pt x="203" y="246"/>
                </a:lnTo>
                <a:lnTo>
                  <a:pt x="207" y="250"/>
                </a:lnTo>
                <a:lnTo>
                  <a:pt x="210" y="254"/>
                </a:lnTo>
                <a:lnTo>
                  <a:pt x="215" y="256"/>
                </a:lnTo>
                <a:lnTo>
                  <a:pt x="215" y="256"/>
                </a:lnTo>
                <a:lnTo>
                  <a:pt x="220" y="261"/>
                </a:lnTo>
                <a:lnTo>
                  <a:pt x="221" y="266"/>
                </a:lnTo>
                <a:lnTo>
                  <a:pt x="221" y="272"/>
                </a:lnTo>
                <a:lnTo>
                  <a:pt x="221" y="272"/>
                </a:lnTo>
                <a:lnTo>
                  <a:pt x="220" y="279"/>
                </a:lnTo>
                <a:lnTo>
                  <a:pt x="216" y="282"/>
                </a:lnTo>
                <a:lnTo>
                  <a:pt x="211" y="284"/>
                </a:lnTo>
                <a:lnTo>
                  <a:pt x="207" y="284"/>
                </a:lnTo>
                <a:lnTo>
                  <a:pt x="207" y="284"/>
                </a:lnTo>
                <a:lnTo>
                  <a:pt x="195" y="277"/>
                </a:lnTo>
                <a:lnTo>
                  <a:pt x="185" y="269"/>
                </a:lnTo>
                <a:lnTo>
                  <a:pt x="179" y="261"/>
                </a:lnTo>
                <a:lnTo>
                  <a:pt x="174" y="250"/>
                </a:lnTo>
                <a:lnTo>
                  <a:pt x="174" y="250"/>
                </a:lnTo>
                <a:lnTo>
                  <a:pt x="172" y="243"/>
                </a:lnTo>
                <a:lnTo>
                  <a:pt x="176" y="238"/>
                </a:lnTo>
                <a:lnTo>
                  <a:pt x="179" y="235"/>
                </a:lnTo>
                <a:lnTo>
                  <a:pt x="184" y="233"/>
                </a:lnTo>
                <a:lnTo>
                  <a:pt x="190" y="233"/>
                </a:lnTo>
                <a:lnTo>
                  <a:pt x="190" y="233"/>
                </a:lnTo>
                <a:lnTo>
                  <a:pt x="193" y="235"/>
                </a:lnTo>
                <a:lnTo>
                  <a:pt x="197" y="236"/>
                </a:lnTo>
                <a:lnTo>
                  <a:pt x="198" y="238"/>
                </a:lnTo>
                <a:lnTo>
                  <a:pt x="202" y="241"/>
                </a:lnTo>
                <a:lnTo>
                  <a:pt x="202" y="241"/>
                </a:lnTo>
                <a:close/>
                <a:moveTo>
                  <a:pt x="239" y="256"/>
                </a:moveTo>
                <a:lnTo>
                  <a:pt x="239" y="256"/>
                </a:lnTo>
                <a:lnTo>
                  <a:pt x="244" y="254"/>
                </a:lnTo>
                <a:lnTo>
                  <a:pt x="247" y="250"/>
                </a:lnTo>
                <a:lnTo>
                  <a:pt x="251" y="246"/>
                </a:lnTo>
                <a:lnTo>
                  <a:pt x="254" y="241"/>
                </a:lnTo>
                <a:lnTo>
                  <a:pt x="254" y="241"/>
                </a:lnTo>
                <a:lnTo>
                  <a:pt x="255" y="238"/>
                </a:lnTo>
                <a:lnTo>
                  <a:pt x="257" y="236"/>
                </a:lnTo>
                <a:lnTo>
                  <a:pt x="260" y="235"/>
                </a:lnTo>
                <a:lnTo>
                  <a:pt x="264" y="233"/>
                </a:lnTo>
                <a:lnTo>
                  <a:pt x="270" y="233"/>
                </a:lnTo>
                <a:lnTo>
                  <a:pt x="270" y="233"/>
                </a:lnTo>
                <a:lnTo>
                  <a:pt x="275" y="235"/>
                </a:lnTo>
                <a:lnTo>
                  <a:pt x="280" y="238"/>
                </a:lnTo>
                <a:lnTo>
                  <a:pt x="281" y="243"/>
                </a:lnTo>
                <a:lnTo>
                  <a:pt x="281" y="250"/>
                </a:lnTo>
                <a:lnTo>
                  <a:pt x="281" y="250"/>
                </a:lnTo>
                <a:lnTo>
                  <a:pt x="275" y="261"/>
                </a:lnTo>
                <a:lnTo>
                  <a:pt x="268" y="269"/>
                </a:lnTo>
                <a:lnTo>
                  <a:pt x="259" y="277"/>
                </a:lnTo>
                <a:lnTo>
                  <a:pt x="249" y="284"/>
                </a:lnTo>
                <a:lnTo>
                  <a:pt x="249" y="284"/>
                </a:lnTo>
                <a:lnTo>
                  <a:pt x="242" y="284"/>
                </a:lnTo>
                <a:lnTo>
                  <a:pt x="237" y="282"/>
                </a:lnTo>
                <a:lnTo>
                  <a:pt x="234" y="279"/>
                </a:lnTo>
                <a:lnTo>
                  <a:pt x="233" y="272"/>
                </a:lnTo>
                <a:lnTo>
                  <a:pt x="233" y="266"/>
                </a:lnTo>
                <a:lnTo>
                  <a:pt x="233" y="266"/>
                </a:lnTo>
                <a:lnTo>
                  <a:pt x="234" y="261"/>
                </a:lnTo>
                <a:lnTo>
                  <a:pt x="239" y="256"/>
                </a:lnTo>
                <a:lnTo>
                  <a:pt x="239" y="256"/>
                </a:lnTo>
                <a:close/>
                <a:moveTo>
                  <a:pt x="252" y="217"/>
                </a:moveTo>
                <a:lnTo>
                  <a:pt x="252" y="217"/>
                </a:lnTo>
                <a:lnTo>
                  <a:pt x="247" y="210"/>
                </a:lnTo>
                <a:lnTo>
                  <a:pt x="239" y="204"/>
                </a:lnTo>
                <a:lnTo>
                  <a:pt x="239" y="204"/>
                </a:lnTo>
                <a:lnTo>
                  <a:pt x="234" y="201"/>
                </a:lnTo>
                <a:lnTo>
                  <a:pt x="233" y="194"/>
                </a:lnTo>
                <a:lnTo>
                  <a:pt x="233" y="189"/>
                </a:lnTo>
                <a:lnTo>
                  <a:pt x="233" y="189"/>
                </a:lnTo>
                <a:lnTo>
                  <a:pt x="234" y="183"/>
                </a:lnTo>
                <a:lnTo>
                  <a:pt x="237" y="179"/>
                </a:lnTo>
                <a:lnTo>
                  <a:pt x="242" y="176"/>
                </a:lnTo>
                <a:lnTo>
                  <a:pt x="249" y="178"/>
                </a:lnTo>
                <a:lnTo>
                  <a:pt x="249" y="178"/>
                </a:lnTo>
                <a:lnTo>
                  <a:pt x="259" y="183"/>
                </a:lnTo>
                <a:lnTo>
                  <a:pt x="267" y="189"/>
                </a:lnTo>
                <a:lnTo>
                  <a:pt x="273" y="197"/>
                </a:lnTo>
                <a:lnTo>
                  <a:pt x="278" y="207"/>
                </a:lnTo>
                <a:lnTo>
                  <a:pt x="278" y="207"/>
                </a:lnTo>
                <a:lnTo>
                  <a:pt x="280" y="212"/>
                </a:lnTo>
                <a:lnTo>
                  <a:pt x="278" y="217"/>
                </a:lnTo>
                <a:lnTo>
                  <a:pt x="273" y="222"/>
                </a:lnTo>
                <a:lnTo>
                  <a:pt x="268" y="222"/>
                </a:lnTo>
                <a:lnTo>
                  <a:pt x="262" y="222"/>
                </a:lnTo>
                <a:lnTo>
                  <a:pt x="262" y="222"/>
                </a:lnTo>
                <a:lnTo>
                  <a:pt x="257" y="222"/>
                </a:lnTo>
                <a:lnTo>
                  <a:pt x="252" y="217"/>
                </a:lnTo>
                <a:lnTo>
                  <a:pt x="252" y="217"/>
                </a:lnTo>
                <a:close/>
                <a:moveTo>
                  <a:pt x="211" y="147"/>
                </a:moveTo>
                <a:lnTo>
                  <a:pt x="211" y="147"/>
                </a:lnTo>
                <a:lnTo>
                  <a:pt x="200" y="150"/>
                </a:lnTo>
                <a:lnTo>
                  <a:pt x="187" y="155"/>
                </a:lnTo>
                <a:lnTo>
                  <a:pt x="177" y="161"/>
                </a:lnTo>
                <a:lnTo>
                  <a:pt x="167" y="170"/>
                </a:lnTo>
                <a:lnTo>
                  <a:pt x="159" y="179"/>
                </a:lnTo>
                <a:lnTo>
                  <a:pt x="153" y="189"/>
                </a:lnTo>
                <a:lnTo>
                  <a:pt x="146" y="201"/>
                </a:lnTo>
                <a:lnTo>
                  <a:pt x="143" y="214"/>
                </a:lnTo>
                <a:lnTo>
                  <a:pt x="143" y="214"/>
                </a:lnTo>
                <a:lnTo>
                  <a:pt x="141" y="217"/>
                </a:lnTo>
                <a:lnTo>
                  <a:pt x="140" y="220"/>
                </a:lnTo>
                <a:lnTo>
                  <a:pt x="136" y="222"/>
                </a:lnTo>
                <a:lnTo>
                  <a:pt x="132" y="222"/>
                </a:lnTo>
                <a:lnTo>
                  <a:pt x="127" y="222"/>
                </a:lnTo>
                <a:lnTo>
                  <a:pt x="127" y="222"/>
                </a:lnTo>
                <a:lnTo>
                  <a:pt x="122" y="222"/>
                </a:lnTo>
                <a:lnTo>
                  <a:pt x="117" y="219"/>
                </a:lnTo>
                <a:lnTo>
                  <a:pt x="115" y="214"/>
                </a:lnTo>
                <a:lnTo>
                  <a:pt x="115" y="209"/>
                </a:lnTo>
                <a:lnTo>
                  <a:pt x="115" y="209"/>
                </a:lnTo>
                <a:lnTo>
                  <a:pt x="120" y="192"/>
                </a:lnTo>
                <a:lnTo>
                  <a:pt x="127" y="176"/>
                </a:lnTo>
                <a:lnTo>
                  <a:pt x="136" y="161"/>
                </a:lnTo>
                <a:lnTo>
                  <a:pt x="148" y="148"/>
                </a:lnTo>
                <a:lnTo>
                  <a:pt x="161" y="139"/>
                </a:lnTo>
                <a:lnTo>
                  <a:pt x="176" y="129"/>
                </a:lnTo>
                <a:lnTo>
                  <a:pt x="190" y="122"/>
                </a:lnTo>
                <a:lnTo>
                  <a:pt x="208" y="117"/>
                </a:lnTo>
                <a:lnTo>
                  <a:pt x="208" y="117"/>
                </a:lnTo>
                <a:lnTo>
                  <a:pt x="213" y="117"/>
                </a:lnTo>
                <a:lnTo>
                  <a:pt x="218" y="121"/>
                </a:lnTo>
                <a:lnTo>
                  <a:pt x="221" y="124"/>
                </a:lnTo>
                <a:lnTo>
                  <a:pt x="221" y="129"/>
                </a:lnTo>
                <a:lnTo>
                  <a:pt x="221" y="134"/>
                </a:lnTo>
                <a:lnTo>
                  <a:pt x="221" y="134"/>
                </a:lnTo>
                <a:lnTo>
                  <a:pt x="221" y="139"/>
                </a:lnTo>
                <a:lnTo>
                  <a:pt x="218" y="142"/>
                </a:lnTo>
                <a:lnTo>
                  <a:pt x="216" y="145"/>
                </a:lnTo>
                <a:lnTo>
                  <a:pt x="211" y="147"/>
                </a:lnTo>
                <a:lnTo>
                  <a:pt x="211" y="147"/>
                </a:lnTo>
                <a:close/>
                <a:moveTo>
                  <a:pt x="143" y="245"/>
                </a:moveTo>
                <a:lnTo>
                  <a:pt x="143" y="245"/>
                </a:lnTo>
                <a:lnTo>
                  <a:pt x="146" y="258"/>
                </a:lnTo>
                <a:lnTo>
                  <a:pt x="151" y="269"/>
                </a:lnTo>
                <a:lnTo>
                  <a:pt x="158" y="280"/>
                </a:lnTo>
                <a:lnTo>
                  <a:pt x="166" y="290"/>
                </a:lnTo>
                <a:lnTo>
                  <a:pt x="176" y="298"/>
                </a:lnTo>
                <a:lnTo>
                  <a:pt x="187" y="307"/>
                </a:lnTo>
                <a:lnTo>
                  <a:pt x="198" y="311"/>
                </a:lnTo>
                <a:lnTo>
                  <a:pt x="211" y="315"/>
                </a:lnTo>
                <a:lnTo>
                  <a:pt x="211" y="315"/>
                </a:lnTo>
                <a:lnTo>
                  <a:pt x="216" y="316"/>
                </a:lnTo>
                <a:lnTo>
                  <a:pt x="218" y="318"/>
                </a:lnTo>
                <a:lnTo>
                  <a:pt x="221" y="321"/>
                </a:lnTo>
                <a:lnTo>
                  <a:pt x="221" y="326"/>
                </a:lnTo>
                <a:lnTo>
                  <a:pt x="221" y="331"/>
                </a:lnTo>
                <a:lnTo>
                  <a:pt x="221" y="331"/>
                </a:lnTo>
                <a:lnTo>
                  <a:pt x="221" y="336"/>
                </a:lnTo>
                <a:lnTo>
                  <a:pt x="218" y="341"/>
                </a:lnTo>
                <a:lnTo>
                  <a:pt x="213" y="342"/>
                </a:lnTo>
                <a:lnTo>
                  <a:pt x="208" y="342"/>
                </a:lnTo>
                <a:lnTo>
                  <a:pt x="208" y="342"/>
                </a:lnTo>
                <a:lnTo>
                  <a:pt x="190" y="338"/>
                </a:lnTo>
                <a:lnTo>
                  <a:pt x="174" y="331"/>
                </a:lnTo>
                <a:lnTo>
                  <a:pt x="159" y="321"/>
                </a:lnTo>
                <a:lnTo>
                  <a:pt x="146" y="310"/>
                </a:lnTo>
                <a:lnTo>
                  <a:pt x="135" y="297"/>
                </a:lnTo>
                <a:lnTo>
                  <a:pt x="125" y="282"/>
                </a:lnTo>
                <a:lnTo>
                  <a:pt x="119" y="266"/>
                </a:lnTo>
                <a:lnTo>
                  <a:pt x="115" y="248"/>
                </a:lnTo>
                <a:lnTo>
                  <a:pt x="115" y="248"/>
                </a:lnTo>
                <a:lnTo>
                  <a:pt x="115" y="243"/>
                </a:lnTo>
                <a:lnTo>
                  <a:pt x="117" y="238"/>
                </a:lnTo>
                <a:lnTo>
                  <a:pt x="120" y="235"/>
                </a:lnTo>
                <a:lnTo>
                  <a:pt x="125" y="233"/>
                </a:lnTo>
                <a:lnTo>
                  <a:pt x="132" y="233"/>
                </a:lnTo>
                <a:lnTo>
                  <a:pt x="132" y="233"/>
                </a:lnTo>
                <a:lnTo>
                  <a:pt x="135" y="235"/>
                </a:lnTo>
                <a:lnTo>
                  <a:pt x="140" y="236"/>
                </a:lnTo>
                <a:lnTo>
                  <a:pt x="141" y="240"/>
                </a:lnTo>
                <a:lnTo>
                  <a:pt x="143" y="245"/>
                </a:lnTo>
                <a:lnTo>
                  <a:pt x="143" y="245"/>
                </a:lnTo>
                <a:close/>
                <a:moveTo>
                  <a:pt x="242" y="315"/>
                </a:moveTo>
                <a:lnTo>
                  <a:pt x="242" y="315"/>
                </a:lnTo>
                <a:lnTo>
                  <a:pt x="255" y="311"/>
                </a:lnTo>
                <a:lnTo>
                  <a:pt x="267" y="307"/>
                </a:lnTo>
                <a:lnTo>
                  <a:pt x="278" y="298"/>
                </a:lnTo>
                <a:lnTo>
                  <a:pt x="288" y="290"/>
                </a:lnTo>
                <a:lnTo>
                  <a:pt x="296" y="280"/>
                </a:lnTo>
                <a:lnTo>
                  <a:pt x="303" y="269"/>
                </a:lnTo>
                <a:lnTo>
                  <a:pt x="309" y="258"/>
                </a:lnTo>
                <a:lnTo>
                  <a:pt x="311" y="245"/>
                </a:lnTo>
                <a:lnTo>
                  <a:pt x="311" y="245"/>
                </a:lnTo>
                <a:lnTo>
                  <a:pt x="312" y="240"/>
                </a:lnTo>
                <a:lnTo>
                  <a:pt x="316" y="236"/>
                </a:lnTo>
                <a:lnTo>
                  <a:pt x="319" y="235"/>
                </a:lnTo>
                <a:lnTo>
                  <a:pt x="322" y="233"/>
                </a:lnTo>
                <a:lnTo>
                  <a:pt x="329" y="233"/>
                </a:lnTo>
                <a:lnTo>
                  <a:pt x="329" y="233"/>
                </a:lnTo>
                <a:lnTo>
                  <a:pt x="334" y="235"/>
                </a:lnTo>
                <a:lnTo>
                  <a:pt x="337" y="238"/>
                </a:lnTo>
                <a:lnTo>
                  <a:pt x="340" y="243"/>
                </a:lnTo>
                <a:lnTo>
                  <a:pt x="340" y="248"/>
                </a:lnTo>
                <a:lnTo>
                  <a:pt x="340" y="248"/>
                </a:lnTo>
                <a:lnTo>
                  <a:pt x="335" y="266"/>
                </a:lnTo>
                <a:lnTo>
                  <a:pt x="329" y="282"/>
                </a:lnTo>
                <a:lnTo>
                  <a:pt x="321" y="297"/>
                </a:lnTo>
                <a:lnTo>
                  <a:pt x="309" y="310"/>
                </a:lnTo>
                <a:lnTo>
                  <a:pt x="295" y="321"/>
                </a:lnTo>
                <a:lnTo>
                  <a:pt x="280" y="331"/>
                </a:lnTo>
                <a:lnTo>
                  <a:pt x="264" y="338"/>
                </a:lnTo>
                <a:lnTo>
                  <a:pt x="246" y="342"/>
                </a:lnTo>
                <a:lnTo>
                  <a:pt x="246" y="342"/>
                </a:lnTo>
                <a:lnTo>
                  <a:pt x="241" y="342"/>
                </a:lnTo>
                <a:lnTo>
                  <a:pt x="237" y="341"/>
                </a:lnTo>
                <a:lnTo>
                  <a:pt x="234" y="336"/>
                </a:lnTo>
                <a:lnTo>
                  <a:pt x="233" y="331"/>
                </a:lnTo>
                <a:lnTo>
                  <a:pt x="233" y="326"/>
                </a:lnTo>
                <a:lnTo>
                  <a:pt x="233" y="326"/>
                </a:lnTo>
                <a:lnTo>
                  <a:pt x="234" y="323"/>
                </a:lnTo>
                <a:lnTo>
                  <a:pt x="236" y="318"/>
                </a:lnTo>
                <a:lnTo>
                  <a:pt x="239" y="316"/>
                </a:lnTo>
                <a:lnTo>
                  <a:pt x="242" y="315"/>
                </a:lnTo>
                <a:lnTo>
                  <a:pt x="242" y="315"/>
                </a:lnTo>
                <a:close/>
                <a:moveTo>
                  <a:pt x="311" y="214"/>
                </a:moveTo>
                <a:lnTo>
                  <a:pt x="311" y="214"/>
                </a:lnTo>
                <a:lnTo>
                  <a:pt x="308" y="201"/>
                </a:lnTo>
                <a:lnTo>
                  <a:pt x="303" y="189"/>
                </a:lnTo>
                <a:lnTo>
                  <a:pt x="295" y="179"/>
                </a:lnTo>
                <a:lnTo>
                  <a:pt x="286" y="170"/>
                </a:lnTo>
                <a:lnTo>
                  <a:pt x="277" y="161"/>
                </a:lnTo>
                <a:lnTo>
                  <a:pt x="267" y="155"/>
                </a:lnTo>
                <a:lnTo>
                  <a:pt x="255" y="150"/>
                </a:lnTo>
                <a:lnTo>
                  <a:pt x="242" y="147"/>
                </a:lnTo>
                <a:lnTo>
                  <a:pt x="242" y="147"/>
                </a:lnTo>
                <a:lnTo>
                  <a:pt x="239" y="145"/>
                </a:lnTo>
                <a:lnTo>
                  <a:pt x="236" y="142"/>
                </a:lnTo>
                <a:lnTo>
                  <a:pt x="234" y="139"/>
                </a:lnTo>
                <a:lnTo>
                  <a:pt x="233" y="135"/>
                </a:lnTo>
                <a:lnTo>
                  <a:pt x="233" y="130"/>
                </a:lnTo>
                <a:lnTo>
                  <a:pt x="233" y="130"/>
                </a:lnTo>
                <a:lnTo>
                  <a:pt x="234" y="124"/>
                </a:lnTo>
                <a:lnTo>
                  <a:pt x="237" y="121"/>
                </a:lnTo>
                <a:lnTo>
                  <a:pt x="241" y="119"/>
                </a:lnTo>
                <a:lnTo>
                  <a:pt x="246" y="117"/>
                </a:lnTo>
                <a:lnTo>
                  <a:pt x="246" y="117"/>
                </a:lnTo>
                <a:lnTo>
                  <a:pt x="264" y="122"/>
                </a:lnTo>
                <a:lnTo>
                  <a:pt x="280" y="129"/>
                </a:lnTo>
                <a:lnTo>
                  <a:pt x="295" y="139"/>
                </a:lnTo>
                <a:lnTo>
                  <a:pt x="308" y="148"/>
                </a:lnTo>
                <a:lnTo>
                  <a:pt x="317" y="161"/>
                </a:lnTo>
                <a:lnTo>
                  <a:pt x="327" y="176"/>
                </a:lnTo>
                <a:lnTo>
                  <a:pt x="334" y="192"/>
                </a:lnTo>
                <a:lnTo>
                  <a:pt x="339" y="209"/>
                </a:lnTo>
                <a:lnTo>
                  <a:pt x="339" y="209"/>
                </a:lnTo>
                <a:lnTo>
                  <a:pt x="339" y="214"/>
                </a:lnTo>
                <a:lnTo>
                  <a:pt x="337" y="219"/>
                </a:lnTo>
                <a:lnTo>
                  <a:pt x="334" y="222"/>
                </a:lnTo>
                <a:lnTo>
                  <a:pt x="327" y="222"/>
                </a:lnTo>
                <a:lnTo>
                  <a:pt x="322" y="222"/>
                </a:lnTo>
                <a:lnTo>
                  <a:pt x="322" y="222"/>
                </a:lnTo>
                <a:lnTo>
                  <a:pt x="319" y="222"/>
                </a:lnTo>
                <a:lnTo>
                  <a:pt x="316" y="220"/>
                </a:lnTo>
                <a:lnTo>
                  <a:pt x="312" y="217"/>
                </a:lnTo>
                <a:lnTo>
                  <a:pt x="311" y="214"/>
                </a:lnTo>
                <a:lnTo>
                  <a:pt x="311" y="214"/>
                </a:lnTo>
                <a:close/>
                <a:moveTo>
                  <a:pt x="221" y="72"/>
                </a:moveTo>
                <a:lnTo>
                  <a:pt x="221" y="77"/>
                </a:lnTo>
                <a:lnTo>
                  <a:pt x="221" y="77"/>
                </a:lnTo>
                <a:lnTo>
                  <a:pt x="221" y="82"/>
                </a:lnTo>
                <a:lnTo>
                  <a:pt x="218" y="85"/>
                </a:lnTo>
                <a:lnTo>
                  <a:pt x="215" y="88"/>
                </a:lnTo>
                <a:lnTo>
                  <a:pt x="211" y="88"/>
                </a:lnTo>
                <a:lnTo>
                  <a:pt x="211" y="88"/>
                </a:lnTo>
                <a:lnTo>
                  <a:pt x="200" y="91"/>
                </a:lnTo>
                <a:lnTo>
                  <a:pt x="187" y="93"/>
                </a:lnTo>
                <a:lnTo>
                  <a:pt x="176" y="98"/>
                </a:lnTo>
                <a:lnTo>
                  <a:pt x="166" y="101"/>
                </a:lnTo>
                <a:lnTo>
                  <a:pt x="154" y="108"/>
                </a:lnTo>
                <a:lnTo>
                  <a:pt x="145" y="114"/>
                </a:lnTo>
                <a:lnTo>
                  <a:pt x="127" y="129"/>
                </a:lnTo>
                <a:lnTo>
                  <a:pt x="112" y="147"/>
                </a:lnTo>
                <a:lnTo>
                  <a:pt x="99" y="166"/>
                </a:lnTo>
                <a:lnTo>
                  <a:pt x="94" y="178"/>
                </a:lnTo>
                <a:lnTo>
                  <a:pt x="91" y="189"/>
                </a:lnTo>
                <a:lnTo>
                  <a:pt x="88" y="201"/>
                </a:lnTo>
                <a:lnTo>
                  <a:pt x="86" y="212"/>
                </a:lnTo>
                <a:lnTo>
                  <a:pt x="86" y="212"/>
                </a:lnTo>
                <a:lnTo>
                  <a:pt x="84" y="217"/>
                </a:lnTo>
                <a:lnTo>
                  <a:pt x="83" y="220"/>
                </a:lnTo>
                <a:lnTo>
                  <a:pt x="78" y="222"/>
                </a:lnTo>
                <a:lnTo>
                  <a:pt x="75" y="222"/>
                </a:lnTo>
                <a:lnTo>
                  <a:pt x="68" y="222"/>
                </a:lnTo>
                <a:lnTo>
                  <a:pt x="68" y="222"/>
                </a:lnTo>
                <a:lnTo>
                  <a:pt x="63" y="222"/>
                </a:lnTo>
                <a:lnTo>
                  <a:pt x="60" y="219"/>
                </a:lnTo>
                <a:lnTo>
                  <a:pt x="58" y="215"/>
                </a:lnTo>
                <a:lnTo>
                  <a:pt x="57" y="210"/>
                </a:lnTo>
                <a:lnTo>
                  <a:pt x="57" y="210"/>
                </a:lnTo>
                <a:lnTo>
                  <a:pt x="60" y="196"/>
                </a:lnTo>
                <a:lnTo>
                  <a:pt x="63" y="181"/>
                </a:lnTo>
                <a:lnTo>
                  <a:pt x="68" y="168"/>
                </a:lnTo>
                <a:lnTo>
                  <a:pt x="75" y="155"/>
                </a:lnTo>
                <a:lnTo>
                  <a:pt x="81" y="142"/>
                </a:lnTo>
                <a:lnTo>
                  <a:pt x="89" y="130"/>
                </a:lnTo>
                <a:lnTo>
                  <a:pt x="97" y="119"/>
                </a:lnTo>
                <a:lnTo>
                  <a:pt x="107" y="109"/>
                </a:lnTo>
                <a:lnTo>
                  <a:pt x="117" y="99"/>
                </a:lnTo>
                <a:lnTo>
                  <a:pt x="128" y="91"/>
                </a:lnTo>
                <a:lnTo>
                  <a:pt x="141" y="83"/>
                </a:lnTo>
                <a:lnTo>
                  <a:pt x="153" y="77"/>
                </a:lnTo>
                <a:lnTo>
                  <a:pt x="166" y="70"/>
                </a:lnTo>
                <a:lnTo>
                  <a:pt x="180" y="65"/>
                </a:lnTo>
                <a:lnTo>
                  <a:pt x="193" y="62"/>
                </a:lnTo>
                <a:lnTo>
                  <a:pt x="208" y="60"/>
                </a:lnTo>
                <a:lnTo>
                  <a:pt x="208" y="60"/>
                </a:lnTo>
                <a:lnTo>
                  <a:pt x="213" y="60"/>
                </a:lnTo>
                <a:lnTo>
                  <a:pt x="218" y="64"/>
                </a:lnTo>
                <a:lnTo>
                  <a:pt x="221" y="67"/>
                </a:lnTo>
                <a:lnTo>
                  <a:pt x="221" y="72"/>
                </a:lnTo>
                <a:lnTo>
                  <a:pt x="221" y="72"/>
                </a:lnTo>
                <a:close/>
                <a:moveTo>
                  <a:pt x="68" y="233"/>
                </a:moveTo>
                <a:lnTo>
                  <a:pt x="75" y="233"/>
                </a:lnTo>
                <a:lnTo>
                  <a:pt x="75" y="233"/>
                </a:lnTo>
                <a:lnTo>
                  <a:pt x="78" y="235"/>
                </a:lnTo>
                <a:lnTo>
                  <a:pt x="81" y="236"/>
                </a:lnTo>
                <a:lnTo>
                  <a:pt x="84" y="240"/>
                </a:lnTo>
                <a:lnTo>
                  <a:pt x="86" y="245"/>
                </a:lnTo>
                <a:lnTo>
                  <a:pt x="86" y="245"/>
                </a:lnTo>
                <a:lnTo>
                  <a:pt x="88" y="256"/>
                </a:lnTo>
                <a:lnTo>
                  <a:pt x="89" y="269"/>
                </a:lnTo>
                <a:lnTo>
                  <a:pt x="94" y="280"/>
                </a:lnTo>
                <a:lnTo>
                  <a:pt x="99" y="292"/>
                </a:lnTo>
                <a:lnTo>
                  <a:pt x="104" y="302"/>
                </a:lnTo>
                <a:lnTo>
                  <a:pt x="110" y="313"/>
                </a:lnTo>
                <a:lnTo>
                  <a:pt x="117" y="321"/>
                </a:lnTo>
                <a:lnTo>
                  <a:pt x="125" y="331"/>
                </a:lnTo>
                <a:lnTo>
                  <a:pt x="135" y="339"/>
                </a:lnTo>
                <a:lnTo>
                  <a:pt x="145" y="346"/>
                </a:lnTo>
                <a:lnTo>
                  <a:pt x="154" y="352"/>
                </a:lnTo>
                <a:lnTo>
                  <a:pt x="164" y="359"/>
                </a:lnTo>
                <a:lnTo>
                  <a:pt x="176" y="364"/>
                </a:lnTo>
                <a:lnTo>
                  <a:pt x="187" y="367"/>
                </a:lnTo>
                <a:lnTo>
                  <a:pt x="198" y="370"/>
                </a:lnTo>
                <a:lnTo>
                  <a:pt x="211" y="372"/>
                </a:lnTo>
                <a:lnTo>
                  <a:pt x="211" y="372"/>
                </a:lnTo>
                <a:lnTo>
                  <a:pt x="215" y="373"/>
                </a:lnTo>
                <a:lnTo>
                  <a:pt x="218" y="377"/>
                </a:lnTo>
                <a:lnTo>
                  <a:pt x="221" y="380"/>
                </a:lnTo>
                <a:lnTo>
                  <a:pt x="221" y="383"/>
                </a:lnTo>
                <a:lnTo>
                  <a:pt x="221" y="388"/>
                </a:lnTo>
                <a:lnTo>
                  <a:pt x="221" y="388"/>
                </a:lnTo>
                <a:lnTo>
                  <a:pt x="221" y="393"/>
                </a:lnTo>
                <a:lnTo>
                  <a:pt x="218" y="398"/>
                </a:lnTo>
                <a:lnTo>
                  <a:pt x="213" y="400"/>
                </a:lnTo>
                <a:lnTo>
                  <a:pt x="208" y="401"/>
                </a:lnTo>
                <a:lnTo>
                  <a:pt x="208" y="401"/>
                </a:lnTo>
                <a:lnTo>
                  <a:pt x="193" y="398"/>
                </a:lnTo>
                <a:lnTo>
                  <a:pt x="179" y="395"/>
                </a:lnTo>
                <a:lnTo>
                  <a:pt x="166" y="390"/>
                </a:lnTo>
                <a:lnTo>
                  <a:pt x="153" y="385"/>
                </a:lnTo>
                <a:lnTo>
                  <a:pt x="140" y="377"/>
                </a:lnTo>
                <a:lnTo>
                  <a:pt x="127" y="370"/>
                </a:lnTo>
                <a:lnTo>
                  <a:pt x="115" y="360"/>
                </a:lnTo>
                <a:lnTo>
                  <a:pt x="105" y="351"/>
                </a:lnTo>
                <a:lnTo>
                  <a:pt x="96" y="339"/>
                </a:lnTo>
                <a:lnTo>
                  <a:pt x="88" y="328"/>
                </a:lnTo>
                <a:lnTo>
                  <a:pt x="79" y="316"/>
                </a:lnTo>
                <a:lnTo>
                  <a:pt x="73" y="303"/>
                </a:lnTo>
                <a:lnTo>
                  <a:pt x="66" y="290"/>
                </a:lnTo>
                <a:lnTo>
                  <a:pt x="61" y="276"/>
                </a:lnTo>
                <a:lnTo>
                  <a:pt x="58" y="261"/>
                </a:lnTo>
                <a:lnTo>
                  <a:pt x="57" y="246"/>
                </a:lnTo>
                <a:lnTo>
                  <a:pt x="57" y="246"/>
                </a:lnTo>
                <a:lnTo>
                  <a:pt x="58" y="241"/>
                </a:lnTo>
                <a:lnTo>
                  <a:pt x="60" y="238"/>
                </a:lnTo>
                <a:lnTo>
                  <a:pt x="63" y="235"/>
                </a:lnTo>
                <a:lnTo>
                  <a:pt x="68" y="233"/>
                </a:lnTo>
                <a:lnTo>
                  <a:pt x="68" y="233"/>
                </a:lnTo>
                <a:close/>
                <a:moveTo>
                  <a:pt x="233" y="390"/>
                </a:moveTo>
                <a:lnTo>
                  <a:pt x="233" y="383"/>
                </a:lnTo>
                <a:lnTo>
                  <a:pt x="233" y="383"/>
                </a:lnTo>
                <a:lnTo>
                  <a:pt x="234" y="380"/>
                </a:lnTo>
                <a:lnTo>
                  <a:pt x="236" y="377"/>
                </a:lnTo>
                <a:lnTo>
                  <a:pt x="239" y="373"/>
                </a:lnTo>
                <a:lnTo>
                  <a:pt x="242" y="372"/>
                </a:lnTo>
                <a:lnTo>
                  <a:pt x="242" y="372"/>
                </a:lnTo>
                <a:lnTo>
                  <a:pt x="255" y="370"/>
                </a:lnTo>
                <a:lnTo>
                  <a:pt x="267" y="367"/>
                </a:lnTo>
                <a:lnTo>
                  <a:pt x="278" y="364"/>
                </a:lnTo>
                <a:lnTo>
                  <a:pt x="290" y="359"/>
                </a:lnTo>
                <a:lnTo>
                  <a:pt x="301" y="352"/>
                </a:lnTo>
                <a:lnTo>
                  <a:pt x="311" y="346"/>
                </a:lnTo>
                <a:lnTo>
                  <a:pt x="321" y="339"/>
                </a:lnTo>
                <a:lnTo>
                  <a:pt x="329" y="331"/>
                </a:lnTo>
                <a:lnTo>
                  <a:pt x="337" y="321"/>
                </a:lnTo>
                <a:lnTo>
                  <a:pt x="343" y="313"/>
                </a:lnTo>
                <a:lnTo>
                  <a:pt x="350" y="302"/>
                </a:lnTo>
                <a:lnTo>
                  <a:pt x="356" y="292"/>
                </a:lnTo>
                <a:lnTo>
                  <a:pt x="361" y="280"/>
                </a:lnTo>
                <a:lnTo>
                  <a:pt x="365" y="269"/>
                </a:lnTo>
                <a:lnTo>
                  <a:pt x="368" y="256"/>
                </a:lnTo>
                <a:lnTo>
                  <a:pt x="369" y="245"/>
                </a:lnTo>
                <a:lnTo>
                  <a:pt x="369" y="245"/>
                </a:lnTo>
                <a:lnTo>
                  <a:pt x="369" y="240"/>
                </a:lnTo>
                <a:lnTo>
                  <a:pt x="373" y="236"/>
                </a:lnTo>
                <a:lnTo>
                  <a:pt x="376" y="235"/>
                </a:lnTo>
                <a:lnTo>
                  <a:pt x="381" y="233"/>
                </a:lnTo>
                <a:lnTo>
                  <a:pt x="386" y="233"/>
                </a:lnTo>
                <a:lnTo>
                  <a:pt x="386" y="233"/>
                </a:lnTo>
                <a:lnTo>
                  <a:pt x="391" y="235"/>
                </a:lnTo>
                <a:lnTo>
                  <a:pt x="394" y="238"/>
                </a:lnTo>
                <a:lnTo>
                  <a:pt x="397" y="241"/>
                </a:lnTo>
                <a:lnTo>
                  <a:pt x="397" y="246"/>
                </a:lnTo>
                <a:lnTo>
                  <a:pt x="397" y="246"/>
                </a:lnTo>
                <a:lnTo>
                  <a:pt x="396" y="261"/>
                </a:lnTo>
                <a:lnTo>
                  <a:pt x="392" y="276"/>
                </a:lnTo>
                <a:lnTo>
                  <a:pt x="387" y="290"/>
                </a:lnTo>
                <a:lnTo>
                  <a:pt x="383" y="303"/>
                </a:lnTo>
                <a:lnTo>
                  <a:pt x="374" y="316"/>
                </a:lnTo>
                <a:lnTo>
                  <a:pt x="368" y="328"/>
                </a:lnTo>
                <a:lnTo>
                  <a:pt x="358" y="339"/>
                </a:lnTo>
                <a:lnTo>
                  <a:pt x="348" y="351"/>
                </a:lnTo>
                <a:lnTo>
                  <a:pt x="339" y="360"/>
                </a:lnTo>
                <a:lnTo>
                  <a:pt x="327" y="370"/>
                </a:lnTo>
                <a:lnTo>
                  <a:pt x="316" y="377"/>
                </a:lnTo>
                <a:lnTo>
                  <a:pt x="303" y="385"/>
                </a:lnTo>
                <a:lnTo>
                  <a:pt x="288" y="390"/>
                </a:lnTo>
                <a:lnTo>
                  <a:pt x="275" y="395"/>
                </a:lnTo>
                <a:lnTo>
                  <a:pt x="260" y="398"/>
                </a:lnTo>
                <a:lnTo>
                  <a:pt x="246" y="401"/>
                </a:lnTo>
                <a:lnTo>
                  <a:pt x="246" y="401"/>
                </a:lnTo>
                <a:lnTo>
                  <a:pt x="241" y="400"/>
                </a:lnTo>
                <a:lnTo>
                  <a:pt x="236" y="398"/>
                </a:lnTo>
                <a:lnTo>
                  <a:pt x="234" y="395"/>
                </a:lnTo>
                <a:lnTo>
                  <a:pt x="233" y="390"/>
                </a:lnTo>
                <a:lnTo>
                  <a:pt x="233" y="39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4" name="Open Folder"/>
          <p:cNvGrpSpPr/>
          <p:nvPr/>
        </p:nvGrpSpPr>
        <p:grpSpPr>
          <a:xfrm>
            <a:off x="7005743" y="4827746"/>
            <a:ext cx="1002080" cy="760880"/>
            <a:chOff x="4192027" y="3218497"/>
            <a:chExt cx="668053" cy="507253"/>
          </a:xfrm>
        </p:grpSpPr>
        <p:sp>
          <p:nvSpPr>
            <p:cNvPr id="257" name="Freeform 248"/>
            <p:cNvSpPr>
              <a:spLocks/>
            </p:cNvSpPr>
            <p:nvPr/>
          </p:nvSpPr>
          <p:spPr bwMode="auto">
            <a:xfrm>
              <a:off x="4192027" y="3218497"/>
              <a:ext cx="532104" cy="428314"/>
            </a:xfrm>
            <a:custGeom>
              <a:avLst/>
              <a:gdLst>
                <a:gd name="T0" fmla="*/ 78 w 364"/>
                <a:gd name="T1" fmla="*/ 125 h 293"/>
                <a:gd name="T2" fmla="*/ 78 w 364"/>
                <a:gd name="T3" fmla="*/ 125 h 293"/>
                <a:gd name="T4" fmla="*/ 85 w 364"/>
                <a:gd name="T5" fmla="*/ 115 h 293"/>
                <a:gd name="T6" fmla="*/ 95 w 364"/>
                <a:gd name="T7" fmla="*/ 107 h 293"/>
                <a:gd name="T8" fmla="*/ 106 w 364"/>
                <a:gd name="T9" fmla="*/ 102 h 293"/>
                <a:gd name="T10" fmla="*/ 118 w 364"/>
                <a:gd name="T11" fmla="*/ 101 h 293"/>
                <a:gd name="T12" fmla="*/ 364 w 364"/>
                <a:gd name="T13" fmla="*/ 101 h 293"/>
                <a:gd name="T14" fmla="*/ 364 w 364"/>
                <a:gd name="T15" fmla="*/ 57 h 293"/>
                <a:gd name="T16" fmla="*/ 364 w 364"/>
                <a:gd name="T17" fmla="*/ 57 h 293"/>
                <a:gd name="T18" fmla="*/ 362 w 364"/>
                <a:gd name="T19" fmla="*/ 49 h 293"/>
                <a:gd name="T20" fmla="*/ 357 w 364"/>
                <a:gd name="T21" fmla="*/ 42 h 293"/>
                <a:gd name="T22" fmla="*/ 351 w 364"/>
                <a:gd name="T23" fmla="*/ 37 h 293"/>
                <a:gd name="T24" fmla="*/ 342 w 364"/>
                <a:gd name="T25" fmla="*/ 36 h 293"/>
                <a:gd name="T26" fmla="*/ 149 w 364"/>
                <a:gd name="T27" fmla="*/ 36 h 293"/>
                <a:gd name="T28" fmla="*/ 149 w 364"/>
                <a:gd name="T29" fmla="*/ 36 h 293"/>
                <a:gd name="T30" fmla="*/ 140 w 364"/>
                <a:gd name="T31" fmla="*/ 34 h 293"/>
                <a:gd name="T32" fmla="*/ 134 w 364"/>
                <a:gd name="T33" fmla="*/ 31 h 293"/>
                <a:gd name="T34" fmla="*/ 109 w 364"/>
                <a:gd name="T35" fmla="*/ 6 h 293"/>
                <a:gd name="T36" fmla="*/ 109 w 364"/>
                <a:gd name="T37" fmla="*/ 6 h 293"/>
                <a:gd name="T38" fmla="*/ 103 w 364"/>
                <a:gd name="T39" fmla="*/ 1 h 293"/>
                <a:gd name="T40" fmla="*/ 95 w 364"/>
                <a:gd name="T41" fmla="*/ 0 h 293"/>
                <a:gd name="T42" fmla="*/ 21 w 364"/>
                <a:gd name="T43" fmla="*/ 0 h 293"/>
                <a:gd name="T44" fmla="*/ 21 w 364"/>
                <a:gd name="T45" fmla="*/ 0 h 293"/>
                <a:gd name="T46" fmla="*/ 13 w 364"/>
                <a:gd name="T47" fmla="*/ 1 h 293"/>
                <a:gd name="T48" fmla="*/ 7 w 364"/>
                <a:gd name="T49" fmla="*/ 6 h 293"/>
                <a:gd name="T50" fmla="*/ 2 w 364"/>
                <a:gd name="T51" fmla="*/ 13 h 293"/>
                <a:gd name="T52" fmla="*/ 0 w 364"/>
                <a:gd name="T53" fmla="*/ 21 h 293"/>
                <a:gd name="T54" fmla="*/ 0 w 364"/>
                <a:gd name="T55" fmla="*/ 293 h 293"/>
                <a:gd name="T56" fmla="*/ 78 w 364"/>
                <a:gd name="T57" fmla="*/ 12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4" h="293">
                  <a:moveTo>
                    <a:pt x="78" y="125"/>
                  </a:moveTo>
                  <a:lnTo>
                    <a:pt x="78" y="125"/>
                  </a:lnTo>
                  <a:lnTo>
                    <a:pt x="85" y="115"/>
                  </a:lnTo>
                  <a:lnTo>
                    <a:pt x="95" y="107"/>
                  </a:lnTo>
                  <a:lnTo>
                    <a:pt x="106" y="102"/>
                  </a:lnTo>
                  <a:lnTo>
                    <a:pt x="118" y="101"/>
                  </a:lnTo>
                  <a:lnTo>
                    <a:pt x="364" y="101"/>
                  </a:lnTo>
                  <a:lnTo>
                    <a:pt x="364" y="57"/>
                  </a:lnTo>
                  <a:lnTo>
                    <a:pt x="364" y="57"/>
                  </a:lnTo>
                  <a:lnTo>
                    <a:pt x="362" y="49"/>
                  </a:lnTo>
                  <a:lnTo>
                    <a:pt x="357" y="42"/>
                  </a:lnTo>
                  <a:lnTo>
                    <a:pt x="351" y="37"/>
                  </a:lnTo>
                  <a:lnTo>
                    <a:pt x="342" y="36"/>
                  </a:lnTo>
                  <a:lnTo>
                    <a:pt x="149" y="36"/>
                  </a:lnTo>
                  <a:lnTo>
                    <a:pt x="149" y="36"/>
                  </a:lnTo>
                  <a:lnTo>
                    <a:pt x="140" y="34"/>
                  </a:lnTo>
                  <a:lnTo>
                    <a:pt x="134" y="31"/>
                  </a:lnTo>
                  <a:lnTo>
                    <a:pt x="109" y="6"/>
                  </a:lnTo>
                  <a:lnTo>
                    <a:pt x="109" y="6"/>
                  </a:lnTo>
                  <a:lnTo>
                    <a:pt x="103" y="1"/>
                  </a:lnTo>
                  <a:lnTo>
                    <a:pt x="95" y="0"/>
                  </a:lnTo>
                  <a:lnTo>
                    <a:pt x="21" y="0"/>
                  </a:lnTo>
                  <a:lnTo>
                    <a:pt x="21" y="0"/>
                  </a:lnTo>
                  <a:lnTo>
                    <a:pt x="13" y="1"/>
                  </a:lnTo>
                  <a:lnTo>
                    <a:pt x="7" y="6"/>
                  </a:lnTo>
                  <a:lnTo>
                    <a:pt x="2" y="13"/>
                  </a:lnTo>
                  <a:lnTo>
                    <a:pt x="0" y="21"/>
                  </a:lnTo>
                  <a:lnTo>
                    <a:pt x="0" y="293"/>
                  </a:lnTo>
                  <a:lnTo>
                    <a:pt x="78"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58" name="Freeform 249"/>
            <p:cNvSpPr>
              <a:spLocks/>
            </p:cNvSpPr>
            <p:nvPr/>
          </p:nvSpPr>
          <p:spPr bwMode="auto">
            <a:xfrm>
              <a:off x="4206645" y="3399763"/>
              <a:ext cx="653435" cy="325987"/>
            </a:xfrm>
            <a:custGeom>
              <a:avLst/>
              <a:gdLst>
                <a:gd name="T0" fmla="*/ 339 w 447"/>
                <a:gd name="T1" fmla="*/ 223 h 223"/>
                <a:gd name="T2" fmla="*/ 21 w 447"/>
                <a:gd name="T3" fmla="*/ 223 h 223"/>
                <a:gd name="T4" fmla="*/ 21 w 447"/>
                <a:gd name="T5" fmla="*/ 223 h 223"/>
                <a:gd name="T6" fmla="*/ 16 w 447"/>
                <a:gd name="T7" fmla="*/ 223 h 223"/>
                <a:gd name="T8" fmla="*/ 11 w 447"/>
                <a:gd name="T9" fmla="*/ 221 h 223"/>
                <a:gd name="T10" fmla="*/ 7 w 447"/>
                <a:gd name="T11" fmla="*/ 218 h 223"/>
                <a:gd name="T12" fmla="*/ 3 w 447"/>
                <a:gd name="T13" fmla="*/ 215 h 223"/>
                <a:gd name="T14" fmla="*/ 2 w 447"/>
                <a:gd name="T15" fmla="*/ 212 h 223"/>
                <a:gd name="T16" fmla="*/ 0 w 447"/>
                <a:gd name="T17" fmla="*/ 207 h 223"/>
                <a:gd name="T18" fmla="*/ 0 w 447"/>
                <a:gd name="T19" fmla="*/ 203 h 223"/>
                <a:gd name="T20" fmla="*/ 2 w 447"/>
                <a:gd name="T21" fmla="*/ 199 h 223"/>
                <a:gd name="T22" fmla="*/ 90 w 447"/>
                <a:gd name="T23" fmla="*/ 11 h 223"/>
                <a:gd name="T24" fmla="*/ 90 w 447"/>
                <a:gd name="T25" fmla="*/ 11 h 223"/>
                <a:gd name="T26" fmla="*/ 91 w 447"/>
                <a:gd name="T27" fmla="*/ 6 h 223"/>
                <a:gd name="T28" fmla="*/ 96 w 447"/>
                <a:gd name="T29" fmla="*/ 3 h 223"/>
                <a:gd name="T30" fmla="*/ 103 w 447"/>
                <a:gd name="T31" fmla="*/ 0 h 223"/>
                <a:gd name="T32" fmla="*/ 108 w 447"/>
                <a:gd name="T33" fmla="*/ 0 h 223"/>
                <a:gd name="T34" fmla="*/ 425 w 447"/>
                <a:gd name="T35" fmla="*/ 0 h 223"/>
                <a:gd name="T36" fmla="*/ 425 w 447"/>
                <a:gd name="T37" fmla="*/ 0 h 223"/>
                <a:gd name="T38" fmla="*/ 432 w 447"/>
                <a:gd name="T39" fmla="*/ 0 h 223"/>
                <a:gd name="T40" fmla="*/ 437 w 447"/>
                <a:gd name="T41" fmla="*/ 1 h 223"/>
                <a:gd name="T42" fmla="*/ 440 w 447"/>
                <a:gd name="T43" fmla="*/ 5 h 223"/>
                <a:gd name="T44" fmla="*/ 443 w 447"/>
                <a:gd name="T45" fmla="*/ 8 h 223"/>
                <a:gd name="T46" fmla="*/ 445 w 447"/>
                <a:gd name="T47" fmla="*/ 11 h 223"/>
                <a:gd name="T48" fmla="*/ 447 w 447"/>
                <a:gd name="T49" fmla="*/ 16 h 223"/>
                <a:gd name="T50" fmla="*/ 447 w 447"/>
                <a:gd name="T51" fmla="*/ 19 h 223"/>
                <a:gd name="T52" fmla="*/ 445 w 447"/>
                <a:gd name="T53" fmla="*/ 24 h 223"/>
                <a:gd name="T54" fmla="*/ 359 w 447"/>
                <a:gd name="T55" fmla="*/ 212 h 223"/>
                <a:gd name="T56" fmla="*/ 359 w 447"/>
                <a:gd name="T57" fmla="*/ 212 h 223"/>
                <a:gd name="T58" fmla="*/ 355 w 447"/>
                <a:gd name="T59" fmla="*/ 217 h 223"/>
                <a:gd name="T60" fmla="*/ 350 w 447"/>
                <a:gd name="T61" fmla="*/ 220 h 223"/>
                <a:gd name="T62" fmla="*/ 346 w 447"/>
                <a:gd name="T63" fmla="*/ 223 h 223"/>
                <a:gd name="T64" fmla="*/ 339 w 447"/>
                <a:gd name="T65" fmla="*/ 223 h 223"/>
                <a:gd name="T66" fmla="*/ 339 w 447"/>
                <a:gd name="T6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7" h="223">
                  <a:moveTo>
                    <a:pt x="339" y="223"/>
                  </a:moveTo>
                  <a:lnTo>
                    <a:pt x="21" y="223"/>
                  </a:lnTo>
                  <a:lnTo>
                    <a:pt x="21" y="223"/>
                  </a:lnTo>
                  <a:lnTo>
                    <a:pt x="16" y="223"/>
                  </a:lnTo>
                  <a:lnTo>
                    <a:pt x="11" y="221"/>
                  </a:lnTo>
                  <a:lnTo>
                    <a:pt x="7" y="218"/>
                  </a:lnTo>
                  <a:lnTo>
                    <a:pt x="3" y="215"/>
                  </a:lnTo>
                  <a:lnTo>
                    <a:pt x="2" y="212"/>
                  </a:lnTo>
                  <a:lnTo>
                    <a:pt x="0" y="207"/>
                  </a:lnTo>
                  <a:lnTo>
                    <a:pt x="0" y="203"/>
                  </a:lnTo>
                  <a:lnTo>
                    <a:pt x="2" y="199"/>
                  </a:lnTo>
                  <a:lnTo>
                    <a:pt x="90" y="11"/>
                  </a:lnTo>
                  <a:lnTo>
                    <a:pt x="90" y="11"/>
                  </a:lnTo>
                  <a:lnTo>
                    <a:pt x="91" y="6"/>
                  </a:lnTo>
                  <a:lnTo>
                    <a:pt x="96" y="3"/>
                  </a:lnTo>
                  <a:lnTo>
                    <a:pt x="103" y="0"/>
                  </a:lnTo>
                  <a:lnTo>
                    <a:pt x="108" y="0"/>
                  </a:lnTo>
                  <a:lnTo>
                    <a:pt x="425" y="0"/>
                  </a:lnTo>
                  <a:lnTo>
                    <a:pt x="425" y="0"/>
                  </a:lnTo>
                  <a:lnTo>
                    <a:pt x="432" y="0"/>
                  </a:lnTo>
                  <a:lnTo>
                    <a:pt x="437" y="1"/>
                  </a:lnTo>
                  <a:lnTo>
                    <a:pt x="440" y="5"/>
                  </a:lnTo>
                  <a:lnTo>
                    <a:pt x="443" y="8"/>
                  </a:lnTo>
                  <a:lnTo>
                    <a:pt x="445" y="11"/>
                  </a:lnTo>
                  <a:lnTo>
                    <a:pt x="447" y="16"/>
                  </a:lnTo>
                  <a:lnTo>
                    <a:pt x="447" y="19"/>
                  </a:lnTo>
                  <a:lnTo>
                    <a:pt x="445" y="24"/>
                  </a:lnTo>
                  <a:lnTo>
                    <a:pt x="359" y="212"/>
                  </a:lnTo>
                  <a:lnTo>
                    <a:pt x="359" y="212"/>
                  </a:lnTo>
                  <a:lnTo>
                    <a:pt x="355" y="217"/>
                  </a:lnTo>
                  <a:lnTo>
                    <a:pt x="350" y="220"/>
                  </a:lnTo>
                  <a:lnTo>
                    <a:pt x="346" y="223"/>
                  </a:lnTo>
                  <a:lnTo>
                    <a:pt x="339" y="223"/>
                  </a:lnTo>
                  <a:lnTo>
                    <a:pt x="339" y="2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9" name="Inbox"/>
          <p:cNvGrpSpPr/>
          <p:nvPr/>
        </p:nvGrpSpPr>
        <p:grpSpPr>
          <a:xfrm>
            <a:off x="7005743" y="6156543"/>
            <a:ext cx="1002080" cy="842010"/>
            <a:chOff x="4192027" y="4104362"/>
            <a:chExt cx="668053" cy="561340"/>
          </a:xfrm>
        </p:grpSpPr>
        <p:sp>
          <p:nvSpPr>
            <p:cNvPr id="259" name="Freeform 250"/>
            <p:cNvSpPr>
              <a:spLocks noEditPoints="1"/>
            </p:cNvSpPr>
            <p:nvPr/>
          </p:nvSpPr>
          <p:spPr bwMode="auto">
            <a:xfrm>
              <a:off x="4192027" y="4104362"/>
              <a:ext cx="668053" cy="384459"/>
            </a:xfrm>
            <a:custGeom>
              <a:avLst/>
              <a:gdLst>
                <a:gd name="T0" fmla="*/ 78 w 457"/>
                <a:gd name="T1" fmla="*/ 0 h 263"/>
                <a:gd name="T2" fmla="*/ 74 w 457"/>
                <a:gd name="T3" fmla="*/ 0 h 263"/>
                <a:gd name="T4" fmla="*/ 64 w 457"/>
                <a:gd name="T5" fmla="*/ 7 h 263"/>
                <a:gd name="T6" fmla="*/ 2 w 457"/>
                <a:gd name="T7" fmla="*/ 162 h 263"/>
                <a:gd name="T8" fmla="*/ 0 w 457"/>
                <a:gd name="T9" fmla="*/ 168 h 263"/>
                <a:gd name="T10" fmla="*/ 0 w 457"/>
                <a:gd name="T11" fmla="*/ 243 h 263"/>
                <a:gd name="T12" fmla="*/ 7 w 457"/>
                <a:gd name="T13" fmla="*/ 256 h 263"/>
                <a:gd name="T14" fmla="*/ 20 w 457"/>
                <a:gd name="T15" fmla="*/ 263 h 263"/>
                <a:gd name="T16" fmla="*/ 437 w 457"/>
                <a:gd name="T17" fmla="*/ 263 h 263"/>
                <a:gd name="T18" fmla="*/ 452 w 457"/>
                <a:gd name="T19" fmla="*/ 256 h 263"/>
                <a:gd name="T20" fmla="*/ 457 w 457"/>
                <a:gd name="T21" fmla="*/ 243 h 263"/>
                <a:gd name="T22" fmla="*/ 457 w 457"/>
                <a:gd name="T23" fmla="*/ 168 h 263"/>
                <a:gd name="T24" fmla="*/ 396 w 457"/>
                <a:gd name="T25" fmla="*/ 12 h 263"/>
                <a:gd name="T26" fmla="*/ 393 w 457"/>
                <a:gd name="T27" fmla="*/ 7 h 263"/>
                <a:gd name="T28" fmla="*/ 385 w 457"/>
                <a:gd name="T29" fmla="*/ 0 h 263"/>
                <a:gd name="T30" fmla="*/ 378 w 457"/>
                <a:gd name="T31" fmla="*/ 0 h 263"/>
                <a:gd name="T32" fmla="*/ 228 w 457"/>
                <a:gd name="T33" fmla="*/ 188 h 263"/>
                <a:gd name="T34" fmla="*/ 215 w 457"/>
                <a:gd name="T35" fmla="*/ 185 h 263"/>
                <a:gd name="T36" fmla="*/ 206 w 457"/>
                <a:gd name="T37" fmla="*/ 175 h 263"/>
                <a:gd name="T38" fmla="*/ 202 w 457"/>
                <a:gd name="T39" fmla="*/ 170 h 263"/>
                <a:gd name="T40" fmla="*/ 194 w 457"/>
                <a:gd name="T41" fmla="*/ 165 h 263"/>
                <a:gd name="T42" fmla="*/ 74 w 457"/>
                <a:gd name="T43" fmla="*/ 165 h 263"/>
                <a:gd name="T44" fmla="*/ 69 w 457"/>
                <a:gd name="T45" fmla="*/ 163 h 263"/>
                <a:gd name="T46" fmla="*/ 61 w 457"/>
                <a:gd name="T47" fmla="*/ 160 h 263"/>
                <a:gd name="T48" fmla="*/ 56 w 457"/>
                <a:gd name="T49" fmla="*/ 152 h 263"/>
                <a:gd name="T50" fmla="*/ 54 w 457"/>
                <a:gd name="T51" fmla="*/ 144 h 263"/>
                <a:gd name="T52" fmla="*/ 87 w 457"/>
                <a:gd name="T53" fmla="*/ 46 h 263"/>
                <a:gd name="T54" fmla="*/ 90 w 457"/>
                <a:gd name="T55" fmla="*/ 41 h 263"/>
                <a:gd name="T56" fmla="*/ 100 w 457"/>
                <a:gd name="T57" fmla="*/ 35 h 263"/>
                <a:gd name="T58" fmla="*/ 352 w 457"/>
                <a:gd name="T59" fmla="*/ 33 h 263"/>
                <a:gd name="T60" fmla="*/ 357 w 457"/>
                <a:gd name="T61" fmla="*/ 35 h 263"/>
                <a:gd name="T62" fmla="*/ 367 w 457"/>
                <a:gd name="T63" fmla="*/ 41 h 263"/>
                <a:gd name="T64" fmla="*/ 403 w 457"/>
                <a:gd name="T65" fmla="*/ 139 h 263"/>
                <a:gd name="T66" fmla="*/ 403 w 457"/>
                <a:gd name="T67" fmla="*/ 144 h 263"/>
                <a:gd name="T68" fmla="*/ 401 w 457"/>
                <a:gd name="T69" fmla="*/ 152 h 263"/>
                <a:gd name="T70" fmla="*/ 396 w 457"/>
                <a:gd name="T71" fmla="*/ 160 h 263"/>
                <a:gd name="T72" fmla="*/ 388 w 457"/>
                <a:gd name="T73" fmla="*/ 163 h 263"/>
                <a:gd name="T74" fmla="*/ 268 w 457"/>
                <a:gd name="T75" fmla="*/ 165 h 263"/>
                <a:gd name="T76" fmla="*/ 263 w 457"/>
                <a:gd name="T77" fmla="*/ 165 h 263"/>
                <a:gd name="T78" fmla="*/ 254 w 457"/>
                <a:gd name="T79" fmla="*/ 170 h 263"/>
                <a:gd name="T80" fmla="*/ 251 w 457"/>
                <a:gd name="T81" fmla="*/ 175 h 263"/>
                <a:gd name="T82" fmla="*/ 241 w 457"/>
                <a:gd name="T83" fmla="*/ 185 h 263"/>
                <a:gd name="T84" fmla="*/ 228 w 457"/>
                <a:gd name="T85" fmla="*/ 1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263">
                  <a:moveTo>
                    <a:pt x="378" y="0"/>
                  </a:moveTo>
                  <a:lnTo>
                    <a:pt x="78" y="0"/>
                  </a:lnTo>
                  <a:lnTo>
                    <a:pt x="78" y="0"/>
                  </a:lnTo>
                  <a:lnTo>
                    <a:pt x="74" y="0"/>
                  </a:lnTo>
                  <a:lnTo>
                    <a:pt x="69" y="4"/>
                  </a:lnTo>
                  <a:lnTo>
                    <a:pt x="64" y="7"/>
                  </a:lnTo>
                  <a:lnTo>
                    <a:pt x="61" y="12"/>
                  </a:lnTo>
                  <a:lnTo>
                    <a:pt x="2" y="162"/>
                  </a:lnTo>
                  <a:lnTo>
                    <a:pt x="2" y="162"/>
                  </a:lnTo>
                  <a:lnTo>
                    <a:pt x="0" y="168"/>
                  </a:lnTo>
                  <a:lnTo>
                    <a:pt x="0" y="243"/>
                  </a:lnTo>
                  <a:lnTo>
                    <a:pt x="0" y="243"/>
                  </a:lnTo>
                  <a:lnTo>
                    <a:pt x="2" y="250"/>
                  </a:lnTo>
                  <a:lnTo>
                    <a:pt x="7" y="256"/>
                  </a:lnTo>
                  <a:lnTo>
                    <a:pt x="13" y="261"/>
                  </a:lnTo>
                  <a:lnTo>
                    <a:pt x="20" y="263"/>
                  </a:lnTo>
                  <a:lnTo>
                    <a:pt x="437" y="263"/>
                  </a:lnTo>
                  <a:lnTo>
                    <a:pt x="437" y="263"/>
                  </a:lnTo>
                  <a:lnTo>
                    <a:pt x="445" y="261"/>
                  </a:lnTo>
                  <a:lnTo>
                    <a:pt x="452" y="256"/>
                  </a:lnTo>
                  <a:lnTo>
                    <a:pt x="455" y="250"/>
                  </a:lnTo>
                  <a:lnTo>
                    <a:pt x="457" y="243"/>
                  </a:lnTo>
                  <a:lnTo>
                    <a:pt x="457" y="168"/>
                  </a:lnTo>
                  <a:lnTo>
                    <a:pt x="457" y="168"/>
                  </a:lnTo>
                  <a:lnTo>
                    <a:pt x="455" y="162"/>
                  </a:lnTo>
                  <a:lnTo>
                    <a:pt x="396" y="12"/>
                  </a:lnTo>
                  <a:lnTo>
                    <a:pt x="396" y="12"/>
                  </a:lnTo>
                  <a:lnTo>
                    <a:pt x="393" y="7"/>
                  </a:lnTo>
                  <a:lnTo>
                    <a:pt x="390" y="4"/>
                  </a:lnTo>
                  <a:lnTo>
                    <a:pt x="385" y="0"/>
                  </a:lnTo>
                  <a:lnTo>
                    <a:pt x="378" y="0"/>
                  </a:lnTo>
                  <a:lnTo>
                    <a:pt x="378" y="0"/>
                  </a:lnTo>
                  <a:close/>
                  <a:moveTo>
                    <a:pt x="228" y="188"/>
                  </a:moveTo>
                  <a:lnTo>
                    <a:pt x="228" y="188"/>
                  </a:lnTo>
                  <a:lnTo>
                    <a:pt x="222" y="186"/>
                  </a:lnTo>
                  <a:lnTo>
                    <a:pt x="215" y="185"/>
                  </a:lnTo>
                  <a:lnTo>
                    <a:pt x="210" y="180"/>
                  </a:lnTo>
                  <a:lnTo>
                    <a:pt x="206" y="175"/>
                  </a:lnTo>
                  <a:lnTo>
                    <a:pt x="206" y="175"/>
                  </a:lnTo>
                  <a:lnTo>
                    <a:pt x="202" y="170"/>
                  </a:lnTo>
                  <a:lnTo>
                    <a:pt x="199" y="167"/>
                  </a:lnTo>
                  <a:lnTo>
                    <a:pt x="194" y="165"/>
                  </a:lnTo>
                  <a:lnTo>
                    <a:pt x="189" y="165"/>
                  </a:lnTo>
                  <a:lnTo>
                    <a:pt x="74" y="165"/>
                  </a:lnTo>
                  <a:lnTo>
                    <a:pt x="74" y="165"/>
                  </a:lnTo>
                  <a:lnTo>
                    <a:pt x="69" y="163"/>
                  </a:lnTo>
                  <a:lnTo>
                    <a:pt x="64" y="162"/>
                  </a:lnTo>
                  <a:lnTo>
                    <a:pt x="61" y="160"/>
                  </a:lnTo>
                  <a:lnTo>
                    <a:pt x="57" y="157"/>
                  </a:lnTo>
                  <a:lnTo>
                    <a:pt x="56" y="152"/>
                  </a:lnTo>
                  <a:lnTo>
                    <a:pt x="54" y="149"/>
                  </a:lnTo>
                  <a:lnTo>
                    <a:pt x="54" y="144"/>
                  </a:lnTo>
                  <a:lnTo>
                    <a:pt x="56" y="139"/>
                  </a:lnTo>
                  <a:lnTo>
                    <a:pt x="87" y="46"/>
                  </a:lnTo>
                  <a:lnTo>
                    <a:pt x="87" y="46"/>
                  </a:lnTo>
                  <a:lnTo>
                    <a:pt x="90" y="41"/>
                  </a:lnTo>
                  <a:lnTo>
                    <a:pt x="95" y="36"/>
                  </a:lnTo>
                  <a:lnTo>
                    <a:pt x="100" y="35"/>
                  </a:lnTo>
                  <a:lnTo>
                    <a:pt x="106" y="33"/>
                  </a:lnTo>
                  <a:lnTo>
                    <a:pt x="352" y="33"/>
                  </a:lnTo>
                  <a:lnTo>
                    <a:pt x="352" y="33"/>
                  </a:lnTo>
                  <a:lnTo>
                    <a:pt x="357" y="35"/>
                  </a:lnTo>
                  <a:lnTo>
                    <a:pt x="364" y="36"/>
                  </a:lnTo>
                  <a:lnTo>
                    <a:pt x="367" y="41"/>
                  </a:lnTo>
                  <a:lnTo>
                    <a:pt x="370" y="46"/>
                  </a:lnTo>
                  <a:lnTo>
                    <a:pt x="403" y="139"/>
                  </a:lnTo>
                  <a:lnTo>
                    <a:pt x="403" y="139"/>
                  </a:lnTo>
                  <a:lnTo>
                    <a:pt x="403" y="144"/>
                  </a:lnTo>
                  <a:lnTo>
                    <a:pt x="403" y="149"/>
                  </a:lnTo>
                  <a:lnTo>
                    <a:pt x="401" y="152"/>
                  </a:lnTo>
                  <a:lnTo>
                    <a:pt x="400" y="157"/>
                  </a:lnTo>
                  <a:lnTo>
                    <a:pt x="396" y="160"/>
                  </a:lnTo>
                  <a:lnTo>
                    <a:pt x="393" y="162"/>
                  </a:lnTo>
                  <a:lnTo>
                    <a:pt x="388" y="163"/>
                  </a:lnTo>
                  <a:lnTo>
                    <a:pt x="383" y="165"/>
                  </a:lnTo>
                  <a:lnTo>
                    <a:pt x="268" y="165"/>
                  </a:lnTo>
                  <a:lnTo>
                    <a:pt x="268" y="165"/>
                  </a:lnTo>
                  <a:lnTo>
                    <a:pt x="263" y="165"/>
                  </a:lnTo>
                  <a:lnTo>
                    <a:pt x="258" y="167"/>
                  </a:lnTo>
                  <a:lnTo>
                    <a:pt x="254" y="170"/>
                  </a:lnTo>
                  <a:lnTo>
                    <a:pt x="251" y="175"/>
                  </a:lnTo>
                  <a:lnTo>
                    <a:pt x="251" y="175"/>
                  </a:lnTo>
                  <a:lnTo>
                    <a:pt x="248" y="180"/>
                  </a:lnTo>
                  <a:lnTo>
                    <a:pt x="241" y="185"/>
                  </a:lnTo>
                  <a:lnTo>
                    <a:pt x="237" y="186"/>
                  </a:lnTo>
                  <a:lnTo>
                    <a:pt x="228" y="188"/>
                  </a:lnTo>
                  <a:lnTo>
                    <a:pt x="228"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0" name="Freeform 251"/>
            <p:cNvSpPr>
              <a:spLocks/>
            </p:cNvSpPr>
            <p:nvPr/>
          </p:nvSpPr>
          <p:spPr bwMode="auto">
            <a:xfrm>
              <a:off x="4192027" y="4522443"/>
              <a:ext cx="668053" cy="143259"/>
            </a:xfrm>
            <a:custGeom>
              <a:avLst/>
              <a:gdLst>
                <a:gd name="T0" fmla="*/ 268 w 457"/>
                <a:gd name="T1" fmla="*/ 0 h 98"/>
                <a:gd name="T2" fmla="*/ 268 w 457"/>
                <a:gd name="T3" fmla="*/ 0 h 98"/>
                <a:gd name="T4" fmla="*/ 263 w 457"/>
                <a:gd name="T5" fmla="*/ 0 h 98"/>
                <a:gd name="T6" fmla="*/ 258 w 457"/>
                <a:gd name="T7" fmla="*/ 1 h 98"/>
                <a:gd name="T8" fmla="*/ 254 w 457"/>
                <a:gd name="T9" fmla="*/ 5 h 98"/>
                <a:gd name="T10" fmla="*/ 251 w 457"/>
                <a:gd name="T11" fmla="*/ 10 h 98"/>
                <a:gd name="T12" fmla="*/ 251 w 457"/>
                <a:gd name="T13" fmla="*/ 10 h 98"/>
                <a:gd name="T14" fmla="*/ 248 w 457"/>
                <a:gd name="T15" fmla="*/ 14 h 98"/>
                <a:gd name="T16" fmla="*/ 241 w 457"/>
                <a:gd name="T17" fmla="*/ 19 h 98"/>
                <a:gd name="T18" fmla="*/ 237 w 457"/>
                <a:gd name="T19" fmla="*/ 21 h 98"/>
                <a:gd name="T20" fmla="*/ 228 w 457"/>
                <a:gd name="T21" fmla="*/ 23 h 98"/>
                <a:gd name="T22" fmla="*/ 228 w 457"/>
                <a:gd name="T23" fmla="*/ 23 h 98"/>
                <a:gd name="T24" fmla="*/ 222 w 457"/>
                <a:gd name="T25" fmla="*/ 21 h 98"/>
                <a:gd name="T26" fmla="*/ 215 w 457"/>
                <a:gd name="T27" fmla="*/ 19 h 98"/>
                <a:gd name="T28" fmla="*/ 210 w 457"/>
                <a:gd name="T29" fmla="*/ 14 h 98"/>
                <a:gd name="T30" fmla="*/ 206 w 457"/>
                <a:gd name="T31" fmla="*/ 10 h 98"/>
                <a:gd name="T32" fmla="*/ 206 w 457"/>
                <a:gd name="T33" fmla="*/ 10 h 98"/>
                <a:gd name="T34" fmla="*/ 202 w 457"/>
                <a:gd name="T35" fmla="*/ 5 h 98"/>
                <a:gd name="T36" fmla="*/ 199 w 457"/>
                <a:gd name="T37" fmla="*/ 1 h 98"/>
                <a:gd name="T38" fmla="*/ 194 w 457"/>
                <a:gd name="T39" fmla="*/ 0 h 98"/>
                <a:gd name="T40" fmla="*/ 189 w 457"/>
                <a:gd name="T41" fmla="*/ 0 h 98"/>
                <a:gd name="T42" fmla="*/ 20 w 457"/>
                <a:gd name="T43" fmla="*/ 0 h 98"/>
                <a:gd name="T44" fmla="*/ 20 w 457"/>
                <a:gd name="T45" fmla="*/ 0 h 98"/>
                <a:gd name="T46" fmla="*/ 13 w 457"/>
                <a:gd name="T47" fmla="*/ 1 h 98"/>
                <a:gd name="T48" fmla="*/ 7 w 457"/>
                <a:gd name="T49" fmla="*/ 5 h 98"/>
                <a:gd name="T50" fmla="*/ 2 w 457"/>
                <a:gd name="T51" fmla="*/ 11 h 98"/>
                <a:gd name="T52" fmla="*/ 0 w 457"/>
                <a:gd name="T53" fmla="*/ 19 h 98"/>
                <a:gd name="T54" fmla="*/ 0 w 457"/>
                <a:gd name="T55" fmla="*/ 78 h 98"/>
                <a:gd name="T56" fmla="*/ 0 w 457"/>
                <a:gd name="T57" fmla="*/ 78 h 98"/>
                <a:gd name="T58" fmla="*/ 2 w 457"/>
                <a:gd name="T59" fmla="*/ 86 h 98"/>
                <a:gd name="T60" fmla="*/ 7 w 457"/>
                <a:gd name="T61" fmla="*/ 91 h 98"/>
                <a:gd name="T62" fmla="*/ 13 w 457"/>
                <a:gd name="T63" fmla="*/ 96 h 98"/>
                <a:gd name="T64" fmla="*/ 20 w 457"/>
                <a:gd name="T65" fmla="*/ 98 h 98"/>
                <a:gd name="T66" fmla="*/ 437 w 457"/>
                <a:gd name="T67" fmla="*/ 98 h 98"/>
                <a:gd name="T68" fmla="*/ 437 w 457"/>
                <a:gd name="T69" fmla="*/ 98 h 98"/>
                <a:gd name="T70" fmla="*/ 445 w 457"/>
                <a:gd name="T71" fmla="*/ 96 h 98"/>
                <a:gd name="T72" fmla="*/ 452 w 457"/>
                <a:gd name="T73" fmla="*/ 91 h 98"/>
                <a:gd name="T74" fmla="*/ 455 w 457"/>
                <a:gd name="T75" fmla="*/ 86 h 98"/>
                <a:gd name="T76" fmla="*/ 457 w 457"/>
                <a:gd name="T77" fmla="*/ 78 h 98"/>
                <a:gd name="T78" fmla="*/ 457 w 457"/>
                <a:gd name="T79" fmla="*/ 19 h 98"/>
                <a:gd name="T80" fmla="*/ 457 w 457"/>
                <a:gd name="T81" fmla="*/ 19 h 98"/>
                <a:gd name="T82" fmla="*/ 455 w 457"/>
                <a:gd name="T83" fmla="*/ 11 h 98"/>
                <a:gd name="T84" fmla="*/ 452 w 457"/>
                <a:gd name="T85" fmla="*/ 5 h 98"/>
                <a:gd name="T86" fmla="*/ 445 w 457"/>
                <a:gd name="T87" fmla="*/ 1 h 98"/>
                <a:gd name="T88" fmla="*/ 437 w 457"/>
                <a:gd name="T89" fmla="*/ 0 h 98"/>
                <a:gd name="T90" fmla="*/ 268 w 457"/>
                <a:gd name="T9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98">
                  <a:moveTo>
                    <a:pt x="268" y="0"/>
                  </a:moveTo>
                  <a:lnTo>
                    <a:pt x="268" y="0"/>
                  </a:lnTo>
                  <a:lnTo>
                    <a:pt x="263" y="0"/>
                  </a:lnTo>
                  <a:lnTo>
                    <a:pt x="258" y="1"/>
                  </a:lnTo>
                  <a:lnTo>
                    <a:pt x="254" y="5"/>
                  </a:lnTo>
                  <a:lnTo>
                    <a:pt x="251" y="10"/>
                  </a:lnTo>
                  <a:lnTo>
                    <a:pt x="251" y="10"/>
                  </a:lnTo>
                  <a:lnTo>
                    <a:pt x="248" y="14"/>
                  </a:lnTo>
                  <a:lnTo>
                    <a:pt x="241" y="19"/>
                  </a:lnTo>
                  <a:lnTo>
                    <a:pt x="237" y="21"/>
                  </a:lnTo>
                  <a:lnTo>
                    <a:pt x="228" y="23"/>
                  </a:lnTo>
                  <a:lnTo>
                    <a:pt x="228" y="23"/>
                  </a:lnTo>
                  <a:lnTo>
                    <a:pt x="222" y="21"/>
                  </a:lnTo>
                  <a:lnTo>
                    <a:pt x="215" y="19"/>
                  </a:lnTo>
                  <a:lnTo>
                    <a:pt x="210" y="14"/>
                  </a:lnTo>
                  <a:lnTo>
                    <a:pt x="206" y="10"/>
                  </a:lnTo>
                  <a:lnTo>
                    <a:pt x="206" y="10"/>
                  </a:lnTo>
                  <a:lnTo>
                    <a:pt x="202" y="5"/>
                  </a:lnTo>
                  <a:lnTo>
                    <a:pt x="199" y="1"/>
                  </a:lnTo>
                  <a:lnTo>
                    <a:pt x="194" y="0"/>
                  </a:lnTo>
                  <a:lnTo>
                    <a:pt x="189" y="0"/>
                  </a:lnTo>
                  <a:lnTo>
                    <a:pt x="20" y="0"/>
                  </a:lnTo>
                  <a:lnTo>
                    <a:pt x="20" y="0"/>
                  </a:lnTo>
                  <a:lnTo>
                    <a:pt x="13" y="1"/>
                  </a:lnTo>
                  <a:lnTo>
                    <a:pt x="7" y="5"/>
                  </a:lnTo>
                  <a:lnTo>
                    <a:pt x="2" y="11"/>
                  </a:lnTo>
                  <a:lnTo>
                    <a:pt x="0" y="19"/>
                  </a:lnTo>
                  <a:lnTo>
                    <a:pt x="0" y="78"/>
                  </a:lnTo>
                  <a:lnTo>
                    <a:pt x="0" y="78"/>
                  </a:lnTo>
                  <a:lnTo>
                    <a:pt x="2" y="86"/>
                  </a:lnTo>
                  <a:lnTo>
                    <a:pt x="7" y="91"/>
                  </a:lnTo>
                  <a:lnTo>
                    <a:pt x="13" y="96"/>
                  </a:lnTo>
                  <a:lnTo>
                    <a:pt x="20" y="98"/>
                  </a:lnTo>
                  <a:lnTo>
                    <a:pt x="437" y="98"/>
                  </a:lnTo>
                  <a:lnTo>
                    <a:pt x="437" y="98"/>
                  </a:lnTo>
                  <a:lnTo>
                    <a:pt x="445" y="96"/>
                  </a:lnTo>
                  <a:lnTo>
                    <a:pt x="452" y="91"/>
                  </a:lnTo>
                  <a:lnTo>
                    <a:pt x="455" y="86"/>
                  </a:lnTo>
                  <a:lnTo>
                    <a:pt x="457" y="78"/>
                  </a:lnTo>
                  <a:lnTo>
                    <a:pt x="457" y="19"/>
                  </a:lnTo>
                  <a:lnTo>
                    <a:pt x="457" y="19"/>
                  </a:lnTo>
                  <a:lnTo>
                    <a:pt x="455" y="11"/>
                  </a:lnTo>
                  <a:lnTo>
                    <a:pt x="452" y="5"/>
                  </a:lnTo>
                  <a:lnTo>
                    <a:pt x="445" y="1"/>
                  </a:lnTo>
                  <a:lnTo>
                    <a:pt x="437" y="0"/>
                  </a:lnTo>
                  <a:lnTo>
                    <a:pt x="2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61" name="Phone"/>
          <p:cNvSpPr>
            <a:spLocks noEditPoints="1"/>
          </p:cNvSpPr>
          <p:nvPr/>
        </p:nvSpPr>
        <p:spPr bwMode="auto">
          <a:xfrm>
            <a:off x="10130390" y="1749148"/>
            <a:ext cx="578882" cy="999887"/>
          </a:xfrm>
          <a:custGeom>
            <a:avLst/>
            <a:gdLst>
              <a:gd name="T0" fmla="*/ 39 w 264"/>
              <a:gd name="T1" fmla="*/ 0 h 456"/>
              <a:gd name="T2" fmla="*/ 31 w 264"/>
              <a:gd name="T3" fmla="*/ 0 h 456"/>
              <a:gd name="T4" fmla="*/ 18 w 264"/>
              <a:gd name="T5" fmla="*/ 8 h 456"/>
              <a:gd name="T6" fmla="*/ 6 w 264"/>
              <a:gd name="T7" fmla="*/ 21 h 456"/>
              <a:gd name="T8" fmla="*/ 1 w 264"/>
              <a:gd name="T9" fmla="*/ 39 h 456"/>
              <a:gd name="T10" fmla="*/ 0 w 264"/>
              <a:gd name="T11" fmla="*/ 407 h 456"/>
              <a:gd name="T12" fmla="*/ 1 w 264"/>
              <a:gd name="T13" fmla="*/ 417 h 456"/>
              <a:gd name="T14" fmla="*/ 6 w 264"/>
              <a:gd name="T15" fmla="*/ 435 h 456"/>
              <a:gd name="T16" fmla="*/ 18 w 264"/>
              <a:gd name="T17" fmla="*/ 448 h 456"/>
              <a:gd name="T18" fmla="*/ 31 w 264"/>
              <a:gd name="T19" fmla="*/ 455 h 456"/>
              <a:gd name="T20" fmla="*/ 226 w 264"/>
              <a:gd name="T21" fmla="*/ 456 h 456"/>
              <a:gd name="T22" fmla="*/ 234 w 264"/>
              <a:gd name="T23" fmla="*/ 455 h 456"/>
              <a:gd name="T24" fmla="*/ 247 w 264"/>
              <a:gd name="T25" fmla="*/ 448 h 456"/>
              <a:gd name="T26" fmla="*/ 257 w 264"/>
              <a:gd name="T27" fmla="*/ 435 h 456"/>
              <a:gd name="T28" fmla="*/ 264 w 264"/>
              <a:gd name="T29" fmla="*/ 417 h 456"/>
              <a:gd name="T30" fmla="*/ 264 w 264"/>
              <a:gd name="T31" fmla="*/ 48 h 456"/>
              <a:gd name="T32" fmla="*/ 264 w 264"/>
              <a:gd name="T33" fmla="*/ 39 h 456"/>
              <a:gd name="T34" fmla="*/ 257 w 264"/>
              <a:gd name="T35" fmla="*/ 21 h 456"/>
              <a:gd name="T36" fmla="*/ 247 w 264"/>
              <a:gd name="T37" fmla="*/ 8 h 456"/>
              <a:gd name="T38" fmla="*/ 234 w 264"/>
              <a:gd name="T39" fmla="*/ 0 h 456"/>
              <a:gd name="T40" fmla="*/ 226 w 264"/>
              <a:gd name="T41" fmla="*/ 0 h 456"/>
              <a:gd name="T42" fmla="*/ 141 w 264"/>
              <a:gd name="T43" fmla="*/ 26 h 456"/>
              <a:gd name="T44" fmla="*/ 145 w 264"/>
              <a:gd name="T45" fmla="*/ 27 h 456"/>
              <a:gd name="T46" fmla="*/ 150 w 264"/>
              <a:gd name="T47" fmla="*/ 34 h 456"/>
              <a:gd name="T48" fmla="*/ 151 w 264"/>
              <a:gd name="T49" fmla="*/ 39 h 456"/>
              <a:gd name="T50" fmla="*/ 148 w 264"/>
              <a:gd name="T51" fmla="*/ 47 h 456"/>
              <a:gd name="T52" fmla="*/ 141 w 264"/>
              <a:gd name="T53" fmla="*/ 50 h 456"/>
              <a:gd name="T54" fmla="*/ 123 w 264"/>
              <a:gd name="T55" fmla="*/ 50 h 456"/>
              <a:gd name="T56" fmla="*/ 115 w 264"/>
              <a:gd name="T57" fmla="*/ 47 h 456"/>
              <a:gd name="T58" fmla="*/ 114 w 264"/>
              <a:gd name="T59" fmla="*/ 39 h 456"/>
              <a:gd name="T60" fmla="*/ 114 w 264"/>
              <a:gd name="T61" fmla="*/ 34 h 456"/>
              <a:gd name="T62" fmla="*/ 119 w 264"/>
              <a:gd name="T63" fmla="*/ 27 h 456"/>
              <a:gd name="T64" fmla="*/ 123 w 264"/>
              <a:gd name="T65" fmla="*/ 26 h 456"/>
              <a:gd name="T66" fmla="*/ 132 w 264"/>
              <a:gd name="T67" fmla="*/ 425 h 456"/>
              <a:gd name="T68" fmla="*/ 117 w 264"/>
              <a:gd name="T69" fmla="*/ 419 h 456"/>
              <a:gd name="T70" fmla="*/ 110 w 264"/>
              <a:gd name="T71" fmla="*/ 402 h 456"/>
              <a:gd name="T72" fmla="*/ 112 w 264"/>
              <a:gd name="T73" fmla="*/ 394 h 456"/>
              <a:gd name="T74" fmla="*/ 123 w 264"/>
              <a:gd name="T75" fmla="*/ 383 h 456"/>
              <a:gd name="T76" fmla="*/ 132 w 264"/>
              <a:gd name="T77" fmla="*/ 381 h 456"/>
              <a:gd name="T78" fmla="*/ 148 w 264"/>
              <a:gd name="T79" fmla="*/ 388 h 456"/>
              <a:gd name="T80" fmla="*/ 154 w 264"/>
              <a:gd name="T81" fmla="*/ 402 h 456"/>
              <a:gd name="T82" fmla="*/ 153 w 264"/>
              <a:gd name="T83" fmla="*/ 412 h 456"/>
              <a:gd name="T84" fmla="*/ 141 w 264"/>
              <a:gd name="T85" fmla="*/ 424 h 456"/>
              <a:gd name="T86" fmla="*/ 132 w 264"/>
              <a:gd name="T87" fmla="*/ 425 h 456"/>
              <a:gd name="T88" fmla="*/ 65 w 264"/>
              <a:gd name="T89" fmla="*/ 350 h 456"/>
              <a:gd name="T90" fmla="*/ 58 w 264"/>
              <a:gd name="T91" fmla="*/ 349 h 456"/>
              <a:gd name="T92" fmla="*/ 47 w 264"/>
              <a:gd name="T93" fmla="*/ 339 h 456"/>
              <a:gd name="T94" fmla="*/ 45 w 264"/>
              <a:gd name="T95" fmla="*/ 101 h 456"/>
              <a:gd name="T96" fmla="*/ 47 w 264"/>
              <a:gd name="T97" fmla="*/ 93 h 456"/>
              <a:gd name="T98" fmla="*/ 58 w 264"/>
              <a:gd name="T99" fmla="*/ 83 h 456"/>
              <a:gd name="T100" fmla="*/ 198 w 264"/>
              <a:gd name="T101" fmla="*/ 81 h 456"/>
              <a:gd name="T102" fmla="*/ 207 w 264"/>
              <a:gd name="T103" fmla="*/ 83 h 456"/>
              <a:gd name="T104" fmla="*/ 216 w 264"/>
              <a:gd name="T105" fmla="*/ 93 h 456"/>
              <a:gd name="T106" fmla="*/ 218 w 264"/>
              <a:gd name="T107" fmla="*/ 331 h 456"/>
              <a:gd name="T108" fmla="*/ 216 w 264"/>
              <a:gd name="T109" fmla="*/ 339 h 456"/>
              <a:gd name="T110" fmla="*/ 207 w 264"/>
              <a:gd name="T111" fmla="*/ 349 h 456"/>
              <a:gd name="T112" fmla="*/ 198 w 264"/>
              <a:gd name="T113" fmla="*/ 3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 h="456">
                <a:moveTo>
                  <a:pt x="226" y="0"/>
                </a:moveTo>
                <a:lnTo>
                  <a:pt x="39" y="0"/>
                </a:lnTo>
                <a:lnTo>
                  <a:pt x="39" y="0"/>
                </a:lnTo>
                <a:lnTo>
                  <a:pt x="31" y="0"/>
                </a:lnTo>
                <a:lnTo>
                  <a:pt x="24" y="3"/>
                </a:lnTo>
                <a:lnTo>
                  <a:pt x="18" y="8"/>
                </a:lnTo>
                <a:lnTo>
                  <a:pt x="11" y="14"/>
                </a:lnTo>
                <a:lnTo>
                  <a:pt x="6" y="21"/>
                </a:lnTo>
                <a:lnTo>
                  <a:pt x="3" y="29"/>
                </a:lnTo>
                <a:lnTo>
                  <a:pt x="1" y="39"/>
                </a:lnTo>
                <a:lnTo>
                  <a:pt x="0" y="48"/>
                </a:lnTo>
                <a:lnTo>
                  <a:pt x="0" y="407"/>
                </a:lnTo>
                <a:lnTo>
                  <a:pt x="0" y="407"/>
                </a:lnTo>
                <a:lnTo>
                  <a:pt x="1" y="417"/>
                </a:lnTo>
                <a:lnTo>
                  <a:pt x="3" y="427"/>
                </a:lnTo>
                <a:lnTo>
                  <a:pt x="6" y="435"/>
                </a:lnTo>
                <a:lnTo>
                  <a:pt x="11" y="441"/>
                </a:lnTo>
                <a:lnTo>
                  <a:pt x="18" y="448"/>
                </a:lnTo>
                <a:lnTo>
                  <a:pt x="24" y="451"/>
                </a:lnTo>
                <a:lnTo>
                  <a:pt x="31" y="455"/>
                </a:lnTo>
                <a:lnTo>
                  <a:pt x="39" y="456"/>
                </a:lnTo>
                <a:lnTo>
                  <a:pt x="226" y="456"/>
                </a:lnTo>
                <a:lnTo>
                  <a:pt x="226" y="456"/>
                </a:lnTo>
                <a:lnTo>
                  <a:pt x="234" y="455"/>
                </a:lnTo>
                <a:lnTo>
                  <a:pt x="241" y="451"/>
                </a:lnTo>
                <a:lnTo>
                  <a:pt x="247" y="448"/>
                </a:lnTo>
                <a:lnTo>
                  <a:pt x="252" y="441"/>
                </a:lnTo>
                <a:lnTo>
                  <a:pt x="257" y="435"/>
                </a:lnTo>
                <a:lnTo>
                  <a:pt x="260" y="427"/>
                </a:lnTo>
                <a:lnTo>
                  <a:pt x="264" y="417"/>
                </a:lnTo>
                <a:lnTo>
                  <a:pt x="264" y="407"/>
                </a:lnTo>
                <a:lnTo>
                  <a:pt x="264" y="48"/>
                </a:lnTo>
                <a:lnTo>
                  <a:pt x="264" y="48"/>
                </a:lnTo>
                <a:lnTo>
                  <a:pt x="264" y="39"/>
                </a:lnTo>
                <a:lnTo>
                  <a:pt x="260" y="29"/>
                </a:lnTo>
                <a:lnTo>
                  <a:pt x="257" y="21"/>
                </a:lnTo>
                <a:lnTo>
                  <a:pt x="252" y="14"/>
                </a:lnTo>
                <a:lnTo>
                  <a:pt x="247" y="8"/>
                </a:lnTo>
                <a:lnTo>
                  <a:pt x="241" y="3"/>
                </a:lnTo>
                <a:lnTo>
                  <a:pt x="234" y="0"/>
                </a:lnTo>
                <a:lnTo>
                  <a:pt x="226" y="0"/>
                </a:lnTo>
                <a:lnTo>
                  <a:pt x="226" y="0"/>
                </a:lnTo>
                <a:close/>
                <a:moveTo>
                  <a:pt x="123" y="26"/>
                </a:moveTo>
                <a:lnTo>
                  <a:pt x="141" y="26"/>
                </a:lnTo>
                <a:lnTo>
                  <a:pt x="141" y="26"/>
                </a:lnTo>
                <a:lnTo>
                  <a:pt x="145" y="27"/>
                </a:lnTo>
                <a:lnTo>
                  <a:pt x="148" y="31"/>
                </a:lnTo>
                <a:lnTo>
                  <a:pt x="150" y="34"/>
                </a:lnTo>
                <a:lnTo>
                  <a:pt x="151" y="39"/>
                </a:lnTo>
                <a:lnTo>
                  <a:pt x="151" y="39"/>
                </a:lnTo>
                <a:lnTo>
                  <a:pt x="150" y="44"/>
                </a:lnTo>
                <a:lnTo>
                  <a:pt x="148" y="47"/>
                </a:lnTo>
                <a:lnTo>
                  <a:pt x="145" y="50"/>
                </a:lnTo>
                <a:lnTo>
                  <a:pt x="141" y="50"/>
                </a:lnTo>
                <a:lnTo>
                  <a:pt x="123" y="50"/>
                </a:lnTo>
                <a:lnTo>
                  <a:pt x="123" y="50"/>
                </a:lnTo>
                <a:lnTo>
                  <a:pt x="119" y="50"/>
                </a:lnTo>
                <a:lnTo>
                  <a:pt x="115" y="47"/>
                </a:lnTo>
                <a:lnTo>
                  <a:pt x="114" y="44"/>
                </a:lnTo>
                <a:lnTo>
                  <a:pt x="114" y="39"/>
                </a:lnTo>
                <a:lnTo>
                  <a:pt x="114" y="39"/>
                </a:lnTo>
                <a:lnTo>
                  <a:pt x="114" y="34"/>
                </a:lnTo>
                <a:lnTo>
                  <a:pt x="115" y="31"/>
                </a:lnTo>
                <a:lnTo>
                  <a:pt x="119" y="27"/>
                </a:lnTo>
                <a:lnTo>
                  <a:pt x="123" y="26"/>
                </a:lnTo>
                <a:lnTo>
                  <a:pt x="123" y="26"/>
                </a:lnTo>
                <a:close/>
                <a:moveTo>
                  <a:pt x="132" y="425"/>
                </a:moveTo>
                <a:lnTo>
                  <a:pt x="132" y="425"/>
                </a:lnTo>
                <a:lnTo>
                  <a:pt x="123" y="424"/>
                </a:lnTo>
                <a:lnTo>
                  <a:pt x="117" y="419"/>
                </a:lnTo>
                <a:lnTo>
                  <a:pt x="112" y="412"/>
                </a:lnTo>
                <a:lnTo>
                  <a:pt x="110" y="402"/>
                </a:lnTo>
                <a:lnTo>
                  <a:pt x="110" y="402"/>
                </a:lnTo>
                <a:lnTo>
                  <a:pt x="112" y="394"/>
                </a:lnTo>
                <a:lnTo>
                  <a:pt x="117" y="388"/>
                </a:lnTo>
                <a:lnTo>
                  <a:pt x="123" y="383"/>
                </a:lnTo>
                <a:lnTo>
                  <a:pt x="132" y="381"/>
                </a:lnTo>
                <a:lnTo>
                  <a:pt x="132" y="381"/>
                </a:lnTo>
                <a:lnTo>
                  <a:pt x="141" y="383"/>
                </a:lnTo>
                <a:lnTo>
                  <a:pt x="148" y="388"/>
                </a:lnTo>
                <a:lnTo>
                  <a:pt x="153" y="394"/>
                </a:lnTo>
                <a:lnTo>
                  <a:pt x="154" y="402"/>
                </a:lnTo>
                <a:lnTo>
                  <a:pt x="154" y="402"/>
                </a:lnTo>
                <a:lnTo>
                  <a:pt x="153" y="412"/>
                </a:lnTo>
                <a:lnTo>
                  <a:pt x="148" y="419"/>
                </a:lnTo>
                <a:lnTo>
                  <a:pt x="141" y="424"/>
                </a:lnTo>
                <a:lnTo>
                  <a:pt x="132" y="425"/>
                </a:lnTo>
                <a:lnTo>
                  <a:pt x="132" y="425"/>
                </a:lnTo>
                <a:close/>
                <a:moveTo>
                  <a:pt x="198" y="350"/>
                </a:moveTo>
                <a:lnTo>
                  <a:pt x="65" y="350"/>
                </a:lnTo>
                <a:lnTo>
                  <a:pt x="65" y="350"/>
                </a:lnTo>
                <a:lnTo>
                  <a:pt x="58" y="349"/>
                </a:lnTo>
                <a:lnTo>
                  <a:pt x="52" y="344"/>
                </a:lnTo>
                <a:lnTo>
                  <a:pt x="47" y="339"/>
                </a:lnTo>
                <a:lnTo>
                  <a:pt x="45" y="331"/>
                </a:lnTo>
                <a:lnTo>
                  <a:pt x="45" y="101"/>
                </a:lnTo>
                <a:lnTo>
                  <a:pt x="45" y="101"/>
                </a:lnTo>
                <a:lnTo>
                  <a:pt x="47" y="93"/>
                </a:lnTo>
                <a:lnTo>
                  <a:pt x="52" y="86"/>
                </a:lnTo>
                <a:lnTo>
                  <a:pt x="58" y="83"/>
                </a:lnTo>
                <a:lnTo>
                  <a:pt x="65" y="81"/>
                </a:lnTo>
                <a:lnTo>
                  <a:pt x="198" y="81"/>
                </a:lnTo>
                <a:lnTo>
                  <a:pt x="198" y="81"/>
                </a:lnTo>
                <a:lnTo>
                  <a:pt x="207" y="83"/>
                </a:lnTo>
                <a:lnTo>
                  <a:pt x="213" y="86"/>
                </a:lnTo>
                <a:lnTo>
                  <a:pt x="216" y="93"/>
                </a:lnTo>
                <a:lnTo>
                  <a:pt x="218" y="101"/>
                </a:lnTo>
                <a:lnTo>
                  <a:pt x="218" y="331"/>
                </a:lnTo>
                <a:lnTo>
                  <a:pt x="218" y="331"/>
                </a:lnTo>
                <a:lnTo>
                  <a:pt x="216" y="339"/>
                </a:lnTo>
                <a:lnTo>
                  <a:pt x="213" y="344"/>
                </a:lnTo>
                <a:lnTo>
                  <a:pt x="207" y="349"/>
                </a:lnTo>
                <a:lnTo>
                  <a:pt x="198" y="350"/>
                </a:lnTo>
                <a:lnTo>
                  <a:pt x="198" y="3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62" name="Tablet"/>
          <p:cNvSpPr>
            <a:spLocks noEditPoints="1"/>
          </p:cNvSpPr>
          <p:nvPr/>
        </p:nvSpPr>
        <p:spPr bwMode="auto">
          <a:xfrm>
            <a:off x="10062414" y="3229243"/>
            <a:ext cx="714831" cy="999887"/>
          </a:xfrm>
          <a:custGeom>
            <a:avLst/>
            <a:gdLst>
              <a:gd name="T0" fmla="*/ 47 w 326"/>
              <a:gd name="T1" fmla="*/ 0 h 456"/>
              <a:gd name="T2" fmla="*/ 37 w 326"/>
              <a:gd name="T3" fmla="*/ 1 h 456"/>
              <a:gd name="T4" fmla="*/ 21 w 326"/>
              <a:gd name="T5" fmla="*/ 8 h 456"/>
              <a:gd name="T6" fmla="*/ 8 w 326"/>
              <a:gd name="T7" fmla="*/ 21 h 456"/>
              <a:gd name="T8" fmla="*/ 1 w 326"/>
              <a:gd name="T9" fmla="*/ 39 h 456"/>
              <a:gd name="T10" fmla="*/ 0 w 326"/>
              <a:gd name="T11" fmla="*/ 407 h 456"/>
              <a:gd name="T12" fmla="*/ 1 w 326"/>
              <a:gd name="T13" fmla="*/ 417 h 456"/>
              <a:gd name="T14" fmla="*/ 8 w 326"/>
              <a:gd name="T15" fmla="*/ 435 h 456"/>
              <a:gd name="T16" fmla="*/ 21 w 326"/>
              <a:gd name="T17" fmla="*/ 448 h 456"/>
              <a:gd name="T18" fmla="*/ 37 w 326"/>
              <a:gd name="T19" fmla="*/ 455 h 456"/>
              <a:gd name="T20" fmla="*/ 280 w 326"/>
              <a:gd name="T21" fmla="*/ 456 h 456"/>
              <a:gd name="T22" fmla="*/ 290 w 326"/>
              <a:gd name="T23" fmla="*/ 455 h 456"/>
              <a:gd name="T24" fmla="*/ 306 w 326"/>
              <a:gd name="T25" fmla="*/ 448 h 456"/>
              <a:gd name="T26" fmla="*/ 317 w 326"/>
              <a:gd name="T27" fmla="*/ 435 h 456"/>
              <a:gd name="T28" fmla="*/ 326 w 326"/>
              <a:gd name="T29" fmla="*/ 417 h 456"/>
              <a:gd name="T30" fmla="*/ 326 w 326"/>
              <a:gd name="T31" fmla="*/ 49 h 456"/>
              <a:gd name="T32" fmla="*/ 326 w 326"/>
              <a:gd name="T33" fmla="*/ 39 h 456"/>
              <a:gd name="T34" fmla="*/ 317 w 326"/>
              <a:gd name="T35" fmla="*/ 21 h 456"/>
              <a:gd name="T36" fmla="*/ 306 w 326"/>
              <a:gd name="T37" fmla="*/ 8 h 456"/>
              <a:gd name="T38" fmla="*/ 290 w 326"/>
              <a:gd name="T39" fmla="*/ 1 h 456"/>
              <a:gd name="T40" fmla="*/ 280 w 326"/>
              <a:gd name="T41" fmla="*/ 0 h 456"/>
              <a:gd name="T42" fmla="*/ 163 w 326"/>
              <a:gd name="T43" fmla="*/ 425 h 456"/>
              <a:gd name="T44" fmla="*/ 148 w 326"/>
              <a:gd name="T45" fmla="*/ 419 h 456"/>
              <a:gd name="T46" fmla="*/ 141 w 326"/>
              <a:gd name="T47" fmla="*/ 403 h 456"/>
              <a:gd name="T48" fmla="*/ 143 w 326"/>
              <a:gd name="T49" fmla="*/ 394 h 456"/>
              <a:gd name="T50" fmla="*/ 154 w 326"/>
              <a:gd name="T51" fmla="*/ 383 h 456"/>
              <a:gd name="T52" fmla="*/ 163 w 326"/>
              <a:gd name="T53" fmla="*/ 381 h 456"/>
              <a:gd name="T54" fmla="*/ 179 w 326"/>
              <a:gd name="T55" fmla="*/ 388 h 456"/>
              <a:gd name="T56" fmla="*/ 185 w 326"/>
              <a:gd name="T57" fmla="*/ 403 h 456"/>
              <a:gd name="T58" fmla="*/ 184 w 326"/>
              <a:gd name="T59" fmla="*/ 412 h 456"/>
              <a:gd name="T60" fmla="*/ 172 w 326"/>
              <a:gd name="T61" fmla="*/ 424 h 456"/>
              <a:gd name="T62" fmla="*/ 163 w 326"/>
              <a:gd name="T63" fmla="*/ 425 h 456"/>
              <a:gd name="T64" fmla="*/ 68 w 326"/>
              <a:gd name="T65" fmla="*/ 350 h 456"/>
              <a:gd name="T66" fmla="*/ 62 w 326"/>
              <a:gd name="T67" fmla="*/ 349 h 456"/>
              <a:gd name="T68" fmla="*/ 50 w 326"/>
              <a:gd name="T69" fmla="*/ 339 h 456"/>
              <a:gd name="T70" fmla="*/ 49 w 326"/>
              <a:gd name="T71" fmla="*/ 101 h 456"/>
              <a:gd name="T72" fmla="*/ 50 w 326"/>
              <a:gd name="T73" fmla="*/ 93 h 456"/>
              <a:gd name="T74" fmla="*/ 62 w 326"/>
              <a:gd name="T75" fmla="*/ 83 h 456"/>
              <a:gd name="T76" fmla="*/ 257 w 326"/>
              <a:gd name="T77" fmla="*/ 81 h 456"/>
              <a:gd name="T78" fmla="*/ 265 w 326"/>
              <a:gd name="T79" fmla="*/ 83 h 456"/>
              <a:gd name="T80" fmla="*/ 275 w 326"/>
              <a:gd name="T81" fmla="*/ 93 h 456"/>
              <a:gd name="T82" fmla="*/ 277 w 326"/>
              <a:gd name="T83" fmla="*/ 331 h 456"/>
              <a:gd name="T84" fmla="*/ 275 w 326"/>
              <a:gd name="T85" fmla="*/ 339 h 456"/>
              <a:gd name="T86" fmla="*/ 265 w 326"/>
              <a:gd name="T87" fmla="*/ 349 h 456"/>
              <a:gd name="T88" fmla="*/ 257 w 326"/>
              <a:gd name="T89" fmla="*/ 3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6" h="456">
                <a:moveTo>
                  <a:pt x="280" y="0"/>
                </a:moveTo>
                <a:lnTo>
                  <a:pt x="47" y="0"/>
                </a:lnTo>
                <a:lnTo>
                  <a:pt x="47" y="0"/>
                </a:lnTo>
                <a:lnTo>
                  <a:pt x="37" y="1"/>
                </a:lnTo>
                <a:lnTo>
                  <a:pt x="29" y="3"/>
                </a:lnTo>
                <a:lnTo>
                  <a:pt x="21" y="8"/>
                </a:lnTo>
                <a:lnTo>
                  <a:pt x="14" y="14"/>
                </a:lnTo>
                <a:lnTo>
                  <a:pt x="8" y="21"/>
                </a:lnTo>
                <a:lnTo>
                  <a:pt x="5" y="29"/>
                </a:lnTo>
                <a:lnTo>
                  <a:pt x="1" y="39"/>
                </a:lnTo>
                <a:lnTo>
                  <a:pt x="0" y="49"/>
                </a:lnTo>
                <a:lnTo>
                  <a:pt x="0" y="407"/>
                </a:lnTo>
                <a:lnTo>
                  <a:pt x="0" y="407"/>
                </a:lnTo>
                <a:lnTo>
                  <a:pt x="1" y="417"/>
                </a:lnTo>
                <a:lnTo>
                  <a:pt x="5" y="427"/>
                </a:lnTo>
                <a:lnTo>
                  <a:pt x="8" y="435"/>
                </a:lnTo>
                <a:lnTo>
                  <a:pt x="14" y="442"/>
                </a:lnTo>
                <a:lnTo>
                  <a:pt x="21" y="448"/>
                </a:lnTo>
                <a:lnTo>
                  <a:pt x="29" y="453"/>
                </a:lnTo>
                <a:lnTo>
                  <a:pt x="37" y="455"/>
                </a:lnTo>
                <a:lnTo>
                  <a:pt x="47" y="456"/>
                </a:lnTo>
                <a:lnTo>
                  <a:pt x="280" y="456"/>
                </a:lnTo>
                <a:lnTo>
                  <a:pt x="280" y="456"/>
                </a:lnTo>
                <a:lnTo>
                  <a:pt x="290" y="455"/>
                </a:lnTo>
                <a:lnTo>
                  <a:pt x="298" y="453"/>
                </a:lnTo>
                <a:lnTo>
                  <a:pt x="306" y="448"/>
                </a:lnTo>
                <a:lnTo>
                  <a:pt x="313" y="442"/>
                </a:lnTo>
                <a:lnTo>
                  <a:pt x="317" y="435"/>
                </a:lnTo>
                <a:lnTo>
                  <a:pt x="322" y="427"/>
                </a:lnTo>
                <a:lnTo>
                  <a:pt x="326" y="417"/>
                </a:lnTo>
                <a:lnTo>
                  <a:pt x="326" y="407"/>
                </a:lnTo>
                <a:lnTo>
                  <a:pt x="326" y="49"/>
                </a:lnTo>
                <a:lnTo>
                  <a:pt x="326" y="49"/>
                </a:lnTo>
                <a:lnTo>
                  <a:pt x="326" y="39"/>
                </a:lnTo>
                <a:lnTo>
                  <a:pt x="322" y="29"/>
                </a:lnTo>
                <a:lnTo>
                  <a:pt x="317" y="21"/>
                </a:lnTo>
                <a:lnTo>
                  <a:pt x="313" y="14"/>
                </a:lnTo>
                <a:lnTo>
                  <a:pt x="306" y="8"/>
                </a:lnTo>
                <a:lnTo>
                  <a:pt x="298" y="3"/>
                </a:lnTo>
                <a:lnTo>
                  <a:pt x="290" y="1"/>
                </a:lnTo>
                <a:lnTo>
                  <a:pt x="280" y="0"/>
                </a:lnTo>
                <a:lnTo>
                  <a:pt x="280" y="0"/>
                </a:lnTo>
                <a:close/>
                <a:moveTo>
                  <a:pt x="163" y="425"/>
                </a:moveTo>
                <a:lnTo>
                  <a:pt x="163" y="425"/>
                </a:lnTo>
                <a:lnTo>
                  <a:pt x="154" y="424"/>
                </a:lnTo>
                <a:lnTo>
                  <a:pt x="148" y="419"/>
                </a:lnTo>
                <a:lnTo>
                  <a:pt x="143" y="412"/>
                </a:lnTo>
                <a:lnTo>
                  <a:pt x="141" y="403"/>
                </a:lnTo>
                <a:lnTo>
                  <a:pt x="141" y="403"/>
                </a:lnTo>
                <a:lnTo>
                  <a:pt x="143" y="394"/>
                </a:lnTo>
                <a:lnTo>
                  <a:pt x="148" y="388"/>
                </a:lnTo>
                <a:lnTo>
                  <a:pt x="154" y="383"/>
                </a:lnTo>
                <a:lnTo>
                  <a:pt x="163" y="381"/>
                </a:lnTo>
                <a:lnTo>
                  <a:pt x="163" y="381"/>
                </a:lnTo>
                <a:lnTo>
                  <a:pt x="172" y="383"/>
                </a:lnTo>
                <a:lnTo>
                  <a:pt x="179" y="388"/>
                </a:lnTo>
                <a:lnTo>
                  <a:pt x="184" y="394"/>
                </a:lnTo>
                <a:lnTo>
                  <a:pt x="185" y="403"/>
                </a:lnTo>
                <a:lnTo>
                  <a:pt x="185" y="403"/>
                </a:lnTo>
                <a:lnTo>
                  <a:pt x="184" y="412"/>
                </a:lnTo>
                <a:lnTo>
                  <a:pt x="179" y="419"/>
                </a:lnTo>
                <a:lnTo>
                  <a:pt x="172" y="424"/>
                </a:lnTo>
                <a:lnTo>
                  <a:pt x="163" y="425"/>
                </a:lnTo>
                <a:lnTo>
                  <a:pt x="163" y="425"/>
                </a:lnTo>
                <a:close/>
                <a:moveTo>
                  <a:pt x="257" y="350"/>
                </a:moveTo>
                <a:lnTo>
                  <a:pt x="68" y="350"/>
                </a:lnTo>
                <a:lnTo>
                  <a:pt x="68" y="350"/>
                </a:lnTo>
                <a:lnTo>
                  <a:pt x="62" y="349"/>
                </a:lnTo>
                <a:lnTo>
                  <a:pt x="55" y="345"/>
                </a:lnTo>
                <a:lnTo>
                  <a:pt x="50" y="339"/>
                </a:lnTo>
                <a:lnTo>
                  <a:pt x="49" y="331"/>
                </a:lnTo>
                <a:lnTo>
                  <a:pt x="49" y="101"/>
                </a:lnTo>
                <a:lnTo>
                  <a:pt x="49" y="101"/>
                </a:lnTo>
                <a:lnTo>
                  <a:pt x="50" y="93"/>
                </a:lnTo>
                <a:lnTo>
                  <a:pt x="55" y="86"/>
                </a:lnTo>
                <a:lnTo>
                  <a:pt x="62" y="83"/>
                </a:lnTo>
                <a:lnTo>
                  <a:pt x="68" y="81"/>
                </a:lnTo>
                <a:lnTo>
                  <a:pt x="257" y="81"/>
                </a:lnTo>
                <a:lnTo>
                  <a:pt x="257" y="81"/>
                </a:lnTo>
                <a:lnTo>
                  <a:pt x="265" y="83"/>
                </a:lnTo>
                <a:lnTo>
                  <a:pt x="272" y="86"/>
                </a:lnTo>
                <a:lnTo>
                  <a:pt x="275" y="93"/>
                </a:lnTo>
                <a:lnTo>
                  <a:pt x="277" y="101"/>
                </a:lnTo>
                <a:lnTo>
                  <a:pt x="277" y="331"/>
                </a:lnTo>
                <a:lnTo>
                  <a:pt x="277" y="331"/>
                </a:lnTo>
                <a:lnTo>
                  <a:pt x="275" y="339"/>
                </a:lnTo>
                <a:lnTo>
                  <a:pt x="272" y="345"/>
                </a:lnTo>
                <a:lnTo>
                  <a:pt x="265" y="349"/>
                </a:lnTo>
                <a:lnTo>
                  <a:pt x="257" y="350"/>
                </a:lnTo>
                <a:lnTo>
                  <a:pt x="257" y="35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13" name="Scissors"/>
          <p:cNvGrpSpPr/>
          <p:nvPr/>
        </p:nvGrpSpPr>
        <p:grpSpPr>
          <a:xfrm>
            <a:off x="5808511" y="8877727"/>
            <a:ext cx="655628" cy="1002080"/>
            <a:chOff x="3393872" y="5918484"/>
            <a:chExt cx="437085" cy="668053"/>
          </a:xfrm>
        </p:grpSpPr>
        <p:sp>
          <p:nvSpPr>
            <p:cNvPr id="263" name="Freeform 254"/>
            <p:cNvSpPr>
              <a:spLocks noEditPoints="1"/>
            </p:cNvSpPr>
            <p:nvPr/>
          </p:nvSpPr>
          <p:spPr bwMode="auto">
            <a:xfrm>
              <a:off x="3393872" y="5956491"/>
              <a:ext cx="437085" cy="630046"/>
            </a:xfrm>
            <a:custGeom>
              <a:avLst/>
              <a:gdLst>
                <a:gd name="T0" fmla="*/ 277 w 299"/>
                <a:gd name="T1" fmla="*/ 302 h 431"/>
                <a:gd name="T2" fmla="*/ 245 w 299"/>
                <a:gd name="T3" fmla="*/ 274 h 431"/>
                <a:gd name="T4" fmla="*/ 209 w 299"/>
                <a:gd name="T5" fmla="*/ 270 h 431"/>
                <a:gd name="T6" fmla="*/ 189 w 299"/>
                <a:gd name="T7" fmla="*/ 278 h 431"/>
                <a:gd name="T8" fmla="*/ 30 w 299"/>
                <a:gd name="T9" fmla="*/ 84 h 431"/>
                <a:gd name="T10" fmla="*/ 35 w 299"/>
                <a:gd name="T11" fmla="*/ 108 h 431"/>
                <a:gd name="T12" fmla="*/ 109 w 299"/>
                <a:gd name="T13" fmla="*/ 243 h 431"/>
                <a:gd name="T14" fmla="*/ 90 w 299"/>
                <a:gd name="T15" fmla="*/ 279 h 431"/>
                <a:gd name="T16" fmla="*/ 70 w 299"/>
                <a:gd name="T17" fmla="*/ 274 h 431"/>
                <a:gd name="T18" fmla="*/ 36 w 299"/>
                <a:gd name="T19" fmla="*/ 287 h 431"/>
                <a:gd name="T20" fmla="*/ 10 w 299"/>
                <a:gd name="T21" fmla="*/ 322 h 431"/>
                <a:gd name="T22" fmla="*/ 0 w 299"/>
                <a:gd name="T23" fmla="*/ 351 h 431"/>
                <a:gd name="T24" fmla="*/ 5 w 299"/>
                <a:gd name="T25" fmla="*/ 395 h 431"/>
                <a:gd name="T26" fmla="*/ 28 w 299"/>
                <a:gd name="T27" fmla="*/ 424 h 431"/>
                <a:gd name="T28" fmla="*/ 49 w 299"/>
                <a:gd name="T29" fmla="*/ 431 h 431"/>
                <a:gd name="T30" fmla="*/ 83 w 299"/>
                <a:gd name="T31" fmla="*/ 418 h 431"/>
                <a:gd name="T32" fmla="*/ 111 w 299"/>
                <a:gd name="T33" fmla="*/ 384 h 431"/>
                <a:gd name="T34" fmla="*/ 116 w 299"/>
                <a:gd name="T35" fmla="*/ 367 h 431"/>
                <a:gd name="T36" fmla="*/ 183 w 299"/>
                <a:gd name="T37" fmla="*/ 371 h 431"/>
                <a:gd name="T38" fmla="*/ 193 w 299"/>
                <a:gd name="T39" fmla="*/ 385 h 431"/>
                <a:gd name="T40" fmla="*/ 225 w 299"/>
                <a:gd name="T41" fmla="*/ 413 h 431"/>
                <a:gd name="T42" fmla="*/ 261 w 299"/>
                <a:gd name="T43" fmla="*/ 418 h 431"/>
                <a:gd name="T44" fmla="*/ 282 w 299"/>
                <a:gd name="T45" fmla="*/ 407 h 431"/>
                <a:gd name="T46" fmla="*/ 297 w 299"/>
                <a:gd name="T47" fmla="*/ 374 h 431"/>
                <a:gd name="T48" fmla="*/ 292 w 299"/>
                <a:gd name="T49" fmla="*/ 332 h 431"/>
                <a:gd name="T50" fmla="*/ 82 w 299"/>
                <a:gd name="T51" fmla="*/ 358 h 431"/>
                <a:gd name="T52" fmla="*/ 67 w 299"/>
                <a:gd name="T53" fmla="*/ 382 h 431"/>
                <a:gd name="T54" fmla="*/ 54 w 299"/>
                <a:gd name="T55" fmla="*/ 389 h 431"/>
                <a:gd name="T56" fmla="*/ 46 w 299"/>
                <a:gd name="T57" fmla="*/ 385 h 431"/>
                <a:gd name="T58" fmla="*/ 38 w 299"/>
                <a:gd name="T59" fmla="*/ 372 h 431"/>
                <a:gd name="T60" fmla="*/ 39 w 299"/>
                <a:gd name="T61" fmla="*/ 346 h 431"/>
                <a:gd name="T62" fmla="*/ 57 w 299"/>
                <a:gd name="T63" fmla="*/ 320 h 431"/>
                <a:gd name="T64" fmla="*/ 70 w 299"/>
                <a:gd name="T65" fmla="*/ 317 h 431"/>
                <a:gd name="T66" fmla="*/ 79 w 299"/>
                <a:gd name="T67" fmla="*/ 322 h 431"/>
                <a:gd name="T68" fmla="*/ 83 w 299"/>
                <a:gd name="T69" fmla="*/ 345 h 431"/>
                <a:gd name="T70" fmla="*/ 251 w 299"/>
                <a:gd name="T71" fmla="*/ 376 h 431"/>
                <a:gd name="T72" fmla="*/ 243 w 299"/>
                <a:gd name="T73" fmla="*/ 377 h 431"/>
                <a:gd name="T74" fmla="*/ 224 w 299"/>
                <a:gd name="T75" fmla="*/ 366 h 431"/>
                <a:gd name="T76" fmla="*/ 211 w 299"/>
                <a:gd name="T77" fmla="*/ 341 h 431"/>
                <a:gd name="T78" fmla="*/ 211 w 299"/>
                <a:gd name="T79" fmla="*/ 318 h 431"/>
                <a:gd name="T80" fmla="*/ 217 w 299"/>
                <a:gd name="T81" fmla="*/ 312 h 431"/>
                <a:gd name="T82" fmla="*/ 232 w 299"/>
                <a:gd name="T83" fmla="*/ 310 h 431"/>
                <a:gd name="T84" fmla="*/ 255 w 299"/>
                <a:gd name="T85" fmla="*/ 333 h 431"/>
                <a:gd name="T86" fmla="*/ 261 w 299"/>
                <a:gd name="T87" fmla="*/ 359 h 431"/>
                <a:gd name="T88" fmla="*/ 256 w 299"/>
                <a:gd name="T89" fmla="*/ 37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431">
                  <a:moveTo>
                    <a:pt x="285" y="317"/>
                  </a:moveTo>
                  <a:lnTo>
                    <a:pt x="285" y="317"/>
                  </a:lnTo>
                  <a:lnTo>
                    <a:pt x="277" y="302"/>
                  </a:lnTo>
                  <a:lnTo>
                    <a:pt x="268" y="291"/>
                  </a:lnTo>
                  <a:lnTo>
                    <a:pt x="256" y="281"/>
                  </a:lnTo>
                  <a:lnTo>
                    <a:pt x="245" y="274"/>
                  </a:lnTo>
                  <a:lnTo>
                    <a:pt x="232" y="270"/>
                  </a:lnTo>
                  <a:lnTo>
                    <a:pt x="220" y="268"/>
                  </a:lnTo>
                  <a:lnTo>
                    <a:pt x="209" y="270"/>
                  </a:lnTo>
                  <a:lnTo>
                    <a:pt x="197" y="273"/>
                  </a:lnTo>
                  <a:lnTo>
                    <a:pt x="197" y="273"/>
                  </a:lnTo>
                  <a:lnTo>
                    <a:pt x="189" y="278"/>
                  </a:lnTo>
                  <a:lnTo>
                    <a:pt x="183" y="284"/>
                  </a:lnTo>
                  <a:lnTo>
                    <a:pt x="31" y="0"/>
                  </a:lnTo>
                  <a:lnTo>
                    <a:pt x="30" y="84"/>
                  </a:lnTo>
                  <a:lnTo>
                    <a:pt x="30" y="84"/>
                  </a:lnTo>
                  <a:lnTo>
                    <a:pt x="31" y="97"/>
                  </a:lnTo>
                  <a:lnTo>
                    <a:pt x="35" y="108"/>
                  </a:lnTo>
                  <a:lnTo>
                    <a:pt x="38" y="120"/>
                  </a:lnTo>
                  <a:lnTo>
                    <a:pt x="44" y="131"/>
                  </a:lnTo>
                  <a:lnTo>
                    <a:pt x="109" y="243"/>
                  </a:lnTo>
                  <a:lnTo>
                    <a:pt x="98" y="284"/>
                  </a:lnTo>
                  <a:lnTo>
                    <a:pt x="98" y="284"/>
                  </a:lnTo>
                  <a:lnTo>
                    <a:pt x="90" y="279"/>
                  </a:lnTo>
                  <a:lnTo>
                    <a:pt x="82" y="276"/>
                  </a:lnTo>
                  <a:lnTo>
                    <a:pt x="82" y="276"/>
                  </a:lnTo>
                  <a:lnTo>
                    <a:pt x="70" y="274"/>
                  </a:lnTo>
                  <a:lnTo>
                    <a:pt x="59" y="276"/>
                  </a:lnTo>
                  <a:lnTo>
                    <a:pt x="48" y="279"/>
                  </a:lnTo>
                  <a:lnTo>
                    <a:pt x="36" y="287"/>
                  </a:lnTo>
                  <a:lnTo>
                    <a:pt x="26" y="296"/>
                  </a:lnTo>
                  <a:lnTo>
                    <a:pt x="17" y="307"/>
                  </a:lnTo>
                  <a:lnTo>
                    <a:pt x="10" y="322"/>
                  </a:lnTo>
                  <a:lnTo>
                    <a:pt x="4" y="336"/>
                  </a:lnTo>
                  <a:lnTo>
                    <a:pt x="4" y="336"/>
                  </a:lnTo>
                  <a:lnTo>
                    <a:pt x="0" y="351"/>
                  </a:lnTo>
                  <a:lnTo>
                    <a:pt x="0" y="367"/>
                  </a:lnTo>
                  <a:lnTo>
                    <a:pt x="2" y="382"/>
                  </a:lnTo>
                  <a:lnTo>
                    <a:pt x="5" y="395"/>
                  </a:lnTo>
                  <a:lnTo>
                    <a:pt x="10" y="407"/>
                  </a:lnTo>
                  <a:lnTo>
                    <a:pt x="18" y="416"/>
                  </a:lnTo>
                  <a:lnTo>
                    <a:pt x="28" y="424"/>
                  </a:lnTo>
                  <a:lnTo>
                    <a:pt x="38" y="429"/>
                  </a:lnTo>
                  <a:lnTo>
                    <a:pt x="38" y="429"/>
                  </a:lnTo>
                  <a:lnTo>
                    <a:pt x="49" y="431"/>
                  </a:lnTo>
                  <a:lnTo>
                    <a:pt x="62" y="429"/>
                  </a:lnTo>
                  <a:lnTo>
                    <a:pt x="74" y="424"/>
                  </a:lnTo>
                  <a:lnTo>
                    <a:pt x="83" y="418"/>
                  </a:lnTo>
                  <a:lnTo>
                    <a:pt x="95" y="408"/>
                  </a:lnTo>
                  <a:lnTo>
                    <a:pt x="103" y="397"/>
                  </a:lnTo>
                  <a:lnTo>
                    <a:pt x="111" y="384"/>
                  </a:lnTo>
                  <a:lnTo>
                    <a:pt x="116" y="369"/>
                  </a:lnTo>
                  <a:lnTo>
                    <a:pt x="116" y="369"/>
                  </a:lnTo>
                  <a:lnTo>
                    <a:pt x="116" y="367"/>
                  </a:lnTo>
                  <a:lnTo>
                    <a:pt x="140" y="296"/>
                  </a:lnTo>
                  <a:lnTo>
                    <a:pt x="183" y="371"/>
                  </a:lnTo>
                  <a:lnTo>
                    <a:pt x="183" y="371"/>
                  </a:lnTo>
                  <a:lnTo>
                    <a:pt x="183" y="371"/>
                  </a:lnTo>
                  <a:lnTo>
                    <a:pt x="183" y="371"/>
                  </a:lnTo>
                  <a:lnTo>
                    <a:pt x="193" y="385"/>
                  </a:lnTo>
                  <a:lnTo>
                    <a:pt x="202" y="397"/>
                  </a:lnTo>
                  <a:lnTo>
                    <a:pt x="212" y="405"/>
                  </a:lnTo>
                  <a:lnTo>
                    <a:pt x="225" y="413"/>
                  </a:lnTo>
                  <a:lnTo>
                    <a:pt x="237" y="418"/>
                  </a:lnTo>
                  <a:lnTo>
                    <a:pt x="250" y="420"/>
                  </a:lnTo>
                  <a:lnTo>
                    <a:pt x="261" y="418"/>
                  </a:lnTo>
                  <a:lnTo>
                    <a:pt x="272" y="415"/>
                  </a:lnTo>
                  <a:lnTo>
                    <a:pt x="272" y="415"/>
                  </a:lnTo>
                  <a:lnTo>
                    <a:pt x="282" y="407"/>
                  </a:lnTo>
                  <a:lnTo>
                    <a:pt x="289" y="398"/>
                  </a:lnTo>
                  <a:lnTo>
                    <a:pt x="294" y="387"/>
                  </a:lnTo>
                  <a:lnTo>
                    <a:pt x="297" y="374"/>
                  </a:lnTo>
                  <a:lnTo>
                    <a:pt x="299" y="361"/>
                  </a:lnTo>
                  <a:lnTo>
                    <a:pt x="297" y="346"/>
                  </a:lnTo>
                  <a:lnTo>
                    <a:pt x="292" y="332"/>
                  </a:lnTo>
                  <a:lnTo>
                    <a:pt x="285" y="317"/>
                  </a:lnTo>
                  <a:lnTo>
                    <a:pt x="285" y="317"/>
                  </a:lnTo>
                  <a:close/>
                  <a:moveTo>
                    <a:pt x="82" y="358"/>
                  </a:moveTo>
                  <a:lnTo>
                    <a:pt x="82" y="358"/>
                  </a:lnTo>
                  <a:lnTo>
                    <a:pt x="75" y="372"/>
                  </a:lnTo>
                  <a:lnTo>
                    <a:pt x="67" y="382"/>
                  </a:lnTo>
                  <a:lnTo>
                    <a:pt x="64" y="385"/>
                  </a:lnTo>
                  <a:lnTo>
                    <a:pt x="59" y="387"/>
                  </a:lnTo>
                  <a:lnTo>
                    <a:pt x="54" y="389"/>
                  </a:lnTo>
                  <a:lnTo>
                    <a:pt x="49" y="387"/>
                  </a:lnTo>
                  <a:lnTo>
                    <a:pt x="49" y="387"/>
                  </a:lnTo>
                  <a:lnTo>
                    <a:pt x="46" y="385"/>
                  </a:lnTo>
                  <a:lnTo>
                    <a:pt x="43" y="382"/>
                  </a:lnTo>
                  <a:lnTo>
                    <a:pt x="39" y="379"/>
                  </a:lnTo>
                  <a:lnTo>
                    <a:pt x="38" y="372"/>
                  </a:lnTo>
                  <a:lnTo>
                    <a:pt x="36" y="361"/>
                  </a:lnTo>
                  <a:lnTo>
                    <a:pt x="39" y="346"/>
                  </a:lnTo>
                  <a:lnTo>
                    <a:pt x="39" y="346"/>
                  </a:lnTo>
                  <a:lnTo>
                    <a:pt x="44" y="333"/>
                  </a:lnTo>
                  <a:lnTo>
                    <a:pt x="52" y="323"/>
                  </a:lnTo>
                  <a:lnTo>
                    <a:pt x="57" y="320"/>
                  </a:lnTo>
                  <a:lnTo>
                    <a:pt x="62" y="317"/>
                  </a:lnTo>
                  <a:lnTo>
                    <a:pt x="65" y="317"/>
                  </a:lnTo>
                  <a:lnTo>
                    <a:pt x="70" y="317"/>
                  </a:lnTo>
                  <a:lnTo>
                    <a:pt x="70" y="317"/>
                  </a:lnTo>
                  <a:lnTo>
                    <a:pt x="75" y="318"/>
                  </a:lnTo>
                  <a:lnTo>
                    <a:pt x="79" y="322"/>
                  </a:lnTo>
                  <a:lnTo>
                    <a:pt x="80" y="327"/>
                  </a:lnTo>
                  <a:lnTo>
                    <a:pt x="82" y="332"/>
                  </a:lnTo>
                  <a:lnTo>
                    <a:pt x="83" y="345"/>
                  </a:lnTo>
                  <a:lnTo>
                    <a:pt x="82" y="358"/>
                  </a:lnTo>
                  <a:lnTo>
                    <a:pt x="82" y="358"/>
                  </a:lnTo>
                  <a:close/>
                  <a:moveTo>
                    <a:pt x="251" y="376"/>
                  </a:moveTo>
                  <a:lnTo>
                    <a:pt x="251" y="376"/>
                  </a:lnTo>
                  <a:lnTo>
                    <a:pt x="248" y="377"/>
                  </a:lnTo>
                  <a:lnTo>
                    <a:pt x="243" y="377"/>
                  </a:lnTo>
                  <a:lnTo>
                    <a:pt x="238" y="377"/>
                  </a:lnTo>
                  <a:lnTo>
                    <a:pt x="233" y="374"/>
                  </a:lnTo>
                  <a:lnTo>
                    <a:pt x="224" y="366"/>
                  </a:lnTo>
                  <a:lnTo>
                    <a:pt x="215" y="354"/>
                  </a:lnTo>
                  <a:lnTo>
                    <a:pt x="215" y="354"/>
                  </a:lnTo>
                  <a:lnTo>
                    <a:pt x="211" y="341"/>
                  </a:lnTo>
                  <a:lnTo>
                    <a:pt x="209" y="328"/>
                  </a:lnTo>
                  <a:lnTo>
                    <a:pt x="209" y="322"/>
                  </a:lnTo>
                  <a:lnTo>
                    <a:pt x="211" y="318"/>
                  </a:lnTo>
                  <a:lnTo>
                    <a:pt x="214" y="314"/>
                  </a:lnTo>
                  <a:lnTo>
                    <a:pt x="217" y="312"/>
                  </a:lnTo>
                  <a:lnTo>
                    <a:pt x="217" y="312"/>
                  </a:lnTo>
                  <a:lnTo>
                    <a:pt x="222" y="310"/>
                  </a:lnTo>
                  <a:lnTo>
                    <a:pt x="227" y="310"/>
                  </a:lnTo>
                  <a:lnTo>
                    <a:pt x="232" y="310"/>
                  </a:lnTo>
                  <a:lnTo>
                    <a:pt x="237" y="314"/>
                  </a:lnTo>
                  <a:lnTo>
                    <a:pt x="246" y="322"/>
                  </a:lnTo>
                  <a:lnTo>
                    <a:pt x="255" y="333"/>
                  </a:lnTo>
                  <a:lnTo>
                    <a:pt x="255" y="333"/>
                  </a:lnTo>
                  <a:lnTo>
                    <a:pt x="259" y="346"/>
                  </a:lnTo>
                  <a:lnTo>
                    <a:pt x="261" y="359"/>
                  </a:lnTo>
                  <a:lnTo>
                    <a:pt x="259" y="364"/>
                  </a:lnTo>
                  <a:lnTo>
                    <a:pt x="258" y="369"/>
                  </a:lnTo>
                  <a:lnTo>
                    <a:pt x="256" y="374"/>
                  </a:lnTo>
                  <a:lnTo>
                    <a:pt x="251" y="376"/>
                  </a:lnTo>
                  <a:lnTo>
                    <a:pt x="251" y="3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4" name="Freeform 255"/>
            <p:cNvSpPr>
              <a:spLocks/>
            </p:cNvSpPr>
            <p:nvPr/>
          </p:nvSpPr>
          <p:spPr bwMode="auto">
            <a:xfrm>
              <a:off x="3592679" y="5918484"/>
              <a:ext cx="106713" cy="342067"/>
            </a:xfrm>
            <a:custGeom>
              <a:avLst/>
              <a:gdLst>
                <a:gd name="T0" fmla="*/ 71 w 73"/>
                <a:gd name="T1" fmla="*/ 80 h 234"/>
                <a:gd name="T2" fmla="*/ 52 w 73"/>
                <a:gd name="T3" fmla="*/ 0 h 234"/>
                <a:gd name="T4" fmla="*/ 0 w 73"/>
                <a:gd name="T5" fmla="*/ 177 h 234"/>
                <a:gd name="T6" fmla="*/ 32 w 73"/>
                <a:gd name="T7" fmla="*/ 234 h 234"/>
                <a:gd name="T8" fmla="*/ 66 w 73"/>
                <a:gd name="T9" fmla="*/ 131 h 234"/>
                <a:gd name="T10" fmla="*/ 66 w 73"/>
                <a:gd name="T11" fmla="*/ 131 h 234"/>
                <a:gd name="T12" fmla="*/ 70 w 73"/>
                <a:gd name="T13" fmla="*/ 119 h 234"/>
                <a:gd name="T14" fmla="*/ 71 w 73"/>
                <a:gd name="T15" fmla="*/ 106 h 234"/>
                <a:gd name="T16" fmla="*/ 73 w 73"/>
                <a:gd name="T17" fmla="*/ 93 h 234"/>
                <a:gd name="T18" fmla="*/ 71 w 73"/>
                <a:gd name="T19" fmla="*/ 80 h 234"/>
                <a:gd name="T20" fmla="*/ 71 w 73"/>
                <a:gd name="T21"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234">
                  <a:moveTo>
                    <a:pt x="71" y="80"/>
                  </a:moveTo>
                  <a:lnTo>
                    <a:pt x="52" y="0"/>
                  </a:lnTo>
                  <a:lnTo>
                    <a:pt x="0" y="177"/>
                  </a:lnTo>
                  <a:lnTo>
                    <a:pt x="32" y="234"/>
                  </a:lnTo>
                  <a:lnTo>
                    <a:pt x="66" y="131"/>
                  </a:lnTo>
                  <a:lnTo>
                    <a:pt x="66" y="131"/>
                  </a:lnTo>
                  <a:lnTo>
                    <a:pt x="70" y="119"/>
                  </a:lnTo>
                  <a:lnTo>
                    <a:pt x="71" y="106"/>
                  </a:lnTo>
                  <a:lnTo>
                    <a:pt x="73" y="93"/>
                  </a:lnTo>
                  <a:lnTo>
                    <a:pt x="71" y="80"/>
                  </a:lnTo>
                  <a:lnTo>
                    <a:pt x="71"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66" name="Music"/>
          <p:cNvSpPr>
            <a:spLocks/>
          </p:cNvSpPr>
          <p:nvPr/>
        </p:nvSpPr>
        <p:spPr bwMode="auto">
          <a:xfrm>
            <a:off x="8446370" y="1749148"/>
            <a:ext cx="942876" cy="999887"/>
          </a:xfrm>
          <a:custGeom>
            <a:avLst/>
            <a:gdLst>
              <a:gd name="T0" fmla="*/ 430 w 430"/>
              <a:gd name="T1" fmla="*/ 93 h 456"/>
              <a:gd name="T2" fmla="*/ 430 w 430"/>
              <a:gd name="T3" fmla="*/ 0 h 456"/>
              <a:gd name="T4" fmla="*/ 106 w 430"/>
              <a:gd name="T5" fmla="*/ 45 h 456"/>
              <a:gd name="T6" fmla="*/ 106 w 430"/>
              <a:gd name="T7" fmla="*/ 138 h 456"/>
              <a:gd name="T8" fmla="*/ 106 w 430"/>
              <a:gd name="T9" fmla="*/ 339 h 456"/>
              <a:gd name="T10" fmla="*/ 90 w 430"/>
              <a:gd name="T11" fmla="*/ 332 h 456"/>
              <a:gd name="T12" fmla="*/ 72 w 430"/>
              <a:gd name="T13" fmla="*/ 331 h 456"/>
              <a:gd name="T14" fmla="*/ 57 w 430"/>
              <a:gd name="T15" fmla="*/ 331 h 456"/>
              <a:gd name="T16" fmla="*/ 31 w 430"/>
              <a:gd name="T17" fmla="*/ 340 h 456"/>
              <a:gd name="T18" fmla="*/ 11 w 430"/>
              <a:gd name="T19" fmla="*/ 358 h 456"/>
              <a:gd name="T20" fmla="*/ 2 w 430"/>
              <a:gd name="T21" fmla="*/ 380 h 456"/>
              <a:gd name="T22" fmla="*/ 0 w 430"/>
              <a:gd name="T23" fmla="*/ 393 h 456"/>
              <a:gd name="T24" fmla="*/ 5 w 430"/>
              <a:gd name="T25" fmla="*/ 417 h 456"/>
              <a:gd name="T26" fmla="*/ 21 w 430"/>
              <a:gd name="T27" fmla="*/ 438 h 456"/>
              <a:gd name="T28" fmla="*/ 44 w 430"/>
              <a:gd name="T29" fmla="*/ 451 h 456"/>
              <a:gd name="T30" fmla="*/ 72 w 430"/>
              <a:gd name="T31" fmla="*/ 456 h 456"/>
              <a:gd name="T32" fmla="*/ 86 w 430"/>
              <a:gd name="T33" fmla="*/ 455 h 456"/>
              <a:gd name="T34" fmla="*/ 112 w 430"/>
              <a:gd name="T35" fmla="*/ 445 h 456"/>
              <a:gd name="T36" fmla="*/ 130 w 430"/>
              <a:gd name="T37" fmla="*/ 428 h 456"/>
              <a:gd name="T38" fmla="*/ 142 w 430"/>
              <a:gd name="T39" fmla="*/ 406 h 456"/>
              <a:gd name="T40" fmla="*/ 143 w 430"/>
              <a:gd name="T41" fmla="*/ 393 h 456"/>
              <a:gd name="T42" fmla="*/ 393 w 430"/>
              <a:gd name="T43" fmla="*/ 97 h 456"/>
              <a:gd name="T44" fmla="*/ 393 w 430"/>
              <a:gd name="T45" fmla="*/ 290 h 456"/>
              <a:gd name="T46" fmla="*/ 368 w 430"/>
              <a:gd name="T47" fmla="*/ 283 h 456"/>
              <a:gd name="T48" fmla="*/ 359 w 430"/>
              <a:gd name="T49" fmla="*/ 282 h 456"/>
              <a:gd name="T50" fmla="*/ 331 w 430"/>
              <a:gd name="T51" fmla="*/ 287 h 456"/>
              <a:gd name="T52" fmla="*/ 308 w 430"/>
              <a:gd name="T53" fmla="*/ 301 h 456"/>
              <a:gd name="T54" fmla="*/ 292 w 430"/>
              <a:gd name="T55" fmla="*/ 321 h 456"/>
              <a:gd name="T56" fmla="*/ 287 w 430"/>
              <a:gd name="T57" fmla="*/ 345 h 456"/>
              <a:gd name="T58" fmla="*/ 288 w 430"/>
              <a:gd name="T59" fmla="*/ 358 h 456"/>
              <a:gd name="T60" fmla="*/ 298 w 430"/>
              <a:gd name="T61" fmla="*/ 381 h 456"/>
              <a:gd name="T62" fmla="*/ 318 w 430"/>
              <a:gd name="T63" fmla="*/ 397 h 456"/>
              <a:gd name="T64" fmla="*/ 344 w 430"/>
              <a:gd name="T65" fmla="*/ 407 h 456"/>
              <a:gd name="T66" fmla="*/ 359 w 430"/>
              <a:gd name="T67" fmla="*/ 409 h 456"/>
              <a:gd name="T68" fmla="*/ 386 w 430"/>
              <a:gd name="T69" fmla="*/ 402 h 456"/>
              <a:gd name="T70" fmla="*/ 409 w 430"/>
              <a:gd name="T71" fmla="*/ 389 h 456"/>
              <a:gd name="T72" fmla="*/ 425 w 430"/>
              <a:gd name="T73" fmla="*/ 370 h 456"/>
              <a:gd name="T74" fmla="*/ 430 w 430"/>
              <a:gd name="T75" fmla="*/ 345 h 456"/>
              <a:gd name="T76" fmla="*/ 430 w 430"/>
              <a:gd name="T77" fmla="*/ 33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0" h="456">
                <a:moveTo>
                  <a:pt x="430" y="337"/>
                </a:moveTo>
                <a:lnTo>
                  <a:pt x="430" y="93"/>
                </a:lnTo>
                <a:lnTo>
                  <a:pt x="430" y="0"/>
                </a:lnTo>
                <a:lnTo>
                  <a:pt x="430" y="0"/>
                </a:lnTo>
                <a:lnTo>
                  <a:pt x="430" y="0"/>
                </a:lnTo>
                <a:lnTo>
                  <a:pt x="106" y="45"/>
                </a:lnTo>
                <a:lnTo>
                  <a:pt x="106" y="47"/>
                </a:lnTo>
                <a:lnTo>
                  <a:pt x="106" y="138"/>
                </a:lnTo>
                <a:lnTo>
                  <a:pt x="106" y="339"/>
                </a:lnTo>
                <a:lnTo>
                  <a:pt x="106" y="339"/>
                </a:lnTo>
                <a:lnTo>
                  <a:pt x="98" y="334"/>
                </a:lnTo>
                <a:lnTo>
                  <a:pt x="90" y="332"/>
                </a:lnTo>
                <a:lnTo>
                  <a:pt x="82" y="331"/>
                </a:lnTo>
                <a:lnTo>
                  <a:pt x="72" y="331"/>
                </a:lnTo>
                <a:lnTo>
                  <a:pt x="72" y="331"/>
                </a:lnTo>
                <a:lnTo>
                  <a:pt x="57" y="331"/>
                </a:lnTo>
                <a:lnTo>
                  <a:pt x="44" y="335"/>
                </a:lnTo>
                <a:lnTo>
                  <a:pt x="31" y="340"/>
                </a:lnTo>
                <a:lnTo>
                  <a:pt x="21" y="349"/>
                </a:lnTo>
                <a:lnTo>
                  <a:pt x="11" y="358"/>
                </a:lnTo>
                <a:lnTo>
                  <a:pt x="5" y="368"/>
                </a:lnTo>
                <a:lnTo>
                  <a:pt x="2" y="380"/>
                </a:lnTo>
                <a:lnTo>
                  <a:pt x="0" y="393"/>
                </a:lnTo>
                <a:lnTo>
                  <a:pt x="0" y="393"/>
                </a:lnTo>
                <a:lnTo>
                  <a:pt x="2" y="406"/>
                </a:lnTo>
                <a:lnTo>
                  <a:pt x="5" y="417"/>
                </a:lnTo>
                <a:lnTo>
                  <a:pt x="11" y="428"/>
                </a:lnTo>
                <a:lnTo>
                  <a:pt x="21" y="438"/>
                </a:lnTo>
                <a:lnTo>
                  <a:pt x="31" y="445"/>
                </a:lnTo>
                <a:lnTo>
                  <a:pt x="44" y="451"/>
                </a:lnTo>
                <a:lnTo>
                  <a:pt x="57" y="455"/>
                </a:lnTo>
                <a:lnTo>
                  <a:pt x="72" y="456"/>
                </a:lnTo>
                <a:lnTo>
                  <a:pt x="72" y="456"/>
                </a:lnTo>
                <a:lnTo>
                  <a:pt x="86" y="455"/>
                </a:lnTo>
                <a:lnTo>
                  <a:pt x="99" y="451"/>
                </a:lnTo>
                <a:lnTo>
                  <a:pt x="112" y="445"/>
                </a:lnTo>
                <a:lnTo>
                  <a:pt x="122" y="438"/>
                </a:lnTo>
                <a:lnTo>
                  <a:pt x="130" y="428"/>
                </a:lnTo>
                <a:lnTo>
                  <a:pt x="139" y="417"/>
                </a:lnTo>
                <a:lnTo>
                  <a:pt x="142" y="406"/>
                </a:lnTo>
                <a:lnTo>
                  <a:pt x="143" y="393"/>
                </a:lnTo>
                <a:lnTo>
                  <a:pt x="143" y="393"/>
                </a:lnTo>
                <a:lnTo>
                  <a:pt x="143" y="133"/>
                </a:lnTo>
                <a:lnTo>
                  <a:pt x="393" y="97"/>
                </a:lnTo>
                <a:lnTo>
                  <a:pt x="393" y="290"/>
                </a:lnTo>
                <a:lnTo>
                  <a:pt x="393" y="290"/>
                </a:lnTo>
                <a:lnTo>
                  <a:pt x="376" y="285"/>
                </a:lnTo>
                <a:lnTo>
                  <a:pt x="368" y="283"/>
                </a:lnTo>
                <a:lnTo>
                  <a:pt x="359" y="282"/>
                </a:lnTo>
                <a:lnTo>
                  <a:pt x="359" y="282"/>
                </a:lnTo>
                <a:lnTo>
                  <a:pt x="344" y="283"/>
                </a:lnTo>
                <a:lnTo>
                  <a:pt x="331" y="287"/>
                </a:lnTo>
                <a:lnTo>
                  <a:pt x="318" y="293"/>
                </a:lnTo>
                <a:lnTo>
                  <a:pt x="308" y="301"/>
                </a:lnTo>
                <a:lnTo>
                  <a:pt x="298" y="309"/>
                </a:lnTo>
                <a:lnTo>
                  <a:pt x="292" y="321"/>
                </a:lnTo>
                <a:lnTo>
                  <a:pt x="288" y="332"/>
                </a:lnTo>
                <a:lnTo>
                  <a:pt x="287" y="345"/>
                </a:lnTo>
                <a:lnTo>
                  <a:pt x="287" y="345"/>
                </a:lnTo>
                <a:lnTo>
                  <a:pt x="288" y="358"/>
                </a:lnTo>
                <a:lnTo>
                  <a:pt x="292" y="370"/>
                </a:lnTo>
                <a:lnTo>
                  <a:pt x="298" y="381"/>
                </a:lnTo>
                <a:lnTo>
                  <a:pt x="308" y="389"/>
                </a:lnTo>
                <a:lnTo>
                  <a:pt x="318" y="397"/>
                </a:lnTo>
                <a:lnTo>
                  <a:pt x="331" y="402"/>
                </a:lnTo>
                <a:lnTo>
                  <a:pt x="344" y="407"/>
                </a:lnTo>
                <a:lnTo>
                  <a:pt x="359" y="409"/>
                </a:lnTo>
                <a:lnTo>
                  <a:pt x="359" y="409"/>
                </a:lnTo>
                <a:lnTo>
                  <a:pt x="373" y="407"/>
                </a:lnTo>
                <a:lnTo>
                  <a:pt x="386" y="402"/>
                </a:lnTo>
                <a:lnTo>
                  <a:pt x="399" y="397"/>
                </a:lnTo>
                <a:lnTo>
                  <a:pt x="409" y="389"/>
                </a:lnTo>
                <a:lnTo>
                  <a:pt x="419" y="381"/>
                </a:lnTo>
                <a:lnTo>
                  <a:pt x="425" y="370"/>
                </a:lnTo>
                <a:lnTo>
                  <a:pt x="429" y="358"/>
                </a:lnTo>
                <a:lnTo>
                  <a:pt x="430" y="345"/>
                </a:lnTo>
                <a:lnTo>
                  <a:pt x="430" y="345"/>
                </a:lnTo>
                <a:lnTo>
                  <a:pt x="430" y="337"/>
                </a:lnTo>
                <a:lnTo>
                  <a:pt x="430" y="33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17" name="Settings"/>
          <p:cNvGrpSpPr/>
          <p:nvPr/>
        </p:nvGrpSpPr>
        <p:grpSpPr>
          <a:xfrm>
            <a:off x="8479261" y="3229243"/>
            <a:ext cx="879287" cy="999887"/>
            <a:chOff x="5174372" y="2152828"/>
            <a:chExt cx="586191" cy="666591"/>
          </a:xfrm>
        </p:grpSpPr>
        <p:sp>
          <p:nvSpPr>
            <p:cNvPr id="267" name="Freeform 258"/>
            <p:cNvSpPr>
              <a:spLocks noEditPoints="1"/>
            </p:cNvSpPr>
            <p:nvPr/>
          </p:nvSpPr>
          <p:spPr bwMode="auto">
            <a:xfrm>
              <a:off x="5174372" y="2152828"/>
              <a:ext cx="156415" cy="666591"/>
            </a:xfrm>
            <a:custGeom>
              <a:avLst/>
              <a:gdLst>
                <a:gd name="T0" fmla="*/ 83 w 107"/>
                <a:gd name="T1" fmla="*/ 29 h 456"/>
                <a:gd name="T2" fmla="*/ 83 w 107"/>
                <a:gd name="T3" fmla="*/ 23 h 456"/>
                <a:gd name="T4" fmla="*/ 78 w 107"/>
                <a:gd name="T5" fmla="*/ 13 h 456"/>
                <a:gd name="T6" fmla="*/ 70 w 107"/>
                <a:gd name="T7" fmla="*/ 5 h 456"/>
                <a:gd name="T8" fmla="*/ 60 w 107"/>
                <a:gd name="T9" fmla="*/ 0 h 456"/>
                <a:gd name="T10" fmla="*/ 53 w 107"/>
                <a:gd name="T11" fmla="*/ 0 h 456"/>
                <a:gd name="T12" fmla="*/ 42 w 107"/>
                <a:gd name="T13" fmla="*/ 1 h 456"/>
                <a:gd name="T14" fmla="*/ 32 w 107"/>
                <a:gd name="T15" fmla="*/ 8 h 456"/>
                <a:gd name="T16" fmla="*/ 27 w 107"/>
                <a:gd name="T17" fmla="*/ 18 h 456"/>
                <a:gd name="T18" fmla="*/ 24 w 107"/>
                <a:gd name="T19" fmla="*/ 29 h 456"/>
                <a:gd name="T20" fmla="*/ 24 w 107"/>
                <a:gd name="T21" fmla="*/ 94 h 456"/>
                <a:gd name="T22" fmla="*/ 6 w 107"/>
                <a:gd name="T23" fmla="*/ 114 h 456"/>
                <a:gd name="T24" fmla="*/ 0 w 107"/>
                <a:gd name="T25" fmla="*/ 140 h 456"/>
                <a:gd name="T26" fmla="*/ 1 w 107"/>
                <a:gd name="T27" fmla="*/ 155 h 456"/>
                <a:gd name="T28" fmla="*/ 14 w 107"/>
                <a:gd name="T29" fmla="*/ 177 h 456"/>
                <a:gd name="T30" fmla="*/ 24 w 107"/>
                <a:gd name="T31" fmla="*/ 427 h 456"/>
                <a:gd name="T32" fmla="*/ 26 w 107"/>
                <a:gd name="T33" fmla="*/ 433 h 456"/>
                <a:gd name="T34" fmla="*/ 29 w 107"/>
                <a:gd name="T35" fmla="*/ 443 h 456"/>
                <a:gd name="T36" fmla="*/ 37 w 107"/>
                <a:gd name="T37" fmla="*/ 451 h 456"/>
                <a:gd name="T38" fmla="*/ 49 w 107"/>
                <a:gd name="T39" fmla="*/ 456 h 456"/>
                <a:gd name="T40" fmla="*/ 53 w 107"/>
                <a:gd name="T41" fmla="*/ 456 h 456"/>
                <a:gd name="T42" fmla="*/ 65 w 107"/>
                <a:gd name="T43" fmla="*/ 455 h 456"/>
                <a:gd name="T44" fmla="*/ 75 w 107"/>
                <a:gd name="T45" fmla="*/ 448 h 456"/>
                <a:gd name="T46" fmla="*/ 81 w 107"/>
                <a:gd name="T47" fmla="*/ 438 h 456"/>
                <a:gd name="T48" fmla="*/ 83 w 107"/>
                <a:gd name="T49" fmla="*/ 427 h 456"/>
                <a:gd name="T50" fmla="*/ 83 w 107"/>
                <a:gd name="T51" fmla="*/ 186 h 456"/>
                <a:gd name="T52" fmla="*/ 101 w 107"/>
                <a:gd name="T53" fmla="*/ 166 h 456"/>
                <a:gd name="T54" fmla="*/ 107 w 107"/>
                <a:gd name="T55" fmla="*/ 140 h 456"/>
                <a:gd name="T56" fmla="*/ 106 w 107"/>
                <a:gd name="T57" fmla="*/ 127 h 456"/>
                <a:gd name="T58" fmla="*/ 93 w 107"/>
                <a:gd name="T59" fmla="*/ 102 h 456"/>
                <a:gd name="T60" fmla="*/ 83 w 107"/>
                <a:gd name="T61" fmla="*/ 94 h 456"/>
                <a:gd name="T62" fmla="*/ 53 w 107"/>
                <a:gd name="T63" fmla="*/ 173 h 456"/>
                <a:gd name="T64" fmla="*/ 40 w 107"/>
                <a:gd name="T65" fmla="*/ 169 h 456"/>
                <a:gd name="T66" fmla="*/ 31 w 107"/>
                <a:gd name="T67" fmla="*/ 163 h 456"/>
                <a:gd name="T68" fmla="*/ 24 w 107"/>
                <a:gd name="T69" fmla="*/ 153 h 456"/>
                <a:gd name="T70" fmla="*/ 21 w 107"/>
                <a:gd name="T71" fmla="*/ 140 h 456"/>
                <a:gd name="T72" fmla="*/ 23 w 107"/>
                <a:gd name="T73" fmla="*/ 133 h 456"/>
                <a:gd name="T74" fmla="*/ 27 w 107"/>
                <a:gd name="T75" fmla="*/ 122 h 456"/>
                <a:gd name="T76" fmla="*/ 36 w 107"/>
                <a:gd name="T77" fmla="*/ 114 h 456"/>
                <a:gd name="T78" fmla="*/ 47 w 107"/>
                <a:gd name="T79" fmla="*/ 109 h 456"/>
                <a:gd name="T80" fmla="*/ 53 w 107"/>
                <a:gd name="T81" fmla="*/ 107 h 456"/>
                <a:gd name="T82" fmla="*/ 67 w 107"/>
                <a:gd name="T83" fmla="*/ 111 h 456"/>
                <a:gd name="T84" fmla="*/ 76 w 107"/>
                <a:gd name="T85" fmla="*/ 117 h 456"/>
                <a:gd name="T86" fmla="*/ 83 w 107"/>
                <a:gd name="T87" fmla="*/ 127 h 456"/>
                <a:gd name="T88" fmla="*/ 86 w 107"/>
                <a:gd name="T89" fmla="*/ 140 h 456"/>
                <a:gd name="T90" fmla="*/ 86 w 107"/>
                <a:gd name="T91" fmla="*/ 146 h 456"/>
                <a:gd name="T92" fmla="*/ 81 w 107"/>
                <a:gd name="T93" fmla="*/ 158 h 456"/>
                <a:gd name="T94" fmla="*/ 71 w 107"/>
                <a:gd name="T95" fmla="*/ 168 h 456"/>
                <a:gd name="T96" fmla="*/ 60 w 107"/>
                <a:gd name="T97" fmla="*/ 173 h 456"/>
                <a:gd name="T98" fmla="*/ 53 w 107"/>
                <a:gd name="T99" fmla="*/ 17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456">
                  <a:moveTo>
                    <a:pt x="83" y="94"/>
                  </a:moveTo>
                  <a:lnTo>
                    <a:pt x="83" y="29"/>
                  </a:lnTo>
                  <a:lnTo>
                    <a:pt x="83" y="29"/>
                  </a:lnTo>
                  <a:lnTo>
                    <a:pt x="83" y="23"/>
                  </a:lnTo>
                  <a:lnTo>
                    <a:pt x="81" y="18"/>
                  </a:lnTo>
                  <a:lnTo>
                    <a:pt x="78" y="13"/>
                  </a:lnTo>
                  <a:lnTo>
                    <a:pt x="75" y="8"/>
                  </a:lnTo>
                  <a:lnTo>
                    <a:pt x="70" y="5"/>
                  </a:lnTo>
                  <a:lnTo>
                    <a:pt x="65" y="1"/>
                  </a:lnTo>
                  <a:lnTo>
                    <a:pt x="60" y="0"/>
                  </a:lnTo>
                  <a:lnTo>
                    <a:pt x="53" y="0"/>
                  </a:lnTo>
                  <a:lnTo>
                    <a:pt x="53" y="0"/>
                  </a:lnTo>
                  <a:lnTo>
                    <a:pt x="49" y="0"/>
                  </a:lnTo>
                  <a:lnTo>
                    <a:pt x="42" y="1"/>
                  </a:lnTo>
                  <a:lnTo>
                    <a:pt x="37" y="5"/>
                  </a:lnTo>
                  <a:lnTo>
                    <a:pt x="32" y="8"/>
                  </a:lnTo>
                  <a:lnTo>
                    <a:pt x="29" y="13"/>
                  </a:lnTo>
                  <a:lnTo>
                    <a:pt x="27" y="18"/>
                  </a:lnTo>
                  <a:lnTo>
                    <a:pt x="26" y="23"/>
                  </a:lnTo>
                  <a:lnTo>
                    <a:pt x="24" y="29"/>
                  </a:lnTo>
                  <a:lnTo>
                    <a:pt x="24" y="94"/>
                  </a:lnTo>
                  <a:lnTo>
                    <a:pt x="24" y="94"/>
                  </a:lnTo>
                  <a:lnTo>
                    <a:pt x="14" y="102"/>
                  </a:lnTo>
                  <a:lnTo>
                    <a:pt x="6" y="114"/>
                  </a:lnTo>
                  <a:lnTo>
                    <a:pt x="1" y="127"/>
                  </a:lnTo>
                  <a:lnTo>
                    <a:pt x="0" y="140"/>
                  </a:lnTo>
                  <a:lnTo>
                    <a:pt x="0" y="140"/>
                  </a:lnTo>
                  <a:lnTo>
                    <a:pt x="1" y="155"/>
                  </a:lnTo>
                  <a:lnTo>
                    <a:pt x="6" y="166"/>
                  </a:lnTo>
                  <a:lnTo>
                    <a:pt x="14" y="177"/>
                  </a:lnTo>
                  <a:lnTo>
                    <a:pt x="24" y="186"/>
                  </a:lnTo>
                  <a:lnTo>
                    <a:pt x="24" y="427"/>
                  </a:lnTo>
                  <a:lnTo>
                    <a:pt x="24" y="427"/>
                  </a:lnTo>
                  <a:lnTo>
                    <a:pt x="26" y="433"/>
                  </a:lnTo>
                  <a:lnTo>
                    <a:pt x="27" y="438"/>
                  </a:lnTo>
                  <a:lnTo>
                    <a:pt x="29" y="443"/>
                  </a:lnTo>
                  <a:lnTo>
                    <a:pt x="32" y="448"/>
                  </a:lnTo>
                  <a:lnTo>
                    <a:pt x="37" y="451"/>
                  </a:lnTo>
                  <a:lnTo>
                    <a:pt x="42" y="455"/>
                  </a:lnTo>
                  <a:lnTo>
                    <a:pt x="49" y="456"/>
                  </a:lnTo>
                  <a:lnTo>
                    <a:pt x="53" y="456"/>
                  </a:lnTo>
                  <a:lnTo>
                    <a:pt x="53" y="456"/>
                  </a:lnTo>
                  <a:lnTo>
                    <a:pt x="60" y="456"/>
                  </a:lnTo>
                  <a:lnTo>
                    <a:pt x="65" y="455"/>
                  </a:lnTo>
                  <a:lnTo>
                    <a:pt x="70" y="451"/>
                  </a:lnTo>
                  <a:lnTo>
                    <a:pt x="75" y="448"/>
                  </a:lnTo>
                  <a:lnTo>
                    <a:pt x="78" y="443"/>
                  </a:lnTo>
                  <a:lnTo>
                    <a:pt x="81" y="438"/>
                  </a:lnTo>
                  <a:lnTo>
                    <a:pt x="83" y="433"/>
                  </a:lnTo>
                  <a:lnTo>
                    <a:pt x="83" y="427"/>
                  </a:lnTo>
                  <a:lnTo>
                    <a:pt x="83" y="186"/>
                  </a:lnTo>
                  <a:lnTo>
                    <a:pt x="83" y="186"/>
                  </a:lnTo>
                  <a:lnTo>
                    <a:pt x="93" y="177"/>
                  </a:lnTo>
                  <a:lnTo>
                    <a:pt x="101" y="166"/>
                  </a:lnTo>
                  <a:lnTo>
                    <a:pt x="106" y="155"/>
                  </a:lnTo>
                  <a:lnTo>
                    <a:pt x="107" y="140"/>
                  </a:lnTo>
                  <a:lnTo>
                    <a:pt x="107" y="140"/>
                  </a:lnTo>
                  <a:lnTo>
                    <a:pt x="106" y="127"/>
                  </a:lnTo>
                  <a:lnTo>
                    <a:pt x="101" y="114"/>
                  </a:lnTo>
                  <a:lnTo>
                    <a:pt x="93" y="102"/>
                  </a:lnTo>
                  <a:lnTo>
                    <a:pt x="83" y="94"/>
                  </a:lnTo>
                  <a:lnTo>
                    <a:pt x="83" y="94"/>
                  </a:lnTo>
                  <a:close/>
                  <a:moveTo>
                    <a:pt x="53" y="173"/>
                  </a:moveTo>
                  <a:lnTo>
                    <a:pt x="53" y="173"/>
                  </a:lnTo>
                  <a:lnTo>
                    <a:pt x="47" y="173"/>
                  </a:lnTo>
                  <a:lnTo>
                    <a:pt x="40" y="169"/>
                  </a:lnTo>
                  <a:lnTo>
                    <a:pt x="36" y="168"/>
                  </a:lnTo>
                  <a:lnTo>
                    <a:pt x="31" y="163"/>
                  </a:lnTo>
                  <a:lnTo>
                    <a:pt x="27" y="158"/>
                  </a:lnTo>
                  <a:lnTo>
                    <a:pt x="24" y="153"/>
                  </a:lnTo>
                  <a:lnTo>
                    <a:pt x="23" y="146"/>
                  </a:lnTo>
                  <a:lnTo>
                    <a:pt x="21" y="140"/>
                  </a:lnTo>
                  <a:lnTo>
                    <a:pt x="21" y="140"/>
                  </a:lnTo>
                  <a:lnTo>
                    <a:pt x="23" y="133"/>
                  </a:lnTo>
                  <a:lnTo>
                    <a:pt x="24" y="127"/>
                  </a:lnTo>
                  <a:lnTo>
                    <a:pt x="27" y="122"/>
                  </a:lnTo>
                  <a:lnTo>
                    <a:pt x="31" y="117"/>
                  </a:lnTo>
                  <a:lnTo>
                    <a:pt x="36" y="114"/>
                  </a:lnTo>
                  <a:lnTo>
                    <a:pt x="40" y="111"/>
                  </a:lnTo>
                  <a:lnTo>
                    <a:pt x="47" y="109"/>
                  </a:lnTo>
                  <a:lnTo>
                    <a:pt x="53" y="107"/>
                  </a:lnTo>
                  <a:lnTo>
                    <a:pt x="53" y="107"/>
                  </a:lnTo>
                  <a:lnTo>
                    <a:pt x="60" y="109"/>
                  </a:lnTo>
                  <a:lnTo>
                    <a:pt x="67" y="111"/>
                  </a:lnTo>
                  <a:lnTo>
                    <a:pt x="71" y="114"/>
                  </a:lnTo>
                  <a:lnTo>
                    <a:pt x="76" y="117"/>
                  </a:lnTo>
                  <a:lnTo>
                    <a:pt x="81" y="122"/>
                  </a:lnTo>
                  <a:lnTo>
                    <a:pt x="83" y="127"/>
                  </a:lnTo>
                  <a:lnTo>
                    <a:pt x="86" y="133"/>
                  </a:lnTo>
                  <a:lnTo>
                    <a:pt x="86" y="140"/>
                  </a:lnTo>
                  <a:lnTo>
                    <a:pt x="86" y="140"/>
                  </a:lnTo>
                  <a:lnTo>
                    <a:pt x="86" y="146"/>
                  </a:lnTo>
                  <a:lnTo>
                    <a:pt x="83" y="153"/>
                  </a:lnTo>
                  <a:lnTo>
                    <a:pt x="81" y="158"/>
                  </a:lnTo>
                  <a:lnTo>
                    <a:pt x="76" y="163"/>
                  </a:lnTo>
                  <a:lnTo>
                    <a:pt x="71" y="168"/>
                  </a:lnTo>
                  <a:lnTo>
                    <a:pt x="67" y="169"/>
                  </a:lnTo>
                  <a:lnTo>
                    <a:pt x="60" y="173"/>
                  </a:lnTo>
                  <a:lnTo>
                    <a:pt x="53" y="173"/>
                  </a:lnTo>
                  <a:lnTo>
                    <a:pt x="53"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8" name="Freeform 259"/>
            <p:cNvSpPr>
              <a:spLocks noEditPoints="1"/>
            </p:cNvSpPr>
            <p:nvPr/>
          </p:nvSpPr>
          <p:spPr bwMode="auto">
            <a:xfrm>
              <a:off x="5387798" y="2152828"/>
              <a:ext cx="157877" cy="666591"/>
            </a:xfrm>
            <a:custGeom>
              <a:avLst/>
              <a:gdLst>
                <a:gd name="T0" fmla="*/ 83 w 108"/>
                <a:gd name="T1" fmla="*/ 29 h 456"/>
                <a:gd name="T2" fmla="*/ 83 w 108"/>
                <a:gd name="T3" fmla="*/ 23 h 456"/>
                <a:gd name="T4" fmla="*/ 79 w 108"/>
                <a:gd name="T5" fmla="*/ 13 h 456"/>
                <a:gd name="T6" fmla="*/ 70 w 108"/>
                <a:gd name="T7" fmla="*/ 5 h 456"/>
                <a:gd name="T8" fmla="*/ 61 w 108"/>
                <a:gd name="T9" fmla="*/ 0 h 456"/>
                <a:gd name="T10" fmla="*/ 54 w 108"/>
                <a:gd name="T11" fmla="*/ 0 h 456"/>
                <a:gd name="T12" fmla="*/ 43 w 108"/>
                <a:gd name="T13" fmla="*/ 1 h 456"/>
                <a:gd name="T14" fmla="*/ 33 w 108"/>
                <a:gd name="T15" fmla="*/ 8 h 456"/>
                <a:gd name="T16" fmla="*/ 26 w 108"/>
                <a:gd name="T17" fmla="*/ 18 h 456"/>
                <a:gd name="T18" fmla="*/ 25 w 108"/>
                <a:gd name="T19" fmla="*/ 29 h 456"/>
                <a:gd name="T20" fmla="*/ 25 w 108"/>
                <a:gd name="T21" fmla="*/ 241 h 456"/>
                <a:gd name="T22" fmla="*/ 7 w 108"/>
                <a:gd name="T23" fmla="*/ 261 h 456"/>
                <a:gd name="T24" fmla="*/ 0 w 108"/>
                <a:gd name="T25" fmla="*/ 287 h 456"/>
                <a:gd name="T26" fmla="*/ 2 w 108"/>
                <a:gd name="T27" fmla="*/ 300 h 456"/>
                <a:gd name="T28" fmla="*/ 15 w 108"/>
                <a:gd name="T29" fmla="*/ 324 h 456"/>
                <a:gd name="T30" fmla="*/ 25 w 108"/>
                <a:gd name="T31" fmla="*/ 427 h 456"/>
                <a:gd name="T32" fmla="*/ 25 w 108"/>
                <a:gd name="T33" fmla="*/ 433 h 456"/>
                <a:gd name="T34" fmla="*/ 30 w 108"/>
                <a:gd name="T35" fmla="*/ 443 h 456"/>
                <a:gd name="T36" fmla="*/ 38 w 108"/>
                <a:gd name="T37" fmla="*/ 451 h 456"/>
                <a:gd name="T38" fmla="*/ 48 w 108"/>
                <a:gd name="T39" fmla="*/ 456 h 456"/>
                <a:gd name="T40" fmla="*/ 54 w 108"/>
                <a:gd name="T41" fmla="*/ 456 h 456"/>
                <a:gd name="T42" fmla="*/ 66 w 108"/>
                <a:gd name="T43" fmla="*/ 455 h 456"/>
                <a:gd name="T44" fmla="*/ 75 w 108"/>
                <a:gd name="T45" fmla="*/ 448 h 456"/>
                <a:gd name="T46" fmla="*/ 82 w 108"/>
                <a:gd name="T47" fmla="*/ 438 h 456"/>
                <a:gd name="T48" fmla="*/ 83 w 108"/>
                <a:gd name="T49" fmla="*/ 427 h 456"/>
                <a:gd name="T50" fmla="*/ 83 w 108"/>
                <a:gd name="T51" fmla="*/ 332 h 456"/>
                <a:gd name="T52" fmla="*/ 101 w 108"/>
                <a:gd name="T53" fmla="*/ 313 h 456"/>
                <a:gd name="T54" fmla="*/ 108 w 108"/>
                <a:gd name="T55" fmla="*/ 287 h 456"/>
                <a:gd name="T56" fmla="*/ 106 w 108"/>
                <a:gd name="T57" fmla="*/ 272 h 456"/>
                <a:gd name="T58" fmla="*/ 93 w 108"/>
                <a:gd name="T59" fmla="*/ 249 h 456"/>
                <a:gd name="T60" fmla="*/ 83 w 108"/>
                <a:gd name="T61" fmla="*/ 241 h 456"/>
                <a:gd name="T62" fmla="*/ 54 w 108"/>
                <a:gd name="T63" fmla="*/ 319 h 456"/>
                <a:gd name="T64" fmla="*/ 41 w 108"/>
                <a:gd name="T65" fmla="*/ 316 h 456"/>
                <a:gd name="T66" fmla="*/ 31 w 108"/>
                <a:gd name="T67" fmla="*/ 310 h 456"/>
                <a:gd name="T68" fmla="*/ 25 w 108"/>
                <a:gd name="T69" fmla="*/ 300 h 456"/>
                <a:gd name="T70" fmla="*/ 22 w 108"/>
                <a:gd name="T71" fmla="*/ 287 h 456"/>
                <a:gd name="T72" fmla="*/ 23 w 108"/>
                <a:gd name="T73" fmla="*/ 280 h 456"/>
                <a:gd name="T74" fmla="*/ 28 w 108"/>
                <a:gd name="T75" fmla="*/ 269 h 456"/>
                <a:gd name="T76" fmla="*/ 36 w 108"/>
                <a:gd name="T77" fmla="*/ 259 h 456"/>
                <a:gd name="T78" fmla="*/ 48 w 108"/>
                <a:gd name="T79" fmla="*/ 254 h 456"/>
                <a:gd name="T80" fmla="*/ 54 w 108"/>
                <a:gd name="T81" fmla="*/ 254 h 456"/>
                <a:gd name="T82" fmla="*/ 67 w 108"/>
                <a:gd name="T83" fmla="*/ 257 h 456"/>
                <a:gd name="T84" fmla="*/ 77 w 108"/>
                <a:gd name="T85" fmla="*/ 264 h 456"/>
                <a:gd name="T86" fmla="*/ 83 w 108"/>
                <a:gd name="T87" fmla="*/ 274 h 456"/>
                <a:gd name="T88" fmla="*/ 87 w 108"/>
                <a:gd name="T89" fmla="*/ 287 h 456"/>
                <a:gd name="T90" fmla="*/ 85 w 108"/>
                <a:gd name="T91" fmla="*/ 293 h 456"/>
                <a:gd name="T92" fmla="*/ 80 w 108"/>
                <a:gd name="T93" fmla="*/ 305 h 456"/>
                <a:gd name="T94" fmla="*/ 72 w 108"/>
                <a:gd name="T95" fmla="*/ 313 h 456"/>
                <a:gd name="T96" fmla="*/ 61 w 108"/>
                <a:gd name="T97" fmla="*/ 318 h 456"/>
                <a:gd name="T98" fmla="*/ 54 w 108"/>
                <a:gd name="T99" fmla="*/ 31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456">
                  <a:moveTo>
                    <a:pt x="83" y="241"/>
                  </a:moveTo>
                  <a:lnTo>
                    <a:pt x="83" y="29"/>
                  </a:lnTo>
                  <a:lnTo>
                    <a:pt x="83" y="29"/>
                  </a:lnTo>
                  <a:lnTo>
                    <a:pt x="83" y="23"/>
                  </a:lnTo>
                  <a:lnTo>
                    <a:pt x="82" y="18"/>
                  </a:lnTo>
                  <a:lnTo>
                    <a:pt x="79" y="13"/>
                  </a:lnTo>
                  <a:lnTo>
                    <a:pt x="75" y="8"/>
                  </a:lnTo>
                  <a:lnTo>
                    <a:pt x="70" y="5"/>
                  </a:lnTo>
                  <a:lnTo>
                    <a:pt x="66" y="1"/>
                  </a:lnTo>
                  <a:lnTo>
                    <a:pt x="61" y="0"/>
                  </a:lnTo>
                  <a:lnTo>
                    <a:pt x="54" y="0"/>
                  </a:lnTo>
                  <a:lnTo>
                    <a:pt x="54" y="0"/>
                  </a:lnTo>
                  <a:lnTo>
                    <a:pt x="48" y="0"/>
                  </a:lnTo>
                  <a:lnTo>
                    <a:pt x="43" y="1"/>
                  </a:lnTo>
                  <a:lnTo>
                    <a:pt x="38" y="5"/>
                  </a:lnTo>
                  <a:lnTo>
                    <a:pt x="33" y="8"/>
                  </a:lnTo>
                  <a:lnTo>
                    <a:pt x="30" y="13"/>
                  </a:lnTo>
                  <a:lnTo>
                    <a:pt x="26" y="18"/>
                  </a:lnTo>
                  <a:lnTo>
                    <a:pt x="25" y="23"/>
                  </a:lnTo>
                  <a:lnTo>
                    <a:pt x="25" y="29"/>
                  </a:lnTo>
                  <a:lnTo>
                    <a:pt x="25" y="241"/>
                  </a:lnTo>
                  <a:lnTo>
                    <a:pt x="25" y="241"/>
                  </a:lnTo>
                  <a:lnTo>
                    <a:pt x="15" y="249"/>
                  </a:lnTo>
                  <a:lnTo>
                    <a:pt x="7" y="261"/>
                  </a:lnTo>
                  <a:lnTo>
                    <a:pt x="2" y="272"/>
                  </a:lnTo>
                  <a:lnTo>
                    <a:pt x="0" y="287"/>
                  </a:lnTo>
                  <a:lnTo>
                    <a:pt x="0" y="287"/>
                  </a:lnTo>
                  <a:lnTo>
                    <a:pt x="2" y="300"/>
                  </a:lnTo>
                  <a:lnTo>
                    <a:pt x="7" y="313"/>
                  </a:lnTo>
                  <a:lnTo>
                    <a:pt x="15" y="324"/>
                  </a:lnTo>
                  <a:lnTo>
                    <a:pt x="25" y="332"/>
                  </a:lnTo>
                  <a:lnTo>
                    <a:pt x="25" y="427"/>
                  </a:lnTo>
                  <a:lnTo>
                    <a:pt x="25" y="427"/>
                  </a:lnTo>
                  <a:lnTo>
                    <a:pt x="25" y="433"/>
                  </a:lnTo>
                  <a:lnTo>
                    <a:pt x="26" y="438"/>
                  </a:lnTo>
                  <a:lnTo>
                    <a:pt x="30" y="443"/>
                  </a:lnTo>
                  <a:lnTo>
                    <a:pt x="33" y="448"/>
                  </a:lnTo>
                  <a:lnTo>
                    <a:pt x="38" y="451"/>
                  </a:lnTo>
                  <a:lnTo>
                    <a:pt x="43" y="455"/>
                  </a:lnTo>
                  <a:lnTo>
                    <a:pt x="48" y="456"/>
                  </a:lnTo>
                  <a:lnTo>
                    <a:pt x="54" y="456"/>
                  </a:lnTo>
                  <a:lnTo>
                    <a:pt x="54" y="456"/>
                  </a:lnTo>
                  <a:lnTo>
                    <a:pt x="61" y="456"/>
                  </a:lnTo>
                  <a:lnTo>
                    <a:pt x="66" y="455"/>
                  </a:lnTo>
                  <a:lnTo>
                    <a:pt x="70" y="451"/>
                  </a:lnTo>
                  <a:lnTo>
                    <a:pt x="75" y="448"/>
                  </a:lnTo>
                  <a:lnTo>
                    <a:pt x="79" y="443"/>
                  </a:lnTo>
                  <a:lnTo>
                    <a:pt x="82" y="438"/>
                  </a:lnTo>
                  <a:lnTo>
                    <a:pt x="83" y="433"/>
                  </a:lnTo>
                  <a:lnTo>
                    <a:pt x="83" y="427"/>
                  </a:lnTo>
                  <a:lnTo>
                    <a:pt x="83" y="332"/>
                  </a:lnTo>
                  <a:lnTo>
                    <a:pt x="83" y="332"/>
                  </a:lnTo>
                  <a:lnTo>
                    <a:pt x="93" y="324"/>
                  </a:lnTo>
                  <a:lnTo>
                    <a:pt x="101" y="313"/>
                  </a:lnTo>
                  <a:lnTo>
                    <a:pt x="106" y="300"/>
                  </a:lnTo>
                  <a:lnTo>
                    <a:pt x="108" y="287"/>
                  </a:lnTo>
                  <a:lnTo>
                    <a:pt x="108" y="287"/>
                  </a:lnTo>
                  <a:lnTo>
                    <a:pt x="106" y="272"/>
                  </a:lnTo>
                  <a:lnTo>
                    <a:pt x="101" y="261"/>
                  </a:lnTo>
                  <a:lnTo>
                    <a:pt x="93" y="249"/>
                  </a:lnTo>
                  <a:lnTo>
                    <a:pt x="83" y="241"/>
                  </a:lnTo>
                  <a:lnTo>
                    <a:pt x="83" y="241"/>
                  </a:lnTo>
                  <a:close/>
                  <a:moveTo>
                    <a:pt x="54" y="319"/>
                  </a:moveTo>
                  <a:lnTo>
                    <a:pt x="54" y="319"/>
                  </a:lnTo>
                  <a:lnTo>
                    <a:pt x="48" y="318"/>
                  </a:lnTo>
                  <a:lnTo>
                    <a:pt x="41" y="316"/>
                  </a:lnTo>
                  <a:lnTo>
                    <a:pt x="36" y="313"/>
                  </a:lnTo>
                  <a:lnTo>
                    <a:pt x="31" y="310"/>
                  </a:lnTo>
                  <a:lnTo>
                    <a:pt x="28" y="305"/>
                  </a:lnTo>
                  <a:lnTo>
                    <a:pt x="25" y="300"/>
                  </a:lnTo>
                  <a:lnTo>
                    <a:pt x="23" y="293"/>
                  </a:lnTo>
                  <a:lnTo>
                    <a:pt x="22" y="287"/>
                  </a:lnTo>
                  <a:lnTo>
                    <a:pt x="22" y="287"/>
                  </a:lnTo>
                  <a:lnTo>
                    <a:pt x="23" y="280"/>
                  </a:lnTo>
                  <a:lnTo>
                    <a:pt x="25" y="274"/>
                  </a:lnTo>
                  <a:lnTo>
                    <a:pt x="28" y="269"/>
                  </a:lnTo>
                  <a:lnTo>
                    <a:pt x="31" y="264"/>
                  </a:lnTo>
                  <a:lnTo>
                    <a:pt x="36" y="259"/>
                  </a:lnTo>
                  <a:lnTo>
                    <a:pt x="41" y="257"/>
                  </a:lnTo>
                  <a:lnTo>
                    <a:pt x="48" y="254"/>
                  </a:lnTo>
                  <a:lnTo>
                    <a:pt x="54" y="254"/>
                  </a:lnTo>
                  <a:lnTo>
                    <a:pt x="54" y="254"/>
                  </a:lnTo>
                  <a:lnTo>
                    <a:pt x="61" y="254"/>
                  </a:lnTo>
                  <a:lnTo>
                    <a:pt x="67" y="257"/>
                  </a:lnTo>
                  <a:lnTo>
                    <a:pt x="72" y="259"/>
                  </a:lnTo>
                  <a:lnTo>
                    <a:pt x="77" y="264"/>
                  </a:lnTo>
                  <a:lnTo>
                    <a:pt x="80" y="269"/>
                  </a:lnTo>
                  <a:lnTo>
                    <a:pt x="83" y="274"/>
                  </a:lnTo>
                  <a:lnTo>
                    <a:pt x="85" y="280"/>
                  </a:lnTo>
                  <a:lnTo>
                    <a:pt x="87" y="287"/>
                  </a:lnTo>
                  <a:lnTo>
                    <a:pt x="87" y="287"/>
                  </a:lnTo>
                  <a:lnTo>
                    <a:pt x="85" y="293"/>
                  </a:lnTo>
                  <a:lnTo>
                    <a:pt x="83" y="300"/>
                  </a:lnTo>
                  <a:lnTo>
                    <a:pt x="80" y="305"/>
                  </a:lnTo>
                  <a:lnTo>
                    <a:pt x="77" y="310"/>
                  </a:lnTo>
                  <a:lnTo>
                    <a:pt x="72" y="313"/>
                  </a:lnTo>
                  <a:lnTo>
                    <a:pt x="67" y="316"/>
                  </a:lnTo>
                  <a:lnTo>
                    <a:pt x="61" y="318"/>
                  </a:lnTo>
                  <a:lnTo>
                    <a:pt x="54" y="319"/>
                  </a:lnTo>
                  <a:lnTo>
                    <a:pt x="54" y="3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69" name="Freeform 260"/>
            <p:cNvSpPr>
              <a:spLocks noEditPoints="1"/>
            </p:cNvSpPr>
            <p:nvPr/>
          </p:nvSpPr>
          <p:spPr bwMode="auto">
            <a:xfrm>
              <a:off x="5599762" y="2152828"/>
              <a:ext cx="160801" cy="666591"/>
            </a:xfrm>
            <a:custGeom>
              <a:avLst/>
              <a:gdLst>
                <a:gd name="T0" fmla="*/ 85 w 110"/>
                <a:gd name="T1" fmla="*/ 29 h 456"/>
                <a:gd name="T2" fmla="*/ 84 w 110"/>
                <a:gd name="T3" fmla="*/ 23 h 456"/>
                <a:gd name="T4" fmla="*/ 80 w 110"/>
                <a:gd name="T5" fmla="*/ 13 h 456"/>
                <a:gd name="T6" fmla="*/ 72 w 110"/>
                <a:gd name="T7" fmla="*/ 5 h 456"/>
                <a:gd name="T8" fmla="*/ 61 w 110"/>
                <a:gd name="T9" fmla="*/ 0 h 456"/>
                <a:gd name="T10" fmla="*/ 56 w 110"/>
                <a:gd name="T11" fmla="*/ 0 h 456"/>
                <a:gd name="T12" fmla="*/ 44 w 110"/>
                <a:gd name="T13" fmla="*/ 1 h 456"/>
                <a:gd name="T14" fmla="*/ 35 w 110"/>
                <a:gd name="T15" fmla="*/ 8 h 456"/>
                <a:gd name="T16" fmla="*/ 28 w 110"/>
                <a:gd name="T17" fmla="*/ 18 h 456"/>
                <a:gd name="T18" fmla="*/ 26 w 110"/>
                <a:gd name="T19" fmla="*/ 29 h 456"/>
                <a:gd name="T20" fmla="*/ 26 w 110"/>
                <a:gd name="T21" fmla="*/ 78 h 456"/>
                <a:gd name="T22" fmla="*/ 9 w 110"/>
                <a:gd name="T23" fmla="*/ 98 h 456"/>
                <a:gd name="T24" fmla="*/ 0 w 110"/>
                <a:gd name="T25" fmla="*/ 124 h 456"/>
                <a:gd name="T26" fmla="*/ 4 w 110"/>
                <a:gd name="T27" fmla="*/ 137 h 456"/>
                <a:gd name="T28" fmla="*/ 17 w 110"/>
                <a:gd name="T29" fmla="*/ 161 h 456"/>
                <a:gd name="T30" fmla="*/ 26 w 110"/>
                <a:gd name="T31" fmla="*/ 427 h 456"/>
                <a:gd name="T32" fmla="*/ 26 w 110"/>
                <a:gd name="T33" fmla="*/ 433 h 456"/>
                <a:gd name="T34" fmla="*/ 31 w 110"/>
                <a:gd name="T35" fmla="*/ 443 h 456"/>
                <a:gd name="T36" fmla="*/ 40 w 110"/>
                <a:gd name="T37" fmla="*/ 451 h 456"/>
                <a:gd name="T38" fmla="*/ 49 w 110"/>
                <a:gd name="T39" fmla="*/ 456 h 456"/>
                <a:gd name="T40" fmla="*/ 56 w 110"/>
                <a:gd name="T41" fmla="*/ 456 h 456"/>
                <a:gd name="T42" fmla="*/ 67 w 110"/>
                <a:gd name="T43" fmla="*/ 455 h 456"/>
                <a:gd name="T44" fmla="*/ 75 w 110"/>
                <a:gd name="T45" fmla="*/ 448 h 456"/>
                <a:gd name="T46" fmla="*/ 82 w 110"/>
                <a:gd name="T47" fmla="*/ 438 h 456"/>
                <a:gd name="T48" fmla="*/ 85 w 110"/>
                <a:gd name="T49" fmla="*/ 427 h 456"/>
                <a:gd name="T50" fmla="*/ 85 w 110"/>
                <a:gd name="T51" fmla="*/ 169 h 456"/>
                <a:gd name="T52" fmla="*/ 103 w 110"/>
                <a:gd name="T53" fmla="*/ 150 h 456"/>
                <a:gd name="T54" fmla="*/ 110 w 110"/>
                <a:gd name="T55" fmla="*/ 124 h 456"/>
                <a:gd name="T56" fmla="*/ 108 w 110"/>
                <a:gd name="T57" fmla="*/ 109 h 456"/>
                <a:gd name="T58" fmla="*/ 95 w 110"/>
                <a:gd name="T59" fmla="*/ 86 h 456"/>
                <a:gd name="T60" fmla="*/ 85 w 110"/>
                <a:gd name="T61" fmla="*/ 78 h 456"/>
                <a:gd name="T62" fmla="*/ 56 w 110"/>
                <a:gd name="T63" fmla="*/ 156 h 456"/>
                <a:gd name="T64" fmla="*/ 43 w 110"/>
                <a:gd name="T65" fmla="*/ 153 h 456"/>
                <a:gd name="T66" fmla="*/ 33 w 110"/>
                <a:gd name="T67" fmla="*/ 146 h 456"/>
                <a:gd name="T68" fmla="*/ 25 w 110"/>
                <a:gd name="T69" fmla="*/ 137 h 456"/>
                <a:gd name="T70" fmla="*/ 23 w 110"/>
                <a:gd name="T71" fmla="*/ 124 h 456"/>
                <a:gd name="T72" fmla="*/ 23 w 110"/>
                <a:gd name="T73" fmla="*/ 117 h 456"/>
                <a:gd name="T74" fmla="*/ 28 w 110"/>
                <a:gd name="T75" fmla="*/ 106 h 456"/>
                <a:gd name="T76" fmla="*/ 38 w 110"/>
                <a:gd name="T77" fmla="*/ 98 h 456"/>
                <a:gd name="T78" fmla="*/ 49 w 110"/>
                <a:gd name="T79" fmla="*/ 93 h 456"/>
                <a:gd name="T80" fmla="*/ 56 w 110"/>
                <a:gd name="T81" fmla="*/ 91 h 456"/>
                <a:gd name="T82" fmla="*/ 67 w 110"/>
                <a:gd name="T83" fmla="*/ 94 h 456"/>
                <a:gd name="T84" fmla="*/ 79 w 110"/>
                <a:gd name="T85" fmla="*/ 101 h 456"/>
                <a:gd name="T86" fmla="*/ 85 w 110"/>
                <a:gd name="T87" fmla="*/ 111 h 456"/>
                <a:gd name="T88" fmla="*/ 88 w 110"/>
                <a:gd name="T89" fmla="*/ 124 h 456"/>
                <a:gd name="T90" fmla="*/ 87 w 110"/>
                <a:gd name="T91" fmla="*/ 130 h 456"/>
                <a:gd name="T92" fmla="*/ 82 w 110"/>
                <a:gd name="T93" fmla="*/ 142 h 456"/>
                <a:gd name="T94" fmla="*/ 74 w 110"/>
                <a:gd name="T95" fmla="*/ 150 h 456"/>
                <a:gd name="T96" fmla="*/ 62 w 110"/>
                <a:gd name="T97" fmla="*/ 155 h 456"/>
                <a:gd name="T98" fmla="*/ 56 w 110"/>
                <a:gd name="T99"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456">
                  <a:moveTo>
                    <a:pt x="85" y="78"/>
                  </a:moveTo>
                  <a:lnTo>
                    <a:pt x="85" y="29"/>
                  </a:lnTo>
                  <a:lnTo>
                    <a:pt x="85" y="29"/>
                  </a:lnTo>
                  <a:lnTo>
                    <a:pt x="84" y="23"/>
                  </a:lnTo>
                  <a:lnTo>
                    <a:pt x="82" y="18"/>
                  </a:lnTo>
                  <a:lnTo>
                    <a:pt x="80" y="13"/>
                  </a:lnTo>
                  <a:lnTo>
                    <a:pt x="75" y="8"/>
                  </a:lnTo>
                  <a:lnTo>
                    <a:pt x="72" y="5"/>
                  </a:lnTo>
                  <a:lnTo>
                    <a:pt x="67" y="1"/>
                  </a:lnTo>
                  <a:lnTo>
                    <a:pt x="61" y="0"/>
                  </a:lnTo>
                  <a:lnTo>
                    <a:pt x="56" y="0"/>
                  </a:lnTo>
                  <a:lnTo>
                    <a:pt x="56" y="0"/>
                  </a:lnTo>
                  <a:lnTo>
                    <a:pt x="49" y="0"/>
                  </a:lnTo>
                  <a:lnTo>
                    <a:pt x="44" y="1"/>
                  </a:lnTo>
                  <a:lnTo>
                    <a:pt x="40" y="5"/>
                  </a:lnTo>
                  <a:lnTo>
                    <a:pt x="35" y="8"/>
                  </a:lnTo>
                  <a:lnTo>
                    <a:pt x="31" y="13"/>
                  </a:lnTo>
                  <a:lnTo>
                    <a:pt x="28" y="18"/>
                  </a:lnTo>
                  <a:lnTo>
                    <a:pt x="26" y="23"/>
                  </a:lnTo>
                  <a:lnTo>
                    <a:pt x="26" y="29"/>
                  </a:lnTo>
                  <a:lnTo>
                    <a:pt x="26" y="78"/>
                  </a:lnTo>
                  <a:lnTo>
                    <a:pt x="26" y="78"/>
                  </a:lnTo>
                  <a:lnTo>
                    <a:pt x="17" y="86"/>
                  </a:lnTo>
                  <a:lnTo>
                    <a:pt x="9" y="98"/>
                  </a:lnTo>
                  <a:lnTo>
                    <a:pt x="4" y="109"/>
                  </a:lnTo>
                  <a:lnTo>
                    <a:pt x="0" y="124"/>
                  </a:lnTo>
                  <a:lnTo>
                    <a:pt x="0" y="124"/>
                  </a:lnTo>
                  <a:lnTo>
                    <a:pt x="4" y="137"/>
                  </a:lnTo>
                  <a:lnTo>
                    <a:pt x="9" y="150"/>
                  </a:lnTo>
                  <a:lnTo>
                    <a:pt x="17" y="161"/>
                  </a:lnTo>
                  <a:lnTo>
                    <a:pt x="26" y="169"/>
                  </a:lnTo>
                  <a:lnTo>
                    <a:pt x="26" y="427"/>
                  </a:lnTo>
                  <a:lnTo>
                    <a:pt x="26" y="427"/>
                  </a:lnTo>
                  <a:lnTo>
                    <a:pt x="26" y="433"/>
                  </a:lnTo>
                  <a:lnTo>
                    <a:pt x="28" y="438"/>
                  </a:lnTo>
                  <a:lnTo>
                    <a:pt x="31" y="443"/>
                  </a:lnTo>
                  <a:lnTo>
                    <a:pt x="35" y="448"/>
                  </a:lnTo>
                  <a:lnTo>
                    <a:pt x="40" y="451"/>
                  </a:lnTo>
                  <a:lnTo>
                    <a:pt x="44" y="455"/>
                  </a:lnTo>
                  <a:lnTo>
                    <a:pt x="49" y="456"/>
                  </a:lnTo>
                  <a:lnTo>
                    <a:pt x="56" y="456"/>
                  </a:lnTo>
                  <a:lnTo>
                    <a:pt x="56" y="456"/>
                  </a:lnTo>
                  <a:lnTo>
                    <a:pt x="61" y="456"/>
                  </a:lnTo>
                  <a:lnTo>
                    <a:pt x="67" y="455"/>
                  </a:lnTo>
                  <a:lnTo>
                    <a:pt x="72" y="451"/>
                  </a:lnTo>
                  <a:lnTo>
                    <a:pt x="75" y="448"/>
                  </a:lnTo>
                  <a:lnTo>
                    <a:pt x="80" y="443"/>
                  </a:lnTo>
                  <a:lnTo>
                    <a:pt x="82" y="438"/>
                  </a:lnTo>
                  <a:lnTo>
                    <a:pt x="84" y="433"/>
                  </a:lnTo>
                  <a:lnTo>
                    <a:pt x="85" y="427"/>
                  </a:lnTo>
                  <a:lnTo>
                    <a:pt x="85" y="169"/>
                  </a:lnTo>
                  <a:lnTo>
                    <a:pt x="85" y="169"/>
                  </a:lnTo>
                  <a:lnTo>
                    <a:pt x="95" y="161"/>
                  </a:lnTo>
                  <a:lnTo>
                    <a:pt x="103" y="150"/>
                  </a:lnTo>
                  <a:lnTo>
                    <a:pt x="108" y="137"/>
                  </a:lnTo>
                  <a:lnTo>
                    <a:pt x="110" y="124"/>
                  </a:lnTo>
                  <a:lnTo>
                    <a:pt x="110" y="124"/>
                  </a:lnTo>
                  <a:lnTo>
                    <a:pt x="108" y="109"/>
                  </a:lnTo>
                  <a:lnTo>
                    <a:pt x="103" y="98"/>
                  </a:lnTo>
                  <a:lnTo>
                    <a:pt x="95" y="86"/>
                  </a:lnTo>
                  <a:lnTo>
                    <a:pt x="85" y="78"/>
                  </a:lnTo>
                  <a:lnTo>
                    <a:pt x="85" y="78"/>
                  </a:lnTo>
                  <a:close/>
                  <a:moveTo>
                    <a:pt x="56" y="156"/>
                  </a:moveTo>
                  <a:lnTo>
                    <a:pt x="56" y="156"/>
                  </a:lnTo>
                  <a:lnTo>
                    <a:pt x="49" y="155"/>
                  </a:lnTo>
                  <a:lnTo>
                    <a:pt x="43" y="153"/>
                  </a:lnTo>
                  <a:lnTo>
                    <a:pt x="38" y="150"/>
                  </a:lnTo>
                  <a:lnTo>
                    <a:pt x="33" y="146"/>
                  </a:lnTo>
                  <a:lnTo>
                    <a:pt x="28" y="142"/>
                  </a:lnTo>
                  <a:lnTo>
                    <a:pt x="25" y="137"/>
                  </a:lnTo>
                  <a:lnTo>
                    <a:pt x="23" y="130"/>
                  </a:lnTo>
                  <a:lnTo>
                    <a:pt x="23" y="124"/>
                  </a:lnTo>
                  <a:lnTo>
                    <a:pt x="23" y="124"/>
                  </a:lnTo>
                  <a:lnTo>
                    <a:pt x="23" y="117"/>
                  </a:lnTo>
                  <a:lnTo>
                    <a:pt x="25" y="111"/>
                  </a:lnTo>
                  <a:lnTo>
                    <a:pt x="28" y="106"/>
                  </a:lnTo>
                  <a:lnTo>
                    <a:pt x="33" y="101"/>
                  </a:lnTo>
                  <a:lnTo>
                    <a:pt x="38" y="98"/>
                  </a:lnTo>
                  <a:lnTo>
                    <a:pt x="43" y="94"/>
                  </a:lnTo>
                  <a:lnTo>
                    <a:pt x="49" y="93"/>
                  </a:lnTo>
                  <a:lnTo>
                    <a:pt x="56" y="91"/>
                  </a:lnTo>
                  <a:lnTo>
                    <a:pt x="56" y="91"/>
                  </a:lnTo>
                  <a:lnTo>
                    <a:pt x="62" y="93"/>
                  </a:lnTo>
                  <a:lnTo>
                    <a:pt x="67" y="94"/>
                  </a:lnTo>
                  <a:lnTo>
                    <a:pt x="74" y="98"/>
                  </a:lnTo>
                  <a:lnTo>
                    <a:pt x="79" y="101"/>
                  </a:lnTo>
                  <a:lnTo>
                    <a:pt x="82" y="106"/>
                  </a:lnTo>
                  <a:lnTo>
                    <a:pt x="85" y="111"/>
                  </a:lnTo>
                  <a:lnTo>
                    <a:pt x="87" y="117"/>
                  </a:lnTo>
                  <a:lnTo>
                    <a:pt x="88" y="124"/>
                  </a:lnTo>
                  <a:lnTo>
                    <a:pt x="88" y="124"/>
                  </a:lnTo>
                  <a:lnTo>
                    <a:pt x="87" y="130"/>
                  </a:lnTo>
                  <a:lnTo>
                    <a:pt x="85" y="137"/>
                  </a:lnTo>
                  <a:lnTo>
                    <a:pt x="82" y="142"/>
                  </a:lnTo>
                  <a:lnTo>
                    <a:pt x="79" y="146"/>
                  </a:lnTo>
                  <a:lnTo>
                    <a:pt x="74" y="150"/>
                  </a:lnTo>
                  <a:lnTo>
                    <a:pt x="67" y="153"/>
                  </a:lnTo>
                  <a:lnTo>
                    <a:pt x="62" y="155"/>
                  </a:lnTo>
                  <a:lnTo>
                    <a:pt x="56" y="156"/>
                  </a:lnTo>
                  <a:lnTo>
                    <a:pt x="56" y="1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70" name="Lock"/>
          <p:cNvSpPr>
            <a:spLocks noEditPoints="1"/>
          </p:cNvSpPr>
          <p:nvPr/>
        </p:nvSpPr>
        <p:spPr bwMode="auto">
          <a:xfrm>
            <a:off x="7078103" y="8877727"/>
            <a:ext cx="857360" cy="1002080"/>
          </a:xfrm>
          <a:custGeom>
            <a:avLst/>
            <a:gdLst>
              <a:gd name="T0" fmla="*/ 352 w 391"/>
              <a:gd name="T1" fmla="*/ 157 h 457"/>
              <a:gd name="T2" fmla="*/ 349 w 391"/>
              <a:gd name="T3" fmla="*/ 124 h 457"/>
              <a:gd name="T4" fmla="*/ 334 w 391"/>
              <a:gd name="T5" fmla="*/ 82 h 457"/>
              <a:gd name="T6" fmla="*/ 306 w 391"/>
              <a:gd name="T7" fmla="*/ 46 h 457"/>
              <a:gd name="T8" fmla="*/ 270 w 391"/>
              <a:gd name="T9" fmla="*/ 18 h 457"/>
              <a:gd name="T10" fmla="*/ 228 w 391"/>
              <a:gd name="T11" fmla="*/ 4 h 457"/>
              <a:gd name="T12" fmla="*/ 195 w 391"/>
              <a:gd name="T13" fmla="*/ 0 h 457"/>
              <a:gd name="T14" fmla="*/ 150 w 391"/>
              <a:gd name="T15" fmla="*/ 7 h 457"/>
              <a:gd name="T16" fmla="*/ 107 w 391"/>
              <a:gd name="T17" fmla="*/ 26 h 457"/>
              <a:gd name="T18" fmla="*/ 75 w 391"/>
              <a:gd name="T19" fmla="*/ 57 h 457"/>
              <a:gd name="T20" fmla="*/ 52 w 391"/>
              <a:gd name="T21" fmla="*/ 95 h 457"/>
              <a:gd name="T22" fmla="*/ 41 w 391"/>
              <a:gd name="T23" fmla="*/ 141 h 457"/>
              <a:gd name="T24" fmla="*/ 31 w 391"/>
              <a:gd name="T25" fmla="*/ 180 h 457"/>
              <a:gd name="T26" fmla="*/ 19 w 391"/>
              <a:gd name="T27" fmla="*/ 183 h 457"/>
              <a:gd name="T28" fmla="*/ 5 w 391"/>
              <a:gd name="T29" fmla="*/ 194 h 457"/>
              <a:gd name="T30" fmla="*/ 0 w 391"/>
              <a:gd name="T31" fmla="*/ 212 h 457"/>
              <a:gd name="T32" fmla="*/ 0 w 391"/>
              <a:gd name="T33" fmla="*/ 431 h 457"/>
              <a:gd name="T34" fmla="*/ 10 w 391"/>
              <a:gd name="T35" fmla="*/ 447 h 457"/>
              <a:gd name="T36" fmla="*/ 24 w 391"/>
              <a:gd name="T37" fmla="*/ 455 h 457"/>
              <a:gd name="T38" fmla="*/ 360 w 391"/>
              <a:gd name="T39" fmla="*/ 457 h 457"/>
              <a:gd name="T40" fmla="*/ 378 w 391"/>
              <a:gd name="T41" fmla="*/ 450 h 457"/>
              <a:gd name="T42" fmla="*/ 389 w 391"/>
              <a:gd name="T43" fmla="*/ 437 h 457"/>
              <a:gd name="T44" fmla="*/ 391 w 391"/>
              <a:gd name="T45" fmla="*/ 212 h 457"/>
              <a:gd name="T46" fmla="*/ 389 w 391"/>
              <a:gd name="T47" fmla="*/ 199 h 457"/>
              <a:gd name="T48" fmla="*/ 378 w 391"/>
              <a:gd name="T49" fmla="*/ 186 h 457"/>
              <a:gd name="T50" fmla="*/ 360 w 391"/>
              <a:gd name="T51" fmla="*/ 180 h 457"/>
              <a:gd name="T52" fmla="*/ 215 w 391"/>
              <a:gd name="T53" fmla="*/ 338 h 457"/>
              <a:gd name="T54" fmla="*/ 210 w 391"/>
              <a:gd name="T55" fmla="*/ 351 h 457"/>
              <a:gd name="T56" fmla="*/ 192 w 391"/>
              <a:gd name="T57" fmla="*/ 354 h 457"/>
              <a:gd name="T58" fmla="*/ 181 w 391"/>
              <a:gd name="T59" fmla="*/ 351 h 457"/>
              <a:gd name="T60" fmla="*/ 176 w 391"/>
              <a:gd name="T61" fmla="*/ 315 h 457"/>
              <a:gd name="T62" fmla="*/ 160 w 391"/>
              <a:gd name="T63" fmla="*/ 299 h 457"/>
              <a:gd name="T64" fmla="*/ 155 w 391"/>
              <a:gd name="T65" fmla="*/ 279 h 457"/>
              <a:gd name="T66" fmla="*/ 156 w 391"/>
              <a:gd name="T67" fmla="*/ 266 h 457"/>
              <a:gd name="T68" fmla="*/ 168 w 391"/>
              <a:gd name="T69" fmla="*/ 250 h 457"/>
              <a:gd name="T70" fmla="*/ 184 w 391"/>
              <a:gd name="T71" fmla="*/ 240 h 457"/>
              <a:gd name="T72" fmla="*/ 200 w 391"/>
              <a:gd name="T73" fmla="*/ 238 h 457"/>
              <a:gd name="T74" fmla="*/ 223 w 391"/>
              <a:gd name="T75" fmla="*/ 248 h 457"/>
              <a:gd name="T76" fmla="*/ 236 w 391"/>
              <a:gd name="T77" fmla="*/ 271 h 457"/>
              <a:gd name="T78" fmla="*/ 235 w 391"/>
              <a:gd name="T79" fmla="*/ 291 h 457"/>
              <a:gd name="T80" fmla="*/ 215 w 391"/>
              <a:gd name="T81" fmla="*/ 315 h 457"/>
              <a:gd name="T82" fmla="*/ 98 w 391"/>
              <a:gd name="T83" fmla="*/ 180 h 457"/>
              <a:gd name="T84" fmla="*/ 98 w 391"/>
              <a:gd name="T85" fmla="*/ 134 h 457"/>
              <a:gd name="T86" fmla="*/ 114 w 391"/>
              <a:gd name="T87" fmla="*/ 90 h 457"/>
              <a:gd name="T88" fmla="*/ 158 w 391"/>
              <a:gd name="T89" fmla="*/ 54 h 457"/>
              <a:gd name="T90" fmla="*/ 195 w 391"/>
              <a:gd name="T91" fmla="*/ 46 h 457"/>
              <a:gd name="T92" fmla="*/ 215 w 391"/>
              <a:gd name="T93" fmla="*/ 48 h 457"/>
              <a:gd name="T94" fmla="*/ 265 w 391"/>
              <a:gd name="T95" fmla="*/ 75 h 457"/>
              <a:gd name="T96" fmla="*/ 292 w 391"/>
              <a:gd name="T97" fmla="*/ 124 h 457"/>
              <a:gd name="T98" fmla="*/ 295 w 391"/>
              <a:gd name="T99" fmla="*/ 1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1" h="457">
                <a:moveTo>
                  <a:pt x="360" y="180"/>
                </a:moveTo>
                <a:lnTo>
                  <a:pt x="352" y="180"/>
                </a:lnTo>
                <a:lnTo>
                  <a:pt x="352" y="157"/>
                </a:lnTo>
                <a:lnTo>
                  <a:pt x="352" y="157"/>
                </a:lnTo>
                <a:lnTo>
                  <a:pt x="352" y="141"/>
                </a:lnTo>
                <a:lnTo>
                  <a:pt x="349" y="124"/>
                </a:lnTo>
                <a:lnTo>
                  <a:pt x="345" y="110"/>
                </a:lnTo>
                <a:lnTo>
                  <a:pt x="340" y="95"/>
                </a:lnTo>
                <a:lnTo>
                  <a:pt x="334" y="82"/>
                </a:lnTo>
                <a:lnTo>
                  <a:pt x="326" y="69"/>
                </a:lnTo>
                <a:lnTo>
                  <a:pt x="316" y="57"/>
                </a:lnTo>
                <a:lnTo>
                  <a:pt x="306" y="46"/>
                </a:lnTo>
                <a:lnTo>
                  <a:pt x="295" y="36"/>
                </a:lnTo>
                <a:lnTo>
                  <a:pt x="283" y="26"/>
                </a:lnTo>
                <a:lnTo>
                  <a:pt x="270" y="18"/>
                </a:lnTo>
                <a:lnTo>
                  <a:pt x="257" y="12"/>
                </a:lnTo>
                <a:lnTo>
                  <a:pt x="243" y="7"/>
                </a:lnTo>
                <a:lnTo>
                  <a:pt x="228" y="4"/>
                </a:lnTo>
                <a:lnTo>
                  <a:pt x="212" y="0"/>
                </a:lnTo>
                <a:lnTo>
                  <a:pt x="195" y="0"/>
                </a:lnTo>
                <a:lnTo>
                  <a:pt x="195" y="0"/>
                </a:lnTo>
                <a:lnTo>
                  <a:pt x="179" y="0"/>
                </a:lnTo>
                <a:lnTo>
                  <a:pt x="164" y="4"/>
                </a:lnTo>
                <a:lnTo>
                  <a:pt x="150" y="7"/>
                </a:lnTo>
                <a:lnTo>
                  <a:pt x="135" y="12"/>
                </a:lnTo>
                <a:lnTo>
                  <a:pt x="120" y="18"/>
                </a:lnTo>
                <a:lnTo>
                  <a:pt x="107" y="26"/>
                </a:lnTo>
                <a:lnTo>
                  <a:pt x="96" y="36"/>
                </a:lnTo>
                <a:lnTo>
                  <a:pt x="85" y="46"/>
                </a:lnTo>
                <a:lnTo>
                  <a:pt x="75" y="57"/>
                </a:lnTo>
                <a:lnTo>
                  <a:pt x="65" y="69"/>
                </a:lnTo>
                <a:lnTo>
                  <a:pt x="59" y="82"/>
                </a:lnTo>
                <a:lnTo>
                  <a:pt x="52" y="95"/>
                </a:lnTo>
                <a:lnTo>
                  <a:pt x="45" y="110"/>
                </a:lnTo>
                <a:lnTo>
                  <a:pt x="42" y="124"/>
                </a:lnTo>
                <a:lnTo>
                  <a:pt x="41" y="141"/>
                </a:lnTo>
                <a:lnTo>
                  <a:pt x="39" y="157"/>
                </a:lnTo>
                <a:lnTo>
                  <a:pt x="39" y="180"/>
                </a:lnTo>
                <a:lnTo>
                  <a:pt x="31" y="180"/>
                </a:lnTo>
                <a:lnTo>
                  <a:pt x="31" y="180"/>
                </a:lnTo>
                <a:lnTo>
                  <a:pt x="24" y="181"/>
                </a:lnTo>
                <a:lnTo>
                  <a:pt x="19" y="183"/>
                </a:lnTo>
                <a:lnTo>
                  <a:pt x="13" y="186"/>
                </a:lnTo>
                <a:lnTo>
                  <a:pt x="10" y="190"/>
                </a:lnTo>
                <a:lnTo>
                  <a:pt x="5" y="194"/>
                </a:lnTo>
                <a:lnTo>
                  <a:pt x="3" y="199"/>
                </a:lnTo>
                <a:lnTo>
                  <a:pt x="0" y="206"/>
                </a:lnTo>
                <a:lnTo>
                  <a:pt x="0" y="212"/>
                </a:lnTo>
                <a:lnTo>
                  <a:pt x="0" y="424"/>
                </a:lnTo>
                <a:lnTo>
                  <a:pt x="0" y="424"/>
                </a:lnTo>
                <a:lnTo>
                  <a:pt x="0" y="431"/>
                </a:lnTo>
                <a:lnTo>
                  <a:pt x="3" y="437"/>
                </a:lnTo>
                <a:lnTo>
                  <a:pt x="5" y="442"/>
                </a:lnTo>
                <a:lnTo>
                  <a:pt x="10" y="447"/>
                </a:lnTo>
                <a:lnTo>
                  <a:pt x="13" y="450"/>
                </a:lnTo>
                <a:lnTo>
                  <a:pt x="19" y="454"/>
                </a:lnTo>
                <a:lnTo>
                  <a:pt x="24" y="455"/>
                </a:lnTo>
                <a:lnTo>
                  <a:pt x="31" y="457"/>
                </a:lnTo>
                <a:lnTo>
                  <a:pt x="360" y="457"/>
                </a:lnTo>
                <a:lnTo>
                  <a:pt x="360" y="457"/>
                </a:lnTo>
                <a:lnTo>
                  <a:pt x="367" y="455"/>
                </a:lnTo>
                <a:lnTo>
                  <a:pt x="373" y="454"/>
                </a:lnTo>
                <a:lnTo>
                  <a:pt x="378" y="450"/>
                </a:lnTo>
                <a:lnTo>
                  <a:pt x="383" y="447"/>
                </a:lnTo>
                <a:lnTo>
                  <a:pt x="386" y="442"/>
                </a:lnTo>
                <a:lnTo>
                  <a:pt x="389" y="437"/>
                </a:lnTo>
                <a:lnTo>
                  <a:pt x="391" y="431"/>
                </a:lnTo>
                <a:lnTo>
                  <a:pt x="391" y="424"/>
                </a:lnTo>
                <a:lnTo>
                  <a:pt x="391" y="212"/>
                </a:lnTo>
                <a:lnTo>
                  <a:pt x="391" y="212"/>
                </a:lnTo>
                <a:lnTo>
                  <a:pt x="391" y="206"/>
                </a:lnTo>
                <a:lnTo>
                  <a:pt x="389" y="199"/>
                </a:lnTo>
                <a:lnTo>
                  <a:pt x="386" y="194"/>
                </a:lnTo>
                <a:lnTo>
                  <a:pt x="383" y="190"/>
                </a:lnTo>
                <a:lnTo>
                  <a:pt x="378" y="186"/>
                </a:lnTo>
                <a:lnTo>
                  <a:pt x="373" y="183"/>
                </a:lnTo>
                <a:lnTo>
                  <a:pt x="367" y="181"/>
                </a:lnTo>
                <a:lnTo>
                  <a:pt x="360" y="180"/>
                </a:lnTo>
                <a:lnTo>
                  <a:pt x="360" y="180"/>
                </a:lnTo>
                <a:close/>
                <a:moveTo>
                  <a:pt x="215" y="315"/>
                </a:moveTo>
                <a:lnTo>
                  <a:pt x="215" y="338"/>
                </a:lnTo>
                <a:lnTo>
                  <a:pt x="215" y="338"/>
                </a:lnTo>
                <a:lnTo>
                  <a:pt x="213" y="344"/>
                </a:lnTo>
                <a:lnTo>
                  <a:pt x="210" y="351"/>
                </a:lnTo>
                <a:lnTo>
                  <a:pt x="205" y="354"/>
                </a:lnTo>
                <a:lnTo>
                  <a:pt x="199" y="354"/>
                </a:lnTo>
                <a:lnTo>
                  <a:pt x="192" y="354"/>
                </a:lnTo>
                <a:lnTo>
                  <a:pt x="192" y="354"/>
                </a:lnTo>
                <a:lnTo>
                  <a:pt x="186" y="354"/>
                </a:lnTo>
                <a:lnTo>
                  <a:pt x="181" y="351"/>
                </a:lnTo>
                <a:lnTo>
                  <a:pt x="177" y="344"/>
                </a:lnTo>
                <a:lnTo>
                  <a:pt x="176" y="338"/>
                </a:lnTo>
                <a:lnTo>
                  <a:pt x="176" y="315"/>
                </a:lnTo>
                <a:lnTo>
                  <a:pt x="176" y="315"/>
                </a:lnTo>
                <a:lnTo>
                  <a:pt x="166" y="309"/>
                </a:lnTo>
                <a:lnTo>
                  <a:pt x="160" y="299"/>
                </a:lnTo>
                <a:lnTo>
                  <a:pt x="156" y="292"/>
                </a:lnTo>
                <a:lnTo>
                  <a:pt x="155" y="286"/>
                </a:lnTo>
                <a:lnTo>
                  <a:pt x="155" y="279"/>
                </a:lnTo>
                <a:lnTo>
                  <a:pt x="155" y="273"/>
                </a:lnTo>
                <a:lnTo>
                  <a:pt x="155" y="273"/>
                </a:lnTo>
                <a:lnTo>
                  <a:pt x="156" y="266"/>
                </a:lnTo>
                <a:lnTo>
                  <a:pt x="160" y="260"/>
                </a:lnTo>
                <a:lnTo>
                  <a:pt x="163" y="255"/>
                </a:lnTo>
                <a:lnTo>
                  <a:pt x="168" y="250"/>
                </a:lnTo>
                <a:lnTo>
                  <a:pt x="173" y="245"/>
                </a:lnTo>
                <a:lnTo>
                  <a:pt x="177" y="242"/>
                </a:lnTo>
                <a:lnTo>
                  <a:pt x="184" y="240"/>
                </a:lnTo>
                <a:lnTo>
                  <a:pt x="191" y="238"/>
                </a:lnTo>
                <a:lnTo>
                  <a:pt x="191" y="238"/>
                </a:lnTo>
                <a:lnTo>
                  <a:pt x="200" y="238"/>
                </a:lnTo>
                <a:lnTo>
                  <a:pt x="208" y="240"/>
                </a:lnTo>
                <a:lnTo>
                  <a:pt x="217" y="243"/>
                </a:lnTo>
                <a:lnTo>
                  <a:pt x="223" y="248"/>
                </a:lnTo>
                <a:lnTo>
                  <a:pt x="230" y="255"/>
                </a:lnTo>
                <a:lnTo>
                  <a:pt x="233" y="263"/>
                </a:lnTo>
                <a:lnTo>
                  <a:pt x="236" y="271"/>
                </a:lnTo>
                <a:lnTo>
                  <a:pt x="236" y="279"/>
                </a:lnTo>
                <a:lnTo>
                  <a:pt x="236" y="279"/>
                </a:lnTo>
                <a:lnTo>
                  <a:pt x="235" y="291"/>
                </a:lnTo>
                <a:lnTo>
                  <a:pt x="231" y="300"/>
                </a:lnTo>
                <a:lnTo>
                  <a:pt x="225" y="309"/>
                </a:lnTo>
                <a:lnTo>
                  <a:pt x="215" y="315"/>
                </a:lnTo>
                <a:lnTo>
                  <a:pt x="215" y="315"/>
                </a:lnTo>
                <a:close/>
                <a:moveTo>
                  <a:pt x="295" y="180"/>
                </a:moveTo>
                <a:lnTo>
                  <a:pt x="98" y="180"/>
                </a:lnTo>
                <a:lnTo>
                  <a:pt x="98" y="146"/>
                </a:lnTo>
                <a:lnTo>
                  <a:pt x="98" y="146"/>
                </a:lnTo>
                <a:lnTo>
                  <a:pt x="98" y="134"/>
                </a:lnTo>
                <a:lnTo>
                  <a:pt x="99" y="124"/>
                </a:lnTo>
                <a:lnTo>
                  <a:pt x="106" y="106"/>
                </a:lnTo>
                <a:lnTo>
                  <a:pt x="114" y="90"/>
                </a:lnTo>
                <a:lnTo>
                  <a:pt x="125" y="75"/>
                </a:lnTo>
                <a:lnTo>
                  <a:pt x="140" y="64"/>
                </a:lnTo>
                <a:lnTo>
                  <a:pt x="158" y="54"/>
                </a:lnTo>
                <a:lnTo>
                  <a:pt x="176" y="48"/>
                </a:lnTo>
                <a:lnTo>
                  <a:pt x="186" y="48"/>
                </a:lnTo>
                <a:lnTo>
                  <a:pt x="195" y="46"/>
                </a:lnTo>
                <a:lnTo>
                  <a:pt x="195" y="46"/>
                </a:lnTo>
                <a:lnTo>
                  <a:pt x="205" y="48"/>
                </a:lnTo>
                <a:lnTo>
                  <a:pt x="215" y="48"/>
                </a:lnTo>
                <a:lnTo>
                  <a:pt x="235" y="54"/>
                </a:lnTo>
                <a:lnTo>
                  <a:pt x="251" y="64"/>
                </a:lnTo>
                <a:lnTo>
                  <a:pt x="265" y="75"/>
                </a:lnTo>
                <a:lnTo>
                  <a:pt x="277" y="90"/>
                </a:lnTo>
                <a:lnTo>
                  <a:pt x="287" y="106"/>
                </a:lnTo>
                <a:lnTo>
                  <a:pt x="292" y="124"/>
                </a:lnTo>
                <a:lnTo>
                  <a:pt x="293" y="134"/>
                </a:lnTo>
                <a:lnTo>
                  <a:pt x="295" y="146"/>
                </a:lnTo>
                <a:lnTo>
                  <a:pt x="295" y="18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5" name="Mail"/>
          <p:cNvGrpSpPr/>
          <p:nvPr/>
        </p:nvGrpSpPr>
        <p:grpSpPr>
          <a:xfrm>
            <a:off x="8417864" y="4924226"/>
            <a:ext cx="999887" cy="572304"/>
            <a:chOff x="5133441" y="3282817"/>
            <a:chExt cx="666591" cy="381536"/>
          </a:xfrm>
        </p:grpSpPr>
        <p:sp>
          <p:nvSpPr>
            <p:cNvPr id="271" name="Freeform 262"/>
            <p:cNvSpPr>
              <a:spLocks/>
            </p:cNvSpPr>
            <p:nvPr/>
          </p:nvSpPr>
          <p:spPr bwMode="auto">
            <a:xfrm>
              <a:off x="5174372" y="3282817"/>
              <a:ext cx="586191" cy="216350"/>
            </a:xfrm>
            <a:custGeom>
              <a:avLst/>
              <a:gdLst>
                <a:gd name="T0" fmla="*/ 394 w 401"/>
                <a:gd name="T1" fmla="*/ 0 h 148"/>
                <a:gd name="T2" fmla="*/ 6 w 401"/>
                <a:gd name="T3" fmla="*/ 0 h 148"/>
                <a:gd name="T4" fmla="*/ 6 w 401"/>
                <a:gd name="T5" fmla="*/ 0 h 148"/>
                <a:gd name="T6" fmla="*/ 1 w 401"/>
                <a:gd name="T7" fmla="*/ 0 h 148"/>
                <a:gd name="T8" fmla="*/ 0 w 401"/>
                <a:gd name="T9" fmla="*/ 3 h 148"/>
                <a:gd name="T10" fmla="*/ 0 w 401"/>
                <a:gd name="T11" fmla="*/ 8 h 148"/>
                <a:gd name="T12" fmla="*/ 3 w 401"/>
                <a:gd name="T13" fmla="*/ 11 h 148"/>
                <a:gd name="T14" fmla="*/ 189 w 401"/>
                <a:gd name="T15" fmla="*/ 145 h 148"/>
                <a:gd name="T16" fmla="*/ 189 w 401"/>
                <a:gd name="T17" fmla="*/ 145 h 148"/>
                <a:gd name="T18" fmla="*/ 194 w 401"/>
                <a:gd name="T19" fmla="*/ 146 h 148"/>
                <a:gd name="T20" fmla="*/ 200 w 401"/>
                <a:gd name="T21" fmla="*/ 148 h 148"/>
                <a:gd name="T22" fmla="*/ 207 w 401"/>
                <a:gd name="T23" fmla="*/ 146 h 148"/>
                <a:gd name="T24" fmla="*/ 212 w 401"/>
                <a:gd name="T25" fmla="*/ 145 h 148"/>
                <a:gd name="T26" fmla="*/ 397 w 401"/>
                <a:gd name="T27" fmla="*/ 11 h 148"/>
                <a:gd name="T28" fmla="*/ 397 w 401"/>
                <a:gd name="T29" fmla="*/ 11 h 148"/>
                <a:gd name="T30" fmla="*/ 401 w 401"/>
                <a:gd name="T31" fmla="*/ 8 h 148"/>
                <a:gd name="T32" fmla="*/ 401 w 401"/>
                <a:gd name="T33" fmla="*/ 3 h 148"/>
                <a:gd name="T34" fmla="*/ 397 w 401"/>
                <a:gd name="T35" fmla="*/ 0 h 148"/>
                <a:gd name="T36" fmla="*/ 394 w 401"/>
                <a:gd name="T37" fmla="*/ 0 h 148"/>
                <a:gd name="T38" fmla="*/ 394 w 401"/>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148">
                  <a:moveTo>
                    <a:pt x="394" y="0"/>
                  </a:moveTo>
                  <a:lnTo>
                    <a:pt x="6" y="0"/>
                  </a:lnTo>
                  <a:lnTo>
                    <a:pt x="6" y="0"/>
                  </a:lnTo>
                  <a:lnTo>
                    <a:pt x="1" y="0"/>
                  </a:lnTo>
                  <a:lnTo>
                    <a:pt x="0" y="3"/>
                  </a:lnTo>
                  <a:lnTo>
                    <a:pt x="0" y="8"/>
                  </a:lnTo>
                  <a:lnTo>
                    <a:pt x="3" y="11"/>
                  </a:lnTo>
                  <a:lnTo>
                    <a:pt x="189" y="145"/>
                  </a:lnTo>
                  <a:lnTo>
                    <a:pt x="189" y="145"/>
                  </a:lnTo>
                  <a:lnTo>
                    <a:pt x="194" y="146"/>
                  </a:lnTo>
                  <a:lnTo>
                    <a:pt x="200" y="148"/>
                  </a:lnTo>
                  <a:lnTo>
                    <a:pt x="207" y="146"/>
                  </a:lnTo>
                  <a:lnTo>
                    <a:pt x="212" y="145"/>
                  </a:lnTo>
                  <a:lnTo>
                    <a:pt x="397" y="11"/>
                  </a:lnTo>
                  <a:lnTo>
                    <a:pt x="397" y="11"/>
                  </a:lnTo>
                  <a:lnTo>
                    <a:pt x="401" y="8"/>
                  </a:lnTo>
                  <a:lnTo>
                    <a:pt x="401" y="3"/>
                  </a:lnTo>
                  <a:lnTo>
                    <a:pt x="397" y="0"/>
                  </a:lnTo>
                  <a:lnTo>
                    <a:pt x="394" y="0"/>
                  </a:lnTo>
                  <a:lnTo>
                    <a:pt x="39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2" name="Freeform 263"/>
            <p:cNvSpPr>
              <a:spLocks/>
            </p:cNvSpPr>
            <p:nvPr/>
          </p:nvSpPr>
          <p:spPr bwMode="auto">
            <a:xfrm>
              <a:off x="5133441" y="3329596"/>
              <a:ext cx="666591" cy="334757"/>
            </a:xfrm>
            <a:custGeom>
              <a:avLst/>
              <a:gdLst>
                <a:gd name="T0" fmla="*/ 217 w 456"/>
                <a:gd name="T1" fmla="*/ 136 h 229"/>
                <a:gd name="T2" fmla="*/ 31 w 456"/>
                <a:gd name="T3" fmla="*/ 4 h 229"/>
                <a:gd name="T4" fmla="*/ 31 w 456"/>
                <a:gd name="T5" fmla="*/ 4 h 229"/>
                <a:gd name="T6" fmla="*/ 26 w 456"/>
                <a:gd name="T7" fmla="*/ 0 h 229"/>
                <a:gd name="T8" fmla="*/ 21 w 456"/>
                <a:gd name="T9" fmla="*/ 0 h 229"/>
                <a:gd name="T10" fmla="*/ 15 w 456"/>
                <a:gd name="T11" fmla="*/ 0 h 229"/>
                <a:gd name="T12" fmla="*/ 10 w 456"/>
                <a:gd name="T13" fmla="*/ 2 h 229"/>
                <a:gd name="T14" fmla="*/ 7 w 456"/>
                <a:gd name="T15" fmla="*/ 5 h 229"/>
                <a:gd name="T16" fmla="*/ 3 w 456"/>
                <a:gd name="T17" fmla="*/ 8 h 229"/>
                <a:gd name="T18" fmla="*/ 0 w 456"/>
                <a:gd name="T19" fmla="*/ 13 h 229"/>
                <a:gd name="T20" fmla="*/ 0 w 456"/>
                <a:gd name="T21" fmla="*/ 20 h 229"/>
                <a:gd name="T22" fmla="*/ 0 w 456"/>
                <a:gd name="T23" fmla="*/ 209 h 229"/>
                <a:gd name="T24" fmla="*/ 0 w 456"/>
                <a:gd name="T25" fmla="*/ 209 h 229"/>
                <a:gd name="T26" fmla="*/ 2 w 456"/>
                <a:gd name="T27" fmla="*/ 216 h 229"/>
                <a:gd name="T28" fmla="*/ 5 w 456"/>
                <a:gd name="T29" fmla="*/ 222 h 229"/>
                <a:gd name="T30" fmla="*/ 11 w 456"/>
                <a:gd name="T31" fmla="*/ 227 h 229"/>
                <a:gd name="T32" fmla="*/ 20 w 456"/>
                <a:gd name="T33" fmla="*/ 229 h 229"/>
                <a:gd name="T34" fmla="*/ 437 w 456"/>
                <a:gd name="T35" fmla="*/ 229 h 229"/>
                <a:gd name="T36" fmla="*/ 437 w 456"/>
                <a:gd name="T37" fmla="*/ 229 h 229"/>
                <a:gd name="T38" fmla="*/ 445 w 456"/>
                <a:gd name="T39" fmla="*/ 227 h 229"/>
                <a:gd name="T40" fmla="*/ 450 w 456"/>
                <a:gd name="T41" fmla="*/ 222 h 229"/>
                <a:gd name="T42" fmla="*/ 455 w 456"/>
                <a:gd name="T43" fmla="*/ 216 h 229"/>
                <a:gd name="T44" fmla="*/ 456 w 456"/>
                <a:gd name="T45" fmla="*/ 209 h 229"/>
                <a:gd name="T46" fmla="*/ 456 w 456"/>
                <a:gd name="T47" fmla="*/ 20 h 229"/>
                <a:gd name="T48" fmla="*/ 456 w 456"/>
                <a:gd name="T49" fmla="*/ 20 h 229"/>
                <a:gd name="T50" fmla="*/ 455 w 456"/>
                <a:gd name="T51" fmla="*/ 13 h 229"/>
                <a:gd name="T52" fmla="*/ 453 w 456"/>
                <a:gd name="T53" fmla="*/ 8 h 229"/>
                <a:gd name="T54" fmla="*/ 450 w 456"/>
                <a:gd name="T55" fmla="*/ 5 h 229"/>
                <a:gd name="T56" fmla="*/ 445 w 456"/>
                <a:gd name="T57" fmla="*/ 2 h 229"/>
                <a:gd name="T58" fmla="*/ 440 w 456"/>
                <a:gd name="T59" fmla="*/ 0 h 229"/>
                <a:gd name="T60" fmla="*/ 435 w 456"/>
                <a:gd name="T61" fmla="*/ 0 h 229"/>
                <a:gd name="T62" fmla="*/ 430 w 456"/>
                <a:gd name="T63" fmla="*/ 0 h 229"/>
                <a:gd name="T64" fmla="*/ 425 w 456"/>
                <a:gd name="T65" fmla="*/ 4 h 229"/>
                <a:gd name="T66" fmla="*/ 240 w 456"/>
                <a:gd name="T67" fmla="*/ 136 h 229"/>
                <a:gd name="T68" fmla="*/ 240 w 456"/>
                <a:gd name="T69" fmla="*/ 136 h 229"/>
                <a:gd name="T70" fmla="*/ 235 w 456"/>
                <a:gd name="T71" fmla="*/ 139 h 229"/>
                <a:gd name="T72" fmla="*/ 228 w 456"/>
                <a:gd name="T73" fmla="*/ 141 h 229"/>
                <a:gd name="T74" fmla="*/ 222 w 456"/>
                <a:gd name="T75" fmla="*/ 139 h 229"/>
                <a:gd name="T76" fmla="*/ 217 w 456"/>
                <a:gd name="T77" fmla="*/ 136 h 229"/>
                <a:gd name="T78" fmla="*/ 217 w 456"/>
                <a:gd name="T79"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229">
                  <a:moveTo>
                    <a:pt x="217" y="136"/>
                  </a:moveTo>
                  <a:lnTo>
                    <a:pt x="31" y="4"/>
                  </a:lnTo>
                  <a:lnTo>
                    <a:pt x="31" y="4"/>
                  </a:lnTo>
                  <a:lnTo>
                    <a:pt x="26" y="0"/>
                  </a:lnTo>
                  <a:lnTo>
                    <a:pt x="21" y="0"/>
                  </a:lnTo>
                  <a:lnTo>
                    <a:pt x="15" y="0"/>
                  </a:lnTo>
                  <a:lnTo>
                    <a:pt x="10" y="2"/>
                  </a:lnTo>
                  <a:lnTo>
                    <a:pt x="7" y="5"/>
                  </a:lnTo>
                  <a:lnTo>
                    <a:pt x="3" y="8"/>
                  </a:lnTo>
                  <a:lnTo>
                    <a:pt x="0" y="13"/>
                  </a:lnTo>
                  <a:lnTo>
                    <a:pt x="0" y="20"/>
                  </a:lnTo>
                  <a:lnTo>
                    <a:pt x="0" y="209"/>
                  </a:lnTo>
                  <a:lnTo>
                    <a:pt x="0" y="209"/>
                  </a:lnTo>
                  <a:lnTo>
                    <a:pt x="2" y="216"/>
                  </a:lnTo>
                  <a:lnTo>
                    <a:pt x="5" y="222"/>
                  </a:lnTo>
                  <a:lnTo>
                    <a:pt x="11" y="227"/>
                  </a:lnTo>
                  <a:lnTo>
                    <a:pt x="20" y="229"/>
                  </a:lnTo>
                  <a:lnTo>
                    <a:pt x="437" y="229"/>
                  </a:lnTo>
                  <a:lnTo>
                    <a:pt x="437" y="229"/>
                  </a:lnTo>
                  <a:lnTo>
                    <a:pt x="445" y="227"/>
                  </a:lnTo>
                  <a:lnTo>
                    <a:pt x="450" y="222"/>
                  </a:lnTo>
                  <a:lnTo>
                    <a:pt x="455" y="216"/>
                  </a:lnTo>
                  <a:lnTo>
                    <a:pt x="456" y="209"/>
                  </a:lnTo>
                  <a:lnTo>
                    <a:pt x="456" y="20"/>
                  </a:lnTo>
                  <a:lnTo>
                    <a:pt x="456" y="20"/>
                  </a:lnTo>
                  <a:lnTo>
                    <a:pt x="455" y="13"/>
                  </a:lnTo>
                  <a:lnTo>
                    <a:pt x="453" y="8"/>
                  </a:lnTo>
                  <a:lnTo>
                    <a:pt x="450" y="5"/>
                  </a:lnTo>
                  <a:lnTo>
                    <a:pt x="445" y="2"/>
                  </a:lnTo>
                  <a:lnTo>
                    <a:pt x="440" y="0"/>
                  </a:lnTo>
                  <a:lnTo>
                    <a:pt x="435" y="0"/>
                  </a:lnTo>
                  <a:lnTo>
                    <a:pt x="430" y="0"/>
                  </a:lnTo>
                  <a:lnTo>
                    <a:pt x="425" y="4"/>
                  </a:lnTo>
                  <a:lnTo>
                    <a:pt x="240" y="136"/>
                  </a:lnTo>
                  <a:lnTo>
                    <a:pt x="240" y="136"/>
                  </a:lnTo>
                  <a:lnTo>
                    <a:pt x="235" y="139"/>
                  </a:lnTo>
                  <a:lnTo>
                    <a:pt x="228" y="141"/>
                  </a:lnTo>
                  <a:lnTo>
                    <a:pt x="222" y="139"/>
                  </a:lnTo>
                  <a:lnTo>
                    <a:pt x="217" y="136"/>
                  </a:lnTo>
                  <a:lnTo>
                    <a:pt x="217" y="1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84" name="Bar Graph"/>
          <p:cNvGrpSpPr/>
          <p:nvPr/>
        </p:nvGrpSpPr>
        <p:grpSpPr>
          <a:xfrm>
            <a:off x="9917695" y="407194"/>
            <a:ext cx="1002080" cy="1002080"/>
            <a:chOff x="6133328" y="271462"/>
            <a:chExt cx="668053" cy="668053"/>
          </a:xfrm>
        </p:grpSpPr>
        <p:sp>
          <p:nvSpPr>
            <p:cNvPr id="273" name="Freeform 264"/>
            <p:cNvSpPr>
              <a:spLocks/>
            </p:cNvSpPr>
            <p:nvPr/>
          </p:nvSpPr>
          <p:spPr bwMode="auto">
            <a:xfrm>
              <a:off x="6133328" y="652998"/>
              <a:ext cx="203193" cy="286517"/>
            </a:xfrm>
            <a:custGeom>
              <a:avLst/>
              <a:gdLst>
                <a:gd name="T0" fmla="*/ 119 w 139"/>
                <a:gd name="T1" fmla="*/ 196 h 196"/>
                <a:gd name="T2" fmla="*/ 20 w 139"/>
                <a:gd name="T3" fmla="*/ 196 h 196"/>
                <a:gd name="T4" fmla="*/ 20 w 139"/>
                <a:gd name="T5" fmla="*/ 196 h 196"/>
                <a:gd name="T6" fmla="*/ 14 w 139"/>
                <a:gd name="T7" fmla="*/ 194 h 196"/>
                <a:gd name="T8" fmla="*/ 7 w 139"/>
                <a:gd name="T9" fmla="*/ 189 h 196"/>
                <a:gd name="T10" fmla="*/ 2 w 139"/>
                <a:gd name="T11" fmla="*/ 184 h 196"/>
                <a:gd name="T12" fmla="*/ 0 w 139"/>
                <a:gd name="T13" fmla="*/ 176 h 196"/>
                <a:gd name="T14" fmla="*/ 0 w 139"/>
                <a:gd name="T15" fmla="*/ 19 h 196"/>
                <a:gd name="T16" fmla="*/ 0 w 139"/>
                <a:gd name="T17" fmla="*/ 19 h 196"/>
                <a:gd name="T18" fmla="*/ 2 w 139"/>
                <a:gd name="T19" fmla="*/ 11 h 196"/>
                <a:gd name="T20" fmla="*/ 7 w 139"/>
                <a:gd name="T21" fmla="*/ 6 h 196"/>
                <a:gd name="T22" fmla="*/ 14 w 139"/>
                <a:gd name="T23" fmla="*/ 2 h 196"/>
                <a:gd name="T24" fmla="*/ 20 w 139"/>
                <a:gd name="T25" fmla="*/ 0 h 196"/>
                <a:gd name="T26" fmla="*/ 119 w 139"/>
                <a:gd name="T27" fmla="*/ 0 h 196"/>
                <a:gd name="T28" fmla="*/ 119 w 139"/>
                <a:gd name="T29" fmla="*/ 0 h 196"/>
                <a:gd name="T30" fmla="*/ 128 w 139"/>
                <a:gd name="T31" fmla="*/ 2 h 196"/>
                <a:gd name="T32" fmla="*/ 132 w 139"/>
                <a:gd name="T33" fmla="*/ 6 h 196"/>
                <a:gd name="T34" fmla="*/ 137 w 139"/>
                <a:gd name="T35" fmla="*/ 11 h 196"/>
                <a:gd name="T36" fmla="*/ 139 w 139"/>
                <a:gd name="T37" fmla="*/ 19 h 196"/>
                <a:gd name="T38" fmla="*/ 139 w 139"/>
                <a:gd name="T39" fmla="*/ 176 h 196"/>
                <a:gd name="T40" fmla="*/ 139 w 139"/>
                <a:gd name="T41" fmla="*/ 176 h 196"/>
                <a:gd name="T42" fmla="*/ 137 w 139"/>
                <a:gd name="T43" fmla="*/ 184 h 196"/>
                <a:gd name="T44" fmla="*/ 132 w 139"/>
                <a:gd name="T45" fmla="*/ 189 h 196"/>
                <a:gd name="T46" fmla="*/ 128 w 139"/>
                <a:gd name="T47" fmla="*/ 194 h 196"/>
                <a:gd name="T48" fmla="*/ 119 w 139"/>
                <a:gd name="T49" fmla="*/ 196 h 196"/>
                <a:gd name="T50" fmla="*/ 119 w 139"/>
                <a:gd name="T5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196">
                  <a:moveTo>
                    <a:pt x="119" y="196"/>
                  </a:moveTo>
                  <a:lnTo>
                    <a:pt x="20" y="196"/>
                  </a:lnTo>
                  <a:lnTo>
                    <a:pt x="20" y="196"/>
                  </a:lnTo>
                  <a:lnTo>
                    <a:pt x="14" y="194"/>
                  </a:lnTo>
                  <a:lnTo>
                    <a:pt x="7" y="189"/>
                  </a:lnTo>
                  <a:lnTo>
                    <a:pt x="2" y="184"/>
                  </a:lnTo>
                  <a:lnTo>
                    <a:pt x="0" y="176"/>
                  </a:lnTo>
                  <a:lnTo>
                    <a:pt x="0" y="19"/>
                  </a:lnTo>
                  <a:lnTo>
                    <a:pt x="0" y="19"/>
                  </a:lnTo>
                  <a:lnTo>
                    <a:pt x="2" y="11"/>
                  </a:lnTo>
                  <a:lnTo>
                    <a:pt x="7" y="6"/>
                  </a:lnTo>
                  <a:lnTo>
                    <a:pt x="14" y="2"/>
                  </a:lnTo>
                  <a:lnTo>
                    <a:pt x="20" y="0"/>
                  </a:lnTo>
                  <a:lnTo>
                    <a:pt x="119" y="0"/>
                  </a:lnTo>
                  <a:lnTo>
                    <a:pt x="119" y="0"/>
                  </a:lnTo>
                  <a:lnTo>
                    <a:pt x="128" y="2"/>
                  </a:lnTo>
                  <a:lnTo>
                    <a:pt x="132" y="6"/>
                  </a:lnTo>
                  <a:lnTo>
                    <a:pt x="137" y="11"/>
                  </a:lnTo>
                  <a:lnTo>
                    <a:pt x="139" y="19"/>
                  </a:lnTo>
                  <a:lnTo>
                    <a:pt x="139" y="176"/>
                  </a:lnTo>
                  <a:lnTo>
                    <a:pt x="139" y="176"/>
                  </a:lnTo>
                  <a:lnTo>
                    <a:pt x="137" y="184"/>
                  </a:lnTo>
                  <a:lnTo>
                    <a:pt x="132" y="189"/>
                  </a:lnTo>
                  <a:lnTo>
                    <a:pt x="128" y="194"/>
                  </a:lnTo>
                  <a:lnTo>
                    <a:pt x="119" y="196"/>
                  </a:lnTo>
                  <a:lnTo>
                    <a:pt x="119" y="1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4" name="Freeform 265"/>
            <p:cNvSpPr>
              <a:spLocks/>
            </p:cNvSpPr>
            <p:nvPr/>
          </p:nvSpPr>
          <p:spPr bwMode="auto">
            <a:xfrm>
              <a:off x="6362834" y="461499"/>
              <a:ext cx="201732" cy="478016"/>
            </a:xfrm>
            <a:custGeom>
              <a:avLst/>
              <a:gdLst>
                <a:gd name="T0" fmla="*/ 119 w 138"/>
                <a:gd name="T1" fmla="*/ 327 h 327"/>
                <a:gd name="T2" fmla="*/ 19 w 138"/>
                <a:gd name="T3" fmla="*/ 327 h 327"/>
                <a:gd name="T4" fmla="*/ 19 w 138"/>
                <a:gd name="T5" fmla="*/ 327 h 327"/>
                <a:gd name="T6" fmla="*/ 13 w 138"/>
                <a:gd name="T7" fmla="*/ 325 h 327"/>
                <a:gd name="T8" fmla="*/ 6 w 138"/>
                <a:gd name="T9" fmla="*/ 320 h 327"/>
                <a:gd name="T10" fmla="*/ 2 w 138"/>
                <a:gd name="T11" fmla="*/ 315 h 327"/>
                <a:gd name="T12" fmla="*/ 0 w 138"/>
                <a:gd name="T13" fmla="*/ 307 h 327"/>
                <a:gd name="T14" fmla="*/ 0 w 138"/>
                <a:gd name="T15" fmla="*/ 20 h 327"/>
                <a:gd name="T16" fmla="*/ 0 w 138"/>
                <a:gd name="T17" fmla="*/ 20 h 327"/>
                <a:gd name="T18" fmla="*/ 2 w 138"/>
                <a:gd name="T19" fmla="*/ 12 h 327"/>
                <a:gd name="T20" fmla="*/ 6 w 138"/>
                <a:gd name="T21" fmla="*/ 7 h 327"/>
                <a:gd name="T22" fmla="*/ 13 w 138"/>
                <a:gd name="T23" fmla="*/ 2 h 327"/>
                <a:gd name="T24" fmla="*/ 19 w 138"/>
                <a:gd name="T25" fmla="*/ 0 h 327"/>
                <a:gd name="T26" fmla="*/ 119 w 138"/>
                <a:gd name="T27" fmla="*/ 0 h 327"/>
                <a:gd name="T28" fmla="*/ 119 w 138"/>
                <a:gd name="T29" fmla="*/ 0 h 327"/>
                <a:gd name="T30" fmla="*/ 127 w 138"/>
                <a:gd name="T31" fmla="*/ 2 h 327"/>
                <a:gd name="T32" fmla="*/ 132 w 138"/>
                <a:gd name="T33" fmla="*/ 7 h 327"/>
                <a:gd name="T34" fmla="*/ 137 w 138"/>
                <a:gd name="T35" fmla="*/ 12 h 327"/>
                <a:gd name="T36" fmla="*/ 138 w 138"/>
                <a:gd name="T37" fmla="*/ 20 h 327"/>
                <a:gd name="T38" fmla="*/ 138 w 138"/>
                <a:gd name="T39" fmla="*/ 307 h 327"/>
                <a:gd name="T40" fmla="*/ 138 w 138"/>
                <a:gd name="T41" fmla="*/ 307 h 327"/>
                <a:gd name="T42" fmla="*/ 137 w 138"/>
                <a:gd name="T43" fmla="*/ 315 h 327"/>
                <a:gd name="T44" fmla="*/ 132 w 138"/>
                <a:gd name="T45" fmla="*/ 320 h 327"/>
                <a:gd name="T46" fmla="*/ 127 w 138"/>
                <a:gd name="T47" fmla="*/ 325 h 327"/>
                <a:gd name="T48" fmla="*/ 119 w 138"/>
                <a:gd name="T49" fmla="*/ 327 h 327"/>
                <a:gd name="T50" fmla="*/ 119 w 138"/>
                <a:gd name="T5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327">
                  <a:moveTo>
                    <a:pt x="119" y="327"/>
                  </a:moveTo>
                  <a:lnTo>
                    <a:pt x="19" y="327"/>
                  </a:lnTo>
                  <a:lnTo>
                    <a:pt x="19" y="327"/>
                  </a:lnTo>
                  <a:lnTo>
                    <a:pt x="13" y="325"/>
                  </a:lnTo>
                  <a:lnTo>
                    <a:pt x="6" y="320"/>
                  </a:lnTo>
                  <a:lnTo>
                    <a:pt x="2" y="315"/>
                  </a:lnTo>
                  <a:lnTo>
                    <a:pt x="0" y="307"/>
                  </a:lnTo>
                  <a:lnTo>
                    <a:pt x="0" y="20"/>
                  </a:lnTo>
                  <a:lnTo>
                    <a:pt x="0" y="20"/>
                  </a:lnTo>
                  <a:lnTo>
                    <a:pt x="2" y="12"/>
                  </a:lnTo>
                  <a:lnTo>
                    <a:pt x="6" y="7"/>
                  </a:lnTo>
                  <a:lnTo>
                    <a:pt x="13" y="2"/>
                  </a:lnTo>
                  <a:lnTo>
                    <a:pt x="19" y="0"/>
                  </a:lnTo>
                  <a:lnTo>
                    <a:pt x="119" y="0"/>
                  </a:lnTo>
                  <a:lnTo>
                    <a:pt x="119" y="0"/>
                  </a:lnTo>
                  <a:lnTo>
                    <a:pt x="127" y="2"/>
                  </a:lnTo>
                  <a:lnTo>
                    <a:pt x="132" y="7"/>
                  </a:lnTo>
                  <a:lnTo>
                    <a:pt x="137" y="12"/>
                  </a:lnTo>
                  <a:lnTo>
                    <a:pt x="138" y="20"/>
                  </a:lnTo>
                  <a:lnTo>
                    <a:pt x="138" y="307"/>
                  </a:lnTo>
                  <a:lnTo>
                    <a:pt x="138" y="307"/>
                  </a:lnTo>
                  <a:lnTo>
                    <a:pt x="137" y="315"/>
                  </a:lnTo>
                  <a:lnTo>
                    <a:pt x="132" y="320"/>
                  </a:lnTo>
                  <a:lnTo>
                    <a:pt x="127" y="325"/>
                  </a:lnTo>
                  <a:lnTo>
                    <a:pt x="119" y="327"/>
                  </a:lnTo>
                  <a:lnTo>
                    <a:pt x="119" y="3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5" name="Freeform 266"/>
            <p:cNvSpPr>
              <a:spLocks/>
            </p:cNvSpPr>
            <p:nvPr/>
          </p:nvSpPr>
          <p:spPr bwMode="auto">
            <a:xfrm>
              <a:off x="6601111" y="271462"/>
              <a:ext cx="200270" cy="668053"/>
            </a:xfrm>
            <a:custGeom>
              <a:avLst/>
              <a:gdLst>
                <a:gd name="T0" fmla="*/ 117 w 137"/>
                <a:gd name="T1" fmla="*/ 457 h 457"/>
                <a:gd name="T2" fmla="*/ 19 w 137"/>
                <a:gd name="T3" fmla="*/ 457 h 457"/>
                <a:gd name="T4" fmla="*/ 19 w 137"/>
                <a:gd name="T5" fmla="*/ 457 h 457"/>
                <a:gd name="T6" fmla="*/ 11 w 137"/>
                <a:gd name="T7" fmla="*/ 455 h 457"/>
                <a:gd name="T8" fmla="*/ 5 w 137"/>
                <a:gd name="T9" fmla="*/ 450 h 457"/>
                <a:gd name="T10" fmla="*/ 2 w 137"/>
                <a:gd name="T11" fmla="*/ 445 h 457"/>
                <a:gd name="T12" fmla="*/ 0 w 137"/>
                <a:gd name="T13" fmla="*/ 437 h 457"/>
                <a:gd name="T14" fmla="*/ 0 w 137"/>
                <a:gd name="T15" fmla="*/ 20 h 457"/>
                <a:gd name="T16" fmla="*/ 0 w 137"/>
                <a:gd name="T17" fmla="*/ 20 h 457"/>
                <a:gd name="T18" fmla="*/ 2 w 137"/>
                <a:gd name="T19" fmla="*/ 11 h 457"/>
                <a:gd name="T20" fmla="*/ 5 w 137"/>
                <a:gd name="T21" fmla="*/ 7 h 457"/>
                <a:gd name="T22" fmla="*/ 11 w 137"/>
                <a:gd name="T23" fmla="*/ 2 h 457"/>
                <a:gd name="T24" fmla="*/ 19 w 137"/>
                <a:gd name="T25" fmla="*/ 0 h 457"/>
                <a:gd name="T26" fmla="*/ 117 w 137"/>
                <a:gd name="T27" fmla="*/ 0 h 457"/>
                <a:gd name="T28" fmla="*/ 117 w 137"/>
                <a:gd name="T29" fmla="*/ 0 h 457"/>
                <a:gd name="T30" fmla="*/ 125 w 137"/>
                <a:gd name="T31" fmla="*/ 2 h 457"/>
                <a:gd name="T32" fmla="*/ 132 w 137"/>
                <a:gd name="T33" fmla="*/ 7 h 457"/>
                <a:gd name="T34" fmla="*/ 135 w 137"/>
                <a:gd name="T35" fmla="*/ 11 h 457"/>
                <a:gd name="T36" fmla="*/ 137 w 137"/>
                <a:gd name="T37" fmla="*/ 20 h 457"/>
                <a:gd name="T38" fmla="*/ 137 w 137"/>
                <a:gd name="T39" fmla="*/ 437 h 457"/>
                <a:gd name="T40" fmla="*/ 137 w 137"/>
                <a:gd name="T41" fmla="*/ 437 h 457"/>
                <a:gd name="T42" fmla="*/ 135 w 137"/>
                <a:gd name="T43" fmla="*/ 445 h 457"/>
                <a:gd name="T44" fmla="*/ 132 w 137"/>
                <a:gd name="T45" fmla="*/ 450 h 457"/>
                <a:gd name="T46" fmla="*/ 125 w 137"/>
                <a:gd name="T47" fmla="*/ 455 h 457"/>
                <a:gd name="T48" fmla="*/ 117 w 137"/>
                <a:gd name="T49" fmla="*/ 457 h 457"/>
                <a:gd name="T50" fmla="*/ 117 w 137"/>
                <a:gd name="T51"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57">
                  <a:moveTo>
                    <a:pt x="117" y="457"/>
                  </a:moveTo>
                  <a:lnTo>
                    <a:pt x="19" y="457"/>
                  </a:lnTo>
                  <a:lnTo>
                    <a:pt x="19" y="457"/>
                  </a:lnTo>
                  <a:lnTo>
                    <a:pt x="11" y="455"/>
                  </a:lnTo>
                  <a:lnTo>
                    <a:pt x="5" y="450"/>
                  </a:lnTo>
                  <a:lnTo>
                    <a:pt x="2" y="445"/>
                  </a:lnTo>
                  <a:lnTo>
                    <a:pt x="0" y="437"/>
                  </a:lnTo>
                  <a:lnTo>
                    <a:pt x="0" y="20"/>
                  </a:lnTo>
                  <a:lnTo>
                    <a:pt x="0" y="20"/>
                  </a:lnTo>
                  <a:lnTo>
                    <a:pt x="2" y="11"/>
                  </a:lnTo>
                  <a:lnTo>
                    <a:pt x="5" y="7"/>
                  </a:lnTo>
                  <a:lnTo>
                    <a:pt x="11" y="2"/>
                  </a:lnTo>
                  <a:lnTo>
                    <a:pt x="19" y="0"/>
                  </a:lnTo>
                  <a:lnTo>
                    <a:pt x="117" y="0"/>
                  </a:lnTo>
                  <a:lnTo>
                    <a:pt x="117" y="0"/>
                  </a:lnTo>
                  <a:lnTo>
                    <a:pt x="125" y="2"/>
                  </a:lnTo>
                  <a:lnTo>
                    <a:pt x="132" y="7"/>
                  </a:lnTo>
                  <a:lnTo>
                    <a:pt x="135" y="11"/>
                  </a:lnTo>
                  <a:lnTo>
                    <a:pt x="137" y="20"/>
                  </a:lnTo>
                  <a:lnTo>
                    <a:pt x="137" y="437"/>
                  </a:lnTo>
                  <a:lnTo>
                    <a:pt x="137" y="437"/>
                  </a:lnTo>
                  <a:lnTo>
                    <a:pt x="135" y="445"/>
                  </a:lnTo>
                  <a:lnTo>
                    <a:pt x="132" y="450"/>
                  </a:lnTo>
                  <a:lnTo>
                    <a:pt x="125" y="455"/>
                  </a:lnTo>
                  <a:lnTo>
                    <a:pt x="117" y="457"/>
                  </a:lnTo>
                  <a:lnTo>
                    <a:pt x="117" y="4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76" name="Refresh ver2"/>
          <p:cNvSpPr>
            <a:spLocks/>
          </p:cNvSpPr>
          <p:nvPr/>
        </p:nvSpPr>
        <p:spPr bwMode="auto">
          <a:xfrm>
            <a:off x="2889980" y="3229243"/>
            <a:ext cx="997694" cy="999887"/>
          </a:xfrm>
          <a:custGeom>
            <a:avLst/>
            <a:gdLst>
              <a:gd name="T0" fmla="*/ 407 w 455"/>
              <a:gd name="T1" fmla="*/ 230 h 456"/>
              <a:gd name="T2" fmla="*/ 391 w 455"/>
              <a:gd name="T3" fmla="*/ 238 h 456"/>
              <a:gd name="T4" fmla="*/ 378 w 455"/>
              <a:gd name="T5" fmla="*/ 252 h 456"/>
              <a:gd name="T6" fmla="*/ 373 w 455"/>
              <a:gd name="T7" fmla="*/ 274 h 456"/>
              <a:gd name="T8" fmla="*/ 355 w 455"/>
              <a:gd name="T9" fmla="*/ 310 h 456"/>
              <a:gd name="T10" fmla="*/ 329 w 455"/>
              <a:gd name="T11" fmla="*/ 341 h 456"/>
              <a:gd name="T12" fmla="*/ 295 w 455"/>
              <a:gd name="T13" fmla="*/ 363 h 456"/>
              <a:gd name="T14" fmla="*/ 256 w 455"/>
              <a:gd name="T15" fmla="*/ 376 h 456"/>
              <a:gd name="T16" fmla="*/ 212 w 455"/>
              <a:gd name="T17" fmla="*/ 378 h 456"/>
              <a:gd name="T18" fmla="*/ 187 w 455"/>
              <a:gd name="T19" fmla="*/ 373 h 456"/>
              <a:gd name="T20" fmla="*/ 151 w 455"/>
              <a:gd name="T21" fmla="*/ 357 h 456"/>
              <a:gd name="T22" fmla="*/ 122 w 455"/>
              <a:gd name="T23" fmla="*/ 334 h 456"/>
              <a:gd name="T24" fmla="*/ 99 w 455"/>
              <a:gd name="T25" fmla="*/ 305 h 456"/>
              <a:gd name="T26" fmla="*/ 85 w 455"/>
              <a:gd name="T27" fmla="*/ 270 h 456"/>
              <a:gd name="T28" fmla="*/ 80 w 455"/>
              <a:gd name="T29" fmla="*/ 246 h 456"/>
              <a:gd name="T30" fmla="*/ 81 w 455"/>
              <a:gd name="T31" fmla="*/ 197 h 456"/>
              <a:gd name="T32" fmla="*/ 99 w 455"/>
              <a:gd name="T33" fmla="*/ 155 h 456"/>
              <a:gd name="T34" fmla="*/ 129 w 455"/>
              <a:gd name="T35" fmla="*/ 119 h 456"/>
              <a:gd name="T36" fmla="*/ 166 w 455"/>
              <a:gd name="T37" fmla="*/ 93 h 456"/>
              <a:gd name="T38" fmla="*/ 213 w 455"/>
              <a:gd name="T39" fmla="*/ 81 h 456"/>
              <a:gd name="T40" fmla="*/ 246 w 455"/>
              <a:gd name="T41" fmla="*/ 81 h 456"/>
              <a:gd name="T42" fmla="*/ 295 w 455"/>
              <a:gd name="T43" fmla="*/ 94 h 456"/>
              <a:gd name="T44" fmla="*/ 270 w 455"/>
              <a:gd name="T45" fmla="*/ 130 h 456"/>
              <a:gd name="T46" fmla="*/ 277 w 455"/>
              <a:gd name="T47" fmla="*/ 135 h 456"/>
              <a:gd name="T48" fmla="*/ 391 w 455"/>
              <a:gd name="T49" fmla="*/ 119 h 456"/>
              <a:gd name="T50" fmla="*/ 376 w 455"/>
              <a:gd name="T51" fmla="*/ 5 h 456"/>
              <a:gd name="T52" fmla="*/ 370 w 455"/>
              <a:gd name="T53" fmla="*/ 0 h 456"/>
              <a:gd name="T54" fmla="*/ 344 w 455"/>
              <a:gd name="T55" fmla="*/ 32 h 456"/>
              <a:gd name="T56" fmla="*/ 301 w 455"/>
              <a:gd name="T57" fmla="*/ 13 h 456"/>
              <a:gd name="T58" fmla="*/ 256 w 455"/>
              <a:gd name="T59" fmla="*/ 3 h 456"/>
              <a:gd name="T60" fmla="*/ 223 w 455"/>
              <a:gd name="T61" fmla="*/ 1 h 456"/>
              <a:gd name="T62" fmla="*/ 158 w 455"/>
              <a:gd name="T63" fmla="*/ 13 h 456"/>
              <a:gd name="T64" fmla="*/ 99 w 455"/>
              <a:gd name="T65" fmla="*/ 42 h 456"/>
              <a:gd name="T66" fmla="*/ 54 w 455"/>
              <a:gd name="T67" fmla="*/ 85 h 456"/>
              <a:gd name="T68" fmla="*/ 19 w 455"/>
              <a:gd name="T69" fmla="*/ 138 h 456"/>
              <a:gd name="T70" fmla="*/ 1 w 455"/>
              <a:gd name="T71" fmla="*/ 200 h 456"/>
              <a:gd name="T72" fmla="*/ 0 w 455"/>
              <a:gd name="T73" fmla="*/ 246 h 456"/>
              <a:gd name="T74" fmla="*/ 16 w 455"/>
              <a:gd name="T75" fmla="*/ 313 h 456"/>
              <a:gd name="T76" fmla="*/ 50 w 455"/>
              <a:gd name="T77" fmla="*/ 372 h 456"/>
              <a:gd name="T78" fmla="*/ 99 w 455"/>
              <a:gd name="T79" fmla="*/ 416 h 456"/>
              <a:gd name="T80" fmla="*/ 160 w 455"/>
              <a:gd name="T81" fmla="*/ 447 h 456"/>
              <a:gd name="T82" fmla="*/ 230 w 455"/>
              <a:gd name="T83" fmla="*/ 456 h 456"/>
              <a:gd name="T84" fmla="*/ 269 w 455"/>
              <a:gd name="T85" fmla="*/ 453 h 456"/>
              <a:gd name="T86" fmla="*/ 326 w 455"/>
              <a:gd name="T87" fmla="*/ 435 h 456"/>
              <a:gd name="T88" fmla="*/ 375 w 455"/>
              <a:gd name="T89" fmla="*/ 404 h 456"/>
              <a:gd name="T90" fmla="*/ 414 w 455"/>
              <a:gd name="T91" fmla="*/ 363 h 456"/>
              <a:gd name="T92" fmla="*/ 441 w 455"/>
              <a:gd name="T93" fmla="*/ 313 h 456"/>
              <a:gd name="T94" fmla="*/ 453 w 455"/>
              <a:gd name="T95" fmla="*/ 275 h 456"/>
              <a:gd name="T96" fmla="*/ 450 w 455"/>
              <a:gd name="T97" fmla="*/ 251 h 456"/>
              <a:gd name="T98" fmla="*/ 432 w 455"/>
              <a:gd name="T99" fmla="*/ 233 h 456"/>
              <a:gd name="T100" fmla="*/ 415 w 455"/>
              <a:gd name="T101" fmla="*/ 2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5" h="456">
                <a:moveTo>
                  <a:pt x="415" y="230"/>
                </a:moveTo>
                <a:lnTo>
                  <a:pt x="415" y="230"/>
                </a:lnTo>
                <a:lnTo>
                  <a:pt x="407" y="230"/>
                </a:lnTo>
                <a:lnTo>
                  <a:pt x="402" y="231"/>
                </a:lnTo>
                <a:lnTo>
                  <a:pt x="396" y="235"/>
                </a:lnTo>
                <a:lnTo>
                  <a:pt x="391" y="238"/>
                </a:lnTo>
                <a:lnTo>
                  <a:pt x="386" y="243"/>
                </a:lnTo>
                <a:lnTo>
                  <a:pt x="381" y="248"/>
                </a:lnTo>
                <a:lnTo>
                  <a:pt x="378" y="252"/>
                </a:lnTo>
                <a:lnTo>
                  <a:pt x="376" y="259"/>
                </a:lnTo>
                <a:lnTo>
                  <a:pt x="376" y="259"/>
                </a:lnTo>
                <a:lnTo>
                  <a:pt x="373" y="274"/>
                </a:lnTo>
                <a:lnTo>
                  <a:pt x="368" y="287"/>
                </a:lnTo>
                <a:lnTo>
                  <a:pt x="362" y="298"/>
                </a:lnTo>
                <a:lnTo>
                  <a:pt x="355" y="310"/>
                </a:lnTo>
                <a:lnTo>
                  <a:pt x="347" y="321"/>
                </a:lnTo>
                <a:lnTo>
                  <a:pt x="339" y="331"/>
                </a:lnTo>
                <a:lnTo>
                  <a:pt x="329" y="341"/>
                </a:lnTo>
                <a:lnTo>
                  <a:pt x="318" y="349"/>
                </a:lnTo>
                <a:lnTo>
                  <a:pt x="306" y="357"/>
                </a:lnTo>
                <a:lnTo>
                  <a:pt x="295" y="363"/>
                </a:lnTo>
                <a:lnTo>
                  <a:pt x="282" y="368"/>
                </a:lnTo>
                <a:lnTo>
                  <a:pt x="269" y="373"/>
                </a:lnTo>
                <a:lnTo>
                  <a:pt x="256" y="376"/>
                </a:lnTo>
                <a:lnTo>
                  <a:pt x="241" y="378"/>
                </a:lnTo>
                <a:lnTo>
                  <a:pt x="226" y="378"/>
                </a:lnTo>
                <a:lnTo>
                  <a:pt x="212" y="378"/>
                </a:lnTo>
                <a:lnTo>
                  <a:pt x="212" y="378"/>
                </a:lnTo>
                <a:lnTo>
                  <a:pt x="199" y="375"/>
                </a:lnTo>
                <a:lnTo>
                  <a:pt x="187" y="373"/>
                </a:lnTo>
                <a:lnTo>
                  <a:pt x="174" y="368"/>
                </a:lnTo>
                <a:lnTo>
                  <a:pt x="163" y="363"/>
                </a:lnTo>
                <a:lnTo>
                  <a:pt x="151" y="357"/>
                </a:lnTo>
                <a:lnTo>
                  <a:pt x="142" y="350"/>
                </a:lnTo>
                <a:lnTo>
                  <a:pt x="132" y="342"/>
                </a:lnTo>
                <a:lnTo>
                  <a:pt x="122" y="334"/>
                </a:lnTo>
                <a:lnTo>
                  <a:pt x="114" y="326"/>
                </a:lnTo>
                <a:lnTo>
                  <a:pt x="106" y="316"/>
                </a:lnTo>
                <a:lnTo>
                  <a:pt x="99" y="305"/>
                </a:lnTo>
                <a:lnTo>
                  <a:pt x="94" y="295"/>
                </a:lnTo>
                <a:lnTo>
                  <a:pt x="88" y="283"/>
                </a:lnTo>
                <a:lnTo>
                  <a:pt x="85" y="270"/>
                </a:lnTo>
                <a:lnTo>
                  <a:pt x="81" y="259"/>
                </a:lnTo>
                <a:lnTo>
                  <a:pt x="80" y="246"/>
                </a:lnTo>
                <a:lnTo>
                  <a:pt x="80" y="246"/>
                </a:lnTo>
                <a:lnTo>
                  <a:pt x="78" y="230"/>
                </a:lnTo>
                <a:lnTo>
                  <a:pt x="80" y="213"/>
                </a:lnTo>
                <a:lnTo>
                  <a:pt x="81" y="197"/>
                </a:lnTo>
                <a:lnTo>
                  <a:pt x="86" y="182"/>
                </a:lnTo>
                <a:lnTo>
                  <a:pt x="91" y="168"/>
                </a:lnTo>
                <a:lnTo>
                  <a:pt x="99" y="155"/>
                </a:lnTo>
                <a:lnTo>
                  <a:pt x="107" y="142"/>
                </a:lnTo>
                <a:lnTo>
                  <a:pt x="117" y="129"/>
                </a:lnTo>
                <a:lnTo>
                  <a:pt x="129" y="119"/>
                </a:lnTo>
                <a:lnTo>
                  <a:pt x="140" y="109"/>
                </a:lnTo>
                <a:lnTo>
                  <a:pt x="153" y="101"/>
                </a:lnTo>
                <a:lnTo>
                  <a:pt x="166" y="93"/>
                </a:lnTo>
                <a:lnTo>
                  <a:pt x="181" y="88"/>
                </a:lnTo>
                <a:lnTo>
                  <a:pt x="197" y="83"/>
                </a:lnTo>
                <a:lnTo>
                  <a:pt x="213" y="81"/>
                </a:lnTo>
                <a:lnTo>
                  <a:pt x="230" y="80"/>
                </a:lnTo>
                <a:lnTo>
                  <a:pt x="230" y="80"/>
                </a:lnTo>
                <a:lnTo>
                  <a:pt x="246" y="81"/>
                </a:lnTo>
                <a:lnTo>
                  <a:pt x="264" y="83"/>
                </a:lnTo>
                <a:lnTo>
                  <a:pt x="280" y="88"/>
                </a:lnTo>
                <a:lnTo>
                  <a:pt x="295" y="94"/>
                </a:lnTo>
                <a:lnTo>
                  <a:pt x="272" y="127"/>
                </a:lnTo>
                <a:lnTo>
                  <a:pt x="272" y="127"/>
                </a:lnTo>
                <a:lnTo>
                  <a:pt x="270" y="130"/>
                </a:lnTo>
                <a:lnTo>
                  <a:pt x="270" y="132"/>
                </a:lnTo>
                <a:lnTo>
                  <a:pt x="274" y="135"/>
                </a:lnTo>
                <a:lnTo>
                  <a:pt x="277" y="135"/>
                </a:lnTo>
                <a:lnTo>
                  <a:pt x="388" y="120"/>
                </a:lnTo>
                <a:lnTo>
                  <a:pt x="388" y="120"/>
                </a:lnTo>
                <a:lnTo>
                  <a:pt x="391" y="119"/>
                </a:lnTo>
                <a:lnTo>
                  <a:pt x="393" y="114"/>
                </a:lnTo>
                <a:lnTo>
                  <a:pt x="376" y="5"/>
                </a:lnTo>
                <a:lnTo>
                  <a:pt x="376" y="5"/>
                </a:lnTo>
                <a:lnTo>
                  <a:pt x="375" y="1"/>
                </a:lnTo>
                <a:lnTo>
                  <a:pt x="373" y="0"/>
                </a:lnTo>
                <a:lnTo>
                  <a:pt x="370" y="0"/>
                </a:lnTo>
                <a:lnTo>
                  <a:pt x="366" y="1"/>
                </a:lnTo>
                <a:lnTo>
                  <a:pt x="344" y="32"/>
                </a:lnTo>
                <a:lnTo>
                  <a:pt x="344" y="32"/>
                </a:lnTo>
                <a:lnTo>
                  <a:pt x="331" y="26"/>
                </a:lnTo>
                <a:lnTo>
                  <a:pt x="316" y="19"/>
                </a:lnTo>
                <a:lnTo>
                  <a:pt x="301" y="13"/>
                </a:lnTo>
                <a:lnTo>
                  <a:pt x="287" y="9"/>
                </a:lnTo>
                <a:lnTo>
                  <a:pt x="270" y="6"/>
                </a:lnTo>
                <a:lnTo>
                  <a:pt x="256" y="3"/>
                </a:lnTo>
                <a:lnTo>
                  <a:pt x="239" y="1"/>
                </a:lnTo>
                <a:lnTo>
                  <a:pt x="223" y="1"/>
                </a:lnTo>
                <a:lnTo>
                  <a:pt x="223" y="1"/>
                </a:lnTo>
                <a:lnTo>
                  <a:pt x="200" y="3"/>
                </a:lnTo>
                <a:lnTo>
                  <a:pt x="179" y="8"/>
                </a:lnTo>
                <a:lnTo>
                  <a:pt x="158" y="13"/>
                </a:lnTo>
                <a:lnTo>
                  <a:pt x="137" y="21"/>
                </a:lnTo>
                <a:lnTo>
                  <a:pt x="119" y="31"/>
                </a:lnTo>
                <a:lnTo>
                  <a:pt x="99" y="42"/>
                </a:lnTo>
                <a:lnTo>
                  <a:pt x="83" y="54"/>
                </a:lnTo>
                <a:lnTo>
                  <a:pt x="67" y="68"/>
                </a:lnTo>
                <a:lnTo>
                  <a:pt x="54" y="85"/>
                </a:lnTo>
                <a:lnTo>
                  <a:pt x="41" y="101"/>
                </a:lnTo>
                <a:lnTo>
                  <a:pt x="29" y="119"/>
                </a:lnTo>
                <a:lnTo>
                  <a:pt x="19" y="138"/>
                </a:lnTo>
                <a:lnTo>
                  <a:pt x="11" y="158"/>
                </a:lnTo>
                <a:lnTo>
                  <a:pt x="5" y="179"/>
                </a:lnTo>
                <a:lnTo>
                  <a:pt x="1" y="200"/>
                </a:lnTo>
                <a:lnTo>
                  <a:pt x="0" y="223"/>
                </a:lnTo>
                <a:lnTo>
                  <a:pt x="0" y="223"/>
                </a:lnTo>
                <a:lnTo>
                  <a:pt x="0" y="246"/>
                </a:lnTo>
                <a:lnTo>
                  <a:pt x="3" y="270"/>
                </a:lnTo>
                <a:lnTo>
                  <a:pt x="8" y="292"/>
                </a:lnTo>
                <a:lnTo>
                  <a:pt x="16" y="313"/>
                </a:lnTo>
                <a:lnTo>
                  <a:pt x="26" y="334"/>
                </a:lnTo>
                <a:lnTo>
                  <a:pt x="37" y="354"/>
                </a:lnTo>
                <a:lnTo>
                  <a:pt x="50" y="372"/>
                </a:lnTo>
                <a:lnTo>
                  <a:pt x="65" y="388"/>
                </a:lnTo>
                <a:lnTo>
                  <a:pt x="81" y="403"/>
                </a:lnTo>
                <a:lnTo>
                  <a:pt x="99" y="416"/>
                </a:lnTo>
                <a:lnTo>
                  <a:pt x="119" y="429"/>
                </a:lnTo>
                <a:lnTo>
                  <a:pt x="138" y="438"/>
                </a:lnTo>
                <a:lnTo>
                  <a:pt x="160" y="447"/>
                </a:lnTo>
                <a:lnTo>
                  <a:pt x="182" y="451"/>
                </a:lnTo>
                <a:lnTo>
                  <a:pt x="205" y="455"/>
                </a:lnTo>
                <a:lnTo>
                  <a:pt x="230" y="456"/>
                </a:lnTo>
                <a:lnTo>
                  <a:pt x="230" y="456"/>
                </a:lnTo>
                <a:lnTo>
                  <a:pt x="249" y="455"/>
                </a:lnTo>
                <a:lnTo>
                  <a:pt x="269" y="453"/>
                </a:lnTo>
                <a:lnTo>
                  <a:pt x="288" y="448"/>
                </a:lnTo>
                <a:lnTo>
                  <a:pt x="308" y="443"/>
                </a:lnTo>
                <a:lnTo>
                  <a:pt x="326" y="435"/>
                </a:lnTo>
                <a:lnTo>
                  <a:pt x="342" y="427"/>
                </a:lnTo>
                <a:lnTo>
                  <a:pt x="358" y="416"/>
                </a:lnTo>
                <a:lnTo>
                  <a:pt x="375" y="404"/>
                </a:lnTo>
                <a:lnTo>
                  <a:pt x="389" y="393"/>
                </a:lnTo>
                <a:lnTo>
                  <a:pt x="402" y="378"/>
                </a:lnTo>
                <a:lnTo>
                  <a:pt x="414" y="363"/>
                </a:lnTo>
                <a:lnTo>
                  <a:pt x="425" y="347"/>
                </a:lnTo>
                <a:lnTo>
                  <a:pt x="433" y="331"/>
                </a:lnTo>
                <a:lnTo>
                  <a:pt x="441" y="313"/>
                </a:lnTo>
                <a:lnTo>
                  <a:pt x="448" y="295"/>
                </a:lnTo>
                <a:lnTo>
                  <a:pt x="453" y="275"/>
                </a:lnTo>
                <a:lnTo>
                  <a:pt x="453" y="275"/>
                </a:lnTo>
                <a:lnTo>
                  <a:pt x="455" y="267"/>
                </a:lnTo>
                <a:lnTo>
                  <a:pt x="453" y="259"/>
                </a:lnTo>
                <a:lnTo>
                  <a:pt x="450" y="251"/>
                </a:lnTo>
                <a:lnTo>
                  <a:pt x="445" y="243"/>
                </a:lnTo>
                <a:lnTo>
                  <a:pt x="440" y="238"/>
                </a:lnTo>
                <a:lnTo>
                  <a:pt x="432" y="233"/>
                </a:lnTo>
                <a:lnTo>
                  <a:pt x="424" y="230"/>
                </a:lnTo>
                <a:lnTo>
                  <a:pt x="415" y="230"/>
                </a:lnTo>
                <a:lnTo>
                  <a:pt x="415" y="23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3" name="Link ver2"/>
          <p:cNvGrpSpPr/>
          <p:nvPr/>
        </p:nvGrpSpPr>
        <p:grpSpPr>
          <a:xfrm>
            <a:off x="5633091" y="4823360"/>
            <a:ext cx="1002078" cy="769650"/>
            <a:chOff x="3276926" y="3215573"/>
            <a:chExt cx="668052" cy="513100"/>
          </a:xfrm>
        </p:grpSpPr>
        <p:sp>
          <p:nvSpPr>
            <p:cNvPr id="277" name="Freeform 268"/>
            <p:cNvSpPr>
              <a:spLocks/>
            </p:cNvSpPr>
            <p:nvPr/>
          </p:nvSpPr>
          <p:spPr bwMode="auto">
            <a:xfrm>
              <a:off x="3276926" y="3215573"/>
              <a:ext cx="437085" cy="435623"/>
            </a:xfrm>
            <a:custGeom>
              <a:avLst/>
              <a:gdLst>
                <a:gd name="T0" fmla="*/ 245 w 299"/>
                <a:gd name="T1" fmla="*/ 116 h 298"/>
                <a:gd name="T2" fmla="*/ 230 w 299"/>
                <a:gd name="T3" fmla="*/ 124 h 298"/>
                <a:gd name="T4" fmla="*/ 222 w 299"/>
                <a:gd name="T5" fmla="*/ 139 h 298"/>
                <a:gd name="T6" fmla="*/ 238 w 299"/>
                <a:gd name="T7" fmla="*/ 165 h 298"/>
                <a:gd name="T8" fmla="*/ 247 w 299"/>
                <a:gd name="T9" fmla="*/ 173 h 298"/>
                <a:gd name="T10" fmla="*/ 253 w 299"/>
                <a:gd name="T11" fmla="*/ 191 h 298"/>
                <a:gd name="T12" fmla="*/ 253 w 299"/>
                <a:gd name="T13" fmla="*/ 212 h 298"/>
                <a:gd name="T14" fmla="*/ 247 w 299"/>
                <a:gd name="T15" fmla="*/ 230 h 298"/>
                <a:gd name="T16" fmla="*/ 238 w 299"/>
                <a:gd name="T17" fmla="*/ 238 h 298"/>
                <a:gd name="T18" fmla="*/ 222 w 299"/>
                <a:gd name="T19" fmla="*/ 250 h 298"/>
                <a:gd name="T20" fmla="*/ 203 w 299"/>
                <a:gd name="T21" fmla="*/ 253 h 298"/>
                <a:gd name="T22" fmla="*/ 183 w 299"/>
                <a:gd name="T23" fmla="*/ 250 h 298"/>
                <a:gd name="T24" fmla="*/ 165 w 299"/>
                <a:gd name="T25" fmla="*/ 238 h 298"/>
                <a:gd name="T26" fmla="*/ 61 w 299"/>
                <a:gd name="T27" fmla="*/ 134 h 298"/>
                <a:gd name="T28" fmla="*/ 49 w 299"/>
                <a:gd name="T29" fmla="*/ 116 h 298"/>
                <a:gd name="T30" fmla="*/ 46 w 299"/>
                <a:gd name="T31" fmla="*/ 96 h 298"/>
                <a:gd name="T32" fmla="*/ 49 w 299"/>
                <a:gd name="T33" fmla="*/ 77 h 298"/>
                <a:gd name="T34" fmla="*/ 61 w 299"/>
                <a:gd name="T35" fmla="*/ 60 h 298"/>
                <a:gd name="T36" fmla="*/ 69 w 299"/>
                <a:gd name="T37" fmla="*/ 54 h 298"/>
                <a:gd name="T38" fmla="*/ 87 w 299"/>
                <a:gd name="T39" fmla="*/ 46 h 298"/>
                <a:gd name="T40" fmla="*/ 108 w 299"/>
                <a:gd name="T41" fmla="*/ 46 h 298"/>
                <a:gd name="T42" fmla="*/ 126 w 299"/>
                <a:gd name="T43" fmla="*/ 54 h 298"/>
                <a:gd name="T44" fmla="*/ 162 w 299"/>
                <a:gd name="T45" fmla="*/ 88 h 298"/>
                <a:gd name="T46" fmla="*/ 168 w 299"/>
                <a:gd name="T47" fmla="*/ 78 h 298"/>
                <a:gd name="T48" fmla="*/ 185 w 299"/>
                <a:gd name="T49" fmla="*/ 62 h 298"/>
                <a:gd name="T50" fmla="*/ 165 w 299"/>
                <a:gd name="T51" fmla="*/ 28 h 298"/>
                <a:gd name="T52" fmla="*/ 159 w 299"/>
                <a:gd name="T53" fmla="*/ 21 h 298"/>
                <a:gd name="T54" fmla="*/ 134 w 299"/>
                <a:gd name="T55" fmla="*/ 7 h 298"/>
                <a:gd name="T56" fmla="*/ 98 w 299"/>
                <a:gd name="T57" fmla="*/ 0 h 298"/>
                <a:gd name="T58" fmla="*/ 61 w 299"/>
                <a:gd name="T59" fmla="*/ 7 h 298"/>
                <a:gd name="T60" fmla="*/ 36 w 299"/>
                <a:gd name="T61" fmla="*/ 21 h 298"/>
                <a:gd name="T62" fmla="*/ 30 w 299"/>
                <a:gd name="T63" fmla="*/ 28 h 298"/>
                <a:gd name="T64" fmla="*/ 17 w 299"/>
                <a:gd name="T65" fmla="*/ 44 h 298"/>
                <a:gd name="T66" fmla="*/ 2 w 299"/>
                <a:gd name="T67" fmla="*/ 78 h 298"/>
                <a:gd name="T68" fmla="*/ 2 w 299"/>
                <a:gd name="T69" fmla="*/ 114 h 298"/>
                <a:gd name="T70" fmla="*/ 17 w 299"/>
                <a:gd name="T71" fmla="*/ 150 h 298"/>
                <a:gd name="T72" fmla="*/ 30 w 299"/>
                <a:gd name="T73" fmla="*/ 165 h 298"/>
                <a:gd name="T74" fmla="*/ 134 w 299"/>
                <a:gd name="T75" fmla="*/ 269 h 298"/>
                <a:gd name="T76" fmla="*/ 149 w 299"/>
                <a:gd name="T77" fmla="*/ 282 h 298"/>
                <a:gd name="T78" fmla="*/ 185 w 299"/>
                <a:gd name="T79" fmla="*/ 297 h 298"/>
                <a:gd name="T80" fmla="*/ 220 w 299"/>
                <a:gd name="T81" fmla="*/ 297 h 298"/>
                <a:gd name="T82" fmla="*/ 256 w 299"/>
                <a:gd name="T83" fmla="*/ 282 h 298"/>
                <a:gd name="T84" fmla="*/ 271 w 299"/>
                <a:gd name="T85" fmla="*/ 269 h 298"/>
                <a:gd name="T86" fmla="*/ 277 w 299"/>
                <a:gd name="T87" fmla="*/ 263 h 298"/>
                <a:gd name="T88" fmla="*/ 292 w 299"/>
                <a:gd name="T89" fmla="*/ 238 h 298"/>
                <a:gd name="T90" fmla="*/ 299 w 299"/>
                <a:gd name="T91" fmla="*/ 202 h 298"/>
                <a:gd name="T92" fmla="*/ 292 w 299"/>
                <a:gd name="T93" fmla="*/ 165 h 298"/>
                <a:gd name="T94" fmla="*/ 277 w 299"/>
                <a:gd name="T95" fmla="*/ 140 h 298"/>
                <a:gd name="T96" fmla="*/ 251 w 299"/>
                <a:gd name="T97" fmla="*/ 11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9" h="298">
                  <a:moveTo>
                    <a:pt x="245" y="116"/>
                  </a:moveTo>
                  <a:lnTo>
                    <a:pt x="245" y="116"/>
                  </a:lnTo>
                  <a:lnTo>
                    <a:pt x="237" y="119"/>
                  </a:lnTo>
                  <a:lnTo>
                    <a:pt x="230" y="124"/>
                  </a:lnTo>
                  <a:lnTo>
                    <a:pt x="225" y="131"/>
                  </a:lnTo>
                  <a:lnTo>
                    <a:pt x="222" y="139"/>
                  </a:lnTo>
                  <a:lnTo>
                    <a:pt x="219" y="145"/>
                  </a:lnTo>
                  <a:lnTo>
                    <a:pt x="238" y="165"/>
                  </a:lnTo>
                  <a:lnTo>
                    <a:pt x="238" y="165"/>
                  </a:lnTo>
                  <a:lnTo>
                    <a:pt x="247" y="173"/>
                  </a:lnTo>
                  <a:lnTo>
                    <a:pt x="250" y="183"/>
                  </a:lnTo>
                  <a:lnTo>
                    <a:pt x="253" y="191"/>
                  </a:lnTo>
                  <a:lnTo>
                    <a:pt x="255" y="202"/>
                  </a:lnTo>
                  <a:lnTo>
                    <a:pt x="253" y="212"/>
                  </a:lnTo>
                  <a:lnTo>
                    <a:pt x="250" y="222"/>
                  </a:lnTo>
                  <a:lnTo>
                    <a:pt x="247" y="230"/>
                  </a:lnTo>
                  <a:lnTo>
                    <a:pt x="238" y="238"/>
                  </a:lnTo>
                  <a:lnTo>
                    <a:pt x="238" y="238"/>
                  </a:lnTo>
                  <a:lnTo>
                    <a:pt x="230" y="245"/>
                  </a:lnTo>
                  <a:lnTo>
                    <a:pt x="222" y="250"/>
                  </a:lnTo>
                  <a:lnTo>
                    <a:pt x="212" y="253"/>
                  </a:lnTo>
                  <a:lnTo>
                    <a:pt x="203" y="253"/>
                  </a:lnTo>
                  <a:lnTo>
                    <a:pt x="193" y="253"/>
                  </a:lnTo>
                  <a:lnTo>
                    <a:pt x="183" y="250"/>
                  </a:lnTo>
                  <a:lnTo>
                    <a:pt x="173" y="245"/>
                  </a:lnTo>
                  <a:lnTo>
                    <a:pt x="165" y="238"/>
                  </a:lnTo>
                  <a:lnTo>
                    <a:pt x="61" y="134"/>
                  </a:lnTo>
                  <a:lnTo>
                    <a:pt x="61" y="134"/>
                  </a:lnTo>
                  <a:lnTo>
                    <a:pt x="54" y="126"/>
                  </a:lnTo>
                  <a:lnTo>
                    <a:pt x="49" y="116"/>
                  </a:lnTo>
                  <a:lnTo>
                    <a:pt x="46" y="106"/>
                  </a:lnTo>
                  <a:lnTo>
                    <a:pt x="46" y="96"/>
                  </a:lnTo>
                  <a:lnTo>
                    <a:pt x="46" y="86"/>
                  </a:lnTo>
                  <a:lnTo>
                    <a:pt x="49" y="77"/>
                  </a:lnTo>
                  <a:lnTo>
                    <a:pt x="54" y="69"/>
                  </a:lnTo>
                  <a:lnTo>
                    <a:pt x="61" y="60"/>
                  </a:lnTo>
                  <a:lnTo>
                    <a:pt x="61" y="60"/>
                  </a:lnTo>
                  <a:lnTo>
                    <a:pt x="69" y="54"/>
                  </a:lnTo>
                  <a:lnTo>
                    <a:pt x="79" y="49"/>
                  </a:lnTo>
                  <a:lnTo>
                    <a:pt x="87" y="46"/>
                  </a:lnTo>
                  <a:lnTo>
                    <a:pt x="98" y="44"/>
                  </a:lnTo>
                  <a:lnTo>
                    <a:pt x="108" y="46"/>
                  </a:lnTo>
                  <a:lnTo>
                    <a:pt x="118" y="49"/>
                  </a:lnTo>
                  <a:lnTo>
                    <a:pt x="126" y="54"/>
                  </a:lnTo>
                  <a:lnTo>
                    <a:pt x="134" y="60"/>
                  </a:lnTo>
                  <a:lnTo>
                    <a:pt x="162" y="88"/>
                  </a:lnTo>
                  <a:lnTo>
                    <a:pt x="162" y="88"/>
                  </a:lnTo>
                  <a:lnTo>
                    <a:pt x="168" y="78"/>
                  </a:lnTo>
                  <a:lnTo>
                    <a:pt x="176" y="70"/>
                  </a:lnTo>
                  <a:lnTo>
                    <a:pt x="185" y="62"/>
                  </a:lnTo>
                  <a:lnTo>
                    <a:pt x="193" y="55"/>
                  </a:lnTo>
                  <a:lnTo>
                    <a:pt x="165" y="28"/>
                  </a:lnTo>
                  <a:lnTo>
                    <a:pt x="165" y="28"/>
                  </a:lnTo>
                  <a:lnTo>
                    <a:pt x="159" y="21"/>
                  </a:lnTo>
                  <a:lnTo>
                    <a:pt x="150" y="16"/>
                  </a:lnTo>
                  <a:lnTo>
                    <a:pt x="134" y="7"/>
                  </a:lnTo>
                  <a:lnTo>
                    <a:pt x="116" y="2"/>
                  </a:lnTo>
                  <a:lnTo>
                    <a:pt x="98" y="0"/>
                  </a:lnTo>
                  <a:lnTo>
                    <a:pt x="79" y="2"/>
                  </a:lnTo>
                  <a:lnTo>
                    <a:pt x="61" y="7"/>
                  </a:lnTo>
                  <a:lnTo>
                    <a:pt x="44" y="16"/>
                  </a:lnTo>
                  <a:lnTo>
                    <a:pt x="36" y="21"/>
                  </a:lnTo>
                  <a:lnTo>
                    <a:pt x="30" y="28"/>
                  </a:lnTo>
                  <a:lnTo>
                    <a:pt x="30" y="28"/>
                  </a:lnTo>
                  <a:lnTo>
                    <a:pt x="23" y="36"/>
                  </a:lnTo>
                  <a:lnTo>
                    <a:pt x="17" y="44"/>
                  </a:lnTo>
                  <a:lnTo>
                    <a:pt x="9" y="60"/>
                  </a:lnTo>
                  <a:lnTo>
                    <a:pt x="2" y="78"/>
                  </a:lnTo>
                  <a:lnTo>
                    <a:pt x="0" y="96"/>
                  </a:lnTo>
                  <a:lnTo>
                    <a:pt x="2" y="114"/>
                  </a:lnTo>
                  <a:lnTo>
                    <a:pt x="9" y="132"/>
                  </a:lnTo>
                  <a:lnTo>
                    <a:pt x="17" y="150"/>
                  </a:lnTo>
                  <a:lnTo>
                    <a:pt x="23" y="158"/>
                  </a:lnTo>
                  <a:lnTo>
                    <a:pt x="30" y="165"/>
                  </a:lnTo>
                  <a:lnTo>
                    <a:pt x="134" y="269"/>
                  </a:lnTo>
                  <a:lnTo>
                    <a:pt x="134" y="269"/>
                  </a:lnTo>
                  <a:lnTo>
                    <a:pt x="142" y="276"/>
                  </a:lnTo>
                  <a:lnTo>
                    <a:pt x="149" y="282"/>
                  </a:lnTo>
                  <a:lnTo>
                    <a:pt x="167" y="290"/>
                  </a:lnTo>
                  <a:lnTo>
                    <a:pt x="185" y="297"/>
                  </a:lnTo>
                  <a:lnTo>
                    <a:pt x="203" y="298"/>
                  </a:lnTo>
                  <a:lnTo>
                    <a:pt x="220" y="297"/>
                  </a:lnTo>
                  <a:lnTo>
                    <a:pt x="238" y="290"/>
                  </a:lnTo>
                  <a:lnTo>
                    <a:pt x="256" y="282"/>
                  </a:lnTo>
                  <a:lnTo>
                    <a:pt x="263" y="276"/>
                  </a:lnTo>
                  <a:lnTo>
                    <a:pt x="271" y="269"/>
                  </a:lnTo>
                  <a:lnTo>
                    <a:pt x="271" y="269"/>
                  </a:lnTo>
                  <a:lnTo>
                    <a:pt x="277" y="263"/>
                  </a:lnTo>
                  <a:lnTo>
                    <a:pt x="282" y="254"/>
                  </a:lnTo>
                  <a:lnTo>
                    <a:pt x="292" y="238"/>
                  </a:lnTo>
                  <a:lnTo>
                    <a:pt x="297" y="220"/>
                  </a:lnTo>
                  <a:lnTo>
                    <a:pt x="299" y="202"/>
                  </a:lnTo>
                  <a:lnTo>
                    <a:pt x="297" y="183"/>
                  </a:lnTo>
                  <a:lnTo>
                    <a:pt x="292" y="165"/>
                  </a:lnTo>
                  <a:lnTo>
                    <a:pt x="282" y="148"/>
                  </a:lnTo>
                  <a:lnTo>
                    <a:pt x="277" y="140"/>
                  </a:lnTo>
                  <a:lnTo>
                    <a:pt x="271" y="134"/>
                  </a:lnTo>
                  <a:lnTo>
                    <a:pt x="251" y="113"/>
                  </a:lnTo>
                  <a:lnTo>
                    <a:pt x="245"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78" name="Freeform 269"/>
            <p:cNvSpPr>
              <a:spLocks/>
            </p:cNvSpPr>
            <p:nvPr/>
          </p:nvSpPr>
          <p:spPr bwMode="auto">
            <a:xfrm>
              <a:off x="3510817" y="3291588"/>
              <a:ext cx="434161" cy="437085"/>
            </a:xfrm>
            <a:custGeom>
              <a:avLst/>
              <a:gdLst>
                <a:gd name="T0" fmla="*/ 28 w 297"/>
                <a:gd name="T1" fmla="*/ 30 h 299"/>
                <a:gd name="T2" fmla="*/ 15 w 297"/>
                <a:gd name="T3" fmla="*/ 44 h 299"/>
                <a:gd name="T4" fmla="*/ 2 w 297"/>
                <a:gd name="T5" fmla="*/ 79 h 299"/>
                <a:gd name="T6" fmla="*/ 2 w 297"/>
                <a:gd name="T7" fmla="*/ 116 h 299"/>
                <a:gd name="T8" fmla="*/ 15 w 297"/>
                <a:gd name="T9" fmla="*/ 150 h 299"/>
                <a:gd name="T10" fmla="*/ 28 w 297"/>
                <a:gd name="T11" fmla="*/ 165 h 299"/>
                <a:gd name="T12" fmla="*/ 54 w 297"/>
                <a:gd name="T13" fmla="*/ 183 h 299"/>
                <a:gd name="T14" fmla="*/ 62 w 297"/>
                <a:gd name="T15" fmla="*/ 180 h 299"/>
                <a:gd name="T16" fmla="*/ 73 w 297"/>
                <a:gd name="T17" fmla="*/ 168 h 299"/>
                <a:gd name="T18" fmla="*/ 78 w 297"/>
                <a:gd name="T19" fmla="*/ 154 h 299"/>
                <a:gd name="T20" fmla="*/ 59 w 297"/>
                <a:gd name="T21" fmla="*/ 134 h 299"/>
                <a:gd name="T22" fmla="*/ 47 w 297"/>
                <a:gd name="T23" fmla="*/ 118 h 299"/>
                <a:gd name="T24" fmla="*/ 44 w 297"/>
                <a:gd name="T25" fmla="*/ 98 h 299"/>
                <a:gd name="T26" fmla="*/ 47 w 297"/>
                <a:gd name="T27" fmla="*/ 79 h 299"/>
                <a:gd name="T28" fmla="*/ 59 w 297"/>
                <a:gd name="T29" fmla="*/ 61 h 299"/>
                <a:gd name="T30" fmla="*/ 67 w 297"/>
                <a:gd name="T31" fmla="*/ 54 h 299"/>
                <a:gd name="T32" fmla="*/ 87 w 297"/>
                <a:gd name="T33" fmla="*/ 46 h 299"/>
                <a:gd name="T34" fmla="*/ 106 w 297"/>
                <a:gd name="T35" fmla="*/ 46 h 299"/>
                <a:gd name="T36" fmla="*/ 124 w 297"/>
                <a:gd name="T37" fmla="*/ 54 h 299"/>
                <a:gd name="T38" fmla="*/ 238 w 297"/>
                <a:gd name="T39" fmla="*/ 165 h 299"/>
                <a:gd name="T40" fmla="*/ 245 w 297"/>
                <a:gd name="T41" fmla="*/ 173 h 299"/>
                <a:gd name="T42" fmla="*/ 251 w 297"/>
                <a:gd name="T43" fmla="*/ 193 h 299"/>
                <a:gd name="T44" fmla="*/ 251 w 297"/>
                <a:gd name="T45" fmla="*/ 212 h 299"/>
                <a:gd name="T46" fmla="*/ 245 w 297"/>
                <a:gd name="T47" fmla="*/ 232 h 299"/>
                <a:gd name="T48" fmla="*/ 238 w 297"/>
                <a:gd name="T49" fmla="*/ 240 h 299"/>
                <a:gd name="T50" fmla="*/ 220 w 297"/>
                <a:gd name="T51" fmla="*/ 251 h 299"/>
                <a:gd name="T52" fmla="*/ 201 w 297"/>
                <a:gd name="T53" fmla="*/ 255 h 299"/>
                <a:gd name="T54" fmla="*/ 181 w 297"/>
                <a:gd name="T55" fmla="*/ 251 h 299"/>
                <a:gd name="T56" fmla="*/ 165 w 297"/>
                <a:gd name="T57" fmla="*/ 240 h 299"/>
                <a:gd name="T58" fmla="*/ 137 w 297"/>
                <a:gd name="T59" fmla="*/ 212 h 299"/>
                <a:gd name="T60" fmla="*/ 122 w 297"/>
                <a:gd name="T61" fmla="*/ 229 h 299"/>
                <a:gd name="T62" fmla="*/ 114 w 297"/>
                <a:gd name="T63" fmla="*/ 237 h 299"/>
                <a:gd name="T64" fmla="*/ 132 w 297"/>
                <a:gd name="T65" fmla="*/ 271 h 299"/>
                <a:gd name="T66" fmla="*/ 140 w 297"/>
                <a:gd name="T67" fmla="*/ 277 h 299"/>
                <a:gd name="T68" fmla="*/ 165 w 297"/>
                <a:gd name="T69" fmla="*/ 292 h 299"/>
                <a:gd name="T70" fmla="*/ 201 w 297"/>
                <a:gd name="T71" fmla="*/ 299 h 299"/>
                <a:gd name="T72" fmla="*/ 236 w 297"/>
                <a:gd name="T73" fmla="*/ 292 h 299"/>
                <a:gd name="T74" fmla="*/ 263 w 297"/>
                <a:gd name="T75" fmla="*/ 277 h 299"/>
                <a:gd name="T76" fmla="*/ 269 w 297"/>
                <a:gd name="T77" fmla="*/ 271 h 299"/>
                <a:gd name="T78" fmla="*/ 282 w 297"/>
                <a:gd name="T79" fmla="*/ 256 h 299"/>
                <a:gd name="T80" fmla="*/ 295 w 297"/>
                <a:gd name="T81" fmla="*/ 220 h 299"/>
                <a:gd name="T82" fmla="*/ 295 w 297"/>
                <a:gd name="T83" fmla="*/ 185 h 299"/>
                <a:gd name="T84" fmla="*/ 282 w 297"/>
                <a:gd name="T85" fmla="*/ 149 h 299"/>
                <a:gd name="T86" fmla="*/ 269 w 297"/>
                <a:gd name="T87" fmla="*/ 134 h 299"/>
                <a:gd name="T88" fmla="*/ 165 w 297"/>
                <a:gd name="T89" fmla="*/ 30 h 299"/>
                <a:gd name="T90" fmla="*/ 148 w 297"/>
                <a:gd name="T91" fmla="*/ 17 h 299"/>
                <a:gd name="T92" fmla="*/ 114 w 297"/>
                <a:gd name="T93" fmla="*/ 2 h 299"/>
                <a:gd name="T94" fmla="*/ 77 w 297"/>
                <a:gd name="T95" fmla="*/ 2 h 299"/>
                <a:gd name="T96" fmla="*/ 43 w 297"/>
                <a:gd name="T97" fmla="*/ 17 h 299"/>
                <a:gd name="T98" fmla="*/ 28 w 297"/>
                <a:gd name="T99" fmla="*/ 3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299">
                  <a:moveTo>
                    <a:pt x="28" y="30"/>
                  </a:moveTo>
                  <a:lnTo>
                    <a:pt x="28" y="30"/>
                  </a:lnTo>
                  <a:lnTo>
                    <a:pt x="21" y="36"/>
                  </a:lnTo>
                  <a:lnTo>
                    <a:pt x="15" y="44"/>
                  </a:lnTo>
                  <a:lnTo>
                    <a:pt x="7" y="61"/>
                  </a:lnTo>
                  <a:lnTo>
                    <a:pt x="2" y="79"/>
                  </a:lnTo>
                  <a:lnTo>
                    <a:pt x="0" y="98"/>
                  </a:lnTo>
                  <a:lnTo>
                    <a:pt x="2" y="116"/>
                  </a:lnTo>
                  <a:lnTo>
                    <a:pt x="7" y="134"/>
                  </a:lnTo>
                  <a:lnTo>
                    <a:pt x="15" y="150"/>
                  </a:lnTo>
                  <a:lnTo>
                    <a:pt x="21" y="158"/>
                  </a:lnTo>
                  <a:lnTo>
                    <a:pt x="28" y="165"/>
                  </a:lnTo>
                  <a:lnTo>
                    <a:pt x="47" y="186"/>
                  </a:lnTo>
                  <a:lnTo>
                    <a:pt x="54" y="183"/>
                  </a:lnTo>
                  <a:lnTo>
                    <a:pt x="54" y="183"/>
                  </a:lnTo>
                  <a:lnTo>
                    <a:pt x="62" y="180"/>
                  </a:lnTo>
                  <a:lnTo>
                    <a:pt x="69" y="175"/>
                  </a:lnTo>
                  <a:lnTo>
                    <a:pt x="73" y="168"/>
                  </a:lnTo>
                  <a:lnTo>
                    <a:pt x="77" y="160"/>
                  </a:lnTo>
                  <a:lnTo>
                    <a:pt x="78" y="154"/>
                  </a:lnTo>
                  <a:lnTo>
                    <a:pt x="59" y="134"/>
                  </a:lnTo>
                  <a:lnTo>
                    <a:pt x="59" y="134"/>
                  </a:lnTo>
                  <a:lnTo>
                    <a:pt x="52" y="126"/>
                  </a:lnTo>
                  <a:lnTo>
                    <a:pt x="47" y="118"/>
                  </a:lnTo>
                  <a:lnTo>
                    <a:pt x="44" y="108"/>
                  </a:lnTo>
                  <a:lnTo>
                    <a:pt x="44" y="98"/>
                  </a:lnTo>
                  <a:lnTo>
                    <a:pt x="44" y="87"/>
                  </a:lnTo>
                  <a:lnTo>
                    <a:pt x="47" y="79"/>
                  </a:lnTo>
                  <a:lnTo>
                    <a:pt x="52" y="69"/>
                  </a:lnTo>
                  <a:lnTo>
                    <a:pt x="59" y="61"/>
                  </a:lnTo>
                  <a:lnTo>
                    <a:pt x="59" y="61"/>
                  </a:lnTo>
                  <a:lnTo>
                    <a:pt x="67" y="54"/>
                  </a:lnTo>
                  <a:lnTo>
                    <a:pt x="77" y="49"/>
                  </a:lnTo>
                  <a:lnTo>
                    <a:pt x="87" y="46"/>
                  </a:lnTo>
                  <a:lnTo>
                    <a:pt x="96" y="46"/>
                  </a:lnTo>
                  <a:lnTo>
                    <a:pt x="106" y="46"/>
                  </a:lnTo>
                  <a:lnTo>
                    <a:pt x="116" y="49"/>
                  </a:lnTo>
                  <a:lnTo>
                    <a:pt x="124" y="54"/>
                  </a:lnTo>
                  <a:lnTo>
                    <a:pt x="132" y="61"/>
                  </a:lnTo>
                  <a:lnTo>
                    <a:pt x="238" y="165"/>
                  </a:lnTo>
                  <a:lnTo>
                    <a:pt x="238" y="165"/>
                  </a:lnTo>
                  <a:lnTo>
                    <a:pt x="245" y="173"/>
                  </a:lnTo>
                  <a:lnTo>
                    <a:pt x="249" y="183"/>
                  </a:lnTo>
                  <a:lnTo>
                    <a:pt x="251" y="193"/>
                  </a:lnTo>
                  <a:lnTo>
                    <a:pt x="253" y="202"/>
                  </a:lnTo>
                  <a:lnTo>
                    <a:pt x="251" y="212"/>
                  </a:lnTo>
                  <a:lnTo>
                    <a:pt x="249" y="222"/>
                  </a:lnTo>
                  <a:lnTo>
                    <a:pt x="245" y="232"/>
                  </a:lnTo>
                  <a:lnTo>
                    <a:pt x="238" y="240"/>
                  </a:lnTo>
                  <a:lnTo>
                    <a:pt x="238" y="240"/>
                  </a:lnTo>
                  <a:lnTo>
                    <a:pt x="230" y="246"/>
                  </a:lnTo>
                  <a:lnTo>
                    <a:pt x="220" y="251"/>
                  </a:lnTo>
                  <a:lnTo>
                    <a:pt x="210" y="253"/>
                  </a:lnTo>
                  <a:lnTo>
                    <a:pt x="201" y="255"/>
                  </a:lnTo>
                  <a:lnTo>
                    <a:pt x="191" y="253"/>
                  </a:lnTo>
                  <a:lnTo>
                    <a:pt x="181" y="251"/>
                  </a:lnTo>
                  <a:lnTo>
                    <a:pt x="173" y="246"/>
                  </a:lnTo>
                  <a:lnTo>
                    <a:pt x="165" y="240"/>
                  </a:lnTo>
                  <a:lnTo>
                    <a:pt x="137" y="212"/>
                  </a:lnTo>
                  <a:lnTo>
                    <a:pt x="137" y="212"/>
                  </a:lnTo>
                  <a:lnTo>
                    <a:pt x="129" y="220"/>
                  </a:lnTo>
                  <a:lnTo>
                    <a:pt x="122" y="229"/>
                  </a:lnTo>
                  <a:lnTo>
                    <a:pt x="122" y="229"/>
                  </a:lnTo>
                  <a:lnTo>
                    <a:pt x="114" y="237"/>
                  </a:lnTo>
                  <a:lnTo>
                    <a:pt x="104" y="243"/>
                  </a:lnTo>
                  <a:lnTo>
                    <a:pt x="132" y="271"/>
                  </a:lnTo>
                  <a:lnTo>
                    <a:pt x="132" y="271"/>
                  </a:lnTo>
                  <a:lnTo>
                    <a:pt x="140" y="277"/>
                  </a:lnTo>
                  <a:lnTo>
                    <a:pt x="148" y="282"/>
                  </a:lnTo>
                  <a:lnTo>
                    <a:pt x="165" y="292"/>
                  </a:lnTo>
                  <a:lnTo>
                    <a:pt x="183" y="297"/>
                  </a:lnTo>
                  <a:lnTo>
                    <a:pt x="201" y="299"/>
                  </a:lnTo>
                  <a:lnTo>
                    <a:pt x="219" y="297"/>
                  </a:lnTo>
                  <a:lnTo>
                    <a:pt x="236" y="292"/>
                  </a:lnTo>
                  <a:lnTo>
                    <a:pt x="254" y="282"/>
                  </a:lnTo>
                  <a:lnTo>
                    <a:pt x="263" y="277"/>
                  </a:lnTo>
                  <a:lnTo>
                    <a:pt x="269" y="271"/>
                  </a:lnTo>
                  <a:lnTo>
                    <a:pt x="269" y="271"/>
                  </a:lnTo>
                  <a:lnTo>
                    <a:pt x="276" y="263"/>
                  </a:lnTo>
                  <a:lnTo>
                    <a:pt x="282" y="256"/>
                  </a:lnTo>
                  <a:lnTo>
                    <a:pt x="290" y="238"/>
                  </a:lnTo>
                  <a:lnTo>
                    <a:pt x="295" y="220"/>
                  </a:lnTo>
                  <a:lnTo>
                    <a:pt x="297" y="202"/>
                  </a:lnTo>
                  <a:lnTo>
                    <a:pt x="295" y="185"/>
                  </a:lnTo>
                  <a:lnTo>
                    <a:pt x="290" y="167"/>
                  </a:lnTo>
                  <a:lnTo>
                    <a:pt x="282" y="149"/>
                  </a:lnTo>
                  <a:lnTo>
                    <a:pt x="276" y="142"/>
                  </a:lnTo>
                  <a:lnTo>
                    <a:pt x="269" y="134"/>
                  </a:lnTo>
                  <a:lnTo>
                    <a:pt x="165" y="30"/>
                  </a:lnTo>
                  <a:lnTo>
                    <a:pt x="165" y="30"/>
                  </a:lnTo>
                  <a:lnTo>
                    <a:pt x="157" y="23"/>
                  </a:lnTo>
                  <a:lnTo>
                    <a:pt x="148" y="17"/>
                  </a:lnTo>
                  <a:lnTo>
                    <a:pt x="132" y="8"/>
                  </a:lnTo>
                  <a:lnTo>
                    <a:pt x="114" y="2"/>
                  </a:lnTo>
                  <a:lnTo>
                    <a:pt x="96" y="0"/>
                  </a:lnTo>
                  <a:lnTo>
                    <a:pt x="77" y="2"/>
                  </a:lnTo>
                  <a:lnTo>
                    <a:pt x="59" y="8"/>
                  </a:lnTo>
                  <a:lnTo>
                    <a:pt x="43" y="17"/>
                  </a:lnTo>
                  <a:lnTo>
                    <a:pt x="34" y="23"/>
                  </a:lnTo>
                  <a:lnTo>
                    <a:pt x="28" y="30"/>
                  </a:lnTo>
                  <a:lnTo>
                    <a:pt x="28"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6" name="Zoom -"/>
          <p:cNvGrpSpPr/>
          <p:nvPr/>
        </p:nvGrpSpPr>
        <p:grpSpPr>
          <a:xfrm>
            <a:off x="8417864" y="7419559"/>
            <a:ext cx="999887" cy="1002080"/>
            <a:chOff x="5133441" y="4946372"/>
            <a:chExt cx="666591" cy="668053"/>
          </a:xfrm>
        </p:grpSpPr>
        <p:sp>
          <p:nvSpPr>
            <p:cNvPr id="279" name="Freeform 270"/>
            <p:cNvSpPr>
              <a:spLocks noEditPoints="1"/>
            </p:cNvSpPr>
            <p:nvPr/>
          </p:nvSpPr>
          <p:spPr bwMode="auto">
            <a:xfrm>
              <a:off x="5133441" y="4946372"/>
              <a:ext cx="666591" cy="668053"/>
            </a:xfrm>
            <a:custGeom>
              <a:avLst/>
              <a:gdLst>
                <a:gd name="T0" fmla="*/ 243 w 456"/>
                <a:gd name="T1" fmla="*/ 33 h 457"/>
                <a:gd name="T2" fmla="*/ 205 w 456"/>
                <a:gd name="T3" fmla="*/ 11 h 457"/>
                <a:gd name="T4" fmla="*/ 163 w 456"/>
                <a:gd name="T5" fmla="*/ 0 h 457"/>
                <a:gd name="T6" fmla="*/ 121 w 456"/>
                <a:gd name="T7" fmla="*/ 3 h 457"/>
                <a:gd name="T8" fmla="*/ 80 w 456"/>
                <a:gd name="T9" fmla="*/ 16 h 457"/>
                <a:gd name="T10" fmla="*/ 44 w 456"/>
                <a:gd name="T11" fmla="*/ 44 h 457"/>
                <a:gd name="T12" fmla="*/ 24 w 456"/>
                <a:gd name="T13" fmla="*/ 67 h 457"/>
                <a:gd name="T14" fmla="*/ 7 w 456"/>
                <a:gd name="T15" fmla="*/ 106 h 457"/>
                <a:gd name="T16" fmla="*/ 0 w 456"/>
                <a:gd name="T17" fmla="*/ 148 h 457"/>
                <a:gd name="T18" fmla="*/ 7 w 456"/>
                <a:gd name="T19" fmla="*/ 191 h 457"/>
                <a:gd name="T20" fmla="*/ 24 w 456"/>
                <a:gd name="T21" fmla="*/ 232 h 457"/>
                <a:gd name="T22" fmla="*/ 44 w 456"/>
                <a:gd name="T23" fmla="*/ 254 h 457"/>
                <a:gd name="T24" fmla="*/ 73 w 456"/>
                <a:gd name="T25" fmla="*/ 277 h 457"/>
                <a:gd name="T26" fmla="*/ 108 w 456"/>
                <a:gd name="T27" fmla="*/ 292 h 457"/>
                <a:gd name="T28" fmla="*/ 155 w 456"/>
                <a:gd name="T29" fmla="*/ 298 h 457"/>
                <a:gd name="T30" fmla="*/ 202 w 456"/>
                <a:gd name="T31" fmla="*/ 289 h 457"/>
                <a:gd name="T32" fmla="*/ 225 w 456"/>
                <a:gd name="T33" fmla="*/ 277 h 457"/>
                <a:gd name="T34" fmla="*/ 386 w 456"/>
                <a:gd name="T35" fmla="*/ 445 h 457"/>
                <a:gd name="T36" fmla="*/ 401 w 456"/>
                <a:gd name="T37" fmla="*/ 453 h 457"/>
                <a:gd name="T38" fmla="*/ 424 w 456"/>
                <a:gd name="T39" fmla="*/ 455 h 457"/>
                <a:gd name="T40" fmla="*/ 445 w 456"/>
                <a:gd name="T41" fmla="*/ 445 h 457"/>
                <a:gd name="T42" fmla="*/ 453 w 456"/>
                <a:gd name="T43" fmla="*/ 431 h 457"/>
                <a:gd name="T44" fmla="*/ 455 w 456"/>
                <a:gd name="T45" fmla="*/ 408 h 457"/>
                <a:gd name="T46" fmla="*/ 445 w 456"/>
                <a:gd name="T47" fmla="*/ 387 h 457"/>
                <a:gd name="T48" fmla="*/ 285 w 456"/>
                <a:gd name="T49" fmla="*/ 228 h 457"/>
                <a:gd name="T50" fmla="*/ 284 w 456"/>
                <a:gd name="T51" fmla="*/ 214 h 457"/>
                <a:gd name="T52" fmla="*/ 295 w 456"/>
                <a:gd name="T53" fmla="*/ 179 h 457"/>
                <a:gd name="T54" fmla="*/ 295 w 456"/>
                <a:gd name="T55" fmla="*/ 119 h 457"/>
                <a:gd name="T56" fmla="*/ 284 w 456"/>
                <a:gd name="T57" fmla="*/ 85 h 457"/>
                <a:gd name="T58" fmla="*/ 264 w 456"/>
                <a:gd name="T59" fmla="*/ 52 h 457"/>
                <a:gd name="T60" fmla="*/ 217 w 456"/>
                <a:gd name="T61" fmla="*/ 217 h 457"/>
                <a:gd name="T62" fmla="*/ 202 w 456"/>
                <a:gd name="T63" fmla="*/ 228 h 457"/>
                <a:gd name="T64" fmla="*/ 148 w 456"/>
                <a:gd name="T65" fmla="*/ 245 h 457"/>
                <a:gd name="T66" fmla="*/ 96 w 456"/>
                <a:gd name="T67" fmla="*/ 228 h 457"/>
                <a:gd name="T68" fmla="*/ 81 w 456"/>
                <a:gd name="T69" fmla="*/ 217 h 457"/>
                <a:gd name="T70" fmla="*/ 62 w 456"/>
                <a:gd name="T71" fmla="*/ 184 h 457"/>
                <a:gd name="T72" fmla="*/ 55 w 456"/>
                <a:gd name="T73" fmla="*/ 130 h 457"/>
                <a:gd name="T74" fmla="*/ 75 w 456"/>
                <a:gd name="T75" fmla="*/ 90 h 457"/>
                <a:gd name="T76" fmla="*/ 90 w 456"/>
                <a:gd name="T77" fmla="*/ 75 h 457"/>
                <a:gd name="T78" fmla="*/ 130 w 456"/>
                <a:gd name="T79" fmla="*/ 55 h 457"/>
                <a:gd name="T80" fmla="*/ 184 w 456"/>
                <a:gd name="T81" fmla="*/ 60 h 457"/>
                <a:gd name="T82" fmla="*/ 217 w 456"/>
                <a:gd name="T83" fmla="*/ 82 h 457"/>
                <a:gd name="T84" fmla="*/ 228 w 456"/>
                <a:gd name="T85" fmla="*/ 96 h 457"/>
                <a:gd name="T86" fmla="*/ 244 w 456"/>
                <a:gd name="T87" fmla="*/ 148 h 457"/>
                <a:gd name="T88" fmla="*/ 228 w 456"/>
                <a:gd name="T89" fmla="*/ 201 h 457"/>
                <a:gd name="T90" fmla="*/ 217 w 456"/>
                <a:gd name="T91" fmla="*/ 21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7">
                  <a:moveTo>
                    <a:pt x="254" y="44"/>
                  </a:moveTo>
                  <a:lnTo>
                    <a:pt x="254" y="44"/>
                  </a:lnTo>
                  <a:lnTo>
                    <a:pt x="243" y="33"/>
                  </a:lnTo>
                  <a:lnTo>
                    <a:pt x="231" y="24"/>
                  </a:lnTo>
                  <a:lnTo>
                    <a:pt x="218" y="16"/>
                  </a:lnTo>
                  <a:lnTo>
                    <a:pt x="205" y="11"/>
                  </a:lnTo>
                  <a:lnTo>
                    <a:pt x="192" y="7"/>
                  </a:lnTo>
                  <a:lnTo>
                    <a:pt x="178" y="3"/>
                  </a:lnTo>
                  <a:lnTo>
                    <a:pt x="163" y="0"/>
                  </a:lnTo>
                  <a:lnTo>
                    <a:pt x="148" y="0"/>
                  </a:lnTo>
                  <a:lnTo>
                    <a:pt x="135" y="0"/>
                  </a:lnTo>
                  <a:lnTo>
                    <a:pt x="121" y="3"/>
                  </a:lnTo>
                  <a:lnTo>
                    <a:pt x="106" y="7"/>
                  </a:lnTo>
                  <a:lnTo>
                    <a:pt x="93" y="11"/>
                  </a:lnTo>
                  <a:lnTo>
                    <a:pt x="80" y="16"/>
                  </a:lnTo>
                  <a:lnTo>
                    <a:pt x="67" y="24"/>
                  </a:lnTo>
                  <a:lnTo>
                    <a:pt x="55" y="33"/>
                  </a:lnTo>
                  <a:lnTo>
                    <a:pt x="44" y="44"/>
                  </a:lnTo>
                  <a:lnTo>
                    <a:pt x="44" y="44"/>
                  </a:lnTo>
                  <a:lnTo>
                    <a:pt x="33" y="55"/>
                  </a:lnTo>
                  <a:lnTo>
                    <a:pt x="24" y="67"/>
                  </a:lnTo>
                  <a:lnTo>
                    <a:pt x="16" y="80"/>
                  </a:lnTo>
                  <a:lnTo>
                    <a:pt x="11" y="93"/>
                  </a:lnTo>
                  <a:lnTo>
                    <a:pt x="7" y="106"/>
                  </a:lnTo>
                  <a:lnTo>
                    <a:pt x="3" y="121"/>
                  </a:lnTo>
                  <a:lnTo>
                    <a:pt x="0" y="135"/>
                  </a:lnTo>
                  <a:lnTo>
                    <a:pt x="0" y="148"/>
                  </a:lnTo>
                  <a:lnTo>
                    <a:pt x="0" y="163"/>
                  </a:lnTo>
                  <a:lnTo>
                    <a:pt x="3" y="178"/>
                  </a:lnTo>
                  <a:lnTo>
                    <a:pt x="7" y="191"/>
                  </a:lnTo>
                  <a:lnTo>
                    <a:pt x="11" y="205"/>
                  </a:lnTo>
                  <a:lnTo>
                    <a:pt x="16" y="219"/>
                  </a:lnTo>
                  <a:lnTo>
                    <a:pt x="24" y="232"/>
                  </a:lnTo>
                  <a:lnTo>
                    <a:pt x="33" y="243"/>
                  </a:lnTo>
                  <a:lnTo>
                    <a:pt x="44" y="254"/>
                  </a:lnTo>
                  <a:lnTo>
                    <a:pt x="44" y="254"/>
                  </a:lnTo>
                  <a:lnTo>
                    <a:pt x="54" y="263"/>
                  </a:lnTo>
                  <a:lnTo>
                    <a:pt x="64" y="271"/>
                  </a:lnTo>
                  <a:lnTo>
                    <a:pt x="73" y="277"/>
                  </a:lnTo>
                  <a:lnTo>
                    <a:pt x="85" y="284"/>
                  </a:lnTo>
                  <a:lnTo>
                    <a:pt x="96" y="289"/>
                  </a:lnTo>
                  <a:lnTo>
                    <a:pt x="108" y="292"/>
                  </a:lnTo>
                  <a:lnTo>
                    <a:pt x="119" y="295"/>
                  </a:lnTo>
                  <a:lnTo>
                    <a:pt x="130" y="297"/>
                  </a:lnTo>
                  <a:lnTo>
                    <a:pt x="155" y="298"/>
                  </a:lnTo>
                  <a:lnTo>
                    <a:pt x="179" y="295"/>
                  </a:lnTo>
                  <a:lnTo>
                    <a:pt x="191" y="292"/>
                  </a:lnTo>
                  <a:lnTo>
                    <a:pt x="202" y="289"/>
                  </a:lnTo>
                  <a:lnTo>
                    <a:pt x="213" y="284"/>
                  </a:lnTo>
                  <a:lnTo>
                    <a:pt x="225" y="277"/>
                  </a:lnTo>
                  <a:lnTo>
                    <a:pt x="225" y="277"/>
                  </a:lnTo>
                  <a:lnTo>
                    <a:pt x="228" y="285"/>
                  </a:lnTo>
                  <a:lnTo>
                    <a:pt x="233" y="290"/>
                  </a:lnTo>
                  <a:lnTo>
                    <a:pt x="386" y="445"/>
                  </a:lnTo>
                  <a:lnTo>
                    <a:pt x="386" y="445"/>
                  </a:lnTo>
                  <a:lnTo>
                    <a:pt x="393" y="450"/>
                  </a:lnTo>
                  <a:lnTo>
                    <a:pt x="401" y="453"/>
                  </a:lnTo>
                  <a:lnTo>
                    <a:pt x="407" y="455"/>
                  </a:lnTo>
                  <a:lnTo>
                    <a:pt x="416" y="457"/>
                  </a:lnTo>
                  <a:lnTo>
                    <a:pt x="424" y="455"/>
                  </a:lnTo>
                  <a:lnTo>
                    <a:pt x="430" y="453"/>
                  </a:lnTo>
                  <a:lnTo>
                    <a:pt x="438" y="450"/>
                  </a:lnTo>
                  <a:lnTo>
                    <a:pt x="445" y="445"/>
                  </a:lnTo>
                  <a:lnTo>
                    <a:pt x="445" y="445"/>
                  </a:lnTo>
                  <a:lnTo>
                    <a:pt x="450" y="439"/>
                  </a:lnTo>
                  <a:lnTo>
                    <a:pt x="453" y="431"/>
                  </a:lnTo>
                  <a:lnTo>
                    <a:pt x="455" y="424"/>
                  </a:lnTo>
                  <a:lnTo>
                    <a:pt x="456" y="416"/>
                  </a:lnTo>
                  <a:lnTo>
                    <a:pt x="455" y="408"/>
                  </a:lnTo>
                  <a:lnTo>
                    <a:pt x="453" y="400"/>
                  </a:lnTo>
                  <a:lnTo>
                    <a:pt x="450" y="393"/>
                  </a:lnTo>
                  <a:lnTo>
                    <a:pt x="445" y="387"/>
                  </a:lnTo>
                  <a:lnTo>
                    <a:pt x="292" y="233"/>
                  </a:lnTo>
                  <a:lnTo>
                    <a:pt x="292" y="233"/>
                  </a:lnTo>
                  <a:lnTo>
                    <a:pt x="285" y="228"/>
                  </a:lnTo>
                  <a:lnTo>
                    <a:pt x="277" y="225"/>
                  </a:lnTo>
                  <a:lnTo>
                    <a:pt x="277" y="225"/>
                  </a:lnTo>
                  <a:lnTo>
                    <a:pt x="284" y="214"/>
                  </a:lnTo>
                  <a:lnTo>
                    <a:pt x="288" y="202"/>
                  </a:lnTo>
                  <a:lnTo>
                    <a:pt x="292" y="191"/>
                  </a:lnTo>
                  <a:lnTo>
                    <a:pt x="295" y="179"/>
                  </a:lnTo>
                  <a:lnTo>
                    <a:pt x="298" y="155"/>
                  </a:lnTo>
                  <a:lnTo>
                    <a:pt x="297" y="130"/>
                  </a:lnTo>
                  <a:lnTo>
                    <a:pt x="295" y="119"/>
                  </a:lnTo>
                  <a:lnTo>
                    <a:pt x="292" y="108"/>
                  </a:lnTo>
                  <a:lnTo>
                    <a:pt x="288" y="96"/>
                  </a:lnTo>
                  <a:lnTo>
                    <a:pt x="284" y="85"/>
                  </a:lnTo>
                  <a:lnTo>
                    <a:pt x="277" y="73"/>
                  </a:lnTo>
                  <a:lnTo>
                    <a:pt x="271" y="64"/>
                  </a:lnTo>
                  <a:lnTo>
                    <a:pt x="264" y="52"/>
                  </a:lnTo>
                  <a:lnTo>
                    <a:pt x="254" y="44"/>
                  </a:lnTo>
                  <a:lnTo>
                    <a:pt x="254" y="44"/>
                  </a:lnTo>
                  <a:close/>
                  <a:moveTo>
                    <a:pt x="217" y="217"/>
                  </a:moveTo>
                  <a:lnTo>
                    <a:pt x="217" y="217"/>
                  </a:lnTo>
                  <a:lnTo>
                    <a:pt x="209" y="223"/>
                  </a:lnTo>
                  <a:lnTo>
                    <a:pt x="202" y="228"/>
                  </a:lnTo>
                  <a:lnTo>
                    <a:pt x="184" y="236"/>
                  </a:lnTo>
                  <a:lnTo>
                    <a:pt x="168" y="241"/>
                  </a:lnTo>
                  <a:lnTo>
                    <a:pt x="148" y="245"/>
                  </a:lnTo>
                  <a:lnTo>
                    <a:pt x="130" y="241"/>
                  </a:lnTo>
                  <a:lnTo>
                    <a:pt x="114" y="236"/>
                  </a:lnTo>
                  <a:lnTo>
                    <a:pt x="96" y="228"/>
                  </a:lnTo>
                  <a:lnTo>
                    <a:pt x="90" y="223"/>
                  </a:lnTo>
                  <a:lnTo>
                    <a:pt x="81" y="217"/>
                  </a:lnTo>
                  <a:lnTo>
                    <a:pt x="81" y="217"/>
                  </a:lnTo>
                  <a:lnTo>
                    <a:pt x="75" y="209"/>
                  </a:lnTo>
                  <a:lnTo>
                    <a:pt x="70" y="201"/>
                  </a:lnTo>
                  <a:lnTo>
                    <a:pt x="62" y="184"/>
                  </a:lnTo>
                  <a:lnTo>
                    <a:pt x="55" y="166"/>
                  </a:lnTo>
                  <a:lnTo>
                    <a:pt x="54" y="148"/>
                  </a:lnTo>
                  <a:lnTo>
                    <a:pt x="55" y="130"/>
                  </a:lnTo>
                  <a:lnTo>
                    <a:pt x="62" y="113"/>
                  </a:lnTo>
                  <a:lnTo>
                    <a:pt x="70" y="96"/>
                  </a:lnTo>
                  <a:lnTo>
                    <a:pt x="75" y="90"/>
                  </a:lnTo>
                  <a:lnTo>
                    <a:pt x="81" y="82"/>
                  </a:lnTo>
                  <a:lnTo>
                    <a:pt x="81" y="82"/>
                  </a:lnTo>
                  <a:lnTo>
                    <a:pt x="90" y="75"/>
                  </a:lnTo>
                  <a:lnTo>
                    <a:pt x="96" y="70"/>
                  </a:lnTo>
                  <a:lnTo>
                    <a:pt x="114" y="60"/>
                  </a:lnTo>
                  <a:lnTo>
                    <a:pt x="130" y="55"/>
                  </a:lnTo>
                  <a:lnTo>
                    <a:pt x="148" y="54"/>
                  </a:lnTo>
                  <a:lnTo>
                    <a:pt x="168" y="55"/>
                  </a:lnTo>
                  <a:lnTo>
                    <a:pt x="184" y="60"/>
                  </a:lnTo>
                  <a:lnTo>
                    <a:pt x="202" y="70"/>
                  </a:lnTo>
                  <a:lnTo>
                    <a:pt x="209" y="75"/>
                  </a:lnTo>
                  <a:lnTo>
                    <a:pt x="217" y="82"/>
                  </a:lnTo>
                  <a:lnTo>
                    <a:pt x="217" y="82"/>
                  </a:lnTo>
                  <a:lnTo>
                    <a:pt x="223" y="90"/>
                  </a:lnTo>
                  <a:lnTo>
                    <a:pt x="228" y="96"/>
                  </a:lnTo>
                  <a:lnTo>
                    <a:pt x="236" y="113"/>
                  </a:lnTo>
                  <a:lnTo>
                    <a:pt x="243" y="130"/>
                  </a:lnTo>
                  <a:lnTo>
                    <a:pt x="244" y="148"/>
                  </a:lnTo>
                  <a:lnTo>
                    <a:pt x="243" y="166"/>
                  </a:lnTo>
                  <a:lnTo>
                    <a:pt x="236" y="184"/>
                  </a:lnTo>
                  <a:lnTo>
                    <a:pt x="228" y="201"/>
                  </a:lnTo>
                  <a:lnTo>
                    <a:pt x="223" y="209"/>
                  </a:lnTo>
                  <a:lnTo>
                    <a:pt x="217" y="217"/>
                  </a:lnTo>
                  <a:lnTo>
                    <a:pt x="217"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0" name="Freeform 271"/>
            <p:cNvSpPr>
              <a:spLocks/>
            </p:cNvSpPr>
            <p:nvPr/>
          </p:nvSpPr>
          <p:spPr bwMode="auto">
            <a:xfrm>
              <a:off x="5240154" y="5139332"/>
              <a:ext cx="222197" cy="48240"/>
            </a:xfrm>
            <a:custGeom>
              <a:avLst/>
              <a:gdLst>
                <a:gd name="T0" fmla="*/ 136 w 152"/>
                <a:gd name="T1" fmla="*/ 33 h 33"/>
                <a:gd name="T2" fmla="*/ 17 w 152"/>
                <a:gd name="T3" fmla="*/ 33 h 33"/>
                <a:gd name="T4" fmla="*/ 17 w 152"/>
                <a:gd name="T5" fmla="*/ 33 h 33"/>
                <a:gd name="T6" fmla="*/ 10 w 152"/>
                <a:gd name="T7" fmla="*/ 33 h 33"/>
                <a:gd name="T8" fmla="*/ 5 w 152"/>
                <a:gd name="T9" fmla="*/ 28 h 33"/>
                <a:gd name="T10" fmla="*/ 2 w 152"/>
                <a:gd name="T11" fmla="*/ 23 h 33"/>
                <a:gd name="T12" fmla="*/ 0 w 152"/>
                <a:gd name="T13" fmla="*/ 16 h 33"/>
                <a:gd name="T14" fmla="*/ 0 w 152"/>
                <a:gd name="T15" fmla="*/ 16 h 33"/>
                <a:gd name="T16" fmla="*/ 2 w 152"/>
                <a:gd name="T17" fmla="*/ 10 h 33"/>
                <a:gd name="T18" fmla="*/ 5 w 152"/>
                <a:gd name="T19" fmla="*/ 5 h 33"/>
                <a:gd name="T20" fmla="*/ 10 w 152"/>
                <a:gd name="T21" fmla="*/ 2 h 33"/>
                <a:gd name="T22" fmla="*/ 17 w 152"/>
                <a:gd name="T23" fmla="*/ 0 h 33"/>
                <a:gd name="T24" fmla="*/ 136 w 152"/>
                <a:gd name="T25" fmla="*/ 0 h 33"/>
                <a:gd name="T26" fmla="*/ 136 w 152"/>
                <a:gd name="T27" fmla="*/ 0 h 33"/>
                <a:gd name="T28" fmla="*/ 142 w 152"/>
                <a:gd name="T29" fmla="*/ 2 h 33"/>
                <a:gd name="T30" fmla="*/ 147 w 152"/>
                <a:gd name="T31" fmla="*/ 5 h 33"/>
                <a:gd name="T32" fmla="*/ 150 w 152"/>
                <a:gd name="T33" fmla="*/ 10 h 33"/>
                <a:gd name="T34" fmla="*/ 152 w 152"/>
                <a:gd name="T35" fmla="*/ 16 h 33"/>
                <a:gd name="T36" fmla="*/ 152 w 152"/>
                <a:gd name="T37" fmla="*/ 16 h 33"/>
                <a:gd name="T38" fmla="*/ 150 w 152"/>
                <a:gd name="T39" fmla="*/ 23 h 33"/>
                <a:gd name="T40" fmla="*/ 147 w 152"/>
                <a:gd name="T41" fmla="*/ 28 h 33"/>
                <a:gd name="T42" fmla="*/ 142 w 152"/>
                <a:gd name="T43" fmla="*/ 33 h 33"/>
                <a:gd name="T44" fmla="*/ 136 w 152"/>
                <a:gd name="T45" fmla="*/ 33 h 33"/>
                <a:gd name="T46" fmla="*/ 136 w 152"/>
                <a:gd name="T4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33">
                  <a:moveTo>
                    <a:pt x="136" y="33"/>
                  </a:moveTo>
                  <a:lnTo>
                    <a:pt x="17" y="33"/>
                  </a:lnTo>
                  <a:lnTo>
                    <a:pt x="17" y="33"/>
                  </a:lnTo>
                  <a:lnTo>
                    <a:pt x="10" y="33"/>
                  </a:lnTo>
                  <a:lnTo>
                    <a:pt x="5" y="28"/>
                  </a:lnTo>
                  <a:lnTo>
                    <a:pt x="2" y="23"/>
                  </a:lnTo>
                  <a:lnTo>
                    <a:pt x="0" y="16"/>
                  </a:lnTo>
                  <a:lnTo>
                    <a:pt x="0" y="16"/>
                  </a:lnTo>
                  <a:lnTo>
                    <a:pt x="2" y="10"/>
                  </a:lnTo>
                  <a:lnTo>
                    <a:pt x="5" y="5"/>
                  </a:lnTo>
                  <a:lnTo>
                    <a:pt x="10" y="2"/>
                  </a:lnTo>
                  <a:lnTo>
                    <a:pt x="17" y="0"/>
                  </a:lnTo>
                  <a:lnTo>
                    <a:pt x="136" y="0"/>
                  </a:lnTo>
                  <a:lnTo>
                    <a:pt x="136" y="0"/>
                  </a:lnTo>
                  <a:lnTo>
                    <a:pt x="142" y="2"/>
                  </a:lnTo>
                  <a:lnTo>
                    <a:pt x="147" y="5"/>
                  </a:lnTo>
                  <a:lnTo>
                    <a:pt x="150" y="10"/>
                  </a:lnTo>
                  <a:lnTo>
                    <a:pt x="152" y="16"/>
                  </a:lnTo>
                  <a:lnTo>
                    <a:pt x="152" y="16"/>
                  </a:lnTo>
                  <a:lnTo>
                    <a:pt x="150" y="23"/>
                  </a:lnTo>
                  <a:lnTo>
                    <a:pt x="147" y="28"/>
                  </a:lnTo>
                  <a:lnTo>
                    <a:pt x="142" y="33"/>
                  </a:lnTo>
                  <a:lnTo>
                    <a:pt x="136" y="33"/>
                  </a:lnTo>
                  <a:lnTo>
                    <a:pt x="136"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2" name="Zoom +"/>
          <p:cNvGrpSpPr/>
          <p:nvPr/>
        </p:nvGrpSpPr>
        <p:grpSpPr>
          <a:xfrm>
            <a:off x="8417864" y="8877727"/>
            <a:ext cx="999887" cy="1002080"/>
            <a:chOff x="5133441" y="5918484"/>
            <a:chExt cx="666591" cy="668053"/>
          </a:xfrm>
        </p:grpSpPr>
        <p:sp>
          <p:nvSpPr>
            <p:cNvPr id="281" name="Freeform 272"/>
            <p:cNvSpPr>
              <a:spLocks noEditPoints="1"/>
            </p:cNvSpPr>
            <p:nvPr/>
          </p:nvSpPr>
          <p:spPr bwMode="auto">
            <a:xfrm>
              <a:off x="5133441" y="5918484"/>
              <a:ext cx="666591" cy="668053"/>
            </a:xfrm>
            <a:custGeom>
              <a:avLst/>
              <a:gdLst>
                <a:gd name="T0" fmla="*/ 243 w 456"/>
                <a:gd name="T1" fmla="*/ 33 h 457"/>
                <a:gd name="T2" fmla="*/ 205 w 456"/>
                <a:gd name="T3" fmla="*/ 10 h 457"/>
                <a:gd name="T4" fmla="*/ 163 w 456"/>
                <a:gd name="T5" fmla="*/ 0 h 457"/>
                <a:gd name="T6" fmla="*/ 121 w 456"/>
                <a:gd name="T7" fmla="*/ 2 h 457"/>
                <a:gd name="T8" fmla="*/ 80 w 456"/>
                <a:gd name="T9" fmla="*/ 17 h 457"/>
                <a:gd name="T10" fmla="*/ 44 w 456"/>
                <a:gd name="T11" fmla="*/ 43 h 457"/>
                <a:gd name="T12" fmla="*/ 24 w 456"/>
                <a:gd name="T13" fmla="*/ 67 h 457"/>
                <a:gd name="T14" fmla="*/ 7 w 456"/>
                <a:gd name="T15" fmla="*/ 106 h 457"/>
                <a:gd name="T16" fmla="*/ 0 w 456"/>
                <a:gd name="T17" fmla="*/ 149 h 457"/>
                <a:gd name="T18" fmla="*/ 7 w 456"/>
                <a:gd name="T19" fmla="*/ 191 h 457"/>
                <a:gd name="T20" fmla="*/ 24 w 456"/>
                <a:gd name="T21" fmla="*/ 230 h 457"/>
                <a:gd name="T22" fmla="*/ 44 w 456"/>
                <a:gd name="T23" fmla="*/ 255 h 457"/>
                <a:gd name="T24" fmla="*/ 73 w 456"/>
                <a:gd name="T25" fmla="*/ 278 h 457"/>
                <a:gd name="T26" fmla="*/ 108 w 456"/>
                <a:gd name="T27" fmla="*/ 292 h 457"/>
                <a:gd name="T28" fmla="*/ 155 w 456"/>
                <a:gd name="T29" fmla="*/ 299 h 457"/>
                <a:gd name="T30" fmla="*/ 202 w 456"/>
                <a:gd name="T31" fmla="*/ 289 h 457"/>
                <a:gd name="T32" fmla="*/ 225 w 456"/>
                <a:gd name="T33" fmla="*/ 278 h 457"/>
                <a:gd name="T34" fmla="*/ 386 w 456"/>
                <a:gd name="T35" fmla="*/ 444 h 457"/>
                <a:gd name="T36" fmla="*/ 401 w 456"/>
                <a:gd name="T37" fmla="*/ 454 h 457"/>
                <a:gd name="T38" fmla="*/ 424 w 456"/>
                <a:gd name="T39" fmla="*/ 455 h 457"/>
                <a:gd name="T40" fmla="*/ 445 w 456"/>
                <a:gd name="T41" fmla="*/ 444 h 457"/>
                <a:gd name="T42" fmla="*/ 453 w 456"/>
                <a:gd name="T43" fmla="*/ 431 h 457"/>
                <a:gd name="T44" fmla="*/ 455 w 456"/>
                <a:gd name="T45" fmla="*/ 408 h 457"/>
                <a:gd name="T46" fmla="*/ 445 w 456"/>
                <a:gd name="T47" fmla="*/ 387 h 457"/>
                <a:gd name="T48" fmla="*/ 285 w 456"/>
                <a:gd name="T49" fmla="*/ 229 h 457"/>
                <a:gd name="T50" fmla="*/ 284 w 456"/>
                <a:gd name="T51" fmla="*/ 214 h 457"/>
                <a:gd name="T52" fmla="*/ 295 w 456"/>
                <a:gd name="T53" fmla="*/ 180 h 457"/>
                <a:gd name="T54" fmla="*/ 295 w 456"/>
                <a:gd name="T55" fmla="*/ 119 h 457"/>
                <a:gd name="T56" fmla="*/ 284 w 456"/>
                <a:gd name="T57" fmla="*/ 85 h 457"/>
                <a:gd name="T58" fmla="*/ 264 w 456"/>
                <a:gd name="T59" fmla="*/ 53 h 457"/>
                <a:gd name="T60" fmla="*/ 217 w 456"/>
                <a:gd name="T61" fmla="*/ 216 h 457"/>
                <a:gd name="T62" fmla="*/ 202 w 456"/>
                <a:gd name="T63" fmla="*/ 229 h 457"/>
                <a:gd name="T64" fmla="*/ 148 w 456"/>
                <a:gd name="T65" fmla="*/ 243 h 457"/>
                <a:gd name="T66" fmla="*/ 96 w 456"/>
                <a:gd name="T67" fmla="*/ 229 h 457"/>
                <a:gd name="T68" fmla="*/ 81 w 456"/>
                <a:gd name="T69" fmla="*/ 216 h 457"/>
                <a:gd name="T70" fmla="*/ 62 w 456"/>
                <a:gd name="T71" fmla="*/ 185 h 457"/>
                <a:gd name="T72" fmla="*/ 55 w 456"/>
                <a:gd name="T73" fmla="*/ 131 h 457"/>
                <a:gd name="T74" fmla="*/ 75 w 456"/>
                <a:gd name="T75" fmla="*/ 88 h 457"/>
                <a:gd name="T76" fmla="*/ 90 w 456"/>
                <a:gd name="T77" fmla="*/ 75 h 457"/>
                <a:gd name="T78" fmla="*/ 130 w 456"/>
                <a:gd name="T79" fmla="*/ 56 h 457"/>
                <a:gd name="T80" fmla="*/ 184 w 456"/>
                <a:gd name="T81" fmla="*/ 61 h 457"/>
                <a:gd name="T82" fmla="*/ 217 w 456"/>
                <a:gd name="T83" fmla="*/ 82 h 457"/>
                <a:gd name="T84" fmla="*/ 228 w 456"/>
                <a:gd name="T85" fmla="*/ 97 h 457"/>
                <a:gd name="T86" fmla="*/ 244 w 456"/>
                <a:gd name="T87" fmla="*/ 149 h 457"/>
                <a:gd name="T88" fmla="*/ 228 w 456"/>
                <a:gd name="T89" fmla="*/ 201 h 457"/>
                <a:gd name="T90" fmla="*/ 217 w 456"/>
                <a:gd name="T91" fmla="*/ 21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57">
                  <a:moveTo>
                    <a:pt x="254" y="43"/>
                  </a:moveTo>
                  <a:lnTo>
                    <a:pt x="254" y="43"/>
                  </a:lnTo>
                  <a:lnTo>
                    <a:pt x="243" y="33"/>
                  </a:lnTo>
                  <a:lnTo>
                    <a:pt x="231" y="25"/>
                  </a:lnTo>
                  <a:lnTo>
                    <a:pt x="218" y="17"/>
                  </a:lnTo>
                  <a:lnTo>
                    <a:pt x="205" y="10"/>
                  </a:lnTo>
                  <a:lnTo>
                    <a:pt x="192" y="5"/>
                  </a:lnTo>
                  <a:lnTo>
                    <a:pt x="178" y="2"/>
                  </a:lnTo>
                  <a:lnTo>
                    <a:pt x="163" y="0"/>
                  </a:lnTo>
                  <a:lnTo>
                    <a:pt x="148" y="0"/>
                  </a:lnTo>
                  <a:lnTo>
                    <a:pt x="135" y="0"/>
                  </a:lnTo>
                  <a:lnTo>
                    <a:pt x="121" y="2"/>
                  </a:lnTo>
                  <a:lnTo>
                    <a:pt x="106" y="5"/>
                  </a:lnTo>
                  <a:lnTo>
                    <a:pt x="93" y="10"/>
                  </a:lnTo>
                  <a:lnTo>
                    <a:pt x="80" y="17"/>
                  </a:lnTo>
                  <a:lnTo>
                    <a:pt x="67" y="25"/>
                  </a:lnTo>
                  <a:lnTo>
                    <a:pt x="55" y="33"/>
                  </a:lnTo>
                  <a:lnTo>
                    <a:pt x="44" y="43"/>
                  </a:lnTo>
                  <a:lnTo>
                    <a:pt x="44" y="43"/>
                  </a:lnTo>
                  <a:lnTo>
                    <a:pt x="33" y="54"/>
                  </a:lnTo>
                  <a:lnTo>
                    <a:pt x="24" y="67"/>
                  </a:lnTo>
                  <a:lnTo>
                    <a:pt x="16" y="80"/>
                  </a:lnTo>
                  <a:lnTo>
                    <a:pt x="11" y="93"/>
                  </a:lnTo>
                  <a:lnTo>
                    <a:pt x="7" y="106"/>
                  </a:lnTo>
                  <a:lnTo>
                    <a:pt x="3" y="121"/>
                  </a:lnTo>
                  <a:lnTo>
                    <a:pt x="0" y="134"/>
                  </a:lnTo>
                  <a:lnTo>
                    <a:pt x="0" y="149"/>
                  </a:lnTo>
                  <a:lnTo>
                    <a:pt x="0" y="163"/>
                  </a:lnTo>
                  <a:lnTo>
                    <a:pt x="3" y="178"/>
                  </a:lnTo>
                  <a:lnTo>
                    <a:pt x="7" y="191"/>
                  </a:lnTo>
                  <a:lnTo>
                    <a:pt x="11" y="206"/>
                  </a:lnTo>
                  <a:lnTo>
                    <a:pt x="16" y="219"/>
                  </a:lnTo>
                  <a:lnTo>
                    <a:pt x="24" y="230"/>
                  </a:lnTo>
                  <a:lnTo>
                    <a:pt x="33" y="243"/>
                  </a:lnTo>
                  <a:lnTo>
                    <a:pt x="44" y="255"/>
                  </a:lnTo>
                  <a:lnTo>
                    <a:pt x="44" y="255"/>
                  </a:lnTo>
                  <a:lnTo>
                    <a:pt x="54" y="263"/>
                  </a:lnTo>
                  <a:lnTo>
                    <a:pt x="64" y="271"/>
                  </a:lnTo>
                  <a:lnTo>
                    <a:pt x="73" y="278"/>
                  </a:lnTo>
                  <a:lnTo>
                    <a:pt x="85" y="284"/>
                  </a:lnTo>
                  <a:lnTo>
                    <a:pt x="96" y="289"/>
                  </a:lnTo>
                  <a:lnTo>
                    <a:pt x="108" y="292"/>
                  </a:lnTo>
                  <a:lnTo>
                    <a:pt x="119" y="296"/>
                  </a:lnTo>
                  <a:lnTo>
                    <a:pt x="130" y="297"/>
                  </a:lnTo>
                  <a:lnTo>
                    <a:pt x="155" y="299"/>
                  </a:lnTo>
                  <a:lnTo>
                    <a:pt x="179" y="296"/>
                  </a:lnTo>
                  <a:lnTo>
                    <a:pt x="191" y="292"/>
                  </a:lnTo>
                  <a:lnTo>
                    <a:pt x="202" y="289"/>
                  </a:lnTo>
                  <a:lnTo>
                    <a:pt x="213" y="284"/>
                  </a:lnTo>
                  <a:lnTo>
                    <a:pt x="225" y="278"/>
                  </a:lnTo>
                  <a:lnTo>
                    <a:pt x="225" y="278"/>
                  </a:lnTo>
                  <a:lnTo>
                    <a:pt x="228" y="284"/>
                  </a:lnTo>
                  <a:lnTo>
                    <a:pt x="233" y="291"/>
                  </a:lnTo>
                  <a:lnTo>
                    <a:pt x="386" y="444"/>
                  </a:lnTo>
                  <a:lnTo>
                    <a:pt x="386" y="444"/>
                  </a:lnTo>
                  <a:lnTo>
                    <a:pt x="393" y="450"/>
                  </a:lnTo>
                  <a:lnTo>
                    <a:pt x="401" y="454"/>
                  </a:lnTo>
                  <a:lnTo>
                    <a:pt x="407" y="455"/>
                  </a:lnTo>
                  <a:lnTo>
                    <a:pt x="416" y="457"/>
                  </a:lnTo>
                  <a:lnTo>
                    <a:pt x="424" y="455"/>
                  </a:lnTo>
                  <a:lnTo>
                    <a:pt x="430" y="454"/>
                  </a:lnTo>
                  <a:lnTo>
                    <a:pt x="438" y="450"/>
                  </a:lnTo>
                  <a:lnTo>
                    <a:pt x="445" y="444"/>
                  </a:lnTo>
                  <a:lnTo>
                    <a:pt x="445" y="444"/>
                  </a:lnTo>
                  <a:lnTo>
                    <a:pt x="450" y="437"/>
                  </a:lnTo>
                  <a:lnTo>
                    <a:pt x="453" y="431"/>
                  </a:lnTo>
                  <a:lnTo>
                    <a:pt x="455" y="423"/>
                  </a:lnTo>
                  <a:lnTo>
                    <a:pt x="456" y="416"/>
                  </a:lnTo>
                  <a:lnTo>
                    <a:pt x="455" y="408"/>
                  </a:lnTo>
                  <a:lnTo>
                    <a:pt x="453" y="400"/>
                  </a:lnTo>
                  <a:lnTo>
                    <a:pt x="450" y="393"/>
                  </a:lnTo>
                  <a:lnTo>
                    <a:pt x="445" y="387"/>
                  </a:lnTo>
                  <a:lnTo>
                    <a:pt x="292" y="234"/>
                  </a:lnTo>
                  <a:lnTo>
                    <a:pt x="292" y="234"/>
                  </a:lnTo>
                  <a:lnTo>
                    <a:pt x="285" y="229"/>
                  </a:lnTo>
                  <a:lnTo>
                    <a:pt x="277" y="224"/>
                  </a:lnTo>
                  <a:lnTo>
                    <a:pt x="277" y="224"/>
                  </a:lnTo>
                  <a:lnTo>
                    <a:pt x="284" y="214"/>
                  </a:lnTo>
                  <a:lnTo>
                    <a:pt x="288" y="203"/>
                  </a:lnTo>
                  <a:lnTo>
                    <a:pt x="292" y="191"/>
                  </a:lnTo>
                  <a:lnTo>
                    <a:pt x="295" y="180"/>
                  </a:lnTo>
                  <a:lnTo>
                    <a:pt x="298" y="155"/>
                  </a:lnTo>
                  <a:lnTo>
                    <a:pt x="297" y="131"/>
                  </a:lnTo>
                  <a:lnTo>
                    <a:pt x="295" y="119"/>
                  </a:lnTo>
                  <a:lnTo>
                    <a:pt x="292" y="108"/>
                  </a:lnTo>
                  <a:lnTo>
                    <a:pt x="288" y="95"/>
                  </a:lnTo>
                  <a:lnTo>
                    <a:pt x="284" y="85"/>
                  </a:lnTo>
                  <a:lnTo>
                    <a:pt x="277" y="74"/>
                  </a:lnTo>
                  <a:lnTo>
                    <a:pt x="271" y="62"/>
                  </a:lnTo>
                  <a:lnTo>
                    <a:pt x="264" y="53"/>
                  </a:lnTo>
                  <a:lnTo>
                    <a:pt x="254" y="43"/>
                  </a:lnTo>
                  <a:lnTo>
                    <a:pt x="254" y="43"/>
                  </a:lnTo>
                  <a:close/>
                  <a:moveTo>
                    <a:pt x="217" y="216"/>
                  </a:moveTo>
                  <a:lnTo>
                    <a:pt x="217" y="216"/>
                  </a:lnTo>
                  <a:lnTo>
                    <a:pt x="209" y="222"/>
                  </a:lnTo>
                  <a:lnTo>
                    <a:pt x="202" y="229"/>
                  </a:lnTo>
                  <a:lnTo>
                    <a:pt x="184" y="237"/>
                  </a:lnTo>
                  <a:lnTo>
                    <a:pt x="168" y="242"/>
                  </a:lnTo>
                  <a:lnTo>
                    <a:pt x="148" y="243"/>
                  </a:lnTo>
                  <a:lnTo>
                    <a:pt x="130" y="242"/>
                  </a:lnTo>
                  <a:lnTo>
                    <a:pt x="114" y="237"/>
                  </a:lnTo>
                  <a:lnTo>
                    <a:pt x="96" y="229"/>
                  </a:lnTo>
                  <a:lnTo>
                    <a:pt x="90" y="222"/>
                  </a:lnTo>
                  <a:lnTo>
                    <a:pt x="81" y="216"/>
                  </a:lnTo>
                  <a:lnTo>
                    <a:pt x="81" y="216"/>
                  </a:lnTo>
                  <a:lnTo>
                    <a:pt x="75" y="209"/>
                  </a:lnTo>
                  <a:lnTo>
                    <a:pt x="70" y="201"/>
                  </a:lnTo>
                  <a:lnTo>
                    <a:pt x="62" y="185"/>
                  </a:lnTo>
                  <a:lnTo>
                    <a:pt x="55" y="167"/>
                  </a:lnTo>
                  <a:lnTo>
                    <a:pt x="54" y="149"/>
                  </a:lnTo>
                  <a:lnTo>
                    <a:pt x="55" y="131"/>
                  </a:lnTo>
                  <a:lnTo>
                    <a:pt x="62" y="113"/>
                  </a:lnTo>
                  <a:lnTo>
                    <a:pt x="70" y="97"/>
                  </a:lnTo>
                  <a:lnTo>
                    <a:pt x="75" y="88"/>
                  </a:lnTo>
                  <a:lnTo>
                    <a:pt x="81" y="82"/>
                  </a:lnTo>
                  <a:lnTo>
                    <a:pt x="81" y="82"/>
                  </a:lnTo>
                  <a:lnTo>
                    <a:pt x="90" y="75"/>
                  </a:lnTo>
                  <a:lnTo>
                    <a:pt x="96" y="70"/>
                  </a:lnTo>
                  <a:lnTo>
                    <a:pt x="114" y="61"/>
                  </a:lnTo>
                  <a:lnTo>
                    <a:pt x="130" y="56"/>
                  </a:lnTo>
                  <a:lnTo>
                    <a:pt x="148" y="54"/>
                  </a:lnTo>
                  <a:lnTo>
                    <a:pt x="168" y="56"/>
                  </a:lnTo>
                  <a:lnTo>
                    <a:pt x="184" y="61"/>
                  </a:lnTo>
                  <a:lnTo>
                    <a:pt x="202" y="70"/>
                  </a:lnTo>
                  <a:lnTo>
                    <a:pt x="209" y="75"/>
                  </a:lnTo>
                  <a:lnTo>
                    <a:pt x="217" y="82"/>
                  </a:lnTo>
                  <a:lnTo>
                    <a:pt x="217" y="82"/>
                  </a:lnTo>
                  <a:lnTo>
                    <a:pt x="223" y="88"/>
                  </a:lnTo>
                  <a:lnTo>
                    <a:pt x="228" y="97"/>
                  </a:lnTo>
                  <a:lnTo>
                    <a:pt x="236" y="113"/>
                  </a:lnTo>
                  <a:lnTo>
                    <a:pt x="243" y="131"/>
                  </a:lnTo>
                  <a:lnTo>
                    <a:pt x="244" y="149"/>
                  </a:lnTo>
                  <a:lnTo>
                    <a:pt x="243" y="167"/>
                  </a:lnTo>
                  <a:lnTo>
                    <a:pt x="236" y="185"/>
                  </a:lnTo>
                  <a:lnTo>
                    <a:pt x="228" y="201"/>
                  </a:lnTo>
                  <a:lnTo>
                    <a:pt x="223" y="209"/>
                  </a:lnTo>
                  <a:lnTo>
                    <a:pt x="217" y="216"/>
                  </a:lnTo>
                  <a:lnTo>
                    <a:pt x="217"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2" name="Freeform 273"/>
            <p:cNvSpPr>
              <a:spLocks/>
            </p:cNvSpPr>
            <p:nvPr/>
          </p:nvSpPr>
          <p:spPr bwMode="auto">
            <a:xfrm>
              <a:off x="5240154" y="6026659"/>
              <a:ext cx="222197" cy="219273"/>
            </a:xfrm>
            <a:custGeom>
              <a:avLst/>
              <a:gdLst>
                <a:gd name="T0" fmla="*/ 136 w 152"/>
                <a:gd name="T1" fmla="*/ 58 h 150"/>
                <a:gd name="T2" fmla="*/ 92 w 152"/>
                <a:gd name="T3" fmla="*/ 58 h 150"/>
                <a:gd name="T4" fmla="*/ 92 w 152"/>
                <a:gd name="T5" fmla="*/ 16 h 150"/>
                <a:gd name="T6" fmla="*/ 92 w 152"/>
                <a:gd name="T7" fmla="*/ 16 h 150"/>
                <a:gd name="T8" fmla="*/ 92 w 152"/>
                <a:gd name="T9" fmla="*/ 10 h 150"/>
                <a:gd name="T10" fmla="*/ 88 w 152"/>
                <a:gd name="T11" fmla="*/ 5 h 150"/>
                <a:gd name="T12" fmla="*/ 82 w 152"/>
                <a:gd name="T13" fmla="*/ 1 h 150"/>
                <a:gd name="T14" fmla="*/ 75 w 152"/>
                <a:gd name="T15" fmla="*/ 0 h 150"/>
                <a:gd name="T16" fmla="*/ 75 w 152"/>
                <a:gd name="T17" fmla="*/ 0 h 150"/>
                <a:gd name="T18" fmla="*/ 70 w 152"/>
                <a:gd name="T19" fmla="*/ 1 h 150"/>
                <a:gd name="T20" fmla="*/ 64 w 152"/>
                <a:gd name="T21" fmla="*/ 5 h 150"/>
                <a:gd name="T22" fmla="*/ 61 w 152"/>
                <a:gd name="T23" fmla="*/ 10 h 150"/>
                <a:gd name="T24" fmla="*/ 59 w 152"/>
                <a:gd name="T25" fmla="*/ 16 h 150"/>
                <a:gd name="T26" fmla="*/ 59 w 152"/>
                <a:gd name="T27" fmla="*/ 58 h 150"/>
                <a:gd name="T28" fmla="*/ 17 w 152"/>
                <a:gd name="T29" fmla="*/ 58 h 150"/>
                <a:gd name="T30" fmla="*/ 17 w 152"/>
                <a:gd name="T31" fmla="*/ 58 h 150"/>
                <a:gd name="T32" fmla="*/ 10 w 152"/>
                <a:gd name="T33" fmla="*/ 60 h 150"/>
                <a:gd name="T34" fmla="*/ 5 w 152"/>
                <a:gd name="T35" fmla="*/ 63 h 150"/>
                <a:gd name="T36" fmla="*/ 2 w 152"/>
                <a:gd name="T37" fmla="*/ 68 h 150"/>
                <a:gd name="T38" fmla="*/ 0 w 152"/>
                <a:gd name="T39" fmla="*/ 75 h 150"/>
                <a:gd name="T40" fmla="*/ 0 w 152"/>
                <a:gd name="T41" fmla="*/ 75 h 150"/>
                <a:gd name="T42" fmla="*/ 2 w 152"/>
                <a:gd name="T43" fmla="*/ 81 h 150"/>
                <a:gd name="T44" fmla="*/ 5 w 152"/>
                <a:gd name="T45" fmla="*/ 86 h 150"/>
                <a:gd name="T46" fmla="*/ 10 w 152"/>
                <a:gd name="T47" fmla="*/ 89 h 150"/>
                <a:gd name="T48" fmla="*/ 17 w 152"/>
                <a:gd name="T49" fmla="*/ 91 h 150"/>
                <a:gd name="T50" fmla="*/ 59 w 152"/>
                <a:gd name="T51" fmla="*/ 91 h 150"/>
                <a:gd name="T52" fmla="*/ 59 w 152"/>
                <a:gd name="T53" fmla="*/ 133 h 150"/>
                <a:gd name="T54" fmla="*/ 59 w 152"/>
                <a:gd name="T55" fmla="*/ 133 h 150"/>
                <a:gd name="T56" fmla="*/ 61 w 152"/>
                <a:gd name="T57" fmla="*/ 140 h 150"/>
                <a:gd name="T58" fmla="*/ 64 w 152"/>
                <a:gd name="T59" fmla="*/ 145 h 150"/>
                <a:gd name="T60" fmla="*/ 70 w 152"/>
                <a:gd name="T61" fmla="*/ 150 h 150"/>
                <a:gd name="T62" fmla="*/ 75 w 152"/>
                <a:gd name="T63" fmla="*/ 150 h 150"/>
                <a:gd name="T64" fmla="*/ 75 w 152"/>
                <a:gd name="T65" fmla="*/ 150 h 150"/>
                <a:gd name="T66" fmla="*/ 82 w 152"/>
                <a:gd name="T67" fmla="*/ 150 h 150"/>
                <a:gd name="T68" fmla="*/ 88 w 152"/>
                <a:gd name="T69" fmla="*/ 145 h 150"/>
                <a:gd name="T70" fmla="*/ 92 w 152"/>
                <a:gd name="T71" fmla="*/ 140 h 150"/>
                <a:gd name="T72" fmla="*/ 92 w 152"/>
                <a:gd name="T73" fmla="*/ 133 h 150"/>
                <a:gd name="T74" fmla="*/ 92 w 152"/>
                <a:gd name="T75" fmla="*/ 91 h 150"/>
                <a:gd name="T76" fmla="*/ 136 w 152"/>
                <a:gd name="T77" fmla="*/ 91 h 150"/>
                <a:gd name="T78" fmla="*/ 136 w 152"/>
                <a:gd name="T79" fmla="*/ 91 h 150"/>
                <a:gd name="T80" fmla="*/ 142 w 152"/>
                <a:gd name="T81" fmla="*/ 89 h 150"/>
                <a:gd name="T82" fmla="*/ 147 w 152"/>
                <a:gd name="T83" fmla="*/ 86 h 150"/>
                <a:gd name="T84" fmla="*/ 150 w 152"/>
                <a:gd name="T85" fmla="*/ 81 h 150"/>
                <a:gd name="T86" fmla="*/ 152 w 152"/>
                <a:gd name="T87" fmla="*/ 75 h 150"/>
                <a:gd name="T88" fmla="*/ 152 w 152"/>
                <a:gd name="T89" fmla="*/ 75 h 150"/>
                <a:gd name="T90" fmla="*/ 150 w 152"/>
                <a:gd name="T91" fmla="*/ 68 h 150"/>
                <a:gd name="T92" fmla="*/ 147 w 152"/>
                <a:gd name="T93" fmla="*/ 63 h 150"/>
                <a:gd name="T94" fmla="*/ 142 w 152"/>
                <a:gd name="T95" fmla="*/ 60 h 150"/>
                <a:gd name="T96" fmla="*/ 136 w 152"/>
                <a:gd name="T97" fmla="*/ 58 h 150"/>
                <a:gd name="T98" fmla="*/ 136 w 152"/>
                <a:gd name="T9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50">
                  <a:moveTo>
                    <a:pt x="136" y="58"/>
                  </a:moveTo>
                  <a:lnTo>
                    <a:pt x="92" y="58"/>
                  </a:lnTo>
                  <a:lnTo>
                    <a:pt x="92" y="16"/>
                  </a:lnTo>
                  <a:lnTo>
                    <a:pt x="92" y="16"/>
                  </a:lnTo>
                  <a:lnTo>
                    <a:pt x="92" y="10"/>
                  </a:lnTo>
                  <a:lnTo>
                    <a:pt x="88" y="5"/>
                  </a:lnTo>
                  <a:lnTo>
                    <a:pt x="82" y="1"/>
                  </a:lnTo>
                  <a:lnTo>
                    <a:pt x="75" y="0"/>
                  </a:lnTo>
                  <a:lnTo>
                    <a:pt x="75" y="0"/>
                  </a:lnTo>
                  <a:lnTo>
                    <a:pt x="70" y="1"/>
                  </a:lnTo>
                  <a:lnTo>
                    <a:pt x="64" y="5"/>
                  </a:lnTo>
                  <a:lnTo>
                    <a:pt x="61" y="10"/>
                  </a:lnTo>
                  <a:lnTo>
                    <a:pt x="59" y="16"/>
                  </a:lnTo>
                  <a:lnTo>
                    <a:pt x="59" y="58"/>
                  </a:lnTo>
                  <a:lnTo>
                    <a:pt x="17" y="58"/>
                  </a:lnTo>
                  <a:lnTo>
                    <a:pt x="17" y="58"/>
                  </a:lnTo>
                  <a:lnTo>
                    <a:pt x="10" y="60"/>
                  </a:lnTo>
                  <a:lnTo>
                    <a:pt x="5" y="63"/>
                  </a:lnTo>
                  <a:lnTo>
                    <a:pt x="2" y="68"/>
                  </a:lnTo>
                  <a:lnTo>
                    <a:pt x="0" y="75"/>
                  </a:lnTo>
                  <a:lnTo>
                    <a:pt x="0" y="75"/>
                  </a:lnTo>
                  <a:lnTo>
                    <a:pt x="2" y="81"/>
                  </a:lnTo>
                  <a:lnTo>
                    <a:pt x="5" y="86"/>
                  </a:lnTo>
                  <a:lnTo>
                    <a:pt x="10" y="89"/>
                  </a:lnTo>
                  <a:lnTo>
                    <a:pt x="17" y="91"/>
                  </a:lnTo>
                  <a:lnTo>
                    <a:pt x="59" y="91"/>
                  </a:lnTo>
                  <a:lnTo>
                    <a:pt x="59" y="133"/>
                  </a:lnTo>
                  <a:lnTo>
                    <a:pt x="59" y="133"/>
                  </a:lnTo>
                  <a:lnTo>
                    <a:pt x="61" y="140"/>
                  </a:lnTo>
                  <a:lnTo>
                    <a:pt x="64" y="145"/>
                  </a:lnTo>
                  <a:lnTo>
                    <a:pt x="70" y="150"/>
                  </a:lnTo>
                  <a:lnTo>
                    <a:pt x="75" y="150"/>
                  </a:lnTo>
                  <a:lnTo>
                    <a:pt x="75" y="150"/>
                  </a:lnTo>
                  <a:lnTo>
                    <a:pt x="82" y="150"/>
                  </a:lnTo>
                  <a:lnTo>
                    <a:pt x="88" y="145"/>
                  </a:lnTo>
                  <a:lnTo>
                    <a:pt x="92" y="140"/>
                  </a:lnTo>
                  <a:lnTo>
                    <a:pt x="92" y="133"/>
                  </a:lnTo>
                  <a:lnTo>
                    <a:pt x="92" y="91"/>
                  </a:lnTo>
                  <a:lnTo>
                    <a:pt x="136" y="91"/>
                  </a:lnTo>
                  <a:lnTo>
                    <a:pt x="136" y="91"/>
                  </a:lnTo>
                  <a:lnTo>
                    <a:pt x="142" y="89"/>
                  </a:lnTo>
                  <a:lnTo>
                    <a:pt x="147" y="86"/>
                  </a:lnTo>
                  <a:lnTo>
                    <a:pt x="150" y="81"/>
                  </a:lnTo>
                  <a:lnTo>
                    <a:pt x="152" y="75"/>
                  </a:lnTo>
                  <a:lnTo>
                    <a:pt x="152" y="75"/>
                  </a:lnTo>
                  <a:lnTo>
                    <a:pt x="150" y="68"/>
                  </a:lnTo>
                  <a:lnTo>
                    <a:pt x="147" y="63"/>
                  </a:lnTo>
                  <a:lnTo>
                    <a:pt x="142" y="60"/>
                  </a:lnTo>
                  <a:lnTo>
                    <a:pt x="136" y="58"/>
                  </a:lnTo>
                  <a:lnTo>
                    <a:pt x="136"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4" name="Home"/>
          <p:cNvGrpSpPr/>
          <p:nvPr/>
        </p:nvGrpSpPr>
        <p:grpSpPr>
          <a:xfrm>
            <a:off x="2885596" y="8906232"/>
            <a:ext cx="1002080" cy="945069"/>
            <a:chOff x="1445262" y="5937488"/>
            <a:chExt cx="668053" cy="630046"/>
          </a:xfrm>
        </p:grpSpPr>
        <p:sp>
          <p:nvSpPr>
            <p:cNvPr id="283" name="Freeform 274"/>
            <p:cNvSpPr>
              <a:spLocks/>
            </p:cNvSpPr>
            <p:nvPr/>
          </p:nvSpPr>
          <p:spPr bwMode="auto">
            <a:xfrm>
              <a:off x="1445262" y="5937488"/>
              <a:ext cx="668053" cy="317216"/>
            </a:xfrm>
            <a:custGeom>
              <a:avLst/>
              <a:gdLst>
                <a:gd name="T0" fmla="*/ 439 w 457"/>
                <a:gd name="T1" fmla="*/ 217 h 217"/>
                <a:gd name="T2" fmla="*/ 439 w 457"/>
                <a:gd name="T3" fmla="*/ 217 h 217"/>
                <a:gd name="T4" fmla="*/ 432 w 457"/>
                <a:gd name="T5" fmla="*/ 216 h 217"/>
                <a:gd name="T6" fmla="*/ 426 w 457"/>
                <a:gd name="T7" fmla="*/ 212 h 217"/>
                <a:gd name="T8" fmla="*/ 245 w 457"/>
                <a:gd name="T9" fmla="*/ 56 h 217"/>
                <a:gd name="T10" fmla="*/ 245 w 457"/>
                <a:gd name="T11" fmla="*/ 56 h 217"/>
                <a:gd name="T12" fmla="*/ 236 w 457"/>
                <a:gd name="T13" fmla="*/ 53 h 217"/>
                <a:gd name="T14" fmla="*/ 228 w 457"/>
                <a:gd name="T15" fmla="*/ 51 h 217"/>
                <a:gd name="T16" fmla="*/ 220 w 457"/>
                <a:gd name="T17" fmla="*/ 53 h 217"/>
                <a:gd name="T18" fmla="*/ 214 w 457"/>
                <a:gd name="T19" fmla="*/ 56 h 217"/>
                <a:gd name="T20" fmla="*/ 31 w 457"/>
                <a:gd name="T21" fmla="*/ 212 h 217"/>
                <a:gd name="T22" fmla="*/ 31 w 457"/>
                <a:gd name="T23" fmla="*/ 212 h 217"/>
                <a:gd name="T24" fmla="*/ 25 w 457"/>
                <a:gd name="T25" fmla="*/ 216 h 217"/>
                <a:gd name="T26" fmla="*/ 18 w 457"/>
                <a:gd name="T27" fmla="*/ 217 h 217"/>
                <a:gd name="T28" fmla="*/ 12 w 457"/>
                <a:gd name="T29" fmla="*/ 216 h 217"/>
                <a:gd name="T30" fmla="*/ 5 w 457"/>
                <a:gd name="T31" fmla="*/ 211 h 217"/>
                <a:gd name="T32" fmla="*/ 5 w 457"/>
                <a:gd name="T33" fmla="*/ 211 h 217"/>
                <a:gd name="T34" fmla="*/ 2 w 457"/>
                <a:gd name="T35" fmla="*/ 204 h 217"/>
                <a:gd name="T36" fmla="*/ 0 w 457"/>
                <a:gd name="T37" fmla="*/ 196 h 217"/>
                <a:gd name="T38" fmla="*/ 3 w 457"/>
                <a:gd name="T39" fmla="*/ 190 h 217"/>
                <a:gd name="T40" fmla="*/ 8 w 457"/>
                <a:gd name="T41" fmla="*/ 183 h 217"/>
                <a:gd name="T42" fmla="*/ 217 w 457"/>
                <a:gd name="T43" fmla="*/ 4 h 217"/>
                <a:gd name="T44" fmla="*/ 217 w 457"/>
                <a:gd name="T45" fmla="*/ 4 h 217"/>
                <a:gd name="T46" fmla="*/ 223 w 457"/>
                <a:gd name="T47" fmla="*/ 0 h 217"/>
                <a:gd name="T48" fmla="*/ 228 w 457"/>
                <a:gd name="T49" fmla="*/ 0 h 217"/>
                <a:gd name="T50" fmla="*/ 235 w 457"/>
                <a:gd name="T51" fmla="*/ 0 h 217"/>
                <a:gd name="T52" fmla="*/ 241 w 457"/>
                <a:gd name="T53" fmla="*/ 4 h 217"/>
                <a:gd name="T54" fmla="*/ 450 w 457"/>
                <a:gd name="T55" fmla="*/ 183 h 217"/>
                <a:gd name="T56" fmla="*/ 450 w 457"/>
                <a:gd name="T57" fmla="*/ 183 h 217"/>
                <a:gd name="T58" fmla="*/ 455 w 457"/>
                <a:gd name="T59" fmla="*/ 190 h 217"/>
                <a:gd name="T60" fmla="*/ 457 w 457"/>
                <a:gd name="T61" fmla="*/ 196 h 217"/>
                <a:gd name="T62" fmla="*/ 457 w 457"/>
                <a:gd name="T63" fmla="*/ 204 h 217"/>
                <a:gd name="T64" fmla="*/ 453 w 457"/>
                <a:gd name="T65" fmla="*/ 211 h 217"/>
                <a:gd name="T66" fmla="*/ 453 w 457"/>
                <a:gd name="T67" fmla="*/ 211 h 217"/>
                <a:gd name="T68" fmla="*/ 447 w 457"/>
                <a:gd name="T69" fmla="*/ 216 h 217"/>
                <a:gd name="T70" fmla="*/ 439 w 457"/>
                <a:gd name="T71" fmla="*/ 217 h 217"/>
                <a:gd name="T72" fmla="*/ 439 w 457"/>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217">
                  <a:moveTo>
                    <a:pt x="439" y="217"/>
                  </a:moveTo>
                  <a:lnTo>
                    <a:pt x="439" y="217"/>
                  </a:lnTo>
                  <a:lnTo>
                    <a:pt x="432" y="216"/>
                  </a:lnTo>
                  <a:lnTo>
                    <a:pt x="426" y="212"/>
                  </a:lnTo>
                  <a:lnTo>
                    <a:pt x="245" y="56"/>
                  </a:lnTo>
                  <a:lnTo>
                    <a:pt x="245" y="56"/>
                  </a:lnTo>
                  <a:lnTo>
                    <a:pt x="236" y="53"/>
                  </a:lnTo>
                  <a:lnTo>
                    <a:pt x="228" y="51"/>
                  </a:lnTo>
                  <a:lnTo>
                    <a:pt x="220" y="53"/>
                  </a:lnTo>
                  <a:lnTo>
                    <a:pt x="214" y="56"/>
                  </a:lnTo>
                  <a:lnTo>
                    <a:pt x="31" y="212"/>
                  </a:lnTo>
                  <a:lnTo>
                    <a:pt x="31" y="212"/>
                  </a:lnTo>
                  <a:lnTo>
                    <a:pt x="25" y="216"/>
                  </a:lnTo>
                  <a:lnTo>
                    <a:pt x="18" y="217"/>
                  </a:lnTo>
                  <a:lnTo>
                    <a:pt x="12" y="216"/>
                  </a:lnTo>
                  <a:lnTo>
                    <a:pt x="5" y="211"/>
                  </a:lnTo>
                  <a:lnTo>
                    <a:pt x="5" y="211"/>
                  </a:lnTo>
                  <a:lnTo>
                    <a:pt x="2" y="204"/>
                  </a:lnTo>
                  <a:lnTo>
                    <a:pt x="0" y="196"/>
                  </a:lnTo>
                  <a:lnTo>
                    <a:pt x="3" y="190"/>
                  </a:lnTo>
                  <a:lnTo>
                    <a:pt x="8" y="183"/>
                  </a:lnTo>
                  <a:lnTo>
                    <a:pt x="217" y="4"/>
                  </a:lnTo>
                  <a:lnTo>
                    <a:pt x="217" y="4"/>
                  </a:lnTo>
                  <a:lnTo>
                    <a:pt x="223" y="0"/>
                  </a:lnTo>
                  <a:lnTo>
                    <a:pt x="228" y="0"/>
                  </a:lnTo>
                  <a:lnTo>
                    <a:pt x="235" y="0"/>
                  </a:lnTo>
                  <a:lnTo>
                    <a:pt x="241" y="4"/>
                  </a:lnTo>
                  <a:lnTo>
                    <a:pt x="450" y="183"/>
                  </a:lnTo>
                  <a:lnTo>
                    <a:pt x="450" y="183"/>
                  </a:lnTo>
                  <a:lnTo>
                    <a:pt x="455" y="190"/>
                  </a:lnTo>
                  <a:lnTo>
                    <a:pt x="457" y="196"/>
                  </a:lnTo>
                  <a:lnTo>
                    <a:pt x="457" y="204"/>
                  </a:lnTo>
                  <a:lnTo>
                    <a:pt x="453" y="211"/>
                  </a:lnTo>
                  <a:lnTo>
                    <a:pt x="453" y="211"/>
                  </a:lnTo>
                  <a:lnTo>
                    <a:pt x="447" y="216"/>
                  </a:lnTo>
                  <a:lnTo>
                    <a:pt x="439" y="217"/>
                  </a:lnTo>
                  <a:lnTo>
                    <a:pt x="439"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4" name="Freeform 275"/>
            <p:cNvSpPr>
              <a:spLocks/>
            </p:cNvSpPr>
            <p:nvPr/>
          </p:nvSpPr>
          <p:spPr bwMode="auto">
            <a:xfrm>
              <a:off x="1528585" y="6045663"/>
              <a:ext cx="499943" cy="521871"/>
            </a:xfrm>
            <a:custGeom>
              <a:avLst/>
              <a:gdLst>
                <a:gd name="T0" fmla="*/ 336 w 342"/>
                <a:gd name="T1" fmla="*/ 132 h 357"/>
                <a:gd name="T2" fmla="*/ 184 w 342"/>
                <a:gd name="T3" fmla="*/ 5 h 357"/>
                <a:gd name="T4" fmla="*/ 184 w 342"/>
                <a:gd name="T5" fmla="*/ 5 h 357"/>
                <a:gd name="T6" fmla="*/ 178 w 342"/>
                <a:gd name="T7" fmla="*/ 0 h 357"/>
                <a:gd name="T8" fmla="*/ 171 w 342"/>
                <a:gd name="T9" fmla="*/ 0 h 357"/>
                <a:gd name="T10" fmla="*/ 166 w 342"/>
                <a:gd name="T11" fmla="*/ 0 h 357"/>
                <a:gd name="T12" fmla="*/ 160 w 342"/>
                <a:gd name="T13" fmla="*/ 5 h 357"/>
                <a:gd name="T14" fmla="*/ 8 w 342"/>
                <a:gd name="T15" fmla="*/ 132 h 357"/>
                <a:gd name="T16" fmla="*/ 8 w 342"/>
                <a:gd name="T17" fmla="*/ 132 h 357"/>
                <a:gd name="T18" fmla="*/ 5 w 342"/>
                <a:gd name="T19" fmla="*/ 135 h 357"/>
                <a:gd name="T20" fmla="*/ 2 w 342"/>
                <a:gd name="T21" fmla="*/ 140 h 357"/>
                <a:gd name="T22" fmla="*/ 2 w 342"/>
                <a:gd name="T23" fmla="*/ 143 h 357"/>
                <a:gd name="T24" fmla="*/ 0 w 342"/>
                <a:gd name="T25" fmla="*/ 148 h 357"/>
                <a:gd name="T26" fmla="*/ 17 w 342"/>
                <a:gd name="T27" fmla="*/ 339 h 357"/>
                <a:gd name="T28" fmla="*/ 17 w 342"/>
                <a:gd name="T29" fmla="*/ 339 h 357"/>
                <a:gd name="T30" fmla="*/ 18 w 342"/>
                <a:gd name="T31" fmla="*/ 346 h 357"/>
                <a:gd name="T32" fmla="*/ 23 w 342"/>
                <a:gd name="T33" fmla="*/ 352 h 357"/>
                <a:gd name="T34" fmla="*/ 28 w 342"/>
                <a:gd name="T35" fmla="*/ 355 h 357"/>
                <a:gd name="T36" fmla="*/ 34 w 342"/>
                <a:gd name="T37" fmla="*/ 357 h 357"/>
                <a:gd name="T38" fmla="*/ 106 w 342"/>
                <a:gd name="T39" fmla="*/ 357 h 357"/>
                <a:gd name="T40" fmla="*/ 106 w 342"/>
                <a:gd name="T41" fmla="*/ 357 h 357"/>
                <a:gd name="T42" fmla="*/ 114 w 342"/>
                <a:gd name="T43" fmla="*/ 355 h 357"/>
                <a:gd name="T44" fmla="*/ 119 w 342"/>
                <a:gd name="T45" fmla="*/ 350 h 357"/>
                <a:gd name="T46" fmla="*/ 124 w 342"/>
                <a:gd name="T47" fmla="*/ 346 h 357"/>
                <a:gd name="T48" fmla="*/ 126 w 342"/>
                <a:gd name="T49" fmla="*/ 337 h 357"/>
                <a:gd name="T50" fmla="*/ 126 w 342"/>
                <a:gd name="T51" fmla="*/ 210 h 357"/>
                <a:gd name="T52" fmla="*/ 126 w 342"/>
                <a:gd name="T53" fmla="*/ 210 h 357"/>
                <a:gd name="T54" fmla="*/ 126 w 342"/>
                <a:gd name="T55" fmla="*/ 202 h 357"/>
                <a:gd name="T56" fmla="*/ 131 w 342"/>
                <a:gd name="T57" fmla="*/ 197 h 357"/>
                <a:gd name="T58" fmla="*/ 137 w 342"/>
                <a:gd name="T59" fmla="*/ 192 h 357"/>
                <a:gd name="T60" fmla="*/ 144 w 342"/>
                <a:gd name="T61" fmla="*/ 191 h 357"/>
                <a:gd name="T62" fmla="*/ 201 w 342"/>
                <a:gd name="T63" fmla="*/ 191 h 357"/>
                <a:gd name="T64" fmla="*/ 201 w 342"/>
                <a:gd name="T65" fmla="*/ 191 h 357"/>
                <a:gd name="T66" fmla="*/ 207 w 342"/>
                <a:gd name="T67" fmla="*/ 192 h 357"/>
                <a:gd name="T68" fmla="*/ 214 w 342"/>
                <a:gd name="T69" fmla="*/ 197 h 357"/>
                <a:gd name="T70" fmla="*/ 217 w 342"/>
                <a:gd name="T71" fmla="*/ 202 h 357"/>
                <a:gd name="T72" fmla="*/ 219 w 342"/>
                <a:gd name="T73" fmla="*/ 210 h 357"/>
                <a:gd name="T74" fmla="*/ 219 w 342"/>
                <a:gd name="T75" fmla="*/ 337 h 357"/>
                <a:gd name="T76" fmla="*/ 219 w 342"/>
                <a:gd name="T77" fmla="*/ 337 h 357"/>
                <a:gd name="T78" fmla="*/ 220 w 342"/>
                <a:gd name="T79" fmla="*/ 346 h 357"/>
                <a:gd name="T80" fmla="*/ 225 w 342"/>
                <a:gd name="T81" fmla="*/ 350 h 357"/>
                <a:gd name="T82" fmla="*/ 230 w 342"/>
                <a:gd name="T83" fmla="*/ 355 h 357"/>
                <a:gd name="T84" fmla="*/ 238 w 342"/>
                <a:gd name="T85" fmla="*/ 357 h 357"/>
                <a:gd name="T86" fmla="*/ 308 w 342"/>
                <a:gd name="T87" fmla="*/ 357 h 357"/>
                <a:gd name="T88" fmla="*/ 308 w 342"/>
                <a:gd name="T89" fmla="*/ 357 h 357"/>
                <a:gd name="T90" fmla="*/ 316 w 342"/>
                <a:gd name="T91" fmla="*/ 355 h 357"/>
                <a:gd name="T92" fmla="*/ 321 w 342"/>
                <a:gd name="T93" fmla="*/ 352 h 357"/>
                <a:gd name="T94" fmla="*/ 326 w 342"/>
                <a:gd name="T95" fmla="*/ 346 h 357"/>
                <a:gd name="T96" fmla="*/ 328 w 342"/>
                <a:gd name="T97" fmla="*/ 339 h 357"/>
                <a:gd name="T98" fmla="*/ 342 w 342"/>
                <a:gd name="T99" fmla="*/ 148 h 357"/>
                <a:gd name="T100" fmla="*/ 342 w 342"/>
                <a:gd name="T101" fmla="*/ 148 h 357"/>
                <a:gd name="T102" fmla="*/ 342 w 342"/>
                <a:gd name="T103" fmla="*/ 143 h 357"/>
                <a:gd name="T104" fmla="*/ 342 w 342"/>
                <a:gd name="T105" fmla="*/ 140 h 357"/>
                <a:gd name="T106" fmla="*/ 339 w 342"/>
                <a:gd name="T107" fmla="*/ 135 h 357"/>
                <a:gd name="T108" fmla="*/ 336 w 342"/>
                <a:gd name="T109" fmla="*/ 132 h 357"/>
                <a:gd name="T110" fmla="*/ 336 w 342"/>
                <a:gd name="T111" fmla="*/ 1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2" h="357">
                  <a:moveTo>
                    <a:pt x="336" y="132"/>
                  </a:moveTo>
                  <a:lnTo>
                    <a:pt x="184" y="5"/>
                  </a:lnTo>
                  <a:lnTo>
                    <a:pt x="184" y="5"/>
                  </a:lnTo>
                  <a:lnTo>
                    <a:pt x="178" y="0"/>
                  </a:lnTo>
                  <a:lnTo>
                    <a:pt x="171" y="0"/>
                  </a:lnTo>
                  <a:lnTo>
                    <a:pt x="166" y="0"/>
                  </a:lnTo>
                  <a:lnTo>
                    <a:pt x="160" y="5"/>
                  </a:lnTo>
                  <a:lnTo>
                    <a:pt x="8" y="132"/>
                  </a:lnTo>
                  <a:lnTo>
                    <a:pt x="8" y="132"/>
                  </a:lnTo>
                  <a:lnTo>
                    <a:pt x="5" y="135"/>
                  </a:lnTo>
                  <a:lnTo>
                    <a:pt x="2" y="140"/>
                  </a:lnTo>
                  <a:lnTo>
                    <a:pt x="2" y="143"/>
                  </a:lnTo>
                  <a:lnTo>
                    <a:pt x="0" y="148"/>
                  </a:lnTo>
                  <a:lnTo>
                    <a:pt x="17" y="339"/>
                  </a:lnTo>
                  <a:lnTo>
                    <a:pt x="17" y="339"/>
                  </a:lnTo>
                  <a:lnTo>
                    <a:pt x="18" y="346"/>
                  </a:lnTo>
                  <a:lnTo>
                    <a:pt x="23" y="352"/>
                  </a:lnTo>
                  <a:lnTo>
                    <a:pt x="28" y="355"/>
                  </a:lnTo>
                  <a:lnTo>
                    <a:pt x="34" y="357"/>
                  </a:lnTo>
                  <a:lnTo>
                    <a:pt x="106" y="357"/>
                  </a:lnTo>
                  <a:lnTo>
                    <a:pt x="106" y="357"/>
                  </a:lnTo>
                  <a:lnTo>
                    <a:pt x="114" y="355"/>
                  </a:lnTo>
                  <a:lnTo>
                    <a:pt x="119" y="350"/>
                  </a:lnTo>
                  <a:lnTo>
                    <a:pt x="124" y="346"/>
                  </a:lnTo>
                  <a:lnTo>
                    <a:pt x="126" y="337"/>
                  </a:lnTo>
                  <a:lnTo>
                    <a:pt x="126" y="210"/>
                  </a:lnTo>
                  <a:lnTo>
                    <a:pt x="126" y="210"/>
                  </a:lnTo>
                  <a:lnTo>
                    <a:pt x="126" y="202"/>
                  </a:lnTo>
                  <a:lnTo>
                    <a:pt x="131" y="197"/>
                  </a:lnTo>
                  <a:lnTo>
                    <a:pt x="137" y="192"/>
                  </a:lnTo>
                  <a:lnTo>
                    <a:pt x="144" y="191"/>
                  </a:lnTo>
                  <a:lnTo>
                    <a:pt x="201" y="191"/>
                  </a:lnTo>
                  <a:lnTo>
                    <a:pt x="201" y="191"/>
                  </a:lnTo>
                  <a:lnTo>
                    <a:pt x="207" y="192"/>
                  </a:lnTo>
                  <a:lnTo>
                    <a:pt x="214" y="197"/>
                  </a:lnTo>
                  <a:lnTo>
                    <a:pt x="217" y="202"/>
                  </a:lnTo>
                  <a:lnTo>
                    <a:pt x="219" y="210"/>
                  </a:lnTo>
                  <a:lnTo>
                    <a:pt x="219" y="337"/>
                  </a:lnTo>
                  <a:lnTo>
                    <a:pt x="219" y="337"/>
                  </a:lnTo>
                  <a:lnTo>
                    <a:pt x="220" y="346"/>
                  </a:lnTo>
                  <a:lnTo>
                    <a:pt x="225" y="350"/>
                  </a:lnTo>
                  <a:lnTo>
                    <a:pt x="230" y="355"/>
                  </a:lnTo>
                  <a:lnTo>
                    <a:pt x="238" y="357"/>
                  </a:lnTo>
                  <a:lnTo>
                    <a:pt x="308" y="357"/>
                  </a:lnTo>
                  <a:lnTo>
                    <a:pt x="308" y="357"/>
                  </a:lnTo>
                  <a:lnTo>
                    <a:pt x="316" y="355"/>
                  </a:lnTo>
                  <a:lnTo>
                    <a:pt x="321" y="352"/>
                  </a:lnTo>
                  <a:lnTo>
                    <a:pt x="326" y="346"/>
                  </a:lnTo>
                  <a:lnTo>
                    <a:pt x="328" y="339"/>
                  </a:lnTo>
                  <a:lnTo>
                    <a:pt x="342" y="148"/>
                  </a:lnTo>
                  <a:lnTo>
                    <a:pt x="342" y="148"/>
                  </a:lnTo>
                  <a:lnTo>
                    <a:pt x="342" y="143"/>
                  </a:lnTo>
                  <a:lnTo>
                    <a:pt x="342" y="140"/>
                  </a:lnTo>
                  <a:lnTo>
                    <a:pt x="339" y="135"/>
                  </a:lnTo>
                  <a:lnTo>
                    <a:pt x="336" y="132"/>
                  </a:lnTo>
                  <a:lnTo>
                    <a:pt x="336" y="1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285" name="Up Arrow"/>
          <p:cNvSpPr>
            <a:spLocks/>
          </p:cNvSpPr>
          <p:nvPr/>
        </p:nvSpPr>
        <p:spPr bwMode="auto">
          <a:xfrm>
            <a:off x="7159233" y="7426136"/>
            <a:ext cx="697290" cy="986730"/>
          </a:xfrm>
          <a:custGeom>
            <a:avLst/>
            <a:gdLst>
              <a:gd name="T0" fmla="*/ 313 w 318"/>
              <a:gd name="T1" fmla="*/ 207 h 450"/>
              <a:gd name="T2" fmla="*/ 175 w 318"/>
              <a:gd name="T3" fmla="*/ 8 h 450"/>
              <a:gd name="T4" fmla="*/ 175 w 318"/>
              <a:gd name="T5" fmla="*/ 8 h 450"/>
              <a:gd name="T6" fmla="*/ 171 w 318"/>
              <a:gd name="T7" fmla="*/ 5 h 450"/>
              <a:gd name="T8" fmla="*/ 168 w 318"/>
              <a:gd name="T9" fmla="*/ 2 h 450"/>
              <a:gd name="T10" fmla="*/ 163 w 318"/>
              <a:gd name="T11" fmla="*/ 0 h 450"/>
              <a:gd name="T12" fmla="*/ 158 w 318"/>
              <a:gd name="T13" fmla="*/ 0 h 450"/>
              <a:gd name="T14" fmla="*/ 154 w 318"/>
              <a:gd name="T15" fmla="*/ 0 h 450"/>
              <a:gd name="T16" fmla="*/ 150 w 318"/>
              <a:gd name="T17" fmla="*/ 2 h 450"/>
              <a:gd name="T18" fmla="*/ 145 w 318"/>
              <a:gd name="T19" fmla="*/ 5 h 450"/>
              <a:gd name="T20" fmla="*/ 142 w 318"/>
              <a:gd name="T21" fmla="*/ 8 h 450"/>
              <a:gd name="T22" fmla="*/ 4 w 318"/>
              <a:gd name="T23" fmla="*/ 207 h 450"/>
              <a:gd name="T24" fmla="*/ 4 w 318"/>
              <a:gd name="T25" fmla="*/ 207 h 450"/>
              <a:gd name="T26" fmla="*/ 0 w 318"/>
              <a:gd name="T27" fmla="*/ 214 h 450"/>
              <a:gd name="T28" fmla="*/ 0 w 318"/>
              <a:gd name="T29" fmla="*/ 219 h 450"/>
              <a:gd name="T30" fmla="*/ 0 w 318"/>
              <a:gd name="T31" fmla="*/ 224 h 450"/>
              <a:gd name="T32" fmla="*/ 2 w 318"/>
              <a:gd name="T33" fmla="*/ 229 h 450"/>
              <a:gd name="T34" fmla="*/ 5 w 318"/>
              <a:gd name="T35" fmla="*/ 232 h 450"/>
              <a:gd name="T36" fmla="*/ 8 w 318"/>
              <a:gd name="T37" fmla="*/ 235 h 450"/>
              <a:gd name="T38" fmla="*/ 13 w 318"/>
              <a:gd name="T39" fmla="*/ 238 h 450"/>
              <a:gd name="T40" fmla="*/ 20 w 318"/>
              <a:gd name="T41" fmla="*/ 238 h 450"/>
              <a:gd name="T42" fmla="*/ 70 w 318"/>
              <a:gd name="T43" fmla="*/ 238 h 450"/>
              <a:gd name="T44" fmla="*/ 70 w 318"/>
              <a:gd name="T45" fmla="*/ 238 h 450"/>
              <a:gd name="T46" fmla="*/ 77 w 318"/>
              <a:gd name="T47" fmla="*/ 240 h 450"/>
              <a:gd name="T48" fmla="*/ 83 w 318"/>
              <a:gd name="T49" fmla="*/ 245 h 450"/>
              <a:gd name="T50" fmla="*/ 88 w 318"/>
              <a:gd name="T51" fmla="*/ 251 h 450"/>
              <a:gd name="T52" fmla="*/ 90 w 318"/>
              <a:gd name="T53" fmla="*/ 258 h 450"/>
              <a:gd name="T54" fmla="*/ 90 w 318"/>
              <a:gd name="T55" fmla="*/ 431 h 450"/>
              <a:gd name="T56" fmla="*/ 90 w 318"/>
              <a:gd name="T57" fmla="*/ 431 h 450"/>
              <a:gd name="T58" fmla="*/ 92 w 318"/>
              <a:gd name="T59" fmla="*/ 437 h 450"/>
              <a:gd name="T60" fmla="*/ 95 w 318"/>
              <a:gd name="T61" fmla="*/ 444 h 450"/>
              <a:gd name="T62" fmla="*/ 101 w 318"/>
              <a:gd name="T63" fmla="*/ 449 h 450"/>
              <a:gd name="T64" fmla="*/ 110 w 318"/>
              <a:gd name="T65" fmla="*/ 450 h 450"/>
              <a:gd name="T66" fmla="*/ 209 w 318"/>
              <a:gd name="T67" fmla="*/ 450 h 450"/>
              <a:gd name="T68" fmla="*/ 209 w 318"/>
              <a:gd name="T69" fmla="*/ 450 h 450"/>
              <a:gd name="T70" fmla="*/ 215 w 318"/>
              <a:gd name="T71" fmla="*/ 449 h 450"/>
              <a:gd name="T72" fmla="*/ 222 w 318"/>
              <a:gd name="T73" fmla="*/ 444 h 450"/>
              <a:gd name="T74" fmla="*/ 227 w 318"/>
              <a:gd name="T75" fmla="*/ 437 h 450"/>
              <a:gd name="T76" fmla="*/ 228 w 318"/>
              <a:gd name="T77" fmla="*/ 431 h 450"/>
              <a:gd name="T78" fmla="*/ 228 w 318"/>
              <a:gd name="T79" fmla="*/ 258 h 450"/>
              <a:gd name="T80" fmla="*/ 228 w 318"/>
              <a:gd name="T81" fmla="*/ 258 h 450"/>
              <a:gd name="T82" fmla="*/ 230 w 318"/>
              <a:gd name="T83" fmla="*/ 251 h 450"/>
              <a:gd name="T84" fmla="*/ 233 w 318"/>
              <a:gd name="T85" fmla="*/ 245 h 450"/>
              <a:gd name="T86" fmla="*/ 240 w 318"/>
              <a:gd name="T87" fmla="*/ 240 h 450"/>
              <a:gd name="T88" fmla="*/ 248 w 318"/>
              <a:gd name="T89" fmla="*/ 238 h 450"/>
              <a:gd name="T90" fmla="*/ 299 w 318"/>
              <a:gd name="T91" fmla="*/ 238 h 450"/>
              <a:gd name="T92" fmla="*/ 299 w 318"/>
              <a:gd name="T93" fmla="*/ 238 h 450"/>
              <a:gd name="T94" fmla="*/ 303 w 318"/>
              <a:gd name="T95" fmla="*/ 238 h 450"/>
              <a:gd name="T96" fmla="*/ 308 w 318"/>
              <a:gd name="T97" fmla="*/ 235 h 450"/>
              <a:gd name="T98" fmla="*/ 312 w 318"/>
              <a:gd name="T99" fmla="*/ 232 h 450"/>
              <a:gd name="T100" fmla="*/ 315 w 318"/>
              <a:gd name="T101" fmla="*/ 229 h 450"/>
              <a:gd name="T102" fmla="*/ 316 w 318"/>
              <a:gd name="T103" fmla="*/ 224 h 450"/>
              <a:gd name="T104" fmla="*/ 318 w 318"/>
              <a:gd name="T105" fmla="*/ 219 h 450"/>
              <a:gd name="T106" fmla="*/ 316 w 318"/>
              <a:gd name="T107" fmla="*/ 214 h 450"/>
              <a:gd name="T108" fmla="*/ 313 w 318"/>
              <a:gd name="T109" fmla="*/ 207 h 450"/>
              <a:gd name="T110" fmla="*/ 313 w 318"/>
              <a:gd name="T111" fmla="*/ 20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8" h="450">
                <a:moveTo>
                  <a:pt x="313" y="207"/>
                </a:moveTo>
                <a:lnTo>
                  <a:pt x="175" y="8"/>
                </a:lnTo>
                <a:lnTo>
                  <a:pt x="175" y="8"/>
                </a:lnTo>
                <a:lnTo>
                  <a:pt x="171" y="5"/>
                </a:lnTo>
                <a:lnTo>
                  <a:pt x="168" y="2"/>
                </a:lnTo>
                <a:lnTo>
                  <a:pt x="163" y="0"/>
                </a:lnTo>
                <a:lnTo>
                  <a:pt x="158" y="0"/>
                </a:lnTo>
                <a:lnTo>
                  <a:pt x="154" y="0"/>
                </a:lnTo>
                <a:lnTo>
                  <a:pt x="150" y="2"/>
                </a:lnTo>
                <a:lnTo>
                  <a:pt x="145" y="5"/>
                </a:lnTo>
                <a:lnTo>
                  <a:pt x="142" y="8"/>
                </a:lnTo>
                <a:lnTo>
                  <a:pt x="4" y="207"/>
                </a:lnTo>
                <a:lnTo>
                  <a:pt x="4" y="207"/>
                </a:lnTo>
                <a:lnTo>
                  <a:pt x="0" y="214"/>
                </a:lnTo>
                <a:lnTo>
                  <a:pt x="0" y="219"/>
                </a:lnTo>
                <a:lnTo>
                  <a:pt x="0" y="224"/>
                </a:lnTo>
                <a:lnTo>
                  <a:pt x="2" y="229"/>
                </a:lnTo>
                <a:lnTo>
                  <a:pt x="5" y="232"/>
                </a:lnTo>
                <a:lnTo>
                  <a:pt x="8" y="235"/>
                </a:lnTo>
                <a:lnTo>
                  <a:pt x="13" y="238"/>
                </a:lnTo>
                <a:lnTo>
                  <a:pt x="20" y="238"/>
                </a:lnTo>
                <a:lnTo>
                  <a:pt x="70" y="238"/>
                </a:lnTo>
                <a:lnTo>
                  <a:pt x="70" y="238"/>
                </a:lnTo>
                <a:lnTo>
                  <a:pt x="77" y="240"/>
                </a:lnTo>
                <a:lnTo>
                  <a:pt x="83" y="245"/>
                </a:lnTo>
                <a:lnTo>
                  <a:pt x="88" y="251"/>
                </a:lnTo>
                <a:lnTo>
                  <a:pt x="90" y="258"/>
                </a:lnTo>
                <a:lnTo>
                  <a:pt x="90" y="431"/>
                </a:lnTo>
                <a:lnTo>
                  <a:pt x="90" y="431"/>
                </a:lnTo>
                <a:lnTo>
                  <a:pt x="92" y="437"/>
                </a:lnTo>
                <a:lnTo>
                  <a:pt x="95" y="444"/>
                </a:lnTo>
                <a:lnTo>
                  <a:pt x="101" y="449"/>
                </a:lnTo>
                <a:lnTo>
                  <a:pt x="110" y="450"/>
                </a:lnTo>
                <a:lnTo>
                  <a:pt x="209" y="450"/>
                </a:lnTo>
                <a:lnTo>
                  <a:pt x="209" y="450"/>
                </a:lnTo>
                <a:lnTo>
                  <a:pt x="215" y="449"/>
                </a:lnTo>
                <a:lnTo>
                  <a:pt x="222" y="444"/>
                </a:lnTo>
                <a:lnTo>
                  <a:pt x="227" y="437"/>
                </a:lnTo>
                <a:lnTo>
                  <a:pt x="228" y="431"/>
                </a:lnTo>
                <a:lnTo>
                  <a:pt x="228" y="258"/>
                </a:lnTo>
                <a:lnTo>
                  <a:pt x="228" y="258"/>
                </a:lnTo>
                <a:lnTo>
                  <a:pt x="230" y="251"/>
                </a:lnTo>
                <a:lnTo>
                  <a:pt x="233" y="245"/>
                </a:lnTo>
                <a:lnTo>
                  <a:pt x="240" y="240"/>
                </a:lnTo>
                <a:lnTo>
                  <a:pt x="248" y="238"/>
                </a:lnTo>
                <a:lnTo>
                  <a:pt x="299" y="238"/>
                </a:lnTo>
                <a:lnTo>
                  <a:pt x="299" y="238"/>
                </a:lnTo>
                <a:lnTo>
                  <a:pt x="303" y="238"/>
                </a:lnTo>
                <a:lnTo>
                  <a:pt x="308" y="235"/>
                </a:lnTo>
                <a:lnTo>
                  <a:pt x="312" y="232"/>
                </a:lnTo>
                <a:lnTo>
                  <a:pt x="315" y="229"/>
                </a:lnTo>
                <a:lnTo>
                  <a:pt x="316" y="224"/>
                </a:lnTo>
                <a:lnTo>
                  <a:pt x="318" y="219"/>
                </a:lnTo>
                <a:lnTo>
                  <a:pt x="316" y="214"/>
                </a:lnTo>
                <a:lnTo>
                  <a:pt x="313" y="207"/>
                </a:lnTo>
                <a:lnTo>
                  <a:pt x="313" y="20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286" name="Computer Screen"/>
          <p:cNvSpPr>
            <a:spLocks noEditPoints="1"/>
          </p:cNvSpPr>
          <p:nvPr/>
        </p:nvSpPr>
        <p:spPr bwMode="auto">
          <a:xfrm>
            <a:off x="9917695" y="4805819"/>
            <a:ext cx="1002080" cy="804734"/>
          </a:xfrm>
          <a:custGeom>
            <a:avLst/>
            <a:gdLst>
              <a:gd name="T0" fmla="*/ 23 w 457"/>
              <a:gd name="T1" fmla="*/ 0 h 367"/>
              <a:gd name="T2" fmla="*/ 15 w 457"/>
              <a:gd name="T3" fmla="*/ 2 h 367"/>
              <a:gd name="T4" fmla="*/ 2 w 457"/>
              <a:gd name="T5" fmla="*/ 13 h 367"/>
              <a:gd name="T6" fmla="*/ 0 w 457"/>
              <a:gd name="T7" fmla="*/ 280 h 367"/>
              <a:gd name="T8" fmla="*/ 2 w 457"/>
              <a:gd name="T9" fmla="*/ 290 h 367"/>
              <a:gd name="T10" fmla="*/ 15 w 457"/>
              <a:gd name="T11" fmla="*/ 302 h 367"/>
              <a:gd name="T12" fmla="*/ 168 w 457"/>
              <a:gd name="T13" fmla="*/ 303 h 367"/>
              <a:gd name="T14" fmla="*/ 90 w 457"/>
              <a:gd name="T15" fmla="*/ 342 h 367"/>
              <a:gd name="T16" fmla="*/ 85 w 457"/>
              <a:gd name="T17" fmla="*/ 342 h 367"/>
              <a:gd name="T18" fmla="*/ 79 w 457"/>
              <a:gd name="T19" fmla="*/ 351 h 367"/>
              <a:gd name="T20" fmla="*/ 77 w 457"/>
              <a:gd name="T21" fmla="*/ 355 h 367"/>
              <a:gd name="T22" fmla="*/ 80 w 457"/>
              <a:gd name="T23" fmla="*/ 364 h 367"/>
              <a:gd name="T24" fmla="*/ 90 w 457"/>
              <a:gd name="T25" fmla="*/ 367 h 367"/>
              <a:gd name="T26" fmla="*/ 369 w 457"/>
              <a:gd name="T27" fmla="*/ 367 h 367"/>
              <a:gd name="T28" fmla="*/ 377 w 457"/>
              <a:gd name="T29" fmla="*/ 364 h 367"/>
              <a:gd name="T30" fmla="*/ 382 w 457"/>
              <a:gd name="T31" fmla="*/ 355 h 367"/>
              <a:gd name="T32" fmla="*/ 380 w 457"/>
              <a:gd name="T33" fmla="*/ 351 h 367"/>
              <a:gd name="T34" fmla="*/ 374 w 457"/>
              <a:gd name="T35" fmla="*/ 342 h 367"/>
              <a:gd name="T36" fmla="*/ 289 w 457"/>
              <a:gd name="T37" fmla="*/ 342 h 367"/>
              <a:gd name="T38" fmla="*/ 434 w 457"/>
              <a:gd name="T39" fmla="*/ 303 h 367"/>
              <a:gd name="T40" fmla="*/ 444 w 457"/>
              <a:gd name="T41" fmla="*/ 302 h 367"/>
              <a:gd name="T42" fmla="*/ 455 w 457"/>
              <a:gd name="T43" fmla="*/ 290 h 367"/>
              <a:gd name="T44" fmla="*/ 457 w 457"/>
              <a:gd name="T45" fmla="*/ 23 h 367"/>
              <a:gd name="T46" fmla="*/ 455 w 457"/>
              <a:gd name="T47" fmla="*/ 13 h 367"/>
              <a:gd name="T48" fmla="*/ 444 w 457"/>
              <a:gd name="T49" fmla="*/ 2 h 367"/>
              <a:gd name="T50" fmla="*/ 434 w 457"/>
              <a:gd name="T51" fmla="*/ 0 h 367"/>
              <a:gd name="T52" fmla="*/ 418 w 457"/>
              <a:gd name="T53" fmla="*/ 245 h 367"/>
              <a:gd name="T54" fmla="*/ 411 w 457"/>
              <a:gd name="T55" fmla="*/ 261 h 367"/>
              <a:gd name="T56" fmla="*/ 395 w 457"/>
              <a:gd name="T57" fmla="*/ 267 h 367"/>
              <a:gd name="T58" fmla="*/ 64 w 457"/>
              <a:gd name="T59" fmla="*/ 267 h 367"/>
              <a:gd name="T60" fmla="*/ 48 w 457"/>
              <a:gd name="T61" fmla="*/ 261 h 367"/>
              <a:gd name="T62" fmla="*/ 41 w 457"/>
              <a:gd name="T63" fmla="*/ 245 h 367"/>
              <a:gd name="T64" fmla="*/ 41 w 457"/>
              <a:gd name="T65" fmla="*/ 59 h 367"/>
              <a:gd name="T66" fmla="*/ 48 w 457"/>
              <a:gd name="T67" fmla="*/ 42 h 367"/>
              <a:gd name="T68" fmla="*/ 64 w 457"/>
              <a:gd name="T69" fmla="*/ 36 h 367"/>
              <a:gd name="T70" fmla="*/ 395 w 457"/>
              <a:gd name="T71" fmla="*/ 36 h 367"/>
              <a:gd name="T72" fmla="*/ 411 w 457"/>
              <a:gd name="T73" fmla="*/ 42 h 367"/>
              <a:gd name="T74" fmla="*/ 418 w 457"/>
              <a:gd name="T75" fmla="*/ 5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7" h="367">
                <a:moveTo>
                  <a:pt x="434" y="0"/>
                </a:moveTo>
                <a:lnTo>
                  <a:pt x="23" y="0"/>
                </a:lnTo>
                <a:lnTo>
                  <a:pt x="23" y="0"/>
                </a:lnTo>
                <a:lnTo>
                  <a:pt x="15" y="2"/>
                </a:lnTo>
                <a:lnTo>
                  <a:pt x="7" y="6"/>
                </a:lnTo>
                <a:lnTo>
                  <a:pt x="2" y="13"/>
                </a:lnTo>
                <a:lnTo>
                  <a:pt x="0" y="23"/>
                </a:lnTo>
                <a:lnTo>
                  <a:pt x="0" y="280"/>
                </a:lnTo>
                <a:lnTo>
                  <a:pt x="0" y="280"/>
                </a:lnTo>
                <a:lnTo>
                  <a:pt x="2" y="290"/>
                </a:lnTo>
                <a:lnTo>
                  <a:pt x="7" y="297"/>
                </a:lnTo>
                <a:lnTo>
                  <a:pt x="15" y="302"/>
                </a:lnTo>
                <a:lnTo>
                  <a:pt x="23" y="303"/>
                </a:lnTo>
                <a:lnTo>
                  <a:pt x="168" y="303"/>
                </a:lnTo>
                <a:lnTo>
                  <a:pt x="168" y="342"/>
                </a:lnTo>
                <a:lnTo>
                  <a:pt x="90" y="342"/>
                </a:lnTo>
                <a:lnTo>
                  <a:pt x="90" y="342"/>
                </a:lnTo>
                <a:lnTo>
                  <a:pt x="85" y="342"/>
                </a:lnTo>
                <a:lnTo>
                  <a:pt x="80" y="346"/>
                </a:lnTo>
                <a:lnTo>
                  <a:pt x="79" y="351"/>
                </a:lnTo>
                <a:lnTo>
                  <a:pt x="77" y="355"/>
                </a:lnTo>
                <a:lnTo>
                  <a:pt x="77" y="355"/>
                </a:lnTo>
                <a:lnTo>
                  <a:pt x="79" y="360"/>
                </a:lnTo>
                <a:lnTo>
                  <a:pt x="80" y="364"/>
                </a:lnTo>
                <a:lnTo>
                  <a:pt x="85" y="367"/>
                </a:lnTo>
                <a:lnTo>
                  <a:pt x="90" y="367"/>
                </a:lnTo>
                <a:lnTo>
                  <a:pt x="369" y="367"/>
                </a:lnTo>
                <a:lnTo>
                  <a:pt x="369" y="367"/>
                </a:lnTo>
                <a:lnTo>
                  <a:pt x="374" y="367"/>
                </a:lnTo>
                <a:lnTo>
                  <a:pt x="377" y="364"/>
                </a:lnTo>
                <a:lnTo>
                  <a:pt x="380" y="360"/>
                </a:lnTo>
                <a:lnTo>
                  <a:pt x="382" y="355"/>
                </a:lnTo>
                <a:lnTo>
                  <a:pt x="382" y="355"/>
                </a:lnTo>
                <a:lnTo>
                  <a:pt x="380" y="351"/>
                </a:lnTo>
                <a:lnTo>
                  <a:pt x="377" y="346"/>
                </a:lnTo>
                <a:lnTo>
                  <a:pt x="374" y="342"/>
                </a:lnTo>
                <a:lnTo>
                  <a:pt x="369" y="342"/>
                </a:lnTo>
                <a:lnTo>
                  <a:pt x="289" y="342"/>
                </a:lnTo>
                <a:lnTo>
                  <a:pt x="289" y="303"/>
                </a:lnTo>
                <a:lnTo>
                  <a:pt x="434" y="303"/>
                </a:lnTo>
                <a:lnTo>
                  <a:pt x="434" y="303"/>
                </a:lnTo>
                <a:lnTo>
                  <a:pt x="444" y="302"/>
                </a:lnTo>
                <a:lnTo>
                  <a:pt x="450" y="297"/>
                </a:lnTo>
                <a:lnTo>
                  <a:pt x="455" y="290"/>
                </a:lnTo>
                <a:lnTo>
                  <a:pt x="457" y="280"/>
                </a:lnTo>
                <a:lnTo>
                  <a:pt x="457" y="23"/>
                </a:lnTo>
                <a:lnTo>
                  <a:pt x="457" y="23"/>
                </a:lnTo>
                <a:lnTo>
                  <a:pt x="455" y="13"/>
                </a:lnTo>
                <a:lnTo>
                  <a:pt x="450" y="6"/>
                </a:lnTo>
                <a:lnTo>
                  <a:pt x="444" y="2"/>
                </a:lnTo>
                <a:lnTo>
                  <a:pt x="434" y="0"/>
                </a:lnTo>
                <a:lnTo>
                  <a:pt x="434" y="0"/>
                </a:lnTo>
                <a:close/>
                <a:moveTo>
                  <a:pt x="418" y="245"/>
                </a:moveTo>
                <a:lnTo>
                  <a:pt x="418" y="245"/>
                </a:lnTo>
                <a:lnTo>
                  <a:pt x="416" y="253"/>
                </a:lnTo>
                <a:lnTo>
                  <a:pt x="411" y="261"/>
                </a:lnTo>
                <a:lnTo>
                  <a:pt x="405" y="266"/>
                </a:lnTo>
                <a:lnTo>
                  <a:pt x="395" y="267"/>
                </a:lnTo>
                <a:lnTo>
                  <a:pt x="64" y="267"/>
                </a:lnTo>
                <a:lnTo>
                  <a:pt x="64" y="267"/>
                </a:lnTo>
                <a:lnTo>
                  <a:pt x="54" y="266"/>
                </a:lnTo>
                <a:lnTo>
                  <a:pt x="48" y="261"/>
                </a:lnTo>
                <a:lnTo>
                  <a:pt x="43" y="253"/>
                </a:lnTo>
                <a:lnTo>
                  <a:pt x="41" y="245"/>
                </a:lnTo>
                <a:lnTo>
                  <a:pt x="41" y="59"/>
                </a:lnTo>
                <a:lnTo>
                  <a:pt x="41" y="59"/>
                </a:lnTo>
                <a:lnTo>
                  <a:pt x="43" y="50"/>
                </a:lnTo>
                <a:lnTo>
                  <a:pt x="48" y="42"/>
                </a:lnTo>
                <a:lnTo>
                  <a:pt x="54" y="37"/>
                </a:lnTo>
                <a:lnTo>
                  <a:pt x="64" y="36"/>
                </a:lnTo>
                <a:lnTo>
                  <a:pt x="395" y="36"/>
                </a:lnTo>
                <a:lnTo>
                  <a:pt x="395" y="36"/>
                </a:lnTo>
                <a:lnTo>
                  <a:pt x="405" y="37"/>
                </a:lnTo>
                <a:lnTo>
                  <a:pt x="411" y="42"/>
                </a:lnTo>
                <a:lnTo>
                  <a:pt x="416" y="50"/>
                </a:lnTo>
                <a:lnTo>
                  <a:pt x="418" y="59"/>
                </a:lnTo>
                <a:lnTo>
                  <a:pt x="418" y="245"/>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0" name="Calendar"/>
          <p:cNvGrpSpPr/>
          <p:nvPr/>
        </p:nvGrpSpPr>
        <p:grpSpPr>
          <a:xfrm>
            <a:off x="9917695" y="6075412"/>
            <a:ext cx="1002080" cy="999887"/>
            <a:chOff x="6133328" y="4050274"/>
            <a:chExt cx="668053" cy="666591"/>
          </a:xfrm>
        </p:grpSpPr>
        <p:sp>
          <p:nvSpPr>
            <p:cNvPr id="287" name="Freeform 278"/>
            <p:cNvSpPr>
              <a:spLocks noEditPoints="1"/>
            </p:cNvSpPr>
            <p:nvPr/>
          </p:nvSpPr>
          <p:spPr bwMode="auto">
            <a:xfrm>
              <a:off x="6133328" y="4050274"/>
              <a:ext cx="668053" cy="666591"/>
            </a:xfrm>
            <a:custGeom>
              <a:avLst/>
              <a:gdLst>
                <a:gd name="T0" fmla="*/ 437 w 457"/>
                <a:gd name="T1" fmla="*/ 0 h 456"/>
                <a:gd name="T2" fmla="*/ 20 w 457"/>
                <a:gd name="T3" fmla="*/ 0 h 456"/>
                <a:gd name="T4" fmla="*/ 20 w 457"/>
                <a:gd name="T5" fmla="*/ 0 h 456"/>
                <a:gd name="T6" fmla="*/ 14 w 457"/>
                <a:gd name="T7" fmla="*/ 1 h 456"/>
                <a:gd name="T8" fmla="*/ 7 w 457"/>
                <a:gd name="T9" fmla="*/ 6 h 456"/>
                <a:gd name="T10" fmla="*/ 2 w 457"/>
                <a:gd name="T11" fmla="*/ 13 h 456"/>
                <a:gd name="T12" fmla="*/ 0 w 457"/>
                <a:gd name="T13" fmla="*/ 19 h 456"/>
                <a:gd name="T14" fmla="*/ 0 w 457"/>
                <a:gd name="T15" fmla="*/ 437 h 456"/>
                <a:gd name="T16" fmla="*/ 0 w 457"/>
                <a:gd name="T17" fmla="*/ 437 h 456"/>
                <a:gd name="T18" fmla="*/ 2 w 457"/>
                <a:gd name="T19" fmla="*/ 445 h 456"/>
                <a:gd name="T20" fmla="*/ 7 w 457"/>
                <a:gd name="T21" fmla="*/ 452 h 456"/>
                <a:gd name="T22" fmla="*/ 14 w 457"/>
                <a:gd name="T23" fmla="*/ 455 h 456"/>
                <a:gd name="T24" fmla="*/ 20 w 457"/>
                <a:gd name="T25" fmla="*/ 456 h 456"/>
                <a:gd name="T26" fmla="*/ 437 w 457"/>
                <a:gd name="T27" fmla="*/ 456 h 456"/>
                <a:gd name="T28" fmla="*/ 437 w 457"/>
                <a:gd name="T29" fmla="*/ 456 h 456"/>
                <a:gd name="T30" fmla="*/ 445 w 457"/>
                <a:gd name="T31" fmla="*/ 455 h 456"/>
                <a:gd name="T32" fmla="*/ 452 w 457"/>
                <a:gd name="T33" fmla="*/ 452 h 456"/>
                <a:gd name="T34" fmla="*/ 455 w 457"/>
                <a:gd name="T35" fmla="*/ 445 h 456"/>
                <a:gd name="T36" fmla="*/ 457 w 457"/>
                <a:gd name="T37" fmla="*/ 437 h 456"/>
                <a:gd name="T38" fmla="*/ 457 w 457"/>
                <a:gd name="T39" fmla="*/ 19 h 456"/>
                <a:gd name="T40" fmla="*/ 457 w 457"/>
                <a:gd name="T41" fmla="*/ 19 h 456"/>
                <a:gd name="T42" fmla="*/ 455 w 457"/>
                <a:gd name="T43" fmla="*/ 13 h 456"/>
                <a:gd name="T44" fmla="*/ 452 w 457"/>
                <a:gd name="T45" fmla="*/ 6 h 456"/>
                <a:gd name="T46" fmla="*/ 445 w 457"/>
                <a:gd name="T47" fmla="*/ 1 h 456"/>
                <a:gd name="T48" fmla="*/ 437 w 457"/>
                <a:gd name="T49" fmla="*/ 0 h 456"/>
                <a:gd name="T50" fmla="*/ 437 w 457"/>
                <a:gd name="T51" fmla="*/ 0 h 456"/>
                <a:gd name="T52" fmla="*/ 33 w 457"/>
                <a:gd name="T53" fmla="*/ 404 h 456"/>
                <a:gd name="T54" fmla="*/ 33 w 457"/>
                <a:gd name="T55" fmla="*/ 160 h 456"/>
                <a:gd name="T56" fmla="*/ 33 w 457"/>
                <a:gd name="T57" fmla="*/ 160 h 456"/>
                <a:gd name="T58" fmla="*/ 35 w 457"/>
                <a:gd name="T59" fmla="*/ 151 h 456"/>
                <a:gd name="T60" fmla="*/ 40 w 457"/>
                <a:gd name="T61" fmla="*/ 145 h 456"/>
                <a:gd name="T62" fmla="*/ 46 w 457"/>
                <a:gd name="T63" fmla="*/ 142 h 456"/>
                <a:gd name="T64" fmla="*/ 53 w 457"/>
                <a:gd name="T65" fmla="*/ 140 h 456"/>
                <a:gd name="T66" fmla="*/ 405 w 457"/>
                <a:gd name="T67" fmla="*/ 140 h 456"/>
                <a:gd name="T68" fmla="*/ 405 w 457"/>
                <a:gd name="T69" fmla="*/ 140 h 456"/>
                <a:gd name="T70" fmla="*/ 413 w 457"/>
                <a:gd name="T71" fmla="*/ 142 h 456"/>
                <a:gd name="T72" fmla="*/ 419 w 457"/>
                <a:gd name="T73" fmla="*/ 145 h 456"/>
                <a:gd name="T74" fmla="*/ 423 w 457"/>
                <a:gd name="T75" fmla="*/ 151 h 456"/>
                <a:gd name="T76" fmla="*/ 424 w 457"/>
                <a:gd name="T77" fmla="*/ 160 h 456"/>
                <a:gd name="T78" fmla="*/ 424 w 457"/>
                <a:gd name="T79" fmla="*/ 404 h 456"/>
                <a:gd name="T80" fmla="*/ 424 w 457"/>
                <a:gd name="T81" fmla="*/ 404 h 456"/>
                <a:gd name="T82" fmla="*/ 423 w 457"/>
                <a:gd name="T83" fmla="*/ 412 h 456"/>
                <a:gd name="T84" fmla="*/ 419 w 457"/>
                <a:gd name="T85" fmla="*/ 419 h 456"/>
                <a:gd name="T86" fmla="*/ 413 w 457"/>
                <a:gd name="T87" fmla="*/ 422 h 456"/>
                <a:gd name="T88" fmla="*/ 405 w 457"/>
                <a:gd name="T89" fmla="*/ 424 h 456"/>
                <a:gd name="T90" fmla="*/ 53 w 457"/>
                <a:gd name="T91" fmla="*/ 424 h 456"/>
                <a:gd name="T92" fmla="*/ 53 w 457"/>
                <a:gd name="T93" fmla="*/ 424 h 456"/>
                <a:gd name="T94" fmla="*/ 46 w 457"/>
                <a:gd name="T95" fmla="*/ 422 h 456"/>
                <a:gd name="T96" fmla="*/ 40 w 457"/>
                <a:gd name="T97" fmla="*/ 419 h 456"/>
                <a:gd name="T98" fmla="*/ 35 w 457"/>
                <a:gd name="T99" fmla="*/ 412 h 456"/>
                <a:gd name="T100" fmla="*/ 33 w 457"/>
                <a:gd name="T101" fmla="*/ 404 h 456"/>
                <a:gd name="T102" fmla="*/ 33 w 457"/>
                <a:gd name="T103" fmla="*/ 40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7" h="456">
                  <a:moveTo>
                    <a:pt x="437" y="0"/>
                  </a:moveTo>
                  <a:lnTo>
                    <a:pt x="20" y="0"/>
                  </a:lnTo>
                  <a:lnTo>
                    <a:pt x="20" y="0"/>
                  </a:lnTo>
                  <a:lnTo>
                    <a:pt x="14" y="1"/>
                  </a:lnTo>
                  <a:lnTo>
                    <a:pt x="7" y="6"/>
                  </a:lnTo>
                  <a:lnTo>
                    <a:pt x="2" y="13"/>
                  </a:lnTo>
                  <a:lnTo>
                    <a:pt x="0" y="19"/>
                  </a:lnTo>
                  <a:lnTo>
                    <a:pt x="0" y="437"/>
                  </a:lnTo>
                  <a:lnTo>
                    <a:pt x="0" y="437"/>
                  </a:lnTo>
                  <a:lnTo>
                    <a:pt x="2" y="445"/>
                  </a:lnTo>
                  <a:lnTo>
                    <a:pt x="7" y="452"/>
                  </a:lnTo>
                  <a:lnTo>
                    <a:pt x="14" y="455"/>
                  </a:lnTo>
                  <a:lnTo>
                    <a:pt x="20" y="456"/>
                  </a:lnTo>
                  <a:lnTo>
                    <a:pt x="437" y="456"/>
                  </a:lnTo>
                  <a:lnTo>
                    <a:pt x="437" y="456"/>
                  </a:lnTo>
                  <a:lnTo>
                    <a:pt x="445" y="455"/>
                  </a:lnTo>
                  <a:lnTo>
                    <a:pt x="452" y="452"/>
                  </a:lnTo>
                  <a:lnTo>
                    <a:pt x="455" y="445"/>
                  </a:lnTo>
                  <a:lnTo>
                    <a:pt x="457" y="437"/>
                  </a:lnTo>
                  <a:lnTo>
                    <a:pt x="457" y="19"/>
                  </a:lnTo>
                  <a:lnTo>
                    <a:pt x="457" y="19"/>
                  </a:lnTo>
                  <a:lnTo>
                    <a:pt x="455" y="13"/>
                  </a:lnTo>
                  <a:lnTo>
                    <a:pt x="452" y="6"/>
                  </a:lnTo>
                  <a:lnTo>
                    <a:pt x="445" y="1"/>
                  </a:lnTo>
                  <a:lnTo>
                    <a:pt x="437" y="0"/>
                  </a:lnTo>
                  <a:lnTo>
                    <a:pt x="437" y="0"/>
                  </a:lnTo>
                  <a:close/>
                  <a:moveTo>
                    <a:pt x="33" y="404"/>
                  </a:moveTo>
                  <a:lnTo>
                    <a:pt x="33" y="160"/>
                  </a:lnTo>
                  <a:lnTo>
                    <a:pt x="33" y="160"/>
                  </a:lnTo>
                  <a:lnTo>
                    <a:pt x="35" y="151"/>
                  </a:lnTo>
                  <a:lnTo>
                    <a:pt x="40" y="145"/>
                  </a:lnTo>
                  <a:lnTo>
                    <a:pt x="46" y="142"/>
                  </a:lnTo>
                  <a:lnTo>
                    <a:pt x="53" y="140"/>
                  </a:lnTo>
                  <a:lnTo>
                    <a:pt x="405" y="140"/>
                  </a:lnTo>
                  <a:lnTo>
                    <a:pt x="405" y="140"/>
                  </a:lnTo>
                  <a:lnTo>
                    <a:pt x="413" y="142"/>
                  </a:lnTo>
                  <a:lnTo>
                    <a:pt x="419" y="145"/>
                  </a:lnTo>
                  <a:lnTo>
                    <a:pt x="423" y="151"/>
                  </a:lnTo>
                  <a:lnTo>
                    <a:pt x="424" y="160"/>
                  </a:lnTo>
                  <a:lnTo>
                    <a:pt x="424" y="404"/>
                  </a:lnTo>
                  <a:lnTo>
                    <a:pt x="424" y="404"/>
                  </a:lnTo>
                  <a:lnTo>
                    <a:pt x="423" y="412"/>
                  </a:lnTo>
                  <a:lnTo>
                    <a:pt x="419" y="419"/>
                  </a:lnTo>
                  <a:lnTo>
                    <a:pt x="413" y="422"/>
                  </a:lnTo>
                  <a:lnTo>
                    <a:pt x="405" y="424"/>
                  </a:lnTo>
                  <a:lnTo>
                    <a:pt x="53" y="424"/>
                  </a:lnTo>
                  <a:lnTo>
                    <a:pt x="53" y="424"/>
                  </a:lnTo>
                  <a:lnTo>
                    <a:pt x="46" y="422"/>
                  </a:lnTo>
                  <a:lnTo>
                    <a:pt x="40" y="419"/>
                  </a:lnTo>
                  <a:lnTo>
                    <a:pt x="35" y="412"/>
                  </a:lnTo>
                  <a:lnTo>
                    <a:pt x="33" y="404"/>
                  </a:lnTo>
                  <a:lnTo>
                    <a:pt x="33" y="4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8" name="Freeform 279"/>
            <p:cNvSpPr>
              <a:spLocks/>
            </p:cNvSpPr>
            <p:nvPr/>
          </p:nvSpPr>
          <p:spPr bwMode="auto">
            <a:xfrm>
              <a:off x="6203495" y="4266624"/>
              <a:ext cx="114022" cy="115484"/>
            </a:xfrm>
            <a:custGeom>
              <a:avLst/>
              <a:gdLst>
                <a:gd name="T0" fmla="*/ 58 w 78"/>
                <a:gd name="T1" fmla="*/ 79 h 79"/>
                <a:gd name="T2" fmla="*/ 19 w 78"/>
                <a:gd name="T3" fmla="*/ 79 h 79"/>
                <a:gd name="T4" fmla="*/ 19 w 78"/>
                <a:gd name="T5" fmla="*/ 79 h 79"/>
                <a:gd name="T6" fmla="*/ 11 w 78"/>
                <a:gd name="T7" fmla="*/ 77 h 79"/>
                <a:gd name="T8" fmla="*/ 6 w 78"/>
                <a:gd name="T9" fmla="*/ 74 h 79"/>
                <a:gd name="T10" fmla="*/ 1 w 78"/>
                <a:gd name="T11" fmla="*/ 67 h 79"/>
                <a:gd name="T12" fmla="*/ 0 w 78"/>
                <a:gd name="T13" fmla="*/ 59 h 79"/>
                <a:gd name="T14" fmla="*/ 0 w 78"/>
                <a:gd name="T15" fmla="*/ 20 h 79"/>
                <a:gd name="T16" fmla="*/ 0 w 78"/>
                <a:gd name="T17" fmla="*/ 20 h 79"/>
                <a:gd name="T18" fmla="*/ 1 w 78"/>
                <a:gd name="T19" fmla="*/ 13 h 79"/>
                <a:gd name="T20" fmla="*/ 6 w 78"/>
                <a:gd name="T21" fmla="*/ 7 h 79"/>
                <a:gd name="T22" fmla="*/ 11 w 78"/>
                <a:gd name="T23" fmla="*/ 2 h 79"/>
                <a:gd name="T24" fmla="*/ 19 w 78"/>
                <a:gd name="T25" fmla="*/ 0 h 79"/>
                <a:gd name="T26" fmla="*/ 58 w 78"/>
                <a:gd name="T27" fmla="*/ 0 h 79"/>
                <a:gd name="T28" fmla="*/ 58 w 78"/>
                <a:gd name="T29" fmla="*/ 0 h 79"/>
                <a:gd name="T30" fmla="*/ 67 w 78"/>
                <a:gd name="T31" fmla="*/ 2 h 79"/>
                <a:gd name="T32" fmla="*/ 71 w 78"/>
                <a:gd name="T33" fmla="*/ 7 h 79"/>
                <a:gd name="T34" fmla="*/ 76 w 78"/>
                <a:gd name="T35" fmla="*/ 13 h 79"/>
                <a:gd name="T36" fmla="*/ 78 w 78"/>
                <a:gd name="T37" fmla="*/ 20 h 79"/>
                <a:gd name="T38" fmla="*/ 78 w 78"/>
                <a:gd name="T39" fmla="*/ 59 h 79"/>
                <a:gd name="T40" fmla="*/ 78 w 78"/>
                <a:gd name="T41" fmla="*/ 59 h 79"/>
                <a:gd name="T42" fmla="*/ 76 w 78"/>
                <a:gd name="T43" fmla="*/ 67 h 79"/>
                <a:gd name="T44" fmla="*/ 71 w 78"/>
                <a:gd name="T45" fmla="*/ 74 h 79"/>
                <a:gd name="T46" fmla="*/ 67 w 78"/>
                <a:gd name="T47" fmla="*/ 77 h 79"/>
                <a:gd name="T48" fmla="*/ 58 w 78"/>
                <a:gd name="T49" fmla="*/ 79 h 79"/>
                <a:gd name="T50" fmla="*/ 58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8" y="79"/>
                  </a:moveTo>
                  <a:lnTo>
                    <a:pt x="19" y="79"/>
                  </a:lnTo>
                  <a:lnTo>
                    <a:pt x="19" y="79"/>
                  </a:lnTo>
                  <a:lnTo>
                    <a:pt x="11" y="77"/>
                  </a:lnTo>
                  <a:lnTo>
                    <a:pt x="6" y="74"/>
                  </a:lnTo>
                  <a:lnTo>
                    <a:pt x="1" y="67"/>
                  </a:lnTo>
                  <a:lnTo>
                    <a:pt x="0" y="59"/>
                  </a:lnTo>
                  <a:lnTo>
                    <a:pt x="0" y="20"/>
                  </a:lnTo>
                  <a:lnTo>
                    <a:pt x="0" y="20"/>
                  </a:lnTo>
                  <a:lnTo>
                    <a:pt x="1" y="13"/>
                  </a:lnTo>
                  <a:lnTo>
                    <a:pt x="6" y="7"/>
                  </a:lnTo>
                  <a:lnTo>
                    <a:pt x="11" y="2"/>
                  </a:lnTo>
                  <a:lnTo>
                    <a:pt x="19" y="0"/>
                  </a:lnTo>
                  <a:lnTo>
                    <a:pt x="58" y="0"/>
                  </a:lnTo>
                  <a:lnTo>
                    <a:pt x="58" y="0"/>
                  </a:lnTo>
                  <a:lnTo>
                    <a:pt x="67" y="2"/>
                  </a:lnTo>
                  <a:lnTo>
                    <a:pt x="71" y="7"/>
                  </a:lnTo>
                  <a:lnTo>
                    <a:pt x="76" y="13"/>
                  </a:lnTo>
                  <a:lnTo>
                    <a:pt x="78" y="20"/>
                  </a:lnTo>
                  <a:lnTo>
                    <a:pt x="78" y="59"/>
                  </a:lnTo>
                  <a:lnTo>
                    <a:pt x="78" y="59"/>
                  </a:lnTo>
                  <a:lnTo>
                    <a:pt x="76" y="67"/>
                  </a:lnTo>
                  <a:lnTo>
                    <a:pt x="71" y="74"/>
                  </a:lnTo>
                  <a:lnTo>
                    <a:pt x="67" y="77"/>
                  </a:lnTo>
                  <a:lnTo>
                    <a:pt x="58" y="79"/>
                  </a:lnTo>
                  <a:lnTo>
                    <a:pt x="58"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89" name="Freeform 280"/>
            <p:cNvSpPr>
              <a:spLocks/>
            </p:cNvSpPr>
            <p:nvPr/>
          </p:nvSpPr>
          <p:spPr bwMode="auto">
            <a:xfrm>
              <a:off x="6340907" y="4266624"/>
              <a:ext cx="114022" cy="115484"/>
            </a:xfrm>
            <a:custGeom>
              <a:avLst/>
              <a:gdLst>
                <a:gd name="T0" fmla="*/ 59 w 78"/>
                <a:gd name="T1" fmla="*/ 79 h 79"/>
                <a:gd name="T2" fmla="*/ 20 w 78"/>
                <a:gd name="T3" fmla="*/ 79 h 79"/>
                <a:gd name="T4" fmla="*/ 20 w 78"/>
                <a:gd name="T5" fmla="*/ 79 h 79"/>
                <a:gd name="T6" fmla="*/ 13 w 78"/>
                <a:gd name="T7" fmla="*/ 77 h 79"/>
                <a:gd name="T8" fmla="*/ 7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7 w 78"/>
                <a:gd name="T21" fmla="*/ 7 h 79"/>
                <a:gd name="T22" fmla="*/ 13 w 78"/>
                <a:gd name="T23" fmla="*/ 2 h 79"/>
                <a:gd name="T24" fmla="*/ 20 w 78"/>
                <a:gd name="T25" fmla="*/ 0 h 79"/>
                <a:gd name="T26" fmla="*/ 59 w 78"/>
                <a:gd name="T27" fmla="*/ 0 h 79"/>
                <a:gd name="T28" fmla="*/ 59 w 78"/>
                <a:gd name="T29" fmla="*/ 0 h 79"/>
                <a:gd name="T30" fmla="*/ 67 w 78"/>
                <a:gd name="T31" fmla="*/ 2 h 79"/>
                <a:gd name="T32" fmla="*/ 74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4 w 78"/>
                <a:gd name="T45" fmla="*/ 74 h 79"/>
                <a:gd name="T46" fmla="*/ 67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20" y="79"/>
                  </a:lnTo>
                  <a:lnTo>
                    <a:pt x="20" y="79"/>
                  </a:lnTo>
                  <a:lnTo>
                    <a:pt x="13" y="77"/>
                  </a:lnTo>
                  <a:lnTo>
                    <a:pt x="7" y="74"/>
                  </a:lnTo>
                  <a:lnTo>
                    <a:pt x="2" y="67"/>
                  </a:lnTo>
                  <a:lnTo>
                    <a:pt x="0" y="59"/>
                  </a:lnTo>
                  <a:lnTo>
                    <a:pt x="0" y="20"/>
                  </a:lnTo>
                  <a:lnTo>
                    <a:pt x="0" y="20"/>
                  </a:lnTo>
                  <a:lnTo>
                    <a:pt x="2" y="13"/>
                  </a:lnTo>
                  <a:lnTo>
                    <a:pt x="7" y="7"/>
                  </a:lnTo>
                  <a:lnTo>
                    <a:pt x="13" y="2"/>
                  </a:lnTo>
                  <a:lnTo>
                    <a:pt x="20" y="0"/>
                  </a:lnTo>
                  <a:lnTo>
                    <a:pt x="59" y="0"/>
                  </a:lnTo>
                  <a:lnTo>
                    <a:pt x="59" y="0"/>
                  </a:lnTo>
                  <a:lnTo>
                    <a:pt x="67" y="2"/>
                  </a:lnTo>
                  <a:lnTo>
                    <a:pt x="74" y="7"/>
                  </a:lnTo>
                  <a:lnTo>
                    <a:pt x="77" y="13"/>
                  </a:lnTo>
                  <a:lnTo>
                    <a:pt x="78" y="20"/>
                  </a:lnTo>
                  <a:lnTo>
                    <a:pt x="78" y="59"/>
                  </a:lnTo>
                  <a:lnTo>
                    <a:pt x="78" y="59"/>
                  </a:lnTo>
                  <a:lnTo>
                    <a:pt x="77" y="67"/>
                  </a:lnTo>
                  <a:lnTo>
                    <a:pt x="74" y="74"/>
                  </a:lnTo>
                  <a:lnTo>
                    <a:pt x="67"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0" name="Freeform 281"/>
            <p:cNvSpPr>
              <a:spLocks/>
            </p:cNvSpPr>
            <p:nvPr/>
          </p:nvSpPr>
          <p:spPr bwMode="auto">
            <a:xfrm>
              <a:off x="6481242" y="4266624"/>
              <a:ext cx="112560" cy="115484"/>
            </a:xfrm>
            <a:custGeom>
              <a:avLst/>
              <a:gdLst>
                <a:gd name="T0" fmla="*/ 57 w 77"/>
                <a:gd name="T1" fmla="*/ 79 h 79"/>
                <a:gd name="T2" fmla="*/ 20 w 77"/>
                <a:gd name="T3" fmla="*/ 79 h 79"/>
                <a:gd name="T4" fmla="*/ 20 w 77"/>
                <a:gd name="T5" fmla="*/ 79 h 79"/>
                <a:gd name="T6" fmla="*/ 12 w 77"/>
                <a:gd name="T7" fmla="*/ 77 h 79"/>
                <a:gd name="T8" fmla="*/ 5 w 77"/>
                <a:gd name="T9" fmla="*/ 74 h 79"/>
                <a:gd name="T10" fmla="*/ 0 w 77"/>
                <a:gd name="T11" fmla="*/ 67 h 79"/>
                <a:gd name="T12" fmla="*/ 0 w 77"/>
                <a:gd name="T13" fmla="*/ 59 h 79"/>
                <a:gd name="T14" fmla="*/ 0 w 77"/>
                <a:gd name="T15" fmla="*/ 20 h 79"/>
                <a:gd name="T16" fmla="*/ 0 w 77"/>
                <a:gd name="T17" fmla="*/ 20 h 79"/>
                <a:gd name="T18" fmla="*/ 0 w 77"/>
                <a:gd name="T19" fmla="*/ 13 h 79"/>
                <a:gd name="T20" fmla="*/ 5 w 77"/>
                <a:gd name="T21" fmla="*/ 7 h 79"/>
                <a:gd name="T22" fmla="*/ 12 w 77"/>
                <a:gd name="T23" fmla="*/ 2 h 79"/>
                <a:gd name="T24" fmla="*/ 20 w 77"/>
                <a:gd name="T25" fmla="*/ 0 h 79"/>
                <a:gd name="T26" fmla="*/ 57 w 77"/>
                <a:gd name="T27" fmla="*/ 0 h 79"/>
                <a:gd name="T28" fmla="*/ 57 w 77"/>
                <a:gd name="T29" fmla="*/ 0 h 79"/>
                <a:gd name="T30" fmla="*/ 66 w 77"/>
                <a:gd name="T31" fmla="*/ 2 h 79"/>
                <a:gd name="T32" fmla="*/ 72 w 77"/>
                <a:gd name="T33" fmla="*/ 7 h 79"/>
                <a:gd name="T34" fmla="*/ 75 w 77"/>
                <a:gd name="T35" fmla="*/ 13 h 79"/>
                <a:gd name="T36" fmla="*/ 77 w 77"/>
                <a:gd name="T37" fmla="*/ 20 h 79"/>
                <a:gd name="T38" fmla="*/ 77 w 77"/>
                <a:gd name="T39" fmla="*/ 59 h 79"/>
                <a:gd name="T40" fmla="*/ 77 w 77"/>
                <a:gd name="T41" fmla="*/ 59 h 79"/>
                <a:gd name="T42" fmla="*/ 75 w 77"/>
                <a:gd name="T43" fmla="*/ 67 h 79"/>
                <a:gd name="T44" fmla="*/ 72 w 77"/>
                <a:gd name="T45" fmla="*/ 74 h 79"/>
                <a:gd name="T46" fmla="*/ 66 w 77"/>
                <a:gd name="T47" fmla="*/ 77 h 79"/>
                <a:gd name="T48" fmla="*/ 57 w 77"/>
                <a:gd name="T49" fmla="*/ 79 h 79"/>
                <a:gd name="T50" fmla="*/ 57 w 77"/>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9">
                  <a:moveTo>
                    <a:pt x="57" y="79"/>
                  </a:moveTo>
                  <a:lnTo>
                    <a:pt x="20" y="79"/>
                  </a:lnTo>
                  <a:lnTo>
                    <a:pt x="20" y="79"/>
                  </a:lnTo>
                  <a:lnTo>
                    <a:pt x="12" y="77"/>
                  </a:lnTo>
                  <a:lnTo>
                    <a:pt x="5" y="74"/>
                  </a:lnTo>
                  <a:lnTo>
                    <a:pt x="0" y="67"/>
                  </a:lnTo>
                  <a:lnTo>
                    <a:pt x="0" y="59"/>
                  </a:lnTo>
                  <a:lnTo>
                    <a:pt x="0" y="20"/>
                  </a:lnTo>
                  <a:lnTo>
                    <a:pt x="0" y="20"/>
                  </a:lnTo>
                  <a:lnTo>
                    <a:pt x="0" y="13"/>
                  </a:lnTo>
                  <a:lnTo>
                    <a:pt x="5" y="7"/>
                  </a:lnTo>
                  <a:lnTo>
                    <a:pt x="12" y="2"/>
                  </a:lnTo>
                  <a:lnTo>
                    <a:pt x="20" y="0"/>
                  </a:lnTo>
                  <a:lnTo>
                    <a:pt x="57" y="0"/>
                  </a:lnTo>
                  <a:lnTo>
                    <a:pt x="57" y="0"/>
                  </a:lnTo>
                  <a:lnTo>
                    <a:pt x="66" y="2"/>
                  </a:lnTo>
                  <a:lnTo>
                    <a:pt x="72" y="7"/>
                  </a:lnTo>
                  <a:lnTo>
                    <a:pt x="75" y="13"/>
                  </a:lnTo>
                  <a:lnTo>
                    <a:pt x="77" y="20"/>
                  </a:lnTo>
                  <a:lnTo>
                    <a:pt x="77" y="59"/>
                  </a:lnTo>
                  <a:lnTo>
                    <a:pt x="77" y="59"/>
                  </a:lnTo>
                  <a:lnTo>
                    <a:pt x="75" y="67"/>
                  </a:lnTo>
                  <a:lnTo>
                    <a:pt x="72" y="74"/>
                  </a:lnTo>
                  <a:lnTo>
                    <a:pt x="66" y="77"/>
                  </a:lnTo>
                  <a:lnTo>
                    <a:pt x="57" y="79"/>
                  </a:lnTo>
                  <a:lnTo>
                    <a:pt x="57"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1" name="Freeform 282"/>
            <p:cNvSpPr>
              <a:spLocks/>
            </p:cNvSpPr>
            <p:nvPr/>
          </p:nvSpPr>
          <p:spPr bwMode="auto">
            <a:xfrm>
              <a:off x="6620115" y="4266624"/>
              <a:ext cx="114022" cy="115484"/>
            </a:xfrm>
            <a:custGeom>
              <a:avLst/>
              <a:gdLst>
                <a:gd name="T0" fmla="*/ 59 w 78"/>
                <a:gd name="T1" fmla="*/ 79 h 79"/>
                <a:gd name="T2" fmla="*/ 19 w 78"/>
                <a:gd name="T3" fmla="*/ 79 h 79"/>
                <a:gd name="T4" fmla="*/ 19 w 78"/>
                <a:gd name="T5" fmla="*/ 79 h 79"/>
                <a:gd name="T6" fmla="*/ 11 w 78"/>
                <a:gd name="T7" fmla="*/ 77 h 79"/>
                <a:gd name="T8" fmla="*/ 5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5 w 78"/>
                <a:gd name="T21" fmla="*/ 7 h 79"/>
                <a:gd name="T22" fmla="*/ 11 w 78"/>
                <a:gd name="T23" fmla="*/ 2 h 79"/>
                <a:gd name="T24" fmla="*/ 19 w 78"/>
                <a:gd name="T25" fmla="*/ 0 h 79"/>
                <a:gd name="T26" fmla="*/ 59 w 78"/>
                <a:gd name="T27" fmla="*/ 0 h 79"/>
                <a:gd name="T28" fmla="*/ 59 w 78"/>
                <a:gd name="T29" fmla="*/ 0 h 79"/>
                <a:gd name="T30" fmla="*/ 65 w 78"/>
                <a:gd name="T31" fmla="*/ 2 h 79"/>
                <a:gd name="T32" fmla="*/ 72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2 w 78"/>
                <a:gd name="T45" fmla="*/ 74 h 79"/>
                <a:gd name="T46" fmla="*/ 65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19" y="79"/>
                  </a:lnTo>
                  <a:lnTo>
                    <a:pt x="19" y="79"/>
                  </a:lnTo>
                  <a:lnTo>
                    <a:pt x="11" y="77"/>
                  </a:lnTo>
                  <a:lnTo>
                    <a:pt x="5" y="74"/>
                  </a:lnTo>
                  <a:lnTo>
                    <a:pt x="2" y="67"/>
                  </a:lnTo>
                  <a:lnTo>
                    <a:pt x="0" y="59"/>
                  </a:lnTo>
                  <a:lnTo>
                    <a:pt x="0" y="20"/>
                  </a:lnTo>
                  <a:lnTo>
                    <a:pt x="0" y="20"/>
                  </a:lnTo>
                  <a:lnTo>
                    <a:pt x="2" y="13"/>
                  </a:lnTo>
                  <a:lnTo>
                    <a:pt x="5" y="7"/>
                  </a:lnTo>
                  <a:lnTo>
                    <a:pt x="11" y="2"/>
                  </a:lnTo>
                  <a:lnTo>
                    <a:pt x="19" y="0"/>
                  </a:lnTo>
                  <a:lnTo>
                    <a:pt x="59" y="0"/>
                  </a:lnTo>
                  <a:lnTo>
                    <a:pt x="59" y="0"/>
                  </a:lnTo>
                  <a:lnTo>
                    <a:pt x="65" y="2"/>
                  </a:lnTo>
                  <a:lnTo>
                    <a:pt x="72" y="7"/>
                  </a:lnTo>
                  <a:lnTo>
                    <a:pt x="77" y="13"/>
                  </a:lnTo>
                  <a:lnTo>
                    <a:pt x="78" y="20"/>
                  </a:lnTo>
                  <a:lnTo>
                    <a:pt x="78" y="59"/>
                  </a:lnTo>
                  <a:lnTo>
                    <a:pt x="78" y="59"/>
                  </a:lnTo>
                  <a:lnTo>
                    <a:pt x="77" y="67"/>
                  </a:lnTo>
                  <a:lnTo>
                    <a:pt x="72" y="74"/>
                  </a:lnTo>
                  <a:lnTo>
                    <a:pt x="65"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2" name="Freeform 283"/>
            <p:cNvSpPr>
              <a:spLocks/>
            </p:cNvSpPr>
            <p:nvPr/>
          </p:nvSpPr>
          <p:spPr bwMode="auto">
            <a:xfrm>
              <a:off x="6203495" y="4405497"/>
              <a:ext cx="114022" cy="114022"/>
            </a:xfrm>
            <a:custGeom>
              <a:avLst/>
              <a:gdLst>
                <a:gd name="T0" fmla="*/ 58 w 78"/>
                <a:gd name="T1" fmla="*/ 78 h 78"/>
                <a:gd name="T2" fmla="*/ 19 w 78"/>
                <a:gd name="T3" fmla="*/ 78 h 78"/>
                <a:gd name="T4" fmla="*/ 19 w 78"/>
                <a:gd name="T5" fmla="*/ 78 h 78"/>
                <a:gd name="T6" fmla="*/ 11 w 78"/>
                <a:gd name="T7" fmla="*/ 76 h 78"/>
                <a:gd name="T8" fmla="*/ 6 w 78"/>
                <a:gd name="T9" fmla="*/ 73 h 78"/>
                <a:gd name="T10" fmla="*/ 1 w 78"/>
                <a:gd name="T11" fmla="*/ 67 h 78"/>
                <a:gd name="T12" fmla="*/ 0 w 78"/>
                <a:gd name="T13" fmla="*/ 59 h 78"/>
                <a:gd name="T14" fmla="*/ 0 w 78"/>
                <a:gd name="T15" fmla="*/ 19 h 78"/>
                <a:gd name="T16" fmla="*/ 0 w 78"/>
                <a:gd name="T17" fmla="*/ 19 h 78"/>
                <a:gd name="T18" fmla="*/ 1 w 78"/>
                <a:gd name="T19" fmla="*/ 13 h 78"/>
                <a:gd name="T20" fmla="*/ 6 w 78"/>
                <a:gd name="T21" fmla="*/ 6 h 78"/>
                <a:gd name="T22" fmla="*/ 11 w 78"/>
                <a:gd name="T23" fmla="*/ 1 h 78"/>
                <a:gd name="T24" fmla="*/ 19 w 78"/>
                <a:gd name="T25" fmla="*/ 0 h 78"/>
                <a:gd name="T26" fmla="*/ 58 w 78"/>
                <a:gd name="T27" fmla="*/ 0 h 78"/>
                <a:gd name="T28" fmla="*/ 58 w 78"/>
                <a:gd name="T29" fmla="*/ 0 h 78"/>
                <a:gd name="T30" fmla="*/ 67 w 78"/>
                <a:gd name="T31" fmla="*/ 1 h 78"/>
                <a:gd name="T32" fmla="*/ 71 w 78"/>
                <a:gd name="T33" fmla="*/ 6 h 78"/>
                <a:gd name="T34" fmla="*/ 76 w 78"/>
                <a:gd name="T35" fmla="*/ 13 h 78"/>
                <a:gd name="T36" fmla="*/ 78 w 78"/>
                <a:gd name="T37" fmla="*/ 19 h 78"/>
                <a:gd name="T38" fmla="*/ 78 w 78"/>
                <a:gd name="T39" fmla="*/ 59 h 78"/>
                <a:gd name="T40" fmla="*/ 78 w 78"/>
                <a:gd name="T41" fmla="*/ 59 h 78"/>
                <a:gd name="T42" fmla="*/ 76 w 78"/>
                <a:gd name="T43" fmla="*/ 67 h 78"/>
                <a:gd name="T44" fmla="*/ 71 w 78"/>
                <a:gd name="T45" fmla="*/ 73 h 78"/>
                <a:gd name="T46" fmla="*/ 67 w 78"/>
                <a:gd name="T47" fmla="*/ 76 h 78"/>
                <a:gd name="T48" fmla="*/ 58 w 78"/>
                <a:gd name="T49" fmla="*/ 78 h 78"/>
                <a:gd name="T50" fmla="*/ 58 w 7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8">
                  <a:moveTo>
                    <a:pt x="58" y="78"/>
                  </a:moveTo>
                  <a:lnTo>
                    <a:pt x="19" y="78"/>
                  </a:lnTo>
                  <a:lnTo>
                    <a:pt x="19" y="78"/>
                  </a:lnTo>
                  <a:lnTo>
                    <a:pt x="11" y="76"/>
                  </a:lnTo>
                  <a:lnTo>
                    <a:pt x="6" y="73"/>
                  </a:lnTo>
                  <a:lnTo>
                    <a:pt x="1" y="67"/>
                  </a:lnTo>
                  <a:lnTo>
                    <a:pt x="0" y="59"/>
                  </a:lnTo>
                  <a:lnTo>
                    <a:pt x="0" y="19"/>
                  </a:lnTo>
                  <a:lnTo>
                    <a:pt x="0" y="19"/>
                  </a:lnTo>
                  <a:lnTo>
                    <a:pt x="1" y="13"/>
                  </a:lnTo>
                  <a:lnTo>
                    <a:pt x="6" y="6"/>
                  </a:lnTo>
                  <a:lnTo>
                    <a:pt x="11" y="1"/>
                  </a:lnTo>
                  <a:lnTo>
                    <a:pt x="19" y="0"/>
                  </a:lnTo>
                  <a:lnTo>
                    <a:pt x="58" y="0"/>
                  </a:lnTo>
                  <a:lnTo>
                    <a:pt x="58" y="0"/>
                  </a:lnTo>
                  <a:lnTo>
                    <a:pt x="67" y="1"/>
                  </a:lnTo>
                  <a:lnTo>
                    <a:pt x="71" y="6"/>
                  </a:lnTo>
                  <a:lnTo>
                    <a:pt x="76" y="13"/>
                  </a:lnTo>
                  <a:lnTo>
                    <a:pt x="78" y="19"/>
                  </a:lnTo>
                  <a:lnTo>
                    <a:pt x="78" y="59"/>
                  </a:lnTo>
                  <a:lnTo>
                    <a:pt x="78" y="59"/>
                  </a:lnTo>
                  <a:lnTo>
                    <a:pt x="76" y="67"/>
                  </a:lnTo>
                  <a:lnTo>
                    <a:pt x="71" y="73"/>
                  </a:lnTo>
                  <a:lnTo>
                    <a:pt x="67" y="76"/>
                  </a:lnTo>
                  <a:lnTo>
                    <a:pt x="58" y="78"/>
                  </a:lnTo>
                  <a:lnTo>
                    <a:pt x="58"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3" name="Freeform 284"/>
            <p:cNvSpPr>
              <a:spLocks/>
            </p:cNvSpPr>
            <p:nvPr/>
          </p:nvSpPr>
          <p:spPr bwMode="auto">
            <a:xfrm>
              <a:off x="6340907" y="4405497"/>
              <a:ext cx="114022" cy="114022"/>
            </a:xfrm>
            <a:custGeom>
              <a:avLst/>
              <a:gdLst>
                <a:gd name="T0" fmla="*/ 59 w 78"/>
                <a:gd name="T1" fmla="*/ 78 h 78"/>
                <a:gd name="T2" fmla="*/ 20 w 78"/>
                <a:gd name="T3" fmla="*/ 78 h 78"/>
                <a:gd name="T4" fmla="*/ 20 w 78"/>
                <a:gd name="T5" fmla="*/ 78 h 78"/>
                <a:gd name="T6" fmla="*/ 13 w 78"/>
                <a:gd name="T7" fmla="*/ 76 h 78"/>
                <a:gd name="T8" fmla="*/ 7 w 78"/>
                <a:gd name="T9" fmla="*/ 73 h 78"/>
                <a:gd name="T10" fmla="*/ 2 w 78"/>
                <a:gd name="T11" fmla="*/ 67 h 78"/>
                <a:gd name="T12" fmla="*/ 0 w 78"/>
                <a:gd name="T13" fmla="*/ 59 h 78"/>
                <a:gd name="T14" fmla="*/ 0 w 78"/>
                <a:gd name="T15" fmla="*/ 19 h 78"/>
                <a:gd name="T16" fmla="*/ 0 w 78"/>
                <a:gd name="T17" fmla="*/ 19 h 78"/>
                <a:gd name="T18" fmla="*/ 2 w 78"/>
                <a:gd name="T19" fmla="*/ 13 h 78"/>
                <a:gd name="T20" fmla="*/ 7 w 78"/>
                <a:gd name="T21" fmla="*/ 6 h 78"/>
                <a:gd name="T22" fmla="*/ 13 w 78"/>
                <a:gd name="T23" fmla="*/ 1 h 78"/>
                <a:gd name="T24" fmla="*/ 20 w 78"/>
                <a:gd name="T25" fmla="*/ 0 h 78"/>
                <a:gd name="T26" fmla="*/ 59 w 78"/>
                <a:gd name="T27" fmla="*/ 0 h 78"/>
                <a:gd name="T28" fmla="*/ 59 w 78"/>
                <a:gd name="T29" fmla="*/ 0 h 78"/>
                <a:gd name="T30" fmla="*/ 67 w 78"/>
                <a:gd name="T31" fmla="*/ 1 h 78"/>
                <a:gd name="T32" fmla="*/ 74 w 78"/>
                <a:gd name="T33" fmla="*/ 6 h 78"/>
                <a:gd name="T34" fmla="*/ 77 w 78"/>
                <a:gd name="T35" fmla="*/ 13 h 78"/>
                <a:gd name="T36" fmla="*/ 78 w 78"/>
                <a:gd name="T37" fmla="*/ 19 h 78"/>
                <a:gd name="T38" fmla="*/ 78 w 78"/>
                <a:gd name="T39" fmla="*/ 59 h 78"/>
                <a:gd name="T40" fmla="*/ 78 w 78"/>
                <a:gd name="T41" fmla="*/ 59 h 78"/>
                <a:gd name="T42" fmla="*/ 77 w 78"/>
                <a:gd name="T43" fmla="*/ 67 h 78"/>
                <a:gd name="T44" fmla="*/ 74 w 78"/>
                <a:gd name="T45" fmla="*/ 73 h 78"/>
                <a:gd name="T46" fmla="*/ 67 w 78"/>
                <a:gd name="T47" fmla="*/ 76 h 78"/>
                <a:gd name="T48" fmla="*/ 59 w 78"/>
                <a:gd name="T49" fmla="*/ 78 h 78"/>
                <a:gd name="T50" fmla="*/ 59 w 7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8">
                  <a:moveTo>
                    <a:pt x="59" y="78"/>
                  </a:moveTo>
                  <a:lnTo>
                    <a:pt x="20" y="78"/>
                  </a:lnTo>
                  <a:lnTo>
                    <a:pt x="20" y="78"/>
                  </a:lnTo>
                  <a:lnTo>
                    <a:pt x="13" y="76"/>
                  </a:lnTo>
                  <a:lnTo>
                    <a:pt x="7" y="73"/>
                  </a:lnTo>
                  <a:lnTo>
                    <a:pt x="2" y="67"/>
                  </a:lnTo>
                  <a:lnTo>
                    <a:pt x="0" y="59"/>
                  </a:lnTo>
                  <a:lnTo>
                    <a:pt x="0" y="19"/>
                  </a:lnTo>
                  <a:lnTo>
                    <a:pt x="0" y="19"/>
                  </a:lnTo>
                  <a:lnTo>
                    <a:pt x="2" y="13"/>
                  </a:lnTo>
                  <a:lnTo>
                    <a:pt x="7" y="6"/>
                  </a:lnTo>
                  <a:lnTo>
                    <a:pt x="13" y="1"/>
                  </a:lnTo>
                  <a:lnTo>
                    <a:pt x="20" y="0"/>
                  </a:lnTo>
                  <a:lnTo>
                    <a:pt x="59" y="0"/>
                  </a:lnTo>
                  <a:lnTo>
                    <a:pt x="59" y="0"/>
                  </a:lnTo>
                  <a:lnTo>
                    <a:pt x="67" y="1"/>
                  </a:lnTo>
                  <a:lnTo>
                    <a:pt x="74" y="6"/>
                  </a:lnTo>
                  <a:lnTo>
                    <a:pt x="77" y="13"/>
                  </a:lnTo>
                  <a:lnTo>
                    <a:pt x="78" y="19"/>
                  </a:lnTo>
                  <a:lnTo>
                    <a:pt x="78" y="59"/>
                  </a:lnTo>
                  <a:lnTo>
                    <a:pt x="78" y="59"/>
                  </a:lnTo>
                  <a:lnTo>
                    <a:pt x="77" y="67"/>
                  </a:lnTo>
                  <a:lnTo>
                    <a:pt x="74" y="73"/>
                  </a:lnTo>
                  <a:lnTo>
                    <a:pt x="67" y="76"/>
                  </a:lnTo>
                  <a:lnTo>
                    <a:pt x="59" y="78"/>
                  </a:lnTo>
                  <a:lnTo>
                    <a:pt x="59"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4" name="Freeform 285"/>
            <p:cNvSpPr>
              <a:spLocks/>
            </p:cNvSpPr>
            <p:nvPr/>
          </p:nvSpPr>
          <p:spPr bwMode="auto">
            <a:xfrm>
              <a:off x="6481242" y="4405497"/>
              <a:ext cx="112560" cy="114022"/>
            </a:xfrm>
            <a:custGeom>
              <a:avLst/>
              <a:gdLst>
                <a:gd name="T0" fmla="*/ 57 w 77"/>
                <a:gd name="T1" fmla="*/ 78 h 78"/>
                <a:gd name="T2" fmla="*/ 20 w 77"/>
                <a:gd name="T3" fmla="*/ 78 h 78"/>
                <a:gd name="T4" fmla="*/ 20 w 77"/>
                <a:gd name="T5" fmla="*/ 78 h 78"/>
                <a:gd name="T6" fmla="*/ 12 w 77"/>
                <a:gd name="T7" fmla="*/ 76 h 78"/>
                <a:gd name="T8" fmla="*/ 5 w 77"/>
                <a:gd name="T9" fmla="*/ 73 h 78"/>
                <a:gd name="T10" fmla="*/ 0 w 77"/>
                <a:gd name="T11" fmla="*/ 67 h 78"/>
                <a:gd name="T12" fmla="*/ 0 w 77"/>
                <a:gd name="T13" fmla="*/ 59 h 78"/>
                <a:gd name="T14" fmla="*/ 0 w 77"/>
                <a:gd name="T15" fmla="*/ 19 h 78"/>
                <a:gd name="T16" fmla="*/ 0 w 77"/>
                <a:gd name="T17" fmla="*/ 19 h 78"/>
                <a:gd name="T18" fmla="*/ 0 w 77"/>
                <a:gd name="T19" fmla="*/ 13 h 78"/>
                <a:gd name="T20" fmla="*/ 5 w 77"/>
                <a:gd name="T21" fmla="*/ 6 h 78"/>
                <a:gd name="T22" fmla="*/ 12 w 77"/>
                <a:gd name="T23" fmla="*/ 1 h 78"/>
                <a:gd name="T24" fmla="*/ 20 w 77"/>
                <a:gd name="T25" fmla="*/ 0 h 78"/>
                <a:gd name="T26" fmla="*/ 57 w 77"/>
                <a:gd name="T27" fmla="*/ 0 h 78"/>
                <a:gd name="T28" fmla="*/ 57 w 77"/>
                <a:gd name="T29" fmla="*/ 0 h 78"/>
                <a:gd name="T30" fmla="*/ 66 w 77"/>
                <a:gd name="T31" fmla="*/ 1 h 78"/>
                <a:gd name="T32" fmla="*/ 72 w 77"/>
                <a:gd name="T33" fmla="*/ 6 h 78"/>
                <a:gd name="T34" fmla="*/ 75 w 77"/>
                <a:gd name="T35" fmla="*/ 13 h 78"/>
                <a:gd name="T36" fmla="*/ 77 w 77"/>
                <a:gd name="T37" fmla="*/ 19 h 78"/>
                <a:gd name="T38" fmla="*/ 77 w 77"/>
                <a:gd name="T39" fmla="*/ 59 h 78"/>
                <a:gd name="T40" fmla="*/ 77 w 77"/>
                <a:gd name="T41" fmla="*/ 59 h 78"/>
                <a:gd name="T42" fmla="*/ 75 w 77"/>
                <a:gd name="T43" fmla="*/ 67 h 78"/>
                <a:gd name="T44" fmla="*/ 72 w 77"/>
                <a:gd name="T45" fmla="*/ 73 h 78"/>
                <a:gd name="T46" fmla="*/ 66 w 77"/>
                <a:gd name="T47" fmla="*/ 76 h 78"/>
                <a:gd name="T48" fmla="*/ 57 w 77"/>
                <a:gd name="T49" fmla="*/ 78 h 78"/>
                <a:gd name="T50" fmla="*/ 57 w 77"/>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8">
                  <a:moveTo>
                    <a:pt x="57" y="78"/>
                  </a:moveTo>
                  <a:lnTo>
                    <a:pt x="20" y="78"/>
                  </a:lnTo>
                  <a:lnTo>
                    <a:pt x="20" y="78"/>
                  </a:lnTo>
                  <a:lnTo>
                    <a:pt x="12" y="76"/>
                  </a:lnTo>
                  <a:lnTo>
                    <a:pt x="5" y="73"/>
                  </a:lnTo>
                  <a:lnTo>
                    <a:pt x="0" y="67"/>
                  </a:lnTo>
                  <a:lnTo>
                    <a:pt x="0" y="59"/>
                  </a:lnTo>
                  <a:lnTo>
                    <a:pt x="0" y="19"/>
                  </a:lnTo>
                  <a:lnTo>
                    <a:pt x="0" y="19"/>
                  </a:lnTo>
                  <a:lnTo>
                    <a:pt x="0" y="13"/>
                  </a:lnTo>
                  <a:lnTo>
                    <a:pt x="5" y="6"/>
                  </a:lnTo>
                  <a:lnTo>
                    <a:pt x="12" y="1"/>
                  </a:lnTo>
                  <a:lnTo>
                    <a:pt x="20" y="0"/>
                  </a:lnTo>
                  <a:lnTo>
                    <a:pt x="57" y="0"/>
                  </a:lnTo>
                  <a:lnTo>
                    <a:pt x="57" y="0"/>
                  </a:lnTo>
                  <a:lnTo>
                    <a:pt x="66" y="1"/>
                  </a:lnTo>
                  <a:lnTo>
                    <a:pt x="72" y="6"/>
                  </a:lnTo>
                  <a:lnTo>
                    <a:pt x="75" y="13"/>
                  </a:lnTo>
                  <a:lnTo>
                    <a:pt x="77" y="19"/>
                  </a:lnTo>
                  <a:lnTo>
                    <a:pt x="77" y="59"/>
                  </a:lnTo>
                  <a:lnTo>
                    <a:pt x="77" y="59"/>
                  </a:lnTo>
                  <a:lnTo>
                    <a:pt x="75" y="67"/>
                  </a:lnTo>
                  <a:lnTo>
                    <a:pt x="72" y="73"/>
                  </a:lnTo>
                  <a:lnTo>
                    <a:pt x="66" y="76"/>
                  </a:lnTo>
                  <a:lnTo>
                    <a:pt x="57" y="78"/>
                  </a:lnTo>
                  <a:lnTo>
                    <a:pt x="57"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5" name="Freeform 286"/>
            <p:cNvSpPr>
              <a:spLocks/>
            </p:cNvSpPr>
            <p:nvPr/>
          </p:nvSpPr>
          <p:spPr bwMode="auto">
            <a:xfrm>
              <a:off x="6620115" y="4405497"/>
              <a:ext cx="114022" cy="114022"/>
            </a:xfrm>
            <a:custGeom>
              <a:avLst/>
              <a:gdLst>
                <a:gd name="T0" fmla="*/ 59 w 78"/>
                <a:gd name="T1" fmla="*/ 78 h 78"/>
                <a:gd name="T2" fmla="*/ 19 w 78"/>
                <a:gd name="T3" fmla="*/ 78 h 78"/>
                <a:gd name="T4" fmla="*/ 19 w 78"/>
                <a:gd name="T5" fmla="*/ 78 h 78"/>
                <a:gd name="T6" fmla="*/ 11 w 78"/>
                <a:gd name="T7" fmla="*/ 76 h 78"/>
                <a:gd name="T8" fmla="*/ 5 w 78"/>
                <a:gd name="T9" fmla="*/ 73 h 78"/>
                <a:gd name="T10" fmla="*/ 2 w 78"/>
                <a:gd name="T11" fmla="*/ 67 h 78"/>
                <a:gd name="T12" fmla="*/ 0 w 78"/>
                <a:gd name="T13" fmla="*/ 59 h 78"/>
                <a:gd name="T14" fmla="*/ 0 w 78"/>
                <a:gd name="T15" fmla="*/ 19 h 78"/>
                <a:gd name="T16" fmla="*/ 0 w 78"/>
                <a:gd name="T17" fmla="*/ 19 h 78"/>
                <a:gd name="T18" fmla="*/ 2 w 78"/>
                <a:gd name="T19" fmla="*/ 13 h 78"/>
                <a:gd name="T20" fmla="*/ 5 w 78"/>
                <a:gd name="T21" fmla="*/ 6 h 78"/>
                <a:gd name="T22" fmla="*/ 11 w 78"/>
                <a:gd name="T23" fmla="*/ 1 h 78"/>
                <a:gd name="T24" fmla="*/ 19 w 78"/>
                <a:gd name="T25" fmla="*/ 0 h 78"/>
                <a:gd name="T26" fmla="*/ 59 w 78"/>
                <a:gd name="T27" fmla="*/ 0 h 78"/>
                <a:gd name="T28" fmla="*/ 59 w 78"/>
                <a:gd name="T29" fmla="*/ 0 h 78"/>
                <a:gd name="T30" fmla="*/ 65 w 78"/>
                <a:gd name="T31" fmla="*/ 1 h 78"/>
                <a:gd name="T32" fmla="*/ 72 w 78"/>
                <a:gd name="T33" fmla="*/ 6 h 78"/>
                <a:gd name="T34" fmla="*/ 77 w 78"/>
                <a:gd name="T35" fmla="*/ 13 h 78"/>
                <a:gd name="T36" fmla="*/ 78 w 78"/>
                <a:gd name="T37" fmla="*/ 19 h 78"/>
                <a:gd name="T38" fmla="*/ 78 w 78"/>
                <a:gd name="T39" fmla="*/ 59 h 78"/>
                <a:gd name="T40" fmla="*/ 78 w 78"/>
                <a:gd name="T41" fmla="*/ 59 h 78"/>
                <a:gd name="T42" fmla="*/ 77 w 78"/>
                <a:gd name="T43" fmla="*/ 67 h 78"/>
                <a:gd name="T44" fmla="*/ 72 w 78"/>
                <a:gd name="T45" fmla="*/ 73 h 78"/>
                <a:gd name="T46" fmla="*/ 65 w 78"/>
                <a:gd name="T47" fmla="*/ 76 h 78"/>
                <a:gd name="T48" fmla="*/ 59 w 78"/>
                <a:gd name="T49" fmla="*/ 78 h 78"/>
                <a:gd name="T50" fmla="*/ 59 w 7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8">
                  <a:moveTo>
                    <a:pt x="59" y="78"/>
                  </a:moveTo>
                  <a:lnTo>
                    <a:pt x="19" y="78"/>
                  </a:lnTo>
                  <a:lnTo>
                    <a:pt x="19" y="78"/>
                  </a:lnTo>
                  <a:lnTo>
                    <a:pt x="11" y="76"/>
                  </a:lnTo>
                  <a:lnTo>
                    <a:pt x="5" y="73"/>
                  </a:lnTo>
                  <a:lnTo>
                    <a:pt x="2" y="67"/>
                  </a:lnTo>
                  <a:lnTo>
                    <a:pt x="0" y="59"/>
                  </a:lnTo>
                  <a:lnTo>
                    <a:pt x="0" y="19"/>
                  </a:lnTo>
                  <a:lnTo>
                    <a:pt x="0" y="19"/>
                  </a:lnTo>
                  <a:lnTo>
                    <a:pt x="2" y="13"/>
                  </a:lnTo>
                  <a:lnTo>
                    <a:pt x="5" y="6"/>
                  </a:lnTo>
                  <a:lnTo>
                    <a:pt x="11" y="1"/>
                  </a:lnTo>
                  <a:lnTo>
                    <a:pt x="19" y="0"/>
                  </a:lnTo>
                  <a:lnTo>
                    <a:pt x="59" y="0"/>
                  </a:lnTo>
                  <a:lnTo>
                    <a:pt x="59" y="0"/>
                  </a:lnTo>
                  <a:lnTo>
                    <a:pt x="65" y="1"/>
                  </a:lnTo>
                  <a:lnTo>
                    <a:pt x="72" y="6"/>
                  </a:lnTo>
                  <a:lnTo>
                    <a:pt x="77" y="13"/>
                  </a:lnTo>
                  <a:lnTo>
                    <a:pt x="78" y="19"/>
                  </a:lnTo>
                  <a:lnTo>
                    <a:pt x="78" y="59"/>
                  </a:lnTo>
                  <a:lnTo>
                    <a:pt x="78" y="59"/>
                  </a:lnTo>
                  <a:lnTo>
                    <a:pt x="77" y="67"/>
                  </a:lnTo>
                  <a:lnTo>
                    <a:pt x="72" y="73"/>
                  </a:lnTo>
                  <a:lnTo>
                    <a:pt x="65" y="76"/>
                  </a:lnTo>
                  <a:lnTo>
                    <a:pt x="59" y="78"/>
                  </a:lnTo>
                  <a:lnTo>
                    <a:pt x="59"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6" name="Freeform 287"/>
            <p:cNvSpPr>
              <a:spLocks/>
            </p:cNvSpPr>
            <p:nvPr/>
          </p:nvSpPr>
          <p:spPr bwMode="auto">
            <a:xfrm>
              <a:off x="6203495" y="4542909"/>
              <a:ext cx="114022" cy="115484"/>
            </a:xfrm>
            <a:custGeom>
              <a:avLst/>
              <a:gdLst>
                <a:gd name="T0" fmla="*/ 58 w 78"/>
                <a:gd name="T1" fmla="*/ 79 h 79"/>
                <a:gd name="T2" fmla="*/ 19 w 78"/>
                <a:gd name="T3" fmla="*/ 79 h 79"/>
                <a:gd name="T4" fmla="*/ 19 w 78"/>
                <a:gd name="T5" fmla="*/ 79 h 79"/>
                <a:gd name="T6" fmla="*/ 11 w 78"/>
                <a:gd name="T7" fmla="*/ 77 h 79"/>
                <a:gd name="T8" fmla="*/ 6 w 78"/>
                <a:gd name="T9" fmla="*/ 74 h 79"/>
                <a:gd name="T10" fmla="*/ 1 w 78"/>
                <a:gd name="T11" fmla="*/ 67 h 79"/>
                <a:gd name="T12" fmla="*/ 0 w 78"/>
                <a:gd name="T13" fmla="*/ 59 h 79"/>
                <a:gd name="T14" fmla="*/ 0 w 78"/>
                <a:gd name="T15" fmla="*/ 20 h 79"/>
                <a:gd name="T16" fmla="*/ 0 w 78"/>
                <a:gd name="T17" fmla="*/ 20 h 79"/>
                <a:gd name="T18" fmla="*/ 1 w 78"/>
                <a:gd name="T19" fmla="*/ 13 h 79"/>
                <a:gd name="T20" fmla="*/ 6 w 78"/>
                <a:gd name="T21" fmla="*/ 7 h 79"/>
                <a:gd name="T22" fmla="*/ 11 w 78"/>
                <a:gd name="T23" fmla="*/ 2 h 79"/>
                <a:gd name="T24" fmla="*/ 19 w 78"/>
                <a:gd name="T25" fmla="*/ 0 h 79"/>
                <a:gd name="T26" fmla="*/ 58 w 78"/>
                <a:gd name="T27" fmla="*/ 0 h 79"/>
                <a:gd name="T28" fmla="*/ 58 w 78"/>
                <a:gd name="T29" fmla="*/ 0 h 79"/>
                <a:gd name="T30" fmla="*/ 67 w 78"/>
                <a:gd name="T31" fmla="*/ 2 h 79"/>
                <a:gd name="T32" fmla="*/ 71 w 78"/>
                <a:gd name="T33" fmla="*/ 7 h 79"/>
                <a:gd name="T34" fmla="*/ 76 w 78"/>
                <a:gd name="T35" fmla="*/ 13 h 79"/>
                <a:gd name="T36" fmla="*/ 78 w 78"/>
                <a:gd name="T37" fmla="*/ 20 h 79"/>
                <a:gd name="T38" fmla="*/ 78 w 78"/>
                <a:gd name="T39" fmla="*/ 59 h 79"/>
                <a:gd name="T40" fmla="*/ 78 w 78"/>
                <a:gd name="T41" fmla="*/ 59 h 79"/>
                <a:gd name="T42" fmla="*/ 76 w 78"/>
                <a:gd name="T43" fmla="*/ 67 h 79"/>
                <a:gd name="T44" fmla="*/ 71 w 78"/>
                <a:gd name="T45" fmla="*/ 74 h 79"/>
                <a:gd name="T46" fmla="*/ 67 w 78"/>
                <a:gd name="T47" fmla="*/ 77 h 79"/>
                <a:gd name="T48" fmla="*/ 58 w 78"/>
                <a:gd name="T49" fmla="*/ 79 h 79"/>
                <a:gd name="T50" fmla="*/ 58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8" y="79"/>
                  </a:moveTo>
                  <a:lnTo>
                    <a:pt x="19" y="79"/>
                  </a:lnTo>
                  <a:lnTo>
                    <a:pt x="19" y="79"/>
                  </a:lnTo>
                  <a:lnTo>
                    <a:pt x="11" y="77"/>
                  </a:lnTo>
                  <a:lnTo>
                    <a:pt x="6" y="74"/>
                  </a:lnTo>
                  <a:lnTo>
                    <a:pt x="1" y="67"/>
                  </a:lnTo>
                  <a:lnTo>
                    <a:pt x="0" y="59"/>
                  </a:lnTo>
                  <a:lnTo>
                    <a:pt x="0" y="20"/>
                  </a:lnTo>
                  <a:lnTo>
                    <a:pt x="0" y="20"/>
                  </a:lnTo>
                  <a:lnTo>
                    <a:pt x="1" y="13"/>
                  </a:lnTo>
                  <a:lnTo>
                    <a:pt x="6" y="7"/>
                  </a:lnTo>
                  <a:lnTo>
                    <a:pt x="11" y="2"/>
                  </a:lnTo>
                  <a:lnTo>
                    <a:pt x="19" y="0"/>
                  </a:lnTo>
                  <a:lnTo>
                    <a:pt x="58" y="0"/>
                  </a:lnTo>
                  <a:lnTo>
                    <a:pt x="58" y="0"/>
                  </a:lnTo>
                  <a:lnTo>
                    <a:pt x="67" y="2"/>
                  </a:lnTo>
                  <a:lnTo>
                    <a:pt x="71" y="7"/>
                  </a:lnTo>
                  <a:lnTo>
                    <a:pt x="76" y="13"/>
                  </a:lnTo>
                  <a:lnTo>
                    <a:pt x="78" y="20"/>
                  </a:lnTo>
                  <a:lnTo>
                    <a:pt x="78" y="59"/>
                  </a:lnTo>
                  <a:lnTo>
                    <a:pt x="78" y="59"/>
                  </a:lnTo>
                  <a:lnTo>
                    <a:pt x="76" y="67"/>
                  </a:lnTo>
                  <a:lnTo>
                    <a:pt x="71" y="74"/>
                  </a:lnTo>
                  <a:lnTo>
                    <a:pt x="67" y="77"/>
                  </a:lnTo>
                  <a:lnTo>
                    <a:pt x="58" y="79"/>
                  </a:lnTo>
                  <a:lnTo>
                    <a:pt x="58"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7" name="Freeform 288"/>
            <p:cNvSpPr>
              <a:spLocks/>
            </p:cNvSpPr>
            <p:nvPr/>
          </p:nvSpPr>
          <p:spPr bwMode="auto">
            <a:xfrm>
              <a:off x="6340907" y="4542909"/>
              <a:ext cx="114022" cy="115484"/>
            </a:xfrm>
            <a:custGeom>
              <a:avLst/>
              <a:gdLst>
                <a:gd name="T0" fmla="*/ 59 w 78"/>
                <a:gd name="T1" fmla="*/ 79 h 79"/>
                <a:gd name="T2" fmla="*/ 20 w 78"/>
                <a:gd name="T3" fmla="*/ 79 h 79"/>
                <a:gd name="T4" fmla="*/ 20 w 78"/>
                <a:gd name="T5" fmla="*/ 79 h 79"/>
                <a:gd name="T6" fmla="*/ 13 w 78"/>
                <a:gd name="T7" fmla="*/ 77 h 79"/>
                <a:gd name="T8" fmla="*/ 7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7 w 78"/>
                <a:gd name="T21" fmla="*/ 7 h 79"/>
                <a:gd name="T22" fmla="*/ 13 w 78"/>
                <a:gd name="T23" fmla="*/ 2 h 79"/>
                <a:gd name="T24" fmla="*/ 20 w 78"/>
                <a:gd name="T25" fmla="*/ 0 h 79"/>
                <a:gd name="T26" fmla="*/ 59 w 78"/>
                <a:gd name="T27" fmla="*/ 0 h 79"/>
                <a:gd name="T28" fmla="*/ 59 w 78"/>
                <a:gd name="T29" fmla="*/ 0 h 79"/>
                <a:gd name="T30" fmla="*/ 67 w 78"/>
                <a:gd name="T31" fmla="*/ 2 h 79"/>
                <a:gd name="T32" fmla="*/ 74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4 w 78"/>
                <a:gd name="T45" fmla="*/ 74 h 79"/>
                <a:gd name="T46" fmla="*/ 67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20" y="79"/>
                  </a:lnTo>
                  <a:lnTo>
                    <a:pt x="20" y="79"/>
                  </a:lnTo>
                  <a:lnTo>
                    <a:pt x="13" y="77"/>
                  </a:lnTo>
                  <a:lnTo>
                    <a:pt x="7" y="74"/>
                  </a:lnTo>
                  <a:lnTo>
                    <a:pt x="2" y="67"/>
                  </a:lnTo>
                  <a:lnTo>
                    <a:pt x="0" y="59"/>
                  </a:lnTo>
                  <a:lnTo>
                    <a:pt x="0" y="20"/>
                  </a:lnTo>
                  <a:lnTo>
                    <a:pt x="0" y="20"/>
                  </a:lnTo>
                  <a:lnTo>
                    <a:pt x="2" y="13"/>
                  </a:lnTo>
                  <a:lnTo>
                    <a:pt x="7" y="7"/>
                  </a:lnTo>
                  <a:lnTo>
                    <a:pt x="13" y="2"/>
                  </a:lnTo>
                  <a:lnTo>
                    <a:pt x="20" y="0"/>
                  </a:lnTo>
                  <a:lnTo>
                    <a:pt x="59" y="0"/>
                  </a:lnTo>
                  <a:lnTo>
                    <a:pt x="59" y="0"/>
                  </a:lnTo>
                  <a:lnTo>
                    <a:pt x="67" y="2"/>
                  </a:lnTo>
                  <a:lnTo>
                    <a:pt x="74" y="7"/>
                  </a:lnTo>
                  <a:lnTo>
                    <a:pt x="77" y="13"/>
                  </a:lnTo>
                  <a:lnTo>
                    <a:pt x="78" y="20"/>
                  </a:lnTo>
                  <a:lnTo>
                    <a:pt x="78" y="59"/>
                  </a:lnTo>
                  <a:lnTo>
                    <a:pt x="78" y="59"/>
                  </a:lnTo>
                  <a:lnTo>
                    <a:pt x="77" y="67"/>
                  </a:lnTo>
                  <a:lnTo>
                    <a:pt x="74" y="74"/>
                  </a:lnTo>
                  <a:lnTo>
                    <a:pt x="67"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8" name="Freeform 289"/>
            <p:cNvSpPr>
              <a:spLocks/>
            </p:cNvSpPr>
            <p:nvPr/>
          </p:nvSpPr>
          <p:spPr bwMode="auto">
            <a:xfrm>
              <a:off x="6481242" y="4542909"/>
              <a:ext cx="112560" cy="115484"/>
            </a:xfrm>
            <a:custGeom>
              <a:avLst/>
              <a:gdLst>
                <a:gd name="T0" fmla="*/ 57 w 77"/>
                <a:gd name="T1" fmla="*/ 79 h 79"/>
                <a:gd name="T2" fmla="*/ 20 w 77"/>
                <a:gd name="T3" fmla="*/ 79 h 79"/>
                <a:gd name="T4" fmla="*/ 20 w 77"/>
                <a:gd name="T5" fmla="*/ 79 h 79"/>
                <a:gd name="T6" fmla="*/ 12 w 77"/>
                <a:gd name="T7" fmla="*/ 77 h 79"/>
                <a:gd name="T8" fmla="*/ 5 w 77"/>
                <a:gd name="T9" fmla="*/ 74 h 79"/>
                <a:gd name="T10" fmla="*/ 0 w 77"/>
                <a:gd name="T11" fmla="*/ 67 h 79"/>
                <a:gd name="T12" fmla="*/ 0 w 77"/>
                <a:gd name="T13" fmla="*/ 59 h 79"/>
                <a:gd name="T14" fmla="*/ 0 w 77"/>
                <a:gd name="T15" fmla="*/ 20 h 79"/>
                <a:gd name="T16" fmla="*/ 0 w 77"/>
                <a:gd name="T17" fmla="*/ 20 h 79"/>
                <a:gd name="T18" fmla="*/ 0 w 77"/>
                <a:gd name="T19" fmla="*/ 13 h 79"/>
                <a:gd name="T20" fmla="*/ 5 w 77"/>
                <a:gd name="T21" fmla="*/ 7 h 79"/>
                <a:gd name="T22" fmla="*/ 12 w 77"/>
                <a:gd name="T23" fmla="*/ 2 h 79"/>
                <a:gd name="T24" fmla="*/ 20 w 77"/>
                <a:gd name="T25" fmla="*/ 0 h 79"/>
                <a:gd name="T26" fmla="*/ 57 w 77"/>
                <a:gd name="T27" fmla="*/ 0 h 79"/>
                <a:gd name="T28" fmla="*/ 57 w 77"/>
                <a:gd name="T29" fmla="*/ 0 h 79"/>
                <a:gd name="T30" fmla="*/ 66 w 77"/>
                <a:gd name="T31" fmla="*/ 2 h 79"/>
                <a:gd name="T32" fmla="*/ 72 w 77"/>
                <a:gd name="T33" fmla="*/ 7 h 79"/>
                <a:gd name="T34" fmla="*/ 75 w 77"/>
                <a:gd name="T35" fmla="*/ 13 h 79"/>
                <a:gd name="T36" fmla="*/ 77 w 77"/>
                <a:gd name="T37" fmla="*/ 20 h 79"/>
                <a:gd name="T38" fmla="*/ 77 w 77"/>
                <a:gd name="T39" fmla="*/ 59 h 79"/>
                <a:gd name="T40" fmla="*/ 77 w 77"/>
                <a:gd name="T41" fmla="*/ 59 h 79"/>
                <a:gd name="T42" fmla="*/ 75 w 77"/>
                <a:gd name="T43" fmla="*/ 67 h 79"/>
                <a:gd name="T44" fmla="*/ 72 w 77"/>
                <a:gd name="T45" fmla="*/ 74 h 79"/>
                <a:gd name="T46" fmla="*/ 66 w 77"/>
                <a:gd name="T47" fmla="*/ 77 h 79"/>
                <a:gd name="T48" fmla="*/ 57 w 77"/>
                <a:gd name="T49" fmla="*/ 79 h 79"/>
                <a:gd name="T50" fmla="*/ 57 w 77"/>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9">
                  <a:moveTo>
                    <a:pt x="57" y="79"/>
                  </a:moveTo>
                  <a:lnTo>
                    <a:pt x="20" y="79"/>
                  </a:lnTo>
                  <a:lnTo>
                    <a:pt x="20" y="79"/>
                  </a:lnTo>
                  <a:lnTo>
                    <a:pt x="12" y="77"/>
                  </a:lnTo>
                  <a:lnTo>
                    <a:pt x="5" y="74"/>
                  </a:lnTo>
                  <a:lnTo>
                    <a:pt x="0" y="67"/>
                  </a:lnTo>
                  <a:lnTo>
                    <a:pt x="0" y="59"/>
                  </a:lnTo>
                  <a:lnTo>
                    <a:pt x="0" y="20"/>
                  </a:lnTo>
                  <a:lnTo>
                    <a:pt x="0" y="20"/>
                  </a:lnTo>
                  <a:lnTo>
                    <a:pt x="0" y="13"/>
                  </a:lnTo>
                  <a:lnTo>
                    <a:pt x="5" y="7"/>
                  </a:lnTo>
                  <a:lnTo>
                    <a:pt x="12" y="2"/>
                  </a:lnTo>
                  <a:lnTo>
                    <a:pt x="20" y="0"/>
                  </a:lnTo>
                  <a:lnTo>
                    <a:pt x="57" y="0"/>
                  </a:lnTo>
                  <a:lnTo>
                    <a:pt x="57" y="0"/>
                  </a:lnTo>
                  <a:lnTo>
                    <a:pt x="66" y="2"/>
                  </a:lnTo>
                  <a:lnTo>
                    <a:pt x="72" y="7"/>
                  </a:lnTo>
                  <a:lnTo>
                    <a:pt x="75" y="13"/>
                  </a:lnTo>
                  <a:lnTo>
                    <a:pt x="77" y="20"/>
                  </a:lnTo>
                  <a:lnTo>
                    <a:pt x="77" y="59"/>
                  </a:lnTo>
                  <a:lnTo>
                    <a:pt x="77" y="59"/>
                  </a:lnTo>
                  <a:lnTo>
                    <a:pt x="75" y="67"/>
                  </a:lnTo>
                  <a:lnTo>
                    <a:pt x="72" y="74"/>
                  </a:lnTo>
                  <a:lnTo>
                    <a:pt x="66" y="77"/>
                  </a:lnTo>
                  <a:lnTo>
                    <a:pt x="57" y="79"/>
                  </a:lnTo>
                  <a:lnTo>
                    <a:pt x="57"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299" name="Freeform 290"/>
            <p:cNvSpPr>
              <a:spLocks/>
            </p:cNvSpPr>
            <p:nvPr/>
          </p:nvSpPr>
          <p:spPr bwMode="auto">
            <a:xfrm>
              <a:off x="6620115" y="4542909"/>
              <a:ext cx="114022" cy="115484"/>
            </a:xfrm>
            <a:custGeom>
              <a:avLst/>
              <a:gdLst>
                <a:gd name="T0" fmla="*/ 59 w 78"/>
                <a:gd name="T1" fmla="*/ 79 h 79"/>
                <a:gd name="T2" fmla="*/ 19 w 78"/>
                <a:gd name="T3" fmla="*/ 79 h 79"/>
                <a:gd name="T4" fmla="*/ 19 w 78"/>
                <a:gd name="T5" fmla="*/ 79 h 79"/>
                <a:gd name="T6" fmla="*/ 11 w 78"/>
                <a:gd name="T7" fmla="*/ 77 h 79"/>
                <a:gd name="T8" fmla="*/ 5 w 78"/>
                <a:gd name="T9" fmla="*/ 74 h 79"/>
                <a:gd name="T10" fmla="*/ 2 w 78"/>
                <a:gd name="T11" fmla="*/ 67 h 79"/>
                <a:gd name="T12" fmla="*/ 0 w 78"/>
                <a:gd name="T13" fmla="*/ 59 h 79"/>
                <a:gd name="T14" fmla="*/ 0 w 78"/>
                <a:gd name="T15" fmla="*/ 20 h 79"/>
                <a:gd name="T16" fmla="*/ 0 w 78"/>
                <a:gd name="T17" fmla="*/ 20 h 79"/>
                <a:gd name="T18" fmla="*/ 2 w 78"/>
                <a:gd name="T19" fmla="*/ 13 h 79"/>
                <a:gd name="T20" fmla="*/ 5 w 78"/>
                <a:gd name="T21" fmla="*/ 7 h 79"/>
                <a:gd name="T22" fmla="*/ 11 w 78"/>
                <a:gd name="T23" fmla="*/ 2 h 79"/>
                <a:gd name="T24" fmla="*/ 19 w 78"/>
                <a:gd name="T25" fmla="*/ 0 h 79"/>
                <a:gd name="T26" fmla="*/ 59 w 78"/>
                <a:gd name="T27" fmla="*/ 0 h 79"/>
                <a:gd name="T28" fmla="*/ 59 w 78"/>
                <a:gd name="T29" fmla="*/ 0 h 79"/>
                <a:gd name="T30" fmla="*/ 65 w 78"/>
                <a:gd name="T31" fmla="*/ 2 h 79"/>
                <a:gd name="T32" fmla="*/ 72 w 78"/>
                <a:gd name="T33" fmla="*/ 7 h 79"/>
                <a:gd name="T34" fmla="*/ 77 w 78"/>
                <a:gd name="T35" fmla="*/ 13 h 79"/>
                <a:gd name="T36" fmla="*/ 78 w 78"/>
                <a:gd name="T37" fmla="*/ 20 h 79"/>
                <a:gd name="T38" fmla="*/ 78 w 78"/>
                <a:gd name="T39" fmla="*/ 59 h 79"/>
                <a:gd name="T40" fmla="*/ 78 w 78"/>
                <a:gd name="T41" fmla="*/ 59 h 79"/>
                <a:gd name="T42" fmla="*/ 77 w 78"/>
                <a:gd name="T43" fmla="*/ 67 h 79"/>
                <a:gd name="T44" fmla="*/ 72 w 78"/>
                <a:gd name="T45" fmla="*/ 74 h 79"/>
                <a:gd name="T46" fmla="*/ 65 w 78"/>
                <a:gd name="T47" fmla="*/ 77 h 79"/>
                <a:gd name="T48" fmla="*/ 59 w 78"/>
                <a:gd name="T49" fmla="*/ 79 h 79"/>
                <a:gd name="T50" fmla="*/ 59 w 78"/>
                <a:gd name="T5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9">
                  <a:moveTo>
                    <a:pt x="59" y="79"/>
                  </a:moveTo>
                  <a:lnTo>
                    <a:pt x="19" y="79"/>
                  </a:lnTo>
                  <a:lnTo>
                    <a:pt x="19" y="79"/>
                  </a:lnTo>
                  <a:lnTo>
                    <a:pt x="11" y="77"/>
                  </a:lnTo>
                  <a:lnTo>
                    <a:pt x="5" y="74"/>
                  </a:lnTo>
                  <a:lnTo>
                    <a:pt x="2" y="67"/>
                  </a:lnTo>
                  <a:lnTo>
                    <a:pt x="0" y="59"/>
                  </a:lnTo>
                  <a:lnTo>
                    <a:pt x="0" y="20"/>
                  </a:lnTo>
                  <a:lnTo>
                    <a:pt x="0" y="20"/>
                  </a:lnTo>
                  <a:lnTo>
                    <a:pt x="2" y="13"/>
                  </a:lnTo>
                  <a:lnTo>
                    <a:pt x="5" y="7"/>
                  </a:lnTo>
                  <a:lnTo>
                    <a:pt x="11" y="2"/>
                  </a:lnTo>
                  <a:lnTo>
                    <a:pt x="19" y="0"/>
                  </a:lnTo>
                  <a:lnTo>
                    <a:pt x="59" y="0"/>
                  </a:lnTo>
                  <a:lnTo>
                    <a:pt x="59" y="0"/>
                  </a:lnTo>
                  <a:lnTo>
                    <a:pt x="65" y="2"/>
                  </a:lnTo>
                  <a:lnTo>
                    <a:pt x="72" y="7"/>
                  </a:lnTo>
                  <a:lnTo>
                    <a:pt x="77" y="13"/>
                  </a:lnTo>
                  <a:lnTo>
                    <a:pt x="78" y="20"/>
                  </a:lnTo>
                  <a:lnTo>
                    <a:pt x="78" y="59"/>
                  </a:lnTo>
                  <a:lnTo>
                    <a:pt x="78" y="59"/>
                  </a:lnTo>
                  <a:lnTo>
                    <a:pt x="77" y="67"/>
                  </a:lnTo>
                  <a:lnTo>
                    <a:pt x="72" y="74"/>
                  </a:lnTo>
                  <a:lnTo>
                    <a:pt x="65" y="77"/>
                  </a:lnTo>
                  <a:lnTo>
                    <a:pt x="59" y="79"/>
                  </a:lnTo>
                  <a:lnTo>
                    <a:pt x="59"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5" name="Thumbs Up"/>
          <p:cNvGrpSpPr/>
          <p:nvPr/>
        </p:nvGrpSpPr>
        <p:grpSpPr>
          <a:xfrm>
            <a:off x="5701065" y="7419559"/>
            <a:ext cx="868323" cy="1002080"/>
            <a:chOff x="3322242" y="4946372"/>
            <a:chExt cx="578882" cy="668053"/>
          </a:xfrm>
        </p:grpSpPr>
        <p:sp>
          <p:nvSpPr>
            <p:cNvPr id="300" name="Freeform 291"/>
            <p:cNvSpPr>
              <a:spLocks/>
            </p:cNvSpPr>
            <p:nvPr/>
          </p:nvSpPr>
          <p:spPr bwMode="auto">
            <a:xfrm>
              <a:off x="3322242" y="5149565"/>
              <a:ext cx="112560" cy="464860"/>
            </a:xfrm>
            <a:custGeom>
              <a:avLst/>
              <a:gdLst>
                <a:gd name="T0" fmla="*/ 64 w 77"/>
                <a:gd name="T1" fmla="*/ 318 h 318"/>
                <a:gd name="T2" fmla="*/ 13 w 77"/>
                <a:gd name="T3" fmla="*/ 318 h 318"/>
                <a:gd name="T4" fmla="*/ 13 w 77"/>
                <a:gd name="T5" fmla="*/ 318 h 318"/>
                <a:gd name="T6" fmla="*/ 7 w 77"/>
                <a:gd name="T7" fmla="*/ 316 h 318"/>
                <a:gd name="T8" fmla="*/ 4 w 77"/>
                <a:gd name="T9" fmla="*/ 314 h 318"/>
                <a:gd name="T10" fmla="*/ 0 w 77"/>
                <a:gd name="T11" fmla="*/ 309 h 318"/>
                <a:gd name="T12" fmla="*/ 0 w 77"/>
                <a:gd name="T13" fmla="*/ 305 h 318"/>
                <a:gd name="T14" fmla="*/ 0 w 77"/>
                <a:gd name="T15" fmla="*/ 13 h 318"/>
                <a:gd name="T16" fmla="*/ 0 w 77"/>
                <a:gd name="T17" fmla="*/ 13 h 318"/>
                <a:gd name="T18" fmla="*/ 0 w 77"/>
                <a:gd name="T19" fmla="*/ 8 h 318"/>
                <a:gd name="T20" fmla="*/ 4 w 77"/>
                <a:gd name="T21" fmla="*/ 3 h 318"/>
                <a:gd name="T22" fmla="*/ 7 w 77"/>
                <a:gd name="T23" fmla="*/ 0 h 318"/>
                <a:gd name="T24" fmla="*/ 13 w 77"/>
                <a:gd name="T25" fmla="*/ 0 h 318"/>
                <a:gd name="T26" fmla="*/ 64 w 77"/>
                <a:gd name="T27" fmla="*/ 0 h 318"/>
                <a:gd name="T28" fmla="*/ 64 w 77"/>
                <a:gd name="T29" fmla="*/ 0 h 318"/>
                <a:gd name="T30" fmla="*/ 69 w 77"/>
                <a:gd name="T31" fmla="*/ 0 h 318"/>
                <a:gd name="T32" fmla="*/ 72 w 77"/>
                <a:gd name="T33" fmla="*/ 3 h 318"/>
                <a:gd name="T34" fmla="*/ 75 w 77"/>
                <a:gd name="T35" fmla="*/ 8 h 318"/>
                <a:gd name="T36" fmla="*/ 77 w 77"/>
                <a:gd name="T37" fmla="*/ 13 h 318"/>
                <a:gd name="T38" fmla="*/ 77 w 77"/>
                <a:gd name="T39" fmla="*/ 305 h 318"/>
                <a:gd name="T40" fmla="*/ 77 w 77"/>
                <a:gd name="T41" fmla="*/ 305 h 318"/>
                <a:gd name="T42" fmla="*/ 75 w 77"/>
                <a:gd name="T43" fmla="*/ 309 h 318"/>
                <a:gd name="T44" fmla="*/ 72 w 77"/>
                <a:gd name="T45" fmla="*/ 314 h 318"/>
                <a:gd name="T46" fmla="*/ 69 w 77"/>
                <a:gd name="T47" fmla="*/ 316 h 318"/>
                <a:gd name="T48" fmla="*/ 64 w 77"/>
                <a:gd name="T49" fmla="*/ 318 h 318"/>
                <a:gd name="T50" fmla="*/ 64 w 77"/>
                <a:gd name="T5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318">
                  <a:moveTo>
                    <a:pt x="64" y="318"/>
                  </a:moveTo>
                  <a:lnTo>
                    <a:pt x="13" y="318"/>
                  </a:lnTo>
                  <a:lnTo>
                    <a:pt x="13" y="318"/>
                  </a:lnTo>
                  <a:lnTo>
                    <a:pt x="7" y="316"/>
                  </a:lnTo>
                  <a:lnTo>
                    <a:pt x="4" y="314"/>
                  </a:lnTo>
                  <a:lnTo>
                    <a:pt x="0" y="309"/>
                  </a:lnTo>
                  <a:lnTo>
                    <a:pt x="0" y="305"/>
                  </a:lnTo>
                  <a:lnTo>
                    <a:pt x="0" y="13"/>
                  </a:lnTo>
                  <a:lnTo>
                    <a:pt x="0" y="13"/>
                  </a:lnTo>
                  <a:lnTo>
                    <a:pt x="0" y="8"/>
                  </a:lnTo>
                  <a:lnTo>
                    <a:pt x="4" y="3"/>
                  </a:lnTo>
                  <a:lnTo>
                    <a:pt x="7" y="0"/>
                  </a:lnTo>
                  <a:lnTo>
                    <a:pt x="13" y="0"/>
                  </a:lnTo>
                  <a:lnTo>
                    <a:pt x="64" y="0"/>
                  </a:lnTo>
                  <a:lnTo>
                    <a:pt x="64" y="0"/>
                  </a:lnTo>
                  <a:lnTo>
                    <a:pt x="69" y="0"/>
                  </a:lnTo>
                  <a:lnTo>
                    <a:pt x="72" y="3"/>
                  </a:lnTo>
                  <a:lnTo>
                    <a:pt x="75" y="8"/>
                  </a:lnTo>
                  <a:lnTo>
                    <a:pt x="77" y="13"/>
                  </a:lnTo>
                  <a:lnTo>
                    <a:pt x="77" y="305"/>
                  </a:lnTo>
                  <a:lnTo>
                    <a:pt x="77" y="305"/>
                  </a:lnTo>
                  <a:lnTo>
                    <a:pt x="75" y="309"/>
                  </a:lnTo>
                  <a:lnTo>
                    <a:pt x="72" y="314"/>
                  </a:lnTo>
                  <a:lnTo>
                    <a:pt x="69" y="316"/>
                  </a:lnTo>
                  <a:lnTo>
                    <a:pt x="64" y="318"/>
                  </a:lnTo>
                  <a:lnTo>
                    <a:pt x="64" y="3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1" name="Freeform 292"/>
            <p:cNvSpPr>
              <a:spLocks/>
            </p:cNvSpPr>
            <p:nvPr/>
          </p:nvSpPr>
          <p:spPr bwMode="auto">
            <a:xfrm>
              <a:off x="3453806" y="4946372"/>
              <a:ext cx="447318" cy="653435"/>
            </a:xfrm>
            <a:custGeom>
              <a:avLst/>
              <a:gdLst>
                <a:gd name="T0" fmla="*/ 306 w 306"/>
                <a:gd name="T1" fmla="*/ 181 h 447"/>
                <a:gd name="T2" fmla="*/ 302 w 306"/>
                <a:gd name="T3" fmla="*/ 161 h 447"/>
                <a:gd name="T4" fmla="*/ 290 w 306"/>
                <a:gd name="T5" fmla="*/ 147 h 447"/>
                <a:gd name="T6" fmla="*/ 274 w 306"/>
                <a:gd name="T7" fmla="*/ 137 h 447"/>
                <a:gd name="T8" fmla="*/ 254 w 306"/>
                <a:gd name="T9" fmla="*/ 134 h 447"/>
                <a:gd name="T10" fmla="*/ 137 w 306"/>
                <a:gd name="T11" fmla="*/ 52 h 447"/>
                <a:gd name="T12" fmla="*/ 137 w 306"/>
                <a:gd name="T13" fmla="*/ 44 h 447"/>
                <a:gd name="T14" fmla="*/ 135 w 306"/>
                <a:gd name="T15" fmla="*/ 29 h 447"/>
                <a:gd name="T16" fmla="*/ 127 w 306"/>
                <a:gd name="T17" fmla="*/ 15 h 447"/>
                <a:gd name="T18" fmla="*/ 116 w 306"/>
                <a:gd name="T19" fmla="*/ 5 h 447"/>
                <a:gd name="T20" fmla="*/ 108 w 306"/>
                <a:gd name="T21" fmla="*/ 2 h 447"/>
                <a:gd name="T22" fmla="*/ 91 w 306"/>
                <a:gd name="T23" fmla="*/ 0 h 447"/>
                <a:gd name="T24" fmla="*/ 75 w 306"/>
                <a:gd name="T25" fmla="*/ 5 h 447"/>
                <a:gd name="T26" fmla="*/ 62 w 306"/>
                <a:gd name="T27" fmla="*/ 15 h 447"/>
                <a:gd name="T28" fmla="*/ 52 w 306"/>
                <a:gd name="T29" fmla="*/ 29 h 447"/>
                <a:gd name="T30" fmla="*/ 20 w 306"/>
                <a:gd name="T31" fmla="*/ 130 h 447"/>
                <a:gd name="T32" fmla="*/ 11 w 306"/>
                <a:gd name="T33" fmla="*/ 142 h 447"/>
                <a:gd name="T34" fmla="*/ 11 w 306"/>
                <a:gd name="T35" fmla="*/ 142 h 447"/>
                <a:gd name="T36" fmla="*/ 0 w 306"/>
                <a:gd name="T37" fmla="*/ 150 h 447"/>
                <a:gd name="T38" fmla="*/ 16 w 306"/>
                <a:gd name="T39" fmla="*/ 435 h 447"/>
                <a:gd name="T40" fmla="*/ 29 w 306"/>
                <a:gd name="T41" fmla="*/ 439 h 447"/>
                <a:gd name="T42" fmla="*/ 44 w 306"/>
                <a:gd name="T43" fmla="*/ 442 h 447"/>
                <a:gd name="T44" fmla="*/ 72 w 306"/>
                <a:gd name="T45" fmla="*/ 447 h 447"/>
                <a:gd name="T46" fmla="*/ 86 w 306"/>
                <a:gd name="T47" fmla="*/ 447 h 447"/>
                <a:gd name="T48" fmla="*/ 101 w 306"/>
                <a:gd name="T49" fmla="*/ 447 h 447"/>
                <a:gd name="T50" fmla="*/ 187 w 306"/>
                <a:gd name="T51" fmla="*/ 447 h 447"/>
                <a:gd name="T52" fmla="*/ 215 w 306"/>
                <a:gd name="T53" fmla="*/ 440 h 447"/>
                <a:gd name="T54" fmla="*/ 238 w 306"/>
                <a:gd name="T55" fmla="*/ 421 h 447"/>
                <a:gd name="T56" fmla="*/ 243 w 306"/>
                <a:gd name="T57" fmla="*/ 411 h 447"/>
                <a:gd name="T58" fmla="*/ 246 w 306"/>
                <a:gd name="T59" fmla="*/ 391 h 447"/>
                <a:gd name="T60" fmla="*/ 244 w 306"/>
                <a:gd name="T61" fmla="*/ 383 h 447"/>
                <a:gd name="T62" fmla="*/ 258 w 306"/>
                <a:gd name="T63" fmla="*/ 375 h 447"/>
                <a:gd name="T64" fmla="*/ 267 w 306"/>
                <a:gd name="T65" fmla="*/ 365 h 447"/>
                <a:gd name="T66" fmla="*/ 274 w 306"/>
                <a:gd name="T67" fmla="*/ 351 h 447"/>
                <a:gd name="T68" fmla="*/ 277 w 306"/>
                <a:gd name="T69" fmla="*/ 336 h 447"/>
                <a:gd name="T70" fmla="*/ 275 w 306"/>
                <a:gd name="T71" fmla="*/ 328 h 447"/>
                <a:gd name="T72" fmla="*/ 271 w 306"/>
                <a:gd name="T73" fmla="*/ 311 h 447"/>
                <a:gd name="T74" fmla="*/ 266 w 306"/>
                <a:gd name="T75" fmla="*/ 305 h 447"/>
                <a:gd name="T76" fmla="*/ 280 w 306"/>
                <a:gd name="T77" fmla="*/ 289 h 447"/>
                <a:gd name="T78" fmla="*/ 287 w 306"/>
                <a:gd name="T79" fmla="*/ 266 h 447"/>
                <a:gd name="T80" fmla="*/ 285 w 306"/>
                <a:gd name="T81" fmla="*/ 256 h 447"/>
                <a:gd name="T82" fmla="*/ 279 w 306"/>
                <a:gd name="T83" fmla="*/ 238 h 447"/>
                <a:gd name="T84" fmla="*/ 274 w 306"/>
                <a:gd name="T85" fmla="*/ 232 h 447"/>
                <a:gd name="T86" fmla="*/ 287 w 306"/>
                <a:gd name="T87" fmla="*/ 223 h 447"/>
                <a:gd name="T88" fmla="*/ 298 w 306"/>
                <a:gd name="T89" fmla="*/ 212 h 447"/>
                <a:gd name="T90" fmla="*/ 305 w 306"/>
                <a:gd name="T91" fmla="*/ 197 h 447"/>
                <a:gd name="T92" fmla="*/ 306 w 306"/>
                <a:gd name="T93" fmla="*/ 1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6" h="447">
                  <a:moveTo>
                    <a:pt x="306" y="181"/>
                  </a:moveTo>
                  <a:lnTo>
                    <a:pt x="306" y="181"/>
                  </a:lnTo>
                  <a:lnTo>
                    <a:pt x="305" y="171"/>
                  </a:lnTo>
                  <a:lnTo>
                    <a:pt x="302" y="161"/>
                  </a:lnTo>
                  <a:lnTo>
                    <a:pt x="297" y="153"/>
                  </a:lnTo>
                  <a:lnTo>
                    <a:pt x="290" y="147"/>
                  </a:lnTo>
                  <a:lnTo>
                    <a:pt x="282" y="142"/>
                  </a:lnTo>
                  <a:lnTo>
                    <a:pt x="274" y="137"/>
                  </a:lnTo>
                  <a:lnTo>
                    <a:pt x="264" y="135"/>
                  </a:lnTo>
                  <a:lnTo>
                    <a:pt x="254" y="134"/>
                  </a:lnTo>
                  <a:lnTo>
                    <a:pt x="121" y="134"/>
                  </a:lnTo>
                  <a:lnTo>
                    <a:pt x="137" y="52"/>
                  </a:lnTo>
                  <a:lnTo>
                    <a:pt x="137" y="52"/>
                  </a:lnTo>
                  <a:lnTo>
                    <a:pt x="137" y="44"/>
                  </a:lnTo>
                  <a:lnTo>
                    <a:pt x="137" y="36"/>
                  </a:lnTo>
                  <a:lnTo>
                    <a:pt x="135" y="29"/>
                  </a:lnTo>
                  <a:lnTo>
                    <a:pt x="132" y="21"/>
                  </a:lnTo>
                  <a:lnTo>
                    <a:pt x="127" y="15"/>
                  </a:lnTo>
                  <a:lnTo>
                    <a:pt x="122" y="10"/>
                  </a:lnTo>
                  <a:lnTo>
                    <a:pt x="116" y="5"/>
                  </a:lnTo>
                  <a:lnTo>
                    <a:pt x="108" y="2"/>
                  </a:lnTo>
                  <a:lnTo>
                    <a:pt x="108" y="2"/>
                  </a:lnTo>
                  <a:lnTo>
                    <a:pt x="99" y="0"/>
                  </a:lnTo>
                  <a:lnTo>
                    <a:pt x="91" y="0"/>
                  </a:lnTo>
                  <a:lnTo>
                    <a:pt x="83" y="2"/>
                  </a:lnTo>
                  <a:lnTo>
                    <a:pt x="75" y="5"/>
                  </a:lnTo>
                  <a:lnTo>
                    <a:pt x="68" y="8"/>
                  </a:lnTo>
                  <a:lnTo>
                    <a:pt x="62" y="15"/>
                  </a:lnTo>
                  <a:lnTo>
                    <a:pt x="57" y="21"/>
                  </a:lnTo>
                  <a:lnTo>
                    <a:pt x="52" y="29"/>
                  </a:lnTo>
                  <a:lnTo>
                    <a:pt x="20" y="130"/>
                  </a:lnTo>
                  <a:lnTo>
                    <a:pt x="20" y="130"/>
                  </a:lnTo>
                  <a:lnTo>
                    <a:pt x="16" y="137"/>
                  </a:lnTo>
                  <a:lnTo>
                    <a:pt x="11" y="142"/>
                  </a:lnTo>
                  <a:lnTo>
                    <a:pt x="11" y="142"/>
                  </a:lnTo>
                  <a:lnTo>
                    <a:pt x="11" y="142"/>
                  </a:lnTo>
                  <a:lnTo>
                    <a:pt x="11" y="142"/>
                  </a:lnTo>
                  <a:lnTo>
                    <a:pt x="0" y="150"/>
                  </a:lnTo>
                  <a:lnTo>
                    <a:pt x="0" y="431"/>
                  </a:lnTo>
                  <a:lnTo>
                    <a:pt x="16" y="435"/>
                  </a:lnTo>
                  <a:lnTo>
                    <a:pt x="16" y="435"/>
                  </a:lnTo>
                  <a:lnTo>
                    <a:pt x="29" y="439"/>
                  </a:lnTo>
                  <a:lnTo>
                    <a:pt x="29" y="439"/>
                  </a:lnTo>
                  <a:lnTo>
                    <a:pt x="44" y="442"/>
                  </a:lnTo>
                  <a:lnTo>
                    <a:pt x="44" y="442"/>
                  </a:lnTo>
                  <a:lnTo>
                    <a:pt x="72" y="447"/>
                  </a:lnTo>
                  <a:lnTo>
                    <a:pt x="72" y="447"/>
                  </a:lnTo>
                  <a:lnTo>
                    <a:pt x="86" y="447"/>
                  </a:lnTo>
                  <a:lnTo>
                    <a:pt x="86" y="447"/>
                  </a:lnTo>
                  <a:lnTo>
                    <a:pt x="101" y="447"/>
                  </a:lnTo>
                  <a:lnTo>
                    <a:pt x="187" y="447"/>
                  </a:lnTo>
                  <a:lnTo>
                    <a:pt x="187" y="447"/>
                  </a:lnTo>
                  <a:lnTo>
                    <a:pt x="202" y="445"/>
                  </a:lnTo>
                  <a:lnTo>
                    <a:pt x="215" y="440"/>
                  </a:lnTo>
                  <a:lnTo>
                    <a:pt x="228" y="432"/>
                  </a:lnTo>
                  <a:lnTo>
                    <a:pt x="238" y="421"/>
                  </a:lnTo>
                  <a:lnTo>
                    <a:pt x="238" y="421"/>
                  </a:lnTo>
                  <a:lnTo>
                    <a:pt x="243" y="411"/>
                  </a:lnTo>
                  <a:lnTo>
                    <a:pt x="246" y="401"/>
                  </a:lnTo>
                  <a:lnTo>
                    <a:pt x="246" y="391"/>
                  </a:lnTo>
                  <a:lnTo>
                    <a:pt x="244" y="383"/>
                  </a:lnTo>
                  <a:lnTo>
                    <a:pt x="244" y="383"/>
                  </a:lnTo>
                  <a:lnTo>
                    <a:pt x="251" y="380"/>
                  </a:lnTo>
                  <a:lnTo>
                    <a:pt x="258" y="375"/>
                  </a:lnTo>
                  <a:lnTo>
                    <a:pt x="262" y="370"/>
                  </a:lnTo>
                  <a:lnTo>
                    <a:pt x="267" y="365"/>
                  </a:lnTo>
                  <a:lnTo>
                    <a:pt x="271" y="359"/>
                  </a:lnTo>
                  <a:lnTo>
                    <a:pt x="274" y="351"/>
                  </a:lnTo>
                  <a:lnTo>
                    <a:pt x="275" y="344"/>
                  </a:lnTo>
                  <a:lnTo>
                    <a:pt x="277" y="336"/>
                  </a:lnTo>
                  <a:lnTo>
                    <a:pt x="277" y="336"/>
                  </a:lnTo>
                  <a:lnTo>
                    <a:pt x="275" y="328"/>
                  </a:lnTo>
                  <a:lnTo>
                    <a:pt x="274" y="320"/>
                  </a:lnTo>
                  <a:lnTo>
                    <a:pt x="271" y="311"/>
                  </a:lnTo>
                  <a:lnTo>
                    <a:pt x="266" y="305"/>
                  </a:lnTo>
                  <a:lnTo>
                    <a:pt x="266" y="305"/>
                  </a:lnTo>
                  <a:lnTo>
                    <a:pt x="274" y="298"/>
                  </a:lnTo>
                  <a:lnTo>
                    <a:pt x="280" y="289"/>
                  </a:lnTo>
                  <a:lnTo>
                    <a:pt x="285" y="277"/>
                  </a:lnTo>
                  <a:lnTo>
                    <a:pt x="287" y="266"/>
                  </a:lnTo>
                  <a:lnTo>
                    <a:pt x="287" y="266"/>
                  </a:lnTo>
                  <a:lnTo>
                    <a:pt x="285" y="256"/>
                  </a:lnTo>
                  <a:lnTo>
                    <a:pt x="284" y="246"/>
                  </a:lnTo>
                  <a:lnTo>
                    <a:pt x="279" y="238"/>
                  </a:lnTo>
                  <a:lnTo>
                    <a:pt x="274" y="232"/>
                  </a:lnTo>
                  <a:lnTo>
                    <a:pt x="274" y="232"/>
                  </a:lnTo>
                  <a:lnTo>
                    <a:pt x="280" y="228"/>
                  </a:lnTo>
                  <a:lnTo>
                    <a:pt x="287" y="223"/>
                  </a:lnTo>
                  <a:lnTo>
                    <a:pt x="293" y="219"/>
                  </a:lnTo>
                  <a:lnTo>
                    <a:pt x="298" y="212"/>
                  </a:lnTo>
                  <a:lnTo>
                    <a:pt x="302" y="205"/>
                  </a:lnTo>
                  <a:lnTo>
                    <a:pt x="305" y="197"/>
                  </a:lnTo>
                  <a:lnTo>
                    <a:pt x="306" y="189"/>
                  </a:lnTo>
                  <a:lnTo>
                    <a:pt x="306" y="181"/>
                  </a:lnTo>
                  <a:lnTo>
                    <a:pt x="306" y="1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7" name="Bullets"/>
          <p:cNvGrpSpPr/>
          <p:nvPr/>
        </p:nvGrpSpPr>
        <p:grpSpPr>
          <a:xfrm>
            <a:off x="9917695" y="7676108"/>
            <a:ext cx="1002080" cy="486786"/>
            <a:chOff x="6133328" y="5117405"/>
            <a:chExt cx="668053" cy="324524"/>
          </a:xfrm>
        </p:grpSpPr>
        <p:sp>
          <p:nvSpPr>
            <p:cNvPr id="302" name="Freeform 293"/>
            <p:cNvSpPr>
              <a:spLocks/>
            </p:cNvSpPr>
            <p:nvPr/>
          </p:nvSpPr>
          <p:spPr bwMode="auto">
            <a:xfrm>
              <a:off x="6133328" y="5117405"/>
              <a:ext cx="64320" cy="64320"/>
            </a:xfrm>
            <a:custGeom>
              <a:avLst/>
              <a:gdLst>
                <a:gd name="T0" fmla="*/ 44 w 44"/>
                <a:gd name="T1" fmla="*/ 23 h 44"/>
                <a:gd name="T2" fmla="*/ 44 w 44"/>
                <a:gd name="T3" fmla="*/ 23 h 44"/>
                <a:gd name="T4" fmla="*/ 43 w 44"/>
                <a:gd name="T5" fmla="*/ 31 h 44"/>
                <a:gd name="T6" fmla="*/ 40 w 44"/>
                <a:gd name="T7" fmla="*/ 38 h 44"/>
                <a:gd name="T8" fmla="*/ 31 w 44"/>
                <a:gd name="T9" fmla="*/ 43 h 44"/>
                <a:gd name="T10" fmla="*/ 23 w 44"/>
                <a:gd name="T11" fmla="*/ 44 h 44"/>
                <a:gd name="T12" fmla="*/ 23 w 44"/>
                <a:gd name="T13" fmla="*/ 44 h 44"/>
                <a:gd name="T14" fmla="*/ 15 w 44"/>
                <a:gd name="T15" fmla="*/ 43 h 44"/>
                <a:gd name="T16" fmla="*/ 7 w 44"/>
                <a:gd name="T17" fmla="*/ 38 h 44"/>
                <a:gd name="T18" fmla="*/ 2 w 44"/>
                <a:gd name="T19" fmla="*/ 31 h 44"/>
                <a:gd name="T20" fmla="*/ 0 w 44"/>
                <a:gd name="T21" fmla="*/ 23 h 44"/>
                <a:gd name="T22" fmla="*/ 0 w 44"/>
                <a:gd name="T23" fmla="*/ 23 h 44"/>
                <a:gd name="T24" fmla="*/ 2 w 44"/>
                <a:gd name="T25" fmla="*/ 13 h 44"/>
                <a:gd name="T26" fmla="*/ 7 w 44"/>
                <a:gd name="T27" fmla="*/ 7 h 44"/>
                <a:gd name="T28" fmla="*/ 15 w 44"/>
                <a:gd name="T29" fmla="*/ 2 h 44"/>
                <a:gd name="T30" fmla="*/ 23 w 44"/>
                <a:gd name="T31" fmla="*/ 0 h 44"/>
                <a:gd name="T32" fmla="*/ 23 w 44"/>
                <a:gd name="T33" fmla="*/ 0 h 44"/>
                <a:gd name="T34" fmla="*/ 31 w 44"/>
                <a:gd name="T35" fmla="*/ 2 h 44"/>
                <a:gd name="T36" fmla="*/ 40 w 44"/>
                <a:gd name="T37" fmla="*/ 7 h 44"/>
                <a:gd name="T38" fmla="*/ 43 w 44"/>
                <a:gd name="T39" fmla="*/ 13 h 44"/>
                <a:gd name="T40" fmla="*/ 44 w 44"/>
                <a:gd name="T41" fmla="*/ 23 h 44"/>
                <a:gd name="T42" fmla="*/ 44 w 44"/>
                <a:gd name="T43"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3"/>
                  </a:moveTo>
                  <a:lnTo>
                    <a:pt x="44" y="23"/>
                  </a:lnTo>
                  <a:lnTo>
                    <a:pt x="43" y="31"/>
                  </a:lnTo>
                  <a:lnTo>
                    <a:pt x="40" y="38"/>
                  </a:lnTo>
                  <a:lnTo>
                    <a:pt x="31" y="43"/>
                  </a:lnTo>
                  <a:lnTo>
                    <a:pt x="23" y="44"/>
                  </a:lnTo>
                  <a:lnTo>
                    <a:pt x="23" y="44"/>
                  </a:lnTo>
                  <a:lnTo>
                    <a:pt x="15" y="43"/>
                  </a:lnTo>
                  <a:lnTo>
                    <a:pt x="7" y="38"/>
                  </a:lnTo>
                  <a:lnTo>
                    <a:pt x="2" y="31"/>
                  </a:lnTo>
                  <a:lnTo>
                    <a:pt x="0" y="23"/>
                  </a:lnTo>
                  <a:lnTo>
                    <a:pt x="0" y="23"/>
                  </a:lnTo>
                  <a:lnTo>
                    <a:pt x="2" y="13"/>
                  </a:lnTo>
                  <a:lnTo>
                    <a:pt x="7" y="7"/>
                  </a:lnTo>
                  <a:lnTo>
                    <a:pt x="15" y="2"/>
                  </a:lnTo>
                  <a:lnTo>
                    <a:pt x="23" y="0"/>
                  </a:lnTo>
                  <a:lnTo>
                    <a:pt x="23" y="0"/>
                  </a:lnTo>
                  <a:lnTo>
                    <a:pt x="31" y="2"/>
                  </a:lnTo>
                  <a:lnTo>
                    <a:pt x="40" y="7"/>
                  </a:lnTo>
                  <a:lnTo>
                    <a:pt x="43" y="13"/>
                  </a:lnTo>
                  <a:lnTo>
                    <a:pt x="44" y="23"/>
                  </a:lnTo>
                  <a:lnTo>
                    <a:pt x="44"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3" name="Freeform 294"/>
            <p:cNvSpPr>
              <a:spLocks/>
            </p:cNvSpPr>
            <p:nvPr/>
          </p:nvSpPr>
          <p:spPr bwMode="auto">
            <a:xfrm>
              <a:off x="6245888" y="5117405"/>
              <a:ext cx="555493" cy="64320"/>
            </a:xfrm>
            <a:custGeom>
              <a:avLst/>
              <a:gdLst>
                <a:gd name="T0" fmla="*/ 359 w 380"/>
                <a:gd name="T1" fmla="*/ 44 h 44"/>
                <a:gd name="T2" fmla="*/ 21 w 380"/>
                <a:gd name="T3" fmla="*/ 44 h 44"/>
                <a:gd name="T4" fmla="*/ 21 w 380"/>
                <a:gd name="T5" fmla="*/ 44 h 44"/>
                <a:gd name="T6" fmla="*/ 13 w 380"/>
                <a:gd name="T7" fmla="*/ 43 h 44"/>
                <a:gd name="T8" fmla="*/ 5 w 380"/>
                <a:gd name="T9" fmla="*/ 38 h 44"/>
                <a:gd name="T10" fmla="*/ 2 w 380"/>
                <a:gd name="T11" fmla="*/ 31 h 44"/>
                <a:gd name="T12" fmla="*/ 0 w 380"/>
                <a:gd name="T13" fmla="*/ 23 h 44"/>
                <a:gd name="T14" fmla="*/ 0 w 380"/>
                <a:gd name="T15" fmla="*/ 23 h 44"/>
                <a:gd name="T16" fmla="*/ 2 w 380"/>
                <a:gd name="T17" fmla="*/ 13 h 44"/>
                <a:gd name="T18" fmla="*/ 5 w 380"/>
                <a:gd name="T19" fmla="*/ 7 h 44"/>
                <a:gd name="T20" fmla="*/ 13 w 380"/>
                <a:gd name="T21" fmla="*/ 2 h 44"/>
                <a:gd name="T22" fmla="*/ 21 w 380"/>
                <a:gd name="T23" fmla="*/ 0 h 44"/>
                <a:gd name="T24" fmla="*/ 359 w 380"/>
                <a:gd name="T25" fmla="*/ 0 h 44"/>
                <a:gd name="T26" fmla="*/ 359 w 380"/>
                <a:gd name="T27" fmla="*/ 0 h 44"/>
                <a:gd name="T28" fmla="*/ 367 w 380"/>
                <a:gd name="T29" fmla="*/ 2 h 44"/>
                <a:gd name="T30" fmla="*/ 373 w 380"/>
                <a:gd name="T31" fmla="*/ 7 h 44"/>
                <a:gd name="T32" fmla="*/ 378 w 380"/>
                <a:gd name="T33" fmla="*/ 13 h 44"/>
                <a:gd name="T34" fmla="*/ 380 w 380"/>
                <a:gd name="T35" fmla="*/ 23 h 44"/>
                <a:gd name="T36" fmla="*/ 380 w 380"/>
                <a:gd name="T37" fmla="*/ 23 h 44"/>
                <a:gd name="T38" fmla="*/ 378 w 380"/>
                <a:gd name="T39" fmla="*/ 31 h 44"/>
                <a:gd name="T40" fmla="*/ 373 w 380"/>
                <a:gd name="T41" fmla="*/ 38 h 44"/>
                <a:gd name="T42" fmla="*/ 367 w 380"/>
                <a:gd name="T43" fmla="*/ 43 h 44"/>
                <a:gd name="T44" fmla="*/ 359 w 380"/>
                <a:gd name="T45" fmla="*/ 44 h 44"/>
                <a:gd name="T46" fmla="*/ 359 w 380"/>
                <a:gd name="T4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 h="44">
                  <a:moveTo>
                    <a:pt x="359" y="44"/>
                  </a:moveTo>
                  <a:lnTo>
                    <a:pt x="21" y="44"/>
                  </a:lnTo>
                  <a:lnTo>
                    <a:pt x="21" y="44"/>
                  </a:lnTo>
                  <a:lnTo>
                    <a:pt x="13" y="43"/>
                  </a:lnTo>
                  <a:lnTo>
                    <a:pt x="5" y="38"/>
                  </a:lnTo>
                  <a:lnTo>
                    <a:pt x="2" y="31"/>
                  </a:lnTo>
                  <a:lnTo>
                    <a:pt x="0" y="23"/>
                  </a:lnTo>
                  <a:lnTo>
                    <a:pt x="0" y="23"/>
                  </a:lnTo>
                  <a:lnTo>
                    <a:pt x="2" y="13"/>
                  </a:lnTo>
                  <a:lnTo>
                    <a:pt x="5" y="7"/>
                  </a:lnTo>
                  <a:lnTo>
                    <a:pt x="13" y="2"/>
                  </a:lnTo>
                  <a:lnTo>
                    <a:pt x="21" y="0"/>
                  </a:lnTo>
                  <a:lnTo>
                    <a:pt x="359" y="0"/>
                  </a:lnTo>
                  <a:lnTo>
                    <a:pt x="359" y="0"/>
                  </a:lnTo>
                  <a:lnTo>
                    <a:pt x="367" y="2"/>
                  </a:lnTo>
                  <a:lnTo>
                    <a:pt x="373" y="7"/>
                  </a:lnTo>
                  <a:lnTo>
                    <a:pt x="378" y="13"/>
                  </a:lnTo>
                  <a:lnTo>
                    <a:pt x="380" y="23"/>
                  </a:lnTo>
                  <a:lnTo>
                    <a:pt x="380" y="23"/>
                  </a:lnTo>
                  <a:lnTo>
                    <a:pt x="378" y="31"/>
                  </a:lnTo>
                  <a:lnTo>
                    <a:pt x="373" y="38"/>
                  </a:lnTo>
                  <a:lnTo>
                    <a:pt x="367" y="43"/>
                  </a:lnTo>
                  <a:lnTo>
                    <a:pt x="359" y="44"/>
                  </a:lnTo>
                  <a:lnTo>
                    <a:pt x="35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4" name="Freeform 295"/>
            <p:cNvSpPr>
              <a:spLocks/>
            </p:cNvSpPr>
            <p:nvPr/>
          </p:nvSpPr>
          <p:spPr bwMode="auto">
            <a:xfrm>
              <a:off x="6133328" y="5246045"/>
              <a:ext cx="64320" cy="65782"/>
            </a:xfrm>
            <a:custGeom>
              <a:avLst/>
              <a:gdLst>
                <a:gd name="T0" fmla="*/ 44 w 44"/>
                <a:gd name="T1" fmla="*/ 23 h 45"/>
                <a:gd name="T2" fmla="*/ 44 w 44"/>
                <a:gd name="T3" fmla="*/ 23 h 45"/>
                <a:gd name="T4" fmla="*/ 43 w 44"/>
                <a:gd name="T5" fmla="*/ 31 h 45"/>
                <a:gd name="T6" fmla="*/ 40 w 44"/>
                <a:gd name="T7" fmla="*/ 38 h 45"/>
                <a:gd name="T8" fmla="*/ 31 w 44"/>
                <a:gd name="T9" fmla="*/ 43 h 45"/>
                <a:gd name="T10" fmla="*/ 23 w 44"/>
                <a:gd name="T11" fmla="*/ 45 h 45"/>
                <a:gd name="T12" fmla="*/ 23 w 44"/>
                <a:gd name="T13" fmla="*/ 45 h 45"/>
                <a:gd name="T14" fmla="*/ 15 w 44"/>
                <a:gd name="T15" fmla="*/ 43 h 45"/>
                <a:gd name="T16" fmla="*/ 7 w 44"/>
                <a:gd name="T17" fmla="*/ 38 h 45"/>
                <a:gd name="T18" fmla="*/ 2 w 44"/>
                <a:gd name="T19" fmla="*/ 31 h 45"/>
                <a:gd name="T20" fmla="*/ 0 w 44"/>
                <a:gd name="T21" fmla="*/ 23 h 45"/>
                <a:gd name="T22" fmla="*/ 0 w 44"/>
                <a:gd name="T23" fmla="*/ 23 h 45"/>
                <a:gd name="T24" fmla="*/ 2 w 44"/>
                <a:gd name="T25" fmla="*/ 15 h 45"/>
                <a:gd name="T26" fmla="*/ 7 w 44"/>
                <a:gd name="T27" fmla="*/ 7 h 45"/>
                <a:gd name="T28" fmla="*/ 15 w 44"/>
                <a:gd name="T29" fmla="*/ 2 h 45"/>
                <a:gd name="T30" fmla="*/ 23 w 44"/>
                <a:gd name="T31" fmla="*/ 0 h 45"/>
                <a:gd name="T32" fmla="*/ 23 w 44"/>
                <a:gd name="T33" fmla="*/ 0 h 45"/>
                <a:gd name="T34" fmla="*/ 31 w 44"/>
                <a:gd name="T35" fmla="*/ 2 h 45"/>
                <a:gd name="T36" fmla="*/ 40 w 44"/>
                <a:gd name="T37" fmla="*/ 7 h 45"/>
                <a:gd name="T38" fmla="*/ 43 w 44"/>
                <a:gd name="T39" fmla="*/ 15 h 45"/>
                <a:gd name="T40" fmla="*/ 44 w 44"/>
                <a:gd name="T41" fmla="*/ 23 h 45"/>
                <a:gd name="T42" fmla="*/ 44 w 44"/>
                <a:gd name="T43"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5">
                  <a:moveTo>
                    <a:pt x="44" y="23"/>
                  </a:moveTo>
                  <a:lnTo>
                    <a:pt x="44" y="23"/>
                  </a:lnTo>
                  <a:lnTo>
                    <a:pt x="43" y="31"/>
                  </a:lnTo>
                  <a:lnTo>
                    <a:pt x="40" y="38"/>
                  </a:lnTo>
                  <a:lnTo>
                    <a:pt x="31" y="43"/>
                  </a:lnTo>
                  <a:lnTo>
                    <a:pt x="23" y="45"/>
                  </a:lnTo>
                  <a:lnTo>
                    <a:pt x="23" y="45"/>
                  </a:lnTo>
                  <a:lnTo>
                    <a:pt x="15" y="43"/>
                  </a:lnTo>
                  <a:lnTo>
                    <a:pt x="7" y="38"/>
                  </a:lnTo>
                  <a:lnTo>
                    <a:pt x="2" y="31"/>
                  </a:lnTo>
                  <a:lnTo>
                    <a:pt x="0" y="23"/>
                  </a:lnTo>
                  <a:lnTo>
                    <a:pt x="0" y="23"/>
                  </a:lnTo>
                  <a:lnTo>
                    <a:pt x="2" y="15"/>
                  </a:lnTo>
                  <a:lnTo>
                    <a:pt x="7" y="7"/>
                  </a:lnTo>
                  <a:lnTo>
                    <a:pt x="15" y="2"/>
                  </a:lnTo>
                  <a:lnTo>
                    <a:pt x="23" y="0"/>
                  </a:lnTo>
                  <a:lnTo>
                    <a:pt x="23" y="0"/>
                  </a:lnTo>
                  <a:lnTo>
                    <a:pt x="31" y="2"/>
                  </a:lnTo>
                  <a:lnTo>
                    <a:pt x="40" y="7"/>
                  </a:lnTo>
                  <a:lnTo>
                    <a:pt x="43" y="15"/>
                  </a:lnTo>
                  <a:lnTo>
                    <a:pt x="44" y="23"/>
                  </a:lnTo>
                  <a:lnTo>
                    <a:pt x="44"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5" name="Freeform 296"/>
            <p:cNvSpPr>
              <a:spLocks/>
            </p:cNvSpPr>
            <p:nvPr/>
          </p:nvSpPr>
          <p:spPr bwMode="auto">
            <a:xfrm>
              <a:off x="6245888" y="5246045"/>
              <a:ext cx="555493" cy="65782"/>
            </a:xfrm>
            <a:custGeom>
              <a:avLst/>
              <a:gdLst>
                <a:gd name="T0" fmla="*/ 359 w 380"/>
                <a:gd name="T1" fmla="*/ 45 h 45"/>
                <a:gd name="T2" fmla="*/ 21 w 380"/>
                <a:gd name="T3" fmla="*/ 45 h 45"/>
                <a:gd name="T4" fmla="*/ 21 w 380"/>
                <a:gd name="T5" fmla="*/ 45 h 45"/>
                <a:gd name="T6" fmla="*/ 13 w 380"/>
                <a:gd name="T7" fmla="*/ 43 h 45"/>
                <a:gd name="T8" fmla="*/ 5 w 380"/>
                <a:gd name="T9" fmla="*/ 38 h 45"/>
                <a:gd name="T10" fmla="*/ 2 w 380"/>
                <a:gd name="T11" fmla="*/ 31 h 45"/>
                <a:gd name="T12" fmla="*/ 0 w 380"/>
                <a:gd name="T13" fmla="*/ 23 h 45"/>
                <a:gd name="T14" fmla="*/ 0 w 380"/>
                <a:gd name="T15" fmla="*/ 23 h 45"/>
                <a:gd name="T16" fmla="*/ 2 w 380"/>
                <a:gd name="T17" fmla="*/ 15 h 45"/>
                <a:gd name="T18" fmla="*/ 5 w 380"/>
                <a:gd name="T19" fmla="*/ 7 h 45"/>
                <a:gd name="T20" fmla="*/ 13 w 380"/>
                <a:gd name="T21" fmla="*/ 2 h 45"/>
                <a:gd name="T22" fmla="*/ 21 w 380"/>
                <a:gd name="T23" fmla="*/ 0 h 45"/>
                <a:gd name="T24" fmla="*/ 359 w 380"/>
                <a:gd name="T25" fmla="*/ 0 h 45"/>
                <a:gd name="T26" fmla="*/ 359 w 380"/>
                <a:gd name="T27" fmla="*/ 0 h 45"/>
                <a:gd name="T28" fmla="*/ 367 w 380"/>
                <a:gd name="T29" fmla="*/ 2 h 45"/>
                <a:gd name="T30" fmla="*/ 373 w 380"/>
                <a:gd name="T31" fmla="*/ 7 h 45"/>
                <a:gd name="T32" fmla="*/ 378 w 380"/>
                <a:gd name="T33" fmla="*/ 15 h 45"/>
                <a:gd name="T34" fmla="*/ 380 w 380"/>
                <a:gd name="T35" fmla="*/ 23 h 45"/>
                <a:gd name="T36" fmla="*/ 380 w 380"/>
                <a:gd name="T37" fmla="*/ 23 h 45"/>
                <a:gd name="T38" fmla="*/ 378 w 380"/>
                <a:gd name="T39" fmla="*/ 31 h 45"/>
                <a:gd name="T40" fmla="*/ 373 w 380"/>
                <a:gd name="T41" fmla="*/ 38 h 45"/>
                <a:gd name="T42" fmla="*/ 367 w 380"/>
                <a:gd name="T43" fmla="*/ 43 h 45"/>
                <a:gd name="T44" fmla="*/ 359 w 380"/>
                <a:gd name="T45" fmla="*/ 45 h 45"/>
                <a:gd name="T46" fmla="*/ 359 w 380"/>
                <a:gd name="T4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 h="45">
                  <a:moveTo>
                    <a:pt x="359" y="45"/>
                  </a:moveTo>
                  <a:lnTo>
                    <a:pt x="21" y="45"/>
                  </a:lnTo>
                  <a:lnTo>
                    <a:pt x="21" y="45"/>
                  </a:lnTo>
                  <a:lnTo>
                    <a:pt x="13" y="43"/>
                  </a:lnTo>
                  <a:lnTo>
                    <a:pt x="5" y="38"/>
                  </a:lnTo>
                  <a:lnTo>
                    <a:pt x="2" y="31"/>
                  </a:lnTo>
                  <a:lnTo>
                    <a:pt x="0" y="23"/>
                  </a:lnTo>
                  <a:lnTo>
                    <a:pt x="0" y="23"/>
                  </a:lnTo>
                  <a:lnTo>
                    <a:pt x="2" y="15"/>
                  </a:lnTo>
                  <a:lnTo>
                    <a:pt x="5" y="7"/>
                  </a:lnTo>
                  <a:lnTo>
                    <a:pt x="13" y="2"/>
                  </a:lnTo>
                  <a:lnTo>
                    <a:pt x="21" y="0"/>
                  </a:lnTo>
                  <a:lnTo>
                    <a:pt x="359" y="0"/>
                  </a:lnTo>
                  <a:lnTo>
                    <a:pt x="359" y="0"/>
                  </a:lnTo>
                  <a:lnTo>
                    <a:pt x="367" y="2"/>
                  </a:lnTo>
                  <a:lnTo>
                    <a:pt x="373" y="7"/>
                  </a:lnTo>
                  <a:lnTo>
                    <a:pt x="378" y="15"/>
                  </a:lnTo>
                  <a:lnTo>
                    <a:pt x="380" y="23"/>
                  </a:lnTo>
                  <a:lnTo>
                    <a:pt x="380" y="23"/>
                  </a:lnTo>
                  <a:lnTo>
                    <a:pt x="378" y="31"/>
                  </a:lnTo>
                  <a:lnTo>
                    <a:pt x="373" y="38"/>
                  </a:lnTo>
                  <a:lnTo>
                    <a:pt x="367" y="43"/>
                  </a:lnTo>
                  <a:lnTo>
                    <a:pt x="359" y="45"/>
                  </a:lnTo>
                  <a:lnTo>
                    <a:pt x="359"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6" name="Freeform 297"/>
            <p:cNvSpPr>
              <a:spLocks/>
            </p:cNvSpPr>
            <p:nvPr/>
          </p:nvSpPr>
          <p:spPr bwMode="auto">
            <a:xfrm>
              <a:off x="6133328" y="5377609"/>
              <a:ext cx="64320" cy="64320"/>
            </a:xfrm>
            <a:custGeom>
              <a:avLst/>
              <a:gdLst>
                <a:gd name="T0" fmla="*/ 44 w 44"/>
                <a:gd name="T1" fmla="*/ 21 h 44"/>
                <a:gd name="T2" fmla="*/ 44 w 44"/>
                <a:gd name="T3" fmla="*/ 21 h 44"/>
                <a:gd name="T4" fmla="*/ 43 w 44"/>
                <a:gd name="T5" fmla="*/ 30 h 44"/>
                <a:gd name="T6" fmla="*/ 40 w 44"/>
                <a:gd name="T7" fmla="*/ 38 h 44"/>
                <a:gd name="T8" fmla="*/ 31 w 44"/>
                <a:gd name="T9" fmla="*/ 43 h 44"/>
                <a:gd name="T10" fmla="*/ 23 w 44"/>
                <a:gd name="T11" fmla="*/ 44 h 44"/>
                <a:gd name="T12" fmla="*/ 23 w 44"/>
                <a:gd name="T13" fmla="*/ 44 h 44"/>
                <a:gd name="T14" fmla="*/ 15 w 44"/>
                <a:gd name="T15" fmla="*/ 43 h 44"/>
                <a:gd name="T16" fmla="*/ 7 w 44"/>
                <a:gd name="T17" fmla="*/ 38 h 44"/>
                <a:gd name="T18" fmla="*/ 2 w 44"/>
                <a:gd name="T19" fmla="*/ 30 h 44"/>
                <a:gd name="T20" fmla="*/ 0 w 44"/>
                <a:gd name="T21" fmla="*/ 21 h 44"/>
                <a:gd name="T22" fmla="*/ 0 w 44"/>
                <a:gd name="T23" fmla="*/ 21 h 44"/>
                <a:gd name="T24" fmla="*/ 2 w 44"/>
                <a:gd name="T25" fmla="*/ 13 h 44"/>
                <a:gd name="T26" fmla="*/ 7 w 44"/>
                <a:gd name="T27" fmla="*/ 7 h 44"/>
                <a:gd name="T28" fmla="*/ 15 w 44"/>
                <a:gd name="T29" fmla="*/ 2 h 44"/>
                <a:gd name="T30" fmla="*/ 23 w 44"/>
                <a:gd name="T31" fmla="*/ 0 h 44"/>
                <a:gd name="T32" fmla="*/ 23 w 44"/>
                <a:gd name="T33" fmla="*/ 0 h 44"/>
                <a:gd name="T34" fmla="*/ 31 w 44"/>
                <a:gd name="T35" fmla="*/ 2 h 44"/>
                <a:gd name="T36" fmla="*/ 40 w 44"/>
                <a:gd name="T37" fmla="*/ 7 h 44"/>
                <a:gd name="T38" fmla="*/ 43 w 44"/>
                <a:gd name="T39" fmla="*/ 13 h 44"/>
                <a:gd name="T40" fmla="*/ 44 w 44"/>
                <a:gd name="T41" fmla="*/ 21 h 44"/>
                <a:gd name="T42" fmla="*/ 44 w 44"/>
                <a:gd name="T43"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1"/>
                  </a:moveTo>
                  <a:lnTo>
                    <a:pt x="44" y="21"/>
                  </a:lnTo>
                  <a:lnTo>
                    <a:pt x="43" y="30"/>
                  </a:lnTo>
                  <a:lnTo>
                    <a:pt x="40" y="38"/>
                  </a:lnTo>
                  <a:lnTo>
                    <a:pt x="31" y="43"/>
                  </a:lnTo>
                  <a:lnTo>
                    <a:pt x="23" y="44"/>
                  </a:lnTo>
                  <a:lnTo>
                    <a:pt x="23" y="44"/>
                  </a:lnTo>
                  <a:lnTo>
                    <a:pt x="15" y="43"/>
                  </a:lnTo>
                  <a:lnTo>
                    <a:pt x="7" y="38"/>
                  </a:lnTo>
                  <a:lnTo>
                    <a:pt x="2" y="30"/>
                  </a:lnTo>
                  <a:lnTo>
                    <a:pt x="0" y="21"/>
                  </a:lnTo>
                  <a:lnTo>
                    <a:pt x="0" y="21"/>
                  </a:lnTo>
                  <a:lnTo>
                    <a:pt x="2" y="13"/>
                  </a:lnTo>
                  <a:lnTo>
                    <a:pt x="7" y="7"/>
                  </a:lnTo>
                  <a:lnTo>
                    <a:pt x="15" y="2"/>
                  </a:lnTo>
                  <a:lnTo>
                    <a:pt x="23" y="0"/>
                  </a:lnTo>
                  <a:lnTo>
                    <a:pt x="23" y="0"/>
                  </a:lnTo>
                  <a:lnTo>
                    <a:pt x="31" y="2"/>
                  </a:lnTo>
                  <a:lnTo>
                    <a:pt x="40" y="7"/>
                  </a:lnTo>
                  <a:lnTo>
                    <a:pt x="43" y="13"/>
                  </a:lnTo>
                  <a:lnTo>
                    <a:pt x="44" y="21"/>
                  </a:lnTo>
                  <a:lnTo>
                    <a:pt x="44"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07" name="Freeform 298"/>
            <p:cNvSpPr>
              <a:spLocks/>
            </p:cNvSpPr>
            <p:nvPr/>
          </p:nvSpPr>
          <p:spPr bwMode="auto">
            <a:xfrm>
              <a:off x="6245888" y="5377609"/>
              <a:ext cx="555493" cy="64320"/>
            </a:xfrm>
            <a:custGeom>
              <a:avLst/>
              <a:gdLst>
                <a:gd name="T0" fmla="*/ 359 w 380"/>
                <a:gd name="T1" fmla="*/ 44 h 44"/>
                <a:gd name="T2" fmla="*/ 21 w 380"/>
                <a:gd name="T3" fmla="*/ 44 h 44"/>
                <a:gd name="T4" fmla="*/ 21 w 380"/>
                <a:gd name="T5" fmla="*/ 44 h 44"/>
                <a:gd name="T6" fmla="*/ 13 w 380"/>
                <a:gd name="T7" fmla="*/ 43 h 44"/>
                <a:gd name="T8" fmla="*/ 5 w 380"/>
                <a:gd name="T9" fmla="*/ 38 h 44"/>
                <a:gd name="T10" fmla="*/ 2 w 380"/>
                <a:gd name="T11" fmla="*/ 30 h 44"/>
                <a:gd name="T12" fmla="*/ 0 w 380"/>
                <a:gd name="T13" fmla="*/ 21 h 44"/>
                <a:gd name="T14" fmla="*/ 0 w 380"/>
                <a:gd name="T15" fmla="*/ 21 h 44"/>
                <a:gd name="T16" fmla="*/ 2 w 380"/>
                <a:gd name="T17" fmla="*/ 13 h 44"/>
                <a:gd name="T18" fmla="*/ 5 w 380"/>
                <a:gd name="T19" fmla="*/ 7 h 44"/>
                <a:gd name="T20" fmla="*/ 13 w 380"/>
                <a:gd name="T21" fmla="*/ 2 h 44"/>
                <a:gd name="T22" fmla="*/ 21 w 380"/>
                <a:gd name="T23" fmla="*/ 0 h 44"/>
                <a:gd name="T24" fmla="*/ 359 w 380"/>
                <a:gd name="T25" fmla="*/ 0 h 44"/>
                <a:gd name="T26" fmla="*/ 359 w 380"/>
                <a:gd name="T27" fmla="*/ 0 h 44"/>
                <a:gd name="T28" fmla="*/ 367 w 380"/>
                <a:gd name="T29" fmla="*/ 2 h 44"/>
                <a:gd name="T30" fmla="*/ 373 w 380"/>
                <a:gd name="T31" fmla="*/ 7 h 44"/>
                <a:gd name="T32" fmla="*/ 378 w 380"/>
                <a:gd name="T33" fmla="*/ 13 h 44"/>
                <a:gd name="T34" fmla="*/ 380 w 380"/>
                <a:gd name="T35" fmla="*/ 21 h 44"/>
                <a:gd name="T36" fmla="*/ 380 w 380"/>
                <a:gd name="T37" fmla="*/ 21 h 44"/>
                <a:gd name="T38" fmla="*/ 378 w 380"/>
                <a:gd name="T39" fmla="*/ 30 h 44"/>
                <a:gd name="T40" fmla="*/ 373 w 380"/>
                <a:gd name="T41" fmla="*/ 38 h 44"/>
                <a:gd name="T42" fmla="*/ 367 w 380"/>
                <a:gd name="T43" fmla="*/ 43 h 44"/>
                <a:gd name="T44" fmla="*/ 359 w 380"/>
                <a:gd name="T45" fmla="*/ 44 h 44"/>
                <a:gd name="T46" fmla="*/ 359 w 380"/>
                <a:gd name="T4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 h="44">
                  <a:moveTo>
                    <a:pt x="359" y="44"/>
                  </a:moveTo>
                  <a:lnTo>
                    <a:pt x="21" y="44"/>
                  </a:lnTo>
                  <a:lnTo>
                    <a:pt x="21" y="44"/>
                  </a:lnTo>
                  <a:lnTo>
                    <a:pt x="13" y="43"/>
                  </a:lnTo>
                  <a:lnTo>
                    <a:pt x="5" y="38"/>
                  </a:lnTo>
                  <a:lnTo>
                    <a:pt x="2" y="30"/>
                  </a:lnTo>
                  <a:lnTo>
                    <a:pt x="0" y="21"/>
                  </a:lnTo>
                  <a:lnTo>
                    <a:pt x="0" y="21"/>
                  </a:lnTo>
                  <a:lnTo>
                    <a:pt x="2" y="13"/>
                  </a:lnTo>
                  <a:lnTo>
                    <a:pt x="5" y="7"/>
                  </a:lnTo>
                  <a:lnTo>
                    <a:pt x="13" y="2"/>
                  </a:lnTo>
                  <a:lnTo>
                    <a:pt x="21" y="0"/>
                  </a:lnTo>
                  <a:lnTo>
                    <a:pt x="359" y="0"/>
                  </a:lnTo>
                  <a:lnTo>
                    <a:pt x="359" y="0"/>
                  </a:lnTo>
                  <a:lnTo>
                    <a:pt x="367" y="2"/>
                  </a:lnTo>
                  <a:lnTo>
                    <a:pt x="373" y="7"/>
                  </a:lnTo>
                  <a:lnTo>
                    <a:pt x="378" y="13"/>
                  </a:lnTo>
                  <a:lnTo>
                    <a:pt x="380" y="21"/>
                  </a:lnTo>
                  <a:lnTo>
                    <a:pt x="380" y="21"/>
                  </a:lnTo>
                  <a:lnTo>
                    <a:pt x="378" y="30"/>
                  </a:lnTo>
                  <a:lnTo>
                    <a:pt x="373" y="38"/>
                  </a:lnTo>
                  <a:lnTo>
                    <a:pt x="367" y="43"/>
                  </a:lnTo>
                  <a:lnTo>
                    <a:pt x="359" y="44"/>
                  </a:lnTo>
                  <a:lnTo>
                    <a:pt x="35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08" name="Lightning"/>
          <p:cNvSpPr>
            <a:spLocks/>
          </p:cNvSpPr>
          <p:nvPr/>
        </p:nvSpPr>
        <p:spPr bwMode="auto">
          <a:xfrm>
            <a:off x="10108461" y="8877727"/>
            <a:ext cx="624930" cy="1002080"/>
          </a:xfrm>
          <a:custGeom>
            <a:avLst/>
            <a:gdLst>
              <a:gd name="T0" fmla="*/ 254 w 285"/>
              <a:gd name="T1" fmla="*/ 260 h 457"/>
              <a:gd name="T2" fmla="*/ 192 w 285"/>
              <a:gd name="T3" fmla="*/ 196 h 457"/>
              <a:gd name="T4" fmla="*/ 192 w 285"/>
              <a:gd name="T5" fmla="*/ 196 h 457"/>
              <a:gd name="T6" fmla="*/ 187 w 285"/>
              <a:gd name="T7" fmla="*/ 190 h 457"/>
              <a:gd name="T8" fmla="*/ 186 w 285"/>
              <a:gd name="T9" fmla="*/ 181 h 457"/>
              <a:gd name="T10" fmla="*/ 186 w 285"/>
              <a:gd name="T11" fmla="*/ 172 h 457"/>
              <a:gd name="T12" fmla="*/ 189 w 285"/>
              <a:gd name="T13" fmla="*/ 165 h 457"/>
              <a:gd name="T14" fmla="*/ 280 w 285"/>
              <a:gd name="T15" fmla="*/ 40 h 457"/>
              <a:gd name="T16" fmla="*/ 280 w 285"/>
              <a:gd name="T17" fmla="*/ 40 h 457"/>
              <a:gd name="T18" fmla="*/ 283 w 285"/>
              <a:gd name="T19" fmla="*/ 31 h 457"/>
              <a:gd name="T20" fmla="*/ 285 w 285"/>
              <a:gd name="T21" fmla="*/ 22 h 457"/>
              <a:gd name="T22" fmla="*/ 282 w 285"/>
              <a:gd name="T23" fmla="*/ 13 h 457"/>
              <a:gd name="T24" fmla="*/ 277 w 285"/>
              <a:gd name="T25" fmla="*/ 7 h 457"/>
              <a:gd name="T26" fmla="*/ 270 w 285"/>
              <a:gd name="T27" fmla="*/ 2 h 457"/>
              <a:gd name="T28" fmla="*/ 262 w 285"/>
              <a:gd name="T29" fmla="*/ 0 h 457"/>
              <a:gd name="T30" fmla="*/ 254 w 285"/>
              <a:gd name="T31" fmla="*/ 0 h 457"/>
              <a:gd name="T32" fmla="*/ 244 w 285"/>
              <a:gd name="T33" fmla="*/ 5 h 457"/>
              <a:gd name="T34" fmla="*/ 32 w 285"/>
              <a:gd name="T35" fmla="*/ 159 h 457"/>
              <a:gd name="T36" fmla="*/ 32 w 285"/>
              <a:gd name="T37" fmla="*/ 159 h 457"/>
              <a:gd name="T38" fmla="*/ 29 w 285"/>
              <a:gd name="T39" fmla="*/ 163 h 457"/>
              <a:gd name="T40" fmla="*/ 26 w 285"/>
              <a:gd name="T41" fmla="*/ 167 h 457"/>
              <a:gd name="T42" fmla="*/ 23 w 285"/>
              <a:gd name="T43" fmla="*/ 172 h 457"/>
              <a:gd name="T44" fmla="*/ 23 w 285"/>
              <a:gd name="T45" fmla="*/ 177 h 457"/>
              <a:gd name="T46" fmla="*/ 23 w 285"/>
              <a:gd name="T47" fmla="*/ 183 h 457"/>
              <a:gd name="T48" fmla="*/ 24 w 285"/>
              <a:gd name="T49" fmla="*/ 188 h 457"/>
              <a:gd name="T50" fmla="*/ 26 w 285"/>
              <a:gd name="T51" fmla="*/ 193 h 457"/>
              <a:gd name="T52" fmla="*/ 29 w 285"/>
              <a:gd name="T53" fmla="*/ 196 h 457"/>
              <a:gd name="T54" fmla="*/ 93 w 285"/>
              <a:gd name="T55" fmla="*/ 260 h 457"/>
              <a:gd name="T56" fmla="*/ 93 w 285"/>
              <a:gd name="T57" fmla="*/ 260 h 457"/>
              <a:gd name="T58" fmla="*/ 98 w 285"/>
              <a:gd name="T59" fmla="*/ 266 h 457"/>
              <a:gd name="T60" fmla="*/ 99 w 285"/>
              <a:gd name="T61" fmla="*/ 276 h 457"/>
              <a:gd name="T62" fmla="*/ 99 w 285"/>
              <a:gd name="T63" fmla="*/ 284 h 457"/>
              <a:gd name="T64" fmla="*/ 94 w 285"/>
              <a:gd name="T65" fmla="*/ 292 h 457"/>
              <a:gd name="T66" fmla="*/ 5 w 285"/>
              <a:gd name="T67" fmla="*/ 416 h 457"/>
              <a:gd name="T68" fmla="*/ 5 w 285"/>
              <a:gd name="T69" fmla="*/ 416 h 457"/>
              <a:gd name="T70" fmla="*/ 0 w 285"/>
              <a:gd name="T71" fmla="*/ 426 h 457"/>
              <a:gd name="T72" fmla="*/ 0 w 285"/>
              <a:gd name="T73" fmla="*/ 434 h 457"/>
              <a:gd name="T74" fmla="*/ 1 w 285"/>
              <a:gd name="T75" fmla="*/ 442 h 457"/>
              <a:gd name="T76" fmla="*/ 6 w 285"/>
              <a:gd name="T77" fmla="*/ 449 h 457"/>
              <a:gd name="T78" fmla="*/ 15 w 285"/>
              <a:gd name="T79" fmla="*/ 454 h 457"/>
              <a:gd name="T80" fmla="*/ 21 w 285"/>
              <a:gd name="T81" fmla="*/ 457 h 457"/>
              <a:gd name="T82" fmla="*/ 31 w 285"/>
              <a:gd name="T83" fmla="*/ 455 h 457"/>
              <a:gd name="T84" fmla="*/ 39 w 285"/>
              <a:gd name="T85" fmla="*/ 452 h 457"/>
              <a:gd name="T86" fmla="*/ 252 w 285"/>
              <a:gd name="T87" fmla="*/ 297 h 457"/>
              <a:gd name="T88" fmla="*/ 252 w 285"/>
              <a:gd name="T89" fmla="*/ 297 h 457"/>
              <a:gd name="T90" fmla="*/ 256 w 285"/>
              <a:gd name="T91" fmla="*/ 294 h 457"/>
              <a:gd name="T92" fmla="*/ 259 w 285"/>
              <a:gd name="T93" fmla="*/ 289 h 457"/>
              <a:gd name="T94" fmla="*/ 261 w 285"/>
              <a:gd name="T95" fmla="*/ 284 h 457"/>
              <a:gd name="T96" fmla="*/ 262 w 285"/>
              <a:gd name="T97" fmla="*/ 279 h 457"/>
              <a:gd name="T98" fmla="*/ 262 w 285"/>
              <a:gd name="T99" fmla="*/ 274 h 457"/>
              <a:gd name="T100" fmla="*/ 261 w 285"/>
              <a:gd name="T101" fmla="*/ 268 h 457"/>
              <a:gd name="T102" fmla="*/ 259 w 285"/>
              <a:gd name="T103" fmla="*/ 265 h 457"/>
              <a:gd name="T104" fmla="*/ 254 w 285"/>
              <a:gd name="T105" fmla="*/ 260 h 457"/>
              <a:gd name="T106" fmla="*/ 254 w 285"/>
              <a:gd name="T107" fmla="*/ 26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457">
                <a:moveTo>
                  <a:pt x="254" y="260"/>
                </a:moveTo>
                <a:lnTo>
                  <a:pt x="192" y="196"/>
                </a:lnTo>
                <a:lnTo>
                  <a:pt x="192" y="196"/>
                </a:lnTo>
                <a:lnTo>
                  <a:pt x="187" y="190"/>
                </a:lnTo>
                <a:lnTo>
                  <a:pt x="186" y="181"/>
                </a:lnTo>
                <a:lnTo>
                  <a:pt x="186" y="172"/>
                </a:lnTo>
                <a:lnTo>
                  <a:pt x="189" y="165"/>
                </a:lnTo>
                <a:lnTo>
                  <a:pt x="280" y="40"/>
                </a:lnTo>
                <a:lnTo>
                  <a:pt x="280" y="40"/>
                </a:lnTo>
                <a:lnTo>
                  <a:pt x="283" y="31"/>
                </a:lnTo>
                <a:lnTo>
                  <a:pt x="285" y="22"/>
                </a:lnTo>
                <a:lnTo>
                  <a:pt x="282" y="13"/>
                </a:lnTo>
                <a:lnTo>
                  <a:pt x="277" y="7"/>
                </a:lnTo>
                <a:lnTo>
                  <a:pt x="270" y="2"/>
                </a:lnTo>
                <a:lnTo>
                  <a:pt x="262" y="0"/>
                </a:lnTo>
                <a:lnTo>
                  <a:pt x="254" y="0"/>
                </a:lnTo>
                <a:lnTo>
                  <a:pt x="244" y="5"/>
                </a:lnTo>
                <a:lnTo>
                  <a:pt x="32" y="159"/>
                </a:lnTo>
                <a:lnTo>
                  <a:pt x="32" y="159"/>
                </a:lnTo>
                <a:lnTo>
                  <a:pt x="29" y="163"/>
                </a:lnTo>
                <a:lnTo>
                  <a:pt x="26" y="167"/>
                </a:lnTo>
                <a:lnTo>
                  <a:pt x="23" y="172"/>
                </a:lnTo>
                <a:lnTo>
                  <a:pt x="23" y="177"/>
                </a:lnTo>
                <a:lnTo>
                  <a:pt x="23" y="183"/>
                </a:lnTo>
                <a:lnTo>
                  <a:pt x="24" y="188"/>
                </a:lnTo>
                <a:lnTo>
                  <a:pt x="26" y="193"/>
                </a:lnTo>
                <a:lnTo>
                  <a:pt x="29" y="196"/>
                </a:lnTo>
                <a:lnTo>
                  <a:pt x="93" y="260"/>
                </a:lnTo>
                <a:lnTo>
                  <a:pt x="93" y="260"/>
                </a:lnTo>
                <a:lnTo>
                  <a:pt x="98" y="266"/>
                </a:lnTo>
                <a:lnTo>
                  <a:pt x="99" y="276"/>
                </a:lnTo>
                <a:lnTo>
                  <a:pt x="99" y="284"/>
                </a:lnTo>
                <a:lnTo>
                  <a:pt x="94" y="292"/>
                </a:lnTo>
                <a:lnTo>
                  <a:pt x="5" y="416"/>
                </a:lnTo>
                <a:lnTo>
                  <a:pt x="5" y="416"/>
                </a:lnTo>
                <a:lnTo>
                  <a:pt x="0" y="426"/>
                </a:lnTo>
                <a:lnTo>
                  <a:pt x="0" y="434"/>
                </a:lnTo>
                <a:lnTo>
                  <a:pt x="1" y="442"/>
                </a:lnTo>
                <a:lnTo>
                  <a:pt x="6" y="449"/>
                </a:lnTo>
                <a:lnTo>
                  <a:pt x="15" y="454"/>
                </a:lnTo>
                <a:lnTo>
                  <a:pt x="21" y="457"/>
                </a:lnTo>
                <a:lnTo>
                  <a:pt x="31" y="455"/>
                </a:lnTo>
                <a:lnTo>
                  <a:pt x="39" y="452"/>
                </a:lnTo>
                <a:lnTo>
                  <a:pt x="252" y="297"/>
                </a:lnTo>
                <a:lnTo>
                  <a:pt x="252" y="297"/>
                </a:lnTo>
                <a:lnTo>
                  <a:pt x="256" y="294"/>
                </a:lnTo>
                <a:lnTo>
                  <a:pt x="259" y="289"/>
                </a:lnTo>
                <a:lnTo>
                  <a:pt x="261" y="284"/>
                </a:lnTo>
                <a:lnTo>
                  <a:pt x="262" y="279"/>
                </a:lnTo>
                <a:lnTo>
                  <a:pt x="262" y="274"/>
                </a:lnTo>
                <a:lnTo>
                  <a:pt x="261" y="268"/>
                </a:lnTo>
                <a:lnTo>
                  <a:pt x="259" y="265"/>
                </a:lnTo>
                <a:lnTo>
                  <a:pt x="254" y="260"/>
                </a:lnTo>
                <a:lnTo>
                  <a:pt x="254" y="26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5" name="Load Star"/>
          <p:cNvGrpSpPr/>
          <p:nvPr/>
        </p:nvGrpSpPr>
        <p:grpSpPr>
          <a:xfrm>
            <a:off x="11226756" y="407194"/>
            <a:ext cx="999888" cy="1002080"/>
            <a:chOff x="7006036" y="271462"/>
            <a:chExt cx="666592" cy="668053"/>
          </a:xfrm>
        </p:grpSpPr>
        <p:sp>
          <p:nvSpPr>
            <p:cNvPr id="309" name="Freeform 300"/>
            <p:cNvSpPr>
              <a:spLocks/>
            </p:cNvSpPr>
            <p:nvPr/>
          </p:nvSpPr>
          <p:spPr bwMode="auto">
            <a:xfrm>
              <a:off x="7286706" y="271462"/>
              <a:ext cx="102328" cy="200270"/>
            </a:xfrm>
            <a:custGeom>
              <a:avLst/>
              <a:gdLst>
                <a:gd name="T0" fmla="*/ 36 w 70"/>
                <a:gd name="T1" fmla="*/ 137 h 137"/>
                <a:gd name="T2" fmla="*/ 36 w 70"/>
                <a:gd name="T3" fmla="*/ 137 h 137"/>
                <a:gd name="T4" fmla="*/ 28 w 70"/>
                <a:gd name="T5" fmla="*/ 137 h 137"/>
                <a:gd name="T6" fmla="*/ 21 w 70"/>
                <a:gd name="T7" fmla="*/ 135 h 137"/>
                <a:gd name="T8" fmla="*/ 17 w 70"/>
                <a:gd name="T9" fmla="*/ 132 h 137"/>
                <a:gd name="T10" fmla="*/ 12 w 70"/>
                <a:gd name="T11" fmla="*/ 127 h 137"/>
                <a:gd name="T12" fmla="*/ 7 w 70"/>
                <a:gd name="T13" fmla="*/ 122 h 137"/>
                <a:gd name="T14" fmla="*/ 4 w 70"/>
                <a:gd name="T15" fmla="*/ 116 h 137"/>
                <a:gd name="T16" fmla="*/ 2 w 70"/>
                <a:gd name="T17" fmla="*/ 109 h 137"/>
                <a:gd name="T18" fmla="*/ 0 w 70"/>
                <a:gd name="T19" fmla="*/ 103 h 137"/>
                <a:gd name="T20" fmla="*/ 0 w 70"/>
                <a:gd name="T21" fmla="*/ 34 h 137"/>
                <a:gd name="T22" fmla="*/ 0 w 70"/>
                <a:gd name="T23" fmla="*/ 34 h 137"/>
                <a:gd name="T24" fmla="*/ 2 w 70"/>
                <a:gd name="T25" fmla="*/ 28 h 137"/>
                <a:gd name="T26" fmla="*/ 4 w 70"/>
                <a:gd name="T27" fmla="*/ 21 h 137"/>
                <a:gd name="T28" fmla="*/ 7 w 70"/>
                <a:gd name="T29" fmla="*/ 15 h 137"/>
                <a:gd name="T30" fmla="*/ 12 w 70"/>
                <a:gd name="T31" fmla="*/ 10 h 137"/>
                <a:gd name="T32" fmla="*/ 17 w 70"/>
                <a:gd name="T33" fmla="*/ 7 h 137"/>
                <a:gd name="T34" fmla="*/ 21 w 70"/>
                <a:gd name="T35" fmla="*/ 3 h 137"/>
                <a:gd name="T36" fmla="*/ 28 w 70"/>
                <a:gd name="T37" fmla="*/ 0 h 137"/>
                <a:gd name="T38" fmla="*/ 36 w 70"/>
                <a:gd name="T39" fmla="*/ 0 h 137"/>
                <a:gd name="T40" fmla="*/ 36 w 70"/>
                <a:gd name="T41" fmla="*/ 0 h 137"/>
                <a:gd name="T42" fmla="*/ 43 w 70"/>
                <a:gd name="T43" fmla="*/ 0 h 137"/>
                <a:gd name="T44" fmla="*/ 49 w 70"/>
                <a:gd name="T45" fmla="*/ 3 h 137"/>
                <a:gd name="T46" fmla="*/ 54 w 70"/>
                <a:gd name="T47" fmla="*/ 7 h 137"/>
                <a:gd name="T48" fmla="*/ 59 w 70"/>
                <a:gd name="T49" fmla="*/ 10 h 137"/>
                <a:gd name="T50" fmla="*/ 64 w 70"/>
                <a:gd name="T51" fmla="*/ 15 h 137"/>
                <a:gd name="T52" fmla="*/ 67 w 70"/>
                <a:gd name="T53" fmla="*/ 21 h 137"/>
                <a:gd name="T54" fmla="*/ 69 w 70"/>
                <a:gd name="T55" fmla="*/ 28 h 137"/>
                <a:gd name="T56" fmla="*/ 70 w 70"/>
                <a:gd name="T57" fmla="*/ 34 h 137"/>
                <a:gd name="T58" fmla="*/ 70 w 70"/>
                <a:gd name="T59" fmla="*/ 103 h 137"/>
                <a:gd name="T60" fmla="*/ 70 w 70"/>
                <a:gd name="T61" fmla="*/ 103 h 137"/>
                <a:gd name="T62" fmla="*/ 69 w 70"/>
                <a:gd name="T63" fmla="*/ 109 h 137"/>
                <a:gd name="T64" fmla="*/ 67 w 70"/>
                <a:gd name="T65" fmla="*/ 116 h 137"/>
                <a:gd name="T66" fmla="*/ 64 w 70"/>
                <a:gd name="T67" fmla="*/ 122 h 137"/>
                <a:gd name="T68" fmla="*/ 59 w 70"/>
                <a:gd name="T69" fmla="*/ 127 h 137"/>
                <a:gd name="T70" fmla="*/ 54 w 70"/>
                <a:gd name="T71" fmla="*/ 132 h 137"/>
                <a:gd name="T72" fmla="*/ 49 w 70"/>
                <a:gd name="T73" fmla="*/ 135 h 137"/>
                <a:gd name="T74" fmla="*/ 43 w 70"/>
                <a:gd name="T75" fmla="*/ 137 h 137"/>
                <a:gd name="T76" fmla="*/ 36 w 70"/>
                <a:gd name="T77" fmla="*/ 137 h 137"/>
                <a:gd name="T78" fmla="*/ 36 w 70"/>
                <a:gd name="T7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37">
                  <a:moveTo>
                    <a:pt x="36" y="137"/>
                  </a:moveTo>
                  <a:lnTo>
                    <a:pt x="36" y="137"/>
                  </a:lnTo>
                  <a:lnTo>
                    <a:pt x="28" y="137"/>
                  </a:lnTo>
                  <a:lnTo>
                    <a:pt x="21" y="135"/>
                  </a:lnTo>
                  <a:lnTo>
                    <a:pt x="17" y="132"/>
                  </a:lnTo>
                  <a:lnTo>
                    <a:pt x="12" y="127"/>
                  </a:lnTo>
                  <a:lnTo>
                    <a:pt x="7" y="122"/>
                  </a:lnTo>
                  <a:lnTo>
                    <a:pt x="4" y="116"/>
                  </a:lnTo>
                  <a:lnTo>
                    <a:pt x="2" y="109"/>
                  </a:lnTo>
                  <a:lnTo>
                    <a:pt x="0" y="103"/>
                  </a:lnTo>
                  <a:lnTo>
                    <a:pt x="0" y="34"/>
                  </a:lnTo>
                  <a:lnTo>
                    <a:pt x="0" y="34"/>
                  </a:lnTo>
                  <a:lnTo>
                    <a:pt x="2" y="28"/>
                  </a:lnTo>
                  <a:lnTo>
                    <a:pt x="4" y="21"/>
                  </a:lnTo>
                  <a:lnTo>
                    <a:pt x="7" y="15"/>
                  </a:lnTo>
                  <a:lnTo>
                    <a:pt x="12" y="10"/>
                  </a:lnTo>
                  <a:lnTo>
                    <a:pt x="17" y="7"/>
                  </a:lnTo>
                  <a:lnTo>
                    <a:pt x="21" y="3"/>
                  </a:lnTo>
                  <a:lnTo>
                    <a:pt x="28" y="0"/>
                  </a:lnTo>
                  <a:lnTo>
                    <a:pt x="36" y="0"/>
                  </a:lnTo>
                  <a:lnTo>
                    <a:pt x="36" y="0"/>
                  </a:lnTo>
                  <a:lnTo>
                    <a:pt x="43" y="0"/>
                  </a:lnTo>
                  <a:lnTo>
                    <a:pt x="49" y="3"/>
                  </a:lnTo>
                  <a:lnTo>
                    <a:pt x="54" y="7"/>
                  </a:lnTo>
                  <a:lnTo>
                    <a:pt x="59" y="10"/>
                  </a:lnTo>
                  <a:lnTo>
                    <a:pt x="64" y="15"/>
                  </a:lnTo>
                  <a:lnTo>
                    <a:pt x="67" y="21"/>
                  </a:lnTo>
                  <a:lnTo>
                    <a:pt x="69" y="28"/>
                  </a:lnTo>
                  <a:lnTo>
                    <a:pt x="70" y="34"/>
                  </a:lnTo>
                  <a:lnTo>
                    <a:pt x="70" y="103"/>
                  </a:lnTo>
                  <a:lnTo>
                    <a:pt x="70" y="103"/>
                  </a:lnTo>
                  <a:lnTo>
                    <a:pt x="69" y="109"/>
                  </a:lnTo>
                  <a:lnTo>
                    <a:pt x="67" y="116"/>
                  </a:lnTo>
                  <a:lnTo>
                    <a:pt x="64" y="122"/>
                  </a:lnTo>
                  <a:lnTo>
                    <a:pt x="59" y="127"/>
                  </a:lnTo>
                  <a:lnTo>
                    <a:pt x="54" y="132"/>
                  </a:lnTo>
                  <a:lnTo>
                    <a:pt x="49" y="135"/>
                  </a:lnTo>
                  <a:lnTo>
                    <a:pt x="43" y="137"/>
                  </a:lnTo>
                  <a:lnTo>
                    <a:pt x="36" y="137"/>
                  </a:lnTo>
                  <a:lnTo>
                    <a:pt x="36"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0" name="Freeform 301"/>
            <p:cNvSpPr>
              <a:spLocks/>
            </p:cNvSpPr>
            <p:nvPr/>
          </p:nvSpPr>
          <p:spPr bwMode="auto">
            <a:xfrm>
              <a:off x="7418270" y="354786"/>
              <a:ext cx="171033" cy="171033"/>
            </a:xfrm>
            <a:custGeom>
              <a:avLst/>
              <a:gdLst>
                <a:gd name="T0" fmla="*/ 34 w 117"/>
                <a:gd name="T1" fmla="*/ 117 h 117"/>
                <a:gd name="T2" fmla="*/ 34 w 117"/>
                <a:gd name="T3" fmla="*/ 117 h 117"/>
                <a:gd name="T4" fmla="*/ 28 w 117"/>
                <a:gd name="T5" fmla="*/ 116 h 117"/>
                <a:gd name="T6" fmla="*/ 21 w 117"/>
                <a:gd name="T7" fmla="*/ 114 h 117"/>
                <a:gd name="T8" fmla="*/ 15 w 117"/>
                <a:gd name="T9" fmla="*/ 111 h 117"/>
                <a:gd name="T10" fmla="*/ 10 w 117"/>
                <a:gd name="T11" fmla="*/ 108 h 117"/>
                <a:gd name="T12" fmla="*/ 10 w 117"/>
                <a:gd name="T13" fmla="*/ 108 h 117"/>
                <a:gd name="T14" fmla="*/ 5 w 117"/>
                <a:gd name="T15" fmla="*/ 101 h 117"/>
                <a:gd name="T16" fmla="*/ 2 w 117"/>
                <a:gd name="T17" fmla="*/ 96 h 117"/>
                <a:gd name="T18" fmla="*/ 0 w 117"/>
                <a:gd name="T19" fmla="*/ 90 h 117"/>
                <a:gd name="T20" fmla="*/ 0 w 117"/>
                <a:gd name="T21" fmla="*/ 83 h 117"/>
                <a:gd name="T22" fmla="*/ 0 w 117"/>
                <a:gd name="T23" fmla="*/ 77 h 117"/>
                <a:gd name="T24" fmla="*/ 2 w 117"/>
                <a:gd name="T25" fmla="*/ 70 h 117"/>
                <a:gd name="T26" fmla="*/ 5 w 117"/>
                <a:gd name="T27" fmla="*/ 64 h 117"/>
                <a:gd name="T28" fmla="*/ 10 w 117"/>
                <a:gd name="T29" fmla="*/ 59 h 117"/>
                <a:gd name="T30" fmla="*/ 59 w 117"/>
                <a:gd name="T31" fmla="*/ 10 h 117"/>
                <a:gd name="T32" fmla="*/ 59 w 117"/>
                <a:gd name="T33" fmla="*/ 10 h 117"/>
                <a:gd name="T34" fmla="*/ 63 w 117"/>
                <a:gd name="T35" fmla="*/ 5 h 117"/>
                <a:gd name="T36" fmla="*/ 70 w 117"/>
                <a:gd name="T37" fmla="*/ 2 h 117"/>
                <a:gd name="T38" fmla="*/ 76 w 117"/>
                <a:gd name="T39" fmla="*/ 0 h 117"/>
                <a:gd name="T40" fmla="*/ 83 w 117"/>
                <a:gd name="T41" fmla="*/ 0 h 117"/>
                <a:gd name="T42" fmla="*/ 90 w 117"/>
                <a:gd name="T43" fmla="*/ 0 h 117"/>
                <a:gd name="T44" fmla="*/ 96 w 117"/>
                <a:gd name="T45" fmla="*/ 2 h 117"/>
                <a:gd name="T46" fmla="*/ 101 w 117"/>
                <a:gd name="T47" fmla="*/ 5 h 117"/>
                <a:gd name="T48" fmla="*/ 107 w 117"/>
                <a:gd name="T49" fmla="*/ 10 h 117"/>
                <a:gd name="T50" fmla="*/ 107 w 117"/>
                <a:gd name="T51" fmla="*/ 10 h 117"/>
                <a:gd name="T52" fmla="*/ 111 w 117"/>
                <a:gd name="T53" fmla="*/ 15 h 117"/>
                <a:gd name="T54" fmla="*/ 114 w 117"/>
                <a:gd name="T55" fmla="*/ 21 h 117"/>
                <a:gd name="T56" fmla="*/ 116 w 117"/>
                <a:gd name="T57" fmla="*/ 28 h 117"/>
                <a:gd name="T58" fmla="*/ 117 w 117"/>
                <a:gd name="T59" fmla="*/ 34 h 117"/>
                <a:gd name="T60" fmla="*/ 116 w 117"/>
                <a:gd name="T61" fmla="*/ 41 h 117"/>
                <a:gd name="T62" fmla="*/ 114 w 117"/>
                <a:gd name="T63" fmla="*/ 47 h 117"/>
                <a:gd name="T64" fmla="*/ 111 w 117"/>
                <a:gd name="T65" fmla="*/ 52 h 117"/>
                <a:gd name="T66" fmla="*/ 107 w 117"/>
                <a:gd name="T67" fmla="*/ 59 h 117"/>
                <a:gd name="T68" fmla="*/ 59 w 117"/>
                <a:gd name="T69" fmla="*/ 108 h 117"/>
                <a:gd name="T70" fmla="*/ 59 w 117"/>
                <a:gd name="T71" fmla="*/ 108 h 117"/>
                <a:gd name="T72" fmla="*/ 52 w 117"/>
                <a:gd name="T73" fmla="*/ 111 h 117"/>
                <a:gd name="T74" fmla="*/ 47 w 117"/>
                <a:gd name="T75" fmla="*/ 114 h 117"/>
                <a:gd name="T76" fmla="*/ 41 w 117"/>
                <a:gd name="T77" fmla="*/ 116 h 117"/>
                <a:gd name="T78" fmla="*/ 34 w 117"/>
                <a:gd name="T79" fmla="*/ 117 h 117"/>
                <a:gd name="T80" fmla="*/ 34 w 117"/>
                <a:gd name="T8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17">
                  <a:moveTo>
                    <a:pt x="34" y="117"/>
                  </a:moveTo>
                  <a:lnTo>
                    <a:pt x="34" y="117"/>
                  </a:lnTo>
                  <a:lnTo>
                    <a:pt x="28" y="116"/>
                  </a:lnTo>
                  <a:lnTo>
                    <a:pt x="21" y="114"/>
                  </a:lnTo>
                  <a:lnTo>
                    <a:pt x="15" y="111"/>
                  </a:lnTo>
                  <a:lnTo>
                    <a:pt x="10" y="108"/>
                  </a:lnTo>
                  <a:lnTo>
                    <a:pt x="10" y="108"/>
                  </a:lnTo>
                  <a:lnTo>
                    <a:pt x="5" y="101"/>
                  </a:lnTo>
                  <a:lnTo>
                    <a:pt x="2" y="96"/>
                  </a:lnTo>
                  <a:lnTo>
                    <a:pt x="0" y="90"/>
                  </a:lnTo>
                  <a:lnTo>
                    <a:pt x="0" y="83"/>
                  </a:lnTo>
                  <a:lnTo>
                    <a:pt x="0" y="77"/>
                  </a:lnTo>
                  <a:lnTo>
                    <a:pt x="2" y="70"/>
                  </a:lnTo>
                  <a:lnTo>
                    <a:pt x="5" y="64"/>
                  </a:lnTo>
                  <a:lnTo>
                    <a:pt x="10" y="59"/>
                  </a:lnTo>
                  <a:lnTo>
                    <a:pt x="59" y="10"/>
                  </a:lnTo>
                  <a:lnTo>
                    <a:pt x="59" y="10"/>
                  </a:lnTo>
                  <a:lnTo>
                    <a:pt x="63" y="5"/>
                  </a:lnTo>
                  <a:lnTo>
                    <a:pt x="70" y="2"/>
                  </a:lnTo>
                  <a:lnTo>
                    <a:pt x="76" y="0"/>
                  </a:lnTo>
                  <a:lnTo>
                    <a:pt x="83" y="0"/>
                  </a:lnTo>
                  <a:lnTo>
                    <a:pt x="90" y="0"/>
                  </a:lnTo>
                  <a:lnTo>
                    <a:pt x="96" y="2"/>
                  </a:lnTo>
                  <a:lnTo>
                    <a:pt x="101" y="5"/>
                  </a:lnTo>
                  <a:lnTo>
                    <a:pt x="107" y="10"/>
                  </a:lnTo>
                  <a:lnTo>
                    <a:pt x="107" y="10"/>
                  </a:lnTo>
                  <a:lnTo>
                    <a:pt x="111" y="15"/>
                  </a:lnTo>
                  <a:lnTo>
                    <a:pt x="114" y="21"/>
                  </a:lnTo>
                  <a:lnTo>
                    <a:pt x="116" y="28"/>
                  </a:lnTo>
                  <a:lnTo>
                    <a:pt x="117" y="34"/>
                  </a:lnTo>
                  <a:lnTo>
                    <a:pt x="116" y="41"/>
                  </a:lnTo>
                  <a:lnTo>
                    <a:pt x="114" y="47"/>
                  </a:lnTo>
                  <a:lnTo>
                    <a:pt x="111" y="52"/>
                  </a:lnTo>
                  <a:lnTo>
                    <a:pt x="107" y="59"/>
                  </a:lnTo>
                  <a:lnTo>
                    <a:pt x="59" y="108"/>
                  </a:lnTo>
                  <a:lnTo>
                    <a:pt x="59" y="108"/>
                  </a:lnTo>
                  <a:lnTo>
                    <a:pt x="52" y="111"/>
                  </a:lnTo>
                  <a:lnTo>
                    <a:pt x="47" y="114"/>
                  </a:lnTo>
                  <a:lnTo>
                    <a:pt x="41" y="116"/>
                  </a:lnTo>
                  <a:lnTo>
                    <a:pt x="34" y="117"/>
                  </a:lnTo>
                  <a:lnTo>
                    <a:pt x="34"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1" name="Freeform 302"/>
            <p:cNvSpPr>
              <a:spLocks/>
            </p:cNvSpPr>
            <p:nvPr/>
          </p:nvSpPr>
          <p:spPr bwMode="auto">
            <a:xfrm>
              <a:off x="7470896" y="555056"/>
              <a:ext cx="201732" cy="100866"/>
            </a:xfrm>
            <a:custGeom>
              <a:avLst/>
              <a:gdLst>
                <a:gd name="T0" fmla="*/ 102 w 138"/>
                <a:gd name="T1" fmla="*/ 69 h 69"/>
                <a:gd name="T2" fmla="*/ 34 w 138"/>
                <a:gd name="T3" fmla="*/ 69 h 69"/>
                <a:gd name="T4" fmla="*/ 34 w 138"/>
                <a:gd name="T5" fmla="*/ 69 h 69"/>
                <a:gd name="T6" fmla="*/ 27 w 138"/>
                <a:gd name="T7" fmla="*/ 69 h 69"/>
                <a:gd name="T8" fmla="*/ 21 w 138"/>
                <a:gd name="T9" fmla="*/ 65 h 69"/>
                <a:gd name="T10" fmla="*/ 16 w 138"/>
                <a:gd name="T11" fmla="*/ 62 h 69"/>
                <a:gd name="T12" fmla="*/ 11 w 138"/>
                <a:gd name="T13" fmla="*/ 59 h 69"/>
                <a:gd name="T14" fmla="*/ 6 w 138"/>
                <a:gd name="T15" fmla="*/ 54 h 69"/>
                <a:gd name="T16" fmla="*/ 3 w 138"/>
                <a:gd name="T17" fmla="*/ 47 h 69"/>
                <a:gd name="T18" fmla="*/ 1 w 138"/>
                <a:gd name="T19" fmla="*/ 41 h 69"/>
                <a:gd name="T20" fmla="*/ 0 w 138"/>
                <a:gd name="T21" fmla="*/ 34 h 69"/>
                <a:gd name="T22" fmla="*/ 0 w 138"/>
                <a:gd name="T23" fmla="*/ 34 h 69"/>
                <a:gd name="T24" fmla="*/ 1 w 138"/>
                <a:gd name="T25" fmla="*/ 28 h 69"/>
                <a:gd name="T26" fmla="*/ 3 w 138"/>
                <a:gd name="T27" fmla="*/ 21 h 69"/>
                <a:gd name="T28" fmla="*/ 6 w 138"/>
                <a:gd name="T29" fmla="*/ 15 h 69"/>
                <a:gd name="T30" fmla="*/ 11 w 138"/>
                <a:gd name="T31" fmla="*/ 10 h 69"/>
                <a:gd name="T32" fmla="*/ 16 w 138"/>
                <a:gd name="T33" fmla="*/ 7 h 69"/>
                <a:gd name="T34" fmla="*/ 21 w 138"/>
                <a:gd name="T35" fmla="*/ 3 h 69"/>
                <a:gd name="T36" fmla="*/ 27 w 138"/>
                <a:gd name="T37" fmla="*/ 0 h 69"/>
                <a:gd name="T38" fmla="*/ 34 w 138"/>
                <a:gd name="T39" fmla="*/ 0 h 69"/>
                <a:gd name="T40" fmla="*/ 102 w 138"/>
                <a:gd name="T41" fmla="*/ 0 h 69"/>
                <a:gd name="T42" fmla="*/ 102 w 138"/>
                <a:gd name="T43" fmla="*/ 0 h 69"/>
                <a:gd name="T44" fmla="*/ 111 w 138"/>
                <a:gd name="T45" fmla="*/ 0 h 69"/>
                <a:gd name="T46" fmla="*/ 117 w 138"/>
                <a:gd name="T47" fmla="*/ 3 h 69"/>
                <a:gd name="T48" fmla="*/ 122 w 138"/>
                <a:gd name="T49" fmla="*/ 7 h 69"/>
                <a:gd name="T50" fmla="*/ 127 w 138"/>
                <a:gd name="T51" fmla="*/ 10 h 69"/>
                <a:gd name="T52" fmla="*/ 132 w 138"/>
                <a:gd name="T53" fmla="*/ 15 h 69"/>
                <a:gd name="T54" fmla="*/ 135 w 138"/>
                <a:gd name="T55" fmla="*/ 21 h 69"/>
                <a:gd name="T56" fmla="*/ 137 w 138"/>
                <a:gd name="T57" fmla="*/ 28 h 69"/>
                <a:gd name="T58" fmla="*/ 138 w 138"/>
                <a:gd name="T59" fmla="*/ 34 h 69"/>
                <a:gd name="T60" fmla="*/ 138 w 138"/>
                <a:gd name="T61" fmla="*/ 34 h 69"/>
                <a:gd name="T62" fmla="*/ 137 w 138"/>
                <a:gd name="T63" fmla="*/ 41 h 69"/>
                <a:gd name="T64" fmla="*/ 135 w 138"/>
                <a:gd name="T65" fmla="*/ 47 h 69"/>
                <a:gd name="T66" fmla="*/ 132 w 138"/>
                <a:gd name="T67" fmla="*/ 54 h 69"/>
                <a:gd name="T68" fmla="*/ 127 w 138"/>
                <a:gd name="T69" fmla="*/ 59 h 69"/>
                <a:gd name="T70" fmla="*/ 122 w 138"/>
                <a:gd name="T71" fmla="*/ 62 h 69"/>
                <a:gd name="T72" fmla="*/ 117 w 138"/>
                <a:gd name="T73" fmla="*/ 65 h 69"/>
                <a:gd name="T74" fmla="*/ 111 w 138"/>
                <a:gd name="T75" fmla="*/ 69 h 69"/>
                <a:gd name="T76" fmla="*/ 102 w 138"/>
                <a:gd name="T77" fmla="*/ 69 h 69"/>
                <a:gd name="T78" fmla="*/ 102 w 138"/>
                <a:gd name="T7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69">
                  <a:moveTo>
                    <a:pt x="102" y="69"/>
                  </a:moveTo>
                  <a:lnTo>
                    <a:pt x="34" y="69"/>
                  </a:lnTo>
                  <a:lnTo>
                    <a:pt x="34" y="69"/>
                  </a:lnTo>
                  <a:lnTo>
                    <a:pt x="27" y="69"/>
                  </a:lnTo>
                  <a:lnTo>
                    <a:pt x="21" y="65"/>
                  </a:lnTo>
                  <a:lnTo>
                    <a:pt x="16" y="62"/>
                  </a:lnTo>
                  <a:lnTo>
                    <a:pt x="11" y="59"/>
                  </a:lnTo>
                  <a:lnTo>
                    <a:pt x="6" y="54"/>
                  </a:lnTo>
                  <a:lnTo>
                    <a:pt x="3" y="47"/>
                  </a:lnTo>
                  <a:lnTo>
                    <a:pt x="1" y="41"/>
                  </a:lnTo>
                  <a:lnTo>
                    <a:pt x="0" y="34"/>
                  </a:lnTo>
                  <a:lnTo>
                    <a:pt x="0" y="34"/>
                  </a:lnTo>
                  <a:lnTo>
                    <a:pt x="1" y="28"/>
                  </a:lnTo>
                  <a:lnTo>
                    <a:pt x="3" y="21"/>
                  </a:lnTo>
                  <a:lnTo>
                    <a:pt x="6" y="15"/>
                  </a:lnTo>
                  <a:lnTo>
                    <a:pt x="11" y="10"/>
                  </a:lnTo>
                  <a:lnTo>
                    <a:pt x="16" y="7"/>
                  </a:lnTo>
                  <a:lnTo>
                    <a:pt x="21" y="3"/>
                  </a:lnTo>
                  <a:lnTo>
                    <a:pt x="27" y="0"/>
                  </a:lnTo>
                  <a:lnTo>
                    <a:pt x="34" y="0"/>
                  </a:lnTo>
                  <a:lnTo>
                    <a:pt x="102" y="0"/>
                  </a:lnTo>
                  <a:lnTo>
                    <a:pt x="102" y="0"/>
                  </a:lnTo>
                  <a:lnTo>
                    <a:pt x="111" y="0"/>
                  </a:lnTo>
                  <a:lnTo>
                    <a:pt x="117" y="3"/>
                  </a:lnTo>
                  <a:lnTo>
                    <a:pt x="122" y="7"/>
                  </a:lnTo>
                  <a:lnTo>
                    <a:pt x="127" y="10"/>
                  </a:lnTo>
                  <a:lnTo>
                    <a:pt x="132" y="15"/>
                  </a:lnTo>
                  <a:lnTo>
                    <a:pt x="135" y="21"/>
                  </a:lnTo>
                  <a:lnTo>
                    <a:pt x="137" y="28"/>
                  </a:lnTo>
                  <a:lnTo>
                    <a:pt x="138" y="34"/>
                  </a:lnTo>
                  <a:lnTo>
                    <a:pt x="138" y="34"/>
                  </a:lnTo>
                  <a:lnTo>
                    <a:pt x="137" y="41"/>
                  </a:lnTo>
                  <a:lnTo>
                    <a:pt x="135" y="47"/>
                  </a:lnTo>
                  <a:lnTo>
                    <a:pt x="132" y="54"/>
                  </a:lnTo>
                  <a:lnTo>
                    <a:pt x="127" y="59"/>
                  </a:lnTo>
                  <a:lnTo>
                    <a:pt x="122" y="62"/>
                  </a:lnTo>
                  <a:lnTo>
                    <a:pt x="117" y="65"/>
                  </a:lnTo>
                  <a:lnTo>
                    <a:pt x="111" y="69"/>
                  </a:lnTo>
                  <a:lnTo>
                    <a:pt x="102" y="69"/>
                  </a:lnTo>
                  <a:lnTo>
                    <a:pt x="102"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2" name="Freeform 303"/>
            <p:cNvSpPr>
              <a:spLocks/>
            </p:cNvSpPr>
            <p:nvPr/>
          </p:nvSpPr>
          <p:spPr bwMode="auto">
            <a:xfrm>
              <a:off x="7418270" y="683696"/>
              <a:ext cx="171033" cy="172495"/>
            </a:xfrm>
            <a:custGeom>
              <a:avLst/>
              <a:gdLst>
                <a:gd name="T0" fmla="*/ 83 w 117"/>
                <a:gd name="T1" fmla="*/ 118 h 118"/>
                <a:gd name="T2" fmla="*/ 83 w 117"/>
                <a:gd name="T3" fmla="*/ 118 h 118"/>
                <a:gd name="T4" fmla="*/ 76 w 117"/>
                <a:gd name="T5" fmla="*/ 118 h 118"/>
                <a:gd name="T6" fmla="*/ 70 w 117"/>
                <a:gd name="T7" fmla="*/ 116 h 118"/>
                <a:gd name="T8" fmla="*/ 63 w 117"/>
                <a:gd name="T9" fmla="*/ 113 h 118"/>
                <a:gd name="T10" fmla="*/ 59 w 117"/>
                <a:gd name="T11" fmla="*/ 108 h 118"/>
                <a:gd name="T12" fmla="*/ 10 w 117"/>
                <a:gd name="T13" fmla="*/ 59 h 118"/>
                <a:gd name="T14" fmla="*/ 10 w 117"/>
                <a:gd name="T15" fmla="*/ 59 h 118"/>
                <a:gd name="T16" fmla="*/ 5 w 117"/>
                <a:gd name="T17" fmla="*/ 54 h 118"/>
                <a:gd name="T18" fmla="*/ 2 w 117"/>
                <a:gd name="T19" fmla="*/ 47 h 118"/>
                <a:gd name="T20" fmla="*/ 0 w 117"/>
                <a:gd name="T21" fmla="*/ 41 h 118"/>
                <a:gd name="T22" fmla="*/ 0 w 117"/>
                <a:gd name="T23" fmla="*/ 34 h 118"/>
                <a:gd name="T24" fmla="*/ 0 w 117"/>
                <a:gd name="T25" fmla="*/ 28 h 118"/>
                <a:gd name="T26" fmla="*/ 2 w 117"/>
                <a:gd name="T27" fmla="*/ 21 h 118"/>
                <a:gd name="T28" fmla="*/ 5 w 117"/>
                <a:gd name="T29" fmla="*/ 16 h 118"/>
                <a:gd name="T30" fmla="*/ 10 w 117"/>
                <a:gd name="T31" fmla="*/ 10 h 118"/>
                <a:gd name="T32" fmla="*/ 10 w 117"/>
                <a:gd name="T33" fmla="*/ 10 h 118"/>
                <a:gd name="T34" fmla="*/ 15 w 117"/>
                <a:gd name="T35" fmla="*/ 7 h 118"/>
                <a:gd name="T36" fmla="*/ 21 w 117"/>
                <a:gd name="T37" fmla="*/ 3 h 118"/>
                <a:gd name="T38" fmla="*/ 28 w 117"/>
                <a:gd name="T39" fmla="*/ 2 h 118"/>
                <a:gd name="T40" fmla="*/ 34 w 117"/>
                <a:gd name="T41" fmla="*/ 0 h 118"/>
                <a:gd name="T42" fmla="*/ 41 w 117"/>
                <a:gd name="T43" fmla="*/ 2 h 118"/>
                <a:gd name="T44" fmla="*/ 47 w 117"/>
                <a:gd name="T45" fmla="*/ 3 h 118"/>
                <a:gd name="T46" fmla="*/ 52 w 117"/>
                <a:gd name="T47" fmla="*/ 7 h 118"/>
                <a:gd name="T48" fmla="*/ 59 w 117"/>
                <a:gd name="T49" fmla="*/ 10 h 118"/>
                <a:gd name="T50" fmla="*/ 107 w 117"/>
                <a:gd name="T51" fmla="*/ 59 h 118"/>
                <a:gd name="T52" fmla="*/ 107 w 117"/>
                <a:gd name="T53" fmla="*/ 59 h 118"/>
                <a:gd name="T54" fmla="*/ 111 w 117"/>
                <a:gd name="T55" fmla="*/ 65 h 118"/>
                <a:gd name="T56" fmla="*/ 114 w 117"/>
                <a:gd name="T57" fmla="*/ 70 h 118"/>
                <a:gd name="T58" fmla="*/ 116 w 117"/>
                <a:gd name="T59" fmla="*/ 77 h 118"/>
                <a:gd name="T60" fmla="*/ 117 w 117"/>
                <a:gd name="T61" fmla="*/ 83 h 118"/>
                <a:gd name="T62" fmla="*/ 116 w 117"/>
                <a:gd name="T63" fmla="*/ 90 h 118"/>
                <a:gd name="T64" fmla="*/ 114 w 117"/>
                <a:gd name="T65" fmla="*/ 96 h 118"/>
                <a:gd name="T66" fmla="*/ 111 w 117"/>
                <a:gd name="T67" fmla="*/ 103 h 118"/>
                <a:gd name="T68" fmla="*/ 107 w 117"/>
                <a:gd name="T69" fmla="*/ 108 h 118"/>
                <a:gd name="T70" fmla="*/ 107 w 117"/>
                <a:gd name="T71" fmla="*/ 108 h 118"/>
                <a:gd name="T72" fmla="*/ 101 w 117"/>
                <a:gd name="T73" fmla="*/ 113 h 118"/>
                <a:gd name="T74" fmla="*/ 96 w 117"/>
                <a:gd name="T75" fmla="*/ 116 h 118"/>
                <a:gd name="T76" fmla="*/ 90 w 117"/>
                <a:gd name="T77" fmla="*/ 118 h 118"/>
                <a:gd name="T78" fmla="*/ 83 w 117"/>
                <a:gd name="T79" fmla="*/ 118 h 118"/>
                <a:gd name="T80" fmla="*/ 83 w 117"/>
                <a:gd name="T8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18">
                  <a:moveTo>
                    <a:pt x="83" y="118"/>
                  </a:moveTo>
                  <a:lnTo>
                    <a:pt x="83" y="118"/>
                  </a:lnTo>
                  <a:lnTo>
                    <a:pt x="76" y="118"/>
                  </a:lnTo>
                  <a:lnTo>
                    <a:pt x="70" y="116"/>
                  </a:lnTo>
                  <a:lnTo>
                    <a:pt x="63" y="113"/>
                  </a:lnTo>
                  <a:lnTo>
                    <a:pt x="59" y="108"/>
                  </a:lnTo>
                  <a:lnTo>
                    <a:pt x="10" y="59"/>
                  </a:lnTo>
                  <a:lnTo>
                    <a:pt x="10" y="59"/>
                  </a:lnTo>
                  <a:lnTo>
                    <a:pt x="5" y="54"/>
                  </a:lnTo>
                  <a:lnTo>
                    <a:pt x="2" y="47"/>
                  </a:lnTo>
                  <a:lnTo>
                    <a:pt x="0" y="41"/>
                  </a:lnTo>
                  <a:lnTo>
                    <a:pt x="0" y="34"/>
                  </a:lnTo>
                  <a:lnTo>
                    <a:pt x="0" y="28"/>
                  </a:lnTo>
                  <a:lnTo>
                    <a:pt x="2" y="21"/>
                  </a:lnTo>
                  <a:lnTo>
                    <a:pt x="5" y="16"/>
                  </a:lnTo>
                  <a:lnTo>
                    <a:pt x="10" y="10"/>
                  </a:lnTo>
                  <a:lnTo>
                    <a:pt x="10" y="10"/>
                  </a:lnTo>
                  <a:lnTo>
                    <a:pt x="15" y="7"/>
                  </a:lnTo>
                  <a:lnTo>
                    <a:pt x="21" y="3"/>
                  </a:lnTo>
                  <a:lnTo>
                    <a:pt x="28" y="2"/>
                  </a:lnTo>
                  <a:lnTo>
                    <a:pt x="34" y="0"/>
                  </a:lnTo>
                  <a:lnTo>
                    <a:pt x="41" y="2"/>
                  </a:lnTo>
                  <a:lnTo>
                    <a:pt x="47" y="3"/>
                  </a:lnTo>
                  <a:lnTo>
                    <a:pt x="52" y="7"/>
                  </a:lnTo>
                  <a:lnTo>
                    <a:pt x="59" y="10"/>
                  </a:lnTo>
                  <a:lnTo>
                    <a:pt x="107" y="59"/>
                  </a:lnTo>
                  <a:lnTo>
                    <a:pt x="107" y="59"/>
                  </a:lnTo>
                  <a:lnTo>
                    <a:pt x="111" y="65"/>
                  </a:lnTo>
                  <a:lnTo>
                    <a:pt x="114" y="70"/>
                  </a:lnTo>
                  <a:lnTo>
                    <a:pt x="116" y="77"/>
                  </a:lnTo>
                  <a:lnTo>
                    <a:pt x="117" y="83"/>
                  </a:lnTo>
                  <a:lnTo>
                    <a:pt x="116" y="90"/>
                  </a:lnTo>
                  <a:lnTo>
                    <a:pt x="114" y="96"/>
                  </a:lnTo>
                  <a:lnTo>
                    <a:pt x="111" y="103"/>
                  </a:lnTo>
                  <a:lnTo>
                    <a:pt x="107" y="108"/>
                  </a:lnTo>
                  <a:lnTo>
                    <a:pt x="107" y="108"/>
                  </a:lnTo>
                  <a:lnTo>
                    <a:pt x="101" y="113"/>
                  </a:lnTo>
                  <a:lnTo>
                    <a:pt x="96" y="116"/>
                  </a:lnTo>
                  <a:lnTo>
                    <a:pt x="90" y="118"/>
                  </a:lnTo>
                  <a:lnTo>
                    <a:pt x="83" y="118"/>
                  </a:lnTo>
                  <a:lnTo>
                    <a:pt x="83"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3" name="Freeform 304"/>
            <p:cNvSpPr>
              <a:spLocks/>
            </p:cNvSpPr>
            <p:nvPr/>
          </p:nvSpPr>
          <p:spPr bwMode="auto">
            <a:xfrm>
              <a:off x="7286706" y="739245"/>
              <a:ext cx="102328" cy="200270"/>
            </a:xfrm>
            <a:custGeom>
              <a:avLst/>
              <a:gdLst>
                <a:gd name="T0" fmla="*/ 36 w 70"/>
                <a:gd name="T1" fmla="*/ 137 h 137"/>
                <a:gd name="T2" fmla="*/ 36 w 70"/>
                <a:gd name="T3" fmla="*/ 137 h 137"/>
                <a:gd name="T4" fmla="*/ 28 w 70"/>
                <a:gd name="T5" fmla="*/ 137 h 137"/>
                <a:gd name="T6" fmla="*/ 21 w 70"/>
                <a:gd name="T7" fmla="*/ 133 h 137"/>
                <a:gd name="T8" fmla="*/ 17 w 70"/>
                <a:gd name="T9" fmla="*/ 130 h 137"/>
                <a:gd name="T10" fmla="*/ 12 w 70"/>
                <a:gd name="T11" fmla="*/ 127 h 137"/>
                <a:gd name="T12" fmla="*/ 7 w 70"/>
                <a:gd name="T13" fmla="*/ 122 h 137"/>
                <a:gd name="T14" fmla="*/ 4 w 70"/>
                <a:gd name="T15" fmla="*/ 115 h 137"/>
                <a:gd name="T16" fmla="*/ 2 w 70"/>
                <a:gd name="T17" fmla="*/ 109 h 137"/>
                <a:gd name="T18" fmla="*/ 0 w 70"/>
                <a:gd name="T19" fmla="*/ 102 h 137"/>
                <a:gd name="T20" fmla="*/ 0 w 70"/>
                <a:gd name="T21" fmla="*/ 34 h 137"/>
                <a:gd name="T22" fmla="*/ 0 w 70"/>
                <a:gd name="T23" fmla="*/ 34 h 137"/>
                <a:gd name="T24" fmla="*/ 2 w 70"/>
                <a:gd name="T25" fmla="*/ 27 h 137"/>
                <a:gd name="T26" fmla="*/ 4 w 70"/>
                <a:gd name="T27" fmla="*/ 21 h 137"/>
                <a:gd name="T28" fmla="*/ 7 w 70"/>
                <a:gd name="T29" fmla="*/ 14 h 137"/>
                <a:gd name="T30" fmla="*/ 12 w 70"/>
                <a:gd name="T31" fmla="*/ 9 h 137"/>
                <a:gd name="T32" fmla="*/ 17 w 70"/>
                <a:gd name="T33" fmla="*/ 5 h 137"/>
                <a:gd name="T34" fmla="*/ 21 w 70"/>
                <a:gd name="T35" fmla="*/ 1 h 137"/>
                <a:gd name="T36" fmla="*/ 28 w 70"/>
                <a:gd name="T37" fmla="*/ 0 h 137"/>
                <a:gd name="T38" fmla="*/ 36 w 70"/>
                <a:gd name="T39" fmla="*/ 0 h 137"/>
                <a:gd name="T40" fmla="*/ 36 w 70"/>
                <a:gd name="T41" fmla="*/ 0 h 137"/>
                <a:gd name="T42" fmla="*/ 43 w 70"/>
                <a:gd name="T43" fmla="*/ 0 h 137"/>
                <a:gd name="T44" fmla="*/ 49 w 70"/>
                <a:gd name="T45" fmla="*/ 1 h 137"/>
                <a:gd name="T46" fmla="*/ 54 w 70"/>
                <a:gd name="T47" fmla="*/ 5 h 137"/>
                <a:gd name="T48" fmla="*/ 59 w 70"/>
                <a:gd name="T49" fmla="*/ 9 h 137"/>
                <a:gd name="T50" fmla="*/ 64 w 70"/>
                <a:gd name="T51" fmla="*/ 14 h 137"/>
                <a:gd name="T52" fmla="*/ 67 w 70"/>
                <a:gd name="T53" fmla="*/ 21 h 137"/>
                <a:gd name="T54" fmla="*/ 69 w 70"/>
                <a:gd name="T55" fmla="*/ 27 h 137"/>
                <a:gd name="T56" fmla="*/ 70 w 70"/>
                <a:gd name="T57" fmla="*/ 34 h 137"/>
                <a:gd name="T58" fmla="*/ 70 w 70"/>
                <a:gd name="T59" fmla="*/ 102 h 137"/>
                <a:gd name="T60" fmla="*/ 70 w 70"/>
                <a:gd name="T61" fmla="*/ 102 h 137"/>
                <a:gd name="T62" fmla="*/ 69 w 70"/>
                <a:gd name="T63" fmla="*/ 109 h 137"/>
                <a:gd name="T64" fmla="*/ 67 w 70"/>
                <a:gd name="T65" fmla="*/ 115 h 137"/>
                <a:gd name="T66" fmla="*/ 64 w 70"/>
                <a:gd name="T67" fmla="*/ 122 h 137"/>
                <a:gd name="T68" fmla="*/ 59 w 70"/>
                <a:gd name="T69" fmla="*/ 127 h 137"/>
                <a:gd name="T70" fmla="*/ 54 w 70"/>
                <a:gd name="T71" fmla="*/ 130 h 137"/>
                <a:gd name="T72" fmla="*/ 49 w 70"/>
                <a:gd name="T73" fmla="*/ 133 h 137"/>
                <a:gd name="T74" fmla="*/ 43 w 70"/>
                <a:gd name="T75" fmla="*/ 137 h 137"/>
                <a:gd name="T76" fmla="*/ 36 w 70"/>
                <a:gd name="T77" fmla="*/ 137 h 137"/>
                <a:gd name="T78" fmla="*/ 36 w 70"/>
                <a:gd name="T7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37">
                  <a:moveTo>
                    <a:pt x="36" y="137"/>
                  </a:moveTo>
                  <a:lnTo>
                    <a:pt x="36" y="137"/>
                  </a:lnTo>
                  <a:lnTo>
                    <a:pt x="28" y="137"/>
                  </a:lnTo>
                  <a:lnTo>
                    <a:pt x="21" y="133"/>
                  </a:lnTo>
                  <a:lnTo>
                    <a:pt x="17" y="130"/>
                  </a:lnTo>
                  <a:lnTo>
                    <a:pt x="12" y="127"/>
                  </a:lnTo>
                  <a:lnTo>
                    <a:pt x="7" y="122"/>
                  </a:lnTo>
                  <a:lnTo>
                    <a:pt x="4" y="115"/>
                  </a:lnTo>
                  <a:lnTo>
                    <a:pt x="2" y="109"/>
                  </a:lnTo>
                  <a:lnTo>
                    <a:pt x="0" y="102"/>
                  </a:lnTo>
                  <a:lnTo>
                    <a:pt x="0" y="34"/>
                  </a:lnTo>
                  <a:lnTo>
                    <a:pt x="0" y="34"/>
                  </a:lnTo>
                  <a:lnTo>
                    <a:pt x="2" y="27"/>
                  </a:lnTo>
                  <a:lnTo>
                    <a:pt x="4" y="21"/>
                  </a:lnTo>
                  <a:lnTo>
                    <a:pt x="7" y="14"/>
                  </a:lnTo>
                  <a:lnTo>
                    <a:pt x="12" y="9"/>
                  </a:lnTo>
                  <a:lnTo>
                    <a:pt x="17" y="5"/>
                  </a:lnTo>
                  <a:lnTo>
                    <a:pt x="21" y="1"/>
                  </a:lnTo>
                  <a:lnTo>
                    <a:pt x="28" y="0"/>
                  </a:lnTo>
                  <a:lnTo>
                    <a:pt x="36" y="0"/>
                  </a:lnTo>
                  <a:lnTo>
                    <a:pt x="36" y="0"/>
                  </a:lnTo>
                  <a:lnTo>
                    <a:pt x="43" y="0"/>
                  </a:lnTo>
                  <a:lnTo>
                    <a:pt x="49" y="1"/>
                  </a:lnTo>
                  <a:lnTo>
                    <a:pt x="54" y="5"/>
                  </a:lnTo>
                  <a:lnTo>
                    <a:pt x="59" y="9"/>
                  </a:lnTo>
                  <a:lnTo>
                    <a:pt x="64" y="14"/>
                  </a:lnTo>
                  <a:lnTo>
                    <a:pt x="67" y="21"/>
                  </a:lnTo>
                  <a:lnTo>
                    <a:pt x="69" y="27"/>
                  </a:lnTo>
                  <a:lnTo>
                    <a:pt x="70" y="34"/>
                  </a:lnTo>
                  <a:lnTo>
                    <a:pt x="70" y="102"/>
                  </a:lnTo>
                  <a:lnTo>
                    <a:pt x="70" y="102"/>
                  </a:lnTo>
                  <a:lnTo>
                    <a:pt x="69" y="109"/>
                  </a:lnTo>
                  <a:lnTo>
                    <a:pt x="67" y="115"/>
                  </a:lnTo>
                  <a:lnTo>
                    <a:pt x="64" y="122"/>
                  </a:lnTo>
                  <a:lnTo>
                    <a:pt x="59" y="127"/>
                  </a:lnTo>
                  <a:lnTo>
                    <a:pt x="54" y="130"/>
                  </a:lnTo>
                  <a:lnTo>
                    <a:pt x="49" y="133"/>
                  </a:lnTo>
                  <a:lnTo>
                    <a:pt x="43" y="137"/>
                  </a:lnTo>
                  <a:lnTo>
                    <a:pt x="36" y="137"/>
                  </a:lnTo>
                  <a:lnTo>
                    <a:pt x="36"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4" name="Freeform 305"/>
            <p:cNvSpPr>
              <a:spLocks/>
            </p:cNvSpPr>
            <p:nvPr/>
          </p:nvSpPr>
          <p:spPr bwMode="auto">
            <a:xfrm>
              <a:off x="7086436" y="683696"/>
              <a:ext cx="172495" cy="172495"/>
            </a:xfrm>
            <a:custGeom>
              <a:avLst/>
              <a:gdLst>
                <a:gd name="T0" fmla="*/ 35 w 118"/>
                <a:gd name="T1" fmla="*/ 118 h 118"/>
                <a:gd name="T2" fmla="*/ 35 w 118"/>
                <a:gd name="T3" fmla="*/ 118 h 118"/>
                <a:gd name="T4" fmla="*/ 28 w 118"/>
                <a:gd name="T5" fmla="*/ 118 h 118"/>
                <a:gd name="T6" fmla="*/ 22 w 118"/>
                <a:gd name="T7" fmla="*/ 116 h 118"/>
                <a:gd name="T8" fmla="*/ 17 w 118"/>
                <a:gd name="T9" fmla="*/ 113 h 118"/>
                <a:gd name="T10" fmla="*/ 12 w 118"/>
                <a:gd name="T11" fmla="*/ 108 h 118"/>
                <a:gd name="T12" fmla="*/ 12 w 118"/>
                <a:gd name="T13" fmla="*/ 108 h 118"/>
                <a:gd name="T14" fmla="*/ 7 w 118"/>
                <a:gd name="T15" fmla="*/ 103 h 118"/>
                <a:gd name="T16" fmla="*/ 4 w 118"/>
                <a:gd name="T17" fmla="*/ 96 h 118"/>
                <a:gd name="T18" fmla="*/ 2 w 118"/>
                <a:gd name="T19" fmla="*/ 90 h 118"/>
                <a:gd name="T20" fmla="*/ 0 w 118"/>
                <a:gd name="T21" fmla="*/ 83 h 118"/>
                <a:gd name="T22" fmla="*/ 2 w 118"/>
                <a:gd name="T23" fmla="*/ 77 h 118"/>
                <a:gd name="T24" fmla="*/ 4 w 118"/>
                <a:gd name="T25" fmla="*/ 70 h 118"/>
                <a:gd name="T26" fmla="*/ 7 w 118"/>
                <a:gd name="T27" fmla="*/ 65 h 118"/>
                <a:gd name="T28" fmla="*/ 12 w 118"/>
                <a:gd name="T29" fmla="*/ 59 h 118"/>
                <a:gd name="T30" fmla="*/ 59 w 118"/>
                <a:gd name="T31" fmla="*/ 10 h 118"/>
                <a:gd name="T32" fmla="*/ 59 w 118"/>
                <a:gd name="T33" fmla="*/ 10 h 118"/>
                <a:gd name="T34" fmla="*/ 66 w 118"/>
                <a:gd name="T35" fmla="*/ 7 h 118"/>
                <a:gd name="T36" fmla="*/ 70 w 118"/>
                <a:gd name="T37" fmla="*/ 3 h 118"/>
                <a:gd name="T38" fmla="*/ 77 w 118"/>
                <a:gd name="T39" fmla="*/ 2 h 118"/>
                <a:gd name="T40" fmla="*/ 83 w 118"/>
                <a:gd name="T41" fmla="*/ 0 h 118"/>
                <a:gd name="T42" fmla="*/ 90 w 118"/>
                <a:gd name="T43" fmla="*/ 2 h 118"/>
                <a:gd name="T44" fmla="*/ 97 w 118"/>
                <a:gd name="T45" fmla="*/ 3 h 118"/>
                <a:gd name="T46" fmla="*/ 103 w 118"/>
                <a:gd name="T47" fmla="*/ 7 h 118"/>
                <a:gd name="T48" fmla="*/ 108 w 118"/>
                <a:gd name="T49" fmla="*/ 10 h 118"/>
                <a:gd name="T50" fmla="*/ 108 w 118"/>
                <a:gd name="T51" fmla="*/ 10 h 118"/>
                <a:gd name="T52" fmla="*/ 113 w 118"/>
                <a:gd name="T53" fmla="*/ 16 h 118"/>
                <a:gd name="T54" fmla="*/ 116 w 118"/>
                <a:gd name="T55" fmla="*/ 21 h 118"/>
                <a:gd name="T56" fmla="*/ 118 w 118"/>
                <a:gd name="T57" fmla="*/ 28 h 118"/>
                <a:gd name="T58" fmla="*/ 118 w 118"/>
                <a:gd name="T59" fmla="*/ 34 h 118"/>
                <a:gd name="T60" fmla="*/ 118 w 118"/>
                <a:gd name="T61" fmla="*/ 41 h 118"/>
                <a:gd name="T62" fmla="*/ 116 w 118"/>
                <a:gd name="T63" fmla="*/ 47 h 118"/>
                <a:gd name="T64" fmla="*/ 113 w 118"/>
                <a:gd name="T65" fmla="*/ 54 h 118"/>
                <a:gd name="T66" fmla="*/ 108 w 118"/>
                <a:gd name="T67" fmla="*/ 59 h 118"/>
                <a:gd name="T68" fmla="*/ 59 w 118"/>
                <a:gd name="T69" fmla="*/ 108 h 118"/>
                <a:gd name="T70" fmla="*/ 59 w 118"/>
                <a:gd name="T71" fmla="*/ 108 h 118"/>
                <a:gd name="T72" fmla="*/ 54 w 118"/>
                <a:gd name="T73" fmla="*/ 113 h 118"/>
                <a:gd name="T74" fmla="*/ 48 w 118"/>
                <a:gd name="T75" fmla="*/ 116 h 118"/>
                <a:gd name="T76" fmla="*/ 41 w 118"/>
                <a:gd name="T77" fmla="*/ 118 h 118"/>
                <a:gd name="T78" fmla="*/ 35 w 118"/>
                <a:gd name="T79" fmla="*/ 118 h 118"/>
                <a:gd name="T80" fmla="*/ 35 w 118"/>
                <a:gd name="T8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18">
                  <a:moveTo>
                    <a:pt x="35" y="118"/>
                  </a:moveTo>
                  <a:lnTo>
                    <a:pt x="35" y="118"/>
                  </a:lnTo>
                  <a:lnTo>
                    <a:pt x="28" y="118"/>
                  </a:lnTo>
                  <a:lnTo>
                    <a:pt x="22" y="116"/>
                  </a:lnTo>
                  <a:lnTo>
                    <a:pt x="17" y="113"/>
                  </a:lnTo>
                  <a:lnTo>
                    <a:pt x="12" y="108"/>
                  </a:lnTo>
                  <a:lnTo>
                    <a:pt x="12" y="108"/>
                  </a:lnTo>
                  <a:lnTo>
                    <a:pt x="7" y="103"/>
                  </a:lnTo>
                  <a:lnTo>
                    <a:pt x="4" y="96"/>
                  </a:lnTo>
                  <a:lnTo>
                    <a:pt x="2" y="90"/>
                  </a:lnTo>
                  <a:lnTo>
                    <a:pt x="0" y="83"/>
                  </a:lnTo>
                  <a:lnTo>
                    <a:pt x="2" y="77"/>
                  </a:lnTo>
                  <a:lnTo>
                    <a:pt x="4" y="70"/>
                  </a:lnTo>
                  <a:lnTo>
                    <a:pt x="7" y="65"/>
                  </a:lnTo>
                  <a:lnTo>
                    <a:pt x="12" y="59"/>
                  </a:lnTo>
                  <a:lnTo>
                    <a:pt x="59" y="10"/>
                  </a:lnTo>
                  <a:lnTo>
                    <a:pt x="59" y="10"/>
                  </a:lnTo>
                  <a:lnTo>
                    <a:pt x="66" y="7"/>
                  </a:lnTo>
                  <a:lnTo>
                    <a:pt x="70" y="3"/>
                  </a:lnTo>
                  <a:lnTo>
                    <a:pt x="77" y="2"/>
                  </a:lnTo>
                  <a:lnTo>
                    <a:pt x="83" y="0"/>
                  </a:lnTo>
                  <a:lnTo>
                    <a:pt x="90" y="2"/>
                  </a:lnTo>
                  <a:lnTo>
                    <a:pt x="97" y="3"/>
                  </a:lnTo>
                  <a:lnTo>
                    <a:pt x="103" y="7"/>
                  </a:lnTo>
                  <a:lnTo>
                    <a:pt x="108" y="10"/>
                  </a:lnTo>
                  <a:lnTo>
                    <a:pt x="108" y="10"/>
                  </a:lnTo>
                  <a:lnTo>
                    <a:pt x="113" y="16"/>
                  </a:lnTo>
                  <a:lnTo>
                    <a:pt x="116" y="21"/>
                  </a:lnTo>
                  <a:lnTo>
                    <a:pt x="118" y="28"/>
                  </a:lnTo>
                  <a:lnTo>
                    <a:pt x="118" y="34"/>
                  </a:lnTo>
                  <a:lnTo>
                    <a:pt x="118" y="41"/>
                  </a:lnTo>
                  <a:lnTo>
                    <a:pt x="116" y="47"/>
                  </a:lnTo>
                  <a:lnTo>
                    <a:pt x="113" y="54"/>
                  </a:lnTo>
                  <a:lnTo>
                    <a:pt x="108" y="59"/>
                  </a:lnTo>
                  <a:lnTo>
                    <a:pt x="59" y="108"/>
                  </a:lnTo>
                  <a:lnTo>
                    <a:pt x="59" y="108"/>
                  </a:lnTo>
                  <a:lnTo>
                    <a:pt x="54" y="113"/>
                  </a:lnTo>
                  <a:lnTo>
                    <a:pt x="48" y="116"/>
                  </a:lnTo>
                  <a:lnTo>
                    <a:pt x="41" y="118"/>
                  </a:lnTo>
                  <a:lnTo>
                    <a:pt x="35" y="118"/>
                  </a:lnTo>
                  <a:lnTo>
                    <a:pt x="35"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5" name="Freeform 306"/>
            <p:cNvSpPr>
              <a:spLocks/>
            </p:cNvSpPr>
            <p:nvPr/>
          </p:nvSpPr>
          <p:spPr bwMode="auto">
            <a:xfrm>
              <a:off x="7006036" y="555056"/>
              <a:ext cx="200270" cy="100866"/>
            </a:xfrm>
            <a:custGeom>
              <a:avLst/>
              <a:gdLst>
                <a:gd name="T0" fmla="*/ 103 w 137"/>
                <a:gd name="T1" fmla="*/ 69 h 69"/>
                <a:gd name="T2" fmla="*/ 34 w 137"/>
                <a:gd name="T3" fmla="*/ 69 h 69"/>
                <a:gd name="T4" fmla="*/ 34 w 137"/>
                <a:gd name="T5" fmla="*/ 69 h 69"/>
                <a:gd name="T6" fmla="*/ 26 w 137"/>
                <a:gd name="T7" fmla="*/ 69 h 69"/>
                <a:gd name="T8" fmla="*/ 20 w 137"/>
                <a:gd name="T9" fmla="*/ 65 h 69"/>
                <a:gd name="T10" fmla="*/ 15 w 137"/>
                <a:gd name="T11" fmla="*/ 62 h 69"/>
                <a:gd name="T12" fmla="*/ 10 w 137"/>
                <a:gd name="T13" fmla="*/ 59 h 69"/>
                <a:gd name="T14" fmla="*/ 5 w 137"/>
                <a:gd name="T15" fmla="*/ 54 h 69"/>
                <a:gd name="T16" fmla="*/ 2 w 137"/>
                <a:gd name="T17" fmla="*/ 47 h 69"/>
                <a:gd name="T18" fmla="*/ 0 w 137"/>
                <a:gd name="T19" fmla="*/ 41 h 69"/>
                <a:gd name="T20" fmla="*/ 0 w 137"/>
                <a:gd name="T21" fmla="*/ 34 h 69"/>
                <a:gd name="T22" fmla="*/ 0 w 137"/>
                <a:gd name="T23" fmla="*/ 34 h 69"/>
                <a:gd name="T24" fmla="*/ 0 w 137"/>
                <a:gd name="T25" fmla="*/ 28 h 69"/>
                <a:gd name="T26" fmla="*/ 2 w 137"/>
                <a:gd name="T27" fmla="*/ 21 h 69"/>
                <a:gd name="T28" fmla="*/ 5 w 137"/>
                <a:gd name="T29" fmla="*/ 15 h 69"/>
                <a:gd name="T30" fmla="*/ 10 w 137"/>
                <a:gd name="T31" fmla="*/ 10 h 69"/>
                <a:gd name="T32" fmla="*/ 15 w 137"/>
                <a:gd name="T33" fmla="*/ 7 h 69"/>
                <a:gd name="T34" fmla="*/ 20 w 137"/>
                <a:gd name="T35" fmla="*/ 3 h 69"/>
                <a:gd name="T36" fmla="*/ 26 w 137"/>
                <a:gd name="T37" fmla="*/ 0 h 69"/>
                <a:gd name="T38" fmla="*/ 34 w 137"/>
                <a:gd name="T39" fmla="*/ 0 h 69"/>
                <a:gd name="T40" fmla="*/ 103 w 137"/>
                <a:gd name="T41" fmla="*/ 0 h 69"/>
                <a:gd name="T42" fmla="*/ 103 w 137"/>
                <a:gd name="T43" fmla="*/ 0 h 69"/>
                <a:gd name="T44" fmla="*/ 109 w 137"/>
                <a:gd name="T45" fmla="*/ 0 h 69"/>
                <a:gd name="T46" fmla="*/ 116 w 137"/>
                <a:gd name="T47" fmla="*/ 3 h 69"/>
                <a:gd name="T48" fmla="*/ 121 w 137"/>
                <a:gd name="T49" fmla="*/ 7 h 69"/>
                <a:gd name="T50" fmla="*/ 127 w 137"/>
                <a:gd name="T51" fmla="*/ 10 h 69"/>
                <a:gd name="T52" fmla="*/ 130 w 137"/>
                <a:gd name="T53" fmla="*/ 15 h 69"/>
                <a:gd name="T54" fmla="*/ 134 w 137"/>
                <a:gd name="T55" fmla="*/ 21 h 69"/>
                <a:gd name="T56" fmla="*/ 135 w 137"/>
                <a:gd name="T57" fmla="*/ 28 h 69"/>
                <a:gd name="T58" fmla="*/ 137 w 137"/>
                <a:gd name="T59" fmla="*/ 34 h 69"/>
                <a:gd name="T60" fmla="*/ 137 w 137"/>
                <a:gd name="T61" fmla="*/ 34 h 69"/>
                <a:gd name="T62" fmla="*/ 135 w 137"/>
                <a:gd name="T63" fmla="*/ 41 h 69"/>
                <a:gd name="T64" fmla="*/ 134 w 137"/>
                <a:gd name="T65" fmla="*/ 47 h 69"/>
                <a:gd name="T66" fmla="*/ 130 w 137"/>
                <a:gd name="T67" fmla="*/ 54 h 69"/>
                <a:gd name="T68" fmla="*/ 127 w 137"/>
                <a:gd name="T69" fmla="*/ 59 h 69"/>
                <a:gd name="T70" fmla="*/ 121 w 137"/>
                <a:gd name="T71" fmla="*/ 62 h 69"/>
                <a:gd name="T72" fmla="*/ 116 w 137"/>
                <a:gd name="T73" fmla="*/ 65 h 69"/>
                <a:gd name="T74" fmla="*/ 109 w 137"/>
                <a:gd name="T75" fmla="*/ 69 h 69"/>
                <a:gd name="T76" fmla="*/ 103 w 137"/>
                <a:gd name="T77" fmla="*/ 69 h 69"/>
                <a:gd name="T78" fmla="*/ 103 w 137"/>
                <a:gd name="T7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69">
                  <a:moveTo>
                    <a:pt x="103" y="69"/>
                  </a:moveTo>
                  <a:lnTo>
                    <a:pt x="34" y="69"/>
                  </a:lnTo>
                  <a:lnTo>
                    <a:pt x="34" y="69"/>
                  </a:lnTo>
                  <a:lnTo>
                    <a:pt x="26" y="69"/>
                  </a:lnTo>
                  <a:lnTo>
                    <a:pt x="20" y="65"/>
                  </a:lnTo>
                  <a:lnTo>
                    <a:pt x="15" y="62"/>
                  </a:lnTo>
                  <a:lnTo>
                    <a:pt x="10" y="59"/>
                  </a:lnTo>
                  <a:lnTo>
                    <a:pt x="5" y="54"/>
                  </a:lnTo>
                  <a:lnTo>
                    <a:pt x="2" y="47"/>
                  </a:lnTo>
                  <a:lnTo>
                    <a:pt x="0" y="41"/>
                  </a:lnTo>
                  <a:lnTo>
                    <a:pt x="0" y="34"/>
                  </a:lnTo>
                  <a:lnTo>
                    <a:pt x="0" y="34"/>
                  </a:lnTo>
                  <a:lnTo>
                    <a:pt x="0" y="28"/>
                  </a:lnTo>
                  <a:lnTo>
                    <a:pt x="2" y="21"/>
                  </a:lnTo>
                  <a:lnTo>
                    <a:pt x="5" y="15"/>
                  </a:lnTo>
                  <a:lnTo>
                    <a:pt x="10" y="10"/>
                  </a:lnTo>
                  <a:lnTo>
                    <a:pt x="15" y="7"/>
                  </a:lnTo>
                  <a:lnTo>
                    <a:pt x="20" y="3"/>
                  </a:lnTo>
                  <a:lnTo>
                    <a:pt x="26" y="0"/>
                  </a:lnTo>
                  <a:lnTo>
                    <a:pt x="34" y="0"/>
                  </a:lnTo>
                  <a:lnTo>
                    <a:pt x="103" y="0"/>
                  </a:lnTo>
                  <a:lnTo>
                    <a:pt x="103" y="0"/>
                  </a:lnTo>
                  <a:lnTo>
                    <a:pt x="109" y="0"/>
                  </a:lnTo>
                  <a:lnTo>
                    <a:pt x="116" y="3"/>
                  </a:lnTo>
                  <a:lnTo>
                    <a:pt x="121" y="7"/>
                  </a:lnTo>
                  <a:lnTo>
                    <a:pt x="127" y="10"/>
                  </a:lnTo>
                  <a:lnTo>
                    <a:pt x="130" y="15"/>
                  </a:lnTo>
                  <a:lnTo>
                    <a:pt x="134" y="21"/>
                  </a:lnTo>
                  <a:lnTo>
                    <a:pt x="135" y="28"/>
                  </a:lnTo>
                  <a:lnTo>
                    <a:pt x="137" y="34"/>
                  </a:lnTo>
                  <a:lnTo>
                    <a:pt x="137" y="34"/>
                  </a:lnTo>
                  <a:lnTo>
                    <a:pt x="135" y="41"/>
                  </a:lnTo>
                  <a:lnTo>
                    <a:pt x="134" y="47"/>
                  </a:lnTo>
                  <a:lnTo>
                    <a:pt x="130" y="54"/>
                  </a:lnTo>
                  <a:lnTo>
                    <a:pt x="127" y="59"/>
                  </a:lnTo>
                  <a:lnTo>
                    <a:pt x="121" y="62"/>
                  </a:lnTo>
                  <a:lnTo>
                    <a:pt x="116" y="65"/>
                  </a:lnTo>
                  <a:lnTo>
                    <a:pt x="109" y="69"/>
                  </a:lnTo>
                  <a:lnTo>
                    <a:pt x="103" y="69"/>
                  </a:lnTo>
                  <a:lnTo>
                    <a:pt x="103"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6" name="Freeform 307"/>
            <p:cNvSpPr>
              <a:spLocks/>
            </p:cNvSpPr>
            <p:nvPr/>
          </p:nvSpPr>
          <p:spPr bwMode="auto">
            <a:xfrm>
              <a:off x="7086436" y="354786"/>
              <a:ext cx="172495" cy="171033"/>
            </a:xfrm>
            <a:custGeom>
              <a:avLst/>
              <a:gdLst>
                <a:gd name="T0" fmla="*/ 83 w 118"/>
                <a:gd name="T1" fmla="*/ 117 h 117"/>
                <a:gd name="T2" fmla="*/ 83 w 118"/>
                <a:gd name="T3" fmla="*/ 117 h 117"/>
                <a:gd name="T4" fmla="*/ 77 w 118"/>
                <a:gd name="T5" fmla="*/ 116 h 117"/>
                <a:gd name="T6" fmla="*/ 70 w 118"/>
                <a:gd name="T7" fmla="*/ 114 h 117"/>
                <a:gd name="T8" fmla="*/ 66 w 118"/>
                <a:gd name="T9" fmla="*/ 111 h 117"/>
                <a:gd name="T10" fmla="*/ 59 w 118"/>
                <a:gd name="T11" fmla="*/ 108 h 117"/>
                <a:gd name="T12" fmla="*/ 12 w 118"/>
                <a:gd name="T13" fmla="*/ 59 h 117"/>
                <a:gd name="T14" fmla="*/ 12 w 118"/>
                <a:gd name="T15" fmla="*/ 59 h 117"/>
                <a:gd name="T16" fmla="*/ 7 w 118"/>
                <a:gd name="T17" fmla="*/ 52 h 117"/>
                <a:gd name="T18" fmla="*/ 4 w 118"/>
                <a:gd name="T19" fmla="*/ 47 h 117"/>
                <a:gd name="T20" fmla="*/ 2 w 118"/>
                <a:gd name="T21" fmla="*/ 41 h 117"/>
                <a:gd name="T22" fmla="*/ 0 w 118"/>
                <a:gd name="T23" fmla="*/ 34 h 117"/>
                <a:gd name="T24" fmla="*/ 2 w 118"/>
                <a:gd name="T25" fmla="*/ 28 h 117"/>
                <a:gd name="T26" fmla="*/ 4 w 118"/>
                <a:gd name="T27" fmla="*/ 21 h 117"/>
                <a:gd name="T28" fmla="*/ 7 w 118"/>
                <a:gd name="T29" fmla="*/ 15 h 117"/>
                <a:gd name="T30" fmla="*/ 12 w 118"/>
                <a:gd name="T31" fmla="*/ 10 h 117"/>
                <a:gd name="T32" fmla="*/ 12 w 118"/>
                <a:gd name="T33" fmla="*/ 10 h 117"/>
                <a:gd name="T34" fmla="*/ 17 w 118"/>
                <a:gd name="T35" fmla="*/ 5 h 117"/>
                <a:gd name="T36" fmla="*/ 22 w 118"/>
                <a:gd name="T37" fmla="*/ 2 h 117"/>
                <a:gd name="T38" fmla="*/ 28 w 118"/>
                <a:gd name="T39" fmla="*/ 0 h 117"/>
                <a:gd name="T40" fmla="*/ 35 w 118"/>
                <a:gd name="T41" fmla="*/ 0 h 117"/>
                <a:gd name="T42" fmla="*/ 41 w 118"/>
                <a:gd name="T43" fmla="*/ 0 h 117"/>
                <a:gd name="T44" fmla="*/ 48 w 118"/>
                <a:gd name="T45" fmla="*/ 2 h 117"/>
                <a:gd name="T46" fmla="*/ 54 w 118"/>
                <a:gd name="T47" fmla="*/ 5 h 117"/>
                <a:gd name="T48" fmla="*/ 59 w 118"/>
                <a:gd name="T49" fmla="*/ 10 h 117"/>
                <a:gd name="T50" fmla="*/ 108 w 118"/>
                <a:gd name="T51" fmla="*/ 59 h 117"/>
                <a:gd name="T52" fmla="*/ 108 w 118"/>
                <a:gd name="T53" fmla="*/ 59 h 117"/>
                <a:gd name="T54" fmla="*/ 113 w 118"/>
                <a:gd name="T55" fmla="*/ 64 h 117"/>
                <a:gd name="T56" fmla="*/ 116 w 118"/>
                <a:gd name="T57" fmla="*/ 70 h 117"/>
                <a:gd name="T58" fmla="*/ 118 w 118"/>
                <a:gd name="T59" fmla="*/ 77 h 117"/>
                <a:gd name="T60" fmla="*/ 118 w 118"/>
                <a:gd name="T61" fmla="*/ 83 h 117"/>
                <a:gd name="T62" fmla="*/ 118 w 118"/>
                <a:gd name="T63" fmla="*/ 90 h 117"/>
                <a:gd name="T64" fmla="*/ 116 w 118"/>
                <a:gd name="T65" fmla="*/ 96 h 117"/>
                <a:gd name="T66" fmla="*/ 113 w 118"/>
                <a:gd name="T67" fmla="*/ 101 h 117"/>
                <a:gd name="T68" fmla="*/ 108 w 118"/>
                <a:gd name="T69" fmla="*/ 108 h 117"/>
                <a:gd name="T70" fmla="*/ 108 w 118"/>
                <a:gd name="T71" fmla="*/ 108 h 117"/>
                <a:gd name="T72" fmla="*/ 103 w 118"/>
                <a:gd name="T73" fmla="*/ 111 h 117"/>
                <a:gd name="T74" fmla="*/ 97 w 118"/>
                <a:gd name="T75" fmla="*/ 114 h 117"/>
                <a:gd name="T76" fmla="*/ 90 w 118"/>
                <a:gd name="T77" fmla="*/ 116 h 117"/>
                <a:gd name="T78" fmla="*/ 83 w 118"/>
                <a:gd name="T79" fmla="*/ 117 h 117"/>
                <a:gd name="T80" fmla="*/ 83 w 118"/>
                <a:gd name="T8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17">
                  <a:moveTo>
                    <a:pt x="83" y="117"/>
                  </a:moveTo>
                  <a:lnTo>
                    <a:pt x="83" y="117"/>
                  </a:lnTo>
                  <a:lnTo>
                    <a:pt x="77" y="116"/>
                  </a:lnTo>
                  <a:lnTo>
                    <a:pt x="70" y="114"/>
                  </a:lnTo>
                  <a:lnTo>
                    <a:pt x="66" y="111"/>
                  </a:lnTo>
                  <a:lnTo>
                    <a:pt x="59" y="108"/>
                  </a:lnTo>
                  <a:lnTo>
                    <a:pt x="12" y="59"/>
                  </a:lnTo>
                  <a:lnTo>
                    <a:pt x="12" y="59"/>
                  </a:lnTo>
                  <a:lnTo>
                    <a:pt x="7" y="52"/>
                  </a:lnTo>
                  <a:lnTo>
                    <a:pt x="4" y="47"/>
                  </a:lnTo>
                  <a:lnTo>
                    <a:pt x="2" y="41"/>
                  </a:lnTo>
                  <a:lnTo>
                    <a:pt x="0" y="34"/>
                  </a:lnTo>
                  <a:lnTo>
                    <a:pt x="2" y="28"/>
                  </a:lnTo>
                  <a:lnTo>
                    <a:pt x="4" y="21"/>
                  </a:lnTo>
                  <a:lnTo>
                    <a:pt x="7" y="15"/>
                  </a:lnTo>
                  <a:lnTo>
                    <a:pt x="12" y="10"/>
                  </a:lnTo>
                  <a:lnTo>
                    <a:pt x="12" y="10"/>
                  </a:lnTo>
                  <a:lnTo>
                    <a:pt x="17" y="5"/>
                  </a:lnTo>
                  <a:lnTo>
                    <a:pt x="22" y="2"/>
                  </a:lnTo>
                  <a:lnTo>
                    <a:pt x="28" y="0"/>
                  </a:lnTo>
                  <a:lnTo>
                    <a:pt x="35" y="0"/>
                  </a:lnTo>
                  <a:lnTo>
                    <a:pt x="41" y="0"/>
                  </a:lnTo>
                  <a:lnTo>
                    <a:pt x="48" y="2"/>
                  </a:lnTo>
                  <a:lnTo>
                    <a:pt x="54" y="5"/>
                  </a:lnTo>
                  <a:lnTo>
                    <a:pt x="59" y="10"/>
                  </a:lnTo>
                  <a:lnTo>
                    <a:pt x="108" y="59"/>
                  </a:lnTo>
                  <a:lnTo>
                    <a:pt x="108" y="59"/>
                  </a:lnTo>
                  <a:lnTo>
                    <a:pt x="113" y="64"/>
                  </a:lnTo>
                  <a:lnTo>
                    <a:pt x="116" y="70"/>
                  </a:lnTo>
                  <a:lnTo>
                    <a:pt x="118" y="77"/>
                  </a:lnTo>
                  <a:lnTo>
                    <a:pt x="118" y="83"/>
                  </a:lnTo>
                  <a:lnTo>
                    <a:pt x="118" y="90"/>
                  </a:lnTo>
                  <a:lnTo>
                    <a:pt x="116" y="96"/>
                  </a:lnTo>
                  <a:lnTo>
                    <a:pt x="113" y="101"/>
                  </a:lnTo>
                  <a:lnTo>
                    <a:pt x="108" y="108"/>
                  </a:lnTo>
                  <a:lnTo>
                    <a:pt x="108" y="108"/>
                  </a:lnTo>
                  <a:lnTo>
                    <a:pt x="103" y="111"/>
                  </a:lnTo>
                  <a:lnTo>
                    <a:pt x="97" y="114"/>
                  </a:lnTo>
                  <a:lnTo>
                    <a:pt x="90" y="116"/>
                  </a:lnTo>
                  <a:lnTo>
                    <a:pt x="83" y="117"/>
                  </a:lnTo>
                  <a:lnTo>
                    <a:pt x="83" y="1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17" name="Freeform 308"/>
            <p:cNvSpPr>
              <a:spLocks/>
            </p:cNvSpPr>
            <p:nvPr/>
          </p:nvSpPr>
          <p:spPr bwMode="auto">
            <a:xfrm>
              <a:off x="7286706" y="271462"/>
              <a:ext cx="102328" cy="200270"/>
            </a:xfrm>
            <a:custGeom>
              <a:avLst/>
              <a:gdLst>
                <a:gd name="T0" fmla="*/ 36 w 70"/>
                <a:gd name="T1" fmla="*/ 137 h 137"/>
                <a:gd name="T2" fmla="*/ 36 w 70"/>
                <a:gd name="T3" fmla="*/ 137 h 137"/>
                <a:gd name="T4" fmla="*/ 28 w 70"/>
                <a:gd name="T5" fmla="*/ 137 h 137"/>
                <a:gd name="T6" fmla="*/ 21 w 70"/>
                <a:gd name="T7" fmla="*/ 135 h 137"/>
                <a:gd name="T8" fmla="*/ 17 w 70"/>
                <a:gd name="T9" fmla="*/ 132 h 137"/>
                <a:gd name="T10" fmla="*/ 12 w 70"/>
                <a:gd name="T11" fmla="*/ 127 h 137"/>
                <a:gd name="T12" fmla="*/ 7 w 70"/>
                <a:gd name="T13" fmla="*/ 122 h 137"/>
                <a:gd name="T14" fmla="*/ 4 w 70"/>
                <a:gd name="T15" fmla="*/ 116 h 137"/>
                <a:gd name="T16" fmla="*/ 2 w 70"/>
                <a:gd name="T17" fmla="*/ 109 h 137"/>
                <a:gd name="T18" fmla="*/ 0 w 70"/>
                <a:gd name="T19" fmla="*/ 103 h 137"/>
                <a:gd name="T20" fmla="*/ 0 w 70"/>
                <a:gd name="T21" fmla="*/ 34 h 137"/>
                <a:gd name="T22" fmla="*/ 0 w 70"/>
                <a:gd name="T23" fmla="*/ 34 h 137"/>
                <a:gd name="T24" fmla="*/ 2 w 70"/>
                <a:gd name="T25" fmla="*/ 28 h 137"/>
                <a:gd name="T26" fmla="*/ 4 w 70"/>
                <a:gd name="T27" fmla="*/ 21 h 137"/>
                <a:gd name="T28" fmla="*/ 7 w 70"/>
                <a:gd name="T29" fmla="*/ 15 h 137"/>
                <a:gd name="T30" fmla="*/ 12 w 70"/>
                <a:gd name="T31" fmla="*/ 10 h 137"/>
                <a:gd name="T32" fmla="*/ 17 w 70"/>
                <a:gd name="T33" fmla="*/ 7 h 137"/>
                <a:gd name="T34" fmla="*/ 21 w 70"/>
                <a:gd name="T35" fmla="*/ 3 h 137"/>
                <a:gd name="T36" fmla="*/ 28 w 70"/>
                <a:gd name="T37" fmla="*/ 0 h 137"/>
                <a:gd name="T38" fmla="*/ 36 w 70"/>
                <a:gd name="T39" fmla="*/ 0 h 137"/>
                <a:gd name="T40" fmla="*/ 36 w 70"/>
                <a:gd name="T41" fmla="*/ 0 h 137"/>
                <a:gd name="T42" fmla="*/ 43 w 70"/>
                <a:gd name="T43" fmla="*/ 0 h 137"/>
                <a:gd name="T44" fmla="*/ 49 w 70"/>
                <a:gd name="T45" fmla="*/ 3 h 137"/>
                <a:gd name="T46" fmla="*/ 54 w 70"/>
                <a:gd name="T47" fmla="*/ 7 h 137"/>
                <a:gd name="T48" fmla="*/ 59 w 70"/>
                <a:gd name="T49" fmla="*/ 10 h 137"/>
                <a:gd name="T50" fmla="*/ 64 w 70"/>
                <a:gd name="T51" fmla="*/ 15 h 137"/>
                <a:gd name="T52" fmla="*/ 67 w 70"/>
                <a:gd name="T53" fmla="*/ 21 h 137"/>
                <a:gd name="T54" fmla="*/ 69 w 70"/>
                <a:gd name="T55" fmla="*/ 28 h 137"/>
                <a:gd name="T56" fmla="*/ 70 w 70"/>
                <a:gd name="T57" fmla="*/ 34 h 137"/>
                <a:gd name="T58" fmla="*/ 70 w 70"/>
                <a:gd name="T59" fmla="*/ 103 h 137"/>
                <a:gd name="T60" fmla="*/ 70 w 70"/>
                <a:gd name="T61" fmla="*/ 103 h 137"/>
                <a:gd name="T62" fmla="*/ 69 w 70"/>
                <a:gd name="T63" fmla="*/ 109 h 137"/>
                <a:gd name="T64" fmla="*/ 67 w 70"/>
                <a:gd name="T65" fmla="*/ 116 h 137"/>
                <a:gd name="T66" fmla="*/ 64 w 70"/>
                <a:gd name="T67" fmla="*/ 122 h 137"/>
                <a:gd name="T68" fmla="*/ 59 w 70"/>
                <a:gd name="T69" fmla="*/ 127 h 137"/>
                <a:gd name="T70" fmla="*/ 54 w 70"/>
                <a:gd name="T71" fmla="*/ 132 h 137"/>
                <a:gd name="T72" fmla="*/ 49 w 70"/>
                <a:gd name="T73" fmla="*/ 135 h 137"/>
                <a:gd name="T74" fmla="*/ 43 w 70"/>
                <a:gd name="T75" fmla="*/ 137 h 137"/>
                <a:gd name="T76" fmla="*/ 36 w 70"/>
                <a:gd name="T77" fmla="*/ 137 h 137"/>
                <a:gd name="T78" fmla="*/ 36 w 70"/>
                <a:gd name="T7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37">
                  <a:moveTo>
                    <a:pt x="36" y="137"/>
                  </a:moveTo>
                  <a:lnTo>
                    <a:pt x="36" y="137"/>
                  </a:lnTo>
                  <a:lnTo>
                    <a:pt x="28" y="137"/>
                  </a:lnTo>
                  <a:lnTo>
                    <a:pt x="21" y="135"/>
                  </a:lnTo>
                  <a:lnTo>
                    <a:pt x="17" y="132"/>
                  </a:lnTo>
                  <a:lnTo>
                    <a:pt x="12" y="127"/>
                  </a:lnTo>
                  <a:lnTo>
                    <a:pt x="7" y="122"/>
                  </a:lnTo>
                  <a:lnTo>
                    <a:pt x="4" y="116"/>
                  </a:lnTo>
                  <a:lnTo>
                    <a:pt x="2" y="109"/>
                  </a:lnTo>
                  <a:lnTo>
                    <a:pt x="0" y="103"/>
                  </a:lnTo>
                  <a:lnTo>
                    <a:pt x="0" y="34"/>
                  </a:lnTo>
                  <a:lnTo>
                    <a:pt x="0" y="34"/>
                  </a:lnTo>
                  <a:lnTo>
                    <a:pt x="2" y="28"/>
                  </a:lnTo>
                  <a:lnTo>
                    <a:pt x="4" y="21"/>
                  </a:lnTo>
                  <a:lnTo>
                    <a:pt x="7" y="15"/>
                  </a:lnTo>
                  <a:lnTo>
                    <a:pt x="12" y="10"/>
                  </a:lnTo>
                  <a:lnTo>
                    <a:pt x="17" y="7"/>
                  </a:lnTo>
                  <a:lnTo>
                    <a:pt x="21" y="3"/>
                  </a:lnTo>
                  <a:lnTo>
                    <a:pt x="28" y="0"/>
                  </a:lnTo>
                  <a:lnTo>
                    <a:pt x="36" y="0"/>
                  </a:lnTo>
                  <a:lnTo>
                    <a:pt x="36" y="0"/>
                  </a:lnTo>
                  <a:lnTo>
                    <a:pt x="43" y="0"/>
                  </a:lnTo>
                  <a:lnTo>
                    <a:pt x="49" y="3"/>
                  </a:lnTo>
                  <a:lnTo>
                    <a:pt x="54" y="7"/>
                  </a:lnTo>
                  <a:lnTo>
                    <a:pt x="59" y="10"/>
                  </a:lnTo>
                  <a:lnTo>
                    <a:pt x="64" y="15"/>
                  </a:lnTo>
                  <a:lnTo>
                    <a:pt x="67" y="21"/>
                  </a:lnTo>
                  <a:lnTo>
                    <a:pt x="69" y="28"/>
                  </a:lnTo>
                  <a:lnTo>
                    <a:pt x="70" y="34"/>
                  </a:lnTo>
                  <a:lnTo>
                    <a:pt x="70" y="103"/>
                  </a:lnTo>
                  <a:lnTo>
                    <a:pt x="70" y="103"/>
                  </a:lnTo>
                  <a:lnTo>
                    <a:pt x="69" y="109"/>
                  </a:lnTo>
                  <a:lnTo>
                    <a:pt x="67" y="116"/>
                  </a:lnTo>
                  <a:lnTo>
                    <a:pt x="64" y="122"/>
                  </a:lnTo>
                  <a:lnTo>
                    <a:pt x="59" y="127"/>
                  </a:lnTo>
                  <a:lnTo>
                    <a:pt x="54" y="132"/>
                  </a:lnTo>
                  <a:lnTo>
                    <a:pt x="49" y="135"/>
                  </a:lnTo>
                  <a:lnTo>
                    <a:pt x="43" y="137"/>
                  </a:lnTo>
                  <a:lnTo>
                    <a:pt x="36" y="137"/>
                  </a:lnTo>
                  <a:lnTo>
                    <a:pt x="36" y="1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18" name="Tag"/>
          <p:cNvSpPr>
            <a:spLocks noEditPoints="1"/>
          </p:cNvSpPr>
          <p:nvPr/>
        </p:nvSpPr>
        <p:spPr bwMode="auto">
          <a:xfrm>
            <a:off x="11294732" y="1817121"/>
            <a:ext cx="861744" cy="861744"/>
          </a:xfrm>
          <a:custGeom>
            <a:avLst/>
            <a:gdLst>
              <a:gd name="T0" fmla="*/ 239 w 393"/>
              <a:gd name="T1" fmla="*/ 0 h 393"/>
              <a:gd name="T2" fmla="*/ 233 w 393"/>
              <a:gd name="T3" fmla="*/ 1 h 393"/>
              <a:gd name="T4" fmla="*/ 222 w 393"/>
              <a:gd name="T5" fmla="*/ 6 h 393"/>
              <a:gd name="T6" fmla="*/ 10 w 393"/>
              <a:gd name="T7" fmla="*/ 216 h 393"/>
              <a:gd name="T8" fmla="*/ 5 w 393"/>
              <a:gd name="T9" fmla="*/ 221 h 393"/>
              <a:gd name="T10" fmla="*/ 0 w 393"/>
              <a:gd name="T11" fmla="*/ 233 h 393"/>
              <a:gd name="T12" fmla="*/ 0 w 393"/>
              <a:gd name="T13" fmla="*/ 246 h 393"/>
              <a:gd name="T14" fmla="*/ 5 w 393"/>
              <a:gd name="T15" fmla="*/ 257 h 393"/>
              <a:gd name="T16" fmla="*/ 130 w 393"/>
              <a:gd name="T17" fmla="*/ 383 h 393"/>
              <a:gd name="T18" fmla="*/ 135 w 393"/>
              <a:gd name="T19" fmla="*/ 388 h 393"/>
              <a:gd name="T20" fmla="*/ 147 w 393"/>
              <a:gd name="T21" fmla="*/ 393 h 393"/>
              <a:gd name="T22" fmla="*/ 160 w 393"/>
              <a:gd name="T23" fmla="*/ 393 h 393"/>
              <a:gd name="T24" fmla="*/ 171 w 393"/>
              <a:gd name="T25" fmla="*/ 388 h 393"/>
              <a:gd name="T26" fmla="*/ 383 w 393"/>
              <a:gd name="T27" fmla="*/ 176 h 393"/>
              <a:gd name="T28" fmla="*/ 388 w 393"/>
              <a:gd name="T29" fmla="*/ 171 h 393"/>
              <a:gd name="T30" fmla="*/ 393 w 393"/>
              <a:gd name="T31" fmla="*/ 159 h 393"/>
              <a:gd name="T32" fmla="*/ 393 w 393"/>
              <a:gd name="T33" fmla="*/ 32 h 393"/>
              <a:gd name="T34" fmla="*/ 393 w 393"/>
              <a:gd name="T35" fmla="*/ 26 h 393"/>
              <a:gd name="T36" fmla="*/ 388 w 393"/>
              <a:gd name="T37" fmla="*/ 14 h 393"/>
              <a:gd name="T38" fmla="*/ 378 w 393"/>
              <a:gd name="T39" fmla="*/ 6 h 393"/>
              <a:gd name="T40" fmla="*/ 367 w 393"/>
              <a:gd name="T41" fmla="*/ 1 h 393"/>
              <a:gd name="T42" fmla="*/ 360 w 393"/>
              <a:gd name="T43" fmla="*/ 0 h 393"/>
              <a:gd name="T44" fmla="*/ 287 w 393"/>
              <a:gd name="T45" fmla="*/ 141 h 393"/>
              <a:gd name="T46" fmla="*/ 272 w 393"/>
              <a:gd name="T47" fmla="*/ 135 h 393"/>
              <a:gd name="T48" fmla="*/ 261 w 393"/>
              <a:gd name="T49" fmla="*/ 125 h 393"/>
              <a:gd name="T50" fmla="*/ 253 w 393"/>
              <a:gd name="T51" fmla="*/ 112 h 393"/>
              <a:gd name="T52" fmla="*/ 251 w 393"/>
              <a:gd name="T53" fmla="*/ 97 h 393"/>
              <a:gd name="T54" fmla="*/ 253 w 393"/>
              <a:gd name="T55" fmla="*/ 84 h 393"/>
              <a:gd name="T56" fmla="*/ 261 w 393"/>
              <a:gd name="T57" fmla="*/ 71 h 393"/>
              <a:gd name="T58" fmla="*/ 272 w 393"/>
              <a:gd name="T59" fmla="*/ 60 h 393"/>
              <a:gd name="T60" fmla="*/ 287 w 393"/>
              <a:gd name="T61" fmla="*/ 53 h 393"/>
              <a:gd name="T62" fmla="*/ 295 w 393"/>
              <a:gd name="T63" fmla="*/ 52 h 393"/>
              <a:gd name="T64" fmla="*/ 303 w 393"/>
              <a:gd name="T65" fmla="*/ 53 h 393"/>
              <a:gd name="T66" fmla="*/ 319 w 393"/>
              <a:gd name="T67" fmla="*/ 60 h 393"/>
              <a:gd name="T68" fmla="*/ 331 w 393"/>
              <a:gd name="T69" fmla="*/ 71 h 393"/>
              <a:gd name="T70" fmla="*/ 337 w 393"/>
              <a:gd name="T71" fmla="*/ 84 h 393"/>
              <a:gd name="T72" fmla="*/ 339 w 393"/>
              <a:gd name="T73" fmla="*/ 97 h 393"/>
              <a:gd name="T74" fmla="*/ 337 w 393"/>
              <a:gd name="T75" fmla="*/ 112 h 393"/>
              <a:gd name="T76" fmla="*/ 331 w 393"/>
              <a:gd name="T77" fmla="*/ 125 h 393"/>
              <a:gd name="T78" fmla="*/ 319 w 393"/>
              <a:gd name="T79" fmla="*/ 135 h 393"/>
              <a:gd name="T80" fmla="*/ 303 w 393"/>
              <a:gd name="T81" fmla="*/ 141 h 393"/>
              <a:gd name="T82" fmla="*/ 295 w 393"/>
              <a:gd name="T83" fmla="*/ 143 h 393"/>
              <a:gd name="T84" fmla="*/ 287 w 393"/>
              <a:gd name="T85" fmla="*/ 14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 h="393">
                <a:moveTo>
                  <a:pt x="360" y="0"/>
                </a:moveTo>
                <a:lnTo>
                  <a:pt x="239" y="0"/>
                </a:lnTo>
                <a:lnTo>
                  <a:pt x="239" y="0"/>
                </a:lnTo>
                <a:lnTo>
                  <a:pt x="233" y="1"/>
                </a:lnTo>
                <a:lnTo>
                  <a:pt x="226" y="3"/>
                </a:lnTo>
                <a:lnTo>
                  <a:pt x="222" y="6"/>
                </a:lnTo>
                <a:lnTo>
                  <a:pt x="217" y="9"/>
                </a:lnTo>
                <a:lnTo>
                  <a:pt x="10" y="216"/>
                </a:lnTo>
                <a:lnTo>
                  <a:pt x="10" y="216"/>
                </a:lnTo>
                <a:lnTo>
                  <a:pt x="5" y="221"/>
                </a:lnTo>
                <a:lnTo>
                  <a:pt x="3" y="228"/>
                </a:lnTo>
                <a:lnTo>
                  <a:pt x="0" y="233"/>
                </a:lnTo>
                <a:lnTo>
                  <a:pt x="0" y="239"/>
                </a:lnTo>
                <a:lnTo>
                  <a:pt x="0" y="246"/>
                </a:lnTo>
                <a:lnTo>
                  <a:pt x="3" y="252"/>
                </a:lnTo>
                <a:lnTo>
                  <a:pt x="5" y="257"/>
                </a:lnTo>
                <a:lnTo>
                  <a:pt x="10" y="262"/>
                </a:lnTo>
                <a:lnTo>
                  <a:pt x="130" y="383"/>
                </a:lnTo>
                <a:lnTo>
                  <a:pt x="130" y="383"/>
                </a:lnTo>
                <a:lnTo>
                  <a:pt x="135" y="388"/>
                </a:lnTo>
                <a:lnTo>
                  <a:pt x="142" y="391"/>
                </a:lnTo>
                <a:lnTo>
                  <a:pt x="147" y="393"/>
                </a:lnTo>
                <a:lnTo>
                  <a:pt x="153" y="393"/>
                </a:lnTo>
                <a:lnTo>
                  <a:pt x="160" y="393"/>
                </a:lnTo>
                <a:lnTo>
                  <a:pt x="166" y="391"/>
                </a:lnTo>
                <a:lnTo>
                  <a:pt x="171" y="388"/>
                </a:lnTo>
                <a:lnTo>
                  <a:pt x="176" y="383"/>
                </a:lnTo>
                <a:lnTo>
                  <a:pt x="383" y="176"/>
                </a:lnTo>
                <a:lnTo>
                  <a:pt x="383" y="176"/>
                </a:lnTo>
                <a:lnTo>
                  <a:pt x="388" y="171"/>
                </a:lnTo>
                <a:lnTo>
                  <a:pt x="389" y="166"/>
                </a:lnTo>
                <a:lnTo>
                  <a:pt x="393" y="159"/>
                </a:lnTo>
                <a:lnTo>
                  <a:pt x="393" y="153"/>
                </a:lnTo>
                <a:lnTo>
                  <a:pt x="393" y="32"/>
                </a:lnTo>
                <a:lnTo>
                  <a:pt x="393" y="32"/>
                </a:lnTo>
                <a:lnTo>
                  <a:pt x="393" y="26"/>
                </a:lnTo>
                <a:lnTo>
                  <a:pt x="389" y="21"/>
                </a:lnTo>
                <a:lnTo>
                  <a:pt x="388" y="14"/>
                </a:lnTo>
                <a:lnTo>
                  <a:pt x="383" y="9"/>
                </a:lnTo>
                <a:lnTo>
                  <a:pt x="378" y="6"/>
                </a:lnTo>
                <a:lnTo>
                  <a:pt x="373" y="3"/>
                </a:lnTo>
                <a:lnTo>
                  <a:pt x="367" y="1"/>
                </a:lnTo>
                <a:lnTo>
                  <a:pt x="360" y="0"/>
                </a:lnTo>
                <a:lnTo>
                  <a:pt x="360" y="0"/>
                </a:lnTo>
                <a:close/>
                <a:moveTo>
                  <a:pt x="287" y="141"/>
                </a:moveTo>
                <a:lnTo>
                  <a:pt x="287" y="141"/>
                </a:lnTo>
                <a:lnTo>
                  <a:pt x="279" y="140"/>
                </a:lnTo>
                <a:lnTo>
                  <a:pt x="272" y="135"/>
                </a:lnTo>
                <a:lnTo>
                  <a:pt x="266" y="130"/>
                </a:lnTo>
                <a:lnTo>
                  <a:pt x="261" y="125"/>
                </a:lnTo>
                <a:lnTo>
                  <a:pt x="256" y="119"/>
                </a:lnTo>
                <a:lnTo>
                  <a:pt x="253" y="112"/>
                </a:lnTo>
                <a:lnTo>
                  <a:pt x="251" y="106"/>
                </a:lnTo>
                <a:lnTo>
                  <a:pt x="251" y="97"/>
                </a:lnTo>
                <a:lnTo>
                  <a:pt x="251" y="91"/>
                </a:lnTo>
                <a:lnTo>
                  <a:pt x="253" y="84"/>
                </a:lnTo>
                <a:lnTo>
                  <a:pt x="256" y="76"/>
                </a:lnTo>
                <a:lnTo>
                  <a:pt x="261" y="71"/>
                </a:lnTo>
                <a:lnTo>
                  <a:pt x="266" y="65"/>
                </a:lnTo>
                <a:lnTo>
                  <a:pt x="272" y="60"/>
                </a:lnTo>
                <a:lnTo>
                  <a:pt x="279" y="57"/>
                </a:lnTo>
                <a:lnTo>
                  <a:pt x="287" y="53"/>
                </a:lnTo>
                <a:lnTo>
                  <a:pt x="287" y="53"/>
                </a:lnTo>
                <a:lnTo>
                  <a:pt x="295" y="52"/>
                </a:lnTo>
                <a:lnTo>
                  <a:pt x="303" y="53"/>
                </a:lnTo>
                <a:lnTo>
                  <a:pt x="303" y="53"/>
                </a:lnTo>
                <a:lnTo>
                  <a:pt x="311" y="57"/>
                </a:lnTo>
                <a:lnTo>
                  <a:pt x="319" y="60"/>
                </a:lnTo>
                <a:lnTo>
                  <a:pt x="326" y="65"/>
                </a:lnTo>
                <a:lnTo>
                  <a:pt x="331" y="71"/>
                </a:lnTo>
                <a:lnTo>
                  <a:pt x="334" y="76"/>
                </a:lnTo>
                <a:lnTo>
                  <a:pt x="337" y="84"/>
                </a:lnTo>
                <a:lnTo>
                  <a:pt x="339" y="91"/>
                </a:lnTo>
                <a:lnTo>
                  <a:pt x="339" y="97"/>
                </a:lnTo>
                <a:lnTo>
                  <a:pt x="339" y="106"/>
                </a:lnTo>
                <a:lnTo>
                  <a:pt x="337" y="112"/>
                </a:lnTo>
                <a:lnTo>
                  <a:pt x="334" y="119"/>
                </a:lnTo>
                <a:lnTo>
                  <a:pt x="331" y="125"/>
                </a:lnTo>
                <a:lnTo>
                  <a:pt x="326" y="130"/>
                </a:lnTo>
                <a:lnTo>
                  <a:pt x="319" y="135"/>
                </a:lnTo>
                <a:lnTo>
                  <a:pt x="311" y="140"/>
                </a:lnTo>
                <a:lnTo>
                  <a:pt x="303" y="141"/>
                </a:lnTo>
                <a:lnTo>
                  <a:pt x="303" y="141"/>
                </a:lnTo>
                <a:lnTo>
                  <a:pt x="295" y="143"/>
                </a:lnTo>
                <a:lnTo>
                  <a:pt x="287" y="141"/>
                </a:lnTo>
                <a:lnTo>
                  <a:pt x="287" y="141"/>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19" name="Money"/>
          <p:cNvSpPr>
            <a:spLocks noEditPoints="1"/>
          </p:cNvSpPr>
          <p:nvPr/>
        </p:nvSpPr>
        <p:spPr bwMode="auto">
          <a:xfrm>
            <a:off x="11454801" y="3229243"/>
            <a:ext cx="539412" cy="999887"/>
          </a:xfrm>
          <a:custGeom>
            <a:avLst/>
            <a:gdLst>
              <a:gd name="T0" fmla="*/ 103 w 246"/>
              <a:gd name="T1" fmla="*/ 241 h 456"/>
              <a:gd name="T2" fmla="*/ 44 w 246"/>
              <a:gd name="T3" fmla="*/ 212 h 456"/>
              <a:gd name="T4" fmla="*/ 20 w 246"/>
              <a:gd name="T5" fmla="*/ 182 h 456"/>
              <a:gd name="T6" fmla="*/ 7 w 246"/>
              <a:gd name="T7" fmla="*/ 129 h 456"/>
              <a:gd name="T8" fmla="*/ 13 w 246"/>
              <a:gd name="T9" fmla="*/ 89 h 456"/>
              <a:gd name="T10" fmla="*/ 33 w 246"/>
              <a:gd name="T11" fmla="*/ 58 h 456"/>
              <a:gd name="T12" fmla="*/ 83 w 246"/>
              <a:gd name="T13" fmla="*/ 29 h 456"/>
              <a:gd name="T14" fmla="*/ 103 w 246"/>
              <a:gd name="T15" fmla="*/ 18 h 456"/>
              <a:gd name="T16" fmla="*/ 114 w 246"/>
              <a:gd name="T17" fmla="*/ 1 h 456"/>
              <a:gd name="T18" fmla="*/ 122 w 246"/>
              <a:gd name="T19" fmla="*/ 0 h 456"/>
              <a:gd name="T20" fmla="*/ 139 w 246"/>
              <a:gd name="T21" fmla="*/ 11 h 456"/>
              <a:gd name="T22" fmla="*/ 140 w 246"/>
              <a:gd name="T23" fmla="*/ 24 h 456"/>
              <a:gd name="T24" fmla="*/ 193 w 246"/>
              <a:gd name="T25" fmla="*/ 42 h 456"/>
              <a:gd name="T26" fmla="*/ 214 w 246"/>
              <a:gd name="T27" fmla="*/ 62 h 456"/>
              <a:gd name="T28" fmla="*/ 230 w 246"/>
              <a:gd name="T29" fmla="*/ 93 h 456"/>
              <a:gd name="T30" fmla="*/ 232 w 246"/>
              <a:gd name="T31" fmla="*/ 101 h 456"/>
              <a:gd name="T32" fmla="*/ 215 w 246"/>
              <a:gd name="T33" fmla="*/ 117 h 456"/>
              <a:gd name="T34" fmla="*/ 181 w 246"/>
              <a:gd name="T35" fmla="*/ 120 h 456"/>
              <a:gd name="T36" fmla="*/ 166 w 246"/>
              <a:gd name="T37" fmla="*/ 109 h 456"/>
              <a:gd name="T38" fmla="*/ 157 w 246"/>
              <a:gd name="T39" fmla="*/ 93 h 456"/>
              <a:gd name="T40" fmla="*/ 140 w 246"/>
              <a:gd name="T41" fmla="*/ 181 h 456"/>
              <a:gd name="T42" fmla="*/ 193 w 246"/>
              <a:gd name="T43" fmla="*/ 200 h 456"/>
              <a:gd name="T44" fmla="*/ 224 w 246"/>
              <a:gd name="T45" fmla="*/ 225 h 456"/>
              <a:gd name="T46" fmla="*/ 241 w 246"/>
              <a:gd name="T47" fmla="*/ 254 h 456"/>
              <a:gd name="T48" fmla="*/ 246 w 246"/>
              <a:gd name="T49" fmla="*/ 292 h 456"/>
              <a:gd name="T50" fmla="*/ 235 w 246"/>
              <a:gd name="T51" fmla="*/ 344 h 456"/>
              <a:gd name="T52" fmla="*/ 219 w 246"/>
              <a:gd name="T53" fmla="*/ 370 h 456"/>
              <a:gd name="T54" fmla="*/ 194 w 246"/>
              <a:gd name="T55" fmla="*/ 389 h 456"/>
              <a:gd name="T56" fmla="*/ 140 w 246"/>
              <a:gd name="T57" fmla="*/ 409 h 456"/>
              <a:gd name="T58" fmla="*/ 139 w 246"/>
              <a:gd name="T59" fmla="*/ 445 h 456"/>
              <a:gd name="T60" fmla="*/ 122 w 246"/>
              <a:gd name="T61" fmla="*/ 456 h 456"/>
              <a:gd name="T62" fmla="*/ 114 w 246"/>
              <a:gd name="T63" fmla="*/ 455 h 456"/>
              <a:gd name="T64" fmla="*/ 103 w 246"/>
              <a:gd name="T65" fmla="*/ 438 h 456"/>
              <a:gd name="T66" fmla="*/ 83 w 246"/>
              <a:gd name="T67" fmla="*/ 406 h 456"/>
              <a:gd name="T68" fmla="*/ 31 w 246"/>
              <a:gd name="T69" fmla="*/ 376 h 456"/>
              <a:gd name="T70" fmla="*/ 13 w 246"/>
              <a:gd name="T71" fmla="*/ 352 h 456"/>
              <a:gd name="T72" fmla="*/ 0 w 246"/>
              <a:gd name="T73" fmla="*/ 319 h 456"/>
              <a:gd name="T74" fmla="*/ 10 w 246"/>
              <a:gd name="T75" fmla="*/ 300 h 456"/>
              <a:gd name="T76" fmla="*/ 48 w 246"/>
              <a:gd name="T77" fmla="*/ 293 h 456"/>
              <a:gd name="T78" fmla="*/ 64 w 246"/>
              <a:gd name="T79" fmla="*/ 300 h 456"/>
              <a:gd name="T80" fmla="*/ 72 w 246"/>
              <a:gd name="T81" fmla="*/ 316 h 456"/>
              <a:gd name="T82" fmla="*/ 90 w 246"/>
              <a:gd name="T83" fmla="*/ 341 h 456"/>
              <a:gd name="T84" fmla="*/ 103 w 246"/>
              <a:gd name="T85" fmla="*/ 349 h 456"/>
              <a:gd name="T86" fmla="*/ 96 w 246"/>
              <a:gd name="T87" fmla="*/ 83 h 456"/>
              <a:gd name="T88" fmla="*/ 80 w 246"/>
              <a:gd name="T89" fmla="*/ 98 h 456"/>
              <a:gd name="T90" fmla="*/ 74 w 246"/>
              <a:gd name="T91" fmla="*/ 111 h 456"/>
              <a:gd name="T92" fmla="*/ 70 w 246"/>
              <a:gd name="T93" fmla="*/ 125 h 456"/>
              <a:gd name="T94" fmla="*/ 75 w 246"/>
              <a:gd name="T95" fmla="*/ 145 h 456"/>
              <a:gd name="T96" fmla="*/ 83 w 246"/>
              <a:gd name="T97" fmla="*/ 156 h 456"/>
              <a:gd name="T98" fmla="*/ 103 w 246"/>
              <a:gd name="T99" fmla="*/ 169 h 456"/>
              <a:gd name="T100" fmla="*/ 140 w 246"/>
              <a:gd name="T101" fmla="*/ 352 h 456"/>
              <a:gd name="T102" fmla="*/ 165 w 246"/>
              <a:gd name="T103" fmla="*/ 341 h 456"/>
              <a:gd name="T104" fmla="*/ 176 w 246"/>
              <a:gd name="T105" fmla="*/ 327 h 456"/>
              <a:gd name="T106" fmla="*/ 184 w 246"/>
              <a:gd name="T107" fmla="*/ 301 h 456"/>
              <a:gd name="T108" fmla="*/ 181 w 246"/>
              <a:gd name="T109" fmla="*/ 285 h 456"/>
              <a:gd name="T110" fmla="*/ 173 w 246"/>
              <a:gd name="T111" fmla="*/ 272 h 456"/>
              <a:gd name="T112" fmla="*/ 152 w 246"/>
              <a:gd name="T113" fmla="*/ 2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 h="456">
                <a:moveTo>
                  <a:pt x="103" y="349"/>
                </a:moveTo>
                <a:lnTo>
                  <a:pt x="103" y="241"/>
                </a:lnTo>
                <a:lnTo>
                  <a:pt x="103" y="241"/>
                </a:lnTo>
                <a:lnTo>
                  <a:pt x="80" y="233"/>
                </a:lnTo>
                <a:lnTo>
                  <a:pt x="61" y="223"/>
                </a:lnTo>
                <a:lnTo>
                  <a:pt x="44" y="212"/>
                </a:lnTo>
                <a:lnTo>
                  <a:pt x="30" y="199"/>
                </a:lnTo>
                <a:lnTo>
                  <a:pt x="30" y="199"/>
                </a:lnTo>
                <a:lnTo>
                  <a:pt x="20" y="182"/>
                </a:lnTo>
                <a:lnTo>
                  <a:pt x="13" y="166"/>
                </a:lnTo>
                <a:lnTo>
                  <a:pt x="8" y="148"/>
                </a:lnTo>
                <a:lnTo>
                  <a:pt x="7" y="129"/>
                </a:lnTo>
                <a:lnTo>
                  <a:pt x="7" y="129"/>
                </a:lnTo>
                <a:lnTo>
                  <a:pt x="8" y="107"/>
                </a:lnTo>
                <a:lnTo>
                  <a:pt x="13" y="89"/>
                </a:lnTo>
                <a:lnTo>
                  <a:pt x="21" y="73"/>
                </a:lnTo>
                <a:lnTo>
                  <a:pt x="33" y="58"/>
                </a:lnTo>
                <a:lnTo>
                  <a:pt x="33" y="58"/>
                </a:lnTo>
                <a:lnTo>
                  <a:pt x="48" y="45"/>
                </a:lnTo>
                <a:lnTo>
                  <a:pt x="64" y="36"/>
                </a:lnTo>
                <a:lnTo>
                  <a:pt x="83" y="29"/>
                </a:lnTo>
                <a:lnTo>
                  <a:pt x="103" y="24"/>
                </a:lnTo>
                <a:lnTo>
                  <a:pt x="103" y="18"/>
                </a:lnTo>
                <a:lnTo>
                  <a:pt x="103" y="18"/>
                </a:lnTo>
                <a:lnTo>
                  <a:pt x="105" y="11"/>
                </a:lnTo>
                <a:lnTo>
                  <a:pt x="109" y="5"/>
                </a:lnTo>
                <a:lnTo>
                  <a:pt x="114" y="1"/>
                </a:lnTo>
                <a:lnTo>
                  <a:pt x="122" y="0"/>
                </a:lnTo>
                <a:lnTo>
                  <a:pt x="122" y="0"/>
                </a:lnTo>
                <a:lnTo>
                  <a:pt x="122" y="0"/>
                </a:lnTo>
                <a:lnTo>
                  <a:pt x="129" y="1"/>
                </a:lnTo>
                <a:lnTo>
                  <a:pt x="136" y="5"/>
                </a:lnTo>
                <a:lnTo>
                  <a:pt x="139" y="11"/>
                </a:lnTo>
                <a:lnTo>
                  <a:pt x="140" y="18"/>
                </a:lnTo>
                <a:lnTo>
                  <a:pt x="140" y="24"/>
                </a:lnTo>
                <a:lnTo>
                  <a:pt x="140" y="24"/>
                </a:lnTo>
                <a:lnTo>
                  <a:pt x="160" y="29"/>
                </a:lnTo>
                <a:lnTo>
                  <a:pt x="176" y="34"/>
                </a:lnTo>
                <a:lnTo>
                  <a:pt x="193" y="42"/>
                </a:lnTo>
                <a:lnTo>
                  <a:pt x="206" y="52"/>
                </a:lnTo>
                <a:lnTo>
                  <a:pt x="206" y="52"/>
                </a:lnTo>
                <a:lnTo>
                  <a:pt x="214" y="62"/>
                </a:lnTo>
                <a:lnTo>
                  <a:pt x="220" y="71"/>
                </a:lnTo>
                <a:lnTo>
                  <a:pt x="225" y="81"/>
                </a:lnTo>
                <a:lnTo>
                  <a:pt x="230" y="93"/>
                </a:lnTo>
                <a:lnTo>
                  <a:pt x="230" y="93"/>
                </a:lnTo>
                <a:lnTo>
                  <a:pt x="232" y="96"/>
                </a:lnTo>
                <a:lnTo>
                  <a:pt x="232" y="101"/>
                </a:lnTo>
                <a:lnTo>
                  <a:pt x="228" y="107"/>
                </a:lnTo>
                <a:lnTo>
                  <a:pt x="224" y="114"/>
                </a:lnTo>
                <a:lnTo>
                  <a:pt x="215" y="117"/>
                </a:lnTo>
                <a:lnTo>
                  <a:pt x="186" y="120"/>
                </a:lnTo>
                <a:lnTo>
                  <a:pt x="186" y="120"/>
                </a:lnTo>
                <a:lnTo>
                  <a:pt x="181" y="120"/>
                </a:lnTo>
                <a:lnTo>
                  <a:pt x="175" y="117"/>
                </a:lnTo>
                <a:lnTo>
                  <a:pt x="170" y="114"/>
                </a:lnTo>
                <a:lnTo>
                  <a:pt x="166" y="109"/>
                </a:lnTo>
                <a:lnTo>
                  <a:pt x="166" y="109"/>
                </a:lnTo>
                <a:lnTo>
                  <a:pt x="163" y="99"/>
                </a:lnTo>
                <a:lnTo>
                  <a:pt x="157" y="93"/>
                </a:lnTo>
                <a:lnTo>
                  <a:pt x="149" y="86"/>
                </a:lnTo>
                <a:lnTo>
                  <a:pt x="140" y="81"/>
                </a:lnTo>
                <a:lnTo>
                  <a:pt x="140" y="181"/>
                </a:lnTo>
                <a:lnTo>
                  <a:pt x="140" y="181"/>
                </a:lnTo>
                <a:lnTo>
                  <a:pt x="168" y="191"/>
                </a:lnTo>
                <a:lnTo>
                  <a:pt x="193" y="200"/>
                </a:lnTo>
                <a:lnTo>
                  <a:pt x="210" y="212"/>
                </a:lnTo>
                <a:lnTo>
                  <a:pt x="219" y="218"/>
                </a:lnTo>
                <a:lnTo>
                  <a:pt x="224" y="225"/>
                </a:lnTo>
                <a:lnTo>
                  <a:pt x="224" y="225"/>
                </a:lnTo>
                <a:lnTo>
                  <a:pt x="233" y="238"/>
                </a:lnTo>
                <a:lnTo>
                  <a:pt x="241" y="254"/>
                </a:lnTo>
                <a:lnTo>
                  <a:pt x="245" y="272"/>
                </a:lnTo>
                <a:lnTo>
                  <a:pt x="246" y="292"/>
                </a:lnTo>
                <a:lnTo>
                  <a:pt x="246" y="292"/>
                </a:lnTo>
                <a:lnTo>
                  <a:pt x="245" y="314"/>
                </a:lnTo>
                <a:lnTo>
                  <a:pt x="240" y="334"/>
                </a:lnTo>
                <a:lnTo>
                  <a:pt x="235" y="344"/>
                </a:lnTo>
                <a:lnTo>
                  <a:pt x="230" y="354"/>
                </a:lnTo>
                <a:lnTo>
                  <a:pt x="219" y="370"/>
                </a:lnTo>
                <a:lnTo>
                  <a:pt x="219" y="370"/>
                </a:lnTo>
                <a:lnTo>
                  <a:pt x="210" y="378"/>
                </a:lnTo>
                <a:lnTo>
                  <a:pt x="202" y="385"/>
                </a:lnTo>
                <a:lnTo>
                  <a:pt x="194" y="389"/>
                </a:lnTo>
                <a:lnTo>
                  <a:pt x="184" y="396"/>
                </a:lnTo>
                <a:lnTo>
                  <a:pt x="165" y="404"/>
                </a:lnTo>
                <a:lnTo>
                  <a:pt x="140" y="409"/>
                </a:lnTo>
                <a:lnTo>
                  <a:pt x="140" y="438"/>
                </a:lnTo>
                <a:lnTo>
                  <a:pt x="140" y="438"/>
                </a:lnTo>
                <a:lnTo>
                  <a:pt x="139" y="445"/>
                </a:lnTo>
                <a:lnTo>
                  <a:pt x="136" y="451"/>
                </a:lnTo>
                <a:lnTo>
                  <a:pt x="129" y="455"/>
                </a:lnTo>
                <a:lnTo>
                  <a:pt x="122" y="456"/>
                </a:lnTo>
                <a:lnTo>
                  <a:pt x="122" y="456"/>
                </a:lnTo>
                <a:lnTo>
                  <a:pt x="122" y="456"/>
                </a:lnTo>
                <a:lnTo>
                  <a:pt x="114" y="455"/>
                </a:lnTo>
                <a:lnTo>
                  <a:pt x="109" y="451"/>
                </a:lnTo>
                <a:lnTo>
                  <a:pt x="105" y="445"/>
                </a:lnTo>
                <a:lnTo>
                  <a:pt x="103" y="438"/>
                </a:lnTo>
                <a:lnTo>
                  <a:pt x="103" y="409"/>
                </a:lnTo>
                <a:lnTo>
                  <a:pt x="103" y="409"/>
                </a:lnTo>
                <a:lnTo>
                  <a:pt x="83" y="406"/>
                </a:lnTo>
                <a:lnTo>
                  <a:pt x="64" y="399"/>
                </a:lnTo>
                <a:lnTo>
                  <a:pt x="48" y="389"/>
                </a:lnTo>
                <a:lnTo>
                  <a:pt x="31" y="376"/>
                </a:lnTo>
                <a:lnTo>
                  <a:pt x="31" y="376"/>
                </a:lnTo>
                <a:lnTo>
                  <a:pt x="21" y="365"/>
                </a:lnTo>
                <a:lnTo>
                  <a:pt x="13" y="352"/>
                </a:lnTo>
                <a:lnTo>
                  <a:pt x="7" y="337"/>
                </a:lnTo>
                <a:lnTo>
                  <a:pt x="0" y="319"/>
                </a:lnTo>
                <a:lnTo>
                  <a:pt x="0" y="319"/>
                </a:lnTo>
                <a:lnTo>
                  <a:pt x="0" y="311"/>
                </a:lnTo>
                <a:lnTo>
                  <a:pt x="4" y="305"/>
                </a:lnTo>
                <a:lnTo>
                  <a:pt x="10" y="300"/>
                </a:lnTo>
                <a:lnTo>
                  <a:pt x="17" y="297"/>
                </a:lnTo>
                <a:lnTo>
                  <a:pt x="48" y="293"/>
                </a:lnTo>
                <a:lnTo>
                  <a:pt x="48" y="293"/>
                </a:lnTo>
                <a:lnTo>
                  <a:pt x="54" y="293"/>
                </a:lnTo>
                <a:lnTo>
                  <a:pt x="59" y="297"/>
                </a:lnTo>
                <a:lnTo>
                  <a:pt x="64" y="300"/>
                </a:lnTo>
                <a:lnTo>
                  <a:pt x="67" y="305"/>
                </a:lnTo>
                <a:lnTo>
                  <a:pt x="67" y="305"/>
                </a:lnTo>
                <a:lnTo>
                  <a:pt x="72" y="316"/>
                </a:lnTo>
                <a:lnTo>
                  <a:pt x="78" y="327"/>
                </a:lnTo>
                <a:lnTo>
                  <a:pt x="78" y="327"/>
                </a:lnTo>
                <a:lnTo>
                  <a:pt x="90" y="341"/>
                </a:lnTo>
                <a:lnTo>
                  <a:pt x="96" y="345"/>
                </a:lnTo>
                <a:lnTo>
                  <a:pt x="103" y="349"/>
                </a:lnTo>
                <a:lnTo>
                  <a:pt x="103" y="349"/>
                </a:lnTo>
                <a:close/>
                <a:moveTo>
                  <a:pt x="103" y="81"/>
                </a:moveTo>
                <a:lnTo>
                  <a:pt x="103" y="81"/>
                </a:lnTo>
                <a:lnTo>
                  <a:pt x="96" y="83"/>
                </a:lnTo>
                <a:lnTo>
                  <a:pt x="90" y="88"/>
                </a:lnTo>
                <a:lnTo>
                  <a:pt x="85" y="93"/>
                </a:lnTo>
                <a:lnTo>
                  <a:pt x="80" y="98"/>
                </a:lnTo>
                <a:lnTo>
                  <a:pt x="80" y="98"/>
                </a:lnTo>
                <a:lnTo>
                  <a:pt x="75" y="104"/>
                </a:lnTo>
                <a:lnTo>
                  <a:pt x="74" y="111"/>
                </a:lnTo>
                <a:lnTo>
                  <a:pt x="72" y="117"/>
                </a:lnTo>
                <a:lnTo>
                  <a:pt x="70" y="125"/>
                </a:lnTo>
                <a:lnTo>
                  <a:pt x="70" y="125"/>
                </a:lnTo>
                <a:lnTo>
                  <a:pt x="72" y="132"/>
                </a:lnTo>
                <a:lnTo>
                  <a:pt x="74" y="138"/>
                </a:lnTo>
                <a:lnTo>
                  <a:pt x="75" y="145"/>
                </a:lnTo>
                <a:lnTo>
                  <a:pt x="78" y="150"/>
                </a:lnTo>
                <a:lnTo>
                  <a:pt x="78" y="150"/>
                </a:lnTo>
                <a:lnTo>
                  <a:pt x="83" y="156"/>
                </a:lnTo>
                <a:lnTo>
                  <a:pt x="90" y="161"/>
                </a:lnTo>
                <a:lnTo>
                  <a:pt x="96" y="164"/>
                </a:lnTo>
                <a:lnTo>
                  <a:pt x="103" y="169"/>
                </a:lnTo>
                <a:lnTo>
                  <a:pt x="103" y="81"/>
                </a:lnTo>
                <a:close/>
                <a:moveTo>
                  <a:pt x="140" y="352"/>
                </a:moveTo>
                <a:lnTo>
                  <a:pt x="140" y="352"/>
                </a:lnTo>
                <a:lnTo>
                  <a:pt x="150" y="350"/>
                </a:lnTo>
                <a:lnTo>
                  <a:pt x="158" y="345"/>
                </a:lnTo>
                <a:lnTo>
                  <a:pt x="165" y="341"/>
                </a:lnTo>
                <a:lnTo>
                  <a:pt x="171" y="334"/>
                </a:lnTo>
                <a:lnTo>
                  <a:pt x="171" y="334"/>
                </a:lnTo>
                <a:lnTo>
                  <a:pt x="176" y="327"/>
                </a:lnTo>
                <a:lnTo>
                  <a:pt x="181" y="319"/>
                </a:lnTo>
                <a:lnTo>
                  <a:pt x="183" y="311"/>
                </a:lnTo>
                <a:lnTo>
                  <a:pt x="184" y="301"/>
                </a:lnTo>
                <a:lnTo>
                  <a:pt x="184" y="301"/>
                </a:lnTo>
                <a:lnTo>
                  <a:pt x="183" y="293"/>
                </a:lnTo>
                <a:lnTo>
                  <a:pt x="181" y="285"/>
                </a:lnTo>
                <a:lnTo>
                  <a:pt x="178" y="279"/>
                </a:lnTo>
                <a:lnTo>
                  <a:pt x="173" y="272"/>
                </a:lnTo>
                <a:lnTo>
                  <a:pt x="173" y="272"/>
                </a:lnTo>
                <a:lnTo>
                  <a:pt x="168" y="266"/>
                </a:lnTo>
                <a:lnTo>
                  <a:pt x="160" y="261"/>
                </a:lnTo>
                <a:lnTo>
                  <a:pt x="152" y="256"/>
                </a:lnTo>
                <a:lnTo>
                  <a:pt x="140" y="252"/>
                </a:lnTo>
                <a:lnTo>
                  <a:pt x="140" y="35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0" name="Star"/>
          <p:cNvSpPr>
            <a:spLocks/>
          </p:cNvSpPr>
          <p:nvPr/>
        </p:nvSpPr>
        <p:spPr bwMode="auto">
          <a:xfrm>
            <a:off x="11226757" y="4726880"/>
            <a:ext cx="999887" cy="962610"/>
          </a:xfrm>
          <a:custGeom>
            <a:avLst/>
            <a:gdLst>
              <a:gd name="T0" fmla="*/ 303 w 456"/>
              <a:gd name="T1" fmla="*/ 132 h 439"/>
              <a:gd name="T2" fmla="*/ 399 w 456"/>
              <a:gd name="T3" fmla="*/ 127 h 439"/>
              <a:gd name="T4" fmla="*/ 419 w 456"/>
              <a:gd name="T5" fmla="*/ 129 h 439"/>
              <a:gd name="T6" fmla="*/ 433 w 456"/>
              <a:gd name="T7" fmla="*/ 137 h 439"/>
              <a:gd name="T8" fmla="*/ 445 w 456"/>
              <a:gd name="T9" fmla="*/ 148 h 439"/>
              <a:gd name="T10" fmla="*/ 453 w 456"/>
              <a:gd name="T11" fmla="*/ 163 h 439"/>
              <a:gd name="T12" fmla="*/ 456 w 456"/>
              <a:gd name="T13" fmla="*/ 179 h 439"/>
              <a:gd name="T14" fmla="*/ 453 w 456"/>
              <a:gd name="T15" fmla="*/ 196 h 439"/>
              <a:gd name="T16" fmla="*/ 445 w 456"/>
              <a:gd name="T17" fmla="*/ 212 h 439"/>
              <a:gd name="T18" fmla="*/ 432 w 456"/>
              <a:gd name="T19" fmla="*/ 223 h 439"/>
              <a:gd name="T20" fmla="*/ 385 w 456"/>
              <a:gd name="T21" fmla="*/ 367 h 439"/>
              <a:gd name="T22" fmla="*/ 388 w 456"/>
              <a:gd name="T23" fmla="*/ 377 h 439"/>
              <a:gd name="T24" fmla="*/ 388 w 456"/>
              <a:gd name="T25" fmla="*/ 395 h 439"/>
              <a:gd name="T26" fmla="*/ 383 w 456"/>
              <a:gd name="T27" fmla="*/ 411 h 439"/>
              <a:gd name="T28" fmla="*/ 373 w 456"/>
              <a:gd name="T29" fmla="*/ 424 h 439"/>
              <a:gd name="T30" fmla="*/ 360 w 456"/>
              <a:gd name="T31" fmla="*/ 434 h 439"/>
              <a:gd name="T32" fmla="*/ 344 w 456"/>
              <a:gd name="T33" fmla="*/ 439 h 439"/>
              <a:gd name="T34" fmla="*/ 328 w 456"/>
              <a:gd name="T35" fmla="*/ 439 h 439"/>
              <a:gd name="T36" fmla="*/ 311 w 456"/>
              <a:gd name="T37" fmla="*/ 432 h 439"/>
              <a:gd name="T38" fmla="*/ 228 w 456"/>
              <a:gd name="T39" fmla="*/ 367 h 439"/>
              <a:gd name="T40" fmla="*/ 152 w 456"/>
              <a:gd name="T41" fmla="*/ 427 h 439"/>
              <a:gd name="T42" fmla="*/ 135 w 456"/>
              <a:gd name="T43" fmla="*/ 437 h 439"/>
              <a:gd name="T44" fmla="*/ 119 w 456"/>
              <a:gd name="T45" fmla="*/ 439 h 439"/>
              <a:gd name="T46" fmla="*/ 103 w 456"/>
              <a:gd name="T47" fmla="*/ 437 h 439"/>
              <a:gd name="T48" fmla="*/ 88 w 456"/>
              <a:gd name="T49" fmla="*/ 429 h 439"/>
              <a:gd name="T50" fmla="*/ 77 w 456"/>
              <a:gd name="T51" fmla="*/ 417 h 439"/>
              <a:gd name="T52" fmla="*/ 68 w 456"/>
              <a:gd name="T53" fmla="*/ 403 h 439"/>
              <a:gd name="T54" fmla="*/ 67 w 456"/>
              <a:gd name="T55" fmla="*/ 387 h 439"/>
              <a:gd name="T56" fmla="*/ 70 w 456"/>
              <a:gd name="T57" fmla="*/ 367 h 439"/>
              <a:gd name="T58" fmla="*/ 23 w 456"/>
              <a:gd name="T59" fmla="*/ 223 h 439"/>
              <a:gd name="T60" fmla="*/ 16 w 456"/>
              <a:gd name="T61" fmla="*/ 219 h 439"/>
              <a:gd name="T62" fmla="*/ 5 w 456"/>
              <a:gd name="T63" fmla="*/ 204 h 439"/>
              <a:gd name="T64" fmla="*/ 0 w 456"/>
              <a:gd name="T65" fmla="*/ 188 h 439"/>
              <a:gd name="T66" fmla="*/ 0 w 456"/>
              <a:gd name="T67" fmla="*/ 171 h 439"/>
              <a:gd name="T68" fmla="*/ 5 w 456"/>
              <a:gd name="T69" fmla="*/ 157 h 439"/>
              <a:gd name="T70" fmla="*/ 15 w 456"/>
              <a:gd name="T71" fmla="*/ 142 h 439"/>
              <a:gd name="T72" fmla="*/ 28 w 456"/>
              <a:gd name="T73" fmla="*/ 132 h 439"/>
              <a:gd name="T74" fmla="*/ 46 w 456"/>
              <a:gd name="T75" fmla="*/ 127 h 439"/>
              <a:gd name="T76" fmla="*/ 152 w 456"/>
              <a:gd name="T77" fmla="*/ 132 h 439"/>
              <a:gd name="T78" fmla="*/ 176 w 456"/>
              <a:gd name="T79" fmla="*/ 39 h 439"/>
              <a:gd name="T80" fmla="*/ 184 w 456"/>
              <a:gd name="T81" fmla="*/ 21 h 439"/>
              <a:gd name="T82" fmla="*/ 196 w 456"/>
              <a:gd name="T83" fmla="*/ 10 h 439"/>
              <a:gd name="T84" fmla="*/ 212 w 456"/>
              <a:gd name="T85" fmla="*/ 2 h 439"/>
              <a:gd name="T86" fmla="*/ 228 w 456"/>
              <a:gd name="T87" fmla="*/ 0 h 439"/>
              <a:gd name="T88" fmla="*/ 243 w 456"/>
              <a:gd name="T89" fmla="*/ 2 h 439"/>
              <a:gd name="T90" fmla="*/ 259 w 456"/>
              <a:gd name="T91" fmla="*/ 10 h 439"/>
              <a:gd name="T92" fmla="*/ 270 w 456"/>
              <a:gd name="T93" fmla="*/ 21 h 439"/>
              <a:gd name="T94" fmla="*/ 279 w 456"/>
              <a:gd name="T95" fmla="*/ 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439">
                <a:moveTo>
                  <a:pt x="279" y="39"/>
                </a:moveTo>
                <a:lnTo>
                  <a:pt x="303" y="132"/>
                </a:lnTo>
                <a:lnTo>
                  <a:pt x="399" y="127"/>
                </a:lnTo>
                <a:lnTo>
                  <a:pt x="399" y="127"/>
                </a:lnTo>
                <a:lnTo>
                  <a:pt x="409" y="127"/>
                </a:lnTo>
                <a:lnTo>
                  <a:pt x="419" y="129"/>
                </a:lnTo>
                <a:lnTo>
                  <a:pt x="427" y="132"/>
                </a:lnTo>
                <a:lnTo>
                  <a:pt x="433" y="137"/>
                </a:lnTo>
                <a:lnTo>
                  <a:pt x="440" y="142"/>
                </a:lnTo>
                <a:lnTo>
                  <a:pt x="445" y="148"/>
                </a:lnTo>
                <a:lnTo>
                  <a:pt x="450" y="157"/>
                </a:lnTo>
                <a:lnTo>
                  <a:pt x="453" y="163"/>
                </a:lnTo>
                <a:lnTo>
                  <a:pt x="455" y="171"/>
                </a:lnTo>
                <a:lnTo>
                  <a:pt x="456" y="179"/>
                </a:lnTo>
                <a:lnTo>
                  <a:pt x="455" y="188"/>
                </a:lnTo>
                <a:lnTo>
                  <a:pt x="453" y="196"/>
                </a:lnTo>
                <a:lnTo>
                  <a:pt x="450" y="204"/>
                </a:lnTo>
                <a:lnTo>
                  <a:pt x="445" y="212"/>
                </a:lnTo>
                <a:lnTo>
                  <a:pt x="438" y="219"/>
                </a:lnTo>
                <a:lnTo>
                  <a:pt x="432" y="223"/>
                </a:lnTo>
                <a:lnTo>
                  <a:pt x="350" y="277"/>
                </a:lnTo>
                <a:lnTo>
                  <a:pt x="385" y="367"/>
                </a:lnTo>
                <a:lnTo>
                  <a:pt x="385" y="367"/>
                </a:lnTo>
                <a:lnTo>
                  <a:pt x="388" y="377"/>
                </a:lnTo>
                <a:lnTo>
                  <a:pt x="388" y="387"/>
                </a:lnTo>
                <a:lnTo>
                  <a:pt x="388" y="395"/>
                </a:lnTo>
                <a:lnTo>
                  <a:pt x="386" y="403"/>
                </a:lnTo>
                <a:lnTo>
                  <a:pt x="383" y="411"/>
                </a:lnTo>
                <a:lnTo>
                  <a:pt x="378" y="417"/>
                </a:lnTo>
                <a:lnTo>
                  <a:pt x="373" y="424"/>
                </a:lnTo>
                <a:lnTo>
                  <a:pt x="367" y="429"/>
                </a:lnTo>
                <a:lnTo>
                  <a:pt x="360" y="434"/>
                </a:lnTo>
                <a:lnTo>
                  <a:pt x="352" y="437"/>
                </a:lnTo>
                <a:lnTo>
                  <a:pt x="344" y="439"/>
                </a:lnTo>
                <a:lnTo>
                  <a:pt x="336" y="439"/>
                </a:lnTo>
                <a:lnTo>
                  <a:pt x="328" y="439"/>
                </a:lnTo>
                <a:lnTo>
                  <a:pt x="319" y="437"/>
                </a:lnTo>
                <a:lnTo>
                  <a:pt x="311" y="432"/>
                </a:lnTo>
                <a:lnTo>
                  <a:pt x="303" y="427"/>
                </a:lnTo>
                <a:lnTo>
                  <a:pt x="228" y="367"/>
                </a:lnTo>
                <a:lnTo>
                  <a:pt x="152" y="427"/>
                </a:lnTo>
                <a:lnTo>
                  <a:pt x="152" y="427"/>
                </a:lnTo>
                <a:lnTo>
                  <a:pt x="143" y="432"/>
                </a:lnTo>
                <a:lnTo>
                  <a:pt x="135" y="437"/>
                </a:lnTo>
                <a:lnTo>
                  <a:pt x="127" y="439"/>
                </a:lnTo>
                <a:lnTo>
                  <a:pt x="119" y="439"/>
                </a:lnTo>
                <a:lnTo>
                  <a:pt x="111" y="439"/>
                </a:lnTo>
                <a:lnTo>
                  <a:pt x="103" y="437"/>
                </a:lnTo>
                <a:lnTo>
                  <a:pt x="94" y="434"/>
                </a:lnTo>
                <a:lnTo>
                  <a:pt x="88" y="429"/>
                </a:lnTo>
                <a:lnTo>
                  <a:pt x="81" y="424"/>
                </a:lnTo>
                <a:lnTo>
                  <a:pt x="77" y="417"/>
                </a:lnTo>
                <a:lnTo>
                  <a:pt x="72" y="411"/>
                </a:lnTo>
                <a:lnTo>
                  <a:pt x="68" y="403"/>
                </a:lnTo>
                <a:lnTo>
                  <a:pt x="67" y="395"/>
                </a:lnTo>
                <a:lnTo>
                  <a:pt x="67" y="387"/>
                </a:lnTo>
                <a:lnTo>
                  <a:pt x="67" y="377"/>
                </a:lnTo>
                <a:lnTo>
                  <a:pt x="70" y="367"/>
                </a:lnTo>
                <a:lnTo>
                  <a:pt x="104" y="277"/>
                </a:lnTo>
                <a:lnTo>
                  <a:pt x="23" y="223"/>
                </a:lnTo>
                <a:lnTo>
                  <a:pt x="23" y="223"/>
                </a:lnTo>
                <a:lnTo>
                  <a:pt x="16" y="219"/>
                </a:lnTo>
                <a:lnTo>
                  <a:pt x="10" y="212"/>
                </a:lnTo>
                <a:lnTo>
                  <a:pt x="5" y="204"/>
                </a:lnTo>
                <a:lnTo>
                  <a:pt x="2" y="196"/>
                </a:lnTo>
                <a:lnTo>
                  <a:pt x="0" y="188"/>
                </a:lnTo>
                <a:lnTo>
                  <a:pt x="0" y="179"/>
                </a:lnTo>
                <a:lnTo>
                  <a:pt x="0" y="171"/>
                </a:lnTo>
                <a:lnTo>
                  <a:pt x="2" y="163"/>
                </a:lnTo>
                <a:lnTo>
                  <a:pt x="5" y="157"/>
                </a:lnTo>
                <a:lnTo>
                  <a:pt x="10" y="148"/>
                </a:lnTo>
                <a:lnTo>
                  <a:pt x="15" y="142"/>
                </a:lnTo>
                <a:lnTo>
                  <a:pt x="21" y="137"/>
                </a:lnTo>
                <a:lnTo>
                  <a:pt x="28" y="132"/>
                </a:lnTo>
                <a:lnTo>
                  <a:pt x="36" y="129"/>
                </a:lnTo>
                <a:lnTo>
                  <a:pt x="46" y="127"/>
                </a:lnTo>
                <a:lnTo>
                  <a:pt x="55" y="127"/>
                </a:lnTo>
                <a:lnTo>
                  <a:pt x="152" y="132"/>
                </a:lnTo>
                <a:lnTo>
                  <a:pt x="176" y="39"/>
                </a:lnTo>
                <a:lnTo>
                  <a:pt x="176" y="39"/>
                </a:lnTo>
                <a:lnTo>
                  <a:pt x="179" y="29"/>
                </a:lnTo>
                <a:lnTo>
                  <a:pt x="184" y="21"/>
                </a:lnTo>
                <a:lnTo>
                  <a:pt x="191" y="15"/>
                </a:lnTo>
                <a:lnTo>
                  <a:pt x="196" y="10"/>
                </a:lnTo>
                <a:lnTo>
                  <a:pt x="204" y="5"/>
                </a:lnTo>
                <a:lnTo>
                  <a:pt x="212" y="2"/>
                </a:lnTo>
                <a:lnTo>
                  <a:pt x="218" y="0"/>
                </a:lnTo>
                <a:lnTo>
                  <a:pt x="228" y="0"/>
                </a:lnTo>
                <a:lnTo>
                  <a:pt x="236" y="0"/>
                </a:lnTo>
                <a:lnTo>
                  <a:pt x="243" y="2"/>
                </a:lnTo>
                <a:lnTo>
                  <a:pt x="251" y="5"/>
                </a:lnTo>
                <a:lnTo>
                  <a:pt x="259" y="10"/>
                </a:lnTo>
                <a:lnTo>
                  <a:pt x="266" y="15"/>
                </a:lnTo>
                <a:lnTo>
                  <a:pt x="270" y="21"/>
                </a:lnTo>
                <a:lnTo>
                  <a:pt x="275" y="29"/>
                </a:lnTo>
                <a:lnTo>
                  <a:pt x="279" y="39"/>
                </a:lnTo>
                <a:lnTo>
                  <a:pt x="279" y="39"/>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1" name="Paperclip"/>
          <p:cNvSpPr>
            <a:spLocks/>
          </p:cNvSpPr>
          <p:nvPr/>
        </p:nvSpPr>
        <p:spPr bwMode="auto">
          <a:xfrm>
            <a:off x="11250876" y="6075412"/>
            <a:ext cx="947262" cy="999887"/>
          </a:xfrm>
          <a:custGeom>
            <a:avLst/>
            <a:gdLst>
              <a:gd name="T0" fmla="*/ 393 w 432"/>
              <a:gd name="T1" fmla="*/ 432 h 456"/>
              <a:gd name="T2" fmla="*/ 364 w 432"/>
              <a:gd name="T3" fmla="*/ 450 h 456"/>
              <a:gd name="T4" fmla="*/ 331 w 432"/>
              <a:gd name="T5" fmla="*/ 456 h 456"/>
              <a:gd name="T6" fmla="*/ 299 w 432"/>
              <a:gd name="T7" fmla="*/ 455 h 456"/>
              <a:gd name="T8" fmla="*/ 266 w 432"/>
              <a:gd name="T9" fmla="*/ 442 h 456"/>
              <a:gd name="T10" fmla="*/ 237 w 432"/>
              <a:gd name="T11" fmla="*/ 419 h 456"/>
              <a:gd name="T12" fmla="*/ 31 w 432"/>
              <a:gd name="T13" fmla="*/ 213 h 456"/>
              <a:gd name="T14" fmla="*/ 12 w 432"/>
              <a:gd name="T15" fmla="*/ 181 h 456"/>
              <a:gd name="T16" fmla="*/ 2 w 432"/>
              <a:gd name="T17" fmla="*/ 147 h 456"/>
              <a:gd name="T18" fmla="*/ 4 w 432"/>
              <a:gd name="T19" fmla="*/ 109 h 456"/>
              <a:gd name="T20" fmla="*/ 18 w 432"/>
              <a:gd name="T21" fmla="*/ 73 h 456"/>
              <a:gd name="T22" fmla="*/ 46 w 432"/>
              <a:gd name="T23" fmla="*/ 37 h 456"/>
              <a:gd name="T24" fmla="*/ 70 w 432"/>
              <a:gd name="T25" fmla="*/ 18 h 456"/>
              <a:gd name="T26" fmla="*/ 113 w 432"/>
              <a:gd name="T27" fmla="*/ 3 h 456"/>
              <a:gd name="T28" fmla="*/ 157 w 432"/>
              <a:gd name="T29" fmla="*/ 1 h 456"/>
              <a:gd name="T30" fmla="*/ 201 w 432"/>
              <a:gd name="T31" fmla="*/ 13 h 456"/>
              <a:gd name="T32" fmla="*/ 240 w 432"/>
              <a:gd name="T33" fmla="*/ 34 h 456"/>
              <a:gd name="T34" fmla="*/ 408 w 432"/>
              <a:gd name="T35" fmla="*/ 197 h 456"/>
              <a:gd name="T36" fmla="*/ 413 w 432"/>
              <a:gd name="T37" fmla="*/ 210 h 456"/>
              <a:gd name="T38" fmla="*/ 408 w 432"/>
              <a:gd name="T39" fmla="*/ 222 h 456"/>
              <a:gd name="T40" fmla="*/ 388 w 432"/>
              <a:gd name="T41" fmla="*/ 227 h 456"/>
              <a:gd name="T42" fmla="*/ 238 w 432"/>
              <a:gd name="T43" fmla="*/ 76 h 456"/>
              <a:gd name="T44" fmla="*/ 183 w 432"/>
              <a:gd name="T45" fmla="*/ 44 h 456"/>
              <a:gd name="T46" fmla="*/ 137 w 432"/>
              <a:gd name="T47" fmla="*/ 34 h 456"/>
              <a:gd name="T48" fmla="*/ 103 w 432"/>
              <a:gd name="T49" fmla="*/ 41 h 456"/>
              <a:gd name="T50" fmla="*/ 70 w 432"/>
              <a:gd name="T51" fmla="*/ 62 h 456"/>
              <a:gd name="T52" fmla="*/ 49 w 432"/>
              <a:gd name="T53" fmla="*/ 90 h 456"/>
              <a:gd name="T54" fmla="*/ 38 w 432"/>
              <a:gd name="T55" fmla="*/ 116 h 456"/>
              <a:gd name="T56" fmla="*/ 36 w 432"/>
              <a:gd name="T57" fmla="*/ 143 h 456"/>
              <a:gd name="T58" fmla="*/ 53 w 432"/>
              <a:gd name="T59" fmla="*/ 184 h 456"/>
              <a:gd name="T60" fmla="*/ 261 w 432"/>
              <a:gd name="T61" fmla="*/ 394 h 456"/>
              <a:gd name="T62" fmla="*/ 305 w 432"/>
              <a:gd name="T63" fmla="*/ 421 h 456"/>
              <a:gd name="T64" fmla="*/ 351 w 432"/>
              <a:gd name="T65" fmla="*/ 417 h 456"/>
              <a:gd name="T66" fmla="*/ 378 w 432"/>
              <a:gd name="T67" fmla="*/ 399 h 456"/>
              <a:gd name="T68" fmla="*/ 393 w 432"/>
              <a:gd name="T69" fmla="*/ 375 h 456"/>
              <a:gd name="T70" fmla="*/ 396 w 432"/>
              <a:gd name="T71" fmla="*/ 352 h 456"/>
              <a:gd name="T72" fmla="*/ 380 w 432"/>
              <a:gd name="T73" fmla="*/ 310 h 456"/>
              <a:gd name="T74" fmla="*/ 217 w 432"/>
              <a:gd name="T75" fmla="*/ 145 h 456"/>
              <a:gd name="T76" fmla="*/ 186 w 432"/>
              <a:gd name="T77" fmla="*/ 117 h 456"/>
              <a:gd name="T78" fmla="*/ 150 w 432"/>
              <a:gd name="T79" fmla="*/ 103 h 456"/>
              <a:gd name="T80" fmla="*/ 123 w 432"/>
              <a:gd name="T81" fmla="*/ 117 h 456"/>
              <a:gd name="T82" fmla="*/ 110 w 432"/>
              <a:gd name="T83" fmla="*/ 135 h 456"/>
              <a:gd name="T84" fmla="*/ 116 w 432"/>
              <a:gd name="T85" fmla="*/ 166 h 456"/>
              <a:gd name="T86" fmla="*/ 154 w 432"/>
              <a:gd name="T87" fmla="*/ 209 h 456"/>
              <a:gd name="T88" fmla="*/ 308 w 432"/>
              <a:gd name="T89" fmla="*/ 365 h 456"/>
              <a:gd name="T90" fmla="*/ 305 w 432"/>
              <a:gd name="T91" fmla="*/ 383 h 456"/>
              <a:gd name="T92" fmla="*/ 292 w 432"/>
              <a:gd name="T93" fmla="*/ 388 h 456"/>
              <a:gd name="T94" fmla="*/ 129 w 432"/>
              <a:gd name="T95" fmla="*/ 233 h 456"/>
              <a:gd name="T96" fmla="*/ 101 w 432"/>
              <a:gd name="T97" fmla="*/ 204 h 456"/>
              <a:gd name="T98" fmla="*/ 77 w 432"/>
              <a:gd name="T99" fmla="*/ 160 h 456"/>
              <a:gd name="T100" fmla="*/ 75 w 432"/>
              <a:gd name="T101" fmla="*/ 132 h 456"/>
              <a:gd name="T102" fmla="*/ 88 w 432"/>
              <a:gd name="T103" fmla="*/ 103 h 456"/>
              <a:gd name="T104" fmla="*/ 108 w 432"/>
              <a:gd name="T105" fmla="*/ 83 h 456"/>
              <a:gd name="T106" fmla="*/ 141 w 432"/>
              <a:gd name="T107" fmla="*/ 68 h 456"/>
              <a:gd name="T108" fmla="*/ 171 w 432"/>
              <a:gd name="T109" fmla="*/ 72 h 456"/>
              <a:gd name="T110" fmla="*/ 215 w 432"/>
              <a:gd name="T111" fmla="*/ 96 h 456"/>
              <a:gd name="T112" fmla="*/ 388 w 432"/>
              <a:gd name="T113" fmla="*/ 267 h 456"/>
              <a:gd name="T114" fmla="*/ 413 w 432"/>
              <a:gd name="T115" fmla="*/ 298 h 456"/>
              <a:gd name="T116" fmla="*/ 427 w 432"/>
              <a:gd name="T117" fmla="*/ 328 h 456"/>
              <a:gd name="T118" fmla="*/ 432 w 432"/>
              <a:gd name="T119" fmla="*/ 359 h 456"/>
              <a:gd name="T120" fmla="*/ 426 w 432"/>
              <a:gd name="T121" fmla="*/ 388 h 456"/>
              <a:gd name="T122" fmla="*/ 409 w 432"/>
              <a:gd name="T123" fmla="*/ 41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456">
                <a:moveTo>
                  <a:pt x="403" y="424"/>
                </a:moveTo>
                <a:lnTo>
                  <a:pt x="403" y="424"/>
                </a:lnTo>
                <a:lnTo>
                  <a:pt x="393" y="432"/>
                </a:lnTo>
                <a:lnTo>
                  <a:pt x="383" y="439"/>
                </a:lnTo>
                <a:lnTo>
                  <a:pt x="374" y="445"/>
                </a:lnTo>
                <a:lnTo>
                  <a:pt x="364" y="450"/>
                </a:lnTo>
                <a:lnTo>
                  <a:pt x="354" y="453"/>
                </a:lnTo>
                <a:lnTo>
                  <a:pt x="343" y="455"/>
                </a:lnTo>
                <a:lnTo>
                  <a:pt x="331" y="456"/>
                </a:lnTo>
                <a:lnTo>
                  <a:pt x="320" y="456"/>
                </a:lnTo>
                <a:lnTo>
                  <a:pt x="308" y="456"/>
                </a:lnTo>
                <a:lnTo>
                  <a:pt x="299" y="455"/>
                </a:lnTo>
                <a:lnTo>
                  <a:pt x="287" y="452"/>
                </a:lnTo>
                <a:lnTo>
                  <a:pt x="276" y="447"/>
                </a:lnTo>
                <a:lnTo>
                  <a:pt x="266" y="442"/>
                </a:lnTo>
                <a:lnTo>
                  <a:pt x="255" y="435"/>
                </a:lnTo>
                <a:lnTo>
                  <a:pt x="245" y="427"/>
                </a:lnTo>
                <a:lnTo>
                  <a:pt x="237" y="419"/>
                </a:lnTo>
                <a:lnTo>
                  <a:pt x="41" y="223"/>
                </a:lnTo>
                <a:lnTo>
                  <a:pt x="41" y="223"/>
                </a:lnTo>
                <a:lnTo>
                  <a:pt x="31" y="213"/>
                </a:lnTo>
                <a:lnTo>
                  <a:pt x="23" y="204"/>
                </a:lnTo>
                <a:lnTo>
                  <a:pt x="17" y="192"/>
                </a:lnTo>
                <a:lnTo>
                  <a:pt x="12" y="181"/>
                </a:lnTo>
                <a:lnTo>
                  <a:pt x="7" y="169"/>
                </a:lnTo>
                <a:lnTo>
                  <a:pt x="4" y="158"/>
                </a:lnTo>
                <a:lnTo>
                  <a:pt x="2" y="147"/>
                </a:lnTo>
                <a:lnTo>
                  <a:pt x="0" y="134"/>
                </a:lnTo>
                <a:lnTo>
                  <a:pt x="2" y="122"/>
                </a:lnTo>
                <a:lnTo>
                  <a:pt x="4" y="109"/>
                </a:lnTo>
                <a:lnTo>
                  <a:pt x="7" y="98"/>
                </a:lnTo>
                <a:lnTo>
                  <a:pt x="12" y="85"/>
                </a:lnTo>
                <a:lnTo>
                  <a:pt x="18" y="73"/>
                </a:lnTo>
                <a:lnTo>
                  <a:pt x="26" y="60"/>
                </a:lnTo>
                <a:lnTo>
                  <a:pt x="35" y="49"/>
                </a:lnTo>
                <a:lnTo>
                  <a:pt x="46" y="37"/>
                </a:lnTo>
                <a:lnTo>
                  <a:pt x="46" y="37"/>
                </a:lnTo>
                <a:lnTo>
                  <a:pt x="57" y="28"/>
                </a:lnTo>
                <a:lnTo>
                  <a:pt x="70" y="18"/>
                </a:lnTo>
                <a:lnTo>
                  <a:pt x="85" y="11"/>
                </a:lnTo>
                <a:lnTo>
                  <a:pt x="98" y="6"/>
                </a:lnTo>
                <a:lnTo>
                  <a:pt x="113" y="3"/>
                </a:lnTo>
                <a:lnTo>
                  <a:pt x="127" y="1"/>
                </a:lnTo>
                <a:lnTo>
                  <a:pt x="142" y="0"/>
                </a:lnTo>
                <a:lnTo>
                  <a:pt x="157" y="1"/>
                </a:lnTo>
                <a:lnTo>
                  <a:pt x="171" y="5"/>
                </a:lnTo>
                <a:lnTo>
                  <a:pt x="186" y="8"/>
                </a:lnTo>
                <a:lnTo>
                  <a:pt x="201" y="13"/>
                </a:lnTo>
                <a:lnTo>
                  <a:pt x="214" y="19"/>
                </a:lnTo>
                <a:lnTo>
                  <a:pt x="227" y="26"/>
                </a:lnTo>
                <a:lnTo>
                  <a:pt x="240" y="34"/>
                </a:lnTo>
                <a:lnTo>
                  <a:pt x="251" y="42"/>
                </a:lnTo>
                <a:lnTo>
                  <a:pt x="263" y="52"/>
                </a:lnTo>
                <a:lnTo>
                  <a:pt x="408" y="197"/>
                </a:lnTo>
                <a:lnTo>
                  <a:pt x="408" y="197"/>
                </a:lnTo>
                <a:lnTo>
                  <a:pt x="411" y="204"/>
                </a:lnTo>
                <a:lnTo>
                  <a:pt x="413" y="210"/>
                </a:lnTo>
                <a:lnTo>
                  <a:pt x="411" y="217"/>
                </a:lnTo>
                <a:lnTo>
                  <a:pt x="408" y="222"/>
                </a:lnTo>
                <a:lnTo>
                  <a:pt x="408" y="222"/>
                </a:lnTo>
                <a:lnTo>
                  <a:pt x="401" y="227"/>
                </a:lnTo>
                <a:lnTo>
                  <a:pt x="395" y="227"/>
                </a:lnTo>
                <a:lnTo>
                  <a:pt x="388" y="227"/>
                </a:lnTo>
                <a:lnTo>
                  <a:pt x="383" y="222"/>
                </a:lnTo>
                <a:lnTo>
                  <a:pt x="238" y="76"/>
                </a:lnTo>
                <a:lnTo>
                  <a:pt x="238" y="76"/>
                </a:lnTo>
                <a:lnTo>
                  <a:pt x="222" y="63"/>
                </a:lnTo>
                <a:lnTo>
                  <a:pt x="204" y="52"/>
                </a:lnTo>
                <a:lnTo>
                  <a:pt x="183" y="44"/>
                </a:lnTo>
                <a:lnTo>
                  <a:pt x="160" y="37"/>
                </a:lnTo>
                <a:lnTo>
                  <a:pt x="149" y="36"/>
                </a:lnTo>
                <a:lnTo>
                  <a:pt x="137" y="34"/>
                </a:lnTo>
                <a:lnTo>
                  <a:pt x="126" y="36"/>
                </a:lnTo>
                <a:lnTo>
                  <a:pt x="114" y="37"/>
                </a:lnTo>
                <a:lnTo>
                  <a:pt x="103" y="41"/>
                </a:lnTo>
                <a:lnTo>
                  <a:pt x="92" y="45"/>
                </a:lnTo>
                <a:lnTo>
                  <a:pt x="80" y="54"/>
                </a:lnTo>
                <a:lnTo>
                  <a:pt x="70" y="62"/>
                </a:lnTo>
                <a:lnTo>
                  <a:pt x="70" y="62"/>
                </a:lnTo>
                <a:lnTo>
                  <a:pt x="56" y="80"/>
                </a:lnTo>
                <a:lnTo>
                  <a:pt x="49" y="90"/>
                </a:lnTo>
                <a:lnTo>
                  <a:pt x="44" y="98"/>
                </a:lnTo>
                <a:lnTo>
                  <a:pt x="41" y="107"/>
                </a:lnTo>
                <a:lnTo>
                  <a:pt x="38" y="116"/>
                </a:lnTo>
                <a:lnTo>
                  <a:pt x="36" y="125"/>
                </a:lnTo>
                <a:lnTo>
                  <a:pt x="36" y="134"/>
                </a:lnTo>
                <a:lnTo>
                  <a:pt x="36" y="143"/>
                </a:lnTo>
                <a:lnTo>
                  <a:pt x="38" y="151"/>
                </a:lnTo>
                <a:lnTo>
                  <a:pt x="43" y="168"/>
                </a:lnTo>
                <a:lnTo>
                  <a:pt x="53" y="184"/>
                </a:lnTo>
                <a:lnTo>
                  <a:pt x="66" y="199"/>
                </a:lnTo>
                <a:lnTo>
                  <a:pt x="261" y="394"/>
                </a:lnTo>
                <a:lnTo>
                  <a:pt x="261" y="394"/>
                </a:lnTo>
                <a:lnTo>
                  <a:pt x="274" y="406"/>
                </a:lnTo>
                <a:lnTo>
                  <a:pt x="289" y="414"/>
                </a:lnTo>
                <a:lnTo>
                  <a:pt x="305" y="421"/>
                </a:lnTo>
                <a:lnTo>
                  <a:pt x="320" y="422"/>
                </a:lnTo>
                <a:lnTo>
                  <a:pt x="336" y="421"/>
                </a:lnTo>
                <a:lnTo>
                  <a:pt x="351" y="417"/>
                </a:lnTo>
                <a:lnTo>
                  <a:pt x="365" y="409"/>
                </a:lnTo>
                <a:lnTo>
                  <a:pt x="378" y="399"/>
                </a:lnTo>
                <a:lnTo>
                  <a:pt x="378" y="399"/>
                </a:lnTo>
                <a:lnTo>
                  <a:pt x="385" y="391"/>
                </a:lnTo>
                <a:lnTo>
                  <a:pt x="390" y="383"/>
                </a:lnTo>
                <a:lnTo>
                  <a:pt x="393" y="375"/>
                </a:lnTo>
                <a:lnTo>
                  <a:pt x="396" y="367"/>
                </a:lnTo>
                <a:lnTo>
                  <a:pt x="396" y="359"/>
                </a:lnTo>
                <a:lnTo>
                  <a:pt x="396" y="352"/>
                </a:lnTo>
                <a:lnTo>
                  <a:pt x="393" y="336"/>
                </a:lnTo>
                <a:lnTo>
                  <a:pt x="387" y="323"/>
                </a:lnTo>
                <a:lnTo>
                  <a:pt x="380" y="310"/>
                </a:lnTo>
                <a:lnTo>
                  <a:pt x="370" y="300"/>
                </a:lnTo>
                <a:lnTo>
                  <a:pt x="364" y="292"/>
                </a:lnTo>
                <a:lnTo>
                  <a:pt x="217" y="145"/>
                </a:lnTo>
                <a:lnTo>
                  <a:pt x="217" y="145"/>
                </a:lnTo>
                <a:lnTo>
                  <a:pt x="201" y="129"/>
                </a:lnTo>
                <a:lnTo>
                  <a:pt x="186" y="117"/>
                </a:lnTo>
                <a:lnTo>
                  <a:pt x="173" y="109"/>
                </a:lnTo>
                <a:lnTo>
                  <a:pt x="162" y="104"/>
                </a:lnTo>
                <a:lnTo>
                  <a:pt x="150" y="103"/>
                </a:lnTo>
                <a:lnTo>
                  <a:pt x="141" y="104"/>
                </a:lnTo>
                <a:lnTo>
                  <a:pt x="132" y="109"/>
                </a:lnTo>
                <a:lnTo>
                  <a:pt x="123" y="117"/>
                </a:lnTo>
                <a:lnTo>
                  <a:pt x="123" y="117"/>
                </a:lnTo>
                <a:lnTo>
                  <a:pt x="114" y="127"/>
                </a:lnTo>
                <a:lnTo>
                  <a:pt x="110" y="135"/>
                </a:lnTo>
                <a:lnTo>
                  <a:pt x="108" y="145"/>
                </a:lnTo>
                <a:lnTo>
                  <a:pt x="111" y="155"/>
                </a:lnTo>
                <a:lnTo>
                  <a:pt x="116" y="166"/>
                </a:lnTo>
                <a:lnTo>
                  <a:pt x="126" y="178"/>
                </a:lnTo>
                <a:lnTo>
                  <a:pt x="137" y="192"/>
                </a:lnTo>
                <a:lnTo>
                  <a:pt x="154" y="209"/>
                </a:lnTo>
                <a:lnTo>
                  <a:pt x="305" y="359"/>
                </a:lnTo>
                <a:lnTo>
                  <a:pt x="305" y="359"/>
                </a:lnTo>
                <a:lnTo>
                  <a:pt x="308" y="365"/>
                </a:lnTo>
                <a:lnTo>
                  <a:pt x="310" y="372"/>
                </a:lnTo>
                <a:lnTo>
                  <a:pt x="308" y="378"/>
                </a:lnTo>
                <a:lnTo>
                  <a:pt x="305" y="383"/>
                </a:lnTo>
                <a:lnTo>
                  <a:pt x="305" y="383"/>
                </a:lnTo>
                <a:lnTo>
                  <a:pt x="299" y="388"/>
                </a:lnTo>
                <a:lnTo>
                  <a:pt x="292" y="388"/>
                </a:lnTo>
                <a:lnTo>
                  <a:pt x="286" y="388"/>
                </a:lnTo>
                <a:lnTo>
                  <a:pt x="281" y="383"/>
                </a:lnTo>
                <a:lnTo>
                  <a:pt x="129" y="233"/>
                </a:lnTo>
                <a:lnTo>
                  <a:pt x="129" y="233"/>
                </a:lnTo>
                <a:lnTo>
                  <a:pt x="114" y="218"/>
                </a:lnTo>
                <a:lnTo>
                  <a:pt x="101" y="204"/>
                </a:lnTo>
                <a:lnTo>
                  <a:pt x="88" y="187"/>
                </a:lnTo>
                <a:lnTo>
                  <a:pt x="80" y="169"/>
                </a:lnTo>
                <a:lnTo>
                  <a:pt x="77" y="160"/>
                </a:lnTo>
                <a:lnTo>
                  <a:pt x="74" y="151"/>
                </a:lnTo>
                <a:lnTo>
                  <a:pt x="74" y="142"/>
                </a:lnTo>
                <a:lnTo>
                  <a:pt x="75" y="132"/>
                </a:lnTo>
                <a:lnTo>
                  <a:pt x="77" y="122"/>
                </a:lnTo>
                <a:lnTo>
                  <a:pt x="82" y="112"/>
                </a:lnTo>
                <a:lnTo>
                  <a:pt x="88" y="103"/>
                </a:lnTo>
                <a:lnTo>
                  <a:pt x="98" y="93"/>
                </a:lnTo>
                <a:lnTo>
                  <a:pt x="98" y="93"/>
                </a:lnTo>
                <a:lnTo>
                  <a:pt x="108" y="83"/>
                </a:lnTo>
                <a:lnTo>
                  <a:pt x="119" y="76"/>
                </a:lnTo>
                <a:lnTo>
                  <a:pt x="131" y="72"/>
                </a:lnTo>
                <a:lnTo>
                  <a:pt x="141" y="68"/>
                </a:lnTo>
                <a:lnTo>
                  <a:pt x="150" y="68"/>
                </a:lnTo>
                <a:lnTo>
                  <a:pt x="162" y="68"/>
                </a:lnTo>
                <a:lnTo>
                  <a:pt x="171" y="72"/>
                </a:lnTo>
                <a:lnTo>
                  <a:pt x="181" y="75"/>
                </a:lnTo>
                <a:lnTo>
                  <a:pt x="199" y="85"/>
                </a:lnTo>
                <a:lnTo>
                  <a:pt x="215" y="96"/>
                </a:lnTo>
                <a:lnTo>
                  <a:pt x="230" y="109"/>
                </a:lnTo>
                <a:lnTo>
                  <a:pt x="242" y="121"/>
                </a:lnTo>
                <a:lnTo>
                  <a:pt x="388" y="267"/>
                </a:lnTo>
                <a:lnTo>
                  <a:pt x="388" y="267"/>
                </a:lnTo>
                <a:lnTo>
                  <a:pt x="405" y="287"/>
                </a:lnTo>
                <a:lnTo>
                  <a:pt x="413" y="298"/>
                </a:lnTo>
                <a:lnTo>
                  <a:pt x="419" y="308"/>
                </a:lnTo>
                <a:lnTo>
                  <a:pt x="424" y="318"/>
                </a:lnTo>
                <a:lnTo>
                  <a:pt x="427" y="328"/>
                </a:lnTo>
                <a:lnTo>
                  <a:pt x="429" y="339"/>
                </a:lnTo>
                <a:lnTo>
                  <a:pt x="431" y="349"/>
                </a:lnTo>
                <a:lnTo>
                  <a:pt x="432" y="359"/>
                </a:lnTo>
                <a:lnTo>
                  <a:pt x="431" y="368"/>
                </a:lnTo>
                <a:lnTo>
                  <a:pt x="429" y="378"/>
                </a:lnTo>
                <a:lnTo>
                  <a:pt x="426" y="388"/>
                </a:lnTo>
                <a:lnTo>
                  <a:pt x="422" y="398"/>
                </a:lnTo>
                <a:lnTo>
                  <a:pt x="416" y="406"/>
                </a:lnTo>
                <a:lnTo>
                  <a:pt x="409" y="416"/>
                </a:lnTo>
                <a:lnTo>
                  <a:pt x="403" y="424"/>
                </a:lnTo>
                <a:lnTo>
                  <a:pt x="403" y="42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2" name="Puzzle"/>
          <p:cNvSpPr>
            <a:spLocks/>
          </p:cNvSpPr>
          <p:nvPr/>
        </p:nvSpPr>
        <p:spPr bwMode="auto">
          <a:xfrm>
            <a:off x="11472343" y="8877727"/>
            <a:ext cx="504329" cy="1002080"/>
          </a:xfrm>
          <a:custGeom>
            <a:avLst/>
            <a:gdLst>
              <a:gd name="T0" fmla="*/ 154 w 230"/>
              <a:gd name="T1" fmla="*/ 395 h 457"/>
              <a:gd name="T2" fmla="*/ 142 w 230"/>
              <a:gd name="T3" fmla="*/ 377 h 457"/>
              <a:gd name="T4" fmla="*/ 152 w 230"/>
              <a:gd name="T5" fmla="*/ 361 h 457"/>
              <a:gd name="T6" fmla="*/ 188 w 230"/>
              <a:gd name="T7" fmla="*/ 353 h 457"/>
              <a:gd name="T8" fmla="*/ 224 w 230"/>
              <a:gd name="T9" fmla="*/ 364 h 457"/>
              <a:gd name="T10" fmla="*/ 227 w 230"/>
              <a:gd name="T11" fmla="*/ 256 h 457"/>
              <a:gd name="T12" fmla="*/ 216 w 230"/>
              <a:gd name="T13" fmla="*/ 252 h 457"/>
              <a:gd name="T14" fmla="*/ 211 w 230"/>
              <a:gd name="T15" fmla="*/ 256 h 457"/>
              <a:gd name="T16" fmla="*/ 188 w 230"/>
              <a:gd name="T17" fmla="*/ 265 h 457"/>
              <a:gd name="T18" fmla="*/ 157 w 230"/>
              <a:gd name="T19" fmla="*/ 245 h 457"/>
              <a:gd name="T20" fmla="*/ 160 w 230"/>
              <a:gd name="T21" fmla="*/ 204 h 457"/>
              <a:gd name="T22" fmla="*/ 172 w 230"/>
              <a:gd name="T23" fmla="*/ 196 h 457"/>
              <a:gd name="T24" fmla="*/ 199 w 230"/>
              <a:gd name="T25" fmla="*/ 194 h 457"/>
              <a:gd name="T26" fmla="*/ 216 w 230"/>
              <a:gd name="T27" fmla="*/ 204 h 457"/>
              <a:gd name="T28" fmla="*/ 222 w 230"/>
              <a:gd name="T29" fmla="*/ 206 h 457"/>
              <a:gd name="T30" fmla="*/ 230 w 230"/>
              <a:gd name="T31" fmla="*/ 103 h 457"/>
              <a:gd name="T32" fmla="*/ 212 w 230"/>
              <a:gd name="T33" fmla="*/ 90 h 457"/>
              <a:gd name="T34" fmla="*/ 168 w 230"/>
              <a:gd name="T35" fmla="*/ 106 h 457"/>
              <a:gd name="T36" fmla="*/ 144 w 230"/>
              <a:gd name="T37" fmla="*/ 84 h 457"/>
              <a:gd name="T38" fmla="*/ 142 w 230"/>
              <a:gd name="T39" fmla="*/ 77 h 457"/>
              <a:gd name="T40" fmla="*/ 158 w 230"/>
              <a:gd name="T41" fmla="*/ 49 h 457"/>
              <a:gd name="T42" fmla="*/ 149 w 230"/>
              <a:gd name="T43" fmla="*/ 13 h 457"/>
              <a:gd name="T44" fmla="*/ 137 w 230"/>
              <a:gd name="T45" fmla="*/ 5 h 457"/>
              <a:gd name="T46" fmla="*/ 95 w 230"/>
              <a:gd name="T47" fmla="*/ 5 h 457"/>
              <a:gd name="T48" fmla="*/ 72 w 230"/>
              <a:gd name="T49" fmla="*/ 43 h 457"/>
              <a:gd name="T50" fmla="*/ 82 w 230"/>
              <a:gd name="T51" fmla="*/ 69 h 457"/>
              <a:gd name="T52" fmla="*/ 88 w 230"/>
              <a:gd name="T53" fmla="*/ 80 h 457"/>
              <a:gd name="T54" fmla="*/ 79 w 230"/>
              <a:gd name="T55" fmla="*/ 98 h 457"/>
              <a:gd name="T56" fmla="*/ 59 w 230"/>
              <a:gd name="T57" fmla="*/ 106 h 457"/>
              <a:gd name="T58" fmla="*/ 18 w 230"/>
              <a:gd name="T59" fmla="*/ 90 h 457"/>
              <a:gd name="T60" fmla="*/ 0 w 230"/>
              <a:gd name="T61" fmla="*/ 103 h 457"/>
              <a:gd name="T62" fmla="*/ 9 w 230"/>
              <a:gd name="T63" fmla="*/ 206 h 457"/>
              <a:gd name="T64" fmla="*/ 15 w 230"/>
              <a:gd name="T65" fmla="*/ 204 h 457"/>
              <a:gd name="T66" fmla="*/ 35 w 230"/>
              <a:gd name="T67" fmla="*/ 193 h 457"/>
              <a:gd name="T68" fmla="*/ 61 w 230"/>
              <a:gd name="T69" fmla="*/ 198 h 457"/>
              <a:gd name="T70" fmla="*/ 79 w 230"/>
              <a:gd name="T71" fmla="*/ 230 h 457"/>
              <a:gd name="T72" fmla="*/ 67 w 230"/>
              <a:gd name="T73" fmla="*/ 256 h 457"/>
              <a:gd name="T74" fmla="*/ 44 w 230"/>
              <a:gd name="T75" fmla="*/ 265 h 457"/>
              <a:gd name="T76" fmla="*/ 20 w 230"/>
              <a:gd name="T77" fmla="*/ 256 h 457"/>
              <a:gd name="T78" fmla="*/ 15 w 230"/>
              <a:gd name="T79" fmla="*/ 252 h 457"/>
              <a:gd name="T80" fmla="*/ 4 w 230"/>
              <a:gd name="T81" fmla="*/ 256 h 457"/>
              <a:gd name="T82" fmla="*/ 7 w 230"/>
              <a:gd name="T83" fmla="*/ 364 h 457"/>
              <a:gd name="T84" fmla="*/ 43 w 230"/>
              <a:gd name="T85" fmla="*/ 353 h 457"/>
              <a:gd name="T86" fmla="*/ 79 w 230"/>
              <a:gd name="T87" fmla="*/ 361 h 457"/>
              <a:gd name="T88" fmla="*/ 88 w 230"/>
              <a:gd name="T89" fmla="*/ 377 h 457"/>
              <a:gd name="T90" fmla="*/ 79 w 230"/>
              <a:gd name="T91" fmla="*/ 392 h 457"/>
              <a:gd name="T92" fmla="*/ 74 w 230"/>
              <a:gd name="T93" fmla="*/ 424 h 457"/>
              <a:gd name="T94" fmla="*/ 87 w 230"/>
              <a:gd name="T95" fmla="*/ 447 h 457"/>
              <a:gd name="T96" fmla="*/ 111 w 230"/>
              <a:gd name="T97" fmla="*/ 457 h 457"/>
              <a:gd name="T98" fmla="*/ 152 w 230"/>
              <a:gd name="T99" fmla="*/ 4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 h="457">
                <a:moveTo>
                  <a:pt x="158" y="413"/>
                </a:moveTo>
                <a:lnTo>
                  <a:pt x="158" y="413"/>
                </a:lnTo>
                <a:lnTo>
                  <a:pt x="157" y="403"/>
                </a:lnTo>
                <a:lnTo>
                  <a:pt x="154" y="395"/>
                </a:lnTo>
                <a:lnTo>
                  <a:pt x="149" y="387"/>
                </a:lnTo>
                <a:lnTo>
                  <a:pt x="142" y="380"/>
                </a:lnTo>
                <a:lnTo>
                  <a:pt x="142" y="380"/>
                </a:lnTo>
                <a:lnTo>
                  <a:pt x="142" y="377"/>
                </a:lnTo>
                <a:lnTo>
                  <a:pt x="144" y="374"/>
                </a:lnTo>
                <a:lnTo>
                  <a:pt x="144" y="374"/>
                </a:lnTo>
                <a:lnTo>
                  <a:pt x="152" y="361"/>
                </a:lnTo>
                <a:lnTo>
                  <a:pt x="152" y="361"/>
                </a:lnTo>
                <a:lnTo>
                  <a:pt x="160" y="354"/>
                </a:lnTo>
                <a:lnTo>
                  <a:pt x="168" y="351"/>
                </a:lnTo>
                <a:lnTo>
                  <a:pt x="178" y="351"/>
                </a:lnTo>
                <a:lnTo>
                  <a:pt x="188" y="353"/>
                </a:lnTo>
                <a:lnTo>
                  <a:pt x="212" y="366"/>
                </a:lnTo>
                <a:lnTo>
                  <a:pt x="212" y="366"/>
                </a:lnTo>
                <a:lnTo>
                  <a:pt x="219" y="366"/>
                </a:lnTo>
                <a:lnTo>
                  <a:pt x="224" y="364"/>
                </a:lnTo>
                <a:lnTo>
                  <a:pt x="229" y="359"/>
                </a:lnTo>
                <a:lnTo>
                  <a:pt x="230" y="353"/>
                </a:lnTo>
                <a:lnTo>
                  <a:pt x="227" y="256"/>
                </a:lnTo>
                <a:lnTo>
                  <a:pt x="227" y="256"/>
                </a:lnTo>
                <a:lnTo>
                  <a:pt x="225" y="252"/>
                </a:lnTo>
                <a:lnTo>
                  <a:pt x="222" y="250"/>
                </a:lnTo>
                <a:lnTo>
                  <a:pt x="219" y="250"/>
                </a:lnTo>
                <a:lnTo>
                  <a:pt x="216" y="252"/>
                </a:lnTo>
                <a:lnTo>
                  <a:pt x="216" y="252"/>
                </a:lnTo>
                <a:lnTo>
                  <a:pt x="216" y="252"/>
                </a:lnTo>
                <a:lnTo>
                  <a:pt x="216" y="252"/>
                </a:lnTo>
                <a:lnTo>
                  <a:pt x="211" y="256"/>
                </a:lnTo>
                <a:lnTo>
                  <a:pt x="204" y="261"/>
                </a:lnTo>
                <a:lnTo>
                  <a:pt x="196" y="263"/>
                </a:lnTo>
                <a:lnTo>
                  <a:pt x="188" y="265"/>
                </a:lnTo>
                <a:lnTo>
                  <a:pt x="188" y="265"/>
                </a:lnTo>
                <a:lnTo>
                  <a:pt x="178" y="263"/>
                </a:lnTo>
                <a:lnTo>
                  <a:pt x="170" y="258"/>
                </a:lnTo>
                <a:lnTo>
                  <a:pt x="162" y="253"/>
                </a:lnTo>
                <a:lnTo>
                  <a:pt x="157" y="245"/>
                </a:lnTo>
                <a:lnTo>
                  <a:pt x="154" y="235"/>
                </a:lnTo>
                <a:lnTo>
                  <a:pt x="152" y="225"/>
                </a:lnTo>
                <a:lnTo>
                  <a:pt x="155" y="216"/>
                </a:lnTo>
                <a:lnTo>
                  <a:pt x="160" y="204"/>
                </a:lnTo>
                <a:lnTo>
                  <a:pt x="160" y="204"/>
                </a:lnTo>
                <a:lnTo>
                  <a:pt x="165" y="201"/>
                </a:lnTo>
                <a:lnTo>
                  <a:pt x="165" y="201"/>
                </a:lnTo>
                <a:lnTo>
                  <a:pt x="172" y="196"/>
                </a:lnTo>
                <a:lnTo>
                  <a:pt x="180" y="193"/>
                </a:lnTo>
                <a:lnTo>
                  <a:pt x="186" y="193"/>
                </a:lnTo>
                <a:lnTo>
                  <a:pt x="193" y="193"/>
                </a:lnTo>
                <a:lnTo>
                  <a:pt x="199" y="194"/>
                </a:lnTo>
                <a:lnTo>
                  <a:pt x="206" y="196"/>
                </a:lnTo>
                <a:lnTo>
                  <a:pt x="211" y="201"/>
                </a:lnTo>
                <a:lnTo>
                  <a:pt x="216" y="204"/>
                </a:lnTo>
                <a:lnTo>
                  <a:pt x="216" y="204"/>
                </a:lnTo>
                <a:lnTo>
                  <a:pt x="216" y="204"/>
                </a:lnTo>
                <a:lnTo>
                  <a:pt x="216" y="204"/>
                </a:lnTo>
                <a:lnTo>
                  <a:pt x="219" y="207"/>
                </a:lnTo>
                <a:lnTo>
                  <a:pt x="222" y="206"/>
                </a:lnTo>
                <a:lnTo>
                  <a:pt x="225" y="204"/>
                </a:lnTo>
                <a:lnTo>
                  <a:pt x="227" y="201"/>
                </a:lnTo>
                <a:lnTo>
                  <a:pt x="230" y="103"/>
                </a:lnTo>
                <a:lnTo>
                  <a:pt x="230" y="103"/>
                </a:lnTo>
                <a:lnTo>
                  <a:pt x="229" y="97"/>
                </a:lnTo>
                <a:lnTo>
                  <a:pt x="224" y="92"/>
                </a:lnTo>
                <a:lnTo>
                  <a:pt x="219" y="90"/>
                </a:lnTo>
                <a:lnTo>
                  <a:pt x="212" y="90"/>
                </a:lnTo>
                <a:lnTo>
                  <a:pt x="188" y="103"/>
                </a:lnTo>
                <a:lnTo>
                  <a:pt x="188" y="103"/>
                </a:lnTo>
                <a:lnTo>
                  <a:pt x="178" y="106"/>
                </a:lnTo>
                <a:lnTo>
                  <a:pt x="168" y="106"/>
                </a:lnTo>
                <a:lnTo>
                  <a:pt x="160" y="103"/>
                </a:lnTo>
                <a:lnTo>
                  <a:pt x="152" y="97"/>
                </a:lnTo>
                <a:lnTo>
                  <a:pt x="152" y="97"/>
                </a:lnTo>
                <a:lnTo>
                  <a:pt x="144" y="84"/>
                </a:lnTo>
                <a:lnTo>
                  <a:pt x="144" y="84"/>
                </a:lnTo>
                <a:lnTo>
                  <a:pt x="142" y="79"/>
                </a:lnTo>
                <a:lnTo>
                  <a:pt x="142" y="77"/>
                </a:lnTo>
                <a:lnTo>
                  <a:pt x="142" y="77"/>
                </a:lnTo>
                <a:lnTo>
                  <a:pt x="147" y="70"/>
                </a:lnTo>
                <a:lnTo>
                  <a:pt x="152" y="64"/>
                </a:lnTo>
                <a:lnTo>
                  <a:pt x="155" y="57"/>
                </a:lnTo>
                <a:lnTo>
                  <a:pt x="158" y="49"/>
                </a:lnTo>
                <a:lnTo>
                  <a:pt x="158" y="41"/>
                </a:lnTo>
                <a:lnTo>
                  <a:pt x="157" y="31"/>
                </a:lnTo>
                <a:lnTo>
                  <a:pt x="154" y="23"/>
                </a:lnTo>
                <a:lnTo>
                  <a:pt x="149" y="13"/>
                </a:lnTo>
                <a:lnTo>
                  <a:pt x="149" y="13"/>
                </a:lnTo>
                <a:lnTo>
                  <a:pt x="144" y="10"/>
                </a:lnTo>
                <a:lnTo>
                  <a:pt x="144" y="10"/>
                </a:lnTo>
                <a:lnTo>
                  <a:pt x="137" y="5"/>
                </a:lnTo>
                <a:lnTo>
                  <a:pt x="131" y="2"/>
                </a:lnTo>
                <a:lnTo>
                  <a:pt x="119" y="0"/>
                </a:lnTo>
                <a:lnTo>
                  <a:pt x="106" y="0"/>
                </a:lnTo>
                <a:lnTo>
                  <a:pt x="95" y="5"/>
                </a:lnTo>
                <a:lnTo>
                  <a:pt x="87" y="12"/>
                </a:lnTo>
                <a:lnTo>
                  <a:pt x="79" y="20"/>
                </a:lnTo>
                <a:lnTo>
                  <a:pt x="74" y="31"/>
                </a:lnTo>
                <a:lnTo>
                  <a:pt x="72" y="43"/>
                </a:lnTo>
                <a:lnTo>
                  <a:pt x="72" y="43"/>
                </a:lnTo>
                <a:lnTo>
                  <a:pt x="74" y="53"/>
                </a:lnTo>
                <a:lnTo>
                  <a:pt x="77" y="62"/>
                </a:lnTo>
                <a:lnTo>
                  <a:pt x="82" y="69"/>
                </a:lnTo>
                <a:lnTo>
                  <a:pt x="88" y="75"/>
                </a:lnTo>
                <a:lnTo>
                  <a:pt x="88" y="75"/>
                </a:lnTo>
                <a:lnTo>
                  <a:pt x="88" y="80"/>
                </a:lnTo>
                <a:lnTo>
                  <a:pt x="88" y="80"/>
                </a:lnTo>
                <a:lnTo>
                  <a:pt x="85" y="90"/>
                </a:lnTo>
                <a:lnTo>
                  <a:pt x="85" y="90"/>
                </a:lnTo>
                <a:lnTo>
                  <a:pt x="84" y="95"/>
                </a:lnTo>
                <a:lnTo>
                  <a:pt x="79" y="98"/>
                </a:lnTo>
                <a:lnTo>
                  <a:pt x="74" y="101"/>
                </a:lnTo>
                <a:lnTo>
                  <a:pt x="69" y="105"/>
                </a:lnTo>
                <a:lnTo>
                  <a:pt x="64" y="106"/>
                </a:lnTo>
                <a:lnTo>
                  <a:pt x="59" y="106"/>
                </a:lnTo>
                <a:lnTo>
                  <a:pt x="53" y="105"/>
                </a:lnTo>
                <a:lnTo>
                  <a:pt x="48" y="103"/>
                </a:lnTo>
                <a:lnTo>
                  <a:pt x="18" y="90"/>
                </a:lnTo>
                <a:lnTo>
                  <a:pt x="18" y="90"/>
                </a:lnTo>
                <a:lnTo>
                  <a:pt x="12" y="90"/>
                </a:lnTo>
                <a:lnTo>
                  <a:pt x="7" y="92"/>
                </a:lnTo>
                <a:lnTo>
                  <a:pt x="2" y="97"/>
                </a:lnTo>
                <a:lnTo>
                  <a:pt x="0" y="103"/>
                </a:lnTo>
                <a:lnTo>
                  <a:pt x="4" y="201"/>
                </a:lnTo>
                <a:lnTo>
                  <a:pt x="4" y="201"/>
                </a:lnTo>
                <a:lnTo>
                  <a:pt x="5" y="204"/>
                </a:lnTo>
                <a:lnTo>
                  <a:pt x="9" y="206"/>
                </a:lnTo>
                <a:lnTo>
                  <a:pt x="12" y="207"/>
                </a:lnTo>
                <a:lnTo>
                  <a:pt x="15" y="204"/>
                </a:lnTo>
                <a:lnTo>
                  <a:pt x="15" y="204"/>
                </a:lnTo>
                <a:lnTo>
                  <a:pt x="15" y="204"/>
                </a:lnTo>
                <a:lnTo>
                  <a:pt x="15" y="204"/>
                </a:lnTo>
                <a:lnTo>
                  <a:pt x="20" y="199"/>
                </a:lnTo>
                <a:lnTo>
                  <a:pt x="26" y="196"/>
                </a:lnTo>
                <a:lnTo>
                  <a:pt x="35" y="193"/>
                </a:lnTo>
                <a:lnTo>
                  <a:pt x="43" y="193"/>
                </a:lnTo>
                <a:lnTo>
                  <a:pt x="43" y="193"/>
                </a:lnTo>
                <a:lnTo>
                  <a:pt x="53" y="193"/>
                </a:lnTo>
                <a:lnTo>
                  <a:pt x="61" y="198"/>
                </a:lnTo>
                <a:lnTo>
                  <a:pt x="69" y="204"/>
                </a:lnTo>
                <a:lnTo>
                  <a:pt x="74" y="211"/>
                </a:lnTo>
                <a:lnTo>
                  <a:pt x="77" y="221"/>
                </a:lnTo>
                <a:lnTo>
                  <a:pt x="79" y="230"/>
                </a:lnTo>
                <a:lnTo>
                  <a:pt x="75" y="242"/>
                </a:lnTo>
                <a:lnTo>
                  <a:pt x="70" y="252"/>
                </a:lnTo>
                <a:lnTo>
                  <a:pt x="70" y="252"/>
                </a:lnTo>
                <a:lnTo>
                  <a:pt x="67" y="256"/>
                </a:lnTo>
                <a:lnTo>
                  <a:pt x="67" y="256"/>
                </a:lnTo>
                <a:lnTo>
                  <a:pt x="59" y="260"/>
                </a:lnTo>
                <a:lnTo>
                  <a:pt x="53" y="263"/>
                </a:lnTo>
                <a:lnTo>
                  <a:pt x="44" y="265"/>
                </a:lnTo>
                <a:lnTo>
                  <a:pt x="38" y="263"/>
                </a:lnTo>
                <a:lnTo>
                  <a:pt x="31" y="263"/>
                </a:lnTo>
                <a:lnTo>
                  <a:pt x="25" y="260"/>
                </a:lnTo>
                <a:lnTo>
                  <a:pt x="20" y="256"/>
                </a:lnTo>
                <a:lnTo>
                  <a:pt x="15" y="252"/>
                </a:lnTo>
                <a:lnTo>
                  <a:pt x="15" y="252"/>
                </a:lnTo>
                <a:lnTo>
                  <a:pt x="15" y="252"/>
                </a:lnTo>
                <a:lnTo>
                  <a:pt x="15" y="252"/>
                </a:lnTo>
                <a:lnTo>
                  <a:pt x="12" y="250"/>
                </a:lnTo>
                <a:lnTo>
                  <a:pt x="9" y="250"/>
                </a:lnTo>
                <a:lnTo>
                  <a:pt x="5" y="252"/>
                </a:lnTo>
                <a:lnTo>
                  <a:pt x="4" y="256"/>
                </a:lnTo>
                <a:lnTo>
                  <a:pt x="0" y="353"/>
                </a:lnTo>
                <a:lnTo>
                  <a:pt x="0" y="353"/>
                </a:lnTo>
                <a:lnTo>
                  <a:pt x="2" y="359"/>
                </a:lnTo>
                <a:lnTo>
                  <a:pt x="7" y="364"/>
                </a:lnTo>
                <a:lnTo>
                  <a:pt x="12" y="366"/>
                </a:lnTo>
                <a:lnTo>
                  <a:pt x="18" y="366"/>
                </a:lnTo>
                <a:lnTo>
                  <a:pt x="43" y="353"/>
                </a:lnTo>
                <a:lnTo>
                  <a:pt x="43" y="353"/>
                </a:lnTo>
                <a:lnTo>
                  <a:pt x="53" y="351"/>
                </a:lnTo>
                <a:lnTo>
                  <a:pt x="62" y="351"/>
                </a:lnTo>
                <a:lnTo>
                  <a:pt x="72" y="354"/>
                </a:lnTo>
                <a:lnTo>
                  <a:pt x="79" y="361"/>
                </a:lnTo>
                <a:lnTo>
                  <a:pt x="79" y="361"/>
                </a:lnTo>
                <a:lnTo>
                  <a:pt x="87" y="372"/>
                </a:lnTo>
                <a:lnTo>
                  <a:pt x="87" y="372"/>
                </a:lnTo>
                <a:lnTo>
                  <a:pt x="88" y="377"/>
                </a:lnTo>
                <a:lnTo>
                  <a:pt x="88" y="380"/>
                </a:lnTo>
                <a:lnTo>
                  <a:pt x="88" y="380"/>
                </a:lnTo>
                <a:lnTo>
                  <a:pt x="84" y="385"/>
                </a:lnTo>
                <a:lnTo>
                  <a:pt x="79" y="392"/>
                </a:lnTo>
                <a:lnTo>
                  <a:pt x="75" y="400"/>
                </a:lnTo>
                <a:lnTo>
                  <a:pt x="74" y="406"/>
                </a:lnTo>
                <a:lnTo>
                  <a:pt x="72" y="416"/>
                </a:lnTo>
                <a:lnTo>
                  <a:pt x="74" y="424"/>
                </a:lnTo>
                <a:lnTo>
                  <a:pt x="77" y="434"/>
                </a:lnTo>
                <a:lnTo>
                  <a:pt x="82" y="442"/>
                </a:lnTo>
                <a:lnTo>
                  <a:pt x="82" y="442"/>
                </a:lnTo>
                <a:lnTo>
                  <a:pt x="87" y="447"/>
                </a:lnTo>
                <a:lnTo>
                  <a:pt x="87" y="447"/>
                </a:lnTo>
                <a:lnTo>
                  <a:pt x="93" y="450"/>
                </a:lnTo>
                <a:lnTo>
                  <a:pt x="100" y="454"/>
                </a:lnTo>
                <a:lnTo>
                  <a:pt x="111" y="457"/>
                </a:lnTo>
                <a:lnTo>
                  <a:pt x="124" y="455"/>
                </a:lnTo>
                <a:lnTo>
                  <a:pt x="136" y="452"/>
                </a:lnTo>
                <a:lnTo>
                  <a:pt x="144" y="446"/>
                </a:lnTo>
                <a:lnTo>
                  <a:pt x="152" y="436"/>
                </a:lnTo>
                <a:lnTo>
                  <a:pt x="157" y="426"/>
                </a:lnTo>
                <a:lnTo>
                  <a:pt x="158" y="413"/>
                </a:lnTo>
                <a:lnTo>
                  <a:pt x="158" y="413"/>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3" name="Folder"/>
          <p:cNvSpPr>
            <a:spLocks/>
          </p:cNvSpPr>
          <p:nvPr/>
        </p:nvSpPr>
        <p:spPr bwMode="auto">
          <a:xfrm>
            <a:off x="7005743" y="3264326"/>
            <a:ext cx="1002080" cy="929720"/>
          </a:xfrm>
          <a:custGeom>
            <a:avLst/>
            <a:gdLst>
              <a:gd name="T0" fmla="*/ 170 w 457"/>
              <a:gd name="T1" fmla="*/ 38 h 424"/>
              <a:gd name="T2" fmla="*/ 139 w 457"/>
              <a:gd name="T3" fmla="*/ 8 h 424"/>
              <a:gd name="T4" fmla="*/ 139 w 457"/>
              <a:gd name="T5" fmla="*/ 8 h 424"/>
              <a:gd name="T6" fmla="*/ 134 w 457"/>
              <a:gd name="T7" fmla="*/ 5 h 424"/>
              <a:gd name="T8" fmla="*/ 131 w 457"/>
              <a:gd name="T9" fmla="*/ 2 h 424"/>
              <a:gd name="T10" fmla="*/ 126 w 457"/>
              <a:gd name="T11" fmla="*/ 0 h 424"/>
              <a:gd name="T12" fmla="*/ 121 w 457"/>
              <a:gd name="T13" fmla="*/ 0 h 424"/>
              <a:gd name="T14" fmla="*/ 26 w 457"/>
              <a:gd name="T15" fmla="*/ 0 h 424"/>
              <a:gd name="T16" fmla="*/ 26 w 457"/>
              <a:gd name="T17" fmla="*/ 0 h 424"/>
              <a:gd name="T18" fmla="*/ 21 w 457"/>
              <a:gd name="T19" fmla="*/ 0 h 424"/>
              <a:gd name="T20" fmla="*/ 17 w 457"/>
              <a:gd name="T21" fmla="*/ 2 h 424"/>
              <a:gd name="T22" fmla="*/ 8 w 457"/>
              <a:gd name="T23" fmla="*/ 8 h 424"/>
              <a:gd name="T24" fmla="*/ 2 w 457"/>
              <a:gd name="T25" fmla="*/ 16 h 424"/>
              <a:gd name="T26" fmla="*/ 0 w 457"/>
              <a:gd name="T27" fmla="*/ 21 h 424"/>
              <a:gd name="T28" fmla="*/ 0 w 457"/>
              <a:gd name="T29" fmla="*/ 26 h 424"/>
              <a:gd name="T30" fmla="*/ 0 w 457"/>
              <a:gd name="T31" fmla="*/ 398 h 424"/>
              <a:gd name="T32" fmla="*/ 0 w 457"/>
              <a:gd name="T33" fmla="*/ 398 h 424"/>
              <a:gd name="T34" fmla="*/ 0 w 457"/>
              <a:gd name="T35" fmla="*/ 403 h 424"/>
              <a:gd name="T36" fmla="*/ 2 w 457"/>
              <a:gd name="T37" fmla="*/ 408 h 424"/>
              <a:gd name="T38" fmla="*/ 8 w 457"/>
              <a:gd name="T39" fmla="*/ 416 h 424"/>
              <a:gd name="T40" fmla="*/ 17 w 457"/>
              <a:gd name="T41" fmla="*/ 422 h 424"/>
              <a:gd name="T42" fmla="*/ 21 w 457"/>
              <a:gd name="T43" fmla="*/ 424 h 424"/>
              <a:gd name="T44" fmla="*/ 26 w 457"/>
              <a:gd name="T45" fmla="*/ 424 h 424"/>
              <a:gd name="T46" fmla="*/ 430 w 457"/>
              <a:gd name="T47" fmla="*/ 424 h 424"/>
              <a:gd name="T48" fmla="*/ 430 w 457"/>
              <a:gd name="T49" fmla="*/ 424 h 424"/>
              <a:gd name="T50" fmla="*/ 435 w 457"/>
              <a:gd name="T51" fmla="*/ 424 h 424"/>
              <a:gd name="T52" fmla="*/ 440 w 457"/>
              <a:gd name="T53" fmla="*/ 422 h 424"/>
              <a:gd name="T54" fmla="*/ 448 w 457"/>
              <a:gd name="T55" fmla="*/ 416 h 424"/>
              <a:gd name="T56" fmla="*/ 455 w 457"/>
              <a:gd name="T57" fmla="*/ 408 h 424"/>
              <a:gd name="T58" fmla="*/ 457 w 457"/>
              <a:gd name="T59" fmla="*/ 403 h 424"/>
              <a:gd name="T60" fmla="*/ 457 w 457"/>
              <a:gd name="T61" fmla="*/ 398 h 424"/>
              <a:gd name="T62" fmla="*/ 457 w 457"/>
              <a:gd name="T63" fmla="*/ 72 h 424"/>
              <a:gd name="T64" fmla="*/ 457 w 457"/>
              <a:gd name="T65" fmla="*/ 72 h 424"/>
              <a:gd name="T66" fmla="*/ 457 w 457"/>
              <a:gd name="T67" fmla="*/ 67 h 424"/>
              <a:gd name="T68" fmla="*/ 455 w 457"/>
              <a:gd name="T69" fmla="*/ 62 h 424"/>
              <a:gd name="T70" fmla="*/ 448 w 457"/>
              <a:gd name="T71" fmla="*/ 54 h 424"/>
              <a:gd name="T72" fmla="*/ 440 w 457"/>
              <a:gd name="T73" fmla="*/ 47 h 424"/>
              <a:gd name="T74" fmla="*/ 435 w 457"/>
              <a:gd name="T75" fmla="*/ 46 h 424"/>
              <a:gd name="T76" fmla="*/ 430 w 457"/>
              <a:gd name="T77" fmla="*/ 46 h 424"/>
              <a:gd name="T78" fmla="*/ 188 w 457"/>
              <a:gd name="T79" fmla="*/ 46 h 424"/>
              <a:gd name="T80" fmla="*/ 188 w 457"/>
              <a:gd name="T81" fmla="*/ 46 h 424"/>
              <a:gd name="T82" fmla="*/ 183 w 457"/>
              <a:gd name="T83" fmla="*/ 46 h 424"/>
              <a:gd name="T84" fmla="*/ 178 w 457"/>
              <a:gd name="T85" fmla="*/ 44 h 424"/>
              <a:gd name="T86" fmla="*/ 173 w 457"/>
              <a:gd name="T87" fmla="*/ 41 h 424"/>
              <a:gd name="T88" fmla="*/ 170 w 457"/>
              <a:gd name="T89" fmla="*/ 38 h 424"/>
              <a:gd name="T90" fmla="*/ 170 w 457"/>
              <a:gd name="T91" fmla="*/ 38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424">
                <a:moveTo>
                  <a:pt x="170" y="38"/>
                </a:moveTo>
                <a:lnTo>
                  <a:pt x="139" y="8"/>
                </a:lnTo>
                <a:lnTo>
                  <a:pt x="139" y="8"/>
                </a:lnTo>
                <a:lnTo>
                  <a:pt x="134" y="5"/>
                </a:lnTo>
                <a:lnTo>
                  <a:pt x="131" y="2"/>
                </a:lnTo>
                <a:lnTo>
                  <a:pt x="126" y="0"/>
                </a:lnTo>
                <a:lnTo>
                  <a:pt x="121" y="0"/>
                </a:lnTo>
                <a:lnTo>
                  <a:pt x="26" y="0"/>
                </a:lnTo>
                <a:lnTo>
                  <a:pt x="26" y="0"/>
                </a:lnTo>
                <a:lnTo>
                  <a:pt x="21" y="0"/>
                </a:lnTo>
                <a:lnTo>
                  <a:pt x="17" y="2"/>
                </a:lnTo>
                <a:lnTo>
                  <a:pt x="8" y="8"/>
                </a:lnTo>
                <a:lnTo>
                  <a:pt x="2" y="16"/>
                </a:lnTo>
                <a:lnTo>
                  <a:pt x="0" y="21"/>
                </a:lnTo>
                <a:lnTo>
                  <a:pt x="0" y="26"/>
                </a:lnTo>
                <a:lnTo>
                  <a:pt x="0" y="398"/>
                </a:lnTo>
                <a:lnTo>
                  <a:pt x="0" y="398"/>
                </a:lnTo>
                <a:lnTo>
                  <a:pt x="0" y="403"/>
                </a:lnTo>
                <a:lnTo>
                  <a:pt x="2" y="408"/>
                </a:lnTo>
                <a:lnTo>
                  <a:pt x="8" y="416"/>
                </a:lnTo>
                <a:lnTo>
                  <a:pt x="17" y="422"/>
                </a:lnTo>
                <a:lnTo>
                  <a:pt x="21" y="424"/>
                </a:lnTo>
                <a:lnTo>
                  <a:pt x="26" y="424"/>
                </a:lnTo>
                <a:lnTo>
                  <a:pt x="430" y="424"/>
                </a:lnTo>
                <a:lnTo>
                  <a:pt x="430" y="424"/>
                </a:lnTo>
                <a:lnTo>
                  <a:pt x="435" y="424"/>
                </a:lnTo>
                <a:lnTo>
                  <a:pt x="440" y="422"/>
                </a:lnTo>
                <a:lnTo>
                  <a:pt x="448" y="416"/>
                </a:lnTo>
                <a:lnTo>
                  <a:pt x="455" y="408"/>
                </a:lnTo>
                <a:lnTo>
                  <a:pt x="457" y="403"/>
                </a:lnTo>
                <a:lnTo>
                  <a:pt x="457" y="398"/>
                </a:lnTo>
                <a:lnTo>
                  <a:pt x="457" y="72"/>
                </a:lnTo>
                <a:lnTo>
                  <a:pt x="457" y="72"/>
                </a:lnTo>
                <a:lnTo>
                  <a:pt x="457" y="67"/>
                </a:lnTo>
                <a:lnTo>
                  <a:pt x="455" y="62"/>
                </a:lnTo>
                <a:lnTo>
                  <a:pt x="448" y="54"/>
                </a:lnTo>
                <a:lnTo>
                  <a:pt x="440" y="47"/>
                </a:lnTo>
                <a:lnTo>
                  <a:pt x="435" y="46"/>
                </a:lnTo>
                <a:lnTo>
                  <a:pt x="430" y="46"/>
                </a:lnTo>
                <a:lnTo>
                  <a:pt x="188" y="46"/>
                </a:lnTo>
                <a:lnTo>
                  <a:pt x="188" y="46"/>
                </a:lnTo>
                <a:lnTo>
                  <a:pt x="183" y="46"/>
                </a:lnTo>
                <a:lnTo>
                  <a:pt x="178" y="44"/>
                </a:lnTo>
                <a:lnTo>
                  <a:pt x="173" y="41"/>
                </a:lnTo>
                <a:lnTo>
                  <a:pt x="170" y="38"/>
                </a:lnTo>
                <a:lnTo>
                  <a:pt x="170" y="3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4" name="Mouse Pointer"/>
          <p:cNvSpPr>
            <a:spLocks/>
          </p:cNvSpPr>
          <p:nvPr/>
        </p:nvSpPr>
        <p:spPr bwMode="auto">
          <a:xfrm>
            <a:off x="12827453" y="1790808"/>
            <a:ext cx="583268" cy="912177"/>
          </a:xfrm>
          <a:custGeom>
            <a:avLst/>
            <a:gdLst>
              <a:gd name="T0" fmla="*/ 33 w 266"/>
              <a:gd name="T1" fmla="*/ 5 h 416"/>
              <a:gd name="T2" fmla="*/ 28 w 266"/>
              <a:gd name="T3" fmla="*/ 2 h 416"/>
              <a:gd name="T4" fmla="*/ 16 w 266"/>
              <a:gd name="T5" fmla="*/ 0 h 416"/>
              <a:gd name="T6" fmla="*/ 7 w 266"/>
              <a:gd name="T7" fmla="*/ 7 h 416"/>
              <a:gd name="T8" fmla="*/ 0 w 266"/>
              <a:gd name="T9" fmla="*/ 16 h 416"/>
              <a:gd name="T10" fmla="*/ 57 w 266"/>
              <a:gd name="T11" fmla="*/ 305 h 416"/>
              <a:gd name="T12" fmla="*/ 59 w 266"/>
              <a:gd name="T13" fmla="*/ 312 h 416"/>
              <a:gd name="T14" fmla="*/ 67 w 266"/>
              <a:gd name="T15" fmla="*/ 318 h 416"/>
              <a:gd name="T16" fmla="*/ 77 w 266"/>
              <a:gd name="T17" fmla="*/ 321 h 416"/>
              <a:gd name="T18" fmla="*/ 88 w 266"/>
              <a:gd name="T19" fmla="*/ 318 h 416"/>
              <a:gd name="T20" fmla="*/ 108 w 266"/>
              <a:gd name="T21" fmla="*/ 292 h 416"/>
              <a:gd name="T22" fmla="*/ 111 w 266"/>
              <a:gd name="T23" fmla="*/ 289 h 416"/>
              <a:gd name="T24" fmla="*/ 119 w 266"/>
              <a:gd name="T25" fmla="*/ 286 h 416"/>
              <a:gd name="T26" fmla="*/ 129 w 266"/>
              <a:gd name="T27" fmla="*/ 286 h 416"/>
              <a:gd name="T28" fmla="*/ 137 w 266"/>
              <a:gd name="T29" fmla="*/ 290 h 416"/>
              <a:gd name="T30" fmla="*/ 205 w 266"/>
              <a:gd name="T31" fmla="*/ 406 h 416"/>
              <a:gd name="T32" fmla="*/ 210 w 266"/>
              <a:gd name="T33" fmla="*/ 413 h 416"/>
              <a:gd name="T34" fmla="*/ 223 w 266"/>
              <a:gd name="T35" fmla="*/ 416 h 416"/>
              <a:gd name="T36" fmla="*/ 256 w 266"/>
              <a:gd name="T37" fmla="*/ 400 h 416"/>
              <a:gd name="T38" fmla="*/ 262 w 266"/>
              <a:gd name="T39" fmla="*/ 395 h 416"/>
              <a:gd name="T40" fmla="*/ 266 w 266"/>
              <a:gd name="T41" fmla="*/ 380 h 416"/>
              <a:gd name="T42" fmla="*/ 199 w 266"/>
              <a:gd name="T43" fmla="*/ 261 h 416"/>
              <a:gd name="T44" fmla="*/ 196 w 266"/>
              <a:gd name="T45" fmla="*/ 256 h 416"/>
              <a:gd name="T46" fmla="*/ 196 w 266"/>
              <a:gd name="T47" fmla="*/ 246 h 416"/>
              <a:gd name="T48" fmla="*/ 201 w 266"/>
              <a:gd name="T49" fmla="*/ 238 h 416"/>
              <a:gd name="T50" fmla="*/ 209 w 266"/>
              <a:gd name="T51" fmla="*/ 233 h 416"/>
              <a:gd name="T52" fmla="*/ 238 w 266"/>
              <a:gd name="T53" fmla="*/ 228 h 416"/>
              <a:gd name="T54" fmla="*/ 245 w 266"/>
              <a:gd name="T55" fmla="*/ 227 h 416"/>
              <a:gd name="T56" fmla="*/ 253 w 266"/>
              <a:gd name="T57" fmla="*/ 220 h 416"/>
              <a:gd name="T58" fmla="*/ 256 w 266"/>
              <a:gd name="T59" fmla="*/ 210 h 416"/>
              <a:gd name="T60" fmla="*/ 253 w 266"/>
              <a:gd name="T61" fmla="*/ 199 h 416"/>
              <a:gd name="T62" fmla="*/ 249 w 266"/>
              <a:gd name="T63" fmla="*/ 19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416">
                <a:moveTo>
                  <a:pt x="249" y="194"/>
                </a:moveTo>
                <a:lnTo>
                  <a:pt x="33" y="5"/>
                </a:lnTo>
                <a:lnTo>
                  <a:pt x="33" y="5"/>
                </a:lnTo>
                <a:lnTo>
                  <a:pt x="28" y="2"/>
                </a:lnTo>
                <a:lnTo>
                  <a:pt x="21" y="0"/>
                </a:lnTo>
                <a:lnTo>
                  <a:pt x="16" y="0"/>
                </a:lnTo>
                <a:lnTo>
                  <a:pt x="10" y="3"/>
                </a:lnTo>
                <a:lnTo>
                  <a:pt x="7" y="7"/>
                </a:lnTo>
                <a:lnTo>
                  <a:pt x="3" y="12"/>
                </a:lnTo>
                <a:lnTo>
                  <a:pt x="0" y="16"/>
                </a:lnTo>
                <a:lnTo>
                  <a:pt x="2" y="25"/>
                </a:lnTo>
                <a:lnTo>
                  <a:pt x="57" y="305"/>
                </a:lnTo>
                <a:lnTo>
                  <a:pt x="57" y="305"/>
                </a:lnTo>
                <a:lnTo>
                  <a:pt x="59" y="312"/>
                </a:lnTo>
                <a:lnTo>
                  <a:pt x="62" y="315"/>
                </a:lnTo>
                <a:lnTo>
                  <a:pt x="67" y="318"/>
                </a:lnTo>
                <a:lnTo>
                  <a:pt x="72" y="321"/>
                </a:lnTo>
                <a:lnTo>
                  <a:pt x="77" y="321"/>
                </a:lnTo>
                <a:lnTo>
                  <a:pt x="83" y="320"/>
                </a:lnTo>
                <a:lnTo>
                  <a:pt x="88" y="318"/>
                </a:lnTo>
                <a:lnTo>
                  <a:pt x="91" y="313"/>
                </a:lnTo>
                <a:lnTo>
                  <a:pt x="108" y="292"/>
                </a:lnTo>
                <a:lnTo>
                  <a:pt x="108" y="292"/>
                </a:lnTo>
                <a:lnTo>
                  <a:pt x="111" y="289"/>
                </a:lnTo>
                <a:lnTo>
                  <a:pt x="114" y="287"/>
                </a:lnTo>
                <a:lnTo>
                  <a:pt x="119" y="286"/>
                </a:lnTo>
                <a:lnTo>
                  <a:pt x="124" y="286"/>
                </a:lnTo>
                <a:lnTo>
                  <a:pt x="129" y="286"/>
                </a:lnTo>
                <a:lnTo>
                  <a:pt x="134" y="287"/>
                </a:lnTo>
                <a:lnTo>
                  <a:pt x="137" y="290"/>
                </a:lnTo>
                <a:lnTo>
                  <a:pt x="140" y="295"/>
                </a:lnTo>
                <a:lnTo>
                  <a:pt x="205" y="406"/>
                </a:lnTo>
                <a:lnTo>
                  <a:pt x="205" y="406"/>
                </a:lnTo>
                <a:lnTo>
                  <a:pt x="210" y="413"/>
                </a:lnTo>
                <a:lnTo>
                  <a:pt x="217" y="416"/>
                </a:lnTo>
                <a:lnTo>
                  <a:pt x="223" y="416"/>
                </a:lnTo>
                <a:lnTo>
                  <a:pt x="231" y="414"/>
                </a:lnTo>
                <a:lnTo>
                  <a:pt x="256" y="400"/>
                </a:lnTo>
                <a:lnTo>
                  <a:pt x="256" y="400"/>
                </a:lnTo>
                <a:lnTo>
                  <a:pt x="262" y="395"/>
                </a:lnTo>
                <a:lnTo>
                  <a:pt x="266" y="388"/>
                </a:lnTo>
                <a:lnTo>
                  <a:pt x="266" y="380"/>
                </a:lnTo>
                <a:lnTo>
                  <a:pt x="262" y="374"/>
                </a:lnTo>
                <a:lnTo>
                  <a:pt x="199" y="261"/>
                </a:lnTo>
                <a:lnTo>
                  <a:pt x="199" y="261"/>
                </a:lnTo>
                <a:lnTo>
                  <a:pt x="196" y="256"/>
                </a:lnTo>
                <a:lnTo>
                  <a:pt x="196" y="251"/>
                </a:lnTo>
                <a:lnTo>
                  <a:pt x="196" y="246"/>
                </a:lnTo>
                <a:lnTo>
                  <a:pt x="197" y="243"/>
                </a:lnTo>
                <a:lnTo>
                  <a:pt x="201" y="238"/>
                </a:lnTo>
                <a:lnTo>
                  <a:pt x="204" y="235"/>
                </a:lnTo>
                <a:lnTo>
                  <a:pt x="209" y="233"/>
                </a:lnTo>
                <a:lnTo>
                  <a:pt x="214" y="232"/>
                </a:lnTo>
                <a:lnTo>
                  <a:pt x="238" y="228"/>
                </a:lnTo>
                <a:lnTo>
                  <a:pt x="238" y="228"/>
                </a:lnTo>
                <a:lnTo>
                  <a:pt x="245" y="227"/>
                </a:lnTo>
                <a:lnTo>
                  <a:pt x="249" y="224"/>
                </a:lnTo>
                <a:lnTo>
                  <a:pt x="253" y="220"/>
                </a:lnTo>
                <a:lnTo>
                  <a:pt x="254" y="215"/>
                </a:lnTo>
                <a:lnTo>
                  <a:pt x="256" y="210"/>
                </a:lnTo>
                <a:lnTo>
                  <a:pt x="254" y="204"/>
                </a:lnTo>
                <a:lnTo>
                  <a:pt x="253" y="199"/>
                </a:lnTo>
                <a:lnTo>
                  <a:pt x="249" y="194"/>
                </a:lnTo>
                <a:lnTo>
                  <a:pt x="249" y="19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5" name="File"/>
          <p:cNvSpPr>
            <a:spLocks noEditPoints="1"/>
          </p:cNvSpPr>
          <p:nvPr/>
        </p:nvSpPr>
        <p:spPr bwMode="auto">
          <a:xfrm>
            <a:off x="12713430" y="3229243"/>
            <a:ext cx="813504" cy="999887"/>
          </a:xfrm>
          <a:custGeom>
            <a:avLst/>
            <a:gdLst>
              <a:gd name="T0" fmla="*/ 246 w 371"/>
              <a:gd name="T1" fmla="*/ 5 h 456"/>
              <a:gd name="T2" fmla="*/ 239 w 371"/>
              <a:gd name="T3" fmla="*/ 1 h 456"/>
              <a:gd name="T4" fmla="*/ 19 w 371"/>
              <a:gd name="T5" fmla="*/ 0 h 456"/>
              <a:gd name="T6" fmla="*/ 11 w 371"/>
              <a:gd name="T7" fmla="*/ 1 h 456"/>
              <a:gd name="T8" fmla="*/ 2 w 371"/>
              <a:gd name="T9" fmla="*/ 11 h 456"/>
              <a:gd name="T10" fmla="*/ 0 w 371"/>
              <a:gd name="T11" fmla="*/ 437 h 456"/>
              <a:gd name="T12" fmla="*/ 2 w 371"/>
              <a:gd name="T13" fmla="*/ 445 h 456"/>
              <a:gd name="T14" fmla="*/ 11 w 371"/>
              <a:gd name="T15" fmla="*/ 455 h 456"/>
              <a:gd name="T16" fmla="*/ 352 w 371"/>
              <a:gd name="T17" fmla="*/ 456 h 456"/>
              <a:gd name="T18" fmla="*/ 358 w 371"/>
              <a:gd name="T19" fmla="*/ 455 h 456"/>
              <a:gd name="T20" fmla="*/ 370 w 371"/>
              <a:gd name="T21" fmla="*/ 445 h 456"/>
              <a:gd name="T22" fmla="*/ 371 w 371"/>
              <a:gd name="T23" fmla="*/ 138 h 456"/>
              <a:gd name="T24" fmla="*/ 370 w 371"/>
              <a:gd name="T25" fmla="*/ 130 h 456"/>
              <a:gd name="T26" fmla="*/ 365 w 371"/>
              <a:gd name="T27" fmla="*/ 124 h 456"/>
              <a:gd name="T28" fmla="*/ 65 w 371"/>
              <a:gd name="T29" fmla="*/ 409 h 456"/>
              <a:gd name="T30" fmla="*/ 57 w 371"/>
              <a:gd name="T31" fmla="*/ 409 h 456"/>
              <a:gd name="T32" fmla="*/ 47 w 371"/>
              <a:gd name="T33" fmla="*/ 398 h 456"/>
              <a:gd name="T34" fmla="*/ 46 w 371"/>
              <a:gd name="T35" fmla="*/ 65 h 456"/>
              <a:gd name="T36" fmla="*/ 47 w 371"/>
              <a:gd name="T37" fmla="*/ 58 h 456"/>
              <a:gd name="T38" fmla="*/ 57 w 371"/>
              <a:gd name="T39" fmla="*/ 47 h 456"/>
              <a:gd name="T40" fmla="*/ 197 w 371"/>
              <a:gd name="T41" fmla="*/ 45 h 456"/>
              <a:gd name="T42" fmla="*/ 195 w 371"/>
              <a:gd name="T43" fmla="*/ 55 h 456"/>
              <a:gd name="T44" fmla="*/ 195 w 371"/>
              <a:gd name="T45" fmla="*/ 146 h 456"/>
              <a:gd name="T46" fmla="*/ 197 w 371"/>
              <a:gd name="T47" fmla="*/ 158 h 456"/>
              <a:gd name="T48" fmla="*/ 204 w 371"/>
              <a:gd name="T49" fmla="*/ 168 h 456"/>
              <a:gd name="T50" fmla="*/ 213 w 371"/>
              <a:gd name="T51" fmla="*/ 173 h 456"/>
              <a:gd name="T52" fmla="*/ 223 w 371"/>
              <a:gd name="T53" fmla="*/ 176 h 456"/>
              <a:gd name="T54" fmla="*/ 314 w 371"/>
              <a:gd name="T55" fmla="*/ 176 h 456"/>
              <a:gd name="T56" fmla="*/ 324 w 371"/>
              <a:gd name="T57" fmla="*/ 389 h 456"/>
              <a:gd name="T58" fmla="*/ 323 w 371"/>
              <a:gd name="T59" fmla="*/ 398 h 456"/>
              <a:gd name="T60" fmla="*/ 313 w 371"/>
              <a:gd name="T61" fmla="*/ 409 h 456"/>
              <a:gd name="T62" fmla="*/ 305 w 371"/>
              <a:gd name="T63" fmla="*/ 40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1" h="456">
                <a:moveTo>
                  <a:pt x="365" y="124"/>
                </a:moveTo>
                <a:lnTo>
                  <a:pt x="246" y="5"/>
                </a:lnTo>
                <a:lnTo>
                  <a:pt x="246" y="5"/>
                </a:lnTo>
                <a:lnTo>
                  <a:pt x="239" y="1"/>
                </a:lnTo>
                <a:lnTo>
                  <a:pt x="233" y="0"/>
                </a:lnTo>
                <a:lnTo>
                  <a:pt x="19" y="0"/>
                </a:lnTo>
                <a:lnTo>
                  <a:pt x="19" y="0"/>
                </a:lnTo>
                <a:lnTo>
                  <a:pt x="11" y="1"/>
                </a:lnTo>
                <a:lnTo>
                  <a:pt x="5" y="5"/>
                </a:lnTo>
                <a:lnTo>
                  <a:pt x="2" y="11"/>
                </a:lnTo>
                <a:lnTo>
                  <a:pt x="0" y="19"/>
                </a:lnTo>
                <a:lnTo>
                  <a:pt x="0" y="437"/>
                </a:lnTo>
                <a:lnTo>
                  <a:pt x="0" y="437"/>
                </a:lnTo>
                <a:lnTo>
                  <a:pt x="2" y="445"/>
                </a:lnTo>
                <a:lnTo>
                  <a:pt x="5" y="450"/>
                </a:lnTo>
                <a:lnTo>
                  <a:pt x="11" y="455"/>
                </a:lnTo>
                <a:lnTo>
                  <a:pt x="19" y="456"/>
                </a:lnTo>
                <a:lnTo>
                  <a:pt x="352" y="456"/>
                </a:lnTo>
                <a:lnTo>
                  <a:pt x="352" y="456"/>
                </a:lnTo>
                <a:lnTo>
                  <a:pt x="358" y="455"/>
                </a:lnTo>
                <a:lnTo>
                  <a:pt x="365" y="450"/>
                </a:lnTo>
                <a:lnTo>
                  <a:pt x="370" y="445"/>
                </a:lnTo>
                <a:lnTo>
                  <a:pt x="371" y="437"/>
                </a:lnTo>
                <a:lnTo>
                  <a:pt x="371" y="138"/>
                </a:lnTo>
                <a:lnTo>
                  <a:pt x="371" y="138"/>
                </a:lnTo>
                <a:lnTo>
                  <a:pt x="370" y="130"/>
                </a:lnTo>
                <a:lnTo>
                  <a:pt x="365" y="124"/>
                </a:lnTo>
                <a:lnTo>
                  <a:pt x="365" y="124"/>
                </a:lnTo>
                <a:close/>
                <a:moveTo>
                  <a:pt x="305" y="409"/>
                </a:moveTo>
                <a:lnTo>
                  <a:pt x="65" y="409"/>
                </a:lnTo>
                <a:lnTo>
                  <a:pt x="65" y="409"/>
                </a:lnTo>
                <a:lnTo>
                  <a:pt x="57" y="409"/>
                </a:lnTo>
                <a:lnTo>
                  <a:pt x="52" y="404"/>
                </a:lnTo>
                <a:lnTo>
                  <a:pt x="47" y="398"/>
                </a:lnTo>
                <a:lnTo>
                  <a:pt x="46" y="389"/>
                </a:lnTo>
                <a:lnTo>
                  <a:pt x="46" y="65"/>
                </a:lnTo>
                <a:lnTo>
                  <a:pt x="46" y="65"/>
                </a:lnTo>
                <a:lnTo>
                  <a:pt x="47" y="58"/>
                </a:lnTo>
                <a:lnTo>
                  <a:pt x="52" y="52"/>
                </a:lnTo>
                <a:lnTo>
                  <a:pt x="57" y="47"/>
                </a:lnTo>
                <a:lnTo>
                  <a:pt x="65" y="45"/>
                </a:lnTo>
                <a:lnTo>
                  <a:pt x="197" y="45"/>
                </a:lnTo>
                <a:lnTo>
                  <a:pt x="197" y="45"/>
                </a:lnTo>
                <a:lnTo>
                  <a:pt x="195" y="55"/>
                </a:lnTo>
                <a:lnTo>
                  <a:pt x="195" y="146"/>
                </a:lnTo>
                <a:lnTo>
                  <a:pt x="195" y="146"/>
                </a:lnTo>
                <a:lnTo>
                  <a:pt x="195" y="153"/>
                </a:lnTo>
                <a:lnTo>
                  <a:pt x="197" y="158"/>
                </a:lnTo>
                <a:lnTo>
                  <a:pt x="200" y="163"/>
                </a:lnTo>
                <a:lnTo>
                  <a:pt x="204" y="168"/>
                </a:lnTo>
                <a:lnTo>
                  <a:pt x="209" y="171"/>
                </a:lnTo>
                <a:lnTo>
                  <a:pt x="213" y="173"/>
                </a:lnTo>
                <a:lnTo>
                  <a:pt x="218" y="174"/>
                </a:lnTo>
                <a:lnTo>
                  <a:pt x="223" y="176"/>
                </a:lnTo>
                <a:lnTo>
                  <a:pt x="314" y="176"/>
                </a:lnTo>
                <a:lnTo>
                  <a:pt x="314" y="176"/>
                </a:lnTo>
                <a:lnTo>
                  <a:pt x="324" y="174"/>
                </a:lnTo>
                <a:lnTo>
                  <a:pt x="324" y="389"/>
                </a:lnTo>
                <a:lnTo>
                  <a:pt x="324" y="389"/>
                </a:lnTo>
                <a:lnTo>
                  <a:pt x="323" y="398"/>
                </a:lnTo>
                <a:lnTo>
                  <a:pt x="319" y="404"/>
                </a:lnTo>
                <a:lnTo>
                  <a:pt x="313" y="409"/>
                </a:lnTo>
                <a:lnTo>
                  <a:pt x="305" y="409"/>
                </a:lnTo>
                <a:lnTo>
                  <a:pt x="305" y="409"/>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6" name="Phone"/>
          <p:cNvSpPr>
            <a:spLocks/>
          </p:cNvSpPr>
          <p:nvPr/>
        </p:nvSpPr>
        <p:spPr bwMode="auto">
          <a:xfrm>
            <a:off x="12621335" y="4709339"/>
            <a:ext cx="999887" cy="997694"/>
          </a:xfrm>
          <a:custGeom>
            <a:avLst/>
            <a:gdLst>
              <a:gd name="T0" fmla="*/ 3 w 456"/>
              <a:gd name="T1" fmla="*/ 124 h 455"/>
              <a:gd name="T2" fmla="*/ 3 w 456"/>
              <a:gd name="T3" fmla="*/ 125 h 455"/>
              <a:gd name="T4" fmla="*/ 3 w 456"/>
              <a:gd name="T5" fmla="*/ 125 h 455"/>
              <a:gd name="T6" fmla="*/ 26 w 456"/>
              <a:gd name="T7" fmla="*/ 181 h 455"/>
              <a:gd name="T8" fmla="*/ 53 w 456"/>
              <a:gd name="T9" fmla="*/ 233 h 455"/>
              <a:gd name="T10" fmla="*/ 88 w 456"/>
              <a:gd name="T11" fmla="*/ 282 h 455"/>
              <a:gd name="T12" fmla="*/ 127 w 456"/>
              <a:gd name="T13" fmla="*/ 328 h 455"/>
              <a:gd name="T14" fmla="*/ 172 w 456"/>
              <a:gd name="T15" fmla="*/ 367 h 455"/>
              <a:gd name="T16" fmla="*/ 221 w 456"/>
              <a:gd name="T17" fmla="*/ 401 h 455"/>
              <a:gd name="T18" fmla="*/ 273 w 456"/>
              <a:gd name="T19" fmla="*/ 429 h 455"/>
              <a:gd name="T20" fmla="*/ 329 w 456"/>
              <a:gd name="T21" fmla="*/ 452 h 455"/>
              <a:gd name="T22" fmla="*/ 329 w 456"/>
              <a:gd name="T23" fmla="*/ 452 h 455"/>
              <a:gd name="T24" fmla="*/ 330 w 456"/>
              <a:gd name="T25" fmla="*/ 452 h 455"/>
              <a:gd name="T26" fmla="*/ 340 w 456"/>
              <a:gd name="T27" fmla="*/ 455 h 455"/>
              <a:gd name="T28" fmla="*/ 361 w 456"/>
              <a:gd name="T29" fmla="*/ 455 h 455"/>
              <a:gd name="T30" fmla="*/ 389 w 456"/>
              <a:gd name="T31" fmla="*/ 450 h 455"/>
              <a:gd name="T32" fmla="*/ 423 w 456"/>
              <a:gd name="T33" fmla="*/ 430 h 455"/>
              <a:gd name="T34" fmla="*/ 443 w 456"/>
              <a:gd name="T35" fmla="*/ 408 h 455"/>
              <a:gd name="T36" fmla="*/ 451 w 456"/>
              <a:gd name="T37" fmla="*/ 390 h 455"/>
              <a:gd name="T38" fmla="*/ 454 w 456"/>
              <a:gd name="T39" fmla="*/ 380 h 455"/>
              <a:gd name="T40" fmla="*/ 454 w 456"/>
              <a:gd name="T41" fmla="*/ 370 h 455"/>
              <a:gd name="T42" fmla="*/ 451 w 456"/>
              <a:gd name="T43" fmla="*/ 360 h 455"/>
              <a:gd name="T44" fmla="*/ 431 w 456"/>
              <a:gd name="T45" fmla="*/ 342 h 455"/>
              <a:gd name="T46" fmla="*/ 402 w 456"/>
              <a:gd name="T47" fmla="*/ 326 h 455"/>
              <a:gd name="T48" fmla="*/ 368 w 456"/>
              <a:gd name="T49" fmla="*/ 313 h 455"/>
              <a:gd name="T50" fmla="*/ 330 w 456"/>
              <a:gd name="T51" fmla="*/ 306 h 455"/>
              <a:gd name="T52" fmla="*/ 298 w 456"/>
              <a:gd name="T53" fmla="*/ 305 h 455"/>
              <a:gd name="T54" fmla="*/ 272 w 456"/>
              <a:gd name="T55" fmla="*/ 311 h 455"/>
              <a:gd name="T56" fmla="*/ 264 w 456"/>
              <a:gd name="T57" fmla="*/ 319 h 455"/>
              <a:gd name="T58" fmla="*/ 259 w 456"/>
              <a:gd name="T59" fmla="*/ 328 h 455"/>
              <a:gd name="T60" fmla="*/ 259 w 456"/>
              <a:gd name="T61" fmla="*/ 328 h 455"/>
              <a:gd name="T62" fmla="*/ 257 w 456"/>
              <a:gd name="T63" fmla="*/ 333 h 455"/>
              <a:gd name="T64" fmla="*/ 249 w 456"/>
              <a:gd name="T65" fmla="*/ 339 h 455"/>
              <a:gd name="T66" fmla="*/ 237 w 456"/>
              <a:gd name="T67" fmla="*/ 339 h 455"/>
              <a:gd name="T68" fmla="*/ 233 w 456"/>
              <a:gd name="T69" fmla="*/ 337 h 455"/>
              <a:gd name="T70" fmla="*/ 169 w 456"/>
              <a:gd name="T71" fmla="*/ 285 h 455"/>
              <a:gd name="T72" fmla="*/ 117 w 456"/>
              <a:gd name="T73" fmla="*/ 222 h 455"/>
              <a:gd name="T74" fmla="*/ 115 w 456"/>
              <a:gd name="T75" fmla="*/ 218 h 455"/>
              <a:gd name="T76" fmla="*/ 115 w 456"/>
              <a:gd name="T77" fmla="*/ 207 h 455"/>
              <a:gd name="T78" fmla="*/ 123 w 456"/>
              <a:gd name="T79" fmla="*/ 199 h 455"/>
              <a:gd name="T80" fmla="*/ 127 w 456"/>
              <a:gd name="T81" fmla="*/ 197 h 455"/>
              <a:gd name="T82" fmla="*/ 127 w 456"/>
              <a:gd name="T83" fmla="*/ 197 h 455"/>
              <a:gd name="T84" fmla="*/ 136 w 456"/>
              <a:gd name="T85" fmla="*/ 192 h 455"/>
              <a:gd name="T86" fmla="*/ 143 w 456"/>
              <a:gd name="T87" fmla="*/ 183 h 455"/>
              <a:gd name="T88" fmla="*/ 149 w 456"/>
              <a:gd name="T89" fmla="*/ 158 h 455"/>
              <a:gd name="T90" fmla="*/ 148 w 456"/>
              <a:gd name="T91" fmla="*/ 124 h 455"/>
              <a:gd name="T92" fmla="*/ 141 w 456"/>
              <a:gd name="T93" fmla="*/ 88 h 455"/>
              <a:gd name="T94" fmla="*/ 128 w 456"/>
              <a:gd name="T95" fmla="*/ 52 h 455"/>
              <a:gd name="T96" fmla="*/ 114 w 456"/>
              <a:gd name="T97" fmla="*/ 23 h 455"/>
              <a:gd name="T98" fmla="*/ 94 w 456"/>
              <a:gd name="T99" fmla="*/ 3 h 455"/>
              <a:gd name="T100" fmla="*/ 84 w 456"/>
              <a:gd name="T101" fmla="*/ 0 h 455"/>
              <a:gd name="T102" fmla="*/ 75 w 456"/>
              <a:gd name="T103" fmla="*/ 0 h 455"/>
              <a:gd name="T104" fmla="*/ 65 w 456"/>
              <a:gd name="T105" fmla="*/ 3 h 455"/>
              <a:gd name="T106" fmla="*/ 47 w 456"/>
              <a:gd name="T107" fmla="*/ 13 h 455"/>
              <a:gd name="T108" fmla="*/ 24 w 456"/>
              <a:gd name="T109" fmla="*/ 31 h 455"/>
              <a:gd name="T110" fmla="*/ 4 w 456"/>
              <a:gd name="T111" fmla="*/ 65 h 455"/>
              <a:gd name="T112" fmla="*/ 0 w 456"/>
              <a:gd name="T113" fmla="*/ 94 h 455"/>
              <a:gd name="T114" fmla="*/ 0 w 456"/>
              <a:gd name="T115" fmla="*/ 114 h 455"/>
              <a:gd name="T116" fmla="*/ 3 w 456"/>
              <a:gd name="T117" fmla="*/ 12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6" h="455">
                <a:moveTo>
                  <a:pt x="3" y="124"/>
                </a:moveTo>
                <a:lnTo>
                  <a:pt x="3" y="124"/>
                </a:lnTo>
                <a:lnTo>
                  <a:pt x="3" y="125"/>
                </a:lnTo>
                <a:lnTo>
                  <a:pt x="3" y="125"/>
                </a:lnTo>
                <a:lnTo>
                  <a:pt x="3" y="125"/>
                </a:lnTo>
                <a:lnTo>
                  <a:pt x="3" y="125"/>
                </a:lnTo>
                <a:lnTo>
                  <a:pt x="13" y="153"/>
                </a:lnTo>
                <a:lnTo>
                  <a:pt x="26" y="181"/>
                </a:lnTo>
                <a:lnTo>
                  <a:pt x="39" y="209"/>
                </a:lnTo>
                <a:lnTo>
                  <a:pt x="53" y="233"/>
                </a:lnTo>
                <a:lnTo>
                  <a:pt x="70" y="259"/>
                </a:lnTo>
                <a:lnTo>
                  <a:pt x="88" y="282"/>
                </a:lnTo>
                <a:lnTo>
                  <a:pt x="107" y="305"/>
                </a:lnTo>
                <a:lnTo>
                  <a:pt x="127" y="328"/>
                </a:lnTo>
                <a:lnTo>
                  <a:pt x="149" y="347"/>
                </a:lnTo>
                <a:lnTo>
                  <a:pt x="172" y="367"/>
                </a:lnTo>
                <a:lnTo>
                  <a:pt x="195" y="385"/>
                </a:lnTo>
                <a:lnTo>
                  <a:pt x="221" y="401"/>
                </a:lnTo>
                <a:lnTo>
                  <a:pt x="246" y="416"/>
                </a:lnTo>
                <a:lnTo>
                  <a:pt x="273" y="429"/>
                </a:lnTo>
                <a:lnTo>
                  <a:pt x="301" y="442"/>
                </a:lnTo>
                <a:lnTo>
                  <a:pt x="329" y="452"/>
                </a:lnTo>
                <a:lnTo>
                  <a:pt x="329" y="452"/>
                </a:lnTo>
                <a:lnTo>
                  <a:pt x="329" y="452"/>
                </a:lnTo>
                <a:lnTo>
                  <a:pt x="329" y="452"/>
                </a:lnTo>
                <a:lnTo>
                  <a:pt x="330" y="452"/>
                </a:lnTo>
                <a:lnTo>
                  <a:pt x="330" y="452"/>
                </a:lnTo>
                <a:lnTo>
                  <a:pt x="340" y="455"/>
                </a:lnTo>
                <a:lnTo>
                  <a:pt x="350" y="455"/>
                </a:lnTo>
                <a:lnTo>
                  <a:pt x="361" y="455"/>
                </a:lnTo>
                <a:lnTo>
                  <a:pt x="371" y="455"/>
                </a:lnTo>
                <a:lnTo>
                  <a:pt x="389" y="450"/>
                </a:lnTo>
                <a:lnTo>
                  <a:pt x="407" y="442"/>
                </a:lnTo>
                <a:lnTo>
                  <a:pt x="423" y="430"/>
                </a:lnTo>
                <a:lnTo>
                  <a:pt x="436" y="416"/>
                </a:lnTo>
                <a:lnTo>
                  <a:pt x="443" y="408"/>
                </a:lnTo>
                <a:lnTo>
                  <a:pt x="448" y="399"/>
                </a:lnTo>
                <a:lnTo>
                  <a:pt x="451" y="390"/>
                </a:lnTo>
                <a:lnTo>
                  <a:pt x="454" y="380"/>
                </a:lnTo>
                <a:lnTo>
                  <a:pt x="454" y="380"/>
                </a:lnTo>
                <a:lnTo>
                  <a:pt x="456" y="375"/>
                </a:lnTo>
                <a:lnTo>
                  <a:pt x="454" y="370"/>
                </a:lnTo>
                <a:lnTo>
                  <a:pt x="453" y="365"/>
                </a:lnTo>
                <a:lnTo>
                  <a:pt x="451" y="360"/>
                </a:lnTo>
                <a:lnTo>
                  <a:pt x="443" y="350"/>
                </a:lnTo>
                <a:lnTo>
                  <a:pt x="431" y="342"/>
                </a:lnTo>
                <a:lnTo>
                  <a:pt x="418" y="333"/>
                </a:lnTo>
                <a:lnTo>
                  <a:pt x="402" y="326"/>
                </a:lnTo>
                <a:lnTo>
                  <a:pt x="386" y="319"/>
                </a:lnTo>
                <a:lnTo>
                  <a:pt x="368" y="313"/>
                </a:lnTo>
                <a:lnTo>
                  <a:pt x="348" y="310"/>
                </a:lnTo>
                <a:lnTo>
                  <a:pt x="330" y="306"/>
                </a:lnTo>
                <a:lnTo>
                  <a:pt x="312" y="305"/>
                </a:lnTo>
                <a:lnTo>
                  <a:pt x="298" y="305"/>
                </a:lnTo>
                <a:lnTo>
                  <a:pt x="283" y="308"/>
                </a:lnTo>
                <a:lnTo>
                  <a:pt x="272" y="311"/>
                </a:lnTo>
                <a:lnTo>
                  <a:pt x="267" y="315"/>
                </a:lnTo>
                <a:lnTo>
                  <a:pt x="264" y="319"/>
                </a:lnTo>
                <a:lnTo>
                  <a:pt x="260" y="323"/>
                </a:lnTo>
                <a:lnTo>
                  <a:pt x="259" y="328"/>
                </a:lnTo>
                <a:lnTo>
                  <a:pt x="259" y="328"/>
                </a:lnTo>
                <a:lnTo>
                  <a:pt x="259" y="328"/>
                </a:lnTo>
                <a:lnTo>
                  <a:pt x="259" y="328"/>
                </a:lnTo>
                <a:lnTo>
                  <a:pt x="257" y="333"/>
                </a:lnTo>
                <a:lnTo>
                  <a:pt x="254" y="336"/>
                </a:lnTo>
                <a:lnTo>
                  <a:pt x="249" y="339"/>
                </a:lnTo>
                <a:lnTo>
                  <a:pt x="241" y="341"/>
                </a:lnTo>
                <a:lnTo>
                  <a:pt x="237" y="339"/>
                </a:lnTo>
                <a:lnTo>
                  <a:pt x="233" y="337"/>
                </a:lnTo>
                <a:lnTo>
                  <a:pt x="233" y="337"/>
                </a:lnTo>
                <a:lnTo>
                  <a:pt x="200" y="313"/>
                </a:lnTo>
                <a:lnTo>
                  <a:pt x="169" y="285"/>
                </a:lnTo>
                <a:lnTo>
                  <a:pt x="141" y="254"/>
                </a:lnTo>
                <a:lnTo>
                  <a:pt x="117" y="222"/>
                </a:lnTo>
                <a:lnTo>
                  <a:pt x="117" y="222"/>
                </a:lnTo>
                <a:lnTo>
                  <a:pt x="115" y="218"/>
                </a:lnTo>
                <a:lnTo>
                  <a:pt x="114" y="213"/>
                </a:lnTo>
                <a:lnTo>
                  <a:pt x="115" y="207"/>
                </a:lnTo>
                <a:lnTo>
                  <a:pt x="120" y="200"/>
                </a:lnTo>
                <a:lnTo>
                  <a:pt x="123" y="199"/>
                </a:lnTo>
                <a:lnTo>
                  <a:pt x="127" y="197"/>
                </a:lnTo>
                <a:lnTo>
                  <a:pt x="127" y="197"/>
                </a:lnTo>
                <a:lnTo>
                  <a:pt x="127" y="197"/>
                </a:lnTo>
                <a:lnTo>
                  <a:pt x="127" y="197"/>
                </a:lnTo>
                <a:lnTo>
                  <a:pt x="132" y="194"/>
                </a:lnTo>
                <a:lnTo>
                  <a:pt x="136" y="192"/>
                </a:lnTo>
                <a:lnTo>
                  <a:pt x="140" y="187"/>
                </a:lnTo>
                <a:lnTo>
                  <a:pt x="143" y="183"/>
                </a:lnTo>
                <a:lnTo>
                  <a:pt x="146" y="171"/>
                </a:lnTo>
                <a:lnTo>
                  <a:pt x="149" y="158"/>
                </a:lnTo>
                <a:lnTo>
                  <a:pt x="149" y="142"/>
                </a:lnTo>
                <a:lnTo>
                  <a:pt x="148" y="124"/>
                </a:lnTo>
                <a:lnTo>
                  <a:pt x="146" y="106"/>
                </a:lnTo>
                <a:lnTo>
                  <a:pt x="141" y="88"/>
                </a:lnTo>
                <a:lnTo>
                  <a:pt x="136" y="70"/>
                </a:lnTo>
                <a:lnTo>
                  <a:pt x="128" y="52"/>
                </a:lnTo>
                <a:lnTo>
                  <a:pt x="122" y="36"/>
                </a:lnTo>
                <a:lnTo>
                  <a:pt x="114" y="23"/>
                </a:lnTo>
                <a:lnTo>
                  <a:pt x="104" y="11"/>
                </a:lnTo>
                <a:lnTo>
                  <a:pt x="94" y="3"/>
                </a:lnTo>
                <a:lnTo>
                  <a:pt x="89" y="1"/>
                </a:lnTo>
                <a:lnTo>
                  <a:pt x="84" y="0"/>
                </a:lnTo>
                <a:lnTo>
                  <a:pt x="79" y="0"/>
                </a:lnTo>
                <a:lnTo>
                  <a:pt x="75" y="0"/>
                </a:lnTo>
                <a:lnTo>
                  <a:pt x="75" y="0"/>
                </a:lnTo>
                <a:lnTo>
                  <a:pt x="65" y="3"/>
                </a:lnTo>
                <a:lnTo>
                  <a:pt x="55" y="8"/>
                </a:lnTo>
                <a:lnTo>
                  <a:pt x="47" y="13"/>
                </a:lnTo>
                <a:lnTo>
                  <a:pt x="39" y="18"/>
                </a:lnTo>
                <a:lnTo>
                  <a:pt x="24" y="31"/>
                </a:lnTo>
                <a:lnTo>
                  <a:pt x="13" y="47"/>
                </a:lnTo>
                <a:lnTo>
                  <a:pt x="4" y="65"/>
                </a:lnTo>
                <a:lnTo>
                  <a:pt x="0" y="85"/>
                </a:lnTo>
                <a:lnTo>
                  <a:pt x="0" y="94"/>
                </a:lnTo>
                <a:lnTo>
                  <a:pt x="0" y="104"/>
                </a:lnTo>
                <a:lnTo>
                  <a:pt x="0" y="114"/>
                </a:lnTo>
                <a:lnTo>
                  <a:pt x="3" y="124"/>
                </a:lnTo>
                <a:lnTo>
                  <a:pt x="3" y="12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27" name="Image"/>
          <p:cNvSpPr>
            <a:spLocks noEditPoints="1"/>
          </p:cNvSpPr>
          <p:nvPr/>
        </p:nvSpPr>
        <p:spPr bwMode="auto">
          <a:xfrm>
            <a:off x="12621335" y="6217940"/>
            <a:ext cx="999887" cy="714831"/>
          </a:xfrm>
          <a:custGeom>
            <a:avLst/>
            <a:gdLst>
              <a:gd name="T0" fmla="*/ 26 w 456"/>
              <a:gd name="T1" fmla="*/ 2 h 326"/>
              <a:gd name="T2" fmla="*/ 4 w 456"/>
              <a:gd name="T3" fmla="*/ 15 h 326"/>
              <a:gd name="T4" fmla="*/ 0 w 456"/>
              <a:gd name="T5" fmla="*/ 294 h 326"/>
              <a:gd name="T6" fmla="*/ 4 w 456"/>
              <a:gd name="T7" fmla="*/ 313 h 326"/>
              <a:gd name="T8" fmla="*/ 26 w 456"/>
              <a:gd name="T9" fmla="*/ 326 h 326"/>
              <a:gd name="T10" fmla="*/ 430 w 456"/>
              <a:gd name="T11" fmla="*/ 326 h 326"/>
              <a:gd name="T12" fmla="*/ 449 w 456"/>
              <a:gd name="T13" fmla="*/ 313 h 326"/>
              <a:gd name="T14" fmla="*/ 456 w 456"/>
              <a:gd name="T15" fmla="*/ 33 h 326"/>
              <a:gd name="T16" fmla="*/ 449 w 456"/>
              <a:gd name="T17" fmla="*/ 15 h 326"/>
              <a:gd name="T18" fmla="*/ 430 w 456"/>
              <a:gd name="T19" fmla="*/ 2 h 326"/>
              <a:gd name="T20" fmla="*/ 79 w 456"/>
              <a:gd name="T21" fmla="*/ 279 h 326"/>
              <a:gd name="T22" fmla="*/ 68 w 456"/>
              <a:gd name="T23" fmla="*/ 274 h 326"/>
              <a:gd name="T24" fmla="*/ 60 w 456"/>
              <a:gd name="T25" fmla="*/ 258 h 326"/>
              <a:gd name="T26" fmla="*/ 119 w 456"/>
              <a:gd name="T27" fmla="*/ 64 h 326"/>
              <a:gd name="T28" fmla="*/ 140 w 456"/>
              <a:gd name="T29" fmla="*/ 57 h 326"/>
              <a:gd name="T30" fmla="*/ 166 w 456"/>
              <a:gd name="T31" fmla="*/ 114 h 326"/>
              <a:gd name="T32" fmla="*/ 184 w 456"/>
              <a:gd name="T33" fmla="*/ 127 h 326"/>
              <a:gd name="T34" fmla="*/ 213 w 456"/>
              <a:gd name="T35" fmla="*/ 122 h 326"/>
              <a:gd name="T36" fmla="*/ 275 w 456"/>
              <a:gd name="T37" fmla="*/ 253 h 326"/>
              <a:gd name="T38" fmla="*/ 275 w 456"/>
              <a:gd name="T39" fmla="*/ 266 h 326"/>
              <a:gd name="T40" fmla="*/ 262 w 456"/>
              <a:gd name="T41" fmla="*/ 279 h 326"/>
              <a:gd name="T42" fmla="*/ 278 w 456"/>
              <a:gd name="T43" fmla="*/ 90 h 326"/>
              <a:gd name="T44" fmla="*/ 288 w 456"/>
              <a:gd name="T45" fmla="*/ 65 h 326"/>
              <a:gd name="T46" fmla="*/ 311 w 456"/>
              <a:gd name="T47" fmla="*/ 57 h 326"/>
              <a:gd name="T48" fmla="*/ 329 w 456"/>
              <a:gd name="T49" fmla="*/ 62 h 326"/>
              <a:gd name="T50" fmla="*/ 342 w 456"/>
              <a:gd name="T51" fmla="*/ 83 h 326"/>
              <a:gd name="T52" fmla="*/ 340 w 456"/>
              <a:gd name="T53" fmla="*/ 101 h 326"/>
              <a:gd name="T54" fmla="*/ 324 w 456"/>
              <a:gd name="T55" fmla="*/ 119 h 326"/>
              <a:gd name="T56" fmla="*/ 304 w 456"/>
              <a:gd name="T57" fmla="*/ 121 h 326"/>
              <a:gd name="T58" fmla="*/ 283 w 456"/>
              <a:gd name="T59" fmla="*/ 108 h 326"/>
              <a:gd name="T60" fmla="*/ 278 w 456"/>
              <a:gd name="T61" fmla="*/ 90 h 326"/>
              <a:gd name="T62" fmla="*/ 394 w 456"/>
              <a:gd name="T63" fmla="*/ 217 h 326"/>
              <a:gd name="T64" fmla="*/ 389 w 456"/>
              <a:gd name="T65" fmla="*/ 222 h 326"/>
              <a:gd name="T66" fmla="*/ 386 w 456"/>
              <a:gd name="T67" fmla="*/ 225 h 326"/>
              <a:gd name="T68" fmla="*/ 394 w 456"/>
              <a:gd name="T69" fmla="*/ 241 h 326"/>
              <a:gd name="T70" fmla="*/ 373 w 456"/>
              <a:gd name="T71" fmla="*/ 245 h 326"/>
              <a:gd name="T72" fmla="*/ 368 w 456"/>
              <a:gd name="T73" fmla="*/ 276 h 326"/>
              <a:gd name="T74" fmla="*/ 355 w 456"/>
              <a:gd name="T75" fmla="*/ 279 h 326"/>
              <a:gd name="T76" fmla="*/ 352 w 456"/>
              <a:gd name="T77" fmla="*/ 250 h 326"/>
              <a:gd name="T78" fmla="*/ 330 w 456"/>
              <a:gd name="T79" fmla="*/ 245 h 326"/>
              <a:gd name="T80" fmla="*/ 327 w 456"/>
              <a:gd name="T81" fmla="*/ 241 h 326"/>
              <a:gd name="T82" fmla="*/ 335 w 456"/>
              <a:gd name="T83" fmla="*/ 225 h 326"/>
              <a:gd name="T84" fmla="*/ 330 w 456"/>
              <a:gd name="T85" fmla="*/ 222 h 326"/>
              <a:gd name="T86" fmla="*/ 327 w 456"/>
              <a:gd name="T87" fmla="*/ 215 h 326"/>
              <a:gd name="T88" fmla="*/ 334 w 456"/>
              <a:gd name="T89" fmla="*/ 201 h 326"/>
              <a:gd name="T90" fmla="*/ 329 w 456"/>
              <a:gd name="T91" fmla="*/ 197 h 326"/>
              <a:gd name="T92" fmla="*/ 356 w 456"/>
              <a:gd name="T93" fmla="*/ 144 h 326"/>
              <a:gd name="T94" fmla="*/ 361 w 456"/>
              <a:gd name="T95" fmla="*/ 142 h 326"/>
              <a:gd name="T96" fmla="*/ 394 w 456"/>
              <a:gd name="T97" fmla="*/ 194 h 326"/>
              <a:gd name="T98" fmla="*/ 389 w 456"/>
              <a:gd name="T99" fmla="*/ 197 h 326"/>
              <a:gd name="T100" fmla="*/ 386 w 456"/>
              <a:gd name="T101" fmla="*/ 20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326">
                <a:moveTo>
                  <a:pt x="423" y="0"/>
                </a:moveTo>
                <a:lnTo>
                  <a:pt x="32" y="0"/>
                </a:lnTo>
                <a:lnTo>
                  <a:pt x="32" y="0"/>
                </a:lnTo>
                <a:lnTo>
                  <a:pt x="26" y="2"/>
                </a:lnTo>
                <a:lnTo>
                  <a:pt x="19" y="3"/>
                </a:lnTo>
                <a:lnTo>
                  <a:pt x="13" y="7"/>
                </a:lnTo>
                <a:lnTo>
                  <a:pt x="9" y="10"/>
                </a:lnTo>
                <a:lnTo>
                  <a:pt x="4" y="15"/>
                </a:lnTo>
                <a:lnTo>
                  <a:pt x="1" y="21"/>
                </a:lnTo>
                <a:lnTo>
                  <a:pt x="0" y="26"/>
                </a:lnTo>
                <a:lnTo>
                  <a:pt x="0" y="33"/>
                </a:lnTo>
                <a:lnTo>
                  <a:pt x="0" y="294"/>
                </a:lnTo>
                <a:lnTo>
                  <a:pt x="0" y="294"/>
                </a:lnTo>
                <a:lnTo>
                  <a:pt x="0" y="300"/>
                </a:lnTo>
                <a:lnTo>
                  <a:pt x="1" y="307"/>
                </a:lnTo>
                <a:lnTo>
                  <a:pt x="4" y="313"/>
                </a:lnTo>
                <a:lnTo>
                  <a:pt x="9" y="316"/>
                </a:lnTo>
                <a:lnTo>
                  <a:pt x="13" y="321"/>
                </a:lnTo>
                <a:lnTo>
                  <a:pt x="19" y="325"/>
                </a:lnTo>
                <a:lnTo>
                  <a:pt x="26" y="326"/>
                </a:lnTo>
                <a:lnTo>
                  <a:pt x="32" y="326"/>
                </a:lnTo>
                <a:lnTo>
                  <a:pt x="423" y="326"/>
                </a:lnTo>
                <a:lnTo>
                  <a:pt x="423" y="326"/>
                </a:lnTo>
                <a:lnTo>
                  <a:pt x="430" y="326"/>
                </a:lnTo>
                <a:lnTo>
                  <a:pt x="435" y="325"/>
                </a:lnTo>
                <a:lnTo>
                  <a:pt x="441" y="321"/>
                </a:lnTo>
                <a:lnTo>
                  <a:pt x="446" y="316"/>
                </a:lnTo>
                <a:lnTo>
                  <a:pt x="449" y="313"/>
                </a:lnTo>
                <a:lnTo>
                  <a:pt x="453" y="307"/>
                </a:lnTo>
                <a:lnTo>
                  <a:pt x="454" y="300"/>
                </a:lnTo>
                <a:lnTo>
                  <a:pt x="456" y="294"/>
                </a:lnTo>
                <a:lnTo>
                  <a:pt x="456" y="33"/>
                </a:lnTo>
                <a:lnTo>
                  <a:pt x="456" y="33"/>
                </a:lnTo>
                <a:lnTo>
                  <a:pt x="454" y="26"/>
                </a:lnTo>
                <a:lnTo>
                  <a:pt x="453" y="21"/>
                </a:lnTo>
                <a:lnTo>
                  <a:pt x="449" y="15"/>
                </a:lnTo>
                <a:lnTo>
                  <a:pt x="446" y="10"/>
                </a:lnTo>
                <a:lnTo>
                  <a:pt x="441" y="7"/>
                </a:lnTo>
                <a:lnTo>
                  <a:pt x="435" y="3"/>
                </a:lnTo>
                <a:lnTo>
                  <a:pt x="430" y="2"/>
                </a:lnTo>
                <a:lnTo>
                  <a:pt x="423" y="0"/>
                </a:lnTo>
                <a:lnTo>
                  <a:pt x="423" y="0"/>
                </a:lnTo>
                <a:close/>
                <a:moveTo>
                  <a:pt x="257" y="279"/>
                </a:moveTo>
                <a:lnTo>
                  <a:pt x="79" y="279"/>
                </a:lnTo>
                <a:lnTo>
                  <a:pt x="79" y="279"/>
                </a:lnTo>
                <a:lnTo>
                  <a:pt x="75" y="279"/>
                </a:lnTo>
                <a:lnTo>
                  <a:pt x="71" y="277"/>
                </a:lnTo>
                <a:lnTo>
                  <a:pt x="68" y="274"/>
                </a:lnTo>
                <a:lnTo>
                  <a:pt x="65" y="271"/>
                </a:lnTo>
                <a:lnTo>
                  <a:pt x="61" y="268"/>
                </a:lnTo>
                <a:lnTo>
                  <a:pt x="61" y="263"/>
                </a:lnTo>
                <a:lnTo>
                  <a:pt x="60" y="258"/>
                </a:lnTo>
                <a:lnTo>
                  <a:pt x="61" y="254"/>
                </a:lnTo>
                <a:lnTo>
                  <a:pt x="115" y="70"/>
                </a:lnTo>
                <a:lnTo>
                  <a:pt x="115" y="70"/>
                </a:lnTo>
                <a:lnTo>
                  <a:pt x="119" y="64"/>
                </a:lnTo>
                <a:lnTo>
                  <a:pt x="123" y="60"/>
                </a:lnTo>
                <a:lnTo>
                  <a:pt x="128" y="57"/>
                </a:lnTo>
                <a:lnTo>
                  <a:pt x="135" y="57"/>
                </a:lnTo>
                <a:lnTo>
                  <a:pt x="140" y="57"/>
                </a:lnTo>
                <a:lnTo>
                  <a:pt x="146" y="60"/>
                </a:lnTo>
                <a:lnTo>
                  <a:pt x="151" y="64"/>
                </a:lnTo>
                <a:lnTo>
                  <a:pt x="153" y="70"/>
                </a:lnTo>
                <a:lnTo>
                  <a:pt x="166" y="114"/>
                </a:lnTo>
                <a:lnTo>
                  <a:pt x="166" y="114"/>
                </a:lnTo>
                <a:lnTo>
                  <a:pt x="171" y="121"/>
                </a:lnTo>
                <a:lnTo>
                  <a:pt x="176" y="126"/>
                </a:lnTo>
                <a:lnTo>
                  <a:pt x="184" y="127"/>
                </a:lnTo>
                <a:lnTo>
                  <a:pt x="190" y="127"/>
                </a:lnTo>
                <a:lnTo>
                  <a:pt x="205" y="122"/>
                </a:lnTo>
                <a:lnTo>
                  <a:pt x="205" y="122"/>
                </a:lnTo>
                <a:lnTo>
                  <a:pt x="213" y="122"/>
                </a:lnTo>
                <a:lnTo>
                  <a:pt x="220" y="124"/>
                </a:lnTo>
                <a:lnTo>
                  <a:pt x="226" y="127"/>
                </a:lnTo>
                <a:lnTo>
                  <a:pt x="229" y="134"/>
                </a:lnTo>
                <a:lnTo>
                  <a:pt x="275" y="253"/>
                </a:lnTo>
                <a:lnTo>
                  <a:pt x="275" y="253"/>
                </a:lnTo>
                <a:lnTo>
                  <a:pt x="277" y="258"/>
                </a:lnTo>
                <a:lnTo>
                  <a:pt x="275" y="263"/>
                </a:lnTo>
                <a:lnTo>
                  <a:pt x="275" y="266"/>
                </a:lnTo>
                <a:lnTo>
                  <a:pt x="272" y="271"/>
                </a:lnTo>
                <a:lnTo>
                  <a:pt x="270" y="274"/>
                </a:lnTo>
                <a:lnTo>
                  <a:pt x="265" y="277"/>
                </a:lnTo>
                <a:lnTo>
                  <a:pt x="262" y="279"/>
                </a:lnTo>
                <a:lnTo>
                  <a:pt x="257" y="279"/>
                </a:lnTo>
                <a:lnTo>
                  <a:pt x="257" y="279"/>
                </a:lnTo>
                <a:close/>
                <a:moveTo>
                  <a:pt x="278" y="90"/>
                </a:moveTo>
                <a:lnTo>
                  <a:pt x="278" y="90"/>
                </a:lnTo>
                <a:lnTo>
                  <a:pt x="278" y="83"/>
                </a:lnTo>
                <a:lnTo>
                  <a:pt x="280" y="77"/>
                </a:lnTo>
                <a:lnTo>
                  <a:pt x="283" y="70"/>
                </a:lnTo>
                <a:lnTo>
                  <a:pt x="288" y="65"/>
                </a:lnTo>
                <a:lnTo>
                  <a:pt x="293" y="62"/>
                </a:lnTo>
                <a:lnTo>
                  <a:pt x="298" y="59"/>
                </a:lnTo>
                <a:lnTo>
                  <a:pt x="304" y="57"/>
                </a:lnTo>
                <a:lnTo>
                  <a:pt x="311" y="57"/>
                </a:lnTo>
                <a:lnTo>
                  <a:pt x="311" y="57"/>
                </a:lnTo>
                <a:lnTo>
                  <a:pt x="317" y="57"/>
                </a:lnTo>
                <a:lnTo>
                  <a:pt x="324" y="59"/>
                </a:lnTo>
                <a:lnTo>
                  <a:pt x="329" y="62"/>
                </a:lnTo>
                <a:lnTo>
                  <a:pt x="334" y="65"/>
                </a:lnTo>
                <a:lnTo>
                  <a:pt x="337" y="70"/>
                </a:lnTo>
                <a:lnTo>
                  <a:pt x="340" y="77"/>
                </a:lnTo>
                <a:lnTo>
                  <a:pt x="342" y="83"/>
                </a:lnTo>
                <a:lnTo>
                  <a:pt x="343" y="90"/>
                </a:lnTo>
                <a:lnTo>
                  <a:pt x="343" y="90"/>
                </a:lnTo>
                <a:lnTo>
                  <a:pt x="342" y="96"/>
                </a:lnTo>
                <a:lnTo>
                  <a:pt x="340" y="101"/>
                </a:lnTo>
                <a:lnTo>
                  <a:pt x="337" y="108"/>
                </a:lnTo>
                <a:lnTo>
                  <a:pt x="334" y="113"/>
                </a:lnTo>
                <a:lnTo>
                  <a:pt x="329" y="116"/>
                </a:lnTo>
                <a:lnTo>
                  <a:pt x="324" y="119"/>
                </a:lnTo>
                <a:lnTo>
                  <a:pt x="317" y="121"/>
                </a:lnTo>
                <a:lnTo>
                  <a:pt x="311" y="122"/>
                </a:lnTo>
                <a:lnTo>
                  <a:pt x="311" y="122"/>
                </a:lnTo>
                <a:lnTo>
                  <a:pt x="304" y="121"/>
                </a:lnTo>
                <a:lnTo>
                  <a:pt x="298" y="119"/>
                </a:lnTo>
                <a:lnTo>
                  <a:pt x="293" y="116"/>
                </a:lnTo>
                <a:lnTo>
                  <a:pt x="288" y="113"/>
                </a:lnTo>
                <a:lnTo>
                  <a:pt x="283" y="108"/>
                </a:lnTo>
                <a:lnTo>
                  <a:pt x="280" y="101"/>
                </a:lnTo>
                <a:lnTo>
                  <a:pt x="278" y="96"/>
                </a:lnTo>
                <a:lnTo>
                  <a:pt x="278" y="90"/>
                </a:lnTo>
                <a:lnTo>
                  <a:pt x="278" y="90"/>
                </a:lnTo>
                <a:close/>
                <a:moveTo>
                  <a:pt x="386" y="204"/>
                </a:moveTo>
                <a:lnTo>
                  <a:pt x="392" y="215"/>
                </a:lnTo>
                <a:lnTo>
                  <a:pt x="392" y="215"/>
                </a:lnTo>
                <a:lnTo>
                  <a:pt x="394" y="217"/>
                </a:lnTo>
                <a:lnTo>
                  <a:pt x="392" y="220"/>
                </a:lnTo>
                <a:lnTo>
                  <a:pt x="391" y="222"/>
                </a:lnTo>
                <a:lnTo>
                  <a:pt x="389" y="222"/>
                </a:lnTo>
                <a:lnTo>
                  <a:pt x="389" y="222"/>
                </a:lnTo>
                <a:lnTo>
                  <a:pt x="389" y="222"/>
                </a:lnTo>
                <a:lnTo>
                  <a:pt x="387" y="222"/>
                </a:lnTo>
                <a:lnTo>
                  <a:pt x="386" y="223"/>
                </a:lnTo>
                <a:lnTo>
                  <a:pt x="386" y="225"/>
                </a:lnTo>
                <a:lnTo>
                  <a:pt x="386" y="228"/>
                </a:lnTo>
                <a:lnTo>
                  <a:pt x="392" y="240"/>
                </a:lnTo>
                <a:lnTo>
                  <a:pt x="392" y="240"/>
                </a:lnTo>
                <a:lnTo>
                  <a:pt x="394" y="241"/>
                </a:lnTo>
                <a:lnTo>
                  <a:pt x="392" y="243"/>
                </a:lnTo>
                <a:lnTo>
                  <a:pt x="391" y="245"/>
                </a:lnTo>
                <a:lnTo>
                  <a:pt x="389" y="245"/>
                </a:lnTo>
                <a:lnTo>
                  <a:pt x="373" y="245"/>
                </a:lnTo>
                <a:lnTo>
                  <a:pt x="373" y="245"/>
                </a:lnTo>
                <a:lnTo>
                  <a:pt x="369" y="246"/>
                </a:lnTo>
                <a:lnTo>
                  <a:pt x="368" y="250"/>
                </a:lnTo>
                <a:lnTo>
                  <a:pt x="368" y="276"/>
                </a:lnTo>
                <a:lnTo>
                  <a:pt x="368" y="276"/>
                </a:lnTo>
                <a:lnTo>
                  <a:pt x="368" y="277"/>
                </a:lnTo>
                <a:lnTo>
                  <a:pt x="365" y="279"/>
                </a:lnTo>
                <a:lnTo>
                  <a:pt x="355" y="279"/>
                </a:lnTo>
                <a:lnTo>
                  <a:pt x="355" y="279"/>
                </a:lnTo>
                <a:lnTo>
                  <a:pt x="353" y="277"/>
                </a:lnTo>
                <a:lnTo>
                  <a:pt x="352" y="276"/>
                </a:lnTo>
                <a:lnTo>
                  <a:pt x="352" y="250"/>
                </a:lnTo>
                <a:lnTo>
                  <a:pt x="352" y="250"/>
                </a:lnTo>
                <a:lnTo>
                  <a:pt x="350" y="246"/>
                </a:lnTo>
                <a:lnTo>
                  <a:pt x="347" y="245"/>
                </a:lnTo>
                <a:lnTo>
                  <a:pt x="330" y="245"/>
                </a:lnTo>
                <a:lnTo>
                  <a:pt x="330" y="245"/>
                </a:lnTo>
                <a:lnTo>
                  <a:pt x="329" y="245"/>
                </a:lnTo>
                <a:lnTo>
                  <a:pt x="327" y="243"/>
                </a:lnTo>
                <a:lnTo>
                  <a:pt x="327" y="241"/>
                </a:lnTo>
                <a:lnTo>
                  <a:pt x="327" y="240"/>
                </a:lnTo>
                <a:lnTo>
                  <a:pt x="334" y="228"/>
                </a:lnTo>
                <a:lnTo>
                  <a:pt x="334" y="228"/>
                </a:lnTo>
                <a:lnTo>
                  <a:pt x="335" y="225"/>
                </a:lnTo>
                <a:lnTo>
                  <a:pt x="334" y="223"/>
                </a:lnTo>
                <a:lnTo>
                  <a:pt x="332" y="222"/>
                </a:lnTo>
                <a:lnTo>
                  <a:pt x="330" y="222"/>
                </a:lnTo>
                <a:lnTo>
                  <a:pt x="330" y="222"/>
                </a:lnTo>
                <a:lnTo>
                  <a:pt x="329" y="222"/>
                </a:lnTo>
                <a:lnTo>
                  <a:pt x="327" y="220"/>
                </a:lnTo>
                <a:lnTo>
                  <a:pt x="327" y="217"/>
                </a:lnTo>
                <a:lnTo>
                  <a:pt x="327" y="215"/>
                </a:lnTo>
                <a:lnTo>
                  <a:pt x="334" y="204"/>
                </a:lnTo>
                <a:lnTo>
                  <a:pt x="334" y="204"/>
                </a:lnTo>
                <a:lnTo>
                  <a:pt x="335" y="202"/>
                </a:lnTo>
                <a:lnTo>
                  <a:pt x="334" y="201"/>
                </a:lnTo>
                <a:lnTo>
                  <a:pt x="332" y="199"/>
                </a:lnTo>
                <a:lnTo>
                  <a:pt x="330" y="197"/>
                </a:lnTo>
                <a:lnTo>
                  <a:pt x="330" y="197"/>
                </a:lnTo>
                <a:lnTo>
                  <a:pt x="329" y="197"/>
                </a:lnTo>
                <a:lnTo>
                  <a:pt x="327" y="196"/>
                </a:lnTo>
                <a:lnTo>
                  <a:pt x="327" y="194"/>
                </a:lnTo>
                <a:lnTo>
                  <a:pt x="327" y="192"/>
                </a:lnTo>
                <a:lnTo>
                  <a:pt x="356" y="144"/>
                </a:lnTo>
                <a:lnTo>
                  <a:pt x="356" y="144"/>
                </a:lnTo>
                <a:lnTo>
                  <a:pt x="358" y="142"/>
                </a:lnTo>
                <a:lnTo>
                  <a:pt x="360" y="142"/>
                </a:lnTo>
                <a:lnTo>
                  <a:pt x="361" y="142"/>
                </a:lnTo>
                <a:lnTo>
                  <a:pt x="363" y="144"/>
                </a:lnTo>
                <a:lnTo>
                  <a:pt x="392" y="192"/>
                </a:lnTo>
                <a:lnTo>
                  <a:pt x="392" y="192"/>
                </a:lnTo>
                <a:lnTo>
                  <a:pt x="394" y="194"/>
                </a:lnTo>
                <a:lnTo>
                  <a:pt x="392" y="196"/>
                </a:lnTo>
                <a:lnTo>
                  <a:pt x="391" y="197"/>
                </a:lnTo>
                <a:lnTo>
                  <a:pt x="389" y="197"/>
                </a:lnTo>
                <a:lnTo>
                  <a:pt x="389" y="197"/>
                </a:lnTo>
                <a:lnTo>
                  <a:pt x="389" y="197"/>
                </a:lnTo>
                <a:lnTo>
                  <a:pt x="387" y="199"/>
                </a:lnTo>
                <a:lnTo>
                  <a:pt x="386" y="201"/>
                </a:lnTo>
                <a:lnTo>
                  <a:pt x="386" y="202"/>
                </a:lnTo>
                <a:lnTo>
                  <a:pt x="386" y="204"/>
                </a:lnTo>
                <a:lnTo>
                  <a:pt x="386" y="204"/>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8" name="Book"/>
          <p:cNvGrpSpPr/>
          <p:nvPr/>
        </p:nvGrpSpPr>
        <p:grpSpPr>
          <a:xfrm>
            <a:off x="12621335" y="7548929"/>
            <a:ext cx="999888" cy="738951"/>
            <a:chOff x="7935755" y="5032619"/>
            <a:chExt cx="666592" cy="492634"/>
          </a:xfrm>
        </p:grpSpPr>
        <p:sp>
          <p:nvSpPr>
            <p:cNvPr id="328" name="Freeform 319"/>
            <p:cNvSpPr>
              <a:spLocks noEditPoints="1"/>
            </p:cNvSpPr>
            <p:nvPr/>
          </p:nvSpPr>
          <p:spPr bwMode="auto">
            <a:xfrm>
              <a:off x="7935755" y="5032619"/>
              <a:ext cx="323063" cy="492634"/>
            </a:xfrm>
            <a:custGeom>
              <a:avLst/>
              <a:gdLst>
                <a:gd name="T0" fmla="*/ 81 w 221"/>
                <a:gd name="T1" fmla="*/ 0 h 337"/>
                <a:gd name="T2" fmla="*/ 81 w 221"/>
                <a:gd name="T3" fmla="*/ 0 h 337"/>
                <a:gd name="T4" fmla="*/ 81 w 221"/>
                <a:gd name="T5" fmla="*/ 0 h 337"/>
                <a:gd name="T6" fmla="*/ 81 w 221"/>
                <a:gd name="T7" fmla="*/ 0 h 337"/>
                <a:gd name="T8" fmla="*/ 81 w 221"/>
                <a:gd name="T9" fmla="*/ 0 h 337"/>
                <a:gd name="T10" fmla="*/ 81 w 221"/>
                <a:gd name="T11" fmla="*/ 0 h 337"/>
                <a:gd name="T12" fmla="*/ 65 w 221"/>
                <a:gd name="T13" fmla="*/ 1 h 337"/>
                <a:gd name="T14" fmla="*/ 48 w 221"/>
                <a:gd name="T15" fmla="*/ 3 h 337"/>
                <a:gd name="T16" fmla="*/ 31 w 221"/>
                <a:gd name="T17" fmla="*/ 6 h 337"/>
                <a:gd name="T18" fmla="*/ 13 w 221"/>
                <a:gd name="T19" fmla="*/ 11 h 337"/>
                <a:gd name="T20" fmla="*/ 13 w 221"/>
                <a:gd name="T21" fmla="*/ 11 h 337"/>
                <a:gd name="T22" fmla="*/ 8 w 221"/>
                <a:gd name="T23" fmla="*/ 14 h 337"/>
                <a:gd name="T24" fmla="*/ 3 w 221"/>
                <a:gd name="T25" fmla="*/ 18 h 337"/>
                <a:gd name="T26" fmla="*/ 0 w 221"/>
                <a:gd name="T27" fmla="*/ 24 h 337"/>
                <a:gd name="T28" fmla="*/ 0 w 221"/>
                <a:gd name="T29" fmla="*/ 29 h 337"/>
                <a:gd name="T30" fmla="*/ 0 w 221"/>
                <a:gd name="T31" fmla="*/ 300 h 337"/>
                <a:gd name="T32" fmla="*/ 0 w 221"/>
                <a:gd name="T33" fmla="*/ 300 h 337"/>
                <a:gd name="T34" fmla="*/ 1 w 221"/>
                <a:gd name="T35" fmla="*/ 306 h 337"/>
                <a:gd name="T36" fmla="*/ 4 w 221"/>
                <a:gd name="T37" fmla="*/ 313 h 337"/>
                <a:gd name="T38" fmla="*/ 11 w 221"/>
                <a:gd name="T39" fmla="*/ 318 h 337"/>
                <a:gd name="T40" fmla="*/ 19 w 221"/>
                <a:gd name="T41" fmla="*/ 319 h 337"/>
                <a:gd name="T42" fmla="*/ 19 w 221"/>
                <a:gd name="T43" fmla="*/ 319 h 337"/>
                <a:gd name="T44" fmla="*/ 24 w 221"/>
                <a:gd name="T45" fmla="*/ 318 h 337"/>
                <a:gd name="T46" fmla="*/ 24 w 221"/>
                <a:gd name="T47" fmla="*/ 318 h 337"/>
                <a:gd name="T48" fmla="*/ 53 w 221"/>
                <a:gd name="T49" fmla="*/ 313 h 337"/>
                <a:gd name="T50" fmla="*/ 81 w 221"/>
                <a:gd name="T51" fmla="*/ 311 h 337"/>
                <a:gd name="T52" fmla="*/ 81 w 221"/>
                <a:gd name="T53" fmla="*/ 311 h 337"/>
                <a:gd name="T54" fmla="*/ 110 w 221"/>
                <a:gd name="T55" fmla="*/ 313 h 337"/>
                <a:gd name="T56" fmla="*/ 140 w 221"/>
                <a:gd name="T57" fmla="*/ 318 h 337"/>
                <a:gd name="T58" fmla="*/ 167 w 221"/>
                <a:gd name="T59" fmla="*/ 326 h 337"/>
                <a:gd name="T60" fmla="*/ 195 w 221"/>
                <a:gd name="T61" fmla="*/ 336 h 337"/>
                <a:gd name="T62" fmla="*/ 195 w 221"/>
                <a:gd name="T63" fmla="*/ 336 h 337"/>
                <a:gd name="T64" fmla="*/ 203 w 221"/>
                <a:gd name="T65" fmla="*/ 337 h 337"/>
                <a:gd name="T66" fmla="*/ 203 w 221"/>
                <a:gd name="T67" fmla="*/ 337 h 337"/>
                <a:gd name="T68" fmla="*/ 210 w 221"/>
                <a:gd name="T69" fmla="*/ 336 h 337"/>
                <a:gd name="T70" fmla="*/ 216 w 221"/>
                <a:gd name="T71" fmla="*/ 332 h 337"/>
                <a:gd name="T72" fmla="*/ 221 w 221"/>
                <a:gd name="T73" fmla="*/ 326 h 337"/>
                <a:gd name="T74" fmla="*/ 221 w 221"/>
                <a:gd name="T75" fmla="*/ 318 h 337"/>
                <a:gd name="T76" fmla="*/ 221 w 221"/>
                <a:gd name="T77" fmla="*/ 50 h 337"/>
                <a:gd name="T78" fmla="*/ 221 w 221"/>
                <a:gd name="T79" fmla="*/ 50 h 337"/>
                <a:gd name="T80" fmla="*/ 221 w 221"/>
                <a:gd name="T81" fmla="*/ 45 h 337"/>
                <a:gd name="T82" fmla="*/ 220 w 221"/>
                <a:gd name="T83" fmla="*/ 40 h 337"/>
                <a:gd name="T84" fmla="*/ 215 w 221"/>
                <a:gd name="T85" fmla="*/ 36 h 337"/>
                <a:gd name="T86" fmla="*/ 210 w 221"/>
                <a:gd name="T87" fmla="*/ 32 h 337"/>
                <a:gd name="T88" fmla="*/ 210 w 221"/>
                <a:gd name="T89" fmla="*/ 32 h 337"/>
                <a:gd name="T90" fmla="*/ 179 w 221"/>
                <a:gd name="T91" fmla="*/ 19 h 337"/>
                <a:gd name="T92" fmla="*/ 148 w 221"/>
                <a:gd name="T93" fmla="*/ 10 h 337"/>
                <a:gd name="T94" fmla="*/ 132 w 221"/>
                <a:gd name="T95" fmla="*/ 6 h 337"/>
                <a:gd name="T96" fmla="*/ 115 w 221"/>
                <a:gd name="T97" fmla="*/ 3 h 337"/>
                <a:gd name="T98" fmla="*/ 99 w 221"/>
                <a:gd name="T99" fmla="*/ 1 h 337"/>
                <a:gd name="T100" fmla="*/ 81 w 221"/>
                <a:gd name="T101" fmla="*/ 0 h 337"/>
                <a:gd name="T102" fmla="*/ 81 w 221"/>
                <a:gd name="T10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337">
                  <a:moveTo>
                    <a:pt x="81" y="0"/>
                  </a:moveTo>
                  <a:lnTo>
                    <a:pt x="81" y="0"/>
                  </a:lnTo>
                  <a:close/>
                  <a:moveTo>
                    <a:pt x="81" y="0"/>
                  </a:moveTo>
                  <a:lnTo>
                    <a:pt x="81" y="0"/>
                  </a:lnTo>
                  <a:close/>
                  <a:moveTo>
                    <a:pt x="81" y="0"/>
                  </a:moveTo>
                  <a:lnTo>
                    <a:pt x="81" y="0"/>
                  </a:lnTo>
                  <a:lnTo>
                    <a:pt x="65" y="1"/>
                  </a:lnTo>
                  <a:lnTo>
                    <a:pt x="48" y="3"/>
                  </a:lnTo>
                  <a:lnTo>
                    <a:pt x="31" y="6"/>
                  </a:lnTo>
                  <a:lnTo>
                    <a:pt x="13" y="11"/>
                  </a:lnTo>
                  <a:lnTo>
                    <a:pt x="13" y="11"/>
                  </a:lnTo>
                  <a:lnTo>
                    <a:pt x="8" y="14"/>
                  </a:lnTo>
                  <a:lnTo>
                    <a:pt x="3" y="18"/>
                  </a:lnTo>
                  <a:lnTo>
                    <a:pt x="0" y="24"/>
                  </a:lnTo>
                  <a:lnTo>
                    <a:pt x="0" y="29"/>
                  </a:lnTo>
                  <a:lnTo>
                    <a:pt x="0" y="300"/>
                  </a:lnTo>
                  <a:lnTo>
                    <a:pt x="0" y="300"/>
                  </a:lnTo>
                  <a:lnTo>
                    <a:pt x="1" y="306"/>
                  </a:lnTo>
                  <a:lnTo>
                    <a:pt x="4" y="313"/>
                  </a:lnTo>
                  <a:lnTo>
                    <a:pt x="11" y="318"/>
                  </a:lnTo>
                  <a:lnTo>
                    <a:pt x="19" y="319"/>
                  </a:lnTo>
                  <a:lnTo>
                    <a:pt x="19" y="319"/>
                  </a:lnTo>
                  <a:lnTo>
                    <a:pt x="24" y="318"/>
                  </a:lnTo>
                  <a:lnTo>
                    <a:pt x="24" y="318"/>
                  </a:lnTo>
                  <a:lnTo>
                    <a:pt x="53" y="313"/>
                  </a:lnTo>
                  <a:lnTo>
                    <a:pt x="81" y="311"/>
                  </a:lnTo>
                  <a:lnTo>
                    <a:pt x="81" y="311"/>
                  </a:lnTo>
                  <a:lnTo>
                    <a:pt x="110" y="313"/>
                  </a:lnTo>
                  <a:lnTo>
                    <a:pt x="140" y="318"/>
                  </a:lnTo>
                  <a:lnTo>
                    <a:pt x="167" y="326"/>
                  </a:lnTo>
                  <a:lnTo>
                    <a:pt x="195" y="336"/>
                  </a:lnTo>
                  <a:lnTo>
                    <a:pt x="195" y="336"/>
                  </a:lnTo>
                  <a:lnTo>
                    <a:pt x="203" y="337"/>
                  </a:lnTo>
                  <a:lnTo>
                    <a:pt x="203" y="337"/>
                  </a:lnTo>
                  <a:lnTo>
                    <a:pt x="210" y="336"/>
                  </a:lnTo>
                  <a:lnTo>
                    <a:pt x="216" y="332"/>
                  </a:lnTo>
                  <a:lnTo>
                    <a:pt x="221" y="326"/>
                  </a:lnTo>
                  <a:lnTo>
                    <a:pt x="221" y="318"/>
                  </a:lnTo>
                  <a:lnTo>
                    <a:pt x="221" y="50"/>
                  </a:lnTo>
                  <a:lnTo>
                    <a:pt x="221" y="50"/>
                  </a:lnTo>
                  <a:lnTo>
                    <a:pt x="221" y="45"/>
                  </a:lnTo>
                  <a:lnTo>
                    <a:pt x="220" y="40"/>
                  </a:lnTo>
                  <a:lnTo>
                    <a:pt x="215" y="36"/>
                  </a:lnTo>
                  <a:lnTo>
                    <a:pt x="210" y="32"/>
                  </a:lnTo>
                  <a:lnTo>
                    <a:pt x="210" y="32"/>
                  </a:lnTo>
                  <a:lnTo>
                    <a:pt x="179" y="19"/>
                  </a:lnTo>
                  <a:lnTo>
                    <a:pt x="148" y="10"/>
                  </a:lnTo>
                  <a:lnTo>
                    <a:pt x="132" y="6"/>
                  </a:lnTo>
                  <a:lnTo>
                    <a:pt x="115" y="3"/>
                  </a:lnTo>
                  <a:lnTo>
                    <a:pt x="99" y="1"/>
                  </a:lnTo>
                  <a:lnTo>
                    <a:pt x="81" y="0"/>
                  </a:lnTo>
                  <a:lnTo>
                    <a:pt x="8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32" name="Freeform 323"/>
            <p:cNvSpPr>
              <a:spLocks/>
            </p:cNvSpPr>
            <p:nvPr/>
          </p:nvSpPr>
          <p:spPr bwMode="auto">
            <a:xfrm>
              <a:off x="8276360" y="5032619"/>
              <a:ext cx="325987" cy="492634"/>
            </a:xfrm>
            <a:custGeom>
              <a:avLst/>
              <a:gdLst>
                <a:gd name="T0" fmla="*/ 140 w 223"/>
                <a:gd name="T1" fmla="*/ 0 h 337"/>
                <a:gd name="T2" fmla="*/ 140 w 223"/>
                <a:gd name="T3" fmla="*/ 0 h 337"/>
                <a:gd name="T4" fmla="*/ 123 w 223"/>
                <a:gd name="T5" fmla="*/ 1 h 337"/>
                <a:gd name="T6" fmla="*/ 106 w 223"/>
                <a:gd name="T7" fmla="*/ 3 h 337"/>
                <a:gd name="T8" fmla="*/ 89 w 223"/>
                <a:gd name="T9" fmla="*/ 6 h 337"/>
                <a:gd name="T10" fmla="*/ 73 w 223"/>
                <a:gd name="T11" fmla="*/ 10 h 337"/>
                <a:gd name="T12" fmla="*/ 42 w 223"/>
                <a:gd name="T13" fmla="*/ 19 h 337"/>
                <a:gd name="T14" fmla="*/ 11 w 223"/>
                <a:gd name="T15" fmla="*/ 32 h 337"/>
                <a:gd name="T16" fmla="*/ 11 w 223"/>
                <a:gd name="T17" fmla="*/ 32 h 337"/>
                <a:gd name="T18" fmla="*/ 6 w 223"/>
                <a:gd name="T19" fmla="*/ 36 h 337"/>
                <a:gd name="T20" fmla="*/ 3 w 223"/>
                <a:gd name="T21" fmla="*/ 40 h 337"/>
                <a:gd name="T22" fmla="*/ 0 w 223"/>
                <a:gd name="T23" fmla="*/ 45 h 337"/>
                <a:gd name="T24" fmla="*/ 0 w 223"/>
                <a:gd name="T25" fmla="*/ 50 h 337"/>
                <a:gd name="T26" fmla="*/ 0 w 223"/>
                <a:gd name="T27" fmla="*/ 318 h 337"/>
                <a:gd name="T28" fmla="*/ 0 w 223"/>
                <a:gd name="T29" fmla="*/ 318 h 337"/>
                <a:gd name="T30" fmla="*/ 1 w 223"/>
                <a:gd name="T31" fmla="*/ 326 h 337"/>
                <a:gd name="T32" fmla="*/ 4 w 223"/>
                <a:gd name="T33" fmla="*/ 332 h 337"/>
                <a:gd name="T34" fmla="*/ 11 w 223"/>
                <a:gd name="T35" fmla="*/ 336 h 337"/>
                <a:gd name="T36" fmla="*/ 19 w 223"/>
                <a:gd name="T37" fmla="*/ 337 h 337"/>
                <a:gd name="T38" fmla="*/ 19 w 223"/>
                <a:gd name="T39" fmla="*/ 337 h 337"/>
                <a:gd name="T40" fmla="*/ 26 w 223"/>
                <a:gd name="T41" fmla="*/ 336 h 337"/>
                <a:gd name="T42" fmla="*/ 26 w 223"/>
                <a:gd name="T43" fmla="*/ 336 h 337"/>
                <a:gd name="T44" fmla="*/ 53 w 223"/>
                <a:gd name="T45" fmla="*/ 326 h 337"/>
                <a:gd name="T46" fmla="*/ 81 w 223"/>
                <a:gd name="T47" fmla="*/ 318 h 337"/>
                <a:gd name="T48" fmla="*/ 110 w 223"/>
                <a:gd name="T49" fmla="*/ 313 h 337"/>
                <a:gd name="T50" fmla="*/ 140 w 223"/>
                <a:gd name="T51" fmla="*/ 311 h 337"/>
                <a:gd name="T52" fmla="*/ 140 w 223"/>
                <a:gd name="T53" fmla="*/ 311 h 337"/>
                <a:gd name="T54" fmla="*/ 167 w 223"/>
                <a:gd name="T55" fmla="*/ 313 h 337"/>
                <a:gd name="T56" fmla="*/ 197 w 223"/>
                <a:gd name="T57" fmla="*/ 318 h 337"/>
                <a:gd name="T58" fmla="*/ 197 w 223"/>
                <a:gd name="T59" fmla="*/ 318 h 337"/>
                <a:gd name="T60" fmla="*/ 202 w 223"/>
                <a:gd name="T61" fmla="*/ 319 h 337"/>
                <a:gd name="T62" fmla="*/ 202 w 223"/>
                <a:gd name="T63" fmla="*/ 319 h 337"/>
                <a:gd name="T64" fmla="*/ 210 w 223"/>
                <a:gd name="T65" fmla="*/ 318 h 337"/>
                <a:gd name="T66" fmla="*/ 216 w 223"/>
                <a:gd name="T67" fmla="*/ 313 h 337"/>
                <a:gd name="T68" fmla="*/ 221 w 223"/>
                <a:gd name="T69" fmla="*/ 306 h 337"/>
                <a:gd name="T70" fmla="*/ 223 w 223"/>
                <a:gd name="T71" fmla="*/ 300 h 337"/>
                <a:gd name="T72" fmla="*/ 223 w 223"/>
                <a:gd name="T73" fmla="*/ 29 h 337"/>
                <a:gd name="T74" fmla="*/ 223 w 223"/>
                <a:gd name="T75" fmla="*/ 29 h 337"/>
                <a:gd name="T76" fmla="*/ 221 w 223"/>
                <a:gd name="T77" fmla="*/ 24 h 337"/>
                <a:gd name="T78" fmla="*/ 218 w 223"/>
                <a:gd name="T79" fmla="*/ 18 h 337"/>
                <a:gd name="T80" fmla="*/ 215 w 223"/>
                <a:gd name="T81" fmla="*/ 14 h 337"/>
                <a:gd name="T82" fmla="*/ 208 w 223"/>
                <a:gd name="T83" fmla="*/ 11 h 337"/>
                <a:gd name="T84" fmla="*/ 208 w 223"/>
                <a:gd name="T85" fmla="*/ 11 h 337"/>
                <a:gd name="T86" fmla="*/ 190 w 223"/>
                <a:gd name="T87" fmla="*/ 6 h 337"/>
                <a:gd name="T88" fmla="*/ 174 w 223"/>
                <a:gd name="T89" fmla="*/ 3 h 337"/>
                <a:gd name="T90" fmla="*/ 156 w 223"/>
                <a:gd name="T91" fmla="*/ 1 h 337"/>
                <a:gd name="T92" fmla="*/ 140 w 223"/>
                <a:gd name="T93" fmla="*/ 0 h 337"/>
                <a:gd name="T94" fmla="*/ 140 w 223"/>
                <a:gd name="T9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337">
                  <a:moveTo>
                    <a:pt x="140" y="0"/>
                  </a:moveTo>
                  <a:lnTo>
                    <a:pt x="140" y="0"/>
                  </a:lnTo>
                  <a:lnTo>
                    <a:pt x="123" y="1"/>
                  </a:lnTo>
                  <a:lnTo>
                    <a:pt x="106" y="3"/>
                  </a:lnTo>
                  <a:lnTo>
                    <a:pt x="89" y="6"/>
                  </a:lnTo>
                  <a:lnTo>
                    <a:pt x="73" y="10"/>
                  </a:lnTo>
                  <a:lnTo>
                    <a:pt x="42" y="19"/>
                  </a:lnTo>
                  <a:lnTo>
                    <a:pt x="11" y="32"/>
                  </a:lnTo>
                  <a:lnTo>
                    <a:pt x="11" y="32"/>
                  </a:lnTo>
                  <a:lnTo>
                    <a:pt x="6" y="36"/>
                  </a:lnTo>
                  <a:lnTo>
                    <a:pt x="3" y="40"/>
                  </a:lnTo>
                  <a:lnTo>
                    <a:pt x="0" y="45"/>
                  </a:lnTo>
                  <a:lnTo>
                    <a:pt x="0" y="50"/>
                  </a:lnTo>
                  <a:lnTo>
                    <a:pt x="0" y="318"/>
                  </a:lnTo>
                  <a:lnTo>
                    <a:pt x="0" y="318"/>
                  </a:lnTo>
                  <a:lnTo>
                    <a:pt x="1" y="326"/>
                  </a:lnTo>
                  <a:lnTo>
                    <a:pt x="4" y="332"/>
                  </a:lnTo>
                  <a:lnTo>
                    <a:pt x="11" y="336"/>
                  </a:lnTo>
                  <a:lnTo>
                    <a:pt x="19" y="337"/>
                  </a:lnTo>
                  <a:lnTo>
                    <a:pt x="19" y="337"/>
                  </a:lnTo>
                  <a:lnTo>
                    <a:pt x="26" y="336"/>
                  </a:lnTo>
                  <a:lnTo>
                    <a:pt x="26" y="336"/>
                  </a:lnTo>
                  <a:lnTo>
                    <a:pt x="53" y="326"/>
                  </a:lnTo>
                  <a:lnTo>
                    <a:pt x="81" y="318"/>
                  </a:lnTo>
                  <a:lnTo>
                    <a:pt x="110" y="313"/>
                  </a:lnTo>
                  <a:lnTo>
                    <a:pt x="140" y="311"/>
                  </a:lnTo>
                  <a:lnTo>
                    <a:pt x="140" y="311"/>
                  </a:lnTo>
                  <a:lnTo>
                    <a:pt x="167" y="313"/>
                  </a:lnTo>
                  <a:lnTo>
                    <a:pt x="197" y="318"/>
                  </a:lnTo>
                  <a:lnTo>
                    <a:pt x="197" y="318"/>
                  </a:lnTo>
                  <a:lnTo>
                    <a:pt x="202" y="319"/>
                  </a:lnTo>
                  <a:lnTo>
                    <a:pt x="202" y="319"/>
                  </a:lnTo>
                  <a:lnTo>
                    <a:pt x="210" y="318"/>
                  </a:lnTo>
                  <a:lnTo>
                    <a:pt x="216" y="313"/>
                  </a:lnTo>
                  <a:lnTo>
                    <a:pt x="221" y="306"/>
                  </a:lnTo>
                  <a:lnTo>
                    <a:pt x="223" y="300"/>
                  </a:lnTo>
                  <a:lnTo>
                    <a:pt x="223" y="29"/>
                  </a:lnTo>
                  <a:lnTo>
                    <a:pt x="223" y="29"/>
                  </a:lnTo>
                  <a:lnTo>
                    <a:pt x="221" y="24"/>
                  </a:lnTo>
                  <a:lnTo>
                    <a:pt x="218" y="18"/>
                  </a:lnTo>
                  <a:lnTo>
                    <a:pt x="215" y="14"/>
                  </a:lnTo>
                  <a:lnTo>
                    <a:pt x="208" y="11"/>
                  </a:lnTo>
                  <a:lnTo>
                    <a:pt x="208" y="11"/>
                  </a:lnTo>
                  <a:lnTo>
                    <a:pt x="190" y="6"/>
                  </a:lnTo>
                  <a:lnTo>
                    <a:pt x="174" y="3"/>
                  </a:lnTo>
                  <a:lnTo>
                    <a:pt x="156" y="1"/>
                  </a:lnTo>
                  <a:lnTo>
                    <a:pt x="140" y="0"/>
                  </a:lnTo>
                  <a:lnTo>
                    <a:pt x="14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1" name="Refresh ver1"/>
          <p:cNvGrpSpPr/>
          <p:nvPr/>
        </p:nvGrpSpPr>
        <p:grpSpPr>
          <a:xfrm>
            <a:off x="12621335" y="9057530"/>
            <a:ext cx="999887" cy="640278"/>
            <a:chOff x="7935755" y="6038353"/>
            <a:chExt cx="666591" cy="426852"/>
          </a:xfrm>
        </p:grpSpPr>
        <p:sp>
          <p:nvSpPr>
            <p:cNvPr id="333" name="Freeform 324"/>
            <p:cNvSpPr>
              <a:spLocks/>
            </p:cNvSpPr>
            <p:nvPr/>
          </p:nvSpPr>
          <p:spPr bwMode="auto">
            <a:xfrm>
              <a:off x="8077552" y="6080746"/>
              <a:ext cx="524794" cy="384459"/>
            </a:xfrm>
            <a:custGeom>
              <a:avLst/>
              <a:gdLst>
                <a:gd name="T0" fmla="*/ 356 w 359"/>
                <a:gd name="T1" fmla="*/ 54 h 263"/>
                <a:gd name="T2" fmla="*/ 305 w 359"/>
                <a:gd name="T3" fmla="*/ 2 h 263"/>
                <a:gd name="T4" fmla="*/ 305 w 359"/>
                <a:gd name="T5" fmla="*/ 2 h 263"/>
                <a:gd name="T6" fmla="*/ 302 w 359"/>
                <a:gd name="T7" fmla="*/ 0 h 263"/>
                <a:gd name="T8" fmla="*/ 300 w 359"/>
                <a:gd name="T9" fmla="*/ 0 h 263"/>
                <a:gd name="T10" fmla="*/ 297 w 359"/>
                <a:gd name="T11" fmla="*/ 0 h 263"/>
                <a:gd name="T12" fmla="*/ 295 w 359"/>
                <a:gd name="T13" fmla="*/ 2 h 263"/>
                <a:gd name="T14" fmla="*/ 243 w 359"/>
                <a:gd name="T15" fmla="*/ 54 h 263"/>
                <a:gd name="T16" fmla="*/ 243 w 359"/>
                <a:gd name="T17" fmla="*/ 54 h 263"/>
                <a:gd name="T18" fmla="*/ 242 w 359"/>
                <a:gd name="T19" fmla="*/ 57 h 263"/>
                <a:gd name="T20" fmla="*/ 242 w 359"/>
                <a:gd name="T21" fmla="*/ 62 h 263"/>
                <a:gd name="T22" fmla="*/ 245 w 359"/>
                <a:gd name="T23" fmla="*/ 64 h 263"/>
                <a:gd name="T24" fmla="*/ 248 w 359"/>
                <a:gd name="T25" fmla="*/ 66 h 263"/>
                <a:gd name="T26" fmla="*/ 272 w 359"/>
                <a:gd name="T27" fmla="*/ 66 h 263"/>
                <a:gd name="T28" fmla="*/ 272 w 359"/>
                <a:gd name="T29" fmla="*/ 209 h 263"/>
                <a:gd name="T30" fmla="*/ 28 w 359"/>
                <a:gd name="T31" fmla="*/ 209 h 263"/>
                <a:gd name="T32" fmla="*/ 28 w 359"/>
                <a:gd name="T33" fmla="*/ 209 h 263"/>
                <a:gd name="T34" fmla="*/ 23 w 359"/>
                <a:gd name="T35" fmla="*/ 209 h 263"/>
                <a:gd name="T36" fmla="*/ 18 w 359"/>
                <a:gd name="T37" fmla="*/ 211 h 263"/>
                <a:gd name="T38" fmla="*/ 13 w 359"/>
                <a:gd name="T39" fmla="*/ 214 h 263"/>
                <a:gd name="T40" fmla="*/ 8 w 359"/>
                <a:gd name="T41" fmla="*/ 217 h 263"/>
                <a:gd name="T42" fmla="*/ 5 w 359"/>
                <a:gd name="T43" fmla="*/ 220 h 263"/>
                <a:gd name="T44" fmla="*/ 4 w 359"/>
                <a:gd name="T45" fmla="*/ 225 h 263"/>
                <a:gd name="T46" fmla="*/ 2 w 359"/>
                <a:gd name="T47" fmla="*/ 230 h 263"/>
                <a:gd name="T48" fmla="*/ 0 w 359"/>
                <a:gd name="T49" fmla="*/ 237 h 263"/>
                <a:gd name="T50" fmla="*/ 0 w 359"/>
                <a:gd name="T51" fmla="*/ 237 h 263"/>
                <a:gd name="T52" fmla="*/ 2 w 359"/>
                <a:gd name="T53" fmla="*/ 242 h 263"/>
                <a:gd name="T54" fmla="*/ 4 w 359"/>
                <a:gd name="T55" fmla="*/ 247 h 263"/>
                <a:gd name="T56" fmla="*/ 5 w 359"/>
                <a:gd name="T57" fmla="*/ 251 h 263"/>
                <a:gd name="T58" fmla="*/ 8 w 359"/>
                <a:gd name="T59" fmla="*/ 255 h 263"/>
                <a:gd name="T60" fmla="*/ 13 w 359"/>
                <a:gd name="T61" fmla="*/ 258 h 263"/>
                <a:gd name="T62" fmla="*/ 18 w 359"/>
                <a:gd name="T63" fmla="*/ 261 h 263"/>
                <a:gd name="T64" fmla="*/ 23 w 359"/>
                <a:gd name="T65" fmla="*/ 263 h 263"/>
                <a:gd name="T66" fmla="*/ 28 w 359"/>
                <a:gd name="T67" fmla="*/ 263 h 263"/>
                <a:gd name="T68" fmla="*/ 300 w 359"/>
                <a:gd name="T69" fmla="*/ 263 h 263"/>
                <a:gd name="T70" fmla="*/ 300 w 359"/>
                <a:gd name="T71" fmla="*/ 263 h 263"/>
                <a:gd name="T72" fmla="*/ 305 w 359"/>
                <a:gd name="T73" fmla="*/ 263 h 263"/>
                <a:gd name="T74" fmla="*/ 310 w 359"/>
                <a:gd name="T75" fmla="*/ 261 h 263"/>
                <a:gd name="T76" fmla="*/ 315 w 359"/>
                <a:gd name="T77" fmla="*/ 258 h 263"/>
                <a:gd name="T78" fmla="*/ 320 w 359"/>
                <a:gd name="T79" fmla="*/ 255 h 263"/>
                <a:gd name="T80" fmla="*/ 323 w 359"/>
                <a:gd name="T81" fmla="*/ 251 h 263"/>
                <a:gd name="T82" fmla="*/ 325 w 359"/>
                <a:gd name="T83" fmla="*/ 247 h 263"/>
                <a:gd name="T84" fmla="*/ 326 w 359"/>
                <a:gd name="T85" fmla="*/ 242 h 263"/>
                <a:gd name="T86" fmla="*/ 328 w 359"/>
                <a:gd name="T87" fmla="*/ 237 h 263"/>
                <a:gd name="T88" fmla="*/ 328 w 359"/>
                <a:gd name="T89" fmla="*/ 66 h 263"/>
                <a:gd name="T90" fmla="*/ 351 w 359"/>
                <a:gd name="T91" fmla="*/ 66 h 263"/>
                <a:gd name="T92" fmla="*/ 351 w 359"/>
                <a:gd name="T93" fmla="*/ 66 h 263"/>
                <a:gd name="T94" fmla="*/ 356 w 359"/>
                <a:gd name="T95" fmla="*/ 64 h 263"/>
                <a:gd name="T96" fmla="*/ 357 w 359"/>
                <a:gd name="T97" fmla="*/ 62 h 263"/>
                <a:gd name="T98" fmla="*/ 359 w 359"/>
                <a:gd name="T99" fmla="*/ 57 h 263"/>
                <a:gd name="T100" fmla="*/ 356 w 359"/>
                <a:gd name="T101" fmla="*/ 54 h 263"/>
                <a:gd name="T102" fmla="*/ 356 w 359"/>
                <a:gd name="T103" fmla="*/ 5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9" h="263">
                  <a:moveTo>
                    <a:pt x="356" y="54"/>
                  </a:moveTo>
                  <a:lnTo>
                    <a:pt x="305" y="2"/>
                  </a:lnTo>
                  <a:lnTo>
                    <a:pt x="305" y="2"/>
                  </a:lnTo>
                  <a:lnTo>
                    <a:pt x="302" y="0"/>
                  </a:lnTo>
                  <a:lnTo>
                    <a:pt x="300" y="0"/>
                  </a:lnTo>
                  <a:lnTo>
                    <a:pt x="297" y="0"/>
                  </a:lnTo>
                  <a:lnTo>
                    <a:pt x="295" y="2"/>
                  </a:lnTo>
                  <a:lnTo>
                    <a:pt x="243" y="54"/>
                  </a:lnTo>
                  <a:lnTo>
                    <a:pt x="243" y="54"/>
                  </a:lnTo>
                  <a:lnTo>
                    <a:pt x="242" y="57"/>
                  </a:lnTo>
                  <a:lnTo>
                    <a:pt x="242" y="62"/>
                  </a:lnTo>
                  <a:lnTo>
                    <a:pt x="245" y="64"/>
                  </a:lnTo>
                  <a:lnTo>
                    <a:pt x="248" y="66"/>
                  </a:lnTo>
                  <a:lnTo>
                    <a:pt x="272" y="66"/>
                  </a:lnTo>
                  <a:lnTo>
                    <a:pt x="272" y="209"/>
                  </a:lnTo>
                  <a:lnTo>
                    <a:pt x="28" y="209"/>
                  </a:lnTo>
                  <a:lnTo>
                    <a:pt x="28" y="209"/>
                  </a:lnTo>
                  <a:lnTo>
                    <a:pt x="23" y="209"/>
                  </a:lnTo>
                  <a:lnTo>
                    <a:pt x="18" y="211"/>
                  </a:lnTo>
                  <a:lnTo>
                    <a:pt x="13" y="214"/>
                  </a:lnTo>
                  <a:lnTo>
                    <a:pt x="8" y="217"/>
                  </a:lnTo>
                  <a:lnTo>
                    <a:pt x="5" y="220"/>
                  </a:lnTo>
                  <a:lnTo>
                    <a:pt x="4" y="225"/>
                  </a:lnTo>
                  <a:lnTo>
                    <a:pt x="2" y="230"/>
                  </a:lnTo>
                  <a:lnTo>
                    <a:pt x="0" y="237"/>
                  </a:lnTo>
                  <a:lnTo>
                    <a:pt x="0" y="237"/>
                  </a:lnTo>
                  <a:lnTo>
                    <a:pt x="2" y="242"/>
                  </a:lnTo>
                  <a:lnTo>
                    <a:pt x="4" y="247"/>
                  </a:lnTo>
                  <a:lnTo>
                    <a:pt x="5" y="251"/>
                  </a:lnTo>
                  <a:lnTo>
                    <a:pt x="8" y="255"/>
                  </a:lnTo>
                  <a:lnTo>
                    <a:pt x="13" y="258"/>
                  </a:lnTo>
                  <a:lnTo>
                    <a:pt x="18" y="261"/>
                  </a:lnTo>
                  <a:lnTo>
                    <a:pt x="23" y="263"/>
                  </a:lnTo>
                  <a:lnTo>
                    <a:pt x="28" y="263"/>
                  </a:lnTo>
                  <a:lnTo>
                    <a:pt x="300" y="263"/>
                  </a:lnTo>
                  <a:lnTo>
                    <a:pt x="300" y="263"/>
                  </a:lnTo>
                  <a:lnTo>
                    <a:pt x="305" y="263"/>
                  </a:lnTo>
                  <a:lnTo>
                    <a:pt x="310" y="261"/>
                  </a:lnTo>
                  <a:lnTo>
                    <a:pt x="315" y="258"/>
                  </a:lnTo>
                  <a:lnTo>
                    <a:pt x="320" y="255"/>
                  </a:lnTo>
                  <a:lnTo>
                    <a:pt x="323" y="251"/>
                  </a:lnTo>
                  <a:lnTo>
                    <a:pt x="325" y="247"/>
                  </a:lnTo>
                  <a:lnTo>
                    <a:pt x="326" y="242"/>
                  </a:lnTo>
                  <a:lnTo>
                    <a:pt x="328" y="237"/>
                  </a:lnTo>
                  <a:lnTo>
                    <a:pt x="328" y="66"/>
                  </a:lnTo>
                  <a:lnTo>
                    <a:pt x="351" y="66"/>
                  </a:lnTo>
                  <a:lnTo>
                    <a:pt x="351" y="66"/>
                  </a:lnTo>
                  <a:lnTo>
                    <a:pt x="356" y="64"/>
                  </a:lnTo>
                  <a:lnTo>
                    <a:pt x="357" y="62"/>
                  </a:lnTo>
                  <a:lnTo>
                    <a:pt x="359" y="57"/>
                  </a:lnTo>
                  <a:lnTo>
                    <a:pt x="356" y="54"/>
                  </a:lnTo>
                  <a:lnTo>
                    <a:pt x="356"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34" name="Freeform 325"/>
            <p:cNvSpPr>
              <a:spLocks/>
            </p:cNvSpPr>
            <p:nvPr/>
          </p:nvSpPr>
          <p:spPr bwMode="auto">
            <a:xfrm>
              <a:off x="7935755" y="6038353"/>
              <a:ext cx="520409" cy="378612"/>
            </a:xfrm>
            <a:custGeom>
              <a:avLst/>
              <a:gdLst>
                <a:gd name="T0" fmla="*/ 109 w 356"/>
                <a:gd name="T1" fmla="*/ 196 h 259"/>
                <a:gd name="T2" fmla="*/ 84 w 356"/>
                <a:gd name="T3" fmla="*/ 196 h 259"/>
                <a:gd name="T4" fmla="*/ 84 w 356"/>
                <a:gd name="T5" fmla="*/ 54 h 259"/>
                <a:gd name="T6" fmla="*/ 329 w 356"/>
                <a:gd name="T7" fmla="*/ 54 h 259"/>
                <a:gd name="T8" fmla="*/ 329 w 356"/>
                <a:gd name="T9" fmla="*/ 54 h 259"/>
                <a:gd name="T10" fmla="*/ 335 w 356"/>
                <a:gd name="T11" fmla="*/ 54 h 259"/>
                <a:gd name="T12" fmla="*/ 340 w 356"/>
                <a:gd name="T13" fmla="*/ 52 h 259"/>
                <a:gd name="T14" fmla="*/ 343 w 356"/>
                <a:gd name="T15" fmla="*/ 50 h 259"/>
                <a:gd name="T16" fmla="*/ 348 w 356"/>
                <a:gd name="T17" fmla="*/ 46 h 259"/>
                <a:gd name="T18" fmla="*/ 352 w 356"/>
                <a:gd name="T19" fmla="*/ 42 h 259"/>
                <a:gd name="T20" fmla="*/ 355 w 356"/>
                <a:gd name="T21" fmla="*/ 37 h 259"/>
                <a:gd name="T22" fmla="*/ 355 w 356"/>
                <a:gd name="T23" fmla="*/ 33 h 259"/>
                <a:gd name="T24" fmla="*/ 356 w 356"/>
                <a:gd name="T25" fmla="*/ 28 h 259"/>
                <a:gd name="T26" fmla="*/ 356 w 356"/>
                <a:gd name="T27" fmla="*/ 28 h 259"/>
                <a:gd name="T28" fmla="*/ 355 w 356"/>
                <a:gd name="T29" fmla="*/ 21 h 259"/>
                <a:gd name="T30" fmla="*/ 355 w 356"/>
                <a:gd name="T31" fmla="*/ 16 h 259"/>
                <a:gd name="T32" fmla="*/ 352 w 356"/>
                <a:gd name="T33" fmla="*/ 11 h 259"/>
                <a:gd name="T34" fmla="*/ 348 w 356"/>
                <a:gd name="T35" fmla="*/ 8 h 259"/>
                <a:gd name="T36" fmla="*/ 343 w 356"/>
                <a:gd name="T37" fmla="*/ 5 h 259"/>
                <a:gd name="T38" fmla="*/ 340 w 356"/>
                <a:gd name="T39" fmla="*/ 2 h 259"/>
                <a:gd name="T40" fmla="*/ 335 w 356"/>
                <a:gd name="T41" fmla="*/ 0 h 259"/>
                <a:gd name="T42" fmla="*/ 329 w 356"/>
                <a:gd name="T43" fmla="*/ 0 h 259"/>
                <a:gd name="T44" fmla="*/ 57 w 356"/>
                <a:gd name="T45" fmla="*/ 0 h 259"/>
                <a:gd name="T46" fmla="*/ 57 w 356"/>
                <a:gd name="T47" fmla="*/ 0 h 259"/>
                <a:gd name="T48" fmla="*/ 52 w 356"/>
                <a:gd name="T49" fmla="*/ 0 h 259"/>
                <a:gd name="T50" fmla="*/ 47 w 356"/>
                <a:gd name="T51" fmla="*/ 2 h 259"/>
                <a:gd name="T52" fmla="*/ 42 w 356"/>
                <a:gd name="T53" fmla="*/ 5 h 259"/>
                <a:gd name="T54" fmla="*/ 39 w 356"/>
                <a:gd name="T55" fmla="*/ 8 h 259"/>
                <a:gd name="T56" fmla="*/ 35 w 356"/>
                <a:gd name="T57" fmla="*/ 11 h 259"/>
                <a:gd name="T58" fmla="*/ 32 w 356"/>
                <a:gd name="T59" fmla="*/ 16 h 259"/>
                <a:gd name="T60" fmla="*/ 31 w 356"/>
                <a:gd name="T61" fmla="*/ 21 h 259"/>
                <a:gd name="T62" fmla="*/ 31 w 356"/>
                <a:gd name="T63" fmla="*/ 28 h 259"/>
                <a:gd name="T64" fmla="*/ 31 w 356"/>
                <a:gd name="T65" fmla="*/ 196 h 259"/>
                <a:gd name="T66" fmla="*/ 6 w 356"/>
                <a:gd name="T67" fmla="*/ 196 h 259"/>
                <a:gd name="T68" fmla="*/ 6 w 356"/>
                <a:gd name="T69" fmla="*/ 196 h 259"/>
                <a:gd name="T70" fmla="*/ 1 w 356"/>
                <a:gd name="T71" fmla="*/ 196 h 259"/>
                <a:gd name="T72" fmla="*/ 0 w 356"/>
                <a:gd name="T73" fmla="*/ 199 h 259"/>
                <a:gd name="T74" fmla="*/ 0 w 356"/>
                <a:gd name="T75" fmla="*/ 202 h 259"/>
                <a:gd name="T76" fmla="*/ 1 w 356"/>
                <a:gd name="T77" fmla="*/ 207 h 259"/>
                <a:gd name="T78" fmla="*/ 53 w 356"/>
                <a:gd name="T79" fmla="*/ 258 h 259"/>
                <a:gd name="T80" fmla="*/ 53 w 356"/>
                <a:gd name="T81" fmla="*/ 258 h 259"/>
                <a:gd name="T82" fmla="*/ 55 w 356"/>
                <a:gd name="T83" fmla="*/ 259 h 259"/>
                <a:gd name="T84" fmla="*/ 57 w 356"/>
                <a:gd name="T85" fmla="*/ 259 h 259"/>
                <a:gd name="T86" fmla="*/ 60 w 356"/>
                <a:gd name="T87" fmla="*/ 259 h 259"/>
                <a:gd name="T88" fmla="*/ 61 w 356"/>
                <a:gd name="T89" fmla="*/ 258 h 259"/>
                <a:gd name="T90" fmla="*/ 114 w 356"/>
                <a:gd name="T91" fmla="*/ 207 h 259"/>
                <a:gd name="T92" fmla="*/ 114 w 356"/>
                <a:gd name="T93" fmla="*/ 207 h 259"/>
                <a:gd name="T94" fmla="*/ 115 w 356"/>
                <a:gd name="T95" fmla="*/ 202 h 259"/>
                <a:gd name="T96" fmla="*/ 115 w 356"/>
                <a:gd name="T97" fmla="*/ 199 h 259"/>
                <a:gd name="T98" fmla="*/ 112 w 356"/>
                <a:gd name="T99" fmla="*/ 196 h 259"/>
                <a:gd name="T100" fmla="*/ 109 w 356"/>
                <a:gd name="T101" fmla="*/ 196 h 259"/>
                <a:gd name="T102" fmla="*/ 109 w 356"/>
                <a:gd name="T103" fmla="*/ 19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259">
                  <a:moveTo>
                    <a:pt x="109" y="196"/>
                  </a:moveTo>
                  <a:lnTo>
                    <a:pt x="84" y="196"/>
                  </a:lnTo>
                  <a:lnTo>
                    <a:pt x="84" y="54"/>
                  </a:lnTo>
                  <a:lnTo>
                    <a:pt x="329" y="54"/>
                  </a:lnTo>
                  <a:lnTo>
                    <a:pt x="329" y="54"/>
                  </a:lnTo>
                  <a:lnTo>
                    <a:pt x="335" y="54"/>
                  </a:lnTo>
                  <a:lnTo>
                    <a:pt x="340" y="52"/>
                  </a:lnTo>
                  <a:lnTo>
                    <a:pt x="343" y="50"/>
                  </a:lnTo>
                  <a:lnTo>
                    <a:pt x="348" y="46"/>
                  </a:lnTo>
                  <a:lnTo>
                    <a:pt x="352" y="42"/>
                  </a:lnTo>
                  <a:lnTo>
                    <a:pt x="355" y="37"/>
                  </a:lnTo>
                  <a:lnTo>
                    <a:pt x="355" y="33"/>
                  </a:lnTo>
                  <a:lnTo>
                    <a:pt x="356" y="28"/>
                  </a:lnTo>
                  <a:lnTo>
                    <a:pt x="356" y="28"/>
                  </a:lnTo>
                  <a:lnTo>
                    <a:pt x="355" y="21"/>
                  </a:lnTo>
                  <a:lnTo>
                    <a:pt x="355" y="16"/>
                  </a:lnTo>
                  <a:lnTo>
                    <a:pt x="352" y="11"/>
                  </a:lnTo>
                  <a:lnTo>
                    <a:pt x="348" y="8"/>
                  </a:lnTo>
                  <a:lnTo>
                    <a:pt x="343" y="5"/>
                  </a:lnTo>
                  <a:lnTo>
                    <a:pt x="340" y="2"/>
                  </a:lnTo>
                  <a:lnTo>
                    <a:pt x="335" y="0"/>
                  </a:lnTo>
                  <a:lnTo>
                    <a:pt x="329" y="0"/>
                  </a:lnTo>
                  <a:lnTo>
                    <a:pt x="57" y="0"/>
                  </a:lnTo>
                  <a:lnTo>
                    <a:pt x="57" y="0"/>
                  </a:lnTo>
                  <a:lnTo>
                    <a:pt x="52" y="0"/>
                  </a:lnTo>
                  <a:lnTo>
                    <a:pt x="47" y="2"/>
                  </a:lnTo>
                  <a:lnTo>
                    <a:pt x="42" y="5"/>
                  </a:lnTo>
                  <a:lnTo>
                    <a:pt x="39" y="8"/>
                  </a:lnTo>
                  <a:lnTo>
                    <a:pt x="35" y="11"/>
                  </a:lnTo>
                  <a:lnTo>
                    <a:pt x="32" y="16"/>
                  </a:lnTo>
                  <a:lnTo>
                    <a:pt x="31" y="21"/>
                  </a:lnTo>
                  <a:lnTo>
                    <a:pt x="31" y="28"/>
                  </a:lnTo>
                  <a:lnTo>
                    <a:pt x="31" y="196"/>
                  </a:lnTo>
                  <a:lnTo>
                    <a:pt x="6" y="196"/>
                  </a:lnTo>
                  <a:lnTo>
                    <a:pt x="6" y="196"/>
                  </a:lnTo>
                  <a:lnTo>
                    <a:pt x="1" y="196"/>
                  </a:lnTo>
                  <a:lnTo>
                    <a:pt x="0" y="199"/>
                  </a:lnTo>
                  <a:lnTo>
                    <a:pt x="0" y="202"/>
                  </a:lnTo>
                  <a:lnTo>
                    <a:pt x="1" y="207"/>
                  </a:lnTo>
                  <a:lnTo>
                    <a:pt x="53" y="258"/>
                  </a:lnTo>
                  <a:lnTo>
                    <a:pt x="53" y="258"/>
                  </a:lnTo>
                  <a:lnTo>
                    <a:pt x="55" y="259"/>
                  </a:lnTo>
                  <a:lnTo>
                    <a:pt x="57" y="259"/>
                  </a:lnTo>
                  <a:lnTo>
                    <a:pt x="60" y="259"/>
                  </a:lnTo>
                  <a:lnTo>
                    <a:pt x="61" y="258"/>
                  </a:lnTo>
                  <a:lnTo>
                    <a:pt x="114" y="207"/>
                  </a:lnTo>
                  <a:lnTo>
                    <a:pt x="114" y="207"/>
                  </a:lnTo>
                  <a:lnTo>
                    <a:pt x="115" y="202"/>
                  </a:lnTo>
                  <a:lnTo>
                    <a:pt x="115" y="199"/>
                  </a:lnTo>
                  <a:lnTo>
                    <a:pt x="112" y="196"/>
                  </a:lnTo>
                  <a:lnTo>
                    <a:pt x="109" y="196"/>
                  </a:lnTo>
                  <a:lnTo>
                    <a:pt x="109" y="1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86" name="Glasses"/>
          <p:cNvGrpSpPr/>
          <p:nvPr/>
        </p:nvGrpSpPr>
        <p:grpSpPr>
          <a:xfrm>
            <a:off x="14000566" y="615503"/>
            <a:ext cx="999887" cy="585461"/>
            <a:chOff x="8855242" y="410335"/>
            <a:chExt cx="666591" cy="390307"/>
          </a:xfrm>
        </p:grpSpPr>
        <p:sp>
          <p:nvSpPr>
            <p:cNvPr id="335" name="Freeform 326"/>
            <p:cNvSpPr>
              <a:spLocks noEditPoints="1"/>
            </p:cNvSpPr>
            <p:nvPr/>
          </p:nvSpPr>
          <p:spPr bwMode="auto">
            <a:xfrm>
              <a:off x="8855242" y="410335"/>
              <a:ext cx="666591" cy="390307"/>
            </a:xfrm>
            <a:custGeom>
              <a:avLst/>
              <a:gdLst>
                <a:gd name="T0" fmla="*/ 451 w 456"/>
                <a:gd name="T1" fmla="*/ 114 h 267"/>
                <a:gd name="T2" fmla="*/ 327 w 456"/>
                <a:gd name="T3" fmla="*/ 4 h 267"/>
                <a:gd name="T4" fmla="*/ 301 w 456"/>
                <a:gd name="T5" fmla="*/ 0 h 267"/>
                <a:gd name="T6" fmla="*/ 296 w 456"/>
                <a:gd name="T7" fmla="*/ 9 h 267"/>
                <a:gd name="T8" fmla="*/ 384 w 456"/>
                <a:gd name="T9" fmla="*/ 112 h 267"/>
                <a:gd name="T10" fmla="*/ 363 w 456"/>
                <a:gd name="T11" fmla="*/ 112 h 267"/>
                <a:gd name="T12" fmla="*/ 71 w 456"/>
                <a:gd name="T13" fmla="*/ 112 h 267"/>
                <a:gd name="T14" fmla="*/ 158 w 456"/>
                <a:gd name="T15" fmla="*/ 11 h 267"/>
                <a:gd name="T16" fmla="*/ 161 w 456"/>
                <a:gd name="T17" fmla="*/ 6 h 267"/>
                <a:gd name="T18" fmla="*/ 132 w 456"/>
                <a:gd name="T19" fmla="*/ 3 h 267"/>
                <a:gd name="T20" fmla="*/ 6 w 456"/>
                <a:gd name="T21" fmla="*/ 112 h 267"/>
                <a:gd name="T22" fmla="*/ 0 w 456"/>
                <a:gd name="T23" fmla="*/ 122 h 267"/>
                <a:gd name="T24" fmla="*/ 1 w 456"/>
                <a:gd name="T25" fmla="*/ 132 h 267"/>
                <a:gd name="T26" fmla="*/ 4 w 456"/>
                <a:gd name="T27" fmla="*/ 141 h 267"/>
                <a:gd name="T28" fmla="*/ 11 w 456"/>
                <a:gd name="T29" fmla="*/ 151 h 267"/>
                <a:gd name="T30" fmla="*/ 11 w 456"/>
                <a:gd name="T31" fmla="*/ 176 h 267"/>
                <a:gd name="T32" fmla="*/ 31 w 456"/>
                <a:gd name="T33" fmla="*/ 221 h 267"/>
                <a:gd name="T34" fmla="*/ 97 w 456"/>
                <a:gd name="T35" fmla="*/ 264 h 267"/>
                <a:gd name="T36" fmla="*/ 128 w 456"/>
                <a:gd name="T37" fmla="*/ 265 h 267"/>
                <a:gd name="T38" fmla="*/ 176 w 456"/>
                <a:gd name="T39" fmla="*/ 249 h 267"/>
                <a:gd name="T40" fmla="*/ 215 w 456"/>
                <a:gd name="T41" fmla="*/ 195 h 267"/>
                <a:gd name="T42" fmla="*/ 220 w 456"/>
                <a:gd name="T43" fmla="*/ 166 h 267"/>
                <a:gd name="T44" fmla="*/ 210 w 456"/>
                <a:gd name="T45" fmla="*/ 132 h 267"/>
                <a:gd name="T46" fmla="*/ 239 w 456"/>
                <a:gd name="T47" fmla="*/ 145 h 267"/>
                <a:gd name="T48" fmla="*/ 238 w 456"/>
                <a:gd name="T49" fmla="*/ 176 h 267"/>
                <a:gd name="T50" fmla="*/ 254 w 456"/>
                <a:gd name="T51" fmla="*/ 221 h 267"/>
                <a:gd name="T52" fmla="*/ 308 w 456"/>
                <a:gd name="T53" fmla="*/ 262 h 267"/>
                <a:gd name="T54" fmla="*/ 339 w 456"/>
                <a:gd name="T55" fmla="*/ 267 h 267"/>
                <a:gd name="T56" fmla="*/ 396 w 456"/>
                <a:gd name="T57" fmla="*/ 249 h 267"/>
                <a:gd name="T58" fmla="*/ 440 w 456"/>
                <a:gd name="T59" fmla="*/ 195 h 267"/>
                <a:gd name="T60" fmla="*/ 446 w 456"/>
                <a:gd name="T61" fmla="*/ 166 h 267"/>
                <a:gd name="T62" fmla="*/ 448 w 456"/>
                <a:gd name="T63" fmla="*/ 145 h 267"/>
                <a:gd name="T64" fmla="*/ 454 w 456"/>
                <a:gd name="T65" fmla="*/ 140 h 267"/>
                <a:gd name="T66" fmla="*/ 456 w 456"/>
                <a:gd name="T67" fmla="*/ 125 h 267"/>
                <a:gd name="T68" fmla="*/ 117 w 456"/>
                <a:gd name="T69" fmla="*/ 247 h 267"/>
                <a:gd name="T70" fmla="*/ 60 w 456"/>
                <a:gd name="T71" fmla="*/ 225 h 267"/>
                <a:gd name="T72" fmla="*/ 34 w 456"/>
                <a:gd name="T73" fmla="*/ 172 h 267"/>
                <a:gd name="T74" fmla="*/ 39 w 456"/>
                <a:gd name="T75" fmla="*/ 148 h 267"/>
                <a:gd name="T76" fmla="*/ 68 w 456"/>
                <a:gd name="T77" fmla="*/ 133 h 267"/>
                <a:gd name="T78" fmla="*/ 146 w 456"/>
                <a:gd name="T79" fmla="*/ 133 h 267"/>
                <a:gd name="T80" fmla="*/ 185 w 456"/>
                <a:gd name="T81" fmla="*/ 145 h 267"/>
                <a:gd name="T82" fmla="*/ 197 w 456"/>
                <a:gd name="T83" fmla="*/ 172 h 267"/>
                <a:gd name="T84" fmla="*/ 182 w 456"/>
                <a:gd name="T85" fmla="*/ 215 h 267"/>
                <a:gd name="T86" fmla="*/ 133 w 456"/>
                <a:gd name="T87" fmla="*/ 246 h 267"/>
                <a:gd name="T88" fmla="*/ 422 w 456"/>
                <a:gd name="T89" fmla="*/ 172 h 267"/>
                <a:gd name="T90" fmla="*/ 396 w 456"/>
                <a:gd name="T91" fmla="*/ 225 h 267"/>
                <a:gd name="T92" fmla="*/ 339 w 456"/>
                <a:gd name="T93" fmla="*/ 247 h 267"/>
                <a:gd name="T94" fmla="*/ 295 w 456"/>
                <a:gd name="T95" fmla="*/ 234 h 267"/>
                <a:gd name="T96" fmla="*/ 262 w 456"/>
                <a:gd name="T97" fmla="*/ 187 h 267"/>
                <a:gd name="T98" fmla="*/ 264 w 456"/>
                <a:gd name="T99" fmla="*/ 153 h 267"/>
                <a:gd name="T100" fmla="*/ 285 w 456"/>
                <a:gd name="T101" fmla="*/ 137 h 267"/>
                <a:gd name="T102" fmla="*/ 342 w 456"/>
                <a:gd name="T103" fmla="*/ 133 h 267"/>
                <a:gd name="T104" fmla="*/ 410 w 456"/>
                <a:gd name="T105" fmla="*/ 141 h 267"/>
                <a:gd name="T106" fmla="*/ 422 w 456"/>
                <a:gd name="T107" fmla="*/ 15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267">
                  <a:moveTo>
                    <a:pt x="456" y="122"/>
                  </a:moveTo>
                  <a:lnTo>
                    <a:pt x="456" y="122"/>
                  </a:lnTo>
                  <a:lnTo>
                    <a:pt x="454" y="117"/>
                  </a:lnTo>
                  <a:lnTo>
                    <a:pt x="451" y="114"/>
                  </a:lnTo>
                  <a:lnTo>
                    <a:pt x="451" y="114"/>
                  </a:lnTo>
                  <a:lnTo>
                    <a:pt x="449" y="112"/>
                  </a:lnTo>
                  <a:lnTo>
                    <a:pt x="327" y="4"/>
                  </a:lnTo>
                  <a:lnTo>
                    <a:pt x="327" y="4"/>
                  </a:lnTo>
                  <a:lnTo>
                    <a:pt x="327" y="4"/>
                  </a:lnTo>
                  <a:lnTo>
                    <a:pt x="324" y="3"/>
                  </a:lnTo>
                  <a:lnTo>
                    <a:pt x="301" y="0"/>
                  </a:lnTo>
                  <a:lnTo>
                    <a:pt x="301" y="0"/>
                  </a:lnTo>
                  <a:lnTo>
                    <a:pt x="296" y="1"/>
                  </a:lnTo>
                  <a:lnTo>
                    <a:pt x="295" y="6"/>
                  </a:lnTo>
                  <a:lnTo>
                    <a:pt x="295" y="6"/>
                  </a:lnTo>
                  <a:lnTo>
                    <a:pt x="296" y="9"/>
                  </a:lnTo>
                  <a:lnTo>
                    <a:pt x="298" y="11"/>
                  </a:lnTo>
                  <a:lnTo>
                    <a:pt x="316" y="19"/>
                  </a:lnTo>
                  <a:lnTo>
                    <a:pt x="399" y="112"/>
                  </a:lnTo>
                  <a:lnTo>
                    <a:pt x="384" y="112"/>
                  </a:lnTo>
                  <a:lnTo>
                    <a:pt x="384" y="112"/>
                  </a:lnTo>
                  <a:lnTo>
                    <a:pt x="384" y="112"/>
                  </a:lnTo>
                  <a:lnTo>
                    <a:pt x="363" y="112"/>
                  </a:lnTo>
                  <a:lnTo>
                    <a:pt x="363" y="112"/>
                  </a:lnTo>
                  <a:lnTo>
                    <a:pt x="97" y="112"/>
                  </a:lnTo>
                  <a:lnTo>
                    <a:pt x="97" y="112"/>
                  </a:lnTo>
                  <a:lnTo>
                    <a:pt x="97" y="112"/>
                  </a:lnTo>
                  <a:lnTo>
                    <a:pt x="71" y="112"/>
                  </a:lnTo>
                  <a:lnTo>
                    <a:pt x="71" y="112"/>
                  </a:lnTo>
                  <a:lnTo>
                    <a:pt x="57" y="112"/>
                  </a:lnTo>
                  <a:lnTo>
                    <a:pt x="140" y="19"/>
                  </a:lnTo>
                  <a:lnTo>
                    <a:pt x="158" y="11"/>
                  </a:lnTo>
                  <a:lnTo>
                    <a:pt x="158" y="11"/>
                  </a:lnTo>
                  <a:lnTo>
                    <a:pt x="161" y="9"/>
                  </a:lnTo>
                  <a:lnTo>
                    <a:pt x="161" y="6"/>
                  </a:lnTo>
                  <a:lnTo>
                    <a:pt x="161" y="6"/>
                  </a:lnTo>
                  <a:lnTo>
                    <a:pt x="159" y="1"/>
                  </a:lnTo>
                  <a:lnTo>
                    <a:pt x="154" y="0"/>
                  </a:lnTo>
                  <a:lnTo>
                    <a:pt x="132" y="3"/>
                  </a:lnTo>
                  <a:lnTo>
                    <a:pt x="132" y="3"/>
                  </a:lnTo>
                  <a:lnTo>
                    <a:pt x="130" y="4"/>
                  </a:lnTo>
                  <a:lnTo>
                    <a:pt x="128" y="4"/>
                  </a:lnTo>
                  <a:lnTo>
                    <a:pt x="6" y="112"/>
                  </a:lnTo>
                  <a:lnTo>
                    <a:pt x="6" y="112"/>
                  </a:lnTo>
                  <a:lnTo>
                    <a:pt x="4" y="114"/>
                  </a:lnTo>
                  <a:lnTo>
                    <a:pt x="4" y="114"/>
                  </a:lnTo>
                  <a:lnTo>
                    <a:pt x="1" y="117"/>
                  </a:lnTo>
                  <a:lnTo>
                    <a:pt x="0" y="122"/>
                  </a:lnTo>
                  <a:lnTo>
                    <a:pt x="0" y="122"/>
                  </a:lnTo>
                  <a:lnTo>
                    <a:pt x="0" y="125"/>
                  </a:lnTo>
                  <a:lnTo>
                    <a:pt x="0" y="125"/>
                  </a:lnTo>
                  <a:lnTo>
                    <a:pt x="1" y="132"/>
                  </a:lnTo>
                  <a:lnTo>
                    <a:pt x="1" y="140"/>
                  </a:lnTo>
                  <a:lnTo>
                    <a:pt x="1" y="140"/>
                  </a:lnTo>
                  <a:lnTo>
                    <a:pt x="4" y="141"/>
                  </a:lnTo>
                  <a:lnTo>
                    <a:pt x="4" y="141"/>
                  </a:lnTo>
                  <a:lnTo>
                    <a:pt x="6" y="143"/>
                  </a:lnTo>
                  <a:lnTo>
                    <a:pt x="9" y="145"/>
                  </a:lnTo>
                  <a:lnTo>
                    <a:pt x="9" y="148"/>
                  </a:lnTo>
                  <a:lnTo>
                    <a:pt x="11" y="151"/>
                  </a:lnTo>
                  <a:lnTo>
                    <a:pt x="11" y="151"/>
                  </a:lnTo>
                  <a:lnTo>
                    <a:pt x="9" y="166"/>
                  </a:lnTo>
                  <a:lnTo>
                    <a:pt x="9" y="166"/>
                  </a:lnTo>
                  <a:lnTo>
                    <a:pt x="11" y="176"/>
                  </a:lnTo>
                  <a:lnTo>
                    <a:pt x="13" y="185"/>
                  </a:lnTo>
                  <a:lnTo>
                    <a:pt x="16" y="195"/>
                  </a:lnTo>
                  <a:lnTo>
                    <a:pt x="21" y="205"/>
                  </a:lnTo>
                  <a:lnTo>
                    <a:pt x="31" y="221"/>
                  </a:lnTo>
                  <a:lnTo>
                    <a:pt x="44" y="238"/>
                  </a:lnTo>
                  <a:lnTo>
                    <a:pt x="60" y="249"/>
                  </a:lnTo>
                  <a:lnTo>
                    <a:pt x="78" y="259"/>
                  </a:lnTo>
                  <a:lnTo>
                    <a:pt x="97" y="264"/>
                  </a:lnTo>
                  <a:lnTo>
                    <a:pt x="107" y="265"/>
                  </a:lnTo>
                  <a:lnTo>
                    <a:pt x="117" y="267"/>
                  </a:lnTo>
                  <a:lnTo>
                    <a:pt x="117" y="267"/>
                  </a:lnTo>
                  <a:lnTo>
                    <a:pt x="128" y="265"/>
                  </a:lnTo>
                  <a:lnTo>
                    <a:pt x="138" y="264"/>
                  </a:lnTo>
                  <a:lnTo>
                    <a:pt x="148" y="262"/>
                  </a:lnTo>
                  <a:lnTo>
                    <a:pt x="158" y="259"/>
                  </a:lnTo>
                  <a:lnTo>
                    <a:pt x="176" y="249"/>
                  </a:lnTo>
                  <a:lnTo>
                    <a:pt x="190" y="238"/>
                  </a:lnTo>
                  <a:lnTo>
                    <a:pt x="202" y="221"/>
                  </a:lnTo>
                  <a:lnTo>
                    <a:pt x="211" y="205"/>
                  </a:lnTo>
                  <a:lnTo>
                    <a:pt x="215" y="195"/>
                  </a:lnTo>
                  <a:lnTo>
                    <a:pt x="218" y="185"/>
                  </a:lnTo>
                  <a:lnTo>
                    <a:pt x="220" y="176"/>
                  </a:lnTo>
                  <a:lnTo>
                    <a:pt x="220" y="166"/>
                  </a:lnTo>
                  <a:lnTo>
                    <a:pt x="220" y="166"/>
                  </a:lnTo>
                  <a:lnTo>
                    <a:pt x="220" y="155"/>
                  </a:lnTo>
                  <a:lnTo>
                    <a:pt x="218" y="145"/>
                  </a:lnTo>
                  <a:lnTo>
                    <a:pt x="215" y="138"/>
                  </a:lnTo>
                  <a:lnTo>
                    <a:pt x="210" y="132"/>
                  </a:lnTo>
                  <a:lnTo>
                    <a:pt x="246" y="132"/>
                  </a:lnTo>
                  <a:lnTo>
                    <a:pt x="246" y="132"/>
                  </a:lnTo>
                  <a:lnTo>
                    <a:pt x="242" y="138"/>
                  </a:lnTo>
                  <a:lnTo>
                    <a:pt x="239" y="145"/>
                  </a:lnTo>
                  <a:lnTo>
                    <a:pt x="238" y="155"/>
                  </a:lnTo>
                  <a:lnTo>
                    <a:pt x="236" y="166"/>
                  </a:lnTo>
                  <a:lnTo>
                    <a:pt x="236" y="166"/>
                  </a:lnTo>
                  <a:lnTo>
                    <a:pt x="238" y="176"/>
                  </a:lnTo>
                  <a:lnTo>
                    <a:pt x="238" y="185"/>
                  </a:lnTo>
                  <a:lnTo>
                    <a:pt x="241" y="195"/>
                  </a:lnTo>
                  <a:lnTo>
                    <a:pt x="244" y="205"/>
                  </a:lnTo>
                  <a:lnTo>
                    <a:pt x="254" y="221"/>
                  </a:lnTo>
                  <a:lnTo>
                    <a:pt x="265" y="238"/>
                  </a:lnTo>
                  <a:lnTo>
                    <a:pt x="282" y="249"/>
                  </a:lnTo>
                  <a:lnTo>
                    <a:pt x="298" y="259"/>
                  </a:lnTo>
                  <a:lnTo>
                    <a:pt x="308" y="262"/>
                  </a:lnTo>
                  <a:lnTo>
                    <a:pt x="317" y="264"/>
                  </a:lnTo>
                  <a:lnTo>
                    <a:pt x="327" y="265"/>
                  </a:lnTo>
                  <a:lnTo>
                    <a:pt x="339" y="267"/>
                  </a:lnTo>
                  <a:lnTo>
                    <a:pt x="339" y="267"/>
                  </a:lnTo>
                  <a:lnTo>
                    <a:pt x="348" y="265"/>
                  </a:lnTo>
                  <a:lnTo>
                    <a:pt x="360" y="264"/>
                  </a:lnTo>
                  <a:lnTo>
                    <a:pt x="378" y="259"/>
                  </a:lnTo>
                  <a:lnTo>
                    <a:pt x="396" y="249"/>
                  </a:lnTo>
                  <a:lnTo>
                    <a:pt x="412" y="238"/>
                  </a:lnTo>
                  <a:lnTo>
                    <a:pt x="425" y="221"/>
                  </a:lnTo>
                  <a:lnTo>
                    <a:pt x="436" y="205"/>
                  </a:lnTo>
                  <a:lnTo>
                    <a:pt x="440" y="195"/>
                  </a:lnTo>
                  <a:lnTo>
                    <a:pt x="443" y="185"/>
                  </a:lnTo>
                  <a:lnTo>
                    <a:pt x="445" y="176"/>
                  </a:lnTo>
                  <a:lnTo>
                    <a:pt x="446" y="166"/>
                  </a:lnTo>
                  <a:lnTo>
                    <a:pt x="446" y="166"/>
                  </a:lnTo>
                  <a:lnTo>
                    <a:pt x="446" y="151"/>
                  </a:lnTo>
                  <a:lnTo>
                    <a:pt x="446" y="151"/>
                  </a:lnTo>
                  <a:lnTo>
                    <a:pt x="446" y="148"/>
                  </a:lnTo>
                  <a:lnTo>
                    <a:pt x="448" y="145"/>
                  </a:lnTo>
                  <a:lnTo>
                    <a:pt x="449" y="143"/>
                  </a:lnTo>
                  <a:lnTo>
                    <a:pt x="453" y="141"/>
                  </a:lnTo>
                  <a:lnTo>
                    <a:pt x="453" y="141"/>
                  </a:lnTo>
                  <a:lnTo>
                    <a:pt x="454" y="140"/>
                  </a:lnTo>
                  <a:lnTo>
                    <a:pt x="456" y="132"/>
                  </a:lnTo>
                  <a:lnTo>
                    <a:pt x="456" y="132"/>
                  </a:lnTo>
                  <a:lnTo>
                    <a:pt x="456" y="125"/>
                  </a:lnTo>
                  <a:lnTo>
                    <a:pt x="456" y="125"/>
                  </a:lnTo>
                  <a:lnTo>
                    <a:pt x="456" y="122"/>
                  </a:lnTo>
                  <a:lnTo>
                    <a:pt x="456" y="122"/>
                  </a:lnTo>
                  <a:close/>
                  <a:moveTo>
                    <a:pt x="117" y="247"/>
                  </a:moveTo>
                  <a:lnTo>
                    <a:pt x="117" y="247"/>
                  </a:lnTo>
                  <a:lnTo>
                    <a:pt x="101" y="246"/>
                  </a:lnTo>
                  <a:lnTo>
                    <a:pt x="86" y="241"/>
                  </a:lnTo>
                  <a:lnTo>
                    <a:pt x="71" y="234"/>
                  </a:lnTo>
                  <a:lnTo>
                    <a:pt x="60" y="225"/>
                  </a:lnTo>
                  <a:lnTo>
                    <a:pt x="50" y="215"/>
                  </a:lnTo>
                  <a:lnTo>
                    <a:pt x="42" y="202"/>
                  </a:lnTo>
                  <a:lnTo>
                    <a:pt x="35" y="187"/>
                  </a:lnTo>
                  <a:lnTo>
                    <a:pt x="34" y="172"/>
                  </a:lnTo>
                  <a:lnTo>
                    <a:pt x="34" y="172"/>
                  </a:lnTo>
                  <a:lnTo>
                    <a:pt x="35" y="158"/>
                  </a:lnTo>
                  <a:lnTo>
                    <a:pt x="37" y="153"/>
                  </a:lnTo>
                  <a:lnTo>
                    <a:pt x="39" y="148"/>
                  </a:lnTo>
                  <a:lnTo>
                    <a:pt x="42" y="145"/>
                  </a:lnTo>
                  <a:lnTo>
                    <a:pt x="47" y="141"/>
                  </a:lnTo>
                  <a:lnTo>
                    <a:pt x="57" y="137"/>
                  </a:lnTo>
                  <a:lnTo>
                    <a:pt x="68" y="133"/>
                  </a:lnTo>
                  <a:lnTo>
                    <a:pt x="83" y="133"/>
                  </a:lnTo>
                  <a:lnTo>
                    <a:pt x="114" y="133"/>
                  </a:lnTo>
                  <a:lnTo>
                    <a:pt x="114" y="133"/>
                  </a:lnTo>
                  <a:lnTo>
                    <a:pt x="146" y="133"/>
                  </a:lnTo>
                  <a:lnTo>
                    <a:pt x="159" y="133"/>
                  </a:lnTo>
                  <a:lnTo>
                    <a:pt x="172" y="137"/>
                  </a:lnTo>
                  <a:lnTo>
                    <a:pt x="182" y="141"/>
                  </a:lnTo>
                  <a:lnTo>
                    <a:pt x="185" y="145"/>
                  </a:lnTo>
                  <a:lnTo>
                    <a:pt x="190" y="148"/>
                  </a:lnTo>
                  <a:lnTo>
                    <a:pt x="192" y="153"/>
                  </a:lnTo>
                  <a:lnTo>
                    <a:pt x="195" y="158"/>
                  </a:lnTo>
                  <a:lnTo>
                    <a:pt x="197" y="172"/>
                  </a:lnTo>
                  <a:lnTo>
                    <a:pt x="197" y="172"/>
                  </a:lnTo>
                  <a:lnTo>
                    <a:pt x="195" y="187"/>
                  </a:lnTo>
                  <a:lnTo>
                    <a:pt x="190" y="202"/>
                  </a:lnTo>
                  <a:lnTo>
                    <a:pt x="182" y="215"/>
                  </a:lnTo>
                  <a:lnTo>
                    <a:pt x="174" y="225"/>
                  </a:lnTo>
                  <a:lnTo>
                    <a:pt x="161" y="234"/>
                  </a:lnTo>
                  <a:lnTo>
                    <a:pt x="148" y="241"/>
                  </a:lnTo>
                  <a:lnTo>
                    <a:pt x="133" y="246"/>
                  </a:lnTo>
                  <a:lnTo>
                    <a:pt x="117" y="247"/>
                  </a:lnTo>
                  <a:lnTo>
                    <a:pt x="117" y="247"/>
                  </a:lnTo>
                  <a:close/>
                  <a:moveTo>
                    <a:pt x="422" y="172"/>
                  </a:moveTo>
                  <a:lnTo>
                    <a:pt x="422" y="172"/>
                  </a:lnTo>
                  <a:lnTo>
                    <a:pt x="420" y="187"/>
                  </a:lnTo>
                  <a:lnTo>
                    <a:pt x="415" y="202"/>
                  </a:lnTo>
                  <a:lnTo>
                    <a:pt x="407" y="215"/>
                  </a:lnTo>
                  <a:lnTo>
                    <a:pt x="396" y="225"/>
                  </a:lnTo>
                  <a:lnTo>
                    <a:pt x="384" y="234"/>
                  </a:lnTo>
                  <a:lnTo>
                    <a:pt x="370" y="241"/>
                  </a:lnTo>
                  <a:lnTo>
                    <a:pt x="355" y="246"/>
                  </a:lnTo>
                  <a:lnTo>
                    <a:pt x="339" y="247"/>
                  </a:lnTo>
                  <a:lnTo>
                    <a:pt x="339" y="247"/>
                  </a:lnTo>
                  <a:lnTo>
                    <a:pt x="322" y="246"/>
                  </a:lnTo>
                  <a:lnTo>
                    <a:pt x="308" y="241"/>
                  </a:lnTo>
                  <a:lnTo>
                    <a:pt x="295" y="234"/>
                  </a:lnTo>
                  <a:lnTo>
                    <a:pt x="283" y="225"/>
                  </a:lnTo>
                  <a:lnTo>
                    <a:pt x="273" y="215"/>
                  </a:lnTo>
                  <a:lnTo>
                    <a:pt x="265" y="202"/>
                  </a:lnTo>
                  <a:lnTo>
                    <a:pt x="262" y="187"/>
                  </a:lnTo>
                  <a:lnTo>
                    <a:pt x="260" y="172"/>
                  </a:lnTo>
                  <a:lnTo>
                    <a:pt x="260" y="172"/>
                  </a:lnTo>
                  <a:lnTo>
                    <a:pt x="262" y="158"/>
                  </a:lnTo>
                  <a:lnTo>
                    <a:pt x="264" y="153"/>
                  </a:lnTo>
                  <a:lnTo>
                    <a:pt x="267" y="148"/>
                  </a:lnTo>
                  <a:lnTo>
                    <a:pt x="270" y="145"/>
                  </a:lnTo>
                  <a:lnTo>
                    <a:pt x="273" y="141"/>
                  </a:lnTo>
                  <a:lnTo>
                    <a:pt x="285" y="137"/>
                  </a:lnTo>
                  <a:lnTo>
                    <a:pt x="296" y="133"/>
                  </a:lnTo>
                  <a:lnTo>
                    <a:pt x="311" y="133"/>
                  </a:lnTo>
                  <a:lnTo>
                    <a:pt x="342" y="133"/>
                  </a:lnTo>
                  <a:lnTo>
                    <a:pt x="342" y="133"/>
                  </a:lnTo>
                  <a:lnTo>
                    <a:pt x="374" y="133"/>
                  </a:lnTo>
                  <a:lnTo>
                    <a:pt x="387" y="133"/>
                  </a:lnTo>
                  <a:lnTo>
                    <a:pt x="401" y="137"/>
                  </a:lnTo>
                  <a:lnTo>
                    <a:pt x="410" y="141"/>
                  </a:lnTo>
                  <a:lnTo>
                    <a:pt x="414" y="145"/>
                  </a:lnTo>
                  <a:lnTo>
                    <a:pt x="417" y="148"/>
                  </a:lnTo>
                  <a:lnTo>
                    <a:pt x="420" y="153"/>
                  </a:lnTo>
                  <a:lnTo>
                    <a:pt x="422" y="158"/>
                  </a:lnTo>
                  <a:lnTo>
                    <a:pt x="422" y="172"/>
                  </a:lnTo>
                  <a:lnTo>
                    <a:pt x="422" y="1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36" name="Line 327"/>
            <p:cNvSpPr>
              <a:spLocks noChangeShapeType="1"/>
            </p:cNvSpPr>
            <p:nvPr/>
          </p:nvSpPr>
          <p:spPr bwMode="auto">
            <a:xfrm flipV="1">
              <a:off x="8945875" y="660307"/>
              <a:ext cx="168110" cy="64320"/>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37" name="Line 328"/>
            <p:cNvSpPr>
              <a:spLocks noChangeShapeType="1"/>
            </p:cNvSpPr>
            <p:nvPr/>
          </p:nvSpPr>
          <p:spPr bwMode="auto">
            <a:xfrm flipV="1">
              <a:off x="8966341" y="676387"/>
              <a:ext cx="133026" cy="49702"/>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38" name="Line 329"/>
            <p:cNvSpPr>
              <a:spLocks noChangeShapeType="1"/>
            </p:cNvSpPr>
            <p:nvPr/>
          </p:nvSpPr>
          <p:spPr bwMode="auto">
            <a:xfrm flipV="1">
              <a:off x="8991192" y="693929"/>
              <a:ext cx="92095" cy="35084"/>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39" name="Line 330"/>
            <p:cNvSpPr>
              <a:spLocks noChangeShapeType="1"/>
            </p:cNvSpPr>
            <p:nvPr/>
          </p:nvSpPr>
          <p:spPr bwMode="auto">
            <a:xfrm flipV="1">
              <a:off x="9280633" y="660307"/>
              <a:ext cx="166648" cy="64320"/>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40" name="Line 331"/>
            <p:cNvSpPr>
              <a:spLocks noChangeShapeType="1"/>
            </p:cNvSpPr>
            <p:nvPr/>
          </p:nvSpPr>
          <p:spPr bwMode="auto">
            <a:xfrm flipV="1">
              <a:off x="9299636" y="676387"/>
              <a:ext cx="134488" cy="49702"/>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41" name="Line 332"/>
            <p:cNvSpPr>
              <a:spLocks noChangeShapeType="1"/>
            </p:cNvSpPr>
            <p:nvPr/>
          </p:nvSpPr>
          <p:spPr bwMode="auto">
            <a:xfrm flipV="1">
              <a:off x="9324487" y="693929"/>
              <a:ext cx="92095" cy="35084"/>
            </a:xfrm>
            <a:prstGeom prst="line">
              <a:avLst/>
            </a:prstGeom>
            <a:noFill/>
            <a:ln w="3175">
              <a:solidFill>
                <a:schemeClr val="bg1"/>
              </a:solid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342" name="Link ver1"/>
          <p:cNvSpPr>
            <a:spLocks noEditPoints="1"/>
          </p:cNvSpPr>
          <p:nvPr/>
        </p:nvSpPr>
        <p:spPr bwMode="auto">
          <a:xfrm>
            <a:off x="14189141" y="1749148"/>
            <a:ext cx="622737" cy="999887"/>
          </a:xfrm>
          <a:custGeom>
            <a:avLst/>
            <a:gdLst>
              <a:gd name="T0" fmla="*/ 280 w 284"/>
              <a:gd name="T1" fmla="*/ 37 h 456"/>
              <a:gd name="T2" fmla="*/ 284 w 284"/>
              <a:gd name="T3" fmla="*/ 32 h 456"/>
              <a:gd name="T4" fmla="*/ 284 w 284"/>
              <a:gd name="T5" fmla="*/ 17 h 456"/>
              <a:gd name="T6" fmla="*/ 275 w 284"/>
              <a:gd name="T7" fmla="*/ 6 h 456"/>
              <a:gd name="T8" fmla="*/ 272 w 284"/>
              <a:gd name="T9" fmla="*/ 3 h 456"/>
              <a:gd name="T10" fmla="*/ 262 w 284"/>
              <a:gd name="T11" fmla="*/ 0 h 456"/>
              <a:gd name="T12" fmla="*/ 244 w 284"/>
              <a:gd name="T13" fmla="*/ 4 h 456"/>
              <a:gd name="T14" fmla="*/ 238 w 284"/>
              <a:gd name="T15" fmla="*/ 11 h 456"/>
              <a:gd name="T16" fmla="*/ 212 w 284"/>
              <a:gd name="T17" fmla="*/ 57 h 456"/>
              <a:gd name="T18" fmla="*/ 179 w 284"/>
              <a:gd name="T19" fmla="*/ 53 h 456"/>
              <a:gd name="T20" fmla="*/ 148 w 284"/>
              <a:gd name="T21" fmla="*/ 62 h 456"/>
              <a:gd name="T22" fmla="*/ 121 w 284"/>
              <a:gd name="T23" fmla="*/ 78 h 456"/>
              <a:gd name="T24" fmla="*/ 99 w 284"/>
              <a:gd name="T25" fmla="*/ 102 h 456"/>
              <a:gd name="T26" fmla="*/ 13 w 284"/>
              <a:gd name="T27" fmla="*/ 252 h 456"/>
              <a:gd name="T28" fmla="*/ 2 w 284"/>
              <a:gd name="T29" fmla="*/ 285 h 456"/>
              <a:gd name="T30" fmla="*/ 2 w 284"/>
              <a:gd name="T31" fmla="*/ 316 h 456"/>
              <a:gd name="T32" fmla="*/ 10 w 284"/>
              <a:gd name="T33" fmla="*/ 347 h 456"/>
              <a:gd name="T34" fmla="*/ 29 w 284"/>
              <a:gd name="T35" fmla="*/ 373 h 456"/>
              <a:gd name="T36" fmla="*/ 3 w 284"/>
              <a:gd name="T37" fmla="*/ 419 h 456"/>
              <a:gd name="T38" fmla="*/ 0 w 284"/>
              <a:gd name="T39" fmla="*/ 428 h 456"/>
              <a:gd name="T40" fmla="*/ 5 w 284"/>
              <a:gd name="T41" fmla="*/ 446 h 456"/>
              <a:gd name="T42" fmla="*/ 11 w 284"/>
              <a:gd name="T43" fmla="*/ 453 h 456"/>
              <a:gd name="T44" fmla="*/ 16 w 284"/>
              <a:gd name="T45" fmla="*/ 455 h 456"/>
              <a:gd name="T46" fmla="*/ 31 w 284"/>
              <a:gd name="T47" fmla="*/ 455 h 456"/>
              <a:gd name="T48" fmla="*/ 42 w 284"/>
              <a:gd name="T49" fmla="*/ 448 h 456"/>
              <a:gd name="T50" fmla="*/ 72 w 284"/>
              <a:gd name="T51" fmla="*/ 397 h 456"/>
              <a:gd name="T52" fmla="*/ 88 w 284"/>
              <a:gd name="T53" fmla="*/ 401 h 456"/>
              <a:gd name="T54" fmla="*/ 121 w 284"/>
              <a:gd name="T55" fmla="*/ 399 h 456"/>
              <a:gd name="T56" fmla="*/ 150 w 284"/>
              <a:gd name="T57" fmla="*/ 388 h 456"/>
              <a:gd name="T58" fmla="*/ 174 w 284"/>
              <a:gd name="T59" fmla="*/ 366 h 456"/>
              <a:gd name="T60" fmla="*/ 271 w 284"/>
              <a:gd name="T61" fmla="*/ 202 h 456"/>
              <a:gd name="T62" fmla="*/ 279 w 284"/>
              <a:gd name="T63" fmla="*/ 187 h 456"/>
              <a:gd name="T64" fmla="*/ 284 w 284"/>
              <a:gd name="T65" fmla="*/ 154 h 456"/>
              <a:gd name="T66" fmla="*/ 280 w 284"/>
              <a:gd name="T67" fmla="*/ 123 h 456"/>
              <a:gd name="T68" fmla="*/ 266 w 284"/>
              <a:gd name="T69" fmla="*/ 94 h 456"/>
              <a:gd name="T70" fmla="*/ 254 w 284"/>
              <a:gd name="T71" fmla="*/ 83 h 456"/>
              <a:gd name="T72" fmla="*/ 142 w 284"/>
              <a:gd name="T73" fmla="*/ 327 h 456"/>
              <a:gd name="T74" fmla="*/ 124 w 284"/>
              <a:gd name="T75" fmla="*/ 345 h 456"/>
              <a:gd name="T76" fmla="*/ 99 w 284"/>
              <a:gd name="T77" fmla="*/ 352 h 456"/>
              <a:gd name="T78" fmla="*/ 121 w 284"/>
              <a:gd name="T79" fmla="*/ 314 h 456"/>
              <a:gd name="T80" fmla="*/ 124 w 284"/>
              <a:gd name="T81" fmla="*/ 306 h 456"/>
              <a:gd name="T82" fmla="*/ 119 w 284"/>
              <a:gd name="T83" fmla="*/ 288 h 456"/>
              <a:gd name="T84" fmla="*/ 111 w 284"/>
              <a:gd name="T85" fmla="*/ 282 h 456"/>
              <a:gd name="T86" fmla="*/ 106 w 284"/>
              <a:gd name="T87" fmla="*/ 278 h 456"/>
              <a:gd name="T88" fmla="*/ 93 w 284"/>
              <a:gd name="T89" fmla="*/ 278 h 456"/>
              <a:gd name="T90" fmla="*/ 80 w 284"/>
              <a:gd name="T91" fmla="*/ 287 h 456"/>
              <a:gd name="T92" fmla="*/ 55 w 284"/>
              <a:gd name="T93" fmla="*/ 327 h 456"/>
              <a:gd name="T94" fmla="*/ 51 w 284"/>
              <a:gd name="T95" fmla="*/ 316 h 456"/>
              <a:gd name="T96" fmla="*/ 51 w 284"/>
              <a:gd name="T97" fmla="*/ 290 h 456"/>
              <a:gd name="T98" fmla="*/ 142 w 284"/>
              <a:gd name="T99" fmla="*/ 128 h 456"/>
              <a:gd name="T100" fmla="*/ 150 w 284"/>
              <a:gd name="T101" fmla="*/ 117 h 456"/>
              <a:gd name="T102" fmla="*/ 173 w 284"/>
              <a:gd name="T103" fmla="*/ 106 h 456"/>
              <a:gd name="T104" fmla="*/ 165 w 284"/>
              <a:gd name="T105" fmla="*/ 140 h 456"/>
              <a:gd name="T106" fmla="*/ 161 w 284"/>
              <a:gd name="T107" fmla="*/ 145 h 456"/>
              <a:gd name="T108" fmla="*/ 161 w 284"/>
              <a:gd name="T109" fmla="*/ 159 h 456"/>
              <a:gd name="T110" fmla="*/ 169 w 284"/>
              <a:gd name="T111" fmla="*/ 171 h 456"/>
              <a:gd name="T112" fmla="*/ 173 w 284"/>
              <a:gd name="T113" fmla="*/ 174 h 456"/>
              <a:gd name="T114" fmla="*/ 183 w 284"/>
              <a:gd name="T115" fmla="*/ 177 h 456"/>
              <a:gd name="T116" fmla="*/ 200 w 284"/>
              <a:gd name="T117" fmla="*/ 172 h 456"/>
              <a:gd name="T118" fmla="*/ 207 w 284"/>
              <a:gd name="T119" fmla="*/ 164 h 456"/>
              <a:gd name="T120" fmla="*/ 228 w 284"/>
              <a:gd name="T121" fmla="*/ 128 h 456"/>
              <a:gd name="T122" fmla="*/ 235 w 284"/>
              <a:gd name="T123" fmla="*/ 153 h 456"/>
              <a:gd name="T124" fmla="*/ 228 w 284"/>
              <a:gd name="T125" fmla="*/ 1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456">
                <a:moveTo>
                  <a:pt x="254" y="83"/>
                </a:moveTo>
                <a:lnTo>
                  <a:pt x="280" y="37"/>
                </a:lnTo>
                <a:lnTo>
                  <a:pt x="280" y="37"/>
                </a:lnTo>
                <a:lnTo>
                  <a:pt x="284" y="32"/>
                </a:lnTo>
                <a:lnTo>
                  <a:pt x="284" y="27"/>
                </a:lnTo>
                <a:lnTo>
                  <a:pt x="284" y="17"/>
                </a:lnTo>
                <a:lnTo>
                  <a:pt x="279" y="9"/>
                </a:lnTo>
                <a:lnTo>
                  <a:pt x="275" y="6"/>
                </a:lnTo>
                <a:lnTo>
                  <a:pt x="272" y="3"/>
                </a:lnTo>
                <a:lnTo>
                  <a:pt x="272" y="3"/>
                </a:lnTo>
                <a:lnTo>
                  <a:pt x="267" y="1"/>
                </a:lnTo>
                <a:lnTo>
                  <a:pt x="262" y="0"/>
                </a:lnTo>
                <a:lnTo>
                  <a:pt x="253" y="0"/>
                </a:lnTo>
                <a:lnTo>
                  <a:pt x="244" y="4"/>
                </a:lnTo>
                <a:lnTo>
                  <a:pt x="241" y="8"/>
                </a:lnTo>
                <a:lnTo>
                  <a:pt x="238" y="11"/>
                </a:lnTo>
                <a:lnTo>
                  <a:pt x="212" y="57"/>
                </a:lnTo>
                <a:lnTo>
                  <a:pt x="212" y="57"/>
                </a:lnTo>
                <a:lnTo>
                  <a:pt x="196" y="55"/>
                </a:lnTo>
                <a:lnTo>
                  <a:pt x="179" y="53"/>
                </a:lnTo>
                <a:lnTo>
                  <a:pt x="163" y="57"/>
                </a:lnTo>
                <a:lnTo>
                  <a:pt x="148" y="62"/>
                </a:lnTo>
                <a:lnTo>
                  <a:pt x="134" y="68"/>
                </a:lnTo>
                <a:lnTo>
                  <a:pt x="121" y="78"/>
                </a:lnTo>
                <a:lnTo>
                  <a:pt x="109" y="89"/>
                </a:lnTo>
                <a:lnTo>
                  <a:pt x="99" y="102"/>
                </a:lnTo>
                <a:lnTo>
                  <a:pt x="13" y="252"/>
                </a:lnTo>
                <a:lnTo>
                  <a:pt x="13" y="252"/>
                </a:lnTo>
                <a:lnTo>
                  <a:pt x="7" y="269"/>
                </a:lnTo>
                <a:lnTo>
                  <a:pt x="2" y="285"/>
                </a:lnTo>
                <a:lnTo>
                  <a:pt x="0" y="301"/>
                </a:lnTo>
                <a:lnTo>
                  <a:pt x="2" y="316"/>
                </a:lnTo>
                <a:lnTo>
                  <a:pt x="5" y="332"/>
                </a:lnTo>
                <a:lnTo>
                  <a:pt x="10" y="347"/>
                </a:lnTo>
                <a:lnTo>
                  <a:pt x="20" y="360"/>
                </a:lnTo>
                <a:lnTo>
                  <a:pt x="29" y="373"/>
                </a:lnTo>
                <a:lnTo>
                  <a:pt x="3" y="419"/>
                </a:lnTo>
                <a:lnTo>
                  <a:pt x="3" y="419"/>
                </a:lnTo>
                <a:lnTo>
                  <a:pt x="2" y="424"/>
                </a:lnTo>
                <a:lnTo>
                  <a:pt x="0" y="428"/>
                </a:lnTo>
                <a:lnTo>
                  <a:pt x="0" y="438"/>
                </a:lnTo>
                <a:lnTo>
                  <a:pt x="5" y="446"/>
                </a:lnTo>
                <a:lnTo>
                  <a:pt x="8" y="450"/>
                </a:lnTo>
                <a:lnTo>
                  <a:pt x="11" y="453"/>
                </a:lnTo>
                <a:lnTo>
                  <a:pt x="11" y="453"/>
                </a:lnTo>
                <a:lnTo>
                  <a:pt x="16" y="455"/>
                </a:lnTo>
                <a:lnTo>
                  <a:pt x="21" y="456"/>
                </a:lnTo>
                <a:lnTo>
                  <a:pt x="31" y="455"/>
                </a:lnTo>
                <a:lnTo>
                  <a:pt x="39" y="451"/>
                </a:lnTo>
                <a:lnTo>
                  <a:pt x="42" y="448"/>
                </a:lnTo>
                <a:lnTo>
                  <a:pt x="46" y="443"/>
                </a:lnTo>
                <a:lnTo>
                  <a:pt x="72" y="397"/>
                </a:lnTo>
                <a:lnTo>
                  <a:pt x="72" y="397"/>
                </a:lnTo>
                <a:lnTo>
                  <a:pt x="88" y="401"/>
                </a:lnTo>
                <a:lnTo>
                  <a:pt x="104" y="401"/>
                </a:lnTo>
                <a:lnTo>
                  <a:pt x="121" y="399"/>
                </a:lnTo>
                <a:lnTo>
                  <a:pt x="135" y="394"/>
                </a:lnTo>
                <a:lnTo>
                  <a:pt x="150" y="388"/>
                </a:lnTo>
                <a:lnTo>
                  <a:pt x="163" y="378"/>
                </a:lnTo>
                <a:lnTo>
                  <a:pt x="174" y="366"/>
                </a:lnTo>
                <a:lnTo>
                  <a:pt x="184" y="352"/>
                </a:lnTo>
                <a:lnTo>
                  <a:pt x="271" y="202"/>
                </a:lnTo>
                <a:lnTo>
                  <a:pt x="271" y="202"/>
                </a:lnTo>
                <a:lnTo>
                  <a:pt x="279" y="187"/>
                </a:lnTo>
                <a:lnTo>
                  <a:pt x="282" y="171"/>
                </a:lnTo>
                <a:lnTo>
                  <a:pt x="284" y="154"/>
                </a:lnTo>
                <a:lnTo>
                  <a:pt x="284" y="138"/>
                </a:lnTo>
                <a:lnTo>
                  <a:pt x="280" y="123"/>
                </a:lnTo>
                <a:lnTo>
                  <a:pt x="274" y="109"/>
                </a:lnTo>
                <a:lnTo>
                  <a:pt x="266" y="94"/>
                </a:lnTo>
                <a:lnTo>
                  <a:pt x="254" y="83"/>
                </a:lnTo>
                <a:lnTo>
                  <a:pt x="254" y="83"/>
                </a:lnTo>
                <a:close/>
                <a:moveTo>
                  <a:pt x="142" y="327"/>
                </a:moveTo>
                <a:lnTo>
                  <a:pt x="142" y="327"/>
                </a:lnTo>
                <a:lnTo>
                  <a:pt x="134" y="337"/>
                </a:lnTo>
                <a:lnTo>
                  <a:pt x="124" y="345"/>
                </a:lnTo>
                <a:lnTo>
                  <a:pt x="111" y="350"/>
                </a:lnTo>
                <a:lnTo>
                  <a:pt x="99" y="352"/>
                </a:lnTo>
                <a:lnTo>
                  <a:pt x="121" y="314"/>
                </a:lnTo>
                <a:lnTo>
                  <a:pt x="121" y="314"/>
                </a:lnTo>
                <a:lnTo>
                  <a:pt x="122" y="311"/>
                </a:lnTo>
                <a:lnTo>
                  <a:pt x="124" y="306"/>
                </a:lnTo>
                <a:lnTo>
                  <a:pt x="122" y="296"/>
                </a:lnTo>
                <a:lnTo>
                  <a:pt x="119" y="288"/>
                </a:lnTo>
                <a:lnTo>
                  <a:pt x="116" y="283"/>
                </a:lnTo>
                <a:lnTo>
                  <a:pt x="111" y="282"/>
                </a:lnTo>
                <a:lnTo>
                  <a:pt x="111" y="282"/>
                </a:lnTo>
                <a:lnTo>
                  <a:pt x="106" y="278"/>
                </a:lnTo>
                <a:lnTo>
                  <a:pt x="101" y="278"/>
                </a:lnTo>
                <a:lnTo>
                  <a:pt x="93" y="278"/>
                </a:lnTo>
                <a:lnTo>
                  <a:pt x="83" y="283"/>
                </a:lnTo>
                <a:lnTo>
                  <a:pt x="80" y="287"/>
                </a:lnTo>
                <a:lnTo>
                  <a:pt x="77" y="290"/>
                </a:lnTo>
                <a:lnTo>
                  <a:pt x="55" y="327"/>
                </a:lnTo>
                <a:lnTo>
                  <a:pt x="55" y="327"/>
                </a:lnTo>
                <a:lnTo>
                  <a:pt x="51" y="316"/>
                </a:lnTo>
                <a:lnTo>
                  <a:pt x="49" y="303"/>
                </a:lnTo>
                <a:lnTo>
                  <a:pt x="51" y="290"/>
                </a:lnTo>
                <a:lnTo>
                  <a:pt x="55" y="278"/>
                </a:lnTo>
                <a:lnTo>
                  <a:pt x="142" y="128"/>
                </a:lnTo>
                <a:lnTo>
                  <a:pt x="142" y="128"/>
                </a:lnTo>
                <a:lnTo>
                  <a:pt x="150" y="117"/>
                </a:lnTo>
                <a:lnTo>
                  <a:pt x="161" y="109"/>
                </a:lnTo>
                <a:lnTo>
                  <a:pt x="173" y="106"/>
                </a:lnTo>
                <a:lnTo>
                  <a:pt x="186" y="104"/>
                </a:lnTo>
                <a:lnTo>
                  <a:pt x="165" y="140"/>
                </a:lnTo>
                <a:lnTo>
                  <a:pt x="165" y="140"/>
                </a:lnTo>
                <a:lnTo>
                  <a:pt x="161" y="145"/>
                </a:lnTo>
                <a:lnTo>
                  <a:pt x="161" y="150"/>
                </a:lnTo>
                <a:lnTo>
                  <a:pt x="161" y="159"/>
                </a:lnTo>
                <a:lnTo>
                  <a:pt x="166" y="168"/>
                </a:lnTo>
                <a:lnTo>
                  <a:pt x="169" y="171"/>
                </a:lnTo>
                <a:lnTo>
                  <a:pt x="173" y="174"/>
                </a:lnTo>
                <a:lnTo>
                  <a:pt x="173" y="174"/>
                </a:lnTo>
                <a:lnTo>
                  <a:pt x="178" y="176"/>
                </a:lnTo>
                <a:lnTo>
                  <a:pt x="183" y="177"/>
                </a:lnTo>
                <a:lnTo>
                  <a:pt x="192" y="176"/>
                </a:lnTo>
                <a:lnTo>
                  <a:pt x="200" y="172"/>
                </a:lnTo>
                <a:lnTo>
                  <a:pt x="204" y="169"/>
                </a:lnTo>
                <a:lnTo>
                  <a:pt x="207" y="164"/>
                </a:lnTo>
                <a:lnTo>
                  <a:pt x="228" y="128"/>
                </a:lnTo>
                <a:lnTo>
                  <a:pt x="228" y="128"/>
                </a:lnTo>
                <a:lnTo>
                  <a:pt x="233" y="140"/>
                </a:lnTo>
                <a:lnTo>
                  <a:pt x="235" y="153"/>
                </a:lnTo>
                <a:lnTo>
                  <a:pt x="233" y="164"/>
                </a:lnTo>
                <a:lnTo>
                  <a:pt x="228" y="177"/>
                </a:lnTo>
                <a:lnTo>
                  <a:pt x="142" y="327"/>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43" name="Empty Battery"/>
          <p:cNvSpPr>
            <a:spLocks noEditPoints="1"/>
          </p:cNvSpPr>
          <p:nvPr/>
        </p:nvSpPr>
        <p:spPr bwMode="auto">
          <a:xfrm>
            <a:off x="14000566" y="3463865"/>
            <a:ext cx="999887" cy="530642"/>
          </a:xfrm>
          <a:custGeom>
            <a:avLst/>
            <a:gdLst>
              <a:gd name="T0" fmla="*/ 438 w 456"/>
              <a:gd name="T1" fmla="*/ 57 h 242"/>
              <a:gd name="T2" fmla="*/ 431 w 456"/>
              <a:gd name="T3" fmla="*/ 56 h 242"/>
              <a:gd name="T4" fmla="*/ 422 w 456"/>
              <a:gd name="T5" fmla="*/ 46 h 242"/>
              <a:gd name="T6" fmla="*/ 420 w 456"/>
              <a:gd name="T7" fmla="*/ 18 h 242"/>
              <a:gd name="T8" fmla="*/ 418 w 456"/>
              <a:gd name="T9" fmla="*/ 12 h 242"/>
              <a:gd name="T10" fmla="*/ 409 w 456"/>
              <a:gd name="T11" fmla="*/ 2 h 242"/>
              <a:gd name="T12" fmla="*/ 18 w 456"/>
              <a:gd name="T13" fmla="*/ 0 h 242"/>
              <a:gd name="T14" fmla="*/ 11 w 456"/>
              <a:gd name="T15" fmla="*/ 2 h 242"/>
              <a:gd name="T16" fmla="*/ 1 w 456"/>
              <a:gd name="T17" fmla="*/ 12 h 242"/>
              <a:gd name="T18" fmla="*/ 0 w 456"/>
              <a:gd name="T19" fmla="*/ 224 h 242"/>
              <a:gd name="T20" fmla="*/ 1 w 456"/>
              <a:gd name="T21" fmla="*/ 230 h 242"/>
              <a:gd name="T22" fmla="*/ 11 w 456"/>
              <a:gd name="T23" fmla="*/ 240 h 242"/>
              <a:gd name="T24" fmla="*/ 402 w 456"/>
              <a:gd name="T25" fmla="*/ 242 h 242"/>
              <a:gd name="T26" fmla="*/ 409 w 456"/>
              <a:gd name="T27" fmla="*/ 240 h 242"/>
              <a:gd name="T28" fmla="*/ 418 w 456"/>
              <a:gd name="T29" fmla="*/ 230 h 242"/>
              <a:gd name="T30" fmla="*/ 420 w 456"/>
              <a:gd name="T31" fmla="*/ 196 h 242"/>
              <a:gd name="T32" fmla="*/ 422 w 456"/>
              <a:gd name="T33" fmla="*/ 188 h 242"/>
              <a:gd name="T34" fmla="*/ 431 w 456"/>
              <a:gd name="T35" fmla="*/ 178 h 242"/>
              <a:gd name="T36" fmla="*/ 438 w 456"/>
              <a:gd name="T37" fmla="*/ 178 h 242"/>
              <a:gd name="T38" fmla="*/ 445 w 456"/>
              <a:gd name="T39" fmla="*/ 176 h 242"/>
              <a:gd name="T40" fmla="*/ 454 w 456"/>
              <a:gd name="T41" fmla="*/ 167 h 242"/>
              <a:gd name="T42" fmla="*/ 456 w 456"/>
              <a:gd name="T43" fmla="*/ 75 h 242"/>
              <a:gd name="T44" fmla="*/ 454 w 456"/>
              <a:gd name="T45" fmla="*/ 69 h 242"/>
              <a:gd name="T46" fmla="*/ 445 w 456"/>
              <a:gd name="T47" fmla="*/ 59 h 242"/>
              <a:gd name="T48" fmla="*/ 438 w 456"/>
              <a:gd name="T49" fmla="*/ 57 h 242"/>
              <a:gd name="T50" fmla="*/ 48 w 456"/>
              <a:gd name="T51" fmla="*/ 212 h 242"/>
              <a:gd name="T52" fmla="*/ 42 w 456"/>
              <a:gd name="T53" fmla="*/ 211 h 242"/>
              <a:gd name="T54" fmla="*/ 32 w 456"/>
              <a:gd name="T55" fmla="*/ 201 h 242"/>
              <a:gd name="T56" fmla="*/ 31 w 456"/>
              <a:gd name="T57" fmla="*/ 48 h 242"/>
              <a:gd name="T58" fmla="*/ 32 w 456"/>
              <a:gd name="T59" fmla="*/ 41 h 242"/>
              <a:gd name="T60" fmla="*/ 42 w 456"/>
              <a:gd name="T61" fmla="*/ 31 h 242"/>
              <a:gd name="T62" fmla="*/ 371 w 456"/>
              <a:gd name="T63" fmla="*/ 30 h 242"/>
              <a:gd name="T64" fmla="*/ 378 w 456"/>
              <a:gd name="T65" fmla="*/ 31 h 242"/>
              <a:gd name="T66" fmla="*/ 387 w 456"/>
              <a:gd name="T67" fmla="*/ 41 h 242"/>
              <a:gd name="T68" fmla="*/ 389 w 456"/>
              <a:gd name="T69" fmla="*/ 194 h 242"/>
              <a:gd name="T70" fmla="*/ 387 w 456"/>
              <a:gd name="T71" fmla="*/ 201 h 242"/>
              <a:gd name="T72" fmla="*/ 378 w 456"/>
              <a:gd name="T73" fmla="*/ 211 h 242"/>
              <a:gd name="T74" fmla="*/ 371 w 456"/>
              <a:gd name="T75"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2">
                <a:moveTo>
                  <a:pt x="438" y="57"/>
                </a:moveTo>
                <a:lnTo>
                  <a:pt x="438" y="57"/>
                </a:lnTo>
                <a:lnTo>
                  <a:pt x="438" y="57"/>
                </a:lnTo>
                <a:lnTo>
                  <a:pt x="431" y="56"/>
                </a:lnTo>
                <a:lnTo>
                  <a:pt x="425" y="53"/>
                </a:lnTo>
                <a:lnTo>
                  <a:pt x="422" y="46"/>
                </a:lnTo>
                <a:lnTo>
                  <a:pt x="420" y="39"/>
                </a:lnTo>
                <a:lnTo>
                  <a:pt x="420" y="18"/>
                </a:lnTo>
                <a:lnTo>
                  <a:pt x="420" y="18"/>
                </a:lnTo>
                <a:lnTo>
                  <a:pt x="418" y="12"/>
                </a:lnTo>
                <a:lnTo>
                  <a:pt x="415" y="7"/>
                </a:lnTo>
                <a:lnTo>
                  <a:pt x="409" y="2"/>
                </a:lnTo>
                <a:lnTo>
                  <a:pt x="402" y="0"/>
                </a:lnTo>
                <a:lnTo>
                  <a:pt x="18" y="0"/>
                </a:lnTo>
                <a:lnTo>
                  <a:pt x="18" y="0"/>
                </a:lnTo>
                <a:lnTo>
                  <a:pt x="11" y="2"/>
                </a:lnTo>
                <a:lnTo>
                  <a:pt x="4" y="7"/>
                </a:lnTo>
                <a:lnTo>
                  <a:pt x="1" y="12"/>
                </a:lnTo>
                <a:lnTo>
                  <a:pt x="0" y="18"/>
                </a:lnTo>
                <a:lnTo>
                  <a:pt x="0" y="224"/>
                </a:lnTo>
                <a:lnTo>
                  <a:pt x="0" y="224"/>
                </a:lnTo>
                <a:lnTo>
                  <a:pt x="1" y="230"/>
                </a:lnTo>
                <a:lnTo>
                  <a:pt x="4" y="235"/>
                </a:lnTo>
                <a:lnTo>
                  <a:pt x="11" y="240"/>
                </a:lnTo>
                <a:lnTo>
                  <a:pt x="18" y="242"/>
                </a:lnTo>
                <a:lnTo>
                  <a:pt x="402" y="242"/>
                </a:lnTo>
                <a:lnTo>
                  <a:pt x="402" y="242"/>
                </a:lnTo>
                <a:lnTo>
                  <a:pt x="409" y="240"/>
                </a:lnTo>
                <a:lnTo>
                  <a:pt x="415" y="235"/>
                </a:lnTo>
                <a:lnTo>
                  <a:pt x="418" y="230"/>
                </a:lnTo>
                <a:lnTo>
                  <a:pt x="420" y="224"/>
                </a:lnTo>
                <a:lnTo>
                  <a:pt x="420" y="196"/>
                </a:lnTo>
                <a:lnTo>
                  <a:pt x="420" y="196"/>
                </a:lnTo>
                <a:lnTo>
                  <a:pt x="422" y="188"/>
                </a:lnTo>
                <a:lnTo>
                  <a:pt x="425" y="183"/>
                </a:lnTo>
                <a:lnTo>
                  <a:pt x="431" y="178"/>
                </a:lnTo>
                <a:lnTo>
                  <a:pt x="438" y="178"/>
                </a:lnTo>
                <a:lnTo>
                  <a:pt x="438" y="178"/>
                </a:lnTo>
                <a:lnTo>
                  <a:pt x="438" y="178"/>
                </a:lnTo>
                <a:lnTo>
                  <a:pt x="445" y="176"/>
                </a:lnTo>
                <a:lnTo>
                  <a:pt x="451" y="172"/>
                </a:lnTo>
                <a:lnTo>
                  <a:pt x="454" y="167"/>
                </a:lnTo>
                <a:lnTo>
                  <a:pt x="456" y="160"/>
                </a:lnTo>
                <a:lnTo>
                  <a:pt x="456" y="75"/>
                </a:lnTo>
                <a:lnTo>
                  <a:pt x="456" y="75"/>
                </a:lnTo>
                <a:lnTo>
                  <a:pt x="454" y="69"/>
                </a:lnTo>
                <a:lnTo>
                  <a:pt x="451" y="62"/>
                </a:lnTo>
                <a:lnTo>
                  <a:pt x="445" y="59"/>
                </a:lnTo>
                <a:lnTo>
                  <a:pt x="438" y="57"/>
                </a:lnTo>
                <a:lnTo>
                  <a:pt x="438" y="57"/>
                </a:lnTo>
                <a:close/>
                <a:moveTo>
                  <a:pt x="371" y="212"/>
                </a:moveTo>
                <a:lnTo>
                  <a:pt x="48" y="212"/>
                </a:lnTo>
                <a:lnTo>
                  <a:pt x="48" y="212"/>
                </a:lnTo>
                <a:lnTo>
                  <a:pt x="42" y="211"/>
                </a:lnTo>
                <a:lnTo>
                  <a:pt x="35" y="206"/>
                </a:lnTo>
                <a:lnTo>
                  <a:pt x="32" y="201"/>
                </a:lnTo>
                <a:lnTo>
                  <a:pt x="31" y="194"/>
                </a:lnTo>
                <a:lnTo>
                  <a:pt x="31" y="48"/>
                </a:lnTo>
                <a:lnTo>
                  <a:pt x="31" y="48"/>
                </a:lnTo>
                <a:lnTo>
                  <a:pt x="32" y="41"/>
                </a:lnTo>
                <a:lnTo>
                  <a:pt x="35" y="35"/>
                </a:lnTo>
                <a:lnTo>
                  <a:pt x="42" y="31"/>
                </a:lnTo>
                <a:lnTo>
                  <a:pt x="48" y="30"/>
                </a:lnTo>
                <a:lnTo>
                  <a:pt x="371" y="30"/>
                </a:lnTo>
                <a:lnTo>
                  <a:pt x="371" y="30"/>
                </a:lnTo>
                <a:lnTo>
                  <a:pt x="378" y="31"/>
                </a:lnTo>
                <a:lnTo>
                  <a:pt x="384" y="35"/>
                </a:lnTo>
                <a:lnTo>
                  <a:pt x="387" y="41"/>
                </a:lnTo>
                <a:lnTo>
                  <a:pt x="389" y="48"/>
                </a:lnTo>
                <a:lnTo>
                  <a:pt x="389" y="194"/>
                </a:lnTo>
                <a:lnTo>
                  <a:pt x="389" y="194"/>
                </a:lnTo>
                <a:lnTo>
                  <a:pt x="387" y="201"/>
                </a:lnTo>
                <a:lnTo>
                  <a:pt x="384" y="206"/>
                </a:lnTo>
                <a:lnTo>
                  <a:pt x="378" y="211"/>
                </a:lnTo>
                <a:lnTo>
                  <a:pt x="371" y="212"/>
                </a:lnTo>
                <a:lnTo>
                  <a:pt x="371" y="21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401" name="1/2 Battery"/>
          <p:cNvGrpSpPr/>
          <p:nvPr/>
        </p:nvGrpSpPr>
        <p:grpSpPr>
          <a:xfrm>
            <a:off x="14000566" y="6314420"/>
            <a:ext cx="999887" cy="526257"/>
            <a:chOff x="8855242" y="4209613"/>
            <a:chExt cx="666591" cy="350838"/>
          </a:xfrm>
        </p:grpSpPr>
        <p:sp>
          <p:nvSpPr>
            <p:cNvPr id="344" name="Freeform 335"/>
            <p:cNvSpPr>
              <a:spLocks/>
            </p:cNvSpPr>
            <p:nvPr/>
          </p:nvSpPr>
          <p:spPr bwMode="auto">
            <a:xfrm>
              <a:off x="8931257" y="4271010"/>
              <a:ext cx="121331" cy="226583"/>
            </a:xfrm>
            <a:custGeom>
              <a:avLst/>
              <a:gdLst>
                <a:gd name="T0" fmla="*/ 81 w 83"/>
                <a:gd name="T1" fmla="*/ 9 h 155"/>
                <a:gd name="T2" fmla="*/ 81 w 83"/>
                <a:gd name="T3" fmla="*/ 9 h 155"/>
                <a:gd name="T4" fmla="*/ 83 w 83"/>
                <a:gd name="T5" fmla="*/ 5 h 155"/>
                <a:gd name="T6" fmla="*/ 81 w 83"/>
                <a:gd name="T7" fmla="*/ 2 h 155"/>
                <a:gd name="T8" fmla="*/ 78 w 83"/>
                <a:gd name="T9" fmla="*/ 0 h 155"/>
                <a:gd name="T10" fmla="*/ 76 w 83"/>
                <a:gd name="T11" fmla="*/ 0 h 155"/>
                <a:gd name="T12" fmla="*/ 16 w 83"/>
                <a:gd name="T13" fmla="*/ 0 h 155"/>
                <a:gd name="T14" fmla="*/ 16 w 83"/>
                <a:gd name="T15" fmla="*/ 0 h 155"/>
                <a:gd name="T16" fmla="*/ 10 w 83"/>
                <a:gd name="T17" fmla="*/ 0 h 155"/>
                <a:gd name="T18" fmla="*/ 5 w 83"/>
                <a:gd name="T19" fmla="*/ 4 h 155"/>
                <a:gd name="T20" fmla="*/ 1 w 83"/>
                <a:gd name="T21" fmla="*/ 9 h 155"/>
                <a:gd name="T22" fmla="*/ 0 w 83"/>
                <a:gd name="T23" fmla="*/ 15 h 155"/>
                <a:gd name="T24" fmla="*/ 0 w 83"/>
                <a:gd name="T25" fmla="*/ 141 h 155"/>
                <a:gd name="T26" fmla="*/ 0 w 83"/>
                <a:gd name="T27" fmla="*/ 141 h 155"/>
                <a:gd name="T28" fmla="*/ 1 w 83"/>
                <a:gd name="T29" fmla="*/ 146 h 155"/>
                <a:gd name="T30" fmla="*/ 5 w 83"/>
                <a:gd name="T31" fmla="*/ 151 h 155"/>
                <a:gd name="T32" fmla="*/ 10 w 83"/>
                <a:gd name="T33" fmla="*/ 154 h 155"/>
                <a:gd name="T34" fmla="*/ 16 w 83"/>
                <a:gd name="T35" fmla="*/ 155 h 155"/>
                <a:gd name="T36" fmla="*/ 32 w 83"/>
                <a:gd name="T37" fmla="*/ 155 h 155"/>
                <a:gd name="T38" fmla="*/ 32 w 83"/>
                <a:gd name="T39" fmla="*/ 155 h 155"/>
                <a:gd name="T40" fmla="*/ 36 w 83"/>
                <a:gd name="T41" fmla="*/ 154 h 155"/>
                <a:gd name="T42" fmla="*/ 37 w 83"/>
                <a:gd name="T43" fmla="*/ 151 h 155"/>
                <a:gd name="T44" fmla="*/ 81 w 83"/>
                <a:gd name="T45"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5">
                  <a:moveTo>
                    <a:pt x="81" y="9"/>
                  </a:moveTo>
                  <a:lnTo>
                    <a:pt x="81" y="9"/>
                  </a:lnTo>
                  <a:lnTo>
                    <a:pt x="83" y="5"/>
                  </a:lnTo>
                  <a:lnTo>
                    <a:pt x="81" y="2"/>
                  </a:lnTo>
                  <a:lnTo>
                    <a:pt x="78" y="0"/>
                  </a:lnTo>
                  <a:lnTo>
                    <a:pt x="76" y="0"/>
                  </a:lnTo>
                  <a:lnTo>
                    <a:pt x="16" y="0"/>
                  </a:lnTo>
                  <a:lnTo>
                    <a:pt x="16" y="0"/>
                  </a:lnTo>
                  <a:lnTo>
                    <a:pt x="10" y="0"/>
                  </a:lnTo>
                  <a:lnTo>
                    <a:pt x="5" y="4"/>
                  </a:lnTo>
                  <a:lnTo>
                    <a:pt x="1" y="9"/>
                  </a:lnTo>
                  <a:lnTo>
                    <a:pt x="0" y="15"/>
                  </a:lnTo>
                  <a:lnTo>
                    <a:pt x="0" y="141"/>
                  </a:lnTo>
                  <a:lnTo>
                    <a:pt x="0" y="141"/>
                  </a:lnTo>
                  <a:lnTo>
                    <a:pt x="1" y="146"/>
                  </a:lnTo>
                  <a:lnTo>
                    <a:pt x="5" y="151"/>
                  </a:lnTo>
                  <a:lnTo>
                    <a:pt x="10" y="154"/>
                  </a:lnTo>
                  <a:lnTo>
                    <a:pt x="16" y="155"/>
                  </a:lnTo>
                  <a:lnTo>
                    <a:pt x="32" y="155"/>
                  </a:lnTo>
                  <a:lnTo>
                    <a:pt x="32" y="155"/>
                  </a:lnTo>
                  <a:lnTo>
                    <a:pt x="36" y="154"/>
                  </a:lnTo>
                  <a:lnTo>
                    <a:pt x="37" y="151"/>
                  </a:lnTo>
                  <a:lnTo>
                    <a:pt x="81"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45" name="Freeform 336"/>
            <p:cNvSpPr>
              <a:spLocks/>
            </p:cNvSpPr>
            <p:nvPr/>
          </p:nvSpPr>
          <p:spPr bwMode="auto">
            <a:xfrm>
              <a:off x="9018966" y="4271010"/>
              <a:ext cx="159339" cy="226583"/>
            </a:xfrm>
            <a:custGeom>
              <a:avLst/>
              <a:gdLst>
                <a:gd name="T0" fmla="*/ 103 w 109"/>
                <a:gd name="T1" fmla="*/ 0 h 155"/>
                <a:gd name="T2" fmla="*/ 51 w 109"/>
                <a:gd name="T3" fmla="*/ 0 h 155"/>
                <a:gd name="T4" fmla="*/ 51 w 109"/>
                <a:gd name="T5" fmla="*/ 0 h 155"/>
                <a:gd name="T6" fmla="*/ 46 w 109"/>
                <a:gd name="T7" fmla="*/ 0 h 155"/>
                <a:gd name="T8" fmla="*/ 44 w 109"/>
                <a:gd name="T9" fmla="*/ 4 h 155"/>
                <a:gd name="T10" fmla="*/ 0 w 109"/>
                <a:gd name="T11" fmla="*/ 147 h 155"/>
                <a:gd name="T12" fmla="*/ 0 w 109"/>
                <a:gd name="T13" fmla="*/ 147 h 155"/>
                <a:gd name="T14" fmla="*/ 0 w 109"/>
                <a:gd name="T15" fmla="*/ 151 h 155"/>
                <a:gd name="T16" fmla="*/ 0 w 109"/>
                <a:gd name="T17" fmla="*/ 152 h 155"/>
                <a:gd name="T18" fmla="*/ 3 w 109"/>
                <a:gd name="T19" fmla="*/ 155 h 155"/>
                <a:gd name="T20" fmla="*/ 7 w 109"/>
                <a:gd name="T21" fmla="*/ 155 h 155"/>
                <a:gd name="T22" fmla="*/ 59 w 109"/>
                <a:gd name="T23" fmla="*/ 155 h 155"/>
                <a:gd name="T24" fmla="*/ 59 w 109"/>
                <a:gd name="T25" fmla="*/ 155 h 155"/>
                <a:gd name="T26" fmla="*/ 62 w 109"/>
                <a:gd name="T27" fmla="*/ 154 h 155"/>
                <a:gd name="T28" fmla="*/ 65 w 109"/>
                <a:gd name="T29" fmla="*/ 151 h 155"/>
                <a:gd name="T30" fmla="*/ 109 w 109"/>
                <a:gd name="T31" fmla="*/ 9 h 155"/>
                <a:gd name="T32" fmla="*/ 109 w 109"/>
                <a:gd name="T33" fmla="*/ 9 h 155"/>
                <a:gd name="T34" fmla="*/ 109 w 109"/>
                <a:gd name="T35" fmla="*/ 5 h 155"/>
                <a:gd name="T36" fmla="*/ 108 w 109"/>
                <a:gd name="T37" fmla="*/ 2 h 155"/>
                <a:gd name="T38" fmla="*/ 106 w 109"/>
                <a:gd name="T39" fmla="*/ 0 h 155"/>
                <a:gd name="T40" fmla="*/ 103 w 109"/>
                <a:gd name="T41" fmla="*/ 0 h 155"/>
                <a:gd name="T42" fmla="*/ 103 w 109"/>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55">
                  <a:moveTo>
                    <a:pt x="103" y="0"/>
                  </a:moveTo>
                  <a:lnTo>
                    <a:pt x="51" y="0"/>
                  </a:lnTo>
                  <a:lnTo>
                    <a:pt x="51" y="0"/>
                  </a:lnTo>
                  <a:lnTo>
                    <a:pt x="46" y="0"/>
                  </a:lnTo>
                  <a:lnTo>
                    <a:pt x="44" y="4"/>
                  </a:lnTo>
                  <a:lnTo>
                    <a:pt x="0" y="147"/>
                  </a:lnTo>
                  <a:lnTo>
                    <a:pt x="0" y="147"/>
                  </a:lnTo>
                  <a:lnTo>
                    <a:pt x="0" y="151"/>
                  </a:lnTo>
                  <a:lnTo>
                    <a:pt x="0" y="152"/>
                  </a:lnTo>
                  <a:lnTo>
                    <a:pt x="3" y="155"/>
                  </a:lnTo>
                  <a:lnTo>
                    <a:pt x="7" y="155"/>
                  </a:lnTo>
                  <a:lnTo>
                    <a:pt x="59" y="155"/>
                  </a:lnTo>
                  <a:lnTo>
                    <a:pt x="59" y="155"/>
                  </a:lnTo>
                  <a:lnTo>
                    <a:pt x="62" y="154"/>
                  </a:lnTo>
                  <a:lnTo>
                    <a:pt x="65" y="151"/>
                  </a:lnTo>
                  <a:lnTo>
                    <a:pt x="109" y="9"/>
                  </a:lnTo>
                  <a:lnTo>
                    <a:pt x="109" y="9"/>
                  </a:lnTo>
                  <a:lnTo>
                    <a:pt x="109" y="5"/>
                  </a:lnTo>
                  <a:lnTo>
                    <a:pt x="108" y="2"/>
                  </a:lnTo>
                  <a:lnTo>
                    <a:pt x="106" y="0"/>
                  </a:lnTo>
                  <a:lnTo>
                    <a:pt x="103" y="0"/>
                  </a:lnTo>
                  <a:lnTo>
                    <a:pt x="1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46" name="Freeform 337"/>
            <p:cNvSpPr>
              <a:spLocks noEditPoints="1"/>
            </p:cNvSpPr>
            <p:nvPr/>
          </p:nvSpPr>
          <p:spPr bwMode="auto">
            <a:xfrm>
              <a:off x="8855242" y="4209613"/>
              <a:ext cx="666591" cy="350838"/>
            </a:xfrm>
            <a:custGeom>
              <a:avLst/>
              <a:gdLst>
                <a:gd name="T0" fmla="*/ 438 w 456"/>
                <a:gd name="T1" fmla="*/ 56 h 240"/>
                <a:gd name="T2" fmla="*/ 431 w 456"/>
                <a:gd name="T3" fmla="*/ 54 h 240"/>
                <a:gd name="T4" fmla="*/ 422 w 456"/>
                <a:gd name="T5" fmla="*/ 46 h 240"/>
                <a:gd name="T6" fmla="*/ 420 w 456"/>
                <a:gd name="T7" fmla="*/ 18 h 240"/>
                <a:gd name="T8" fmla="*/ 418 w 456"/>
                <a:gd name="T9" fmla="*/ 10 h 240"/>
                <a:gd name="T10" fmla="*/ 409 w 456"/>
                <a:gd name="T11" fmla="*/ 2 h 240"/>
                <a:gd name="T12" fmla="*/ 18 w 456"/>
                <a:gd name="T13" fmla="*/ 0 h 240"/>
                <a:gd name="T14" fmla="*/ 11 w 456"/>
                <a:gd name="T15" fmla="*/ 2 h 240"/>
                <a:gd name="T16" fmla="*/ 1 w 456"/>
                <a:gd name="T17" fmla="*/ 10 h 240"/>
                <a:gd name="T18" fmla="*/ 0 w 456"/>
                <a:gd name="T19" fmla="*/ 222 h 240"/>
                <a:gd name="T20" fmla="*/ 1 w 456"/>
                <a:gd name="T21" fmla="*/ 228 h 240"/>
                <a:gd name="T22" fmla="*/ 11 w 456"/>
                <a:gd name="T23" fmla="*/ 238 h 240"/>
                <a:gd name="T24" fmla="*/ 402 w 456"/>
                <a:gd name="T25" fmla="*/ 240 h 240"/>
                <a:gd name="T26" fmla="*/ 409 w 456"/>
                <a:gd name="T27" fmla="*/ 238 h 240"/>
                <a:gd name="T28" fmla="*/ 418 w 456"/>
                <a:gd name="T29" fmla="*/ 228 h 240"/>
                <a:gd name="T30" fmla="*/ 420 w 456"/>
                <a:gd name="T31" fmla="*/ 194 h 240"/>
                <a:gd name="T32" fmla="*/ 422 w 456"/>
                <a:gd name="T33" fmla="*/ 188 h 240"/>
                <a:gd name="T34" fmla="*/ 431 w 456"/>
                <a:gd name="T35" fmla="*/ 178 h 240"/>
                <a:gd name="T36" fmla="*/ 438 w 456"/>
                <a:gd name="T37" fmla="*/ 176 h 240"/>
                <a:gd name="T38" fmla="*/ 445 w 456"/>
                <a:gd name="T39" fmla="*/ 175 h 240"/>
                <a:gd name="T40" fmla="*/ 454 w 456"/>
                <a:gd name="T41" fmla="*/ 165 h 240"/>
                <a:gd name="T42" fmla="*/ 456 w 456"/>
                <a:gd name="T43" fmla="*/ 73 h 240"/>
                <a:gd name="T44" fmla="*/ 454 w 456"/>
                <a:gd name="T45" fmla="*/ 67 h 240"/>
                <a:gd name="T46" fmla="*/ 445 w 456"/>
                <a:gd name="T47" fmla="*/ 57 h 240"/>
                <a:gd name="T48" fmla="*/ 438 w 456"/>
                <a:gd name="T49" fmla="*/ 56 h 240"/>
                <a:gd name="T50" fmla="*/ 48 w 456"/>
                <a:gd name="T51" fmla="*/ 210 h 240"/>
                <a:gd name="T52" fmla="*/ 42 w 456"/>
                <a:gd name="T53" fmla="*/ 209 h 240"/>
                <a:gd name="T54" fmla="*/ 32 w 456"/>
                <a:gd name="T55" fmla="*/ 199 h 240"/>
                <a:gd name="T56" fmla="*/ 31 w 456"/>
                <a:gd name="T57" fmla="*/ 47 h 240"/>
                <a:gd name="T58" fmla="*/ 32 w 456"/>
                <a:gd name="T59" fmla="*/ 39 h 240"/>
                <a:gd name="T60" fmla="*/ 42 w 456"/>
                <a:gd name="T61" fmla="*/ 29 h 240"/>
                <a:gd name="T62" fmla="*/ 371 w 456"/>
                <a:gd name="T63" fmla="*/ 29 h 240"/>
                <a:gd name="T64" fmla="*/ 378 w 456"/>
                <a:gd name="T65" fmla="*/ 29 h 240"/>
                <a:gd name="T66" fmla="*/ 387 w 456"/>
                <a:gd name="T67" fmla="*/ 39 h 240"/>
                <a:gd name="T68" fmla="*/ 389 w 456"/>
                <a:gd name="T69" fmla="*/ 193 h 240"/>
                <a:gd name="T70" fmla="*/ 387 w 456"/>
                <a:gd name="T71" fmla="*/ 199 h 240"/>
                <a:gd name="T72" fmla="*/ 378 w 456"/>
                <a:gd name="T73" fmla="*/ 209 h 240"/>
                <a:gd name="T74" fmla="*/ 371 w 456"/>
                <a:gd name="T75"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0">
                  <a:moveTo>
                    <a:pt x="438" y="56"/>
                  </a:moveTo>
                  <a:lnTo>
                    <a:pt x="438" y="56"/>
                  </a:lnTo>
                  <a:lnTo>
                    <a:pt x="438" y="56"/>
                  </a:lnTo>
                  <a:lnTo>
                    <a:pt x="431" y="54"/>
                  </a:lnTo>
                  <a:lnTo>
                    <a:pt x="425" y="51"/>
                  </a:lnTo>
                  <a:lnTo>
                    <a:pt x="422" y="46"/>
                  </a:lnTo>
                  <a:lnTo>
                    <a:pt x="420" y="38"/>
                  </a:lnTo>
                  <a:lnTo>
                    <a:pt x="420" y="18"/>
                  </a:lnTo>
                  <a:lnTo>
                    <a:pt x="420" y="18"/>
                  </a:lnTo>
                  <a:lnTo>
                    <a:pt x="418" y="10"/>
                  </a:lnTo>
                  <a:lnTo>
                    <a:pt x="415" y="5"/>
                  </a:lnTo>
                  <a:lnTo>
                    <a:pt x="409" y="2"/>
                  </a:lnTo>
                  <a:lnTo>
                    <a:pt x="402" y="0"/>
                  </a:lnTo>
                  <a:lnTo>
                    <a:pt x="18" y="0"/>
                  </a:lnTo>
                  <a:lnTo>
                    <a:pt x="18" y="0"/>
                  </a:lnTo>
                  <a:lnTo>
                    <a:pt x="11" y="2"/>
                  </a:lnTo>
                  <a:lnTo>
                    <a:pt x="4" y="5"/>
                  </a:lnTo>
                  <a:lnTo>
                    <a:pt x="1" y="10"/>
                  </a:lnTo>
                  <a:lnTo>
                    <a:pt x="0" y="18"/>
                  </a:lnTo>
                  <a:lnTo>
                    <a:pt x="0" y="222"/>
                  </a:lnTo>
                  <a:lnTo>
                    <a:pt x="0" y="222"/>
                  </a:lnTo>
                  <a:lnTo>
                    <a:pt x="1" y="228"/>
                  </a:lnTo>
                  <a:lnTo>
                    <a:pt x="4" y="235"/>
                  </a:lnTo>
                  <a:lnTo>
                    <a:pt x="11" y="238"/>
                  </a:lnTo>
                  <a:lnTo>
                    <a:pt x="18" y="240"/>
                  </a:lnTo>
                  <a:lnTo>
                    <a:pt x="402" y="240"/>
                  </a:lnTo>
                  <a:lnTo>
                    <a:pt x="402" y="240"/>
                  </a:lnTo>
                  <a:lnTo>
                    <a:pt x="409" y="238"/>
                  </a:lnTo>
                  <a:lnTo>
                    <a:pt x="415" y="235"/>
                  </a:lnTo>
                  <a:lnTo>
                    <a:pt x="418" y="228"/>
                  </a:lnTo>
                  <a:lnTo>
                    <a:pt x="420" y="222"/>
                  </a:lnTo>
                  <a:lnTo>
                    <a:pt x="420" y="194"/>
                  </a:lnTo>
                  <a:lnTo>
                    <a:pt x="420" y="194"/>
                  </a:lnTo>
                  <a:lnTo>
                    <a:pt x="422" y="188"/>
                  </a:lnTo>
                  <a:lnTo>
                    <a:pt x="425" y="181"/>
                  </a:lnTo>
                  <a:lnTo>
                    <a:pt x="431" y="178"/>
                  </a:lnTo>
                  <a:lnTo>
                    <a:pt x="438" y="176"/>
                  </a:lnTo>
                  <a:lnTo>
                    <a:pt x="438" y="176"/>
                  </a:lnTo>
                  <a:lnTo>
                    <a:pt x="438" y="176"/>
                  </a:lnTo>
                  <a:lnTo>
                    <a:pt x="445" y="175"/>
                  </a:lnTo>
                  <a:lnTo>
                    <a:pt x="451" y="171"/>
                  </a:lnTo>
                  <a:lnTo>
                    <a:pt x="454" y="165"/>
                  </a:lnTo>
                  <a:lnTo>
                    <a:pt x="456" y="158"/>
                  </a:lnTo>
                  <a:lnTo>
                    <a:pt x="456" y="73"/>
                  </a:lnTo>
                  <a:lnTo>
                    <a:pt x="456" y="73"/>
                  </a:lnTo>
                  <a:lnTo>
                    <a:pt x="454" y="67"/>
                  </a:lnTo>
                  <a:lnTo>
                    <a:pt x="451" y="62"/>
                  </a:lnTo>
                  <a:lnTo>
                    <a:pt x="445" y="57"/>
                  </a:lnTo>
                  <a:lnTo>
                    <a:pt x="438" y="56"/>
                  </a:lnTo>
                  <a:lnTo>
                    <a:pt x="438" y="56"/>
                  </a:lnTo>
                  <a:close/>
                  <a:moveTo>
                    <a:pt x="371" y="210"/>
                  </a:moveTo>
                  <a:lnTo>
                    <a:pt x="48" y="210"/>
                  </a:lnTo>
                  <a:lnTo>
                    <a:pt x="48" y="210"/>
                  </a:lnTo>
                  <a:lnTo>
                    <a:pt x="42" y="209"/>
                  </a:lnTo>
                  <a:lnTo>
                    <a:pt x="35" y="206"/>
                  </a:lnTo>
                  <a:lnTo>
                    <a:pt x="32" y="199"/>
                  </a:lnTo>
                  <a:lnTo>
                    <a:pt x="31" y="193"/>
                  </a:lnTo>
                  <a:lnTo>
                    <a:pt x="31" y="47"/>
                  </a:lnTo>
                  <a:lnTo>
                    <a:pt x="31" y="47"/>
                  </a:lnTo>
                  <a:lnTo>
                    <a:pt x="32" y="39"/>
                  </a:lnTo>
                  <a:lnTo>
                    <a:pt x="35" y="34"/>
                  </a:lnTo>
                  <a:lnTo>
                    <a:pt x="42" y="29"/>
                  </a:lnTo>
                  <a:lnTo>
                    <a:pt x="48" y="29"/>
                  </a:lnTo>
                  <a:lnTo>
                    <a:pt x="371" y="29"/>
                  </a:lnTo>
                  <a:lnTo>
                    <a:pt x="371" y="29"/>
                  </a:lnTo>
                  <a:lnTo>
                    <a:pt x="378" y="29"/>
                  </a:lnTo>
                  <a:lnTo>
                    <a:pt x="384" y="34"/>
                  </a:lnTo>
                  <a:lnTo>
                    <a:pt x="387" y="39"/>
                  </a:lnTo>
                  <a:lnTo>
                    <a:pt x="389" y="47"/>
                  </a:lnTo>
                  <a:lnTo>
                    <a:pt x="389" y="193"/>
                  </a:lnTo>
                  <a:lnTo>
                    <a:pt x="389" y="193"/>
                  </a:lnTo>
                  <a:lnTo>
                    <a:pt x="387" y="199"/>
                  </a:lnTo>
                  <a:lnTo>
                    <a:pt x="384" y="206"/>
                  </a:lnTo>
                  <a:lnTo>
                    <a:pt x="378" y="209"/>
                  </a:lnTo>
                  <a:lnTo>
                    <a:pt x="371" y="210"/>
                  </a:lnTo>
                  <a:lnTo>
                    <a:pt x="371" y="2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6" name="1/4 Battery"/>
          <p:cNvGrpSpPr/>
          <p:nvPr/>
        </p:nvGrpSpPr>
        <p:grpSpPr>
          <a:xfrm>
            <a:off x="14000566" y="4943961"/>
            <a:ext cx="999887" cy="526257"/>
            <a:chOff x="8855242" y="3295974"/>
            <a:chExt cx="666591" cy="350838"/>
          </a:xfrm>
        </p:grpSpPr>
        <p:sp>
          <p:nvSpPr>
            <p:cNvPr id="347" name="Freeform 338"/>
            <p:cNvSpPr>
              <a:spLocks/>
            </p:cNvSpPr>
            <p:nvPr/>
          </p:nvSpPr>
          <p:spPr bwMode="auto">
            <a:xfrm>
              <a:off x="8931257" y="3358832"/>
              <a:ext cx="121331" cy="226583"/>
            </a:xfrm>
            <a:custGeom>
              <a:avLst/>
              <a:gdLst>
                <a:gd name="T0" fmla="*/ 81 w 83"/>
                <a:gd name="T1" fmla="*/ 8 h 155"/>
                <a:gd name="T2" fmla="*/ 81 w 83"/>
                <a:gd name="T3" fmla="*/ 8 h 155"/>
                <a:gd name="T4" fmla="*/ 83 w 83"/>
                <a:gd name="T5" fmla="*/ 5 h 155"/>
                <a:gd name="T6" fmla="*/ 81 w 83"/>
                <a:gd name="T7" fmla="*/ 2 h 155"/>
                <a:gd name="T8" fmla="*/ 78 w 83"/>
                <a:gd name="T9" fmla="*/ 0 h 155"/>
                <a:gd name="T10" fmla="*/ 76 w 83"/>
                <a:gd name="T11" fmla="*/ 0 h 155"/>
                <a:gd name="T12" fmla="*/ 16 w 83"/>
                <a:gd name="T13" fmla="*/ 0 h 155"/>
                <a:gd name="T14" fmla="*/ 16 w 83"/>
                <a:gd name="T15" fmla="*/ 0 h 155"/>
                <a:gd name="T16" fmla="*/ 10 w 83"/>
                <a:gd name="T17" fmla="*/ 2 h 155"/>
                <a:gd name="T18" fmla="*/ 5 w 83"/>
                <a:gd name="T19" fmla="*/ 5 h 155"/>
                <a:gd name="T20" fmla="*/ 1 w 83"/>
                <a:gd name="T21" fmla="*/ 10 h 155"/>
                <a:gd name="T22" fmla="*/ 0 w 83"/>
                <a:gd name="T23" fmla="*/ 15 h 155"/>
                <a:gd name="T24" fmla="*/ 0 w 83"/>
                <a:gd name="T25" fmla="*/ 140 h 155"/>
                <a:gd name="T26" fmla="*/ 0 w 83"/>
                <a:gd name="T27" fmla="*/ 140 h 155"/>
                <a:gd name="T28" fmla="*/ 1 w 83"/>
                <a:gd name="T29" fmla="*/ 147 h 155"/>
                <a:gd name="T30" fmla="*/ 5 w 83"/>
                <a:gd name="T31" fmla="*/ 152 h 155"/>
                <a:gd name="T32" fmla="*/ 10 w 83"/>
                <a:gd name="T33" fmla="*/ 155 h 155"/>
                <a:gd name="T34" fmla="*/ 16 w 83"/>
                <a:gd name="T35" fmla="*/ 155 h 155"/>
                <a:gd name="T36" fmla="*/ 32 w 83"/>
                <a:gd name="T37" fmla="*/ 155 h 155"/>
                <a:gd name="T38" fmla="*/ 32 w 83"/>
                <a:gd name="T39" fmla="*/ 155 h 155"/>
                <a:gd name="T40" fmla="*/ 36 w 83"/>
                <a:gd name="T41" fmla="*/ 155 h 155"/>
                <a:gd name="T42" fmla="*/ 37 w 83"/>
                <a:gd name="T43" fmla="*/ 152 h 155"/>
                <a:gd name="T44" fmla="*/ 81 w 83"/>
                <a:gd name="T45"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5">
                  <a:moveTo>
                    <a:pt x="81" y="8"/>
                  </a:moveTo>
                  <a:lnTo>
                    <a:pt x="81" y="8"/>
                  </a:lnTo>
                  <a:lnTo>
                    <a:pt x="83" y="5"/>
                  </a:lnTo>
                  <a:lnTo>
                    <a:pt x="81" y="2"/>
                  </a:lnTo>
                  <a:lnTo>
                    <a:pt x="78" y="0"/>
                  </a:lnTo>
                  <a:lnTo>
                    <a:pt x="76" y="0"/>
                  </a:lnTo>
                  <a:lnTo>
                    <a:pt x="16" y="0"/>
                  </a:lnTo>
                  <a:lnTo>
                    <a:pt x="16" y="0"/>
                  </a:lnTo>
                  <a:lnTo>
                    <a:pt x="10" y="2"/>
                  </a:lnTo>
                  <a:lnTo>
                    <a:pt x="5" y="5"/>
                  </a:lnTo>
                  <a:lnTo>
                    <a:pt x="1" y="10"/>
                  </a:lnTo>
                  <a:lnTo>
                    <a:pt x="0" y="15"/>
                  </a:lnTo>
                  <a:lnTo>
                    <a:pt x="0" y="140"/>
                  </a:lnTo>
                  <a:lnTo>
                    <a:pt x="0" y="140"/>
                  </a:lnTo>
                  <a:lnTo>
                    <a:pt x="1" y="147"/>
                  </a:lnTo>
                  <a:lnTo>
                    <a:pt x="5" y="152"/>
                  </a:lnTo>
                  <a:lnTo>
                    <a:pt x="10" y="155"/>
                  </a:lnTo>
                  <a:lnTo>
                    <a:pt x="16" y="155"/>
                  </a:lnTo>
                  <a:lnTo>
                    <a:pt x="32" y="155"/>
                  </a:lnTo>
                  <a:lnTo>
                    <a:pt x="32" y="155"/>
                  </a:lnTo>
                  <a:lnTo>
                    <a:pt x="36" y="155"/>
                  </a:lnTo>
                  <a:lnTo>
                    <a:pt x="37" y="152"/>
                  </a:lnTo>
                  <a:lnTo>
                    <a:pt x="8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48" name="Freeform 339"/>
            <p:cNvSpPr>
              <a:spLocks noEditPoints="1"/>
            </p:cNvSpPr>
            <p:nvPr/>
          </p:nvSpPr>
          <p:spPr bwMode="auto">
            <a:xfrm>
              <a:off x="8855242" y="3295974"/>
              <a:ext cx="666591" cy="350838"/>
            </a:xfrm>
            <a:custGeom>
              <a:avLst/>
              <a:gdLst>
                <a:gd name="T0" fmla="*/ 438 w 456"/>
                <a:gd name="T1" fmla="*/ 58 h 240"/>
                <a:gd name="T2" fmla="*/ 431 w 456"/>
                <a:gd name="T3" fmla="*/ 56 h 240"/>
                <a:gd name="T4" fmla="*/ 422 w 456"/>
                <a:gd name="T5" fmla="*/ 46 h 240"/>
                <a:gd name="T6" fmla="*/ 420 w 456"/>
                <a:gd name="T7" fmla="*/ 18 h 240"/>
                <a:gd name="T8" fmla="*/ 418 w 456"/>
                <a:gd name="T9" fmla="*/ 12 h 240"/>
                <a:gd name="T10" fmla="*/ 409 w 456"/>
                <a:gd name="T11" fmla="*/ 2 h 240"/>
                <a:gd name="T12" fmla="*/ 18 w 456"/>
                <a:gd name="T13" fmla="*/ 0 h 240"/>
                <a:gd name="T14" fmla="*/ 11 w 456"/>
                <a:gd name="T15" fmla="*/ 2 h 240"/>
                <a:gd name="T16" fmla="*/ 1 w 456"/>
                <a:gd name="T17" fmla="*/ 12 h 240"/>
                <a:gd name="T18" fmla="*/ 0 w 456"/>
                <a:gd name="T19" fmla="*/ 222 h 240"/>
                <a:gd name="T20" fmla="*/ 1 w 456"/>
                <a:gd name="T21" fmla="*/ 230 h 240"/>
                <a:gd name="T22" fmla="*/ 11 w 456"/>
                <a:gd name="T23" fmla="*/ 239 h 240"/>
                <a:gd name="T24" fmla="*/ 402 w 456"/>
                <a:gd name="T25" fmla="*/ 240 h 240"/>
                <a:gd name="T26" fmla="*/ 409 w 456"/>
                <a:gd name="T27" fmla="*/ 239 h 240"/>
                <a:gd name="T28" fmla="*/ 418 w 456"/>
                <a:gd name="T29" fmla="*/ 230 h 240"/>
                <a:gd name="T30" fmla="*/ 420 w 456"/>
                <a:gd name="T31" fmla="*/ 195 h 240"/>
                <a:gd name="T32" fmla="*/ 422 w 456"/>
                <a:gd name="T33" fmla="*/ 188 h 240"/>
                <a:gd name="T34" fmla="*/ 431 w 456"/>
                <a:gd name="T35" fmla="*/ 178 h 240"/>
                <a:gd name="T36" fmla="*/ 438 w 456"/>
                <a:gd name="T37" fmla="*/ 177 h 240"/>
                <a:gd name="T38" fmla="*/ 445 w 456"/>
                <a:gd name="T39" fmla="*/ 175 h 240"/>
                <a:gd name="T40" fmla="*/ 454 w 456"/>
                <a:gd name="T41" fmla="*/ 165 h 240"/>
                <a:gd name="T42" fmla="*/ 456 w 456"/>
                <a:gd name="T43" fmla="*/ 76 h 240"/>
                <a:gd name="T44" fmla="*/ 454 w 456"/>
                <a:gd name="T45" fmla="*/ 67 h 240"/>
                <a:gd name="T46" fmla="*/ 445 w 456"/>
                <a:gd name="T47" fmla="*/ 58 h 240"/>
                <a:gd name="T48" fmla="*/ 438 w 456"/>
                <a:gd name="T49" fmla="*/ 58 h 240"/>
                <a:gd name="T50" fmla="*/ 48 w 456"/>
                <a:gd name="T51" fmla="*/ 211 h 240"/>
                <a:gd name="T52" fmla="*/ 42 w 456"/>
                <a:gd name="T53" fmla="*/ 209 h 240"/>
                <a:gd name="T54" fmla="*/ 32 w 456"/>
                <a:gd name="T55" fmla="*/ 201 h 240"/>
                <a:gd name="T56" fmla="*/ 31 w 456"/>
                <a:gd name="T57" fmla="*/ 48 h 240"/>
                <a:gd name="T58" fmla="*/ 32 w 456"/>
                <a:gd name="T59" fmla="*/ 41 h 240"/>
                <a:gd name="T60" fmla="*/ 42 w 456"/>
                <a:gd name="T61" fmla="*/ 31 h 240"/>
                <a:gd name="T62" fmla="*/ 371 w 456"/>
                <a:gd name="T63" fmla="*/ 30 h 240"/>
                <a:gd name="T64" fmla="*/ 378 w 456"/>
                <a:gd name="T65" fmla="*/ 31 h 240"/>
                <a:gd name="T66" fmla="*/ 387 w 456"/>
                <a:gd name="T67" fmla="*/ 41 h 240"/>
                <a:gd name="T68" fmla="*/ 389 w 456"/>
                <a:gd name="T69" fmla="*/ 193 h 240"/>
                <a:gd name="T70" fmla="*/ 387 w 456"/>
                <a:gd name="T71" fmla="*/ 201 h 240"/>
                <a:gd name="T72" fmla="*/ 378 w 456"/>
                <a:gd name="T73" fmla="*/ 209 h 240"/>
                <a:gd name="T74" fmla="*/ 371 w 456"/>
                <a:gd name="T75"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0">
                  <a:moveTo>
                    <a:pt x="438" y="58"/>
                  </a:moveTo>
                  <a:lnTo>
                    <a:pt x="438" y="58"/>
                  </a:lnTo>
                  <a:lnTo>
                    <a:pt x="438" y="58"/>
                  </a:lnTo>
                  <a:lnTo>
                    <a:pt x="431" y="56"/>
                  </a:lnTo>
                  <a:lnTo>
                    <a:pt x="425" y="51"/>
                  </a:lnTo>
                  <a:lnTo>
                    <a:pt x="422" y="46"/>
                  </a:lnTo>
                  <a:lnTo>
                    <a:pt x="420" y="38"/>
                  </a:lnTo>
                  <a:lnTo>
                    <a:pt x="420" y="18"/>
                  </a:lnTo>
                  <a:lnTo>
                    <a:pt x="420" y="18"/>
                  </a:lnTo>
                  <a:lnTo>
                    <a:pt x="418" y="12"/>
                  </a:lnTo>
                  <a:lnTo>
                    <a:pt x="415" y="5"/>
                  </a:lnTo>
                  <a:lnTo>
                    <a:pt x="409" y="2"/>
                  </a:lnTo>
                  <a:lnTo>
                    <a:pt x="402" y="0"/>
                  </a:lnTo>
                  <a:lnTo>
                    <a:pt x="18" y="0"/>
                  </a:lnTo>
                  <a:lnTo>
                    <a:pt x="18" y="0"/>
                  </a:lnTo>
                  <a:lnTo>
                    <a:pt x="11" y="2"/>
                  </a:lnTo>
                  <a:lnTo>
                    <a:pt x="4" y="5"/>
                  </a:lnTo>
                  <a:lnTo>
                    <a:pt x="1" y="12"/>
                  </a:lnTo>
                  <a:lnTo>
                    <a:pt x="0" y="18"/>
                  </a:lnTo>
                  <a:lnTo>
                    <a:pt x="0" y="222"/>
                  </a:lnTo>
                  <a:lnTo>
                    <a:pt x="0" y="222"/>
                  </a:lnTo>
                  <a:lnTo>
                    <a:pt x="1" y="230"/>
                  </a:lnTo>
                  <a:lnTo>
                    <a:pt x="4" y="235"/>
                  </a:lnTo>
                  <a:lnTo>
                    <a:pt x="11" y="239"/>
                  </a:lnTo>
                  <a:lnTo>
                    <a:pt x="18" y="240"/>
                  </a:lnTo>
                  <a:lnTo>
                    <a:pt x="402" y="240"/>
                  </a:lnTo>
                  <a:lnTo>
                    <a:pt x="402" y="240"/>
                  </a:lnTo>
                  <a:lnTo>
                    <a:pt x="409" y="239"/>
                  </a:lnTo>
                  <a:lnTo>
                    <a:pt x="415" y="235"/>
                  </a:lnTo>
                  <a:lnTo>
                    <a:pt x="418" y="230"/>
                  </a:lnTo>
                  <a:lnTo>
                    <a:pt x="420" y="222"/>
                  </a:lnTo>
                  <a:lnTo>
                    <a:pt x="420" y="195"/>
                  </a:lnTo>
                  <a:lnTo>
                    <a:pt x="420" y="195"/>
                  </a:lnTo>
                  <a:lnTo>
                    <a:pt x="422" y="188"/>
                  </a:lnTo>
                  <a:lnTo>
                    <a:pt x="425" y="182"/>
                  </a:lnTo>
                  <a:lnTo>
                    <a:pt x="431" y="178"/>
                  </a:lnTo>
                  <a:lnTo>
                    <a:pt x="438" y="177"/>
                  </a:lnTo>
                  <a:lnTo>
                    <a:pt x="438" y="177"/>
                  </a:lnTo>
                  <a:lnTo>
                    <a:pt x="438" y="177"/>
                  </a:lnTo>
                  <a:lnTo>
                    <a:pt x="445" y="175"/>
                  </a:lnTo>
                  <a:lnTo>
                    <a:pt x="451" y="172"/>
                  </a:lnTo>
                  <a:lnTo>
                    <a:pt x="454" y="165"/>
                  </a:lnTo>
                  <a:lnTo>
                    <a:pt x="456" y="159"/>
                  </a:lnTo>
                  <a:lnTo>
                    <a:pt x="456" y="76"/>
                  </a:lnTo>
                  <a:lnTo>
                    <a:pt x="456" y="76"/>
                  </a:lnTo>
                  <a:lnTo>
                    <a:pt x="454" y="67"/>
                  </a:lnTo>
                  <a:lnTo>
                    <a:pt x="451" y="62"/>
                  </a:lnTo>
                  <a:lnTo>
                    <a:pt x="445" y="58"/>
                  </a:lnTo>
                  <a:lnTo>
                    <a:pt x="438" y="58"/>
                  </a:lnTo>
                  <a:lnTo>
                    <a:pt x="438" y="58"/>
                  </a:lnTo>
                  <a:close/>
                  <a:moveTo>
                    <a:pt x="371" y="211"/>
                  </a:moveTo>
                  <a:lnTo>
                    <a:pt x="48" y="211"/>
                  </a:lnTo>
                  <a:lnTo>
                    <a:pt x="48" y="211"/>
                  </a:lnTo>
                  <a:lnTo>
                    <a:pt x="42" y="209"/>
                  </a:lnTo>
                  <a:lnTo>
                    <a:pt x="35" y="206"/>
                  </a:lnTo>
                  <a:lnTo>
                    <a:pt x="32" y="201"/>
                  </a:lnTo>
                  <a:lnTo>
                    <a:pt x="31" y="193"/>
                  </a:lnTo>
                  <a:lnTo>
                    <a:pt x="31" y="48"/>
                  </a:lnTo>
                  <a:lnTo>
                    <a:pt x="31" y="48"/>
                  </a:lnTo>
                  <a:lnTo>
                    <a:pt x="32" y="41"/>
                  </a:lnTo>
                  <a:lnTo>
                    <a:pt x="35" y="35"/>
                  </a:lnTo>
                  <a:lnTo>
                    <a:pt x="42" y="31"/>
                  </a:lnTo>
                  <a:lnTo>
                    <a:pt x="48" y="30"/>
                  </a:lnTo>
                  <a:lnTo>
                    <a:pt x="371" y="30"/>
                  </a:lnTo>
                  <a:lnTo>
                    <a:pt x="371" y="30"/>
                  </a:lnTo>
                  <a:lnTo>
                    <a:pt x="378" y="31"/>
                  </a:lnTo>
                  <a:lnTo>
                    <a:pt x="384" y="35"/>
                  </a:lnTo>
                  <a:lnTo>
                    <a:pt x="387" y="41"/>
                  </a:lnTo>
                  <a:lnTo>
                    <a:pt x="389" y="48"/>
                  </a:lnTo>
                  <a:lnTo>
                    <a:pt x="389" y="193"/>
                  </a:lnTo>
                  <a:lnTo>
                    <a:pt x="389" y="193"/>
                  </a:lnTo>
                  <a:lnTo>
                    <a:pt x="387" y="201"/>
                  </a:lnTo>
                  <a:lnTo>
                    <a:pt x="384" y="206"/>
                  </a:lnTo>
                  <a:lnTo>
                    <a:pt x="378" y="209"/>
                  </a:lnTo>
                  <a:lnTo>
                    <a:pt x="371" y="211"/>
                  </a:lnTo>
                  <a:lnTo>
                    <a:pt x="371" y="2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09" name="3/4 Battery"/>
          <p:cNvGrpSpPr/>
          <p:nvPr/>
        </p:nvGrpSpPr>
        <p:grpSpPr>
          <a:xfrm>
            <a:off x="14000566" y="7656374"/>
            <a:ext cx="999887" cy="528449"/>
            <a:chOff x="8855242" y="5104249"/>
            <a:chExt cx="666591" cy="352299"/>
          </a:xfrm>
        </p:grpSpPr>
        <p:sp>
          <p:nvSpPr>
            <p:cNvPr id="349" name="Freeform 340"/>
            <p:cNvSpPr>
              <a:spLocks/>
            </p:cNvSpPr>
            <p:nvPr/>
          </p:nvSpPr>
          <p:spPr bwMode="auto">
            <a:xfrm>
              <a:off x="8931257" y="5165645"/>
              <a:ext cx="121331" cy="229506"/>
            </a:xfrm>
            <a:custGeom>
              <a:avLst/>
              <a:gdLst>
                <a:gd name="T0" fmla="*/ 81 w 83"/>
                <a:gd name="T1" fmla="*/ 8 h 157"/>
                <a:gd name="T2" fmla="*/ 81 w 83"/>
                <a:gd name="T3" fmla="*/ 8 h 157"/>
                <a:gd name="T4" fmla="*/ 83 w 83"/>
                <a:gd name="T5" fmla="*/ 5 h 157"/>
                <a:gd name="T6" fmla="*/ 81 w 83"/>
                <a:gd name="T7" fmla="*/ 3 h 157"/>
                <a:gd name="T8" fmla="*/ 78 w 83"/>
                <a:gd name="T9" fmla="*/ 2 h 157"/>
                <a:gd name="T10" fmla="*/ 76 w 83"/>
                <a:gd name="T11" fmla="*/ 0 h 157"/>
                <a:gd name="T12" fmla="*/ 16 w 83"/>
                <a:gd name="T13" fmla="*/ 0 h 157"/>
                <a:gd name="T14" fmla="*/ 16 w 83"/>
                <a:gd name="T15" fmla="*/ 0 h 157"/>
                <a:gd name="T16" fmla="*/ 10 w 83"/>
                <a:gd name="T17" fmla="*/ 2 h 157"/>
                <a:gd name="T18" fmla="*/ 5 w 83"/>
                <a:gd name="T19" fmla="*/ 5 h 157"/>
                <a:gd name="T20" fmla="*/ 1 w 83"/>
                <a:gd name="T21" fmla="*/ 10 h 157"/>
                <a:gd name="T22" fmla="*/ 0 w 83"/>
                <a:gd name="T23" fmla="*/ 16 h 157"/>
                <a:gd name="T24" fmla="*/ 0 w 83"/>
                <a:gd name="T25" fmla="*/ 140 h 157"/>
                <a:gd name="T26" fmla="*/ 0 w 83"/>
                <a:gd name="T27" fmla="*/ 140 h 157"/>
                <a:gd name="T28" fmla="*/ 1 w 83"/>
                <a:gd name="T29" fmla="*/ 147 h 157"/>
                <a:gd name="T30" fmla="*/ 5 w 83"/>
                <a:gd name="T31" fmla="*/ 152 h 157"/>
                <a:gd name="T32" fmla="*/ 10 w 83"/>
                <a:gd name="T33" fmla="*/ 155 h 157"/>
                <a:gd name="T34" fmla="*/ 16 w 83"/>
                <a:gd name="T35" fmla="*/ 157 h 157"/>
                <a:gd name="T36" fmla="*/ 32 w 83"/>
                <a:gd name="T37" fmla="*/ 157 h 157"/>
                <a:gd name="T38" fmla="*/ 32 w 83"/>
                <a:gd name="T39" fmla="*/ 157 h 157"/>
                <a:gd name="T40" fmla="*/ 36 w 83"/>
                <a:gd name="T41" fmla="*/ 155 h 157"/>
                <a:gd name="T42" fmla="*/ 37 w 83"/>
                <a:gd name="T43" fmla="*/ 152 h 157"/>
                <a:gd name="T44" fmla="*/ 81 w 83"/>
                <a:gd name="T45" fmla="*/ 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7">
                  <a:moveTo>
                    <a:pt x="81" y="8"/>
                  </a:moveTo>
                  <a:lnTo>
                    <a:pt x="81" y="8"/>
                  </a:lnTo>
                  <a:lnTo>
                    <a:pt x="83" y="5"/>
                  </a:lnTo>
                  <a:lnTo>
                    <a:pt x="81" y="3"/>
                  </a:lnTo>
                  <a:lnTo>
                    <a:pt x="78" y="2"/>
                  </a:lnTo>
                  <a:lnTo>
                    <a:pt x="76" y="0"/>
                  </a:lnTo>
                  <a:lnTo>
                    <a:pt x="16" y="0"/>
                  </a:lnTo>
                  <a:lnTo>
                    <a:pt x="16" y="0"/>
                  </a:lnTo>
                  <a:lnTo>
                    <a:pt x="10" y="2"/>
                  </a:lnTo>
                  <a:lnTo>
                    <a:pt x="5" y="5"/>
                  </a:lnTo>
                  <a:lnTo>
                    <a:pt x="1" y="10"/>
                  </a:lnTo>
                  <a:lnTo>
                    <a:pt x="0" y="16"/>
                  </a:lnTo>
                  <a:lnTo>
                    <a:pt x="0" y="140"/>
                  </a:lnTo>
                  <a:lnTo>
                    <a:pt x="0" y="140"/>
                  </a:lnTo>
                  <a:lnTo>
                    <a:pt x="1" y="147"/>
                  </a:lnTo>
                  <a:lnTo>
                    <a:pt x="5" y="152"/>
                  </a:lnTo>
                  <a:lnTo>
                    <a:pt x="10" y="155"/>
                  </a:lnTo>
                  <a:lnTo>
                    <a:pt x="16" y="157"/>
                  </a:lnTo>
                  <a:lnTo>
                    <a:pt x="32" y="157"/>
                  </a:lnTo>
                  <a:lnTo>
                    <a:pt x="32" y="157"/>
                  </a:lnTo>
                  <a:lnTo>
                    <a:pt x="36" y="155"/>
                  </a:lnTo>
                  <a:lnTo>
                    <a:pt x="37" y="152"/>
                  </a:lnTo>
                  <a:lnTo>
                    <a:pt x="8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0" name="Freeform 341"/>
            <p:cNvSpPr>
              <a:spLocks/>
            </p:cNvSpPr>
            <p:nvPr/>
          </p:nvSpPr>
          <p:spPr bwMode="auto">
            <a:xfrm>
              <a:off x="9018966" y="5165645"/>
              <a:ext cx="159339" cy="229506"/>
            </a:xfrm>
            <a:custGeom>
              <a:avLst/>
              <a:gdLst>
                <a:gd name="T0" fmla="*/ 103 w 109"/>
                <a:gd name="T1" fmla="*/ 0 h 157"/>
                <a:gd name="T2" fmla="*/ 51 w 109"/>
                <a:gd name="T3" fmla="*/ 0 h 157"/>
                <a:gd name="T4" fmla="*/ 51 w 109"/>
                <a:gd name="T5" fmla="*/ 0 h 157"/>
                <a:gd name="T6" fmla="*/ 46 w 109"/>
                <a:gd name="T7" fmla="*/ 2 h 157"/>
                <a:gd name="T8" fmla="*/ 44 w 109"/>
                <a:gd name="T9" fmla="*/ 5 h 157"/>
                <a:gd name="T10" fmla="*/ 0 w 109"/>
                <a:gd name="T11" fmla="*/ 147 h 157"/>
                <a:gd name="T12" fmla="*/ 0 w 109"/>
                <a:gd name="T13" fmla="*/ 147 h 157"/>
                <a:gd name="T14" fmla="*/ 0 w 109"/>
                <a:gd name="T15" fmla="*/ 150 h 157"/>
                <a:gd name="T16" fmla="*/ 0 w 109"/>
                <a:gd name="T17" fmla="*/ 153 h 157"/>
                <a:gd name="T18" fmla="*/ 3 w 109"/>
                <a:gd name="T19" fmla="*/ 155 h 157"/>
                <a:gd name="T20" fmla="*/ 7 w 109"/>
                <a:gd name="T21" fmla="*/ 157 h 157"/>
                <a:gd name="T22" fmla="*/ 59 w 109"/>
                <a:gd name="T23" fmla="*/ 157 h 157"/>
                <a:gd name="T24" fmla="*/ 59 w 109"/>
                <a:gd name="T25" fmla="*/ 157 h 157"/>
                <a:gd name="T26" fmla="*/ 62 w 109"/>
                <a:gd name="T27" fmla="*/ 155 h 157"/>
                <a:gd name="T28" fmla="*/ 65 w 109"/>
                <a:gd name="T29" fmla="*/ 152 h 157"/>
                <a:gd name="T30" fmla="*/ 109 w 109"/>
                <a:gd name="T31" fmla="*/ 8 h 157"/>
                <a:gd name="T32" fmla="*/ 109 w 109"/>
                <a:gd name="T33" fmla="*/ 8 h 157"/>
                <a:gd name="T34" fmla="*/ 109 w 109"/>
                <a:gd name="T35" fmla="*/ 5 h 157"/>
                <a:gd name="T36" fmla="*/ 108 w 109"/>
                <a:gd name="T37" fmla="*/ 3 h 157"/>
                <a:gd name="T38" fmla="*/ 106 w 109"/>
                <a:gd name="T39" fmla="*/ 2 h 157"/>
                <a:gd name="T40" fmla="*/ 103 w 109"/>
                <a:gd name="T41" fmla="*/ 0 h 157"/>
                <a:gd name="T42" fmla="*/ 103 w 109"/>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57">
                  <a:moveTo>
                    <a:pt x="103" y="0"/>
                  </a:moveTo>
                  <a:lnTo>
                    <a:pt x="51" y="0"/>
                  </a:lnTo>
                  <a:lnTo>
                    <a:pt x="51" y="0"/>
                  </a:lnTo>
                  <a:lnTo>
                    <a:pt x="46" y="2"/>
                  </a:lnTo>
                  <a:lnTo>
                    <a:pt x="44" y="5"/>
                  </a:lnTo>
                  <a:lnTo>
                    <a:pt x="0" y="147"/>
                  </a:lnTo>
                  <a:lnTo>
                    <a:pt x="0" y="147"/>
                  </a:lnTo>
                  <a:lnTo>
                    <a:pt x="0" y="150"/>
                  </a:lnTo>
                  <a:lnTo>
                    <a:pt x="0" y="153"/>
                  </a:lnTo>
                  <a:lnTo>
                    <a:pt x="3" y="155"/>
                  </a:lnTo>
                  <a:lnTo>
                    <a:pt x="7" y="157"/>
                  </a:lnTo>
                  <a:lnTo>
                    <a:pt x="59" y="157"/>
                  </a:lnTo>
                  <a:lnTo>
                    <a:pt x="59" y="157"/>
                  </a:lnTo>
                  <a:lnTo>
                    <a:pt x="62" y="155"/>
                  </a:lnTo>
                  <a:lnTo>
                    <a:pt x="65" y="152"/>
                  </a:lnTo>
                  <a:lnTo>
                    <a:pt x="109" y="8"/>
                  </a:lnTo>
                  <a:lnTo>
                    <a:pt x="109" y="8"/>
                  </a:lnTo>
                  <a:lnTo>
                    <a:pt x="109" y="5"/>
                  </a:lnTo>
                  <a:lnTo>
                    <a:pt x="108" y="3"/>
                  </a:lnTo>
                  <a:lnTo>
                    <a:pt x="106" y="2"/>
                  </a:lnTo>
                  <a:lnTo>
                    <a:pt x="103" y="0"/>
                  </a:lnTo>
                  <a:lnTo>
                    <a:pt x="1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1" name="Freeform 342"/>
            <p:cNvSpPr>
              <a:spLocks/>
            </p:cNvSpPr>
            <p:nvPr/>
          </p:nvSpPr>
          <p:spPr bwMode="auto">
            <a:xfrm>
              <a:off x="9144683" y="5165645"/>
              <a:ext cx="162262" cy="229506"/>
            </a:xfrm>
            <a:custGeom>
              <a:avLst/>
              <a:gdLst>
                <a:gd name="T0" fmla="*/ 105 w 111"/>
                <a:gd name="T1" fmla="*/ 0 h 157"/>
                <a:gd name="T2" fmla="*/ 51 w 111"/>
                <a:gd name="T3" fmla="*/ 0 h 157"/>
                <a:gd name="T4" fmla="*/ 51 w 111"/>
                <a:gd name="T5" fmla="*/ 0 h 157"/>
                <a:gd name="T6" fmla="*/ 48 w 111"/>
                <a:gd name="T7" fmla="*/ 2 h 157"/>
                <a:gd name="T8" fmla="*/ 44 w 111"/>
                <a:gd name="T9" fmla="*/ 5 h 157"/>
                <a:gd name="T10" fmla="*/ 0 w 111"/>
                <a:gd name="T11" fmla="*/ 147 h 157"/>
                <a:gd name="T12" fmla="*/ 0 w 111"/>
                <a:gd name="T13" fmla="*/ 147 h 157"/>
                <a:gd name="T14" fmla="*/ 0 w 111"/>
                <a:gd name="T15" fmla="*/ 150 h 157"/>
                <a:gd name="T16" fmla="*/ 2 w 111"/>
                <a:gd name="T17" fmla="*/ 153 h 157"/>
                <a:gd name="T18" fmla="*/ 4 w 111"/>
                <a:gd name="T19" fmla="*/ 155 h 157"/>
                <a:gd name="T20" fmla="*/ 7 w 111"/>
                <a:gd name="T21" fmla="*/ 157 h 157"/>
                <a:gd name="T22" fmla="*/ 61 w 111"/>
                <a:gd name="T23" fmla="*/ 157 h 157"/>
                <a:gd name="T24" fmla="*/ 61 w 111"/>
                <a:gd name="T25" fmla="*/ 157 h 157"/>
                <a:gd name="T26" fmla="*/ 64 w 111"/>
                <a:gd name="T27" fmla="*/ 155 h 157"/>
                <a:gd name="T28" fmla="*/ 66 w 111"/>
                <a:gd name="T29" fmla="*/ 152 h 157"/>
                <a:gd name="T30" fmla="*/ 110 w 111"/>
                <a:gd name="T31" fmla="*/ 8 h 157"/>
                <a:gd name="T32" fmla="*/ 110 w 111"/>
                <a:gd name="T33" fmla="*/ 8 h 157"/>
                <a:gd name="T34" fmla="*/ 111 w 111"/>
                <a:gd name="T35" fmla="*/ 5 h 157"/>
                <a:gd name="T36" fmla="*/ 110 w 111"/>
                <a:gd name="T37" fmla="*/ 3 h 157"/>
                <a:gd name="T38" fmla="*/ 106 w 111"/>
                <a:gd name="T39" fmla="*/ 2 h 157"/>
                <a:gd name="T40" fmla="*/ 105 w 111"/>
                <a:gd name="T41" fmla="*/ 0 h 157"/>
                <a:gd name="T42" fmla="*/ 105 w 111"/>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7">
                  <a:moveTo>
                    <a:pt x="105" y="0"/>
                  </a:moveTo>
                  <a:lnTo>
                    <a:pt x="51" y="0"/>
                  </a:lnTo>
                  <a:lnTo>
                    <a:pt x="51" y="0"/>
                  </a:lnTo>
                  <a:lnTo>
                    <a:pt x="48" y="2"/>
                  </a:lnTo>
                  <a:lnTo>
                    <a:pt x="44" y="5"/>
                  </a:lnTo>
                  <a:lnTo>
                    <a:pt x="0" y="147"/>
                  </a:lnTo>
                  <a:lnTo>
                    <a:pt x="0" y="147"/>
                  </a:lnTo>
                  <a:lnTo>
                    <a:pt x="0" y="150"/>
                  </a:lnTo>
                  <a:lnTo>
                    <a:pt x="2" y="153"/>
                  </a:lnTo>
                  <a:lnTo>
                    <a:pt x="4" y="155"/>
                  </a:lnTo>
                  <a:lnTo>
                    <a:pt x="7" y="157"/>
                  </a:lnTo>
                  <a:lnTo>
                    <a:pt x="61" y="157"/>
                  </a:lnTo>
                  <a:lnTo>
                    <a:pt x="61" y="157"/>
                  </a:lnTo>
                  <a:lnTo>
                    <a:pt x="64" y="155"/>
                  </a:lnTo>
                  <a:lnTo>
                    <a:pt x="66" y="152"/>
                  </a:lnTo>
                  <a:lnTo>
                    <a:pt x="110" y="8"/>
                  </a:lnTo>
                  <a:lnTo>
                    <a:pt x="110" y="8"/>
                  </a:lnTo>
                  <a:lnTo>
                    <a:pt x="111" y="5"/>
                  </a:lnTo>
                  <a:lnTo>
                    <a:pt x="110" y="3"/>
                  </a:lnTo>
                  <a:lnTo>
                    <a:pt x="106" y="2"/>
                  </a:lnTo>
                  <a:lnTo>
                    <a:pt x="105" y="0"/>
                  </a:lnTo>
                  <a:lnTo>
                    <a:pt x="10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2" name="Freeform 343"/>
            <p:cNvSpPr>
              <a:spLocks noEditPoints="1"/>
            </p:cNvSpPr>
            <p:nvPr/>
          </p:nvSpPr>
          <p:spPr bwMode="auto">
            <a:xfrm>
              <a:off x="8855242" y="5104249"/>
              <a:ext cx="666591" cy="352299"/>
            </a:xfrm>
            <a:custGeom>
              <a:avLst/>
              <a:gdLst>
                <a:gd name="T0" fmla="*/ 438 w 456"/>
                <a:gd name="T1" fmla="*/ 57 h 241"/>
                <a:gd name="T2" fmla="*/ 431 w 456"/>
                <a:gd name="T3" fmla="*/ 55 h 241"/>
                <a:gd name="T4" fmla="*/ 422 w 456"/>
                <a:gd name="T5" fmla="*/ 45 h 241"/>
                <a:gd name="T6" fmla="*/ 420 w 456"/>
                <a:gd name="T7" fmla="*/ 18 h 241"/>
                <a:gd name="T8" fmla="*/ 418 w 456"/>
                <a:gd name="T9" fmla="*/ 11 h 241"/>
                <a:gd name="T10" fmla="*/ 409 w 456"/>
                <a:gd name="T11" fmla="*/ 1 h 241"/>
                <a:gd name="T12" fmla="*/ 18 w 456"/>
                <a:gd name="T13" fmla="*/ 0 h 241"/>
                <a:gd name="T14" fmla="*/ 11 w 456"/>
                <a:gd name="T15" fmla="*/ 1 h 241"/>
                <a:gd name="T16" fmla="*/ 1 w 456"/>
                <a:gd name="T17" fmla="*/ 11 h 241"/>
                <a:gd name="T18" fmla="*/ 0 w 456"/>
                <a:gd name="T19" fmla="*/ 221 h 241"/>
                <a:gd name="T20" fmla="*/ 1 w 456"/>
                <a:gd name="T21" fmla="*/ 230 h 241"/>
                <a:gd name="T22" fmla="*/ 11 w 456"/>
                <a:gd name="T23" fmla="*/ 239 h 241"/>
                <a:gd name="T24" fmla="*/ 402 w 456"/>
                <a:gd name="T25" fmla="*/ 241 h 241"/>
                <a:gd name="T26" fmla="*/ 409 w 456"/>
                <a:gd name="T27" fmla="*/ 239 h 241"/>
                <a:gd name="T28" fmla="*/ 418 w 456"/>
                <a:gd name="T29" fmla="*/ 230 h 241"/>
                <a:gd name="T30" fmla="*/ 420 w 456"/>
                <a:gd name="T31" fmla="*/ 195 h 241"/>
                <a:gd name="T32" fmla="*/ 422 w 456"/>
                <a:gd name="T33" fmla="*/ 187 h 241"/>
                <a:gd name="T34" fmla="*/ 431 w 456"/>
                <a:gd name="T35" fmla="*/ 177 h 241"/>
                <a:gd name="T36" fmla="*/ 438 w 456"/>
                <a:gd name="T37" fmla="*/ 176 h 241"/>
                <a:gd name="T38" fmla="*/ 445 w 456"/>
                <a:gd name="T39" fmla="*/ 176 h 241"/>
                <a:gd name="T40" fmla="*/ 454 w 456"/>
                <a:gd name="T41" fmla="*/ 166 h 241"/>
                <a:gd name="T42" fmla="*/ 456 w 456"/>
                <a:gd name="T43" fmla="*/ 75 h 241"/>
                <a:gd name="T44" fmla="*/ 454 w 456"/>
                <a:gd name="T45" fmla="*/ 68 h 241"/>
                <a:gd name="T46" fmla="*/ 445 w 456"/>
                <a:gd name="T47" fmla="*/ 58 h 241"/>
                <a:gd name="T48" fmla="*/ 438 w 456"/>
                <a:gd name="T49" fmla="*/ 57 h 241"/>
                <a:gd name="T50" fmla="*/ 48 w 456"/>
                <a:gd name="T51" fmla="*/ 212 h 241"/>
                <a:gd name="T52" fmla="*/ 42 w 456"/>
                <a:gd name="T53" fmla="*/ 210 h 241"/>
                <a:gd name="T54" fmla="*/ 32 w 456"/>
                <a:gd name="T55" fmla="*/ 200 h 241"/>
                <a:gd name="T56" fmla="*/ 31 w 456"/>
                <a:gd name="T57" fmla="*/ 47 h 241"/>
                <a:gd name="T58" fmla="*/ 32 w 456"/>
                <a:gd name="T59" fmla="*/ 40 h 241"/>
                <a:gd name="T60" fmla="*/ 42 w 456"/>
                <a:gd name="T61" fmla="*/ 31 h 241"/>
                <a:gd name="T62" fmla="*/ 371 w 456"/>
                <a:gd name="T63" fmla="*/ 29 h 241"/>
                <a:gd name="T64" fmla="*/ 378 w 456"/>
                <a:gd name="T65" fmla="*/ 31 h 241"/>
                <a:gd name="T66" fmla="*/ 387 w 456"/>
                <a:gd name="T67" fmla="*/ 40 h 241"/>
                <a:gd name="T68" fmla="*/ 389 w 456"/>
                <a:gd name="T69" fmla="*/ 194 h 241"/>
                <a:gd name="T70" fmla="*/ 387 w 456"/>
                <a:gd name="T71" fmla="*/ 200 h 241"/>
                <a:gd name="T72" fmla="*/ 378 w 456"/>
                <a:gd name="T73" fmla="*/ 210 h 241"/>
                <a:gd name="T74" fmla="*/ 371 w 456"/>
                <a:gd name="T75" fmla="*/ 21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1">
                  <a:moveTo>
                    <a:pt x="438" y="57"/>
                  </a:moveTo>
                  <a:lnTo>
                    <a:pt x="438" y="57"/>
                  </a:lnTo>
                  <a:lnTo>
                    <a:pt x="438" y="57"/>
                  </a:lnTo>
                  <a:lnTo>
                    <a:pt x="431" y="55"/>
                  </a:lnTo>
                  <a:lnTo>
                    <a:pt x="425" y="52"/>
                  </a:lnTo>
                  <a:lnTo>
                    <a:pt x="422" y="45"/>
                  </a:lnTo>
                  <a:lnTo>
                    <a:pt x="420" y="39"/>
                  </a:lnTo>
                  <a:lnTo>
                    <a:pt x="420" y="18"/>
                  </a:lnTo>
                  <a:lnTo>
                    <a:pt x="420" y="18"/>
                  </a:lnTo>
                  <a:lnTo>
                    <a:pt x="418" y="11"/>
                  </a:lnTo>
                  <a:lnTo>
                    <a:pt x="415" y="5"/>
                  </a:lnTo>
                  <a:lnTo>
                    <a:pt x="409" y="1"/>
                  </a:lnTo>
                  <a:lnTo>
                    <a:pt x="402" y="0"/>
                  </a:lnTo>
                  <a:lnTo>
                    <a:pt x="18" y="0"/>
                  </a:lnTo>
                  <a:lnTo>
                    <a:pt x="18" y="0"/>
                  </a:lnTo>
                  <a:lnTo>
                    <a:pt x="11" y="1"/>
                  </a:lnTo>
                  <a:lnTo>
                    <a:pt x="4" y="5"/>
                  </a:lnTo>
                  <a:lnTo>
                    <a:pt x="1" y="11"/>
                  </a:lnTo>
                  <a:lnTo>
                    <a:pt x="0" y="18"/>
                  </a:lnTo>
                  <a:lnTo>
                    <a:pt x="0" y="221"/>
                  </a:lnTo>
                  <a:lnTo>
                    <a:pt x="0" y="221"/>
                  </a:lnTo>
                  <a:lnTo>
                    <a:pt x="1" y="230"/>
                  </a:lnTo>
                  <a:lnTo>
                    <a:pt x="4" y="234"/>
                  </a:lnTo>
                  <a:lnTo>
                    <a:pt x="11" y="239"/>
                  </a:lnTo>
                  <a:lnTo>
                    <a:pt x="18" y="241"/>
                  </a:lnTo>
                  <a:lnTo>
                    <a:pt x="402" y="241"/>
                  </a:lnTo>
                  <a:lnTo>
                    <a:pt x="402" y="241"/>
                  </a:lnTo>
                  <a:lnTo>
                    <a:pt x="409" y="239"/>
                  </a:lnTo>
                  <a:lnTo>
                    <a:pt x="415" y="234"/>
                  </a:lnTo>
                  <a:lnTo>
                    <a:pt x="418" y="230"/>
                  </a:lnTo>
                  <a:lnTo>
                    <a:pt x="420" y="221"/>
                  </a:lnTo>
                  <a:lnTo>
                    <a:pt x="420" y="195"/>
                  </a:lnTo>
                  <a:lnTo>
                    <a:pt x="420" y="195"/>
                  </a:lnTo>
                  <a:lnTo>
                    <a:pt x="422" y="187"/>
                  </a:lnTo>
                  <a:lnTo>
                    <a:pt x="425" y="182"/>
                  </a:lnTo>
                  <a:lnTo>
                    <a:pt x="431" y="177"/>
                  </a:lnTo>
                  <a:lnTo>
                    <a:pt x="438" y="176"/>
                  </a:lnTo>
                  <a:lnTo>
                    <a:pt x="438" y="176"/>
                  </a:lnTo>
                  <a:lnTo>
                    <a:pt x="438" y="176"/>
                  </a:lnTo>
                  <a:lnTo>
                    <a:pt x="445" y="176"/>
                  </a:lnTo>
                  <a:lnTo>
                    <a:pt x="451" y="171"/>
                  </a:lnTo>
                  <a:lnTo>
                    <a:pt x="454" y="166"/>
                  </a:lnTo>
                  <a:lnTo>
                    <a:pt x="456" y="158"/>
                  </a:lnTo>
                  <a:lnTo>
                    <a:pt x="456" y="75"/>
                  </a:lnTo>
                  <a:lnTo>
                    <a:pt x="456" y="75"/>
                  </a:lnTo>
                  <a:lnTo>
                    <a:pt x="454" y="68"/>
                  </a:lnTo>
                  <a:lnTo>
                    <a:pt x="451" y="62"/>
                  </a:lnTo>
                  <a:lnTo>
                    <a:pt x="445" y="58"/>
                  </a:lnTo>
                  <a:lnTo>
                    <a:pt x="438" y="57"/>
                  </a:lnTo>
                  <a:lnTo>
                    <a:pt x="438" y="57"/>
                  </a:lnTo>
                  <a:close/>
                  <a:moveTo>
                    <a:pt x="371" y="212"/>
                  </a:moveTo>
                  <a:lnTo>
                    <a:pt x="48" y="212"/>
                  </a:lnTo>
                  <a:lnTo>
                    <a:pt x="48" y="212"/>
                  </a:lnTo>
                  <a:lnTo>
                    <a:pt x="42" y="210"/>
                  </a:lnTo>
                  <a:lnTo>
                    <a:pt x="35" y="205"/>
                  </a:lnTo>
                  <a:lnTo>
                    <a:pt x="32" y="200"/>
                  </a:lnTo>
                  <a:lnTo>
                    <a:pt x="31" y="194"/>
                  </a:lnTo>
                  <a:lnTo>
                    <a:pt x="31" y="47"/>
                  </a:lnTo>
                  <a:lnTo>
                    <a:pt x="31" y="47"/>
                  </a:lnTo>
                  <a:lnTo>
                    <a:pt x="32" y="40"/>
                  </a:lnTo>
                  <a:lnTo>
                    <a:pt x="35" y="34"/>
                  </a:lnTo>
                  <a:lnTo>
                    <a:pt x="42" y="31"/>
                  </a:lnTo>
                  <a:lnTo>
                    <a:pt x="48" y="29"/>
                  </a:lnTo>
                  <a:lnTo>
                    <a:pt x="371" y="29"/>
                  </a:lnTo>
                  <a:lnTo>
                    <a:pt x="371" y="29"/>
                  </a:lnTo>
                  <a:lnTo>
                    <a:pt x="378" y="31"/>
                  </a:lnTo>
                  <a:lnTo>
                    <a:pt x="384" y="34"/>
                  </a:lnTo>
                  <a:lnTo>
                    <a:pt x="387" y="40"/>
                  </a:lnTo>
                  <a:lnTo>
                    <a:pt x="389" y="47"/>
                  </a:lnTo>
                  <a:lnTo>
                    <a:pt x="389" y="194"/>
                  </a:lnTo>
                  <a:lnTo>
                    <a:pt x="389" y="194"/>
                  </a:lnTo>
                  <a:lnTo>
                    <a:pt x="387" y="200"/>
                  </a:lnTo>
                  <a:lnTo>
                    <a:pt x="384" y="205"/>
                  </a:lnTo>
                  <a:lnTo>
                    <a:pt x="378" y="210"/>
                  </a:lnTo>
                  <a:lnTo>
                    <a:pt x="371" y="212"/>
                  </a:lnTo>
                  <a:lnTo>
                    <a:pt x="371" y="2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416" name="Full Battery"/>
          <p:cNvGrpSpPr/>
          <p:nvPr/>
        </p:nvGrpSpPr>
        <p:grpSpPr>
          <a:xfrm>
            <a:off x="14000566" y="9114542"/>
            <a:ext cx="999887" cy="526257"/>
            <a:chOff x="8855242" y="6076361"/>
            <a:chExt cx="666591" cy="350838"/>
          </a:xfrm>
        </p:grpSpPr>
        <p:sp>
          <p:nvSpPr>
            <p:cNvPr id="353" name="Freeform 344"/>
            <p:cNvSpPr>
              <a:spLocks/>
            </p:cNvSpPr>
            <p:nvPr/>
          </p:nvSpPr>
          <p:spPr bwMode="auto">
            <a:xfrm>
              <a:off x="8931257" y="6137757"/>
              <a:ext cx="121331" cy="226583"/>
            </a:xfrm>
            <a:custGeom>
              <a:avLst/>
              <a:gdLst>
                <a:gd name="T0" fmla="*/ 81 w 83"/>
                <a:gd name="T1" fmla="*/ 9 h 155"/>
                <a:gd name="T2" fmla="*/ 81 w 83"/>
                <a:gd name="T3" fmla="*/ 9 h 155"/>
                <a:gd name="T4" fmla="*/ 83 w 83"/>
                <a:gd name="T5" fmla="*/ 5 h 155"/>
                <a:gd name="T6" fmla="*/ 81 w 83"/>
                <a:gd name="T7" fmla="*/ 2 h 155"/>
                <a:gd name="T8" fmla="*/ 78 w 83"/>
                <a:gd name="T9" fmla="*/ 0 h 155"/>
                <a:gd name="T10" fmla="*/ 76 w 83"/>
                <a:gd name="T11" fmla="*/ 0 h 155"/>
                <a:gd name="T12" fmla="*/ 16 w 83"/>
                <a:gd name="T13" fmla="*/ 0 h 155"/>
                <a:gd name="T14" fmla="*/ 16 w 83"/>
                <a:gd name="T15" fmla="*/ 0 h 155"/>
                <a:gd name="T16" fmla="*/ 10 w 83"/>
                <a:gd name="T17" fmla="*/ 2 h 155"/>
                <a:gd name="T18" fmla="*/ 5 w 83"/>
                <a:gd name="T19" fmla="*/ 5 h 155"/>
                <a:gd name="T20" fmla="*/ 1 w 83"/>
                <a:gd name="T21" fmla="*/ 10 h 155"/>
                <a:gd name="T22" fmla="*/ 0 w 83"/>
                <a:gd name="T23" fmla="*/ 15 h 155"/>
                <a:gd name="T24" fmla="*/ 0 w 83"/>
                <a:gd name="T25" fmla="*/ 141 h 155"/>
                <a:gd name="T26" fmla="*/ 0 w 83"/>
                <a:gd name="T27" fmla="*/ 141 h 155"/>
                <a:gd name="T28" fmla="*/ 1 w 83"/>
                <a:gd name="T29" fmla="*/ 147 h 155"/>
                <a:gd name="T30" fmla="*/ 5 w 83"/>
                <a:gd name="T31" fmla="*/ 152 h 155"/>
                <a:gd name="T32" fmla="*/ 10 w 83"/>
                <a:gd name="T33" fmla="*/ 155 h 155"/>
                <a:gd name="T34" fmla="*/ 16 w 83"/>
                <a:gd name="T35" fmla="*/ 155 h 155"/>
                <a:gd name="T36" fmla="*/ 32 w 83"/>
                <a:gd name="T37" fmla="*/ 155 h 155"/>
                <a:gd name="T38" fmla="*/ 32 w 83"/>
                <a:gd name="T39" fmla="*/ 155 h 155"/>
                <a:gd name="T40" fmla="*/ 36 w 83"/>
                <a:gd name="T41" fmla="*/ 155 h 155"/>
                <a:gd name="T42" fmla="*/ 37 w 83"/>
                <a:gd name="T43" fmla="*/ 152 h 155"/>
                <a:gd name="T44" fmla="*/ 81 w 83"/>
                <a:gd name="T45"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55">
                  <a:moveTo>
                    <a:pt x="81" y="9"/>
                  </a:moveTo>
                  <a:lnTo>
                    <a:pt x="81" y="9"/>
                  </a:lnTo>
                  <a:lnTo>
                    <a:pt x="83" y="5"/>
                  </a:lnTo>
                  <a:lnTo>
                    <a:pt x="81" y="2"/>
                  </a:lnTo>
                  <a:lnTo>
                    <a:pt x="78" y="0"/>
                  </a:lnTo>
                  <a:lnTo>
                    <a:pt x="76" y="0"/>
                  </a:lnTo>
                  <a:lnTo>
                    <a:pt x="16" y="0"/>
                  </a:lnTo>
                  <a:lnTo>
                    <a:pt x="16" y="0"/>
                  </a:lnTo>
                  <a:lnTo>
                    <a:pt x="10" y="2"/>
                  </a:lnTo>
                  <a:lnTo>
                    <a:pt x="5" y="5"/>
                  </a:lnTo>
                  <a:lnTo>
                    <a:pt x="1" y="10"/>
                  </a:lnTo>
                  <a:lnTo>
                    <a:pt x="0" y="15"/>
                  </a:lnTo>
                  <a:lnTo>
                    <a:pt x="0" y="141"/>
                  </a:lnTo>
                  <a:lnTo>
                    <a:pt x="0" y="141"/>
                  </a:lnTo>
                  <a:lnTo>
                    <a:pt x="1" y="147"/>
                  </a:lnTo>
                  <a:lnTo>
                    <a:pt x="5" y="152"/>
                  </a:lnTo>
                  <a:lnTo>
                    <a:pt x="10" y="155"/>
                  </a:lnTo>
                  <a:lnTo>
                    <a:pt x="16" y="155"/>
                  </a:lnTo>
                  <a:lnTo>
                    <a:pt x="32" y="155"/>
                  </a:lnTo>
                  <a:lnTo>
                    <a:pt x="32" y="155"/>
                  </a:lnTo>
                  <a:lnTo>
                    <a:pt x="36" y="155"/>
                  </a:lnTo>
                  <a:lnTo>
                    <a:pt x="37" y="152"/>
                  </a:lnTo>
                  <a:lnTo>
                    <a:pt x="81"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4" name="Freeform 345"/>
            <p:cNvSpPr>
              <a:spLocks/>
            </p:cNvSpPr>
            <p:nvPr/>
          </p:nvSpPr>
          <p:spPr bwMode="auto">
            <a:xfrm>
              <a:off x="9018966" y="6137757"/>
              <a:ext cx="159339" cy="226583"/>
            </a:xfrm>
            <a:custGeom>
              <a:avLst/>
              <a:gdLst>
                <a:gd name="T0" fmla="*/ 103 w 109"/>
                <a:gd name="T1" fmla="*/ 0 h 155"/>
                <a:gd name="T2" fmla="*/ 51 w 109"/>
                <a:gd name="T3" fmla="*/ 0 h 155"/>
                <a:gd name="T4" fmla="*/ 51 w 109"/>
                <a:gd name="T5" fmla="*/ 0 h 155"/>
                <a:gd name="T6" fmla="*/ 46 w 109"/>
                <a:gd name="T7" fmla="*/ 2 h 155"/>
                <a:gd name="T8" fmla="*/ 44 w 109"/>
                <a:gd name="T9" fmla="*/ 5 h 155"/>
                <a:gd name="T10" fmla="*/ 0 w 109"/>
                <a:gd name="T11" fmla="*/ 147 h 155"/>
                <a:gd name="T12" fmla="*/ 0 w 109"/>
                <a:gd name="T13" fmla="*/ 147 h 155"/>
                <a:gd name="T14" fmla="*/ 0 w 109"/>
                <a:gd name="T15" fmla="*/ 150 h 155"/>
                <a:gd name="T16" fmla="*/ 0 w 109"/>
                <a:gd name="T17" fmla="*/ 154 h 155"/>
                <a:gd name="T18" fmla="*/ 3 w 109"/>
                <a:gd name="T19" fmla="*/ 155 h 155"/>
                <a:gd name="T20" fmla="*/ 7 w 109"/>
                <a:gd name="T21" fmla="*/ 155 h 155"/>
                <a:gd name="T22" fmla="*/ 59 w 109"/>
                <a:gd name="T23" fmla="*/ 155 h 155"/>
                <a:gd name="T24" fmla="*/ 59 w 109"/>
                <a:gd name="T25" fmla="*/ 155 h 155"/>
                <a:gd name="T26" fmla="*/ 62 w 109"/>
                <a:gd name="T27" fmla="*/ 155 h 155"/>
                <a:gd name="T28" fmla="*/ 65 w 109"/>
                <a:gd name="T29" fmla="*/ 152 h 155"/>
                <a:gd name="T30" fmla="*/ 109 w 109"/>
                <a:gd name="T31" fmla="*/ 9 h 155"/>
                <a:gd name="T32" fmla="*/ 109 w 109"/>
                <a:gd name="T33" fmla="*/ 9 h 155"/>
                <a:gd name="T34" fmla="*/ 109 w 109"/>
                <a:gd name="T35" fmla="*/ 5 h 155"/>
                <a:gd name="T36" fmla="*/ 108 w 109"/>
                <a:gd name="T37" fmla="*/ 2 h 155"/>
                <a:gd name="T38" fmla="*/ 106 w 109"/>
                <a:gd name="T39" fmla="*/ 0 h 155"/>
                <a:gd name="T40" fmla="*/ 103 w 109"/>
                <a:gd name="T41" fmla="*/ 0 h 155"/>
                <a:gd name="T42" fmla="*/ 103 w 109"/>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155">
                  <a:moveTo>
                    <a:pt x="103" y="0"/>
                  </a:moveTo>
                  <a:lnTo>
                    <a:pt x="51" y="0"/>
                  </a:lnTo>
                  <a:lnTo>
                    <a:pt x="51" y="0"/>
                  </a:lnTo>
                  <a:lnTo>
                    <a:pt x="46" y="2"/>
                  </a:lnTo>
                  <a:lnTo>
                    <a:pt x="44" y="5"/>
                  </a:lnTo>
                  <a:lnTo>
                    <a:pt x="0" y="147"/>
                  </a:lnTo>
                  <a:lnTo>
                    <a:pt x="0" y="147"/>
                  </a:lnTo>
                  <a:lnTo>
                    <a:pt x="0" y="150"/>
                  </a:lnTo>
                  <a:lnTo>
                    <a:pt x="0" y="154"/>
                  </a:lnTo>
                  <a:lnTo>
                    <a:pt x="3" y="155"/>
                  </a:lnTo>
                  <a:lnTo>
                    <a:pt x="7" y="155"/>
                  </a:lnTo>
                  <a:lnTo>
                    <a:pt x="59" y="155"/>
                  </a:lnTo>
                  <a:lnTo>
                    <a:pt x="59" y="155"/>
                  </a:lnTo>
                  <a:lnTo>
                    <a:pt x="62" y="155"/>
                  </a:lnTo>
                  <a:lnTo>
                    <a:pt x="65" y="152"/>
                  </a:lnTo>
                  <a:lnTo>
                    <a:pt x="109" y="9"/>
                  </a:lnTo>
                  <a:lnTo>
                    <a:pt x="109" y="9"/>
                  </a:lnTo>
                  <a:lnTo>
                    <a:pt x="109" y="5"/>
                  </a:lnTo>
                  <a:lnTo>
                    <a:pt x="108" y="2"/>
                  </a:lnTo>
                  <a:lnTo>
                    <a:pt x="106" y="0"/>
                  </a:lnTo>
                  <a:lnTo>
                    <a:pt x="103" y="0"/>
                  </a:lnTo>
                  <a:lnTo>
                    <a:pt x="10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5" name="Freeform 346"/>
            <p:cNvSpPr>
              <a:spLocks/>
            </p:cNvSpPr>
            <p:nvPr/>
          </p:nvSpPr>
          <p:spPr bwMode="auto">
            <a:xfrm>
              <a:off x="9144683" y="6137757"/>
              <a:ext cx="162262" cy="226583"/>
            </a:xfrm>
            <a:custGeom>
              <a:avLst/>
              <a:gdLst>
                <a:gd name="T0" fmla="*/ 105 w 111"/>
                <a:gd name="T1" fmla="*/ 0 h 155"/>
                <a:gd name="T2" fmla="*/ 51 w 111"/>
                <a:gd name="T3" fmla="*/ 0 h 155"/>
                <a:gd name="T4" fmla="*/ 51 w 111"/>
                <a:gd name="T5" fmla="*/ 0 h 155"/>
                <a:gd name="T6" fmla="*/ 48 w 111"/>
                <a:gd name="T7" fmla="*/ 2 h 155"/>
                <a:gd name="T8" fmla="*/ 44 w 111"/>
                <a:gd name="T9" fmla="*/ 5 h 155"/>
                <a:gd name="T10" fmla="*/ 0 w 111"/>
                <a:gd name="T11" fmla="*/ 147 h 155"/>
                <a:gd name="T12" fmla="*/ 0 w 111"/>
                <a:gd name="T13" fmla="*/ 147 h 155"/>
                <a:gd name="T14" fmla="*/ 0 w 111"/>
                <a:gd name="T15" fmla="*/ 150 h 155"/>
                <a:gd name="T16" fmla="*/ 2 w 111"/>
                <a:gd name="T17" fmla="*/ 154 h 155"/>
                <a:gd name="T18" fmla="*/ 4 w 111"/>
                <a:gd name="T19" fmla="*/ 155 h 155"/>
                <a:gd name="T20" fmla="*/ 7 w 111"/>
                <a:gd name="T21" fmla="*/ 155 h 155"/>
                <a:gd name="T22" fmla="*/ 61 w 111"/>
                <a:gd name="T23" fmla="*/ 155 h 155"/>
                <a:gd name="T24" fmla="*/ 61 w 111"/>
                <a:gd name="T25" fmla="*/ 155 h 155"/>
                <a:gd name="T26" fmla="*/ 64 w 111"/>
                <a:gd name="T27" fmla="*/ 155 h 155"/>
                <a:gd name="T28" fmla="*/ 66 w 111"/>
                <a:gd name="T29" fmla="*/ 152 h 155"/>
                <a:gd name="T30" fmla="*/ 110 w 111"/>
                <a:gd name="T31" fmla="*/ 9 h 155"/>
                <a:gd name="T32" fmla="*/ 110 w 111"/>
                <a:gd name="T33" fmla="*/ 9 h 155"/>
                <a:gd name="T34" fmla="*/ 111 w 111"/>
                <a:gd name="T35" fmla="*/ 5 h 155"/>
                <a:gd name="T36" fmla="*/ 110 w 111"/>
                <a:gd name="T37" fmla="*/ 2 h 155"/>
                <a:gd name="T38" fmla="*/ 106 w 111"/>
                <a:gd name="T39" fmla="*/ 0 h 155"/>
                <a:gd name="T40" fmla="*/ 105 w 111"/>
                <a:gd name="T41" fmla="*/ 0 h 155"/>
                <a:gd name="T42" fmla="*/ 105 w 111"/>
                <a:gd name="T4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5">
                  <a:moveTo>
                    <a:pt x="105" y="0"/>
                  </a:moveTo>
                  <a:lnTo>
                    <a:pt x="51" y="0"/>
                  </a:lnTo>
                  <a:lnTo>
                    <a:pt x="51" y="0"/>
                  </a:lnTo>
                  <a:lnTo>
                    <a:pt x="48" y="2"/>
                  </a:lnTo>
                  <a:lnTo>
                    <a:pt x="44" y="5"/>
                  </a:lnTo>
                  <a:lnTo>
                    <a:pt x="0" y="147"/>
                  </a:lnTo>
                  <a:lnTo>
                    <a:pt x="0" y="147"/>
                  </a:lnTo>
                  <a:lnTo>
                    <a:pt x="0" y="150"/>
                  </a:lnTo>
                  <a:lnTo>
                    <a:pt x="2" y="154"/>
                  </a:lnTo>
                  <a:lnTo>
                    <a:pt x="4" y="155"/>
                  </a:lnTo>
                  <a:lnTo>
                    <a:pt x="7" y="155"/>
                  </a:lnTo>
                  <a:lnTo>
                    <a:pt x="61" y="155"/>
                  </a:lnTo>
                  <a:lnTo>
                    <a:pt x="61" y="155"/>
                  </a:lnTo>
                  <a:lnTo>
                    <a:pt x="64" y="155"/>
                  </a:lnTo>
                  <a:lnTo>
                    <a:pt x="66" y="152"/>
                  </a:lnTo>
                  <a:lnTo>
                    <a:pt x="110" y="9"/>
                  </a:lnTo>
                  <a:lnTo>
                    <a:pt x="110" y="9"/>
                  </a:lnTo>
                  <a:lnTo>
                    <a:pt x="111" y="5"/>
                  </a:lnTo>
                  <a:lnTo>
                    <a:pt x="110" y="2"/>
                  </a:lnTo>
                  <a:lnTo>
                    <a:pt x="106" y="0"/>
                  </a:lnTo>
                  <a:lnTo>
                    <a:pt x="105" y="0"/>
                  </a:lnTo>
                  <a:lnTo>
                    <a:pt x="10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6" name="Freeform 347"/>
            <p:cNvSpPr>
              <a:spLocks/>
            </p:cNvSpPr>
            <p:nvPr/>
          </p:nvSpPr>
          <p:spPr bwMode="auto">
            <a:xfrm>
              <a:off x="9273323" y="6137757"/>
              <a:ext cx="119869" cy="226583"/>
            </a:xfrm>
            <a:custGeom>
              <a:avLst/>
              <a:gdLst>
                <a:gd name="T0" fmla="*/ 66 w 82"/>
                <a:gd name="T1" fmla="*/ 0 h 155"/>
                <a:gd name="T2" fmla="*/ 51 w 82"/>
                <a:gd name="T3" fmla="*/ 0 h 155"/>
                <a:gd name="T4" fmla="*/ 51 w 82"/>
                <a:gd name="T5" fmla="*/ 0 h 155"/>
                <a:gd name="T6" fmla="*/ 46 w 82"/>
                <a:gd name="T7" fmla="*/ 2 h 155"/>
                <a:gd name="T8" fmla="*/ 44 w 82"/>
                <a:gd name="T9" fmla="*/ 5 h 155"/>
                <a:gd name="T10" fmla="*/ 0 w 82"/>
                <a:gd name="T11" fmla="*/ 147 h 155"/>
                <a:gd name="T12" fmla="*/ 0 w 82"/>
                <a:gd name="T13" fmla="*/ 147 h 155"/>
                <a:gd name="T14" fmla="*/ 0 w 82"/>
                <a:gd name="T15" fmla="*/ 150 h 155"/>
                <a:gd name="T16" fmla="*/ 0 w 82"/>
                <a:gd name="T17" fmla="*/ 154 h 155"/>
                <a:gd name="T18" fmla="*/ 4 w 82"/>
                <a:gd name="T19" fmla="*/ 155 h 155"/>
                <a:gd name="T20" fmla="*/ 7 w 82"/>
                <a:gd name="T21" fmla="*/ 155 h 155"/>
                <a:gd name="T22" fmla="*/ 66 w 82"/>
                <a:gd name="T23" fmla="*/ 155 h 155"/>
                <a:gd name="T24" fmla="*/ 66 w 82"/>
                <a:gd name="T25" fmla="*/ 155 h 155"/>
                <a:gd name="T26" fmla="*/ 72 w 82"/>
                <a:gd name="T27" fmla="*/ 155 h 155"/>
                <a:gd name="T28" fmla="*/ 77 w 82"/>
                <a:gd name="T29" fmla="*/ 152 h 155"/>
                <a:gd name="T30" fmla="*/ 80 w 82"/>
                <a:gd name="T31" fmla="*/ 147 h 155"/>
                <a:gd name="T32" fmla="*/ 82 w 82"/>
                <a:gd name="T33" fmla="*/ 141 h 155"/>
                <a:gd name="T34" fmla="*/ 82 w 82"/>
                <a:gd name="T35" fmla="*/ 15 h 155"/>
                <a:gd name="T36" fmla="*/ 82 w 82"/>
                <a:gd name="T37" fmla="*/ 15 h 155"/>
                <a:gd name="T38" fmla="*/ 80 w 82"/>
                <a:gd name="T39" fmla="*/ 10 h 155"/>
                <a:gd name="T40" fmla="*/ 77 w 82"/>
                <a:gd name="T41" fmla="*/ 5 h 155"/>
                <a:gd name="T42" fmla="*/ 72 w 82"/>
                <a:gd name="T43" fmla="*/ 2 h 155"/>
                <a:gd name="T44" fmla="*/ 66 w 82"/>
                <a:gd name="T45" fmla="*/ 0 h 155"/>
                <a:gd name="T46" fmla="*/ 66 w 82"/>
                <a:gd name="T4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55">
                  <a:moveTo>
                    <a:pt x="66" y="0"/>
                  </a:moveTo>
                  <a:lnTo>
                    <a:pt x="51" y="0"/>
                  </a:lnTo>
                  <a:lnTo>
                    <a:pt x="51" y="0"/>
                  </a:lnTo>
                  <a:lnTo>
                    <a:pt x="46" y="2"/>
                  </a:lnTo>
                  <a:lnTo>
                    <a:pt x="44" y="5"/>
                  </a:lnTo>
                  <a:lnTo>
                    <a:pt x="0" y="147"/>
                  </a:lnTo>
                  <a:lnTo>
                    <a:pt x="0" y="147"/>
                  </a:lnTo>
                  <a:lnTo>
                    <a:pt x="0" y="150"/>
                  </a:lnTo>
                  <a:lnTo>
                    <a:pt x="0" y="154"/>
                  </a:lnTo>
                  <a:lnTo>
                    <a:pt x="4" y="155"/>
                  </a:lnTo>
                  <a:lnTo>
                    <a:pt x="7" y="155"/>
                  </a:lnTo>
                  <a:lnTo>
                    <a:pt x="66" y="155"/>
                  </a:lnTo>
                  <a:lnTo>
                    <a:pt x="66" y="155"/>
                  </a:lnTo>
                  <a:lnTo>
                    <a:pt x="72" y="155"/>
                  </a:lnTo>
                  <a:lnTo>
                    <a:pt x="77" y="152"/>
                  </a:lnTo>
                  <a:lnTo>
                    <a:pt x="80" y="147"/>
                  </a:lnTo>
                  <a:lnTo>
                    <a:pt x="82" y="141"/>
                  </a:lnTo>
                  <a:lnTo>
                    <a:pt x="82" y="15"/>
                  </a:lnTo>
                  <a:lnTo>
                    <a:pt x="82" y="15"/>
                  </a:lnTo>
                  <a:lnTo>
                    <a:pt x="80" y="10"/>
                  </a:lnTo>
                  <a:lnTo>
                    <a:pt x="77" y="5"/>
                  </a:lnTo>
                  <a:lnTo>
                    <a:pt x="72" y="2"/>
                  </a:lnTo>
                  <a:lnTo>
                    <a:pt x="66" y="0"/>
                  </a:lnTo>
                  <a:lnTo>
                    <a:pt x="6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57" name="Full Battery"/>
            <p:cNvSpPr>
              <a:spLocks noEditPoints="1"/>
            </p:cNvSpPr>
            <p:nvPr/>
          </p:nvSpPr>
          <p:spPr bwMode="auto">
            <a:xfrm>
              <a:off x="8855242" y="6076361"/>
              <a:ext cx="666591" cy="350838"/>
            </a:xfrm>
            <a:custGeom>
              <a:avLst/>
              <a:gdLst>
                <a:gd name="T0" fmla="*/ 438 w 456"/>
                <a:gd name="T1" fmla="*/ 57 h 240"/>
                <a:gd name="T2" fmla="*/ 431 w 456"/>
                <a:gd name="T3" fmla="*/ 55 h 240"/>
                <a:gd name="T4" fmla="*/ 422 w 456"/>
                <a:gd name="T5" fmla="*/ 46 h 240"/>
                <a:gd name="T6" fmla="*/ 420 w 456"/>
                <a:gd name="T7" fmla="*/ 18 h 240"/>
                <a:gd name="T8" fmla="*/ 418 w 456"/>
                <a:gd name="T9" fmla="*/ 11 h 240"/>
                <a:gd name="T10" fmla="*/ 409 w 456"/>
                <a:gd name="T11" fmla="*/ 2 h 240"/>
                <a:gd name="T12" fmla="*/ 18 w 456"/>
                <a:gd name="T13" fmla="*/ 0 h 240"/>
                <a:gd name="T14" fmla="*/ 11 w 456"/>
                <a:gd name="T15" fmla="*/ 2 h 240"/>
                <a:gd name="T16" fmla="*/ 1 w 456"/>
                <a:gd name="T17" fmla="*/ 11 h 240"/>
                <a:gd name="T18" fmla="*/ 0 w 456"/>
                <a:gd name="T19" fmla="*/ 222 h 240"/>
                <a:gd name="T20" fmla="*/ 1 w 456"/>
                <a:gd name="T21" fmla="*/ 230 h 240"/>
                <a:gd name="T22" fmla="*/ 11 w 456"/>
                <a:gd name="T23" fmla="*/ 238 h 240"/>
                <a:gd name="T24" fmla="*/ 402 w 456"/>
                <a:gd name="T25" fmla="*/ 240 h 240"/>
                <a:gd name="T26" fmla="*/ 409 w 456"/>
                <a:gd name="T27" fmla="*/ 238 h 240"/>
                <a:gd name="T28" fmla="*/ 418 w 456"/>
                <a:gd name="T29" fmla="*/ 230 h 240"/>
                <a:gd name="T30" fmla="*/ 420 w 456"/>
                <a:gd name="T31" fmla="*/ 194 h 240"/>
                <a:gd name="T32" fmla="*/ 422 w 456"/>
                <a:gd name="T33" fmla="*/ 188 h 240"/>
                <a:gd name="T34" fmla="*/ 431 w 456"/>
                <a:gd name="T35" fmla="*/ 178 h 240"/>
                <a:gd name="T36" fmla="*/ 438 w 456"/>
                <a:gd name="T37" fmla="*/ 176 h 240"/>
                <a:gd name="T38" fmla="*/ 445 w 456"/>
                <a:gd name="T39" fmla="*/ 175 h 240"/>
                <a:gd name="T40" fmla="*/ 454 w 456"/>
                <a:gd name="T41" fmla="*/ 166 h 240"/>
                <a:gd name="T42" fmla="*/ 456 w 456"/>
                <a:gd name="T43" fmla="*/ 75 h 240"/>
                <a:gd name="T44" fmla="*/ 454 w 456"/>
                <a:gd name="T45" fmla="*/ 67 h 240"/>
                <a:gd name="T46" fmla="*/ 445 w 456"/>
                <a:gd name="T47" fmla="*/ 57 h 240"/>
                <a:gd name="T48" fmla="*/ 438 w 456"/>
                <a:gd name="T49" fmla="*/ 57 h 240"/>
                <a:gd name="T50" fmla="*/ 48 w 456"/>
                <a:gd name="T51" fmla="*/ 210 h 240"/>
                <a:gd name="T52" fmla="*/ 42 w 456"/>
                <a:gd name="T53" fmla="*/ 210 h 240"/>
                <a:gd name="T54" fmla="*/ 32 w 456"/>
                <a:gd name="T55" fmla="*/ 201 h 240"/>
                <a:gd name="T56" fmla="*/ 31 w 456"/>
                <a:gd name="T57" fmla="*/ 47 h 240"/>
                <a:gd name="T58" fmla="*/ 32 w 456"/>
                <a:gd name="T59" fmla="*/ 41 h 240"/>
                <a:gd name="T60" fmla="*/ 42 w 456"/>
                <a:gd name="T61" fmla="*/ 31 h 240"/>
                <a:gd name="T62" fmla="*/ 371 w 456"/>
                <a:gd name="T63" fmla="*/ 29 h 240"/>
                <a:gd name="T64" fmla="*/ 378 w 456"/>
                <a:gd name="T65" fmla="*/ 31 h 240"/>
                <a:gd name="T66" fmla="*/ 387 w 456"/>
                <a:gd name="T67" fmla="*/ 41 h 240"/>
                <a:gd name="T68" fmla="*/ 389 w 456"/>
                <a:gd name="T69" fmla="*/ 192 h 240"/>
                <a:gd name="T70" fmla="*/ 387 w 456"/>
                <a:gd name="T71" fmla="*/ 201 h 240"/>
                <a:gd name="T72" fmla="*/ 378 w 456"/>
                <a:gd name="T73" fmla="*/ 210 h 240"/>
                <a:gd name="T74" fmla="*/ 371 w 456"/>
                <a:gd name="T75"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6" h="240">
                  <a:moveTo>
                    <a:pt x="438" y="57"/>
                  </a:moveTo>
                  <a:lnTo>
                    <a:pt x="438" y="57"/>
                  </a:lnTo>
                  <a:lnTo>
                    <a:pt x="438" y="57"/>
                  </a:lnTo>
                  <a:lnTo>
                    <a:pt x="431" y="55"/>
                  </a:lnTo>
                  <a:lnTo>
                    <a:pt x="425" y="51"/>
                  </a:lnTo>
                  <a:lnTo>
                    <a:pt x="422" y="46"/>
                  </a:lnTo>
                  <a:lnTo>
                    <a:pt x="420" y="39"/>
                  </a:lnTo>
                  <a:lnTo>
                    <a:pt x="420" y="18"/>
                  </a:lnTo>
                  <a:lnTo>
                    <a:pt x="420" y="18"/>
                  </a:lnTo>
                  <a:lnTo>
                    <a:pt x="418" y="11"/>
                  </a:lnTo>
                  <a:lnTo>
                    <a:pt x="415" y="5"/>
                  </a:lnTo>
                  <a:lnTo>
                    <a:pt x="409" y="2"/>
                  </a:lnTo>
                  <a:lnTo>
                    <a:pt x="402" y="0"/>
                  </a:lnTo>
                  <a:lnTo>
                    <a:pt x="18" y="0"/>
                  </a:lnTo>
                  <a:lnTo>
                    <a:pt x="18" y="0"/>
                  </a:lnTo>
                  <a:lnTo>
                    <a:pt x="11" y="2"/>
                  </a:lnTo>
                  <a:lnTo>
                    <a:pt x="4" y="5"/>
                  </a:lnTo>
                  <a:lnTo>
                    <a:pt x="1" y="11"/>
                  </a:lnTo>
                  <a:lnTo>
                    <a:pt x="0" y="18"/>
                  </a:lnTo>
                  <a:lnTo>
                    <a:pt x="0" y="222"/>
                  </a:lnTo>
                  <a:lnTo>
                    <a:pt x="0" y="222"/>
                  </a:lnTo>
                  <a:lnTo>
                    <a:pt x="1" y="230"/>
                  </a:lnTo>
                  <a:lnTo>
                    <a:pt x="4" y="235"/>
                  </a:lnTo>
                  <a:lnTo>
                    <a:pt x="11" y="238"/>
                  </a:lnTo>
                  <a:lnTo>
                    <a:pt x="18" y="240"/>
                  </a:lnTo>
                  <a:lnTo>
                    <a:pt x="402" y="240"/>
                  </a:lnTo>
                  <a:lnTo>
                    <a:pt x="402" y="240"/>
                  </a:lnTo>
                  <a:lnTo>
                    <a:pt x="409" y="238"/>
                  </a:lnTo>
                  <a:lnTo>
                    <a:pt x="415" y="235"/>
                  </a:lnTo>
                  <a:lnTo>
                    <a:pt x="418" y="230"/>
                  </a:lnTo>
                  <a:lnTo>
                    <a:pt x="420" y="222"/>
                  </a:lnTo>
                  <a:lnTo>
                    <a:pt x="420" y="194"/>
                  </a:lnTo>
                  <a:lnTo>
                    <a:pt x="420" y="194"/>
                  </a:lnTo>
                  <a:lnTo>
                    <a:pt x="422" y="188"/>
                  </a:lnTo>
                  <a:lnTo>
                    <a:pt x="425" y="181"/>
                  </a:lnTo>
                  <a:lnTo>
                    <a:pt x="431" y="178"/>
                  </a:lnTo>
                  <a:lnTo>
                    <a:pt x="438" y="176"/>
                  </a:lnTo>
                  <a:lnTo>
                    <a:pt x="438" y="176"/>
                  </a:lnTo>
                  <a:lnTo>
                    <a:pt x="438" y="176"/>
                  </a:lnTo>
                  <a:lnTo>
                    <a:pt x="445" y="175"/>
                  </a:lnTo>
                  <a:lnTo>
                    <a:pt x="451" y="171"/>
                  </a:lnTo>
                  <a:lnTo>
                    <a:pt x="454" y="166"/>
                  </a:lnTo>
                  <a:lnTo>
                    <a:pt x="456" y="158"/>
                  </a:lnTo>
                  <a:lnTo>
                    <a:pt x="456" y="75"/>
                  </a:lnTo>
                  <a:lnTo>
                    <a:pt x="456" y="75"/>
                  </a:lnTo>
                  <a:lnTo>
                    <a:pt x="454" y="67"/>
                  </a:lnTo>
                  <a:lnTo>
                    <a:pt x="451" y="62"/>
                  </a:lnTo>
                  <a:lnTo>
                    <a:pt x="445" y="57"/>
                  </a:lnTo>
                  <a:lnTo>
                    <a:pt x="438" y="57"/>
                  </a:lnTo>
                  <a:lnTo>
                    <a:pt x="438" y="57"/>
                  </a:lnTo>
                  <a:close/>
                  <a:moveTo>
                    <a:pt x="371" y="210"/>
                  </a:moveTo>
                  <a:lnTo>
                    <a:pt x="48" y="210"/>
                  </a:lnTo>
                  <a:lnTo>
                    <a:pt x="48" y="210"/>
                  </a:lnTo>
                  <a:lnTo>
                    <a:pt x="42" y="210"/>
                  </a:lnTo>
                  <a:lnTo>
                    <a:pt x="35" y="205"/>
                  </a:lnTo>
                  <a:lnTo>
                    <a:pt x="32" y="201"/>
                  </a:lnTo>
                  <a:lnTo>
                    <a:pt x="31" y="192"/>
                  </a:lnTo>
                  <a:lnTo>
                    <a:pt x="31" y="47"/>
                  </a:lnTo>
                  <a:lnTo>
                    <a:pt x="31" y="47"/>
                  </a:lnTo>
                  <a:lnTo>
                    <a:pt x="32" y="41"/>
                  </a:lnTo>
                  <a:lnTo>
                    <a:pt x="35" y="34"/>
                  </a:lnTo>
                  <a:lnTo>
                    <a:pt x="42" y="31"/>
                  </a:lnTo>
                  <a:lnTo>
                    <a:pt x="48" y="29"/>
                  </a:lnTo>
                  <a:lnTo>
                    <a:pt x="371" y="29"/>
                  </a:lnTo>
                  <a:lnTo>
                    <a:pt x="371" y="29"/>
                  </a:lnTo>
                  <a:lnTo>
                    <a:pt x="378" y="31"/>
                  </a:lnTo>
                  <a:lnTo>
                    <a:pt x="384" y="34"/>
                  </a:lnTo>
                  <a:lnTo>
                    <a:pt x="387" y="41"/>
                  </a:lnTo>
                  <a:lnTo>
                    <a:pt x="389" y="47"/>
                  </a:lnTo>
                  <a:lnTo>
                    <a:pt x="389" y="192"/>
                  </a:lnTo>
                  <a:lnTo>
                    <a:pt x="389" y="192"/>
                  </a:lnTo>
                  <a:lnTo>
                    <a:pt x="387" y="201"/>
                  </a:lnTo>
                  <a:lnTo>
                    <a:pt x="384" y="205"/>
                  </a:lnTo>
                  <a:lnTo>
                    <a:pt x="378" y="210"/>
                  </a:lnTo>
                  <a:lnTo>
                    <a:pt x="371" y="210"/>
                  </a:lnTo>
                  <a:lnTo>
                    <a:pt x="371" y="2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58" name="Person"/>
          <p:cNvSpPr>
            <a:spLocks/>
          </p:cNvSpPr>
          <p:nvPr/>
        </p:nvSpPr>
        <p:spPr bwMode="auto">
          <a:xfrm>
            <a:off x="15379796" y="446663"/>
            <a:ext cx="999887" cy="923141"/>
          </a:xfrm>
          <a:custGeom>
            <a:avLst/>
            <a:gdLst>
              <a:gd name="T0" fmla="*/ 283 w 456"/>
              <a:gd name="T1" fmla="*/ 238 h 421"/>
              <a:gd name="T2" fmla="*/ 285 w 456"/>
              <a:gd name="T3" fmla="*/ 232 h 421"/>
              <a:gd name="T4" fmla="*/ 288 w 456"/>
              <a:gd name="T5" fmla="*/ 227 h 421"/>
              <a:gd name="T6" fmla="*/ 308 w 456"/>
              <a:gd name="T7" fmla="*/ 207 h 421"/>
              <a:gd name="T8" fmla="*/ 319 w 456"/>
              <a:gd name="T9" fmla="*/ 183 h 421"/>
              <a:gd name="T10" fmla="*/ 326 w 456"/>
              <a:gd name="T11" fmla="*/ 152 h 421"/>
              <a:gd name="T12" fmla="*/ 327 w 456"/>
              <a:gd name="T13" fmla="*/ 119 h 421"/>
              <a:gd name="T14" fmla="*/ 326 w 456"/>
              <a:gd name="T15" fmla="*/ 106 h 421"/>
              <a:gd name="T16" fmla="*/ 322 w 456"/>
              <a:gd name="T17" fmla="*/ 81 h 421"/>
              <a:gd name="T18" fmla="*/ 314 w 456"/>
              <a:gd name="T19" fmla="*/ 60 h 421"/>
              <a:gd name="T20" fmla="*/ 304 w 456"/>
              <a:gd name="T21" fmla="*/ 42 h 421"/>
              <a:gd name="T22" fmla="*/ 290 w 456"/>
              <a:gd name="T23" fmla="*/ 26 h 421"/>
              <a:gd name="T24" fmla="*/ 275 w 456"/>
              <a:gd name="T25" fmla="*/ 15 h 421"/>
              <a:gd name="T26" fmla="*/ 257 w 456"/>
              <a:gd name="T27" fmla="*/ 6 h 421"/>
              <a:gd name="T28" fmla="*/ 238 w 456"/>
              <a:gd name="T29" fmla="*/ 2 h 421"/>
              <a:gd name="T30" fmla="*/ 228 w 456"/>
              <a:gd name="T31" fmla="*/ 0 h 421"/>
              <a:gd name="T32" fmla="*/ 207 w 456"/>
              <a:gd name="T33" fmla="*/ 3 h 421"/>
              <a:gd name="T34" fmla="*/ 189 w 456"/>
              <a:gd name="T35" fmla="*/ 10 h 421"/>
              <a:gd name="T36" fmla="*/ 172 w 456"/>
              <a:gd name="T37" fmla="*/ 20 h 421"/>
              <a:gd name="T38" fmla="*/ 158 w 456"/>
              <a:gd name="T39" fmla="*/ 34 h 421"/>
              <a:gd name="T40" fmla="*/ 145 w 456"/>
              <a:gd name="T41" fmla="*/ 50 h 421"/>
              <a:gd name="T42" fmla="*/ 137 w 456"/>
              <a:gd name="T43" fmla="*/ 72 h 421"/>
              <a:gd name="T44" fmla="*/ 130 w 456"/>
              <a:gd name="T45" fmla="*/ 95 h 421"/>
              <a:gd name="T46" fmla="*/ 128 w 456"/>
              <a:gd name="T47" fmla="*/ 119 h 421"/>
              <a:gd name="T48" fmla="*/ 128 w 456"/>
              <a:gd name="T49" fmla="*/ 135 h 421"/>
              <a:gd name="T50" fmla="*/ 132 w 456"/>
              <a:gd name="T51" fmla="*/ 168 h 421"/>
              <a:gd name="T52" fmla="*/ 141 w 456"/>
              <a:gd name="T53" fmla="*/ 196 h 421"/>
              <a:gd name="T54" fmla="*/ 156 w 456"/>
              <a:gd name="T55" fmla="*/ 218 h 421"/>
              <a:gd name="T56" fmla="*/ 166 w 456"/>
              <a:gd name="T57" fmla="*/ 227 h 421"/>
              <a:gd name="T58" fmla="*/ 171 w 456"/>
              <a:gd name="T59" fmla="*/ 238 h 421"/>
              <a:gd name="T60" fmla="*/ 171 w 456"/>
              <a:gd name="T61" fmla="*/ 238 h 421"/>
              <a:gd name="T62" fmla="*/ 168 w 456"/>
              <a:gd name="T63" fmla="*/ 246 h 421"/>
              <a:gd name="T64" fmla="*/ 159 w 456"/>
              <a:gd name="T65" fmla="*/ 251 h 421"/>
              <a:gd name="T66" fmla="*/ 127 w 456"/>
              <a:gd name="T67" fmla="*/ 259 h 421"/>
              <a:gd name="T68" fmla="*/ 68 w 456"/>
              <a:gd name="T69" fmla="*/ 284 h 421"/>
              <a:gd name="T70" fmla="*/ 44 w 456"/>
              <a:gd name="T71" fmla="*/ 298 h 421"/>
              <a:gd name="T72" fmla="*/ 26 w 456"/>
              <a:gd name="T73" fmla="*/ 316 h 421"/>
              <a:gd name="T74" fmla="*/ 11 w 456"/>
              <a:gd name="T75" fmla="*/ 336 h 421"/>
              <a:gd name="T76" fmla="*/ 3 w 456"/>
              <a:gd name="T77" fmla="*/ 357 h 421"/>
              <a:gd name="T78" fmla="*/ 0 w 456"/>
              <a:gd name="T79" fmla="*/ 378 h 421"/>
              <a:gd name="T80" fmla="*/ 0 w 456"/>
              <a:gd name="T81" fmla="*/ 406 h 421"/>
              <a:gd name="T82" fmla="*/ 3 w 456"/>
              <a:gd name="T83" fmla="*/ 416 h 421"/>
              <a:gd name="T84" fmla="*/ 13 w 456"/>
              <a:gd name="T85" fmla="*/ 421 h 421"/>
              <a:gd name="T86" fmla="*/ 441 w 456"/>
              <a:gd name="T87" fmla="*/ 421 h 421"/>
              <a:gd name="T88" fmla="*/ 451 w 456"/>
              <a:gd name="T89" fmla="*/ 416 h 421"/>
              <a:gd name="T90" fmla="*/ 456 w 456"/>
              <a:gd name="T91" fmla="*/ 406 h 421"/>
              <a:gd name="T92" fmla="*/ 456 w 456"/>
              <a:gd name="T93" fmla="*/ 378 h 421"/>
              <a:gd name="T94" fmla="*/ 453 w 456"/>
              <a:gd name="T95" fmla="*/ 357 h 421"/>
              <a:gd name="T96" fmla="*/ 443 w 456"/>
              <a:gd name="T97" fmla="*/ 336 h 421"/>
              <a:gd name="T98" fmla="*/ 430 w 456"/>
              <a:gd name="T99" fmla="*/ 316 h 421"/>
              <a:gd name="T100" fmla="*/ 410 w 456"/>
              <a:gd name="T101" fmla="*/ 298 h 421"/>
              <a:gd name="T102" fmla="*/ 386 w 456"/>
              <a:gd name="T103" fmla="*/ 284 h 421"/>
              <a:gd name="T104" fmla="*/ 329 w 456"/>
              <a:gd name="T105" fmla="*/ 259 h 421"/>
              <a:gd name="T106" fmla="*/ 295 w 456"/>
              <a:gd name="T107" fmla="*/ 251 h 421"/>
              <a:gd name="T108" fmla="*/ 287 w 456"/>
              <a:gd name="T109" fmla="*/ 246 h 421"/>
              <a:gd name="T110" fmla="*/ 283 w 456"/>
              <a:gd name="T111" fmla="*/ 2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421">
                <a:moveTo>
                  <a:pt x="283" y="238"/>
                </a:moveTo>
                <a:lnTo>
                  <a:pt x="283" y="238"/>
                </a:lnTo>
                <a:lnTo>
                  <a:pt x="283" y="238"/>
                </a:lnTo>
                <a:lnTo>
                  <a:pt x="285" y="232"/>
                </a:lnTo>
                <a:lnTo>
                  <a:pt x="288" y="227"/>
                </a:lnTo>
                <a:lnTo>
                  <a:pt x="288" y="227"/>
                </a:lnTo>
                <a:lnTo>
                  <a:pt x="300" y="218"/>
                </a:lnTo>
                <a:lnTo>
                  <a:pt x="308" y="207"/>
                </a:lnTo>
                <a:lnTo>
                  <a:pt x="314" y="196"/>
                </a:lnTo>
                <a:lnTo>
                  <a:pt x="319" y="183"/>
                </a:lnTo>
                <a:lnTo>
                  <a:pt x="322" y="168"/>
                </a:lnTo>
                <a:lnTo>
                  <a:pt x="326" y="152"/>
                </a:lnTo>
                <a:lnTo>
                  <a:pt x="326" y="135"/>
                </a:lnTo>
                <a:lnTo>
                  <a:pt x="327" y="119"/>
                </a:lnTo>
                <a:lnTo>
                  <a:pt x="327" y="119"/>
                </a:lnTo>
                <a:lnTo>
                  <a:pt x="326" y="106"/>
                </a:lnTo>
                <a:lnTo>
                  <a:pt x="324" y="95"/>
                </a:lnTo>
                <a:lnTo>
                  <a:pt x="322" y="81"/>
                </a:lnTo>
                <a:lnTo>
                  <a:pt x="319" y="72"/>
                </a:lnTo>
                <a:lnTo>
                  <a:pt x="314" y="60"/>
                </a:lnTo>
                <a:lnTo>
                  <a:pt x="309" y="50"/>
                </a:lnTo>
                <a:lnTo>
                  <a:pt x="304" y="42"/>
                </a:lnTo>
                <a:lnTo>
                  <a:pt x="298" y="34"/>
                </a:lnTo>
                <a:lnTo>
                  <a:pt x="290" y="26"/>
                </a:lnTo>
                <a:lnTo>
                  <a:pt x="283" y="20"/>
                </a:lnTo>
                <a:lnTo>
                  <a:pt x="275" y="15"/>
                </a:lnTo>
                <a:lnTo>
                  <a:pt x="265" y="10"/>
                </a:lnTo>
                <a:lnTo>
                  <a:pt x="257" y="6"/>
                </a:lnTo>
                <a:lnTo>
                  <a:pt x="247" y="3"/>
                </a:lnTo>
                <a:lnTo>
                  <a:pt x="238" y="2"/>
                </a:lnTo>
                <a:lnTo>
                  <a:pt x="228" y="0"/>
                </a:lnTo>
                <a:lnTo>
                  <a:pt x="228" y="0"/>
                </a:lnTo>
                <a:lnTo>
                  <a:pt x="216" y="2"/>
                </a:lnTo>
                <a:lnTo>
                  <a:pt x="207" y="3"/>
                </a:lnTo>
                <a:lnTo>
                  <a:pt x="199" y="6"/>
                </a:lnTo>
                <a:lnTo>
                  <a:pt x="189" y="10"/>
                </a:lnTo>
                <a:lnTo>
                  <a:pt x="181" y="15"/>
                </a:lnTo>
                <a:lnTo>
                  <a:pt x="172" y="20"/>
                </a:lnTo>
                <a:lnTo>
                  <a:pt x="164" y="26"/>
                </a:lnTo>
                <a:lnTo>
                  <a:pt x="158" y="34"/>
                </a:lnTo>
                <a:lnTo>
                  <a:pt x="151" y="42"/>
                </a:lnTo>
                <a:lnTo>
                  <a:pt x="145" y="50"/>
                </a:lnTo>
                <a:lnTo>
                  <a:pt x="140" y="60"/>
                </a:lnTo>
                <a:lnTo>
                  <a:pt x="137" y="72"/>
                </a:lnTo>
                <a:lnTo>
                  <a:pt x="132" y="81"/>
                </a:lnTo>
                <a:lnTo>
                  <a:pt x="130" y="95"/>
                </a:lnTo>
                <a:lnTo>
                  <a:pt x="128" y="106"/>
                </a:lnTo>
                <a:lnTo>
                  <a:pt x="128" y="119"/>
                </a:lnTo>
                <a:lnTo>
                  <a:pt x="128" y="119"/>
                </a:lnTo>
                <a:lnTo>
                  <a:pt x="128" y="135"/>
                </a:lnTo>
                <a:lnTo>
                  <a:pt x="130" y="152"/>
                </a:lnTo>
                <a:lnTo>
                  <a:pt x="132" y="168"/>
                </a:lnTo>
                <a:lnTo>
                  <a:pt x="135" y="183"/>
                </a:lnTo>
                <a:lnTo>
                  <a:pt x="141" y="196"/>
                </a:lnTo>
                <a:lnTo>
                  <a:pt x="148" y="207"/>
                </a:lnTo>
                <a:lnTo>
                  <a:pt x="156" y="218"/>
                </a:lnTo>
                <a:lnTo>
                  <a:pt x="166" y="227"/>
                </a:lnTo>
                <a:lnTo>
                  <a:pt x="166" y="227"/>
                </a:lnTo>
                <a:lnTo>
                  <a:pt x="169" y="232"/>
                </a:lnTo>
                <a:lnTo>
                  <a:pt x="171" y="238"/>
                </a:lnTo>
                <a:lnTo>
                  <a:pt x="171" y="238"/>
                </a:lnTo>
                <a:lnTo>
                  <a:pt x="171" y="238"/>
                </a:lnTo>
                <a:lnTo>
                  <a:pt x="171" y="243"/>
                </a:lnTo>
                <a:lnTo>
                  <a:pt x="168" y="246"/>
                </a:lnTo>
                <a:lnTo>
                  <a:pt x="164" y="249"/>
                </a:lnTo>
                <a:lnTo>
                  <a:pt x="159" y="251"/>
                </a:lnTo>
                <a:lnTo>
                  <a:pt x="159" y="251"/>
                </a:lnTo>
                <a:lnTo>
                  <a:pt x="127" y="259"/>
                </a:lnTo>
                <a:lnTo>
                  <a:pt x="96" y="271"/>
                </a:lnTo>
                <a:lnTo>
                  <a:pt x="68" y="284"/>
                </a:lnTo>
                <a:lnTo>
                  <a:pt x="55" y="290"/>
                </a:lnTo>
                <a:lnTo>
                  <a:pt x="44" y="298"/>
                </a:lnTo>
                <a:lnTo>
                  <a:pt x="34" y="307"/>
                </a:lnTo>
                <a:lnTo>
                  <a:pt x="26" y="316"/>
                </a:lnTo>
                <a:lnTo>
                  <a:pt x="18" y="326"/>
                </a:lnTo>
                <a:lnTo>
                  <a:pt x="11" y="336"/>
                </a:lnTo>
                <a:lnTo>
                  <a:pt x="6" y="346"/>
                </a:lnTo>
                <a:lnTo>
                  <a:pt x="3" y="357"/>
                </a:lnTo>
                <a:lnTo>
                  <a:pt x="0" y="367"/>
                </a:lnTo>
                <a:lnTo>
                  <a:pt x="0" y="378"/>
                </a:lnTo>
                <a:lnTo>
                  <a:pt x="0" y="406"/>
                </a:lnTo>
                <a:lnTo>
                  <a:pt x="0" y="406"/>
                </a:lnTo>
                <a:lnTo>
                  <a:pt x="0" y="411"/>
                </a:lnTo>
                <a:lnTo>
                  <a:pt x="3" y="416"/>
                </a:lnTo>
                <a:lnTo>
                  <a:pt x="8" y="419"/>
                </a:lnTo>
                <a:lnTo>
                  <a:pt x="13" y="421"/>
                </a:lnTo>
                <a:lnTo>
                  <a:pt x="441" y="421"/>
                </a:lnTo>
                <a:lnTo>
                  <a:pt x="441" y="421"/>
                </a:lnTo>
                <a:lnTo>
                  <a:pt x="448" y="419"/>
                </a:lnTo>
                <a:lnTo>
                  <a:pt x="451" y="416"/>
                </a:lnTo>
                <a:lnTo>
                  <a:pt x="454" y="411"/>
                </a:lnTo>
                <a:lnTo>
                  <a:pt x="456" y="406"/>
                </a:lnTo>
                <a:lnTo>
                  <a:pt x="456" y="378"/>
                </a:lnTo>
                <a:lnTo>
                  <a:pt x="456" y="378"/>
                </a:lnTo>
                <a:lnTo>
                  <a:pt x="454" y="367"/>
                </a:lnTo>
                <a:lnTo>
                  <a:pt x="453" y="357"/>
                </a:lnTo>
                <a:lnTo>
                  <a:pt x="448" y="346"/>
                </a:lnTo>
                <a:lnTo>
                  <a:pt x="443" y="336"/>
                </a:lnTo>
                <a:lnTo>
                  <a:pt x="436" y="326"/>
                </a:lnTo>
                <a:lnTo>
                  <a:pt x="430" y="316"/>
                </a:lnTo>
                <a:lnTo>
                  <a:pt x="420" y="307"/>
                </a:lnTo>
                <a:lnTo>
                  <a:pt x="410" y="298"/>
                </a:lnTo>
                <a:lnTo>
                  <a:pt x="399" y="290"/>
                </a:lnTo>
                <a:lnTo>
                  <a:pt x="386" y="284"/>
                </a:lnTo>
                <a:lnTo>
                  <a:pt x="360" y="271"/>
                </a:lnTo>
                <a:lnTo>
                  <a:pt x="329" y="259"/>
                </a:lnTo>
                <a:lnTo>
                  <a:pt x="295" y="251"/>
                </a:lnTo>
                <a:lnTo>
                  <a:pt x="295" y="251"/>
                </a:lnTo>
                <a:lnTo>
                  <a:pt x="290" y="249"/>
                </a:lnTo>
                <a:lnTo>
                  <a:pt x="287" y="246"/>
                </a:lnTo>
                <a:lnTo>
                  <a:pt x="285" y="243"/>
                </a:lnTo>
                <a:lnTo>
                  <a:pt x="283" y="238"/>
                </a:lnTo>
                <a:lnTo>
                  <a:pt x="283" y="238"/>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9" name="Group"/>
          <p:cNvGrpSpPr/>
          <p:nvPr/>
        </p:nvGrpSpPr>
        <p:grpSpPr>
          <a:xfrm>
            <a:off x="15379796" y="2038587"/>
            <a:ext cx="999887" cy="572304"/>
            <a:chOff x="9774729" y="1359058"/>
            <a:chExt cx="666591" cy="381536"/>
          </a:xfrm>
        </p:grpSpPr>
        <p:sp>
          <p:nvSpPr>
            <p:cNvPr id="359" name="Freeform 350"/>
            <p:cNvSpPr>
              <a:spLocks/>
            </p:cNvSpPr>
            <p:nvPr/>
          </p:nvSpPr>
          <p:spPr bwMode="auto">
            <a:xfrm>
              <a:off x="9900446" y="1359058"/>
              <a:ext cx="415158" cy="381536"/>
            </a:xfrm>
            <a:custGeom>
              <a:avLst/>
              <a:gdLst>
                <a:gd name="T0" fmla="*/ 0 w 284"/>
                <a:gd name="T1" fmla="*/ 252 h 261"/>
                <a:gd name="T2" fmla="*/ 2 w 284"/>
                <a:gd name="T3" fmla="*/ 257 h 261"/>
                <a:gd name="T4" fmla="*/ 8 w 284"/>
                <a:gd name="T5" fmla="*/ 261 h 261"/>
                <a:gd name="T6" fmla="*/ 275 w 284"/>
                <a:gd name="T7" fmla="*/ 261 h 261"/>
                <a:gd name="T8" fmla="*/ 280 w 284"/>
                <a:gd name="T9" fmla="*/ 257 h 261"/>
                <a:gd name="T10" fmla="*/ 284 w 284"/>
                <a:gd name="T11" fmla="*/ 252 h 261"/>
                <a:gd name="T12" fmla="*/ 284 w 284"/>
                <a:gd name="T13" fmla="*/ 234 h 261"/>
                <a:gd name="T14" fmla="*/ 275 w 284"/>
                <a:gd name="T15" fmla="*/ 208 h 261"/>
                <a:gd name="T16" fmla="*/ 254 w 284"/>
                <a:gd name="T17" fmla="*/ 186 h 261"/>
                <a:gd name="T18" fmla="*/ 223 w 284"/>
                <a:gd name="T19" fmla="*/ 168 h 261"/>
                <a:gd name="T20" fmla="*/ 184 w 284"/>
                <a:gd name="T21" fmla="*/ 156 h 261"/>
                <a:gd name="T22" fmla="*/ 181 w 284"/>
                <a:gd name="T23" fmla="*/ 155 h 261"/>
                <a:gd name="T24" fmla="*/ 176 w 284"/>
                <a:gd name="T25" fmla="*/ 150 h 261"/>
                <a:gd name="T26" fmla="*/ 176 w 284"/>
                <a:gd name="T27" fmla="*/ 148 h 261"/>
                <a:gd name="T28" fmla="*/ 179 w 284"/>
                <a:gd name="T29" fmla="*/ 142 h 261"/>
                <a:gd name="T30" fmla="*/ 186 w 284"/>
                <a:gd name="T31" fmla="*/ 135 h 261"/>
                <a:gd name="T32" fmla="*/ 196 w 284"/>
                <a:gd name="T33" fmla="*/ 120 h 261"/>
                <a:gd name="T34" fmla="*/ 202 w 284"/>
                <a:gd name="T35" fmla="*/ 94 h 261"/>
                <a:gd name="T36" fmla="*/ 204 w 284"/>
                <a:gd name="T37" fmla="*/ 73 h 261"/>
                <a:gd name="T38" fmla="*/ 199 w 284"/>
                <a:gd name="T39" fmla="*/ 44 h 261"/>
                <a:gd name="T40" fmla="*/ 184 w 284"/>
                <a:gd name="T41" fmla="*/ 21 h 261"/>
                <a:gd name="T42" fmla="*/ 165 w 284"/>
                <a:gd name="T43" fmla="*/ 5 h 261"/>
                <a:gd name="T44" fmla="*/ 142 w 284"/>
                <a:gd name="T45" fmla="*/ 0 h 261"/>
                <a:gd name="T46" fmla="*/ 129 w 284"/>
                <a:gd name="T47" fmla="*/ 1 h 261"/>
                <a:gd name="T48" fmla="*/ 106 w 284"/>
                <a:gd name="T49" fmla="*/ 11 h 261"/>
                <a:gd name="T50" fmla="*/ 90 w 284"/>
                <a:gd name="T51" fmla="*/ 31 h 261"/>
                <a:gd name="T52" fmla="*/ 82 w 284"/>
                <a:gd name="T53" fmla="*/ 58 h 261"/>
                <a:gd name="T54" fmla="*/ 80 w 284"/>
                <a:gd name="T55" fmla="*/ 73 h 261"/>
                <a:gd name="T56" fmla="*/ 85 w 284"/>
                <a:gd name="T57" fmla="*/ 112 h 261"/>
                <a:gd name="T58" fmla="*/ 91 w 284"/>
                <a:gd name="T59" fmla="*/ 128 h 261"/>
                <a:gd name="T60" fmla="*/ 103 w 284"/>
                <a:gd name="T61" fmla="*/ 142 h 261"/>
                <a:gd name="T62" fmla="*/ 106 w 284"/>
                <a:gd name="T63" fmla="*/ 143 h 261"/>
                <a:gd name="T64" fmla="*/ 106 w 284"/>
                <a:gd name="T65" fmla="*/ 148 h 261"/>
                <a:gd name="T66" fmla="*/ 106 w 284"/>
                <a:gd name="T67" fmla="*/ 150 h 261"/>
                <a:gd name="T68" fmla="*/ 103 w 284"/>
                <a:gd name="T69" fmla="*/ 155 h 261"/>
                <a:gd name="T70" fmla="*/ 99 w 284"/>
                <a:gd name="T71" fmla="*/ 156 h 261"/>
                <a:gd name="T72" fmla="*/ 59 w 284"/>
                <a:gd name="T73" fmla="*/ 168 h 261"/>
                <a:gd name="T74" fmla="*/ 28 w 284"/>
                <a:gd name="T75" fmla="*/ 186 h 261"/>
                <a:gd name="T76" fmla="*/ 7 w 284"/>
                <a:gd name="T77" fmla="*/ 208 h 261"/>
                <a:gd name="T78" fmla="*/ 0 w 284"/>
                <a:gd name="T79" fmla="*/ 23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61">
                  <a:moveTo>
                    <a:pt x="0" y="252"/>
                  </a:moveTo>
                  <a:lnTo>
                    <a:pt x="0" y="252"/>
                  </a:lnTo>
                  <a:lnTo>
                    <a:pt x="0" y="256"/>
                  </a:lnTo>
                  <a:lnTo>
                    <a:pt x="2" y="257"/>
                  </a:lnTo>
                  <a:lnTo>
                    <a:pt x="5" y="261"/>
                  </a:lnTo>
                  <a:lnTo>
                    <a:pt x="8" y="261"/>
                  </a:lnTo>
                  <a:lnTo>
                    <a:pt x="275" y="261"/>
                  </a:lnTo>
                  <a:lnTo>
                    <a:pt x="275" y="261"/>
                  </a:lnTo>
                  <a:lnTo>
                    <a:pt x="279" y="261"/>
                  </a:lnTo>
                  <a:lnTo>
                    <a:pt x="280" y="257"/>
                  </a:lnTo>
                  <a:lnTo>
                    <a:pt x="282" y="256"/>
                  </a:lnTo>
                  <a:lnTo>
                    <a:pt x="284" y="252"/>
                  </a:lnTo>
                  <a:lnTo>
                    <a:pt x="284" y="234"/>
                  </a:lnTo>
                  <a:lnTo>
                    <a:pt x="284" y="234"/>
                  </a:lnTo>
                  <a:lnTo>
                    <a:pt x="282" y="221"/>
                  </a:lnTo>
                  <a:lnTo>
                    <a:pt x="275" y="208"/>
                  </a:lnTo>
                  <a:lnTo>
                    <a:pt x="267" y="195"/>
                  </a:lnTo>
                  <a:lnTo>
                    <a:pt x="254" y="186"/>
                  </a:lnTo>
                  <a:lnTo>
                    <a:pt x="240" y="176"/>
                  </a:lnTo>
                  <a:lnTo>
                    <a:pt x="223" y="168"/>
                  </a:lnTo>
                  <a:lnTo>
                    <a:pt x="204" y="161"/>
                  </a:lnTo>
                  <a:lnTo>
                    <a:pt x="184" y="156"/>
                  </a:lnTo>
                  <a:lnTo>
                    <a:pt x="184" y="156"/>
                  </a:lnTo>
                  <a:lnTo>
                    <a:pt x="181" y="155"/>
                  </a:lnTo>
                  <a:lnTo>
                    <a:pt x="178" y="153"/>
                  </a:lnTo>
                  <a:lnTo>
                    <a:pt x="176" y="150"/>
                  </a:lnTo>
                  <a:lnTo>
                    <a:pt x="176" y="148"/>
                  </a:lnTo>
                  <a:lnTo>
                    <a:pt x="176" y="148"/>
                  </a:lnTo>
                  <a:lnTo>
                    <a:pt x="178" y="143"/>
                  </a:lnTo>
                  <a:lnTo>
                    <a:pt x="179" y="142"/>
                  </a:lnTo>
                  <a:lnTo>
                    <a:pt x="179" y="142"/>
                  </a:lnTo>
                  <a:lnTo>
                    <a:pt x="186" y="135"/>
                  </a:lnTo>
                  <a:lnTo>
                    <a:pt x="191" y="128"/>
                  </a:lnTo>
                  <a:lnTo>
                    <a:pt x="196" y="120"/>
                  </a:lnTo>
                  <a:lnTo>
                    <a:pt x="199" y="112"/>
                  </a:lnTo>
                  <a:lnTo>
                    <a:pt x="202" y="94"/>
                  </a:lnTo>
                  <a:lnTo>
                    <a:pt x="204" y="73"/>
                  </a:lnTo>
                  <a:lnTo>
                    <a:pt x="204" y="73"/>
                  </a:lnTo>
                  <a:lnTo>
                    <a:pt x="202" y="58"/>
                  </a:lnTo>
                  <a:lnTo>
                    <a:pt x="199" y="44"/>
                  </a:lnTo>
                  <a:lnTo>
                    <a:pt x="192" y="31"/>
                  </a:lnTo>
                  <a:lnTo>
                    <a:pt x="184" y="21"/>
                  </a:lnTo>
                  <a:lnTo>
                    <a:pt x="176" y="11"/>
                  </a:lnTo>
                  <a:lnTo>
                    <a:pt x="165" y="5"/>
                  </a:lnTo>
                  <a:lnTo>
                    <a:pt x="153" y="1"/>
                  </a:lnTo>
                  <a:lnTo>
                    <a:pt x="142" y="0"/>
                  </a:lnTo>
                  <a:lnTo>
                    <a:pt x="142" y="0"/>
                  </a:lnTo>
                  <a:lnTo>
                    <a:pt x="129" y="1"/>
                  </a:lnTo>
                  <a:lnTo>
                    <a:pt x="117" y="5"/>
                  </a:lnTo>
                  <a:lnTo>
                    <a:pt x="106" y="11"/>
                  </a:lnTo>
                  <a:lnTo>
                    <a:pt x="98" y="21"/>
                  </a:lnTo>
                  <a:lnTo>
                    <a:pt x="90" y="31"/>
                  </a:lnTo>
                  <a:lnTo>
                    <a:pt x="85" y="44"/>
                  </a:lnTo>
                  <a:lnTo>
                    <a:pt x="82" y="58"/>
                  </a:lnTo>
                  <a:lnTo>
                    <a:pt x="80" y="73"/>
                  </a:lnTo>
                  <a:lnTo>
                    <a:pt x="80" y="73"/>
                  </a:lnTo>
                  <a:lnTo>
                    <a:pt x="80" y="94"/>
                  </a:lnTo>
                  <a:lnTo>
                    <a:pt x="85" y="112"/>
                  </a:lnTo>
                  <a:lnTo>
                    <a:pt x="88" y="120"/>
                  </a:lnTo>
                  <a:lnTo>
                    <a:pt x="91" y="128"/>
                  </a:lnTo>
                  <a:lnTo>
                    <a:pt x="96" y="135"/>
                  </a:lnTo>
                  <a:lnTo>
                    <a:pt x="103" y="142"/>
                  </a:lnTo>
                  <a:lnTo>
                    <a:pt x="103" y="142"/>
                  </a:lnTo>
                  <a:lnTo>
                    <a:pt x="106" y="143"/>
                  </a:lnTo>
                  <a:lnTo>
                    <a:pt x="106" y="148"/>
                  </a:lnTo>
                  <a:lnTo>
                    <a:pt x="106" y="148"/>
                  </a:lnTo>
                  <a:lnTo>
                    <a:pt x="106" y="148"/>
                  </a:lnTo>
                  <a:lnTo>
                    <a:pt x="106" y="150"/>
                  </a:lnTo>
                  <a:lnTo>
                    <a:pt x="104" y="153"/>
                  </a:lnTo>
                  <a:lnTo>
                    <a:pt x="103" y="155"/>
                  </a:lnTo>
                  <a:lnTo>
                    <a:pt x="99" y="156"/>
                  </a:lnTo>
                  <a:lnTo>
                    <a:pt x="99" y="156"/>
                  </a:lnTo>
                  <a:lnTo>
                    <a:pt x="78" y="161"/>
                  </a:lnTo>
                  <a:lnTo>
                    <a:pt x="59" y="168"/>
                  </a:lnTo>
                  <a:lnTo>
                    <a:pt x="42" y="176"/>
                  </a:lnTo>
                  <a:lnTo>
                    <a:pt x="28" y="186"/>
                  </a:lnTo>
                  <a:lnTo>
                    <a:pt x="16" y="195"/>
                  </a:lnTo>
                  <a:lnTo>
                    <a:pt x="7" y="208"/>
                  </a:lnTo>
                  <a:lnTo>
                    <a:pt x="2" y="221"/>
                  </a:lnTo>
                  <a:lnTo>
                    <a:pt x="0" y="234"/>
                  </a:lnTo>
                  <a:lnTo>
                    <a:pt x="0" y="2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0" name="Freeform 351"/>
            <p:cNvSpPr>
              <a:spLocks/>
            </p:cNvSpPr>
            <p:nvPr/>
          </p:nvSpPr>
          <p:spPr bwMode="auto">
            <a:xfrm>
              <a:off x="9774729" y="1408760"/>
              <a:ext cx="216350" cy="280670"/>
            </a:xfrm>
            <a:custGeom>
              <a:avLst/>
              <a:gdLst>
                <a:gd name="T0" fmla="*/ 135 w 148"/>
                <a:gd name="T1" fmla="*/ 124 h 192"/>
                <a:gd name="T2" fmla="*/ 138 w 148"/>
                <a:gd name="T3" fmla="*/ 119 h 192"/>
                <a:gd name="T4" fmla="*/ 135 w 148"/>
                <a:gd name="T5" fmla="*/ 116 h 192"/>
                <a:gd name="T6" fmla="*/ 133 w 148"/>
                <a:gd name="T7" fmla="*/ 116 h 192"/>
                <a:gd name="T8" fmla="*/ 130 w 148"/>
                <a:gd name="T9" fmla="*/ 112 h 192"/>
                <a:gd name="T10" fmla="*/ 128 w 148"/>
                <a:gd name="T11" fmla="*/ 109 h 192"/>
                <a:gd name="T12" fmla="*/ 132 w 148"/>
                <a:gd name="T13" fmla="*/ 104 h 192"/>
                <a:gd name="T14" fmla="*/ 137 w 148"/>
                <a:gd name="T15" fmla="*/ 99 h 192"/>
                <a:gd name="T16" fmla="*/ 145 w 148"/>
                <a:gd name="T17" fmla="*/ 83 h 192"/>
                <a:gd name="T18" fmla="*/ 148 w 148"/>
                <a:gd name="T19" fmla="*/ 54 h 192"/>
                <a:gd name="T20" fmla="*/ 148 w 148"/>
                <a:gd name="T21" fmla="*/ 42 h 192"/>
                <a:gd name="T22" fmla="*/ 141 w 148"/>
                <a:gd name="T23" fmla="*/ 23 h 192"/>
                <a:gd name="T24" fmla="*/ 128 w 148"/>
                <a:gd name="T25" fmla="*/ 10 h 192"/>
                <a:gd name="T26" fmla="*/ 112 w 148"/>
                <a:gd name="T27" fmla="*/ 2 h 192"/>
                <a:gd name="T28" fmla="*/ 102 w 148"/>
                <a:gd name="T29" fmla="*/ 0 h 192"/>
                <a:gd name="T30" fmla="*/ 86 w 148"/>
                <a:gd name="T31" fmla="*/ 5 h 192"/>
                <a:gd name="T32" fmla="*/ 71 w 148"/>
                <a:gd name="T33" fmla="*/ 16 h 192"/>
                <a:gd name="T34" fmla="*/ 62 w 148"/>
                <a:gd name="T35" fmla="*/ 33 h 192"/>
                <a:gd name="T36" fmla="*/ 58 w 148"/>
                <a:gd name="T37" fmla="*/ 54 h 192"/>
                <a:gd name="T38" fmla="*/ 58 w 148"/>
                <a:gd name="T39" fmla="*/ 70 h 192"/>
                <a:gd name="T40" fmla="*/ 66 w 148"/>
                <a:gd name="T41" fmla="*/ 94 h 192"/>
                <a:gd name="T42" fmla="*/ 75 w 148"/>
                <a:gd name="T43" fmla="*/ 104 h 192"/>
                <a:gd name="T44" fmla="*/ 76 w 148"/>
                <a:gd name="T45" fmla="*/ 106 h 192"/>
                <a:gd name="T46" fmla="*/ 78 w 148"/>
                <a:gd name="T47" fmla="*/ 109 h 192"/>
                <a:gd name="T48" fmla="*/ 76 w 148"/>
                <a:gd name="T49" fmla="*/ 112 h 192"/>
                <a:gd name="T50" fmla="*/ 73 w 148"/>
                <a:gd name="T51" fmla="*/ 116 h 192"/>
                <a:gd name="T52" fmla="*/ 44 w 148"/>
                <a:gd name="T53" fmla="*/ 124 h 192"/>
                <a:gd name="T54" fmla="*/ 19 w 148"/>
                <a:gd name="T55" fmla="*/ 137 h 192"/>
                <a:gd name="T56" fmla="*/ 5 w 148"/>
                <a:gd name="T57" fmla="*/ 153 h 192"/>
                <a:gd name="T58" fmla="*/ 0 w 148"/>
                <a:gd name="T59" fmla="*/ 173 h 192"/>
                <a:gd name="T60" fmla="*/ 0 w 148"/>
                <a:gd name="T61" fmla="*/ 187 h 192"/>
                <a:gd name="T62" fmla="*/ 5 w 148"/>
                <a:gd name="T63" fmla="*/ 192 h 192"/>
                <a:gd name="T64" fmla="*/ 70 w 148"/>
                <a:gd name="T65" fmla="*/ 192 h 192"/>
                <a:gd name="T66" fmla="*/ 75 w 148"/>
                <a:gd name="T67" fmla="*/ 187 h 192"/>
                <a:gd name="T68" fmla="*/ 78 w 148"/>
                <a:gd name="T69" fmla="*/ 178 h 192"/>
                <a:gd name="T70" fmla="*/ 88 w 148"/>
                <a:gd name="T71" fmla="*/ 160 h 192"/>
                <a:gd name="T72" fmla="*/ 102 w 148"/>
                <a:gd name="T73" fmla="*/ 143 h 192"/>
                <a:gd name="T74" fmla="*/ 124 w 148"/>
                <a:gd name="T75" fmla="*/ 130 h 192"/>
                <a:gd name="T76" fmla="*/ 135 w 148"/>
                <a:gd name="T77"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92">
                  <a:moveTo>
                    <a:pt x="135" y="124"/>
                  </a:moveTo>
                  <a:lnTo>
                    <a:pt x="135" y="124"/>
                  </a:lnTo>
                  <a:lnTo>
                    <a:pt x="138" y="122"/>
                  </a:lnTo>
                  <a:lnTo>
                    <a:pt x="138" y="119"/>
                  </a:lnTo>
                  <a:lnTo>
                    <a:pt x="137" y="117"/>
                  </a:lnTo>
                  <a:lnTo>
                    <a:pt x="135" y="116"/>
                  </a:lnTo>
                  <a:lnTo>
                    <a:pt x="135" y="116"/>
                  </a:lnTo>
                  <a:lnTo>
                    <a:pt x="133" y="116"/>
                  </a:lnTo>
                  <a:lnTo>
                    <a:pt x="133" y="116"/>
                  </a:lnTo>
                  <a:lnTo>
                    <a:pt x="130" y="112"/>
                  </a:lnTo>
                  <a:lnTo>
                    <a:pt x="128" y="109"/>
                  </a:lnTo>
                  <a:lnTo>
                    <a:pt x="128" y="109"/>
                  </a:lnTo>
                  <a:lnTo>
                    <a:pt x="130" y="106"/>
                  </a:lnTo>
                  <a:lnTo>
                    <a:pt x="132" y="104"/>
                  </a:lnTo>
                  <a:lnTo>
                    <a:pt x="132" y="104"/>
                  </a:lnTo>
                  <a:lnTo>
                    <a:pt x="137" y="99"/>
                  </a:lnTo>
                  <a:lnTo>
                    <a:pt x="140" y="94"/>
                  </a:lnTo>
                  <a:lnTo>
                    <a:pt x="145" y="83"/>
                  </a:lnTo>
                  <a:lnTo>
                    <a:pt x="148" y="70"/>
                  </a:lnTo>
                  <a:lnTo>
                    <a:pt x="148" y="54"/>
                  </a:lnTo>
                  <a:lnTo>
                    <a:pt x="148" y="54"/>
                  </a:lnTo>
                  <a:lnTo>
                    <a:pt x="148" y="42"/>
                  </a:lnTo>
                  <a:lnTo>
                    <a:pt x="145" y="33"/>
                  </a:lnTo>
                  <a:lnTo>
                    <a:pt x="141" y="23"/>
                  </a:lnTo>
                  <a:lnTo>
                    <a:pt x="135" y="16"/>
                  </a:lnTo>
                  <a:lnTo>
                    <a:pt x="128" y="10"/>
                  </a:lnTo>
                  <a:lnTo>
                    <a:pt x="120" y="5"/>
                  </a:lnTo>
                  <a:lnTo>
                    <a:pt x="112" y="2"/>
                  </a:lnTo>
                  <a:lnTo>
                    <a:pt x="102" y="0"/>
                  </a:lnTo>
                  <a:lnTo>
                    <a:pt x="102" y="0"/>
                  </a:lnTo>
                  <a:lnTo>
                    <a:pt x="94" y="2"/>
                  </a:lnTo>
                  <a:lnTo>
                    <a:pt x="86" y="5"/>
                  </a:lnTo>
                  <a:lnTo>
                    <a:pt x="78" y="10"/>
                  </a:lnTo>
                  <a:lnTo>
                    <a:pt x="71" y="16"/>
                  </a:lnTo>
                  <a:lnTo>
                    <a:pt x="65" y="23"/>
                  </a:lnTo>
                  <a:lnTo>
                    <a:pt x="62" y="33"/>
                  </a:lnTo>
                  <a:lnTo>
                    <a:pt x="58" y="42"/>
                  </a:lnTo>
                  <a:lnTo>
                    <a:pt x="58" y="54"/>
                  </a:lnTo>
                  <a:lnTo>
                    <a:pt x="58" y="54"/>
                  </a:lnTo>
                  <a:lnTo>
                    <a:pt x="58" y="70"/>
                  </a:lnTo>
                  <a:lnTo>
                    <a:pt x="62" y="83"/>
                  </a:lnTo>
                  <a:lnTo>
                    <a:pt x="66" y="94"/>
                  </a:lnTo>
                  <a:lnTo>
                    <a:pt x="70" y="99"/>
                  </a:lnTo>
                  <a:lnTo>
                    <a:pt x="75" y="104"/>
                  </a:lnTo>
                  <a:lnTo>
                    <a:pt x="75" y="104"/>
                  </a:lnTo>
                  <a:lnTo>
                    <a:pt x="76" y="106"/>
                  </a:lnTo>
                  <a:lnTo>
                    <a:pt x="78" y="109"/>
                  </a:lnTo>
                  <a:lnTo>
                    <a:pt x="78" y="109"/>
                  </a:lnTo>
                  <a:lnTo>
                    <a:pt x="78" y="109"/>
                  </a:lnTo>
                  <a:lnTo>
                    <a:pt x="76" y="112"/>
                  </a:lnTo>
                  <a:lnTo>
                    <a:pt x="73" y="116"/>
                  </a:lnTo>
                  <a:lnTo>
                    <a:pt x="73" y="116"/>
                  </a:lnTo>
                  <a:lnTo>
                    <a:pt x="57" y="119"/>
                  </a:lnTo>
                  <a:lnTo>
                    <a:pt x="44" y="124"/>
                  </a:lnTo>
                  <a:lnTo>
                    <a:pt x="31" y="129"/>
                  </a:lnTo>
                  <a:lnTo>
                    <a:pt x="19" y="137"/>
                  </a:lnTo>
                  <a:lnTo>
                    <a:pt x="11" y="145"/>
                  </a:lnTo>
                  <a:lnTo>
                    <a:pt x="5" y="153"/>
                  </a:lnTo>
                  <a:lnTo>
                    <a:pt x="1" y="163"/>
                  </a:lnTo>
                  <a:lnTo>
                    <a:pt x="0" y="173"/>
                  </a:lnTo>
                  <a:lnTo>
                    <a:pt x="0" y="187"/>
                  </a:lnTo>
                  <a:lnTo>
                    <a:pt x="0" y="187"/>
                  </a:lnTo>
                  <a:lnTo>
                    <a:pt x="1" y="191"/>
                  </a:lnTo>
                  <a:lnTo>
                    <a:pt x="5" y="192"/>
                  </a:lnTo>
                  <a:lnTo>
                    <a:pt x="70" y="192"/>
                  </a:lnTo>
                  <a:lnTo>
                    <a:pt x="70" y="192"/>
                  </a:lnTo>
                  <a:lnTo>
                    <a:pt x="73" y="191"/>
                  </a:lnTo>
                  <a:lnTo>
                    <a:pt x="75" y="187"/>
                  </a:lnTo>
                  <a:lnTo>
                    <a:pt x="75" y="187"/>
                  </a:lnTo>
                  <a:lnTo>
                    <a:pt x="78" y="178"/>
                  </a:lnTo>
                  <a:lnTo>
                    <a:pt x="81" y="169"/>
                  </a:lnTo>
                  <a:lnTo>
                    <a:pt x="88" y="160"/>
                  </a:lnTo>
                  <a:lnTo>
                    <a:pt x="94" y="152"/>
                  </a:lnTo>
                  <a:lnTo>
                    <a:pt x="102" y="143"/>
                  </a:lnTo>
                  <a:lnTo>
                    <a:pt x="112" y="137"/>
                  </a:lnTo>
                  <a:lnTo>
                    <a:pt x="124" y="130"/>
                  </a:lnTo>
                  <a:lnTo>
                    <a:pt x="135" y="124"/>
                  </a:lnTo>
                  <a:lnTo>
                    <a:pt x="135" y="1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1" name="Freeform 352"/>
            <p:cNvSpPr>
              <a:spLocks/>
            </p:cNvSpPr>
            <p:nvPr/>
          </p:nvSpPr>
          <p:spPr bwMode="auto">
            <a:xfrm>
              <a:off x="10222047" y="1408760"/>
              <a:ext cx="219273" cy="280670"/>
            </a:xfrm>
            <a:custGeom>
              <a:avLst/>
              <a:gdLst>
                <a:gd name="T0" fmla="*/ 77 w 150"/>
                <a:gd name="T1" fmla="*/ 116 h 192"/>
                <a:gd name="T2" fmla="*/ 72 w 150"/>
                <a:gd name="T3" fmla="*/ 109 h 192"/>
                <a:gd name="T4" fmla="*/ 72 w 150"/>
                <a:gd name="T5" fmla="*/ 106 h 192"/>
                <a:gd name="T6" fmla="*/ 73 w 150"/>
                <a:gd name="T7" fmla="*/ 104 h 192"/>
                <a:gd name="T8" fmla="*/ 82 w 150"/>
                <a:gd name="T9" fmla="*/ 94 h 192"/>
                <a:gd name="T10" fmla="*/ 90 w 150"/>
                <a:gd name="T11" fmla="*/ 70 h 192"/>
                <a:gd name="T12" fmla="*/ 91 w 150"/>
                <a:gd name="T13" fmla="*/ 54 h 192"/>
                <a:gd name="T14" fmla="*/ 86 w 150"/>
                <a:gd name="T15" fmla="*/ 33 h 192"/>
                <a:gd name="T16" fmla="*/ 77 w 150"/>
                <a:gd name="T17" fmla="*/ 16 h 192"/>
                <a:gd name="T18" fmla="*/ 64 w 150"/>
                <a:gd name="T19" fmla="*/ 5 h 192"/>
                <a:gd name="T20" fmla="*/ 46 w 150"/>
                <a:gd name="T21" fmla="*/ 0 h 192"/>
                <a:gd name="T22" fmla="*/ 36 w 150"/>
                <a:gd name="T23" fmla="*/ 2 h 192"/>
                <a:gd name="T24" fmla="*/ 20 w 150"/>
                <a:gd name="T25" fmla="*/ 10 h 192"/>
                <a:gd name="T26" fmla="*/ 8 w 150"/>
                <a:gd name="T27" fmla="*/ 23 h 192"/>
                <a:gd name="T28" fmla="*/ 2 w 150"/>
                <a:gd name="T29" fmla="*/ 42 h 192"/>
                <a:gd name="T30" fmla="*/ 0 w 150"/>
                <a:gd name="T31" fmla="*/ 54 h 192"/>
                <a:gd name="T32" fmla="*/ 3 w 150"/>
                <a:gd name="T33" fmla="*/ 83 h 192"/>
                <a:gd name="T34" fmla="*/ 13 w 150"/>
                <a:gd name="T35" fmla="*/ 99 h 192"/>
                <a:gd name="T36" fmla="*/ 18 w 150"/>
                <a:gd name="T37" fmla="*/ 104 h 192"/>
                <a:gd name="T38" fmla="*/ 20 w 150"/>
                <a:gd name="T39" fmla="*/ 109 h 192"/>
                <a:gd name="T40" fmla="*/ 20 w 150"/>
                <a:gd name="T41" fmla="*/ 109 h 192"/>
                <a:gd name="T42" fmla="*/ 15 w 150"/>
                <a:gd name="T43" fmla="*/ 116 h 192"/>
                <a:gd name="T44" fmla="*/ 15 w 150"/>
                <a:gd name="T45" fmla="*/ 116 h 192"/>
                <a:gd name="T46" fmla="*/ 11 w 150"/>
                <a:gd name="T47" fmla="*/ 117 h 192"/>
                <a:gd name="T48" fmla="*/ 11 w 150"/>
                <a:gd name="T49" fmla="*/ 122 h 192"/>
                <a:gd name="T50" fmla="*/ 13 w 150"/>
                <a:gd name="T51" fmla="*/ 124 h 192"/>
                <a:gd name="T52" fmla="*/ 36 w 150"/>
                <a:gd name="T53" fmla="*/ 137 h 192"/>
                <a:gd name="T54" fmla="*/ 54 w 150"/>
                <a:gd name="T55" fmla="*/ 152 h 192"/>
                <a:gd name="T56" fmla="*/ 67 w 150"/>
                <a:gd name="T57" fmla="*/ 169 h 192"/>
                <a:gd name="T58" fmla="*/ 73 w 150"/>
                <a:gd name="T59" fmla="*/ 187 h 192"/>
                <a:gd name="T60" fmla="*/ 75 w 150"/>
                <a:gd name="T61" fmla="*/ 191 h 192"/>
                <a:gd name="T62" fmla="*/ 145 w 150"/>
                <a:gd name="T63" fmla="*/ 192 h 192"/>
                <a:gd name="T64" fmla="*/ 148 w 150"/>
                <a:gd name="T65" fmla="*/ 191 h 192"/>
                <a:gd name="T66" fmla="*/ 150 w 150"/>
                <a:gd name="T67" fmla="*/ 173 h 192"/>
                <a:gd name="T68" fmla="*/ 148 w 150"/>
                <a:gd name="T69" fmla="*/ 163 h 192"/>
                <a:gd name="T70" fmla="*/ 137 w 150"/>
                <a:gd name="T71" fmla="*/ 145 h 192"/>
                <a:gd name="T72" fmla="*/ 117 w 150"/>
                <a:gd name="T73" fmla="*/ 129 h 192"/>
                <a:gd name="T74" fmla="*/ 91 w 150"/>
                <a:gd name="T75" fmla="*/ 119 h 192"/>
                <a:gd name="T76" fmla="*/ 77 w 150"/>
                <a:gd name="T77" fmla="*/ 1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192">
                  <a:moveTo>
                    <a:pt x="77" y="116"/>
                  </a:moveTo>
                  <a:lnTo>
                    <a:pt x="77" y="116"/>
                  </a:lnTo>
                  <a:lnTo>
                    <a:pt x="72" y="112"/>
                  </a:lnTo>
                  <a:lnTo>
                    <a:pt x="72" y="109"/>
                  </a:lnTo>
                  <a:lnTo>
                    <a:pt x="72" y="109"/>
                  </a:lnTo>
                  <a:lnTo>
                    <a:pt x="72" y="106"/>
                  </a:lnTo>
                  <a:lnTo>
                    <a:pt x="73" y="104"/>
                  </a:lnTo>
                  <a:lnTo>
                    <a:pt x="73" y="104"/>
                  </a:lnTo>
                  <a:lnTo>
                    <a:pt x="78" y="99"/>
                  </a:lnTo>
                  <a:lnTo>
                    <a:pt x="82" y="94"/>
                  </a:lnTo>
                  <a:lnTo>
                    <a:pt x="86" y="83"/>
                  </a:lnTo>
                  <a:lnTo>
                    <a:pt x="90" y="70"/>
                  </a:lnTo>
                  <a:lnTo>
                    <a:pt x="91" y="54"/>
                  </a:lnTo>
                  <a:lnTo>
                    <a:pt x="91" y="54"/>
                  </a:lnTo>
                  <a:lnTo>
                    <a:pt x="90" y="42"/>
                  </a:lnTo>
                  <a:lnTo>
                    <a:pt x="86" y="33"/>
                  </a:lnTo>
                  <a:lnTo>
                    <a:pt x="83" y="23"/>
                  </a:lnTo>
                  <a:lnTo>
                    <a:pt x="77" y="16"/>
                  </a:lnTo>
                  <a:lnTo>
                    <a:pt x="70" y="10"/>
                  </a:lnTo>
                  <a:lnTo>
                    <a:pt x="64" y="5"/>
                  </a:lnTo>
                  <a:lnTo>
                    <a:pt x="54" y="2"/>
                  </a:lnTo>
                  <a:lnTo>
                    <a:pt x="46" y="0"/>
                  </a:lnTo>
                  <a:lnTo>
                    <a:pt x="46" y="0"/>
                  </a:lnTo>
                  <a:lnTo>
                    <a:pt x="36" y="2"/>
                  </a:lnTo>
                  <a:lnTo>
                    <a:pt x="28" y="5"/>
                  </a:lnTo>
                  <a:lnTo>
                    <a:pt x="20" y="10"/>
                  </a:lnTo>
                  <a:lnTo>
                    <a:pt x="13" y="16"/>
                  </a:lnTo>
                  <a:lnTo>
                    <a:pt x="8" y="23"/>
                  </a:lnTo>
                  <a:lnTo>
                    <a:pt x="3" y="33"/>
                  </a:lnTo>
                  <a:lnTo>
                    <a:pt x="2" y="42"/>
                  </a:lnTo>
                  <a:lnTo>
                    <a:pt x="0" y="54"/>
                  </a:lnTo>
                  <a:lnTo>
                    <a:pt x="0" y="54"/>
                  </a:lnTo>
                  <a:lnTo>
                    <a:pt x="2" y="70"/>
                  </a:lnTo>
                  <a:lnTo>
                    <a:pt x="3" y="83"/>
                  </a:lnTo>
                  <a:lnTo>
                    <a:pt x="8" y="94"/>
                  </a:lnTo>
                  <a:lnTo>
                    <a:pt x="13" y="99"/>
                  </a:lnTo>
                  <a:lnTo>
                    <a:pt x="18" y="104"/>
                  </a:lnTo>
                  <a:lnTo>
                    <a:pt x="18" y="104"/>
                  </a:lnTo>
                  <a:lnTo>
                    <a:pt x="20" y="106"/>
                  </a:lnTo>
                  <a:lnTo>
                    <a:pt x="20" y="109"/>
                  </a:lnTo>
                  <a:lnTo>
                    <a:pt x="20" y="109"/>
                  </a:lnTo>
                  <a:lnTo>
                    <a:pt x="20" y="109"/>
                  </a:lnTo>
                  <a:lnTo>
                    <a:pt x="18" y="112"/>
                  </a:lnTo>
                  <a:lnTo>
                    <a:pt x="15" y="116"/>
                  </a:lnTo>
                  <a:lnTo>
                    <a:pt x="15" y="116"/>
                  </a:lnTo>
                  <a:lnTo>
                    <a:pt x="15" y="116"/>
                  </a:lnTo>
                  <a:lnTo>
                    <a:pt x="15" y="116"/>
                  </a:lnTo>
                  <a:lnTo>
                    <a:pt x="11" y="117"/>
                  </a:lnTo>
                  <a:lnTo>
                    <a:pt x="10" y="119"/>
                  </a:lnTo>
                  <a:lnTo>
                    <a:pt x="11" y="122"/>
                  </a:lnTo>
                  <a:lnTo>
                    <a:pt x="13" y="124"/>
                  </a:lnTo>
                  <a:lnTo>
                    <a:pt x="13" y="124"/>
                  </a:lnTo>
                  <a:lnTo>
                    <a:pt x="25" y="130"/>
                  </a:lnTo>
                  <a:lnTo>
                    <a:pt x="36" y="137"/>
                  </a:lnTo>
                  <a:lnTo>
                    <a:pt x="46" y="143"/>
                  </a:lnTo>
                  <a:lnTo>
                    <a:pt x="54" y="152"/>
                  </a:lnTo>
                  <a:lnTo>
                    <a:pt x="60" y="160"/>
                  </a:lnTo>
                  <a:lnTo>
                    <a:pt x="67" y="169"/>
                  </a:lnTo>
                  <a:lnTo>
                    <a:pt x="72" y="178"/>
                  </a:lnTo>
                  <a:lnTo>
                    <a:pt x="73" y="187"/>
                  </a:lnTo>
                  <a:lnTo>
                    <a:pt x="73" y="187"/>
                  </a:lnTo>
                  <a:lnTo>
                    <a:pt x="75" y="191"/>
                  </a:lnTo>
                  <a:lnTo>
                    <a:pt x="78" y="192"/>
                  </a:lnTo>
                  <a:lnTo>
                    <a:pt x="145" y="192"/>
                  </a:lnTo>
                  <a:lnTo>
                    <a:pt x="145" y="192"/>
                  </a:lnTo>
                  <a:lnTo>
                    <a:pt x="148" y="191"/>
                  </a:lnTo>
                  <a:lnTo>
                    <a:pt x="150" y="187"/>
                  </a:lnTo>
                  <a:lnTo>
                    <a:pt x="150" y="173"/>
                  </a:lnTo>
                  <a:lnTo>
                    <a:pt x="150" y="173"/>
                  </a:lnTo>
                  <a:lnTo>
                    <a:pt x="148" y="163"/>
                  </a:lnTo>
                  <a:lnTo>
                    <a:pt x="143" y="153"/>
                  </a:lnTo>
                  <a:lnTo>
                    <a:pt x="137" y="145"/>
                  </a:lnTo>
                  <a:lnTo>
                    <a:pt x="129" y="137"/>
                  </a:lnTo>
                  <a:lnTo>
                    <a:pt x="117" y="129"/>
                  </a:lnTo>
                  <a:lnTo>
                    <a:pt x="106" y="124"/>
                  </a:lnTo>
                  <a:lnTo>
                    <a:pt x="91" y="119"/>
                  </a:lnTo>
                  <a:lnTo>
                    <a:pt x="77" y="116"/>
                  </a:lnTo>
                  <a:lnTo>
                    <a:pt x="77"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62" name="Trash"/>
          <p:cNvSpPr>
            <a:spLocks noEditPoints="1"/>
          </p:cNvSpPr>
          <p:nvPr/>
        </p:nvSpPr>
        <p:spPr bwMode="auto">
          <a:xfrm>
            <a:off x="11327622" y="7419559"/>
            <a:ext cx="795963" cy="1002080"/>
          </a:xfrm>
          <a:custGeom>
            <a:avLst/>
            <a:gdLst>
              <a:gd name="T0" fmla="*/ 352 w 363"/>
              <a:gd name="T1" fmla="*/ 80 h 457"/>
              <a:gd name="T2" fmla="*/ 363 w 363"/>
              <a:gd name="T3" fmla="*/ 64 h 457"/>
              <a:gd name="T4" fmla="*/ 358 w 363"/>
              <a:gd name="T5" fmla="*/ 51 h 457"/>
              <a:gd name="T6" fmla="*/ 221 w 363"/>
              <a:gd name="T7" fmla="*/ 38 h 457"/>
              <a:gd name="T8" fmla="*/ 228 w 363"/>
              <a:gd name="T9" fmla="*/ 28 h 457"/>
              <a:gd name="T10" fmla="*/ 228 w 363"/>
              <a:gd name="T11" fmla="*/ 15 h 457"/>
              <a:gd name="T12" fmla="*/ 211 w 363"/>
              <a:gd name="T13" fmla="*/ 3 h 457"/>
              <a:gd name="T14" fmla="*/ 146 w 363"/>
              <a:gd name="T15" fmla="*/ 2 h 457"/>
              <a:gd name="T16" fmla="*/ 133 w 363"/>
              <a:gd name="T17" fmla="*/ 18 h 457"/>
              <a:gd name="T18" fmla="*/ 135 w 363"/>
              <a:gd name="T19" fmla="*/ 26 h 457"/>
              <a:gd name="T20" fmla="*/ 19 w 363"/>
              <a:gd name="T21" fmla="*/ 26 h 457"/>
              <a:gd name="T22" fmla="*/ 1 w 363"/>
              <a:gd name="T23" fmla="*/ 38 h 457"/>
              <a:gd name="T24" fmla="*/ 1 w 363"/>
              <a:gd name="T25" fmla="*/ 52 h 457"/>
              <a:gd name="T26" fmla="*/ 18 w 363"/>
              <a:gd name="T27" fmla="*/ 64 h 457"/>
              <a:gd name="T28" fmla="*/ 39 w 363"/>
              <a:gd name="T29" fmla="*/ 78 h 457"/>
              <a:gd name="T30" fmla="*/ 24 w 363"/>
              <a:gd name="T31" fmla="*/ 85 h 457"/>
              <a:gd name="T32" fmla="*/ 16 w 363"/>
              <a:gd name="T33" fmla="*/ 98 h 457"/>
              <a:gd name="T34" fmla="*/ 50 w 363"/>
              <a:gd name="T35" fmla="*/ 432 h 457"/>
              <a:gd name="T36" fmla="*/ 58 w 363"/>
              <a:gd name="T37" fmla="*/ 448 h 457"/>
              <a:gd name="T38" fmla="*/ 295 w 363"/>
              <a:gd name="T39" fmla="*/ 457 h 457"/>
              <a:gd name="T40" fmla="*/ 304 w 363"/>
              <a:gd name="T41" fmla="*/ 455 h 457"/>
              <a:gd name="T42" fmla="*/ 319 w 363"/>
              <a:gd name="T43" fmla="*/ 431 h 457"/>
              <a:gd name="T44" fmla="*/ 348 w 363"/>
              <a:gd name="T45" fmla="*/ 101 h 457"/>
              <a:gd name="T46" fmla="*/ 334 w 363"/>
              <a:gd name="T47" fmla="*/ 82 h 457"/>
              <a:gd name="T48" fmla="*/ 345 w 363"/>
              <a:gd name="T49" fmla="*/ 82 h 457"/>
              <a:gd name="T50" fmla="*/ 112 w 363"/>
              <a:gd name="T51" fmla="*/ 409 h 457"/>
              <a:gd name="T52" fmla="*/ 106 w 363"/>
              <a:gd name="T53" fmla="*/ 408 h 457"/>
              <a:gd name="T54" fmla="*/ 97 w 363"/>
              <a:gd name="T55" fmla="*/ 396 h 457"/>
              <a:gd name="T56" fmla="*/ 73 w 363"/>
              <a:gd name="T57" fmla="*/ 135 h 457"/>
              <a:gd name="T58" fmla="*/ 84 w 363"/>
              <a:gd name="T59" fmla="*/ 126 h 457"/>
              <a:gd name="T60" fmla="*/ 94 w 363"/>
              <a:gd name="T61" fmla="*/ 129 h 457"/>
              <a:gd name="T62" fmla="*/ 125 w 363"/>
              <a:gd name="T63" fmla="*/ 393 h 457"/>
              <a:gd name="T64" fmla="*/ 122 w 363"/>
              <a:gd name="T65" fmla="*/ 404 h 457"/>
              <a:gd name="T66" fmla="*/ 112 w 363"/>
              <a:gd name="T67" fmla="*/ 409 h 457"/>
              <a:gd name="T68" fmla="*/ 180 w 363"/>
              <a:gd name="T69" fmla="*/ 409 h 457"/>
              <a:gd name="T70" fmla="*/ 167 w 363"/>
              <a:gd name="T71" fmla="*/ 401 h 457"/>
              <a:gd name="T72" fmla="*/ 167 w 363"/>
              <a:gd name="T73" fmla="*/ 140 h 457"/>
              <a:gd name="T74" fmla="*/ 176 w 363"/>
              <a:gd name="T75" fmla="*/ 127 h 457"/>
              <a:gd name="T76" fmla="*/ 180 w 363"/>
              <a:gd name="T77" fmla="*/ 126 h 457"/>
              <a:gd name="T78" fmla="*/ 194 w 363"/>
              <a:gd name="T79" fmla="*/ 134 h 457"/>
              <a:gd name="T80" fmla="*/ 195 w 363"/>
              <a:gd name="T81" fmla="*/ 395 h 457"/>
              <a:gd name="T82" fmla="*/ 187 w 363"/>
              <a:gd name="T83" fmla="*/ 408 h 457"/>
              <a:gd name="T84" fmla="*/ 265 w 363"/>
              <a:gd name="T85" fmla="*/ 396 h 457"/>
              <a:gd name="T86" fmla="*/ 260 w 363"/>
              <a:gd name="T87" fmla="*/ 406 h 457"/>
              <a:gd name="T88" fmla="*/ 251 w 363"/>
              <a:gd name="T89" fmla="*/ 409 h 457"/>
              <a:gd name="T90" fmla="*/ 244 w 363"/>
              <a:gd name="T91" fmla="*/ 408 h 457"/>
              <a:gd name="T92" fmla="*/ 236 w 363"/>
              <a:gd name="T93" fmla="*/ 393 h 457"/>
              <a:gd name="T94" fmla="*/ 264 w 363"/>
              <a:gd name="T95" fmla="*/ 134 h 457"/>
              <a:gd name="T96" fmla="*/ 277 w 363"/>
              <a:gd name="T97" fmla="*/ 126 h 457"/>
              <a:gd name="T98" fmla="*/ 286 w 363"/>
              <a:gd name="T99" fmla="*/ 130 h 457"/>
              <a:gd name="T100" fmla="*/ 265 w 363"/>
              <a:gd name="T101" fmla="*/ 39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 h="457">
                <a:moveTo>
                  <a:pt x="345" y="82"/>
                </a:moveTo>
                <a:lnTo>
                  <a:pt x="345" y="82"/>
                </a:lnTo>
                <a:lnTo>
                  <a:pt x="352" y="80"/>
                </a:lnTo>
                <a:lnTo>
                  <a:pt x="356" y="77"/>
                </a:lnTo>
                <a:lnTo>
                  <a:pt x="361" y="70"/>
                </a:lnTo>
                <a:lnTo>
                  <a:pt x="363" y="64"/>
                </a:lnTo>
                <a:lnTo>
                  <a:pt x="363" y="64"/>
                </a:lnTo>
                <a:lnTo>
                  <a:pt x="361" y="55"/>
                </a:lnTo>
                <a:lnTo>
                  <a:pt x="358" y="51"/>
                </a:lnTo>
                <a:lnTo>
                  <a:pt x="353" y="46"/>
                </a:lnTo>
                <a:lnTo>
                  <a:pt x="345" y="44"/>
                </a:lnTo>
                <a:lnTo>
                  <a:pt x="221" y="38"/>
                </a:lnTo>
                <a:lnTo>
                  <a:pt x="221" y="38"/>
                </a:lnTo>
                <a:lnTo>
                  <a:pt x="226" y="31"/>
                </a:lnTo>
                <a:lnTo>
                  <a:pt x="228" y="28"/>
                </a:lnTo>
                <a:lnTo>
                  <a:pt x="229" y="23"/>
                </a:lnTo>
                <a:lnTo>
                  <a:pt x="229" y="23"/>
                </a:lnTo>
                <a:lnTo>
                  <a:pt x="228" y="15"/>
                </a:lnTo>
                <a:lnTo>
                  <a:pt x="224" y="10"/>
                </a:lnTo>
                <a:lnTo>
                  <a:pt x="218" y="5"/>
                </a:lnTo>
                <a:lnTo>
                  <a:pt x="211" y="3"/>
                </a:lnTo>
                <a:lnTo>
                  <a:pt x="154" y="0"/>
                </a:lnTo>
                <a:lnTo>
                  <a:pt x="154" y="0"/>
                </a:lnTo>
                <a:lnTo>
                  <a:pt x="146" y="2"/>
                </a:lnTo>
                <a:lnTo>
                  <a:pt x="140" y="5"/>
                </a:lnTo>
                <a:lnTo>
                  <a:pt x="136" y="10"/>
                </a:lnTo>
                <a:lnTo>
                  <a:pt x="133" y="18"/>
                </a:lnTo>
                <a:lnTo>
                  <a:pt x="133" y="18"/>
                </a:lnTo>
                <a:lnTo>
                  <a:pt x="135" y="23"/>
                </a:lnTo>
                <a:lnTo>
                  <a:pt x="135" y="26"/>
                </a:lnTo>
                <a:lnTo>
                  <a:pt x="140" y="33"/>
                </a:lnTo>
                <a:lnTo>
                  <a:pt x="19" y="26"/>
                </a:lnTo>
                <a:lnTo>
                  <a:pt x="19" y="26"/>
                </a:lnTo>
                <a:lnTo>
                  <a:pt x="13" y="28"/>
                </a:lnTo>
                <a:lnTo>
                  <a:pt x="6" y="31"/>
                </a:lnTo>
                <a:lnTo>
                  <a:pt x="1" y="38"/>
                </a:lnTo>
                <a:lnTo>
                  <a:pt x="0" y="44"/>
                </a:lnTo>
                <a:lnTo>
                  <a:pt x="0" y="44"/>
                </a:lnTo>
                <a:lnTo>
                  <a:pt x="1" y="52"/>
                </a:lnTo>
                <a:lnTo>
                  <a:pt x="4" y="59"/>
                </a:lnTo>
                <a:lnTo>
                  <a:pt x="9" y="62"/>
                </a:lnTo>
                <a:lnTo>
                  <a:pt x="18" y="64"/>
                </a:lnTo>
                <a:lnTo>
                  <a:pt x="285" y="78"/>
                </a:lnTo>
                <a:lnTo>
                  <a:pt x="39" y="78"/>
                </a:lnTo>
                <a:lnTo>
                  <a:pt x="39" y="78"/>
                </a:lnTo>
                <a:lnTo>
                  <a:pt x="34" y="78"/>
                </a:lnTo>
                <a:lnTo>
                  <a:pt x="29" y="82"/>
                </a:lnTo>
                <a:lnTo>
                  <a:pt x="24" y="85"/>
                </a:lnTo>
                <a:lnTo>
                  <a:pt x="21" y="88"/>
                </a:lnTo>
                <a:lnTo>
                  <a:pt x="18" y="93"/>
                </a:lnTo>
                <a:lnTo>
                  <a:pt x="16" y="98"/>
                </a:lnTo>
                <a:lnTo>
                  <a:pt x="14" y="104"/>
                </a:lnTo>
                <a:lnTo>
                  <a:pt x="14" y="111"/>
                </a:lnTo>
                <a:lnTo>
                  <a:pt x="50" y="432"/>
                </a:lnTo>
                <a:lnTo>
                  <a:pt x="50" y="432"/>
                </a:lnTo>
                <a:lnTo>
                  <a:pt x="53" y="442"/>
                </a:lnTo>
                <a:lnTo>
                  <a:pt x="58" y="448"/>
                </a:lnTo>
                <a:lnTo>
                  <a:pt x="66" y="455"/>
                </a:lnTo>
                <a:lnTo>
                  <a:pt x="76" y="457"/>
                </a:lnTo>
                <a:lnTo>
                  <a:pt x="295" y="457"/>
                </a:lnTo>
                <a:lnTo>
                  <a:pt x="295" y="457"/>
                </a:lnTo>
                <a:lnTo>
                  <a:pt x="299" y="457"/>
                </a:lnTo>
                <a:lnTo>
                  <a:pt x="304" y="455"/>
                </a:lnTo>
                <a:lnTo>
                  <a:pt x="311" y="448"/>
                </a:lnTo>
                <a:lnTo>
                  <a:pt x="317" y="440"/>
                </a:lnTo>
                <a:lnTo>
                  <a:pt x="319" y="431"/>
                </a:lnTo>
                <a:lnTo>
                  <a:pt x="348" y="109"/>
                </a:lnTo>
                <a:lnTo>
                  <a:pt x="348" y="109"/>
                </a:lnTo>
                <a:lnTo>
                  <a:pt x="348" y="101"/>
                </a:lnTo>
                <a:lnTo>
                  <a:pt x="345" y="93"/>
                </a:lnTo>
                <a:lnTo>
                  <a:pt x="340" y="86"/>
                </a:lnTo>
                <a:lnTo>
                  <a:pt x="334" y="82"/>
                </a:lnTo>
                <a:lnTo>
                  <a:pt x="343" y="82"/>
                </a:lnTo>
                <a:lnTo>
                  <a:pt x="343" y="82"/>
                </a:lnTo>
                <a:lnTo>
                  <a:pt x="345" y="82"/>
                </a:lnTo>
                <a:lnTo>
                  <a:pt x="345" y="82"/>
                </a:lnTo>
                <a:close/>
                <a:moveTo>
                  <a:pt x="112" y="409"/>
                </a:moveTo>
                <a:lnTo>
                  <a:pt x="112" y="409"/>
                </a:lnTo>
                <a:lnTo>
                  <a:pt x="112" y="409"/>
                </a:lnTo>
                <a:lnTo>
                  <a:pt x="112" y="409"/>
                </a:lnTo>
                <a:lnTo>
                  <a:pt x="106" y="408"/>
                </a:lnTo>
                <a:lnTo>
                  <a:pt x="102" y="406"/>
                </a:lnTo>
                <a:lnTo>
                  <a:pt x="99" y="401"/>
                </a:lnTo>
                <a:lnTo>
                  <a:pt x="97" y="396"/>
                </a:lnTo>
                <a:lnTo>
                  <a:pt x="71" y="142"/>
                </a:lnTo>
                <a:lnTo>
                  <a:pt x="71" y="142"/>
                </a:lnTo>
                <a:lnTo>
                  <a:pt x="73" y="135"/>
                </a:lnTo>
                <a:lnTo>
                  <a:pt x="75" y="130"/>
                </a:lnTo>
                <a:lnTo>
                  <a:pt x="79" y="127"/>
                </a:lnTo>
                <a:lnTo>
                  <a:pt x="84" y="126"/>
                </a:lnTo>
                <a:lnTo>
                  <a:pt x="84" y="126"/>
                </a:lnTo>
                <a:lnTo>
                  <a:pt x="89" y="126"/>
                </a:lnTo>
                <a:lnTo>
                  <a:pt x="94" y="129"/>
                </a:lnTo>
                <a:lnTo>
                  <a:pt x="99" y="134"/>
                </a:lnTo>
                <a:lnTo>
                  <a:pt x="101" y="139"/>
                </a:lnTo>
                <a:lnTo>
                  <a:pt x="125" y="393"/>
                </a:lnTo>
                <a:lnTo>
                  <a:pt x="125" y="393"/>
                </a:lnTo>
                <a:lnTo>
                  <a:pt x="125" y="400"/>
                </a:lnTo>
                <a:lnTo>
                  <a:pt x="122" y="404"/>
                </a:lnTo>
                <a:lnTo>
                  <a:pt x="119" y="408"/>
                </a:lnTo>
                <a:lnTo>
                  <a:pt x="112" y="409"/>
                </a:lnTo>
                <a:lnTo>
                  <a:pt x="112" y="409"/>
                </a:lnTo>
                <a:close/>
                <a:moveTo>
                  <a:pt x="180" y="409"/>
                </a:moveTo>
                <a:lnTo>
                  <a:pt x="180" y="409"/>
                </a:lnTo>
                <a:lnTo>
                  <a:pt x="180" y="409"/>
                </a:lnTo>
                <a:lnTo>
                  <a:pt x="176" y="408"/>
                </a:lnTo>
                <a:lnTo>
                  <a:pt x="171" y="404"/>
                </a:lnTo>
                <a:lnTo>
                  <a:pt x="167" y="401"/>
                </a:lnTo>
                <a:lnTo>
                  <a:pt x="167" y="395"/>
                </a:lnTo>
                <a:lnTo>
                  <a:pt x="167" y="140"/>
                </a:lnTo>
                <a:lnTo>
                  <a:pt x="167" y="140"/>
                </a:lnTo>
                <a:lnTo>
                  <a:pt x="167" y="134"/>
                </a:lnTo>
                <a:lnTo>
                  <a:pt x="171" y="130"/>
                </a:lnTo>
                <a:lnTo>
                  <a:pt x="176" y="127"/>
                </a:lnTo>
                <a:lnTo>
                  <a:pt x="180" y="126"/>
                </a:lnTo>
                <a:lnTo>
                  <a:pt x="180" y="126"/>
                </a:lnTo>
                <a:lnTo>
                  <a:pt x="180" y="126"/>
                </a:lnTo>
                <a:lnTo>
                  <a:pt x="187" y="127"/>
                </a:lnTo>
                <a:lnTo>
                  <a:pt x="190" y="130"/>
                </a:lnTo>
                <a:lnTo>
                  <a:pt x="194" y="134"/>
                </a:lnTo>
                <a:lnTo>
                  <a:pt x="195" y="140"/>
                </a:lnTo>
                <a:lnTo>
                  <a:pt x="195" y="395"/>
                </a:lnTo>
                <a:lnTo>
                  <a:pt x="195" y="395"/>
                </a:lnTo>
                <a:lnTo>
                  <a:pt x="194" y="401"/>
                </a:lnTo>
                <a:lnTo>
                  <a:pt x="190" y="404"/>
                </a:lnTo>
                <a:lnTo>
                  <a:pt x="187" y="408"/>
                </a:lnTo>
                <a:lnTo>
                  <a:pt x="180" y="409"/>
                </a:lnTo>
                <a:lnTo>
                  <a:pt x="180" y="409"/>
                </a:lnTo>
                <a:close/>
                <a:moveTo>
                  <a:pt x="265" y="396"/>
                </a:moveTo>
                <a:lnTo>
                  <a:pt x="265" y="396"/>
                </a:lnTo>
                <a:lnTo>
                  <a:pt x="264" y="401"/>
                </a:lnTo>
                <a:lnTo>
                  <a:pt x="260" y="406"/>
                </a:lnTo>
                <a:lnTo>
                  <a:pt x="255" y="408"/>
                </a:lnTo>
                <a:lnTo>
                  <a:pt x="251" y="409"/>
                </a:lnTo>
                <a:lnTo>
                  <a:pt x="251" y="409"/>
                </a:lnTo>
                <a:lnTo>
                  <a:pt x="249" y="409"/>
                </a:lnTo>
                <a:lnTo>
                  <a:pt x="249" y="409"/>
                </a:lnTo>
                <a:lnTo>
                  <a:pt x="244" y="408"/>
                </a:lnTo>
                <a:lnTo>
                  <a:pt x="239" y="404"/>
                </a:lnTo>
                <a:lnTo>
                  <a:pt x="238" y="400"/>
                </a:lnTo>
                <a:lnTo>
                  <a:pt x="236" y="393"/>
                </a:lnTo>
                <a:lnTo>
                  <a:pt x="262" y="139"/>
                </a:lnTo>
                <a:lnTo>
                  <a:pt x="262" y="139"/>
                </a:lnTo>
                <a:lnTo>
                  <a:pt x="264" y="134"/>
                </a:lnTo>
                <a:lnTo>
                  <a:pt x="267" y="129"/>
                </a:lnTo>
                <a:lnTo>
                  <a:pt x="272" y="126"/>
                </a:lnTo>
                <a:lnTo>
                  <a:pt x="277" y="126"/>
                </a:lnTo>
                <a:lnTo>
                  <a:pt x="277" y="126"/>
                </a:lnTo>
                <a:lnTo>
                  <a:pt x="283" y="127"/>
                </a:lnTo>
                <a:lnTo>
                  <a:pt x="286" y="130"/>
                </a:lnTo>
                <a:lnTo>
                  <a:pt x="290" y="135"/>
                </a:lnTo>
                <a:lnTo>
                  <a:pt x="290" y="142"/>
                </a:lnTo>
                <a:lnTo>
                  <a:pt x="265" y="396"/>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63" name="Car"/>
          <p:cNvSpPr>
            <a:spLocks/>
          </p:cNvSpPr>
          <p:nvPr/>
        </p:nvSpPr>
        <p:spPr bwMode="auto">
          <a:xfrm>
            <a:off x="15379796" y="3503334"/>
            <a:ext cx="999887" cy="447318"/>
          </a:xfrm>
          <a:custGeom>
            <a:avLst/>
            <a:gdLst>
              <a:gd name="T0" fmla="*/ 384 w 456"/>
              <a:gd name="T1" fmla="*/ 70 h 204"/>
              <a:gd name="T2" fmla="*/ 378 w 456"/>
              <a:gd name="T3" fmla="*/ 69 h 204"/>
              <a:gd name="T4" fmla="*/ 291 w 456"/>
              <a:gd name="T5" fmla="*/ 5 h 204"/>
              <a:gd name="T6" fmla="*/ 287 w 456"/>
              <a:gd name="T7" fmla="*/ 2 h 204"/>
              <a:gd name="T8" fmla="*/ 127 w 456"/>
              <a:gd name="T9" fmla="*/ 0 h 204"/>
              <a:gd name="T10" fmla="*/ 122 w 456"/>
              <a:gd name="T11" fmla="*/ 2 h 204"/>
              <a:gd name="T12" fmla="*/ 114 w 456"/>
              <a:gd name="T13" fmla="*/ 5 h 204"/>
              <a:gd name="T14" fmla="*/ 62 w 456"/>
              <a:gd name="T15" fmla="*/ 62 h 204"/>
              <a:gd name="T16" fmla="*/ 58 w 456"/>
              <a:gd name="T17" fmla="*/ 66 h 204"/>
              <a:gd name="T18" fmla="*/ 50 w 456"/>
              <a:gd name="T19" fmla="*/ 69 h 204"/>
              <a:gd name="T20" fmla="*/ 21 w 456"/>
              <a:gd name="T21" fmla="*/ 70 h 204"/>
              <a:gd name="T22" fmla="*/ 13 w 456"/>
              <a:gd name="T23" fmla="*/ 72 h 204"/>
              <a:gd name="T24" fmla="*/ 1 w 456"/>
              <a:gd name="T25" fmla="*/ 83 h 204"/>
              <a:gd name="T26" fmla="*/ 0 w 456"/>
              <a:gd name="T27" fmla="*/ 136 h 204"/>
              <a:gd name="T28" fmla="*/ 1 w 456"/>
              <a:gd name="T29" fmla="*/ 145 h 204"/>
              <a:gd name="T30" fmla="*/ 13 w 456"/>
              <a:gd name="T31" fmla="*/ 157 h 204"/>
              <a:gd name="T32" fmla="*/ 42 w 456"/>
              <a:gd name="T33" fmla="*/ 158 h 204"/>
              <a:gd name="T34" fmla="*/ 49 w 456"/>
              <a:gd name="T35" fmla="*/ 160 h 204"/>
              <a:gd name="T36" fmla="*/ 60 w 456"/>
              <a:gd name="T37" fmla="*/ 167 h 204"/>
              <a:gd name="T38" fmla="*/ 62 w 456"/>
              <a:gd name="T39" fmla="*/ 173 h 204"/>
              <a:gd name="T40" fmla="*/ 70 w 456"/>
              <a:gd name="T41" fmla="*/ 186 h 204"/>
              <a:gd name="T42" fmla="*/ 80 w 456"/>
              <a:gd name="T43" fmla="*/ 196 h 204"/>
              <a:gd name="T44" fmla="*/ 93 w 456"/>
              <a:gd name="T45" fmla="*/ 202 h 204"/>
              <a:gd name="T46" fmla="*/ 107 w 456"/>
              <a:gd name="T47" fmla="*/ 204 h 204"/>
              <a:gd name="T48" fmla="*/ 115 w 456"/>
              <a:gd name="T49" fmla="*/ 204 h 204"/>
              <a:gd name="T50" fmla="*/ 128 w 456"/>
              <a:gd name="T51" fmla="*/ 199 h 204"/>
              <a:gd name="T52" fmla="*/ 140 w 456"/>
              <a:gd name="T53" fmla="*/ 191 h 204"/>
              <a:gd name="T54" fmla="*/ 150 w 456"/>
              <a:gd name="T55" fmla="*/ 180 h 204"/>
              <a:gd name="T56" fmla="*/ 151 w 456"/>
              <a:gd name="T57" fmla="*/ 173 h 204"/>
              <a:gd name="T58" fmla="*/ 159 w 456"/>
              <a:gd name="T59" fmla="*/ 162 h 204"/>
              <a:gd name="T60" fmla="*/ 172 w 456"/>
              <a:gd name="T61" fmla="*/ 158 h 204"/>
              <a:gd name="T62" fmla="*/ 272 w 456"/>
              <a:gd name="T63" fmla="*/ 158 h 204"/>
              <a:gd name="T64" fmla="*/ 285 w 456"/>
              <a:gd name="T65" fmla="*/ 162 h 204"/>
              <a:gd name="T66" fmla="*/ 293 w 456"/>
              <a:gd name="T67" fmla="*/ 173 h 204"/>
              <a:gd name="T68" fmla="*/ 295 w 456"/>
              <a:gd name="T69" fmla="*/ 180 h 204"/>
              <a:gd name="T70" fmla="*/ 304 w 456"/>
              <a:gd name="T71" fmla="*/ 191 h 204"/>
              <a:gd name="T72" fmla="*/ 316 w 456"/>
              <a:gd name="T73" fmla="*/ 199 h 204"/>
              <a:gd name="T74" fmla="*/ 329 w 456"/>
              <a:gd name="T75" fmla="*/ 204 h 204"/>
              <a:gd name="T76" fmla="*/ 337 w 456"/>
              <a:gd name="T77" fmla="*/ 204 h 204"/>
              <a:gd name="T78" fmla="*/ 352 w 456"/>
              <a:gd name="T79" fmla="*/ 202 h 204"/>
              <a:gd name="T80" fmla="*/ 365 w 456"/>
              <a:gd name="T81" fmla="*/ 196 h 204"/>
              <a:gd name="T82" fmla="*/ 376 w 456"/>
              <a:gd name="T83" fmla="*/ 186 h 204"/>
              <a:gd name="T84" fmla="*/ 383 w 456"/>
              <a:gd name="T85" fmla="*/ 173 h 204"/>
              <a:gd name="T86" fmla="*/ 386 w 456"/>
              <a:gd name="T87" fmla="*/ 167 h 204"/>
              <a:gd name="T88" fmla="*/ 396 w 456"/>
              <a:gd name="T89" fmla="*/ 160 h 204"/>
              <a:gd name="T90" fmla="*/ 433 w 456"/>
              <a:gd name="T91" fmla="*/ 158 h 204"/>
              <a:gd name="T92" fmla="*/ 441 w 456"/>
              <a:gd name="T93" fmla="*/ 157 h 204"/>
              <a:gd name="T94" fmla="*/ 454 w 456"/>
              <a:gd name="T95" fmla="*/ 145 h 204"/>
              <a:gd name="T96" fmla="*/ 456 w 456"/>
              <a:gd name="T97" fmla="*/ 92 h 204"/>
              <a:gd name="T98" fmla="*/ 454 w 456"/>
              <a:gd name="T99" fmla="*/ 83 h 204"/>
              <a:gd name="T100" fmla="*/ 441 w 456"/>
              <a:gd name="T101" fmla="*/ 72 h 204"/>
              <a:gd name="T102" fmla="*/ 433 w 456"/>
              <a:gd name="T103" fmla="*/ 7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6" h="204">
                <a:moveTo>
                  <a:pt x="433" y="70"/>
                </a:moveTo>
                <a:lnTo>
                  <a:pt x="384" y="70"/>
                </a:lnTo>
                <a:lnTo>
                  <a:pt x="384" y="70"/>
                </a:lnTo>
                <a:lnTo>
                  <a:pt x="378" y="69"/>
                </a:lnTo>
                <a:lnTo>
                  <a:pt x="371" y="66"/>
                </a:lnTo>
                <a:lnTo>
                  <a:pt x="291" y="5"/>
                </a:lnTo>
                <a:lnTo>
                  <a:pt x="291" y="5"/>
                </a:lnTo>
                <a:lnTo>
                  <a:pt x="287" y="2"/>
                </a:lnTo>
                <a:lnTo>
                  <a:pt x="278" y="0"/>
                </a:lnTo>
                <a:lnTo>
                  <a:pt x="127" y="0"/>
                </a:lnTo>
                <a:lnTo>
                  <a:pt x="127" y="0"/>
                </a:lnTo>
                <a:lnTo>
                  <a:pt x="122" y="2"/>
                </a:lnTo>
                <a:lnTo>
                  <a:pt x="117" y="4"/>
                </a:lnTo>
                <a:lnTo>
                  <a:pt x="114" y="5"/>
                </a:lnTo>
                <a:lnTo>
                  <a:pt x="110" y="8"/>
                </a:lnTo>
                <a:lnTo>
                  <a:pt x="62" y="62"/>
                </a:lnTo>
                <a:lnTo>
                  <a:pt x="62" y="62"/>
                </a:lnTo>
                <a:lnTo>
                  <a:pt x="58" y="66"/>
                </a:lnTo>
                <a:lnTo>
                  <a:pt x="55" y="69"/>
                </a:lnTo>
                <a:lnTo>
                  <a:pt x="50" y="69"/>
                </a:lnTo>
                <a:lnTo>
                  <a:pt x="45" y="70"/>
                </a:lnTo>
                <a:lnTo>
                  <a:pt x="21" y="70"/>
                </a:lnTo>
                <a:lnTo>
                  <a:pt x="21" y="70"/>
                </a:lnTo>
                <a:lnTo>
                  <a:pt x="13" y="72"/>
                </a:lnTo>
                <a:lnTo>
                  <a:pt x="6" y="77"/>
                </a:lnTo>
                <a:lnTo>
                  <a:pt x="1" y="83"/>
                </a:lnTo>
                <a:lnTo>
                  <a:pt x="0" y="92"/>
                </a:lnTo>
                <a:lnTo>
                  <a:pt x="0" y="136"/>
                </a:lnTo>
                <a:lnTo>
                  <a:pt x="0" y="136"/>
                </a:lnTo>
                <a:lnTo>
                  <a:pt x="1" y="145"/>
                </a:lnTo>
                <a:lnTo>
                  <a:pt x="6" y="152"/>
                </a:lnTo>
                <a:lnTo>
                  <a:pt x="13" y="157"/>
                </a:lnTo>
                <a:lnTo>
                  <a:pt x="21" y="158"/>
                </a:lnTo>
                <a:lnTo>
                  <a:pt x="42" y="158"/>
                </a:lnTo>
                <a:lnTo>
                  <a:pt x="42" y="158"/>
                </a:lnTo>
                <a:lnTo>
                  <a:pt x="49" y="160"/>
                </a:lnTo>
                <a:lnTo>
                  <a:pt x="55" y="162"/>
                </a:lnTo>
                <a:lnTo>
                  <a:pt x="60" y="167"/>
                </a:lnTo>
                <a:lnTo>
                  <a:pt x="62" y="173"/>
                </a:lnTo>
                <a:lnTo>
                  <a:pt x="62" y="173"/>
                </a:lnTo>
                <a:lnTo>
                  <a:pt x="65" y="180"/>
                </a:lnTo>
                <a:lnTo>
                  <a:pt x="70" y="186"/>
                </a:lnTo>
                <a:lnTo>
                  <a:pt x="73" y="191"/>
                </a:lnTo>
                <a:lnTo>
                  <a:pt x="80" y="196"/>
                </a:lnTo>
                <a:lnTo>
                  <a:pt x="86" y="199"/>
                </a:lnTo>
                <a:lnTo>
                  <a:pt x="93" y="202"/>
                </a:lnTo>
                <a:lnTo>
                  <a:pt x="99" y="204"/>
                </a:lnTo>
                <a:lnTo>
                  <a:pt x="107" y="204"/>
                </a:lnTo>
                <a:lnTo>
                  <a:pt x="107" y="204"/>
                </a:lnTo>
                <a:lnTo>
                  <a:pt x="115" y="204"/>
                </a:lnTo>
                <a:lnTo>
                  <a:pt x="122" y="202"/>
                </a:lnTo>
                <a:lnTo>
                  <a:pt x="128" y="199"/>
                </a:lnTo>
                <a:lnTo>
                  <a:pt x="135" y="196"/>
                </a:lnTo>
                <a:lnTo>
                  <a:pt x="140" y="191"/>
                </a:lnTo>
                <a:lnTo>
                  <a:pt x="145" y="186"/>
                </a:lnTo>
                <a:lnTo>
                  <a:pt x="150" y="180"/>
                </a:lnTo>
                <a:lnTo>
                  <a:pt x="151" y="173"/>
                </a:lnTo>
                <a:lnTo>
                  <a:pt x="151" y="173"/>
                </a:lnTo>
                <a:lnTo>
                  <a:pt x="155" y="167"/>
                </a:lnTo>
                <a:lnTo>
                  <a:pt x="159" y="162"/>
                </a:lnTo>
                <a:lnTo>
                  <a:pt x="166" y="160"/>
                </a:lnTo>
                <a:lnTo>
                  <a:pt x="172" y="158"/>
                </a:lnTo>
                <a:lnTo>
                  <a:pt x="272" y="158"/>
                </a:lnTo>
                <a:lnTo>
                  <a:pt x="272" y="158"/>
                </a:lnTo>
                <a:lnTo>
                  <a:pt x="278" y="160"/>
                </a:lnTo>
                <a:lnTo>
                  <a:pt x="285" y="162"/>
                </a:lnTo>
                <a:lnTo>
                  <a:pt x="290" y="167"/>
                </a:lnTo>
                <a:lnTo>
                  <a:pt x="293" y="173"/>
                </a:lnTo>
                <a:lnTo>
                  <a:pt x="293" y="173"/>
                </a:lnTo>
                <a:lnTo>
                  <a:pt x="295" y="180"/>
                </a:lnTo>
                <a:lnTo>
                  <a:pt x="300" y="186"/>
                </a:lnTo>
                <a:lnTo>
                  <a:pt x="304" y="191"/>
                </a:lnTo>
                <a:lnTo>
                  <a:pt x="309" y="196"/>
                </a:lnTo>
                <a:lnTo>
                  <a:pt x="316" y="199"/>
                </a:lnTo>
                <a:lnTo>
                  <a:pt x="322" y="202"/>
                </a:lnTo>
                <a:lnTo>
                  <a:pt x="329" y="204"/>
                </a:lnTo>
                <a:lnTo>
                  <a:pt x="337" y="204"/>
                </a:lnTo>
                <a:lnTo>
                  <a:pt x="337" y="204"/>
                </a:lnTo>
                <a:lnTo>
                  <a:pt x="345" y="204"/>
                </a:lnTo>
                <a:lnTo>
                  <a:pt x="352" y="202"/>
                </a:lnTo>
                <a:lnTo>
                  <a:pt x="358" y="199"/>
                </a:lnTo>
                <a:lnTo>
                  <a:pt x="365" y="196"/>
                </a:lnTo>
                <a:lnTo>
                  <a:pt x="371" y="191"/>
                </a:lnTo>
                <a:lnTo>
                  <a:pt x="376" y="186"/>
                </a:lnTo>
                <a:lnTo>
                  <a:pt x="379" y="180"/>
                </a:lnTo>
                <a:lnTo>
                  <a:pt x="383" y="173"/>
                </a:lnTo>
                <a:lnTo>
                  <a:pt x="383" y="173"/>
                </a:lnTo>
                <a:lnTo>
                  <a:pt x="386" y="167"/>
                </a:lnTo>
                <a:lnTo>
                  <a:pt x="391" y="162"/>
                </a:lnTo>
                <a:lnTo>
                  <a:pt x="396" y="160"/>
                </a:lnTo>
                <a:lnTo>
                  <a:pt x="402" y="158"/>
                </a:lnTo>
                <a:lnTo>
                  <a:pt x="433" y="158"/>
                </a:lnTo>
                <a:lnTo>
                  <a:pt x="433" y="158"/>
                </a:lnTo>
                <a:lnTo>
                  <a:pt x="441" y="157"/>
                </a:lnTo>
                <a:lnTo>
                  <a:pt x="449" y="152"/>
                </a:lnTo>
                <a:lnTo>
                  <a:pt x="454" y="145"/>
                </a:lnTo>
                <a:lnTo>
                  <a:pt x="456" y="136"/>
                </a:lnTo>
                <a:lnTo>
                  <a:pt x="456" y="92"/>
                </a:lnTo>
                <a:lnTo>
                  <a:pt x="456" y="92"/>
                </a:lnTo>
                <a:lnTo>
                  <a:pt x="454" y="83"/>
                </a:lnTo>
                <a:lnTo>
                  <a:pt x="449" y="77"/>
                </a:lnTo>
                <a:lnTo>
                  <a:pt x="441" y="72"/>
                </a:lnTo>
                <a:lnTo>
                  <a:pt x="433" y="70"/>
                </a:lnTo>
                <a:lnTo>
                  <a:pt x="433" y="70"/>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97" name="Truck"/>
          <p:cNvGrpSpPr/>
          <p:nvPr/>
        </p:nvGrpSpPr>
        <p:grpSpPr>
          <a:xfrm>
            <a:off x="15379796" y="4906685"/>
            <a:ext cx="999887" cy="603002"/>
            <a:chOff x="9774729" y="3271123"/>
            <a:chExt cx="666591" cy="402001"/>
          </a:xfrm>
        </p:grpSpPr>
        <p:sp>
          <p:nvSpPr>
            <p:cNvPr id="364" name="Freeform 355"/>
            <p:cNvSpPr>
              <a:spLocks noEditPoints="1"/>
            </p:cNvSpPr>
            <p:nvPr/>
          </p:nvSpPr>
          <p:spPr bwMode="auto">
            <a:xfrm>
              <a:off x="10309756" y="3399763"/>
              <a:ext cx="131564" cy="192961"/>
            </a:xfrm>
            <a:custGeom>
              <a:avLst/>
              <a:gdLst>
                <a:gd name="T0" fmla="*/ 54 w 90"/>
                <a:gd name="T1" fmla="*/ 0 h 132"/>
                <a:gd name="T2" fmla="*/ 10 w 90"/>
                <a:gd name="T3" fmla="*/ 0 h 132"/>
                <a:gd name="T4" fmla="*/ 10 w 90"/>
                <a:gd name="T5" fmla="*/ 0 h 132"/>
                <a:gd name="T6" fmla="*/ 7 w 90"/>
                <a:gd name="T7" fmla="*/ 0 h 132"/>
                <a:gd name="T8" fmla="*/ 4 w 90"/>
                <a:gd name="T9" fmla="*/ 3 h 132"/>
                <a:gd name="T10" fmla="*/ 2 w 90"/>
                <a:gd name="T11" fmla="*/ 5 h 132"/>
                <a:gd name="T12" fmla="*/ 0 w 90"/>
                <a:gd name="T13" fmla="*/ 8 h 132"/>
                <a:gd name="T14" fmla="*/ 0 w 90"/>
                <a:gd name="T15" fmla="*/ 124 h 132"/>
                <a:gd name="T16" fmla="*/ 0 w 90"/>
                <a:gd name="T17" fmla="*/ 124 h 132"/>
                <a:gd name="T18" fmla="*/ 2 w 90"/>
                <a:gd name="T19" fmla="*/ 127 h 132"/>
                <a:gd name="T20" fmla="*/ 4 w 90"/>
                <a:gd name="T21" fmla="*/ 130 h 132"/>
                <a:gd name="T22" fmla="*/ 7 w 90"/>
                <a:gd name="T23" fmla="*/ 132 h 132"/>
                <a:gd name="T24" fmla="*/ 10 w 90"/>
                <a:gd name="T25" fmla="*/ 132 h 132"/>
                <a:gd name="T26" fmla="*/ 80 w 90"/>
                <a:gd name="T27" fmla="*/ 132 h 132"/>
                <a:gd name="T28" fmla="*/ 80 w 90"/>
                <a:gd name="T29" fmla="*/ 132 h 132"/>
                <a:gd name="T30" fmla="*/ 83 w 90"/>
                <a:gd name="T31" fmla="*/ 132 h 132"/>
                <a:gd name="T32" fmla="*/ 87 w 90"/>
                <a:gd name="T33" fmla="*/ 130 h 132"/>
                <a:gd name="T34" fmla="*/ 88 w 90"/>
                <a:gd name="T35" fmla="*/ 127 h 132"/>
                <a:gd name="T36" fmla="*/ 90 w 90"/>
                <a:gd name="T37" fmla="*/ 124 h 132"/>
                <a:gd name="T38" fmla="*/ 90 w 90"/>
                <a:gd name="T39" fmla="*/ 47 h 132"/>
                <a:gd name="T40" fmla="*/ 90 w 90"/>
                <a:gd name="T41" fmla="*/ 47 h 132"/>
                <a:gd name="T42" fmla="*/ 88 w 90"/>
                <a:gd name="T43" fmla="*/ 42 h 132"/>
                <a:gd name="T44" fmla="*/ 62 w 90"/>
                <a:gd name="T45" fmla="*/ 3 h 132"/>
                <a:gd name="T46" fmla="*/ 62 w 90"/>
                <a:gd name="T47" fmla="*/ 3 h 132"/>
                <a:gd name="T48" fmla="*/ 59 w 90"/>
                <a:gd name="T49" fmla="*/ 1 h 132"/>
                <a:gd name="T50" fmla="*/ 54 w 90"/>
                <a:gd name="T51" fmla="*/ 0 h 132"/>
                <a:gd name="T52" fmla="*/ 54 w 90"/>
                <a:gd name="T53" fmla="*/ 0 h 132"/>
                <a:gd name="T54" fmla="*/ 23 w 90"/>
                <a:gd name="T55" fmla="*/ 32 h 132"/>
                <a:gd name="T56" fmla="*/ 23 w 90"/>
                <a:gd name="T57" fmla="*/ 19 h 132"/>
                <a:gd name="T58" fmla="*/ 23 w 90"/>
                <a:gd name="T59" fmla="*/ 19 h 132"/>
                <a:gd name="T60" fmla="*/ 23 w 90"/>
                <a:gd name="T61" fmla="*/ 16 h 132"/>
                <a:gd name="T62" fmla="*/ 25 w 90"/>
                <a:gd name="T63" fmla="*/ 13 h 132"/>
                <a:gd name="T64" fmla="*/ 28 w 90"/>
                <a:gd name="T65" fmla="*/ 11 h 132"/>
                <a:gd name="T66" fmla="*/ 31 w 90"/>
                <a:gd name="T67" fmla="*/ 9 h 132"/>
                <a:gd name="T68" fmla="*/ 51 w 90"/>
                <a:gd name="T69" fmla="*/ 9 h 132"/>
                <a:gd name="T70" fmla="*/ 51 w 90"/>
                <a:gd name="T71" fmla="*/ 9 h 132"/>
                <a:gd name="T72" fmla="*/ 54 w 90"/>
                <a:gd name="T73" fmla="*/ 11 h 132"/>
                <a:gd name="T74" fmla="*/ 57 w 90"/>
                <a:gd name="T75" fmla="*/ 14 h 132"/>
                <a:gd name="T76" fmla="*/ 67 w 90"/>
                <a:gd name="T77" fmla="*/ 27 h 132"/>
                <a:gd name="T78" fmla="*/ 67 w 90"/>
                <a:gd name="T79" fmla="*/ 27 h 132"/>
                <a:gd name="T80" fmla="*/ 69 w 90"/>
                <a:gd name="T81" fmla="*/ 32 h 132"/>
                <a:gd name="T82" fmla="*/ 67 w 90"/>
                <a:gd name="T83" fmla="*/ 37 h 132"/>
                <a:gd name="T84" fmla="*/ 64 w 90"/>
                <a:gd name="T85" fmla="*/ 40 h 132"/>
                <a:gd name="T86" fmla="*/ 61 w 90"/>
                <a:gd name="T87" fmla="*/ 42 h 132"/>
                <a:gd name="T88" fmla="*/ 31 w 90"/>
                <a:gd name="T89" fmla="*/ 42 h 132"/>
                <a:gd name="T90" fmla="*/ 31 w 90"/>
                <a:gd name="T91" fmla="*/ 42 h 132"/>
                <a:gd name="T92" fmla="*/ 28 w 90"/>
                <a:gd name="T93" fmla="*/ 40 h 132"/>
                <a:gd name="T94" fmla="*/ 25 w 90"/>
                <a:gd name="T95" fmla="*/ 39 h 132"/>
                <a:gd name="T96" fmla="*/ 23 w 90"/>
                <a:gd name="T97" fmla="*/ 35 h 132"/>
                <a:gd name="T98" fmla="*/ 23 w 90"/>
                <a:gd name="T99" fmla="*/ 32 h 132"/>
                <a:gd name="T100" fmla="*/ 23 w 90"/>
                <a:gd name="T101"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32">
                  <a:moveTo>
                    <a:pt x="54" y="0"/>
                  </a:moveTo>
                  <a:lnTo>
                    <a:pt x="10" y="0"/>
                  </a:lnTo>
                  <a:lnTo>
                    <a:pt x="10" y="0"/>
                  </a:lnTo>
                  <a:lnTo>
                    <a:pt x="7" y="0"/>
                  </a:lnTo>
                  <a:lnTo>
                    <a:pt x="4" y="3"/>
                  </a:lnTo>
                  <a:lnTo>
                    <a:pt x="2" y="5"/>
                  </a:lnTo>
                  <a:lnTo>
                    <a:pt x="0" y="8"/>
                  </a:lnTo>
                  <a:lnTo>
                    <a:pt x="0" y="124"/>
                  </a:lnTo>
                  <a:lnTo>
                    <a:pt x="0" y="124"/>
                  </a:lnTo>
                  <a:lnTo>
                    <a:pt x="2" y="127"/>
                  </a:lnTo>
                  <a:lnTo>
                    <a:pt x="4" y="130"/>
                  </a:lnTo>
                  <a:lnTo>
                    <a:pt x="7" y="132"/>
                  </a:lnTo>
                  <a:lnTo>
                    <a:pt x="10" y="132"/>
                  </a:lnTo>
                  <a:lnTo>
                    <a:pt x="80" y="132"/>
                  </a:lnTo>
                  <a:lnTo>
                    <a:pt x="80" y="132"/>
                  </a:lnTo>
                  <a:lnTo>
                    <a:pt x="83" y="132"/>
                  </a:lnTo>
                  <a:lnTo>
                    <a:pt x="87" y="130"/>
                  </a:lnTo>
                  <a:lnTo>
                    <a:pt x="88" y="127"/>
                  </a:lnTo>
                  <a:lnTo>
                    <a:pt x="90" y="124"/>
                  </a:lnTo>
                  <a:lnTo>
                    <a:pt x="90" y="47"/>
                  </a:lnTo>
                  <a:lnTo>
                    <a:pt x="90" y="47"/>
                  </a:lnTo>
                  <a:lnTo>
                    <a:pt x="88" y="42"/>
                  </a:lnTo>
                  <a:lnTo>
                    <a:pt x="62" y="3"/>
                  </a:lnTo>
                  <a:lnTo>
                    <a:pt x="62" y="3"/>
                  </a:lnTo>
                  <a:lnTo>
                    <a:pt x="59" y="1"/>
                  </a:lnTo>
                  <a:lnTo>
                    <a:pt x="54" y="0"/>
                  </a:lnTo>
                  <a:lnTo>
                    <a:pt x="54" y="0"/>
                  </a:lnTo>
                  <a:close/>
                  <a:moveTo>
                    <a:pt x="23" y="32"/>
                  </a:moveTo>
                  <a:lnTo>
                    <a:pt x="23" y="19"/>
                  </a:lnTo>
                  <a:lnTo>
                    <a:pt x="23" y="19"/>
                  </a:lnTo>
                  <a:lnTo>
                    <a:pt x="23" y="16"/>
                  </a:lnTo>
                  <a:lnTo>
                    <a:pt x="25" y="13"/>
                  </a:lnTo>
                  <a:lnTo>
                    <a:pt x="28" y="11"/>
                  </a:lnTo>
                  <a:lnTo>
                    <a:pt x="31" y="9"/>
                  </a:lnTo>
                  <a:lnTo>
                    <a:pt x="51" y="9"/>
                  </a:lnTo>
                  <a:lnTo>
                    <a:pt x="51" y="9"/>
                  </a:lnTo>
                  <a:lnTo>
                    <a:pt x="54" y="11"/>
                  </a:lnTo>
                  <a:lnTo>
                    <a:pt x="57" y="14"/>
                  </a:lnTo>
                  <a:lnTo>
                    <a:pt x="67" y="27"/>
                  </a:lnTo>
                  <a:lnTo>
                    <a:pt x="67" y="27"/>
                  </a:lnTo>
                  <a:lnTo>
                    <a:pt x="69" y="32"/>
                  </a:lnTo>
                  <a:lnTo>
                    <a:pt x="67" y="37"/>
                  </a:lnTo>
                  <a:lnTo>
                    <a:pt x="64" y="40"/>
                  </a:lnTo>
                  <a:lnTo>
                    <a:pt x="61" y="42"/>
                  </a:lnTo>
                  <a:lnTo>
                    <a:pt x="31" y="42"/>
                  </a:lnTo>
                  <a:lnTo>
                    <a:pt x="31" y="42"/>
                  </a:lnTo>
                  <a:lnTo>
                    <a:pt x="28" y="40"/>
                  </a:lnTo>
                  <a:lnTo>
                    <a:pt x="25" y="39"/>
                  </a:lnTo>
                  <a:lnTo>
                    <a:pt x="23" y="35"/>
                  </a:lnTo>
                  <a:lnTo>
                    <a:pt x="23" y="32"/>
                  </a:lnTo>
                  <a:lnTo>
                    <a:pt x="23"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5" name="Freeform 356"/>
            <p:cNvSpPr>
              <a:spLocks/>
            </p:cNvSpPr>
            <p:nvPr/>
          </p:nvSpPr>
          <p:spPr bwMode="auto">
            <a:xfrm>
              <a:off x="9774729" y="3271123"/>
              <a:ext cx="516024" cy="402001"/>
            </a:xfrm>
            <a:custGeom>
              <a:avLst/>
              <a:gdLst>
                <a:gd name="T0" fmla="*/ 8 w 353"/>
                <a:gd name="T1" fmla="*/ 0 h 275"/>
                <a:gd name="T2" fmla="*/ 5 w 353"/>
                <a:gd name="T3" fmla="*/ 0 h 275"/>
                <a:gd name="T4" fmla="*/ 0 w 353"/>
                <a:gd name="T5" fmla="*/ 4 h 275"/>
                <a:gd name="T6" fmla="*/ 0 w 353"/>
                <a:gd name="T7" fmla="*/ 212 h 275"/>
                <a:gd name="T8" fmla="*/ 0 w 353"/>
                <a:gd name="T9" fmla="*/ 215 h 275"/>
                <a:gd name="T10" fmla="*/ 5 w 353"/>
                <a:gd name="T11" fmla="*/ 220 h 275"/>
                <a:gd name="T12" fmla="*/ 22 w 353"/>
                <a:gd name="T13" fmla="*/ 220 h 275"/>
                <a:gd name="T14" fmla="*/ 26 w 353"/>
                <a:gd name="T15" fmla="*/ 221 h 275"/>
                <a:gd name="T16" fmla="*/ 31 w 353"/>
                <a:gd name="T17" fmla="*/ 228 h 275"/>
                <a:gd name="T18" fmla="*/ 31 w 353"/>
                <a:gd name="T19" fmla="*/ 231 h 275"/>
                <a:gd name="T20" fmla="*/ 31 w 353"/>
                <a:gd name="T21" fmla="*/ 247 h 275"/>
                <a:gd name="T22" fmla="*/ 40 w 353"/>
                <a:gd name="T23" fmla="*/ 265 h 275"/>
                <a:gd name="T24" fmla="*/ 42 w 353"/>
                <a:gd name="T25" fmla="*/ 269 h 275"/>
                <a:gd name="T26" fmla="*/ 53 w 353"/>
                <a:gd name="T27" fmla="*/ 274 h 275"/>
                <a:gd name="T28" fmla="*/ 75 w 353"/>
                <a:gd name="T29" fmla="*/ 275 h 275"/>
                <a:gd name="T30" fmla="*/ 93 w 353"/>
                <a:gd name="T31" fmla="*/ 265 h 275"/>
                <a:gd name="T32" fmla="*/ 102 w 353"/>
                <a:gd name="T33" fmla="*/ 249 h 275"/>
                <a:gd name="T34" fmla="*/ 104 w 353"/>
                <a:gd name="T35" fmla="*/ 239 h 275"/>
                <a:gd name="T36" fmla="*/ 104 w 353"/>
                <a:gd name="T37" fmla="*/ 231 h 275"/>
                <a:gd name="T38" fmla="*/ 106 w 353"/>
                <a:gd name="T39" fmla="*/ 223 h 275"/>
                <a:gd name="T40" fmla="*/ 112 w 353"/>
                <a:gd name="T41" fmla="*/ 220 h 275"/>
                <a:gd name="T42" fmla="*/ 241 w 353"/>
                <a:gd name="T43" fmla="*/ 220 h 275"/>
                <a:gd name="T44" fmla="*/ 247 w 353"/>
                <a:gd name="T45" fmla="*/ 225 h 275"/>
                <a:gd name="T46" fmla="*/ 249 w 353"/>
                <a:gd name="T47" fmla="*/ 231 h 275"/>
                <a:gd name="T48" fmla="*/ 249 w 353"/>
                <a:gd name="T49" fmla="*/ 239 h 275"/>
                <a:gd name="T50" fmla="*/ 252 w 353"/>
                <a:gd name="T51" fmla="*/ 257 h 275"/>
                <a:gd name="T52" fmla="*/ 259 w 353"/>
                <a:gd name="T53" fmla="*/ 265 h 275"/>
                <a:gd name="T54" fmla="*/ 260 w 353"/>
                <a:gd name="T55" fmla="*/ 269 h 275"/>
                <a:gd name="T56" fmla="*/ 283 w 353"/>
                <a:gd name="T57" fmla="*/ 275 h 275"/>
                <a:gd name="T58" fmla="*/ 303 w 353"/>
                <a:gd name="T59" fmla="*/ 272 h 275"/>
                <a:gd name="T60" fmla="*/ 317 w 353"/>
                <a:gd name="T61" fmla="*/ 259 h 275"/>
                <a:gd name="T62" fmla="*/ 322 w 353"/>
                <a:gd name="T63" fmla="*/ 239 h 275"/>
                <a:gd name="T64" fmla="*/ 321 w 353"/>
                <a:gd name="T65" fmla="*/ 231 h 275"/>
                <a:gd name="T66" fmla="*/ 322 w 353"/>
                <a:gd name="T67" fmla="*/ 228 h 275"/>
                <a:gd name="T68" fmla="*/ 327 w 353"/>
                <a:gd name="T69" fmla="*/ 221 h 275"/>
                <a:gd name="T70" fmla="*/ 344 w 353"/>
                <a:gd name="T71" fmla="*/ 220 h 275"/>
                <a:gd name="T72" fmla="*/ 348 w 353"/>
                <a:gd name="T73" fmla="*/ 220 h 275"/>
                <a:gd name="T74" fmla="*/ 352 w 353"/>
                <a:gd name="T75" fmla="*/ 215 h 275"/>
                <a:gd name="T76" fmla="*/ 353 w 353"/>
                <a:gd name="T77" fmla="*/ 8 h 275"/>
                <a:gd name="T78" fmla="*/ 352 w 353"/>
                <a:gd name="T79" fmla="*/ 4 h 275"/>
                <a:gd name="T80" fmla="*/ 348 w 353"/>
                <a:gd name="T81" fmla="*/ 0 h 275"/>
                <a:gd name="T82" fmla="*/ 344 w 353"/>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 h="275">
                  <a:moveTo>
                    <a:pt x="344" y="0"/>
                  </a:moveTo>
                  <a:lnTo>
                    <a:pt x="8" y="0"/>
                  </a:lnTo>
                  <a:lnTo>
                    <a:pt x="8" y="0"/>
                  </a:lnTo>
                  <a:lnTo>
                    <a:pt x="5" y="0"/>
                  </a:lnTo>
                  <a:lnTo>
                    <a:pt x="1" y="1"/>
                  </a:lnTo>
                  <a:lnTo>
                    <a:pt x="0" y="4"/>
                  </a:lnTo>
                  <a:lnTo>
                    <a:pt x="0" y="8"/>
                  </a:lnTo>
                  <a:lnTo>
                    <a:pt x="0" y="212"/>
                  </a:lnTo>
                  <a:lnTo>
                    <a:pt x="0" y="212"/>
                  </a:lnTo>
                  <a:lnTo>
                    <a:pt x="0" y="215"/>
                  </a:lnTo>
                  <a:lnTo>
                    <a:pt x="1" y="218"/>
                  </a:lnTo>
                  <a:lnTo>
                    <a:pt x="5" y="220"/>
                  </a:lnTo>
                  <a:lnTo>
                    <a:pt x="8" y="220"/>
                  </a:lnTo>
                  <a:lnTo>
                    <a:pt x="22" y="220"/>
                  </a:lnTo>
                  <a:lnTo>
                    <a:pt x="22" y="220"/>
                  </a:lnTo>
                  <a:lnTo>
                    <a:pt x="26" y="221"/>
                  </a:lnTo>
                  <a:lnTo>
                    <a:pt x="29" y="223"/>
                  </a:lnTo>
                  <a:lnTo>
                    <a:pt x="31" y="228"/>
                  </a:lnTo>
                  <a:lnTo>
                    <a:pt x="31" y="231"/>
                  </a:lnTo>
                  <a:lnTo>
                    <a:pt x="31" y="231"/>
                  </a:lnTo>
                  <a:lnTo>
                    <a:pt x="31" y="239"/>
                  </a:lnTo>
                  <a:lnTo>
                    <a:pt x="31" y="247"/>
                  </a:lnTo>
                  <a:lnTo>
                    <a:pt x="34" y="257"/>
                  </a:lnTo>
                  <a:lnTo>
                    <a:pt x="40" y="265"/>
                  </a:lnTo>
                  <a:lnTo>
                    <a:pt x="40" y="265"/>
                  </a:lnTo>
                  <a:lnTo>
                    <a:pt x="42" y="269"/>
                  </a:lnTo>
                  <a:lnTo>
                    <a:pt x="42" y="269"/>
                  </a:lnTo>
                  <a:lnTo>
                    <a:pt x="53" y="274"/>
                  </a:lnTo>
                  <a:lnTo>
                    <a:pt x="65" y="275"/>
                  </a:lnTo>
                  <a:lnTo>
                    <a:pt x="75" y="275"/>
                  </a:lnTo>
                  <a:lnTo>
                    <a:pt x="84" y="272"/>
                  </a:lnTo>
                  <a:lnTo>
                    <a:pt x="93" y="265"/>
                  </a:lnTo>
                  <a:lnTo>
                    <a:pt x="99" y="259"/>
                  </a:lnTo>
                  <a:lnTo>
                    <a:pt x="102" y="249"/>
                  </a:lnTo>
                  <a:lnTo>
                    <a:pt x="104" y="239"/>
                  </a:lnTo>
                  <a:lnTo>
                    <a:pt x="104" y="239"/>
                  </a:lnTo>
                  <a:lnTo>
                    <a:pt x="104" y="231"/>
                  </a:lnTo>
                  <a:lnTo>
                    <a:pt x="104" y="231"/>
                  </a:lnTo>
                  <a:lnTo>
                    <a:pt x="104" y="228"/>
                  </a:lnTo>
                  <a:lnTo>
                    <a:pt x="106" y="223"/>
                  </a:lnTo>
                  <a:lnTo>
                    <a:pt x="109" y="221"/>
                  </a:lnTo>
                  <a:lnTo>
                    <a:pt x="112" y="220"/>
                  </a:lnTo>
                  <a:lnTo>
                    <a:pt x="241" y="220"/>
                  </a:lnTo>
                  <a:lnTo>
                    <a:pt x="241" y="220"/>
                  </a:lnTo>
                  <a:lnTo>
                    <a:pt x="244" y="221"/>
                  </a:lnTo>
                  <a:lnTo>
                    <a:pt x="247" y="225"/>
                  </a:lnTo>
                  <a:lnTo>
                    <a:pt x="249" y="228"/>
                  </a:lnTo>
                  <a:lnTo>
                    <a:pt x="249" y="231"/>
                  </a:lnTo>
                  <a:lnTo>
                    <a:pt x="249" y="231"/>
                  </a:lnTo>
                  <a:lnTo>
                    <a:pt x="249" y="239"/>
                  </a:lnTo>
                  <a:lnTo>
                    <a:pt x="249" y="247"/>
                  </a:lnTo>
                  <a:lnTo>
                    <a:pt x="252" y="257"/>
                  </a:lnTo>
                  <a:lnTo>
                    <a:pt x="259" y="265"/>
                  </a:lnTo>
                  <a:lnTo>
                    <a:pt x="259" y="265"/>
                  </a:lnTo>
                  <a:lnTo>
                    <a:pt x="260" y="269"/>
                  </a:lnTo>
                  <a:lnTo>
                    <a:pt x="260" y="269"/>
                  </a:lnTo>
                  <a:lnTo>
                    <a:pt x="272" y="274"/>
                  </a:lnTo>
                  <a:lnTo>
                    <a:pt x="283" y="275"/>
                  </a:lnTo>
                  <a:lnTo>
                    <a:pt x="293" y="275"/>
                  </a:lnTo>
                  <a:lnTo>
                    <a:pt x="303" y="272"/>
                  </a:lnTo>
                  <a:lnTo>
                    <a:pt x="311" y="265"/>
                  </a:lnTo>
                  <a:lnTo>
                    <a:pt x="317" y="259"/>
                  </a:lnTo>
                  <a:lnTo>
                    <a:pt x="321" y="249"/>
                  </a:lnTo>
                  <a:lnTo>
                    <a:pt x="322" y="239"/>
                  </a:lnTo>
                  <a:lnTo>
                    <a:pt x="322" y="239"/>
                  </a:lnTo>
                  <a:lnTo>
                    <a:pt x="321" y="231"/>
                  </a:lnTo>
                  <a:lnTo>
                    <a:pt x="321" y="231"/>
                  </a:lnTo>
                  <a:lnTo>
                    <a:pt x="322" y="228"/>
                  </a:lnTo>
                  <a:lnTo>
                    <a:pt x="324" y="223"/>
                  </a:lnTo>
                  <a:lnTo>
                    <a:pt x="327" y="221"/>
                  </a:lnTo>
                  <a:lnTo>
                    <a:pt x="331" y="220"/>
                  </a:lnTo>
                  <a:lnTo>
                    <a:pt x="344" y="220"/>
                  </a:lnTo>
                  <a:lnTo>
                    <a:pt x="344" y="220"/>
                  </a:lnTo>
                  <a:lnTo>
                    <a:pt x="348" y="220"/>
                  </a:lnTo>
                  <a:lnTo>
                    <a:pt x="350" y="218"/>
                  </a:lnTo>
                  <a:lnTo>
                    <a:pt x="352" y="215"/>
                  </a:lnTo>
                  <a:lnTo>
                    <a:pt x="353" y="212"/>
                  </a:lnTo>
                  <a:lnTo>
                    <a:pt x="353" y="8"/>
                  </a:lnTo>
                  <a:lnTo>
                    <a:pt x="353" y="8"/>
                  </a:lnTo>
                  <a:lnTo>
                    <a:pt x="352" y="4"/>
                  </a:lnTo>
                  <a:lnTo>
                    <a:pt x="350" y="1"/>
                  </a:lnTo>
                  <a:lnTo>
                    <a:pt x="348" y="0"/>
                  </a:lnTo>
                  <a:lnTo>
                    <a:pt x="344" y="0"/>
                  </a:lnTo>
                  <a:lnTo>
                    <a:pt x="3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
        <p:nvSpPr>
          <p:cNvPr id="366" name="Plane"/>
          <p:cNvSpPr>
            <a:spLocks/>
          </p:cNvSpPr>
          <p:nvPr/>
        </p:nvSpPr>
        <p:spPr bwMode="auto">
          <a:xfrm>
            <a:off x="15379796" y="6272758"/>
            <a:ext cx="999887" cy="607388"/>
          </a:xfrm>
          <a:custGeom>
            <a:avLst/>
            <a:gdLst>
              <a:gd name="T0" fmla="*/ 304 w 456"/>
              <a:gd name="T1" fmla="*/ 107 h 277"/>
              <a:gd name="T2" fmla="*/ 225 w 456"/>
              <a:gd name="T3" fmla="*/ 8 h 277"/>
              <a:gd name="T4" fmla="*/ 212 w 456"/>
              <a:gd name="T5" fmla="*/ 0 h 277"/>
              <a:gd name="T6" fmla="*/ 199 w 456"/>
              <a:gd name="T7" fmla="*/ 3 h 277"/>
              <a:gd name="T8" fmla="*/ 194 w 456"/>
              <a:gd name="T9" fmla="*/ 9 h 277"/>
              <a:gd name="T10" fmla="*/ 190 w 456"/>
              <a:gd name="T11" fmla="*/ 24 h 277"/>
              <a:gd name="T12" fmla="*/ 247 w 456"/>
              <a:gd name="T13" fmla="*/ 110 h 277"/>
              <a:gd name="T14" fmla="*/ 36 w 456"/>
              <a:gd name="T15" fmla="*/ 48 h 277"/>
              <a:gd name="T16" fmla="*/ 31 w 456"/>
              <a:gd name="T17" fmla="*/ 44 h 277"/>
              <a:gd name="T18" fmla="*/ 19 w 456"/>
              <a:gd name="T19" fmla="*/ 39 h 277"/>
              <a:gd name="T20" fmla="*/ 8 w 456"/>
              <a:gd name="T21" fmla="*/ 42 h 277"/>
              <a:gd name="T22" fmla="*/ 0 w 456"/>
              <a:gd name="T23" fmla="*/ 50 h 277"/>
              <a:gd name="T24" fmla="*/ 0 w 456"/>
              <a:gd name="T25" fmla="*/ 132 h 277"/>
              <a:gd name="T26" fmla="*/ 0 w 456"/>
              <a:gd name="T27" fmla="*/ 137 h 277"/>
              <a:gd name="T28" fmla="*/ 0 w 456"/>
              <a:gd name="T29" fmla="*/ 141 h 277"/>
              <a:gd name="T30" fmla="*/ 0 w 456"/>
              <a:gd name="T31" fmla="*/ 148 h 277"/>
              <a:gd name="T32" fmla="*/ 6 w 456"/>
              <a:gd name="T33" fmla="*/ 163 h 277"/>
              <a:gd name="T34" fmla="*/ 16 w 456"/>
              <a:gd name="T35" fmla="*/ 172 h 277"/>
              <a:gd name="T36" fmla="*/ 31 w 456"/>
              <a:gd name="T37" fmla="*/ 177 h 277"/>
              <a:gd name="T38" fmla="*/ 241 w 456"/>
              <a:gd name="T39" fmla="*/ 179 h 277"/>
              <a:gd name="T40" fmla="*/ 194 w 456"/>
              <a:gd name="T41" fmla="*/ 249 h 277"/>
              <a:gd name="T42" fmla="*/ 192 w 456"/>
              <a:gd name="T43" fmla="*/ 262 h 277"/>
              <a:gd name="T44" fmla="*/ 199 w 456"/>
              <a:gd name="T45" fmla="*/ 273 h 277"/>
              <a:gd name="T46" fmla="*/ 205 w 456"/>
              <a:gd name="T47" fmla="*/ 277 h 277"/>
              <a:gd name="T48" fmla="*/ 218 w 456"/>
              <a:gd name="T49" fmla="*/ 275 h 277"/>
              <a:gd name="T50" fmla="*/ 298 w 456"/>
              <a:gd name="T51" fmla="*/ 179 h 277"/>
              <a:gd name="T52" fmla="*/ 417 w 456"/>
              <a:gd name="T53" fmla="*/ 179 h 277"/>
              <a:gd name="T54" fmla="*/ 438 w 456"/>
              <a:gd name="T55" fmla="*/ 176 h 277"/>
              <a:gd name="T56" fmla="*/ 449 w 456"/>
              <a:gd name="T57" fmla="*/ 171 h 277"/>
              <a:gd name="T58" fmla="*/ 454 w 456"/>
              <a:gd name="T59" fmla="*/ 161 h 277"/>
              <a:gd name="T60" fmla="*/ 456 w 456"/>
              <a:gd name="T61" fmla="*/ 153 h 277"/>
              <a:gd name="T62" fmla="*/ 453 w 456"/>
              <a:gd name="T63" fmla="*/ 145 h 277"/>
              <a:gd name="T64" fmla="*/ 436 w 456"/>
              <a:gd name="T65" fmla="*/ 128 h 277"/>
              <a:gd name="T66" fmla="*/ 412 w 456"/>
              <a:gd name="T67" fmla="*/ 114 h 277"/>
              <a:gd name="T68" fmla="*/ 389 w 456"/>
              <a:gd name="T69" fmla="*/ 104 h 277"/>
              <a:gd name="T70" fmla="*/ 379 w 456"/>
              <a:gd name="T71" fmla="*/ 1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6" h="277">
                <a:moveTo>
                  <a:pt x="379" y="102"/>
                </a:moveTo>
                <a:lnTo>
                  <a:pt x="304" y="107"/>
                </a:lnTo>
                <a:lnTo>
                  <a:pt x="225" y="8"/>
                </a:lnTo>
                <a:lnTo>
                  <a:pt x="225" y="8"/>
                </a:lnTo>
                <a:lnTo>
                  <a:pt x="220" y="3"/>
                </a:lnTo>
                <a:lnTo>
                  <a:pt x="212" y="0"/>
                </a:lnTo>
                <a:lnTo>
                  <a:pt x="205" y="1"/>
                </a:lnTo>
                <a:lnTo>
                  <a:pt x="199" y="3"/>
                </a:lnTo>
                <a:lnTo>
                  <a:pt x="199" y="3"/>
                </a:lnTo>
                <a:lnTo>
                  <a:pt x="194" y="9"/>
                </a:lnTo>
                <a:lnTo>
                  <a:pt x="190" y="16"/>
                </a:lnTo>
                <a:lnTo>
                  <a:pt x="190" y="24"/>
                </a:lnTo>
                <a:lnTo>
                  <a:pt x="194" y="31"/>
                </a:lnTo>
                <a:lnTo>
                  <a:pt x="247" y="110"/>
                </a:lnTo>
                <a:lnTo>
                  <a:pt x="57" y="120"/>
                </a:lnTo>
                <a:lnTo>
                  <a:pt x="36" y="48"/>
                </a:lnTo>
                <a:lnTo>
                  <a:pt x="36" y="48"/>
                </a:lnTo>
                <a:lnTo>
                  <a:pt x="31" y="44"/>
                </a:lnTo>
                <a:lnTo>
                  <a:pt x="26" y="40"/>
                </a:lnTo>
                <a:lnTo>
                  <a:pt x="19" y="39"/>
                </a:lnTo>
                <a:lnTo>
                  <a:pt x="14" y="39"/>
                </a:lnTo>
                <a:lnTo>
                  <a:pt x="8" y="42"/>
                </a:lnTo>
                <a:lnTo>
                  <a:pt x="3" y="45"/>
                </a:lnTo>
                <a:lnTo>
                  <a:pt x="0" y="50"/>
                </a:lnTo>
                <a:lnTo>
                  <a:pt x="0" y="58"/>
                </a:lnTo>
                <a:lnTo>
                  <a:pt x="0" y="132"/>
                </a:lnTo>
                <a:lnTo>
                  <a:pt x="0" y="132"/>
                </a:lnTo>
                <a:lnTo>
                  <a:pt x="0" y="137"/>
                </a:lnTo>
                <a:lnTo>
                  <a:pt x="0" y="137"/>
                </a:lnTo>
                <a:lnTo>
                  <a:pt x="0" y="141"/>
                </a:lnTo>
                <a:lnTo>
                  <a:pt x="0" y="141"/>
                </a:lnTo>
                <a:lnTo>
                  <a:pt x="0" y="148"/>
                </a:lnTo>
                <a:lnTo>
                  <a:pt x="3" y="156"/>
                </a:lnTo>
                <a:lnTo>
                  <a:pt x="6" y="163"/>
                </a:lnTo>
                <a:lnTo>
                  <a:pt x="11" y="167"/>
                </a:lnTo>
                <a:lnTo>
                  <a:pt x="16" y="172"/>
                </a:lnTo>
                <a:lnTo>
                  <a:pt x="22" y="176"/>
                </a:lnTo>
                <a:lnTo>
                  <a:pt x="31" y="177"/>
                </a:lnTo>
                <a:lnTo>
                  <a:pt x="37" y="179"/>
                </a:lnTo>
                <a:lnTo>
                  <a:pt x="241" y="179"/>
                </a:lnTo>
                <a:lnTo>
                  <a:pt x="194" y="249"/>
                </a:lnTo>
                <a:lnTo>
                  <a:pt x="194" y="249"/>
                </a:lnTo>
                <a:lnTo>
                  <a:pt x="192" y="256"/>
                </a:lnTo>
                <a:lnTo>
                  <a:pt x="192" y="262"/>
                </a:lnTo>
                <a:lnTo>
                  <a:pt x="194" y="269"/>
                </a:lnTo>
                <a:lnTo>
                  <a:pt x="199" y="273"/>
                </a:lnTo>
                <a:lnTo>
                  <a:pt x="199" y="273"/>
                </a:lnTo>
                <a:lnTo>
                  <a:pt x="205" y="277"/>
                </a:lnTo>
                <a:lnTo>
                  <a:pt x="212" y="277"/>
                </a:lnTo>
                <a:lnTo>
                  <a:pt x="218" y="275"/>
                </a:lnTo>
                <a:lnTo>
                  <a:pt x="223" y="270"/>
                </a:lnTo>
                <a:lnTo>
                  <a:pt x="298" y="179"/>
                </a:lnTo>
                <a:lnTo>
                  <a:pt x="417" y="179"/>
                </a:lnTo>
                <a:lnTo>
                  <a:pt x="417" y="179"/>
                </a:lnTo>
                <a:lnTo>
                  <a:pt x="432" y="177"/>
                </a:lnTo>
                <a:lnTo>
                  <a:pt x="438" y="176"/>
                </a:lnTo>
                <a:lnTo>
                  <a:pt x="445" y="174"/>
                </a:lnTo>
                <a:lnTo>
                  <a:pt x="449" y="171"/>
                </a:lnTo>
                <a:lnTo>
                  <a:pt x="453" y="166"/>
                </a:lnTo>
                <a:lnTo>
                  <a:pt x="454" y="161"/>
                </a:lnTo>
                <a:lnTo>
                  <a:pt x="456" y="153"/>
                </a:lnTo>
                <a:lnTo>
                  <a:pt x="456" y="153"/>
                </a:lnTo>
                <a:lnTo>
                  <a:pt x="454" y="150"/>
                </a:lnTo>
                <a:lnTo>
                  <a:pt x="453" y="145"/>
                </a:lnTo>
                <a:lnTo>
                  <a:pt x="446" y="137"/>
                </a:lnTo>
                <a:lnTo>
                  <a:pt x="436" y="128"/>
                </a:lnTo>
                <a:lnTo>
                  <a:pt x="425" y="120"/>
                </a:lnTo>
                <a:lnTo>
                  <a:pt x="412" y="114"/>
                </a:lnTo>
                <a:lnTo>
                  <a:pt x="401" y="107"/>
                </a:lnTo>
                <a:lnTo>
                  <a:pt x="389" y="104"/>
                </a:lnTo>
                <a:lnTo>
                  <a:pt x="379" y="102"/>
                </a:lnTo>
                <a:lnTo>
                  <a:pt x="379" y="10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67" name="Camcorder"/>
          <p:cNvSpPr>
            <a:spLocks/>
          </p:cNvSpPr>
          <p:nvPr/>
        </p:nvSpPr>
        <p:spPr bwMode="auto">
          <a:xfrm>
            <a:off x="15379796" y="7669530"/>
            <a:ext cx="999887" cy="497751"/>
          </a:xfrm>
          <a:custGeom>
            <a:avLst/>
            <a:gdLst>
              <a:gd name="T0" fmla="*/ 445 w 456"/>
              <a:gd name="T1" fmla="*/ 12 h 227"/>
              <a:gd name="T2" fmla="*/ 388 w 456"/>
              <a:gd name="T3" fmla="*/ 69 h 227"/>
              <a:gd name="T4" fmla="*/ 388 w 456"/>
              <a:gd name="T5" fmla="*/ 69 h 227"/>
              <a:gd name="T6" fmla="*/ 384 w 456"/>
              <a:gd name="T7" fmla="*/ 70 h 227"/>
              <a:gd name="T8" fmla="*/ 379 w 456"/>
              <a:gd name="T9" fmla="*/ 70 h 227"/>
              <a:gd name="T10" fmla="*/ 378 w 456"/>
              <a:gd name="T11" fmla="*/ 69 h 227"/>
              <a:gd name="T12" fmla="*/ 376 w 456"/>
              <a:gd name="T13" fmla="*/ 64 h 227"/>
              <a:gd name="T14" fmla="*/ 376 w 456"/>
              <a:gd name="T15" fmla="*/ 20 h 227"/>
              <a:gd name="T16" fmla="*/ 376 w 456"/>
              <a:gd name="T17" fmla="*/ 20 h 227"/>
              <a:gd name="T18" fmla="*/ 375 w 456"/>
              <a:gd name="T19" fmla="*/ 13 h 227"/>
              <a:gd name="T20" fmla="*/ 371 w 456"/>
              <a:gd name="T21" fmla="*/ 7 h 227"/>
              <a:gd name="T22" fmla="*/ 365 w 456"/>
              <a:gd name="T23" fmla="*/ 2 h 227"/>
              <a:gd name="T24" fmla="*/ 357 w 456"/>
              <a:gd name="T25" fmla="*/ 0 h 227"/>
              <a:gd name="T26" fmla="*/ 19 w 456"/>
              <a:gd name="T27" fmla="*/ 0 h 227"/>
              <a:gd name="T28" fmla="*/ 19 w 456"/>
              <a:gd name="T29" fmla="*/ 0 h 227"/>
              <a:gd name="T30" fmla="*/ 11 w 456"/>
              <a:gd name="T31" fmla="*/ 2 h 227"/>
              <a:gd name="T32" fmla="*/ 5 w 456"/>
              <a:gd name="T33" fmla="*/ 7 h 227"/>
              <a:gd name="T34" fmla="*/ 1 w 456"/>
              <a:gd name="T35" fmla="*/ 13 h 227"/>
              <a:gd name="T36" fmla="*/ 0 w 456"/>
              <a:gd name="T37" fmla="*/ 20 h 227"/>
              <a:gd name="T38" fmla="*/ 0 w 456"/>
              <a:gd name="T39" fmla="*/ 207 h 227"/>
              <a:gd name="T40" fmla="*/ 0 w 456"/>
              <a:gd name="T41" fmla="*/ 207 h 227"/>
              <a:gd name="T42" fmla="*/ 1 w 456"/>
              <a:gd name="T43" fmla="*/ 215 h 227"/>
              <a:gd name="T44" fmla="*/ 5 w 456"/>
              <a:gd name="T45" fmla="*/ 222 h 227"/>
              <a:gd name="T46" fmla="*/ 11 w 456"/>
              <a:gd name="T47" fmla="*/ 225 h 227"/>
              <a:gd name="T48" fmla="*/ 19 w 456"/>
              <a:gd name="T49" fmla="*/ 227 h 227"/>
              <a:gd name="T50" fmla="*/ 357 w 456"/>
              <a:gd name="T51" fmla="*/ 227 h 227"/>
              <a:gd name="T52" fmla="*/ 357 w 456"/>
              <a:gd name="T53" fmla="*/ 227 h 227"/>
              <a:gd name="T54" fmla="*/ 365 w 456"/>
              <a:gd name="T55" fmla="*/ 225 h 227"/>
              <a:gd name="T56" fmla="*/ 371 w 456"/>
              <a:gd name="T57" fmla="*/ 222 h 227"/>
              <a:gd name="T58" fmla="*/ 375 w 456"/>
              <a:gd name="T59" fmla="*/ 215 h 227"/>
              <a:gd name="T60" fmla="*/ 376 w 456"/>
              <a:gd name="T61" fmla="*/ 207 h 227"/>
              <a:gd name="T62" fmla="*/ 376 w 456"/>
              <a:gd name="T63" fmla="*/ 163 h 227"/>
              <a:gd name="T64" fmla="*/ 376 w 456"/>
              <a:gd name="T65" fmla="*/ 163 h 227"/>
              <a:gd name="T66" fmla="*/ 378 w 456"/>
              <a:gd name="T67" fmla="*/ 160 h 227"/>
              <a:gd name="T68" fmla="*/ 379 w 456"/>
              <a:gd name="T69" fmla="*/ 158 h 227"/>
              <a:gd name="T70" fmla="*/ 384 w 456"/>
              <a:gd name="T71" fmla="*/ 157 h 227"/>
              <a:gd name="T72" fmla="*/ 388 w 456"/>
              <a:gd name="T73" fmla="*/ 158 h 227"/>
              <a:gd name="T74" fmla="*/ 445 w 456"/>
              <a:gd name="T75" fmla="*/ 215 h 227"/>
              <a:gd name="T76" fmla="*/ 445 w 456"/>
              <a:gd name="T77" fmla="*/ 215 h 227"/>
              <a:gd name="T78" fmla="*/ 448 w 456"/>
              <a:gd name="T79" fmla="*/ 219 h 227"/>
              <a:gd name="T80" fmla="*/ 451 w 456"/>
              <a:gd name="T81" fmla="*/ 217 h 227"/>
              <a:gd name="T82" fmla="*/ 454 w 456"/>
              <a:gd name="T83" fmla="*/ 215 h 227"/>
              <a:gd name="T84" fmla="*/ 456 w 456"/>
              <a:gd name="T85" fmla="*/ 212 h 227"/>
              <a:gd name="T86" fmla="*/ 456 w 456"/>
              <a:gd name="T87" fmla="*/ 16 h 227"/>
              <a:gd name="T88" fmla="*/ 456 w 456"/>
              <a:gd name="T89" fmla="*/ 16 h 227"/>
              <a:gd name="T90" fmla="*/ 454 w 456"/>
              <a:gd name="T91" fmla="*/ 13 h 227"/>
              <a:gd name="T92" fmla="*/ 451 w 456"/>
              <a:gd name="T93" fmla="*/ 10 h 227"/>
              <a:gd name="T94" fmla="*/ 448 w 456"/>
              <a:gd name="T95" fmla="*/ 10 h 227"/>
              <a:gd name="T96" fmla="*/ 445 w 456"/>
              <a:gd name="T97" fmla="*/ 12 h 227"/>
              <a:gd name="T98" fmla="*/ 445 w 456"/>
              <a:gd name="T99" fmla="*/ 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6" h="227">
                <a:moveTo>
                  <a:pt x="445" y="12"/>
                </a:moveTo>
                <a:lnTo>
                  <a:pt x="388" y="69"/>
                </a:lnTo>
                <a:lnTo>
                  <a:pt x="388" y="69"/>
                </a:lnTo>
                <a:lnTo>
                  <a:pt x="384" y="70"/>
                </a:lnTo>
                <a:lnTo>
                  <a:pt x="379" y="70"/>
                </a:lnTo>
                <a:lnTo>
                  <a:pt x="378" y="69"/>
                </a:lnTo>
                <a:lnTo>
                  <a:pt x="376" y="64"/>
                </a:lnTo>
                <a:lnTo>
                  <a:pt x="376" y="20"/>
                </a:lnTo>
                <a:lnTo>
                  <a:pt x="376" y="20"/>
                </a:lnTo>
                <a:lnTo>
                  <a:pt x="375" y="13"/>
                </a:lnTo>
                <a:lnTo>
                  <a:pt x="371" y="7"/>
                </a:lnTo>
                <a:lnTo>
                  <a:pt x="365" y="2"/>
                </a:lnTo>
                <a:lnTo>
                  <a:pt x="357" y="0"/>
                </a:lnTo>
                <a:lnTo>
                  <a:pt x="19" y="0"/>
                </a:lnTo>
                <a:lnTo>
                  <a:pt x="19" y="0"/>
                </a:lnTo>
                <a:lnTo>
                  <a:pt x="11" y="2"/>
                </a:lnTo>
                <a:lnTo>
                  <a:pt x="5" y="7"/>
                </a:lnTo>
                <a:lnTo>
                  <a:pt x="1" y="13"/>
                </a:lnTo>
                <a:lnTo>
                  <a:pt x="0" y="20"/>
                </a:lnTo>
                <a:lnTo>
                  <a:pt x="0" y="207"/>
                </a:lnTo>
                <a:lnTo>
                  <a:pt x="0" y="207"/>
                </a:lnTo>
                <a:lnTo>
                  <a:pt x="1" y="215"/>
                </a:lnTo>
                <a:lnTo>
                  <a:pt x="5" y="222"/>
                </a:lnTo>
                <a:lnTo>
                  <a:pt x="11" y="225"/>
                </a:lnTo>
                <a:lnTo>
                  <a:pt x="19" y="227"/>
                </a:lnTo>
                <a:lnTo>
                  <a:pt x="357" y="227"/>
                </a:lnTo>
                <a:lnTo>
                  <a:pt x="357" y="227"/>
                </a:lnTo>
                <a:lnTo>
                  <a:pt x="365" y="225"/>
                </a:lnTo>
                <a:lnTo>
                  <a:pt x="371" y="222"/>
                </a:lnTo>
                <a:lnTo>
                  <a:pt x="375" y="215"/>
                </a:lnTo>
                <a:lnTo>
                  <a:pt x="376" y="207"/>
                </a:lnTo>
                <a:lnTo>
                  <a:pt x="376" y="163"/>
                </a:lnTo>
                <a:lnTo>
                  <a:pt x="376" y="163"/>
                </a:lnTo>
                <a:lnTo>
                  <a:pt x="378" y="160"/>
                </a:lnTo>
                <a:lnTo>
                  <a:pt x="379" y="158"/>
                </a:lnTo>
                <a:lnTo>
                  <a:pt x="384" y="157"/>
                </a:lnTo>
                <a:lnTo>
                  <a:pt x="388" y="158"/>
                </a:lnTo>
                <a:lnTo>
                  <a:pt x="445" y="215"/>
                </a:lnTo>
                <a:lnTo>
                  <a:pt x="445" y="215"/>
                </a:lnTo>
                <a:lnTo>
                  <a:pt x="448" y="219"/>
                </a:lnTo>
                <a:lnTo>
                  <a:pt x="451" y="217"/>
                </a:lnTo>
                <a:lnTo>
                  <a:pt x="454" y="215"/>
                </a:lnTo>
                <a:lnTo>
                  <a:pt x="456" y="212"/>
                </a:lnTo>
                <a:lnTo>
                  <a:pt x="456" y="16"/>
                </a:lnTo>
                <a:lnTo>
                  <a:pt x="456" y="16"/>
                </a:lnTo>
                <a:lnTo>
                  <a:pt x="454" y="13"/>
                </a:lnTo>
                <a:lnTo>
                  <a:pt x="451" y="10"/>
                </a:lnTo>
                <a:lnTo>
                  <a:pt x="448" y="10"/>
                </a:lnTo>
                <a:lnTo>
                  <a:pt x="445" y="12"/>
                </a:lnTo>
                <a:lnTo>
                  <a:pt x="445" y="12"/>
                </a:lnTo>
                <a:close/>
              </a:path>
            </a:pathLst>
          </a:custGeom>
          <a:solidFill>
            <a:schemeClr val="bg1"/>
          </a:solidFill>
          <a:ln>
            <a:noFill/>
          </a:ln>
        </p:spPr>
        <p:txBody>
          <a:bodyPr vert="horz" wrap="square" lIns="137160" tIns="68580" rIns="137160" bIns="68580" numCol="1" anchor="t" anchorCtr="0" compatLnSpc="1">
            <a:prstTxWarp prst="textNoShape">
              <a:avLst/>
            </a:prstTxWarp>
          </a:bodyPr>
          <a:lstStyle/>
          <a:p>
            <a:endParaRPr lang="en-US" sz="4050"/>
          </a:p>
        </p:txBody>
      </p:sp>
      <p:grpSp>
        <p:nvGrpSpPr>
          <p:cNvPr id="383" name="Stock"/>
          <p:cNvGrpSpPr/>
          <p:nvPr/>
        </p:nvGrpSpPr>
        <p:grpSpPr>
          <a:xfrm>
            <a:off x="8417864" y="457626"/>
            <a:ext cx="999887" cy="901215"/>
            <a:chOff x="5133441" y="305084"/>
            <a:chExt cx="666591" cy="600810"/>
          </a:xfrm>
        </p:grpSpPr>
        <p:sp>
          <p:nvSpPr>
            <p:cNvPr id="265" name="Freeform 256"/>
            <p:cNvSpPr>
              <a:spLocks/>
            </p:cNvSpPr>
            <p:nvPr/>
          </p:nvSpPr>
          <p:spPr bwMode="auto">
            <a:xfrm>
              <a:off x="5133441" y="305084"/>
              <a:ext cx="666591" cy="510176"/>
            </a:xfrm>
            <a:custGeom>
              <a:avLst/>
              <a:gdLst>
                <a:gd name="T0" fmla="*/ 150 w 456"/>
                <a:gd name="T1" fmla="*/ 256 h 349"/>
                <a:gd name="T2" fmla="*/ 158 w 456"/>
                <a:gd name="T3" fmla="*/ 261 h 349"/>
                <a:gd name="T4" fmla="*/ 181 w 456"/>
                <a:gd name="T5" fmla="*/ 310 h 349"/>
                <a:gd name="T6" fmla="*/ 183 w 456"/>
                <a:gd name="T7" fmla="*/ 311 h 349"/>
                <a:gd name="T8" fmla="*/ 191 w 456"/>
                <a:gd name="T9" fmla="*/ 316 h 349"/>
                <a:gd name="T10" fmla="*/ 196 w 456"/>
                <a:gd name="T11" fmla="*/ 315 h 349"/>
                <a:gd name="T12" fmla="*/ 394 w 456"/>
                <a:gd name="T13" fmla="*/ 117 h 349"/>
                <a:gd name="T14" fmla="*/ 398 w 456"/>
                <a:gd name="T15" fmla="*/ 114 h 349"/>
                <a:gd name="T16" fmla="*/ 403 w 456"/>
                <a:gd name="T17" fmla="*/ 114 h 349"/>
                <a:gd name="T18" fmla="*/ 411 w 456"/>
                <a:gd name="T19" fmla="*/ 117 h 349"/>
                <a:gd name="T20" fmla="*/ 437 w 456"/>
                <a:gd name="T21" fmla="*/ 145 h 349"/>
                <a:gd name="T22" fmla="*/ 445 w 456"/>
                <a:gd name="T23" fmla="*/ 148 h 349"/>
                <a:gd name="T24" fmla="*/ 450 w 456"/>
                <a:gd name="T25" fmla="*/ 147 h 349"/>
                <a:gd name="T26" fmla="*/ 455 w 456"/>
                <a:gd name="T27" fmla="*/ 142 h 349"/>
                <a:gd name="T28" fmla="*/ 456 w 456"/>
                <a:gd name="T29" fmla="*/ 11 h 349"/>
                <a:gd name="T30" fmla="*/ 455 w 456"/>
                <a:gd name="T31" fmla="*/ 6 h 349"/>
                <a:gd name="T32" fmla="*/ 450 w 456"/>
                <a:gd name="T33" fmla="*/ 0 h 349"/>
                <a:gd name="T34" fmla="*/ 319 w 456"/>
                <a:gd name="T35" fmla="*/ 0 h 349"/>
                <a:gd name="T36" fmla="*/ 319 w 456"/>
                <a:gd name="T37" fmla="*/ 0 h 349"/>
                <a:gd name="T38" fmla="*/ 316 w 456"/>
                <a:gd name="T39" fmla="*/ 0 h 349"/>
                <a:gd name="T40" fmla="*/ 310 w 456"/>
                <a:gd name="T41" fmla="*/ 6 h 349"/>
                <a:gd name="T42" fmla="*/ 310 w 456"/>
                <a:gd name="T43" fmla="*/ 16 h 349"/>
                <a:gd name="T44" fmla="*/ 342 w 456"/>
                <a:gd name="T45" fmla="*/ 49 h 349"/>
                <a:gd name="T46" fmla="*/ 344 w 456"/>
                <a:gd name="T47" fmla="*/ 52 h 349"/>
                <a:gd name="T48" fmla="*/ 344 w 456"/>
                <a:gd name="T49" fmla="*/ 60 h 349"/>
                <a:gd name="T50" fmla="*/ 222 w 456"/>
                <a:gd name="T51" fmla="*/ 184 h 349"/>
                <a:gd name="T52" fmla="*/ 218 w 456"/>
                <a:gd name="T53" fmla="*/ 186 h 349"/>
                <a:gd name="T54" fmla="*/ 213 w 456"/>
                <a:gd name="T55" fmla="*/ 187 h 349"/>
                <a:gd name="T56" fmla="*/ 205 w 456"/>
                <a:gd name="T57" fmla="*/ 182 h 349"/>
                <a:gd name="T58" fmla="*/ 183 w 456"/>
                <a:gd name="T59" fmla="*/ 134 h 349"/>
                <a:gd name="T60" fmla="*/ 181 w 456"/>
                <a:gd name="T61" fmla="*/ 132 h 349"/>
                <a:gd name="T62" fmla="*/ 173 w 456"/>
                <a:gd name="T63" fmla="*/ 127 h 349"/>
                <a:gd name="T64" fmla="*/ 169 w 456"/>
                <a:gd name="T65" fmla="*/ 129 h 349"/>
                <a:gd name="T66" fmla="*/ 3 w 456"/>
                <a:gd name="T67" fmla="*/ 292 h 349"/>
                <a:gd name="T68" fmla="*/ 0 w 456"/>
                <a:gd name="T69" fmla="*/ 297 h 349"/>
                <a:gd name="T70" fmla="*/ 0 w 456"/>
                <a:gd name="T71" fmla="*/ 305 h 349"/>
                <a:gd name="T72" fmla="*/ 41 w 456"/>
                <a:gd name="T73" fmla="*/ 346 h 349"/>
                <a:gd name="T74" fmla="*/ 44 w 456"/>
                <a:gd name="T75" fmla="*/ 347 h 349"/>
                <a:gd name="T76" fmla="*/ 47 w 456"/>
                <a:gd name="T77" fmla="*/ 349 h 349"/>
                <a:gd name="T78" fmla="*/ 55 w 456"/>
                <a:gd name="T79" fmla="*/ 346 h 349"/>
                <a:gd name="T80" fmla="*/ 142 w 456"/>
                <a:gd name="T81" fmla="*/ 259 h 349"/>
                <a:gd name="T82" fmla="*/ 150 w 456"/>
                <a:gd name="T83" fmla="*/ 25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349">
                  <a:moveTo>
                    <a:pt x="150" y="256"/>
                  </a:moveTo>
                  <a:lnTo>
                    <a:pt x="150" y="256"/>
                  </a:lnTo>
                  <a:lnTo>
                    <a:pt x="155" y="257"/>
                  </a:lnTo>
                  <a:lnTo>
                    <a:pt x="158" y="261"/>
                  </a:lnTo>
                  <a:lnTo>
                    <a:pt x="160" y="262"/>
                  </a:lnTo>
                  <a:lnTo>
                    <a:pt x="181" y="310"/>
                  </a:lnTo>
                  <a:lnTo>
                    <a:pt x="181" y="310"/>
                  </a:lnTo>
                  <a:lnTo>
                    <a:pt x="183" y="311"/>
                  </a:lnTo>
                  <a:lnTo>
                    <a:pt x="184" y="315"/>
                  </a:lnTo>
                  <a:lnTo>
                    <a:pt x="191" y="316"/>
                  </a:lnTo>
                  <a:lnTo>
                    <a:pt x="191" y="316"/>
                  </a:lnTo>
                  <a:lnTo>
                    <a:pt x="196" y="315"/>
                  </a:lnTo>
                  <a:lnTo>
                    <a:pt x="199" y="313"/>
                  </a:lnTo>
                  <a:lnTo>
                    <a:pt x="394" y="117"/>
                  </a:lnTo>
                  <a:lnTo>
                    <a:pt x="394" y="117"/>
                  </a:lnTo>
                  <a:lnTo>
                    <a:pt x="398" y="114"/>
                  </a:lnTo>
                  <a:lnTo>
                    <a:pt x="403" y="114"/>
                  </a:lnTo>
                  <a:lnTo>
                    <a:pt x="403" y="114"/>
                  </a:lnTo>
                  <a:lnTo>
                    <a:pt x="406" y="114"/>
                  </a:lnTo>
                  <a:lnTo>
                    <a:pt x="411" y="117"/>
                  </a:lnTo>
                  <a:lnTo>
                    <a:pt x="437" y="145"/>
                  </a:lnTo>
                  <a:lnTo>
                    <a:pt x="437" y="145"/>
                  </a:lnTo>
                  <a:lnTo>
                    <a:pt x="440" y="147"/>
                  </a:lnTo>
                  <a:lnTo>
                    <a:pt x="445" y="148"/>
                  </a:lnTo>
                  <a:lnTo>
                    <a:pt x="445" y="148"/>
                  </a:lnTo>
                  <a:lnTo>
                    <a:pt x="450" y="147"/>
                  </a:lnTo>
                  <a:lnTo>
                    <a:pt x="453" y="145"/>
                  </a:lnTo>
                  <a:lnTo>
                    <a:pt x="455" y="142"/>
                  </a:lnTo>
                  <a:lnTo>
                    <a:pt x="456" y="137"/>
                  </a:lnTo>
                  <a:lnTo>
                    <a:pt x="456" y="11"/>
                  </a:lnTo>
                  <a:lnTo>
                    <a:pt x="456" y="11"/>
                  </a:lnTo>
                  <a:lnTo>
                    <a:pt x="455" y="6"/>
                  </a:lnTo>
                  <a:lnTo>
                    <a:pt x="453" y="3"/>
                  </a:lnTo>
                  <a:lnTo>
                    <a:pt x="450" y="0"/>
                  </a:lnTo>
                  <a:lnTo>
                    <a:pt x="445" y="0"/>
                  </a:lnTo>
                  <a:lnTo>
                    <a:pt x="319" y="0"/>
                  </a:lnTo>
                  <a:lnTo>
                    <a:pt x="319" y="0"/>
                  </a:lnTo>
                  <a:lnTo>
                    <a:pt x="319" y="0"/>
                  </a:lnTo>
                  <a:lnTo>
                    <a:pt x="319" y="0"/>
                  </a:lnTo>
                  <a:lnTo>
                    <a:pt x="316" y="0"/>
                  </a:lnTo>
                  <a:lnTo>
                    <a:pt x="313" y="1"/>
                  </a:lnTo>
                  <a:lnTo>
                    <a:pt x="310" y="6"/>
                  </a:lnTo>
                  <a:lnTo>
                    <a:pt x="308" y="13"/>
                  </a:lnTo>
                  <a:lnTo>
                    <a:pt x="310" y="16"/>
                  </a:lnTo>
                  <a:lnTo>
                    <a:pt x="311" y="18"/>
                  </a:lnTo>
                  <a:lnTo>
                    <a:pt x="342" y="49"/>
                  </a:lnTo>
                  <a:lnTo>
                    <a:pt x="342" y="49"/>
                  </a:lnTo>
                  <a:lnTo>
                    <a:pt x="344" y="52"/>
                  </a:lnTo>
                  <a:lnTo>
                    <a:pt x="345" y="57"/>
                  </a:lnTo>
                  <a:lnTo>
                    <a:pt x="344" y="60"/>
                  </a:lnTo>
                  <a:lnTo>
                    <a:pt x="342" y="65"/>
                  </a:lnTo>
                  <a:lnTo>
                    <a:pt x="222" y="184"/>
                  </a:lnTo>
                  <a:lnTo>
                    <a:pt x="222" y="184"/>
                  </a:lnTo>
                  <a:lnTo>
                    <a:pt x="218" y="186"/>
                  </a:lnTo>
                  <a:lnTo>
                    <a:pt x="213" y="187"/>
                  </a:lnTo>
                  <a:lnTo>
                    <a:pt x="213" y="187"/>
                  </a:lnTo>
                  <a:lnTo>
                    <a:pt x="209" y="186"/>
                  </a:lnTo>
                  <a:lnTo>
                    <a:pt x="205" y="182"/>
                  </a:lnTo>
                  <a:lnTo>
                    <a:pt x="204" y="181"/>
                  </a:lnTo>
                  <a:lnTo>
                    <a:pt x="183" y="134"/>
                  </a:lnTo>
                  <a:lnTo>
                    <a:pt x="183" y="134"/>
                  </a:lnTo>
                  <a:lnTo>
                    <a:pt x="181" y="132"/>
                  </a:lnTo>
                  <a:lnTo>
                    <a:pt x="179" y="129"/>
                  </a:lnTo>
                  <a:lnTo>
                    <a:pt x="173" y="127"/>
                  </a:lnTo>
                  <a:lnTo>
                    <a:pt x="173" y="127"/>
                  </a:lnTo>
                  <a:lnTo>
                    <a:pt x="169" y="129"/>
                  </a:lnTo>
                  <a:lnTo>
                    <a:pt x="165" y="130"/>
                  </a:lnTo>
                  <a:lnTo>
                    <a:pt x="3" y="292"/>
                  </a:lnTo>
                  <a:lnTo>
                    <a:pt x="3" y="292"/>
                  </a:lnTo>
                  <a:lnTo>
                    <a:pt x="0" y="297"/>
                  </a:lnTo>
                  <a:lnTo>
                    <a:pt x="0" y="300"/>
                  </a:lnTo>
                  <a:lnTo>
                    <a:pt x="0" y="305"/>
                  </a:lnTo>
                  <a:lnTo>
                    <a:pt x="3" y="308"/>
                  </a:lnTo>
                  <a:lnTo>
                    <a:pt x="41" y="346"/>
                  </a:lnTo>
                  <a:lnTo>
                    <a:pt x="41" y="346"/>
                  </a:lnTo>
                  <a:lnTo>
                    <a:pt x="44" y="347"/>
                  </a:lnTo>
                  <a:lnTo>
                    <a:pt x="47" y="349"/>
                  </a:lnTo>
                  <a:lnTo>
                    <a:pt x="47" y="349"/>
                  </a:lnTo>
                  <a:lnTo>
                    <a:pt x="52" y="347"/>
                  </a:lnTo>
                  <a:lnTo>
                    <a:pt x="55" y="346"/>
                  </a:lnTo>
                  <a:lnTo>
                    <a:pt x="142" y="259"/>
                  </a:lnTo>
                  <a:lnTo>
                    <a:pt x="142" y="259"/>
                  </a:lnTo>
                  <a:lnTo>
                    <a:pt x="145" y="257"/>
                  </a:lnTo>
                  <a:lnTo>
                    <a:pt x="150" y="256"/>
                  </a:lnTo>
                  <a:lnTo>
                    <a:pt x="150" y="2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8" name="Freeform 359"/>
            <p:cNvSpPr>
              <a:spLocks/>
            </p:cNvSpPr>
            <p:nvPr/>
          </p:nvSpPr>
          <p:spPr bwMode="auto">
            <a:xfrm>
              <a:off x="5342482" y="680772"/>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69" name="Freeform 360"/>
            <p:cNvSpPr>
              <a:spLocks/>
            </p:cNvSpPr>
            <p:nvPr/>
          </p:nvSpPr>
          <p:spPr bwMode="auto">
            <a:xfrm>
              <a:off x="5348329" y="679311"/>
              <a:ext cx="0" cy="1462"/>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0" name="Freeform 361"/>
            <p:cNvSpPr>
              <a:spLocks/>
            </p:cNvSpPr>
            <p:nvPr/>
          </p:nvSpPr>
          <p:spPr bwMode="auto">
            <a:xfrm>
              <a:off x="5349791" y="679311"/>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1" name="Freeform 362"/>
            <p:cNvSpPr>
              <a:spLocks/>
            </p:cNvSpPr>
            <p:nvPr/>
          </p:nvSpPr>
          <p:spPr bwMode="auto">
            <a:xfrm>
              <a:off x="5361485" y="680772"/>
              <a:ext cx="0" cy="2924"/>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2" name="Freeform 363"/>
            <p:cNvSpPr>
              <a:spLocks/>
            </p:cNvSpPr>
            <p:nvPr/>
          </p:nvSpPr>
          <p:spPr bwMode="auto">
            <a:xfrm>
              <a:off x="5352714" y="679311"/>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3" name="Freeform 364"/>
            <p:cNvSpPr>
              <a:spLocks/>
            </p:cNvSpPr>
            <p:nvPr/>
          </p:nvSpPr>
          <p:spPr bwMode="auto">
            <a:xfrm>
              <a:off x="5357100" y="680772"/>
              <a:ext cx="292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4" name="Freeform 365"/>
            <p:cNvSpPr>
              <a:spLocks/>
            </p:cNvSpPr>
            <p:nvPr/>
          </p:nvSpPr>
          <p:spPr bwMode="auto">
            <a:xfrm>
              <a:off x="5285470" y="750940"/>
              <a:ext cx="108175" cy="154953"/>
            </a:xfrm>
            <a:custGeom>
              <a:avLst/>
              <a:gdLst>
                <a:gd name="T0" fmla="*/ 46 w 74"/>
                <a:gd name="T1" fmla="*/ 18 h 106"/>
                <a:gd name="T2" fmla="*/ 39 w 74"/>
                <a:gd name="T3" fmla="*/ 0 h 106"/>
                <a:gd name="T4" fmla="*/ 0 w 74"/>
                <a:gd name="T5" fmla="*/ 37 h 106"/>
                <a:gd name="T6" fmla="*/ 0 w 74"/>
                <a:gd name="T7" fmla="*/ 88 h 106"/>
                <a:gd name="T8" fmla="*/ 0 w 74"/>
                <a:gd name="T9" fmla="*/ 88 h 106"/>
                <a:gd name="T10" fmla="*/ 2 w 74"/>
                <a:gd name="T11" fmla="*/ 94 h 106"/>
                <a:gd name="T12" fmla="*/ 5 w 74"/>
                <a:gd name="T13" fmla="*/ 101 h 106"/>
                <a:gd name="T14" fmla="*/ 12 w 74"/>
                <a:gd name="T15" fmla="*/ 104 h 106"/>
                <a:gd name="T16" fmla="*/ 18 w 74"/>
                <a:gd name="T17" fmla="*/ 106 h 106"/>
                <a:gd name="T18" fmla="*/ 56 w 74"/>
                <a:gd name="T19" fmla="*/ 106 h 106"/>
                <a:gd name="T20" fmla="*/ 56 w 74"/>
                <a:gd name="T21" fmla="*/ 106 h 106"/>
                <a:gd name="T22" fmla="*/ 62 w 74"/>
                <a:gd name="T23" fmla="*/ 104 h 106"/>
                <a:gd name="T24" fmla="*/ 69 w 74"/>
                <a:gd name="T25" fmla="*/ 101 h 106"/>
                <a:gd name="T26" fmla="*/ 74 w 74"/>
                <a:gd name="T27" fmla="*/ 94 h 106"/>
                <a:gd name="T28" fmla="*/ 74 w 74"/>
                <a:gd name="T29" fmla="*/ 88 h 106"/>
                <a:gd name="T30" fmla="*/ 74 w 74"/>
                <a:gd name="T31" fmla="*/ 42 h 106"/>
                <a:gd name="T32" fmla="*/ 74 w 74"/>
                <a:gd name="T33" fmla="*/ 42 h 106"/>
                <a:gd name="T34" fmla="*/ 65 w 74"/>
                <a:gd name="T35" fmla="*/ 37 h 106"/>
                <a:gd name="T36" fmla="*/ 57 w 74"/>
                <a:gd name="T37" fmla="*/ 32 h 106"/>
                <a:gd name="T38" fmla="*/ 51 w 74"/>
                <a:gd name="T39" fmla="*/ 26 h 106"/>
                <a:gd name="T40" fmla="*/ 46 w 74"/>
                <a:gd name="T41" fmla="*/ 18 h 106"/>
                <a:gd name="T42" fmla="*/ 46 w 74"/>
                <a:gd name="T43"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106">
                  <a:moveTo>
                    <a:pt x="46" y="18"/>
                  </a:moveTo>
                  <a:lnTo>
                    <a:pt x="39" y="0"/>
                  </a:lnTo>
                  <a:lnTo>
                    <a:pt x="0" y="37"/>
                  </a:lnTo>
                  <a:lnTo>
                    <a:pt x="0" y="88"/>
                  </a:lnTo>
                  <a:lnTo>
                    <a:pt x="0" y="88"/>
                  </a:lnTo>
                  <a:lnTo>
                    <a:pt x="2" y="94"/>
                  </a:lnTo>
                  <a:lnTo>
                    <a:pt x="5" y="101"/>
                  </a:lnTo>
                  <a:lnTo>
                    <a:pt x="12" y="104"/>
                  </a:lnTo>
                  <a:lnTo>
                    <a:pt x="18" y="106"/>
                  </a:lnTo>
                  <a:lnTo>
                    <a:pt x="56" y="106"/>
                  </a:lnTo>
                  <a:lnTo>
                    <a:pt x="56" y="106"/>
                  </a:lnTo>
                  <a:lnTo>
                    <a:pt x="62" y="104"/>
                  </a:lnTo>
                  <a:lnTo>
                    <a:pt x="69" y="101"/>
                  </a:lnTo>
                  <a:lnTo>
                    <a:pt x="74" y="94"/>
                  </a:lnTo>
                  <a:lnTo>
                    <a:pt x="74" y="88"/>
                  </a:lnTo>
                  <a:lnTo>
                    <a:pt x="74" y="42"/>
                  </a:lnTo>
                  <a:lnTo>
                    <a:pt x="74" y="42"/>
                  </a:lnTo>
                  <a:lnTo>
                    <a:pt x="65" y="37"/>
                  </a:lnTo>
                  <a:lnTo>
                    <a:pt x="57" y="32"/>
                  </a:lnTo>
                  <a:lnTo>
                    <a:pt x="51" y="26"/>
                  </a:lnTo>
                  <a:lnTo>
                    <a:pt x="46" y="18"/>
                  </a:lnTo>
                  <a:lnTo>
                    <a:pt x="4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5" name="Freeform 366"/>
            <p:cNvSpPr>
              <a:spLocks/>
            </p:cNvSpPr>
            <p:nvPr/>
          </p:nvSpPr>
          <p:spPr bwMode="auto">
            <a:xfrm>
              <a:off x="5364409" y="686620"/>
              <a:ext cx="29236" cy="64320"/>
            </a:xfrm>
            <a:custGeom>
              <a:avLst/>
              <a:gdLst>
                <a:gd name="T0" fmla="*/ 20 w 20"/>
                <a:gd name="T1" fmla="*/ 44 h 44"/>
                <a:gd name="T2" fmla="*/ 20 w 20"/>
                <a:gd name="T3" fmla="*/ 44 h 44"/>
                <a:gd name="T4" fmla="*/ 2 w 20"/>
                <a:gd name="T5" fmla="*/ 1 h 44"/>
                <a:gd name="T6" fmla="*/ 2 w 20"/>
                <a:gd name="T7" fmla="*/ 1 h 44"/>
                <a:gd name="T8" fmla="*/ 0 w 20"/>
                <a:gd name="T9" fmla="*/ 0 h 44"/>
                <a:gd name="T10" fmla="*/ 0 w 20"/>
                <a:gd name="T11" fmla="*/ 0 h 44"/>
                <a:gd name="T12" fmla="*/ 2 w 20"/>
                <a:gd name="T13" fmla="*/ 1 h 44"/>
                <a:gd name="T14" fmla="*/ 20 w 20"/>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4">
                  <a:moveTo>
                    <a:pt x="20" y="44"/>
                  </a:moveTo>
                  <a:lnTo>
                    <a:pt x="20" y="44"/>
                  </a:lnTo>
                  <a:lnTo>
                    <a:pt x="2" y="1"/>
                  </a:lnTo>
                  <a:lnTo>
                    <a:pt x="2" y="1"/>
                  </a:lnTo>
                  <a:lnTo>
                    <a:pt x="0" y="0"/>
                  </a:lnTo>
                  <a:lnTo>
                    <a:pt x="0" y="0"/>
                  </a:lnTo>
                  <a:lnTo>
                    <a:pt x="2" y="1"/>
                  </a:lnTo>
                  <a:lnTo>
                    <a:pt x="2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6" name="Freeform 367"/>
            <p:cNvSpPr>
              <a:spLocks/>
            </p:cNvSpPr>
            <p:nvPr/>
          </p:nvSpPr>
          <p:spPr bwMode="auto">
            <a:xfrm>
              <a:off x="5447733" y="629609"/>
              <a:ext cx="109637" cy="106713"/>
            </a:xfrm>
            <a:custGeom>
              <a:avLst/>
              <a:gdLst>
                <a:gd name="T0" fmla="*/ 75 w 75"/>
                <a:gd name="T1" fmla="*/ 0 h 73"/>
                <a:gd name="T2" fmla="*/ 0 w 75"/>
                <a:gd name="T3" fmla="*/ 73 h 73"/>
                <a:gd name="T4" fmla="*/ 0 w 75"/>
                <a:gd name="T5" fmla="*/ 73 h 73"/>
                <a:gd name="T6" fmla="*/ 75 w 75"/>
                <a:gd name="T7" fmla="*/ 0 h 73"/>
                <a:gd name="T8" fmla="*/ 75 w 75"/>
                <a:gd name="T9" fmla="*/ 0 h 73"/>
              </a:gdLst>
              <a:ahLst/>
              <a:cxnLst>
                <a:cxn ang="0">
                  <a:pos x="T0" y="T1"/>
                </a:cxn>
                <a:cxn ang="0">
                  <a:pos x="T2" y="T3"/>
                </a:cxn>
                <a:cxn ang="0">
                  <a:pos x="T4" y="T5"/>
                </a:cxn>
                <a:cxn ang="0">
                  <a:pos x="T6" y="T7"/>
                </a:cxn>
                <a:cxn ang="0">
                  <a:pos x="T8" y="T9"/>
                </a:cxn>
              </a:cxnLst>
              <a:rect l="0" t="0" r="r" b="b"/>
              <a:pathLst>
                <a:path w="75" h="73">
                  <a:moveTo>
                    <a:pt x="75" y="0"/>
                  </a:moveTo>
                  <a:lnTo>
                    <a:pt x="0" y="73"/>
                  </a:lnTo>
                  <a:lnTo>
                    <a:pt x="0" y="73"/>
                  </a:lnTo>
                  <a:lnTo>
                    <a:pt x="75"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7" name="Freeform 368"/>
            <p:cNvSpPr>
              <a:spLocks/>
            </p:cNvSpPr>
            <p:nvPr/>
          </p:nvSpPr>
          <p:spPr bwMode="auto">
            <a:xfrm>
              <a:off x="5447733" y="695391"/>
              <a:ext cx="109637" cy="210503"/>
            </a:xfrm>
            <a:custGeom>
              <a:avLst/>
              <a:gdLst>
                <a:gd name="T0" fmla="*/ 7 w 75"/>
                <a:gd name="T1" fmla="*/ 69 h 144"/>
                <a:gd name="T2" fmla="*/ 7 w 75"/>
                <a:gd name="T3" fmla="*/ 69 h 144"/>
                <a:gd name="T4" fmla="*/ 0 w 75"/>
                <a:gd name="T5" fmla="*/ 74 h 144"/>
                <a:gd name="T6" fmla="*/ 0 w 75"/>
                <a:gd name="T7" fmla="*/ 126 h 144"/>
                <a:gd name="T8" fmla="*/ 0 w 75"/>
                <a:gd name="T9" fmla="*/ 126 h 144"/>
                <a:gd name="T10" fmla="*/ 2 w 75"/>
                <a:gd name="T11" fmla="*/ 132 h 144"/>
                <a:gd name="T12" fmla="*/ 7 w 75"/>
                <a:gd name="T13" fmla="*/ 139 h 144"/>
                <a:gd name="T14" fmla="*/ 12 w 75"/>
                <a:gd name="T15" fmla="*/ 142 h 144"/>
                <a:gd name="T16" fmla="*/ 20 w 75"/>
                <a:gd name="T17" fmla="*/ 144 h 144"/>
                <a:gd name="T18" fmla="*/ 56 w 75"/>
                <a:gd name="T19" fmla="*/ 144 h 144"/>
                <a:gd name="T20" fmla="*/ 56 w 75"/>
                <a:gd name="T21" fmla="*/ 144 h 144"/>
                <a:gd name="T22" fmla="*/ 64 w 75"/>
                <a:gd name="T23" fmla="*/ 142 h 144"/>
                <a:gd name="T24" fmla="*/ 70 w 75"/>
                <a:gd name="T25" fmla="*/ 139 h 144"/>
                <a:gd name="T26" fmla="*/ 73 w 75"/>
                <a:gd name="T27" fmla="*/ 132 h 144"/>
                <a:gd name="T28" fmla="*/ 75 w 75"/>
                <a:gd name="T29" fmla="*/ 126 h 144"/>
                <a:gd name="T30" fmla="*/ 75 w 75"/>
                <a:gd name="T31" fmla="*/ 0 h 144"/>
                <a:gd name="T32" fmla="*/ 7 w 75"/>
                <a:gd name="T33" fmla="*/ 6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44">
                  <a:moveTo>
                    <a:pt x="7" y="69"/>
                  </a:moveTo>
                  <a:lnTo>
                    <a:pt x="7" y="69"/>
                  </a:lnTo>
                  <a:lnTo>
                    <a:pt x="0" y="74"/>
                  </a:lnTo>
                  <a:lnTo>
                    <a:pt x="0" y="126"/>
                  </a:lnTo>
                  <a:lnTo>
                    <a:pt x="0" y="126"/>
                  </a:lnTo>
                  <a:lnTo>
                    <a:pt x="2" y="132"/>
                  </a:lnTo>
                  <a:lnTo>
                    <a:pt x="7" y="139"/>
                  </a:lnTo>
                  <a:lnTo>
                    <a:pt x="12" y="142"/>
                  </a:lnTo>
                  <a:lnTo>
                    <a:pt x="20" y="144"/>
                  </a:lnTo>
                  <a:lnTo>
                    <a:pt x="56" y="144"/>
                  </a:lnTo>
                  <a:lnTo>
                    <a:pt x="56" y="144"/>
                  </a:lnTo>
                  <a:lnTo>
                    <a:pt x="64" y="142"/>
                  </a:lnTo>
                  <a:lnTo>
                    <a:pt x="70" y="139"/>
                  </a:lnTo>
                  <a:lnTo>
                    <a:pt x="73" y="132"/>
                  </a:lnTo>
                  <a:lnTo>
                    <a:pt x="75" y="126"/>
                  </a:lnTo>
                  <a:lnTo>
                    <a:pt x="75" y="0"/>
                  </a:lnTo>
                  <a:lnTo>
                    <a:pt x="7"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8" name="Freeform 369"/>
            <p:cNvSpPr>
              <a:spLocks/>
            </p:cNvSpPr>
            <p:nvPr/>
          </p:nvSpPr>
          <p:spPr bwMode="auto">
            <a:xfrm>
              <a:off x="5715246" y="47465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79" name="Freeform 370"/>
            <p:cNvSpPr>
              <a:spLocks/>
            </p:cNvSpPr>
            <p:nvPr/>
          </p:nvSpPr>
          <p:spPr bwMode="auto">
            <a:xfrm>
              <a:off x="5612919" y="533128"/>
              <a:ext cx="106713" cy="372765"/>
            </a:xfrm>
            <a:custGeom>
              <a:avLst/>
              <a:gdLst>
                <a:gd name="T0" fmla="*/ 0 w 73"/>
                <a:gd name="T1" fmla="*/ 74 h 255"/>
                <a:gd name="T2" fmla="*/ 0 w 73"/>
                <a:gd name="T3" fmla="*/ 237 h 255"/>
                <a:gd name="T4" fmla="*/ 0 w 73"/>
                <a:gd name="T5" fmla="*/ 237 h 255"/>
                <a:gd name="T6" fmla="*/ 1 w 73"/>
                <a:gd name="T7" fmla="*/ 243 h 255"/>
                <a:gd name="T8" fmla="*/ 4 w 73"/>
                <a:gd name="T9" fmla="*/ 250 h 255"/>
                <a:gd name="T10" fmla="*/ 11 w 73"/>
                <a:gd name="T11" fmla="*/ 253 h 255"/>
                <a:gd name="T12" fmla="*/ 17 w 73"/>
                <a:gd name="T13" fmla="*/ 255 h 255"/>
                <a:gd name="T14" fmla="*/ 55 w 73"/>
                <a:gd name="T15" fmla="*/ 255 h 255"/>
                <a:gd name="T16" fmla="*/ 55 w 73"/>
                <a:gd name="T17" fmla="*/ 255 h 255"/>
                <a:gd name="T18" fmla="*/ 61 w 73"/>
                <a:gd name="T19" fmla="*/ 253 h 255"/>
                <a:gd name="T20" fmla="*/ 68 w 73"/>
                <a:gd name="T21" fmla="*/ 250 h 255"/>
                <a:gd name="T22" fmla="*/ 71 w 73"/>
                <a:gd name="T23" fmla="*/ 243 h 255"/>
                <a:gd name="T24" fmla="*/ 73 w 73"/>
                <a:gd name="T25" fmla="*/ 237 h 255"/>
                <a:gd name="T26" fmla="*/ 73 w 73"/>
                <a:gd name="T27" fmla="*/ 0 h 255"/>
                <a:gd name="T28" fmla="*/ 0 w 73"/>
                <a:gd name="T29" fmla="*/ 7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55">
                  <a:moveTo>
                    <a:pt x="0" y="74"/>
                  </a:moveTo>
                  <a:lnTo>
                    <a:pt x="0" y="237"/>
                  </a:lnTo>
                  <a:lnTo>
                    <a:pt x="0" y="237"/>
                  </a:lnTo>
                  <a:lnTo>
                    <a:pt x="1" y="243"/>
                  </a:lnTo>
                  <a:lnTo>
                    <a:pt x="4" y="250"/>
                  </a:lnTo>
                  <a:lnTo>
                    <a:pt x="11" y="253"/>
                  </a:lnTo>
                  <a:lnTo>
                    <a:pt x="17" y="255"/>
                  </a:lnTo>
                  <a:lnTo>
                    <a:pt x="55" y="255"/>
                  </a:lnTo>
                  <a:lnTo>
                    <a:pt x="55" y="255"/>
                  </a:lnTo>
                  <a:lnTo>
                    <a:pt x="61" y="253"/>
                  </a:lnTo>
                  <a:lnTo>
                    <a:pt x="68" y="250"/>
                  </a:lnTo>
                  <a:lnTo>
                    <a:pt x="71" y="243"/>
                  </a:lnTo>
                  <a:lnTo>
                    <a:pt x="73" y="237"/>
                  </a:lnTo>
                  <a:lnTo>
                    <a:pt x="73" y="0"/>
                  </a:lnTo>
                  <a:lnTo>
                    <a:pt x="0"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grpSp>
        <p:nvGrpSpPr>
          <p:cNvPr id="398" name="Camera"/>
          <p:cNvGrpSpPr/>
          <p:nvPr/>
        </p:nvGrpSpPr>
        <p:grpSpPr>
          <a:xfrm>
            <a:off x="5633092" y="6217940"/>
            <a:ext cx="1002080" cy="714831"/>
            <a:chOff x="3276926" y="4145293"/>
            <a:chExt cx="668053" cy="476554"/>
          </a:xfrm>
        </p:grpSpPr>
        <p:sp>
          <p:nvSpPr>
            <p:cNvPr id="248" name="Freeform 239"/>
            <p:cNvSpPr>
              <a:spLocks noEditPoints="1"/>
            </p:cNvSpPr>
            <p:nvPr/>
          </p:nvSpPr>
          <p:spPr bwMode="auto">
            <a:xfrm>
              <a:off x="3506432" y="4307555"/>
              <a:ext cx="211964" cy="211964"/>
            </a:xfrm>
            <a:custGeom>
              <a:avLst/>
              <a:gdLst>
                <a:gd name="T0" fmla="*/ 72 w 145"/>
                <a:gd name="T1" fmla="*/ 0 h 145"/>
                <a:gd name="T2" fmla="*/ 44 w 145"/>
                <a:gd name="T3" fmla="*/ 6 h 145"/>
                <a:gd name="T4" fmla="*/ 21 w 145"/>
                <a:gd name="T5" fmla="*/ 21 h 145"/>
                <a:gd name="T6" fmla="*/ 5 w 145"/>
                <a:gd name="T7" fmla="*/ 44 h 145"/>
                <a:gd name="T8" fmla="*/ 0 w 145"/>
                <a:gd name="T9" fmla="*/ 72 h 145"/>
                <a:gd name="T10" fmla="*/ 2 w 145"/>
                <a:gd name="T11" fmla="*/ 86 h 145"/>
                <a:gd name="T12" fmla="*/ 13 w 145"/>
                <a:gd name="T13" fmla="*/ 112 h 145"/>
                <a:gd name="T14" fmla="*/ 32 w 145"/>
                <a:gd name="T15" fmla="*/ 132 h 145"/>
                <a:gd name="T16" fmla="*/ 57 w 145"/>
                <a:gd name="T17" fmla="*/ 143 h 145"/>
                <a:gd name="T18" fmla="*/ 72 w 145"/>
                <a:gd name="T19" fmla="*/ 145 h 145"/>
                <a:gd name="T20" fmla="*/ 101 w 145"/>
                <a:gd name="T21" fmla="*/ 139 h 145"/>
                <a:gd name="T22" fmla="*/ 124 w 145"/>
                <a:gd name="T23" fmla="*/ 124 h 145"/>
                <a:gd name="T24" fmla="*/ 138 w 145"/>
                <a:gd name="T25" fmla="*/ 101 h 145"/>
                <a:gd name="T26" fmla="*/ 145 w 145"/>
                <a:gd name="T27" fmla="*/ 72 h 145"/>
                <a:gd name="T28" fmla="*/ 143 w 145"/>
                <a:gd name="T29" fmla="*/ 57 h 145"/>
                <a:gd name="T30" fmla="*/ 132 w 145"/>
                <a:gd name="T31" fmla="*/ 33 h 145"/>
                <a:gd name="T32" fmla="*/ 112 w 145"/>
                <a:gd name="T33" fmla="*/ 13 h 145"/>
                <a:gd name="T34" fmla="*/ 86 w 145"/>
                <a:gd name="T35" fmla="*/ 2 h 145"/>
                <a:gd name="T36" fmla="*/ 72 w 145"/>
                <a:gd name="T37" fmla="*/ 0 h 145"/>
                <a:gd name="T38" fmla="*/ 78 w 145"/>
                <a:gd name="T39" fmla="*/ 18 h 145"/>
                <a:gd name="T40" fmla="*/ 60 w 145"/>
                <a:gd name="T41" fmla="*/ 21 h 145"/>
                <a:gd name="T42" fmla="*/ 42 w 145"/>
                <a:gd name="T43" fmla="*/ 29 h 145"/>
                <a:gd name="T44" fmla="*/ 29 w 145"/>
                <a:gd name="T45" fmla="*/ 42 h 145"/>
                <a:gd name="T46" fmla="*/ 21 w 145"/>
                <a:gd name="T47" fmla="*/ 60 h 145"/>
                <a:gd name="T48" fmla="*/ 19 w 145"/>
                <a:gd name="T49" fmla="*/ 62 h 145"/>
                <a:gd name="T50" fmla="*/ 18 w 145"/>
                <a:gd name="T51" fmla="*/ 64 h 145"/>
                <a:gd name="T52" fmla="*/ 16 w 145"/>
                <a:gd name="T53" fmla="*/ 62 h 145"/>
                <a:gd name="T54" fmla="*/ 15 w 145"/>
                <a:gd name="T55" fmla="*/ 59 h 145"/>
                <a:gd name="T56" fmla="*/ 18 w 145"/>
                <a:gd name="T57" fmla="*/ 49 h 145"/>
                <a:gd name="T58" fmla="*/ 31 w 145"/>
                <a:gd name="T59" fmla="*/ 31 h 145"/>
                <a:gd name="T60" fmla="*/ 47 w 145"/>
                <a:gd name="T61" fmla="*/ 20 h 145"/>
                <a:gd name="T62" fmla="*/ 68 w 145"/>
                <a:gd name="T63" fmla="*/ 13 h 145"/>
                <a:gd name="T64" fmla="*/ 78 w 145"/>
                <a:gd name="T65" fmla="*/ 11 h 145"/>
                <a:gd name="T66" fmla="*/ 81 w 145"/>
                <a:gd name="T67" fmla="*/ 15 h 145"/>
                <a:gd name="T68" fmla="*/ 81 w 145"/>
                <a:gd name="T69" fmla="*/ 16 h 145"/>
                <a:gd name="T70" fmla="*/ 78 w 145"/>
                <a:gd name="T71" fmla="*/ 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5">
                  <a:moveTo>
                    <a:pt x="72" y="0"/>
                  </a:moveTo>
                  <a:lnTo>
                    <a:pt x="72" y="0"/>
                  </a:lnTo>
                  <a:lnTo>
                    <a:pt x="57" y="2"/>
                  </a:lnTo>
                  <a:lnTo>
                    <a:pt x="44" y="6"/>
                  </a:lnTo>
                  <a:lnTo>
                    <a:pt x="32" y="13"/>
                  </a:lnTo>
                  <a:lnTo>
                    <a:pt x="21" y="21"/>
                  </a:lnTo>
                  <a:lnTo>
                    <a:pt x="13" y="33"/>
                  </a:lnTo>
                  <a:lnTo>
                    <a:pt x="5" y="44"/>
                  </a:lnTo>
                  <a:lnTo>
                    <a:pt x="2" y="57"/>
                  </a:lnTo>
                  <a:lnTo>
                    <a:pt x="0" y="72"/>
                  </a:lnTo>
                  <a:lnTo>
                    <a:pt x="0" y="72"/>
                  </a:lnTo>
                  <a:lnTo>
                    <a:pt x="2" y="86"/>
                  </a:lnTo>
                  <a:lnTo>
                    <a:pt x="5" y="101"/>
                  </a:lnTo>
                  <a:lnTo>
                    <a:pt x="13" y="112"/>
                  </a:lnTo>
                  <a:lnTo>
                    <a:pt x="21" y="124"/>
                  </a:lnTo>
                  <a:lnTo>
                    <a:pt x="32" y="132"/>
                  </a:lnTo>
                  <a:lnTo>
                    <a:pt x="44" y="139"/>
                  </a:lnTo>
                  <a:lnTo>
                    <a:pt x="57" y="143"/>
                  </a:lnTo>
                  <a:lnTo>
                    <a:pt x="72" y="145"/>
                  </a:lnTo>
                  <a:lnTo>
                    <a:pt x="72" y="145"/>
                  </a:lnTo>
                  <a:lnTo>
                    <a:pt x="86" y="143"/>
                  </a:lnTo>
                  <a:lnTo>
                    <a:pt x="101" y="139"/>
                  </a:lnTo>
                  <a:lnTo>
                    <a:pt x="112" y="132"/>
                  </a:lnTo>
                  <a:lnTo>
                    <a:pt x="124" y="124"/>
                  </a:lnTo>
                  <a:lnTo>
                    <a:pt x="132" y="112"/>
                  </a:lnTo>
                  <a:lnTo>
                    <a:pt x="138" y="101"/>
                  </a:lnTo>
                  <a:lnTo>
                    <a:pt x="143" y="86"/>
                  </a:lnTo>
                  <a:lnTo>
                    <a:pt x="145" y="72"/>
                  </a:lnTo>
                  <a:lnTo>
                    <a:pt x="145" y="72"/>
                  </a:lnTo>
                  <a:lnTo>
                    <a:pt x="143" y="57"/>
                  </a:lnTo>
                  <a:lnTo>
                    <a:pt x="138" y="44"/>
                  </a:lnTo>
                  <a:lnTo>
                    <a:pt x="132" y="33"/>
                  </a:lnTo>
                  <a:lnTo>
                    <a:pt x="124" y="21"/>
                  </a:lnTo>
                  <a:lnTo>
                    <a:pt x="112" y="13"/>
                  </a:lnTo>
                  <a:lnTo>
                    <a:pt x="101" y="6"/>
                  </a:lnTo>
                  <a:lnTo>
                    <a:pt x="86" y="2"/>
                  </a:lnTo>
                  <a:lnTo>
                    <a:pt x="72" y="0"/>
                  </a:lnTo>
                  <a:lnTo>
                    <a:pt x="72" y="0"/>
                  </a:lnTo>
                  <a:close/>
                  <a:moveTo>
                    <a:pt x="78" y="18"/>
                  </a:moveTo>
                  <a:lnTo>
                    <a:pt x="78" y="18"/>
                  </a:lnTo>
                  <a:lnTo>
                    <a:pt x="68" y="18"/>
                  </a:lnTo>
                  <a:lnTo>
                    <a:pt x="60" y="21"/>
                  </a:lnTo>
                  <a:lnTo>
                    <a:pt x="50" y="24"/>
                  </a:lnTo>
                  <a:lnTo>
                    <a:pt x="42" y="29"/>
                  </a:lnTo>
                  <a:lnTo>
                    <a:pt x="36" y="36"/>
                  </a:lnTo>
                  <a:lnTo>
                    <a:pt x="29" y="42"/>
                  </a:lnTo>
                  <a:lnTo>
                    <a:pt x="24" y="52"/>
                  </a:lnTo>
                  <a:lnTo>
                    <a:pt x="21" y="60"/>
                  </a:lnTo>
                  <a:lnTo>
                    <a:pt x="21" y="60"/>
                  </a:lnTo>
                  <a:lnTo>
                    <a:pt x="19" y="62"/>
                  </a:lnTo>
                  <a:lnTo>
                    <a:pt x="18" y="64"/>
                  </a:lnTo>
                  <a:lnTo>
                    <a:pt x="18" y="64"/>
                  </a:lnTo>
                  <a:lnTo>
                    <a:pt x="16" y="62"/>
                  </a:lnTo>
                  <a:lnTo>
                    <a:pt x="16" y="62"/>
                  </a:lnTo>
                  <a:lnTo>
                    <a:pt x="15" y="60"/>
                  </a:lnTo>
                  <a:lnTo>
                    <a:pt x="15" y="59"/>
                  </a:lnTo>
                  <a:lnTo>
                    <a:pt x="15" y="59"/>
                  </a:lnTo>
                  <a:lnTo>
                    <a:pt x="18" y="49"/>
                  </a:lnTo>
                  <a:lnTo>
                    <a:pt x="24" y="39"/>
                  </a:lnTo>
                  <a:lnTo>
                    <a:pt x="31" y="31"/>
                  </a:lnTo>
                  <a:lnTo>
                    <a:pt x="39" y="24"/>
                  </a:lnTo>
                  <a:lnTo>
                    <a:pt x="47" y="20"/>
                  </a:lnTo>
                  <a:lnTo>
                    <a:pt x="57" y="15"/>
                  </a:lnTo>
                  <a:lnTo>
                    <a:pt x="68" y="13"/>
                  </a:lnTo>
                  <a:lnTo>
                    <a:pt x="78" y="11"/>
                  </a:lnTo>
                  <a:lnTo>
                    <a:pt x="78" y="11"/>
                  </a:lnTo>
                  <a:lnTo>
                    <a:pt x="81" y="13"/>
                  </a:lnTo>
                  <a:lnTo>
                    <a:pt x="81" y="15"/>
                  </a:lnTo>
                  <a:lnTo>
                    <a:pt x="81" y="15"/>
                  </a:lnTo>
                  <a:lnTo>
                    <a:pt x="81" y="16"/>
                  </a:lnTo>
                  <a:lnTo>
                    <a:pt x="78" y="18"/>
                  </a:lnTo>
                  <a:lnTo>
                    <a:pt x="78"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sp>
          <p:nvSpPr>
            <p:cNvPr id="380" name="Freeform 371"/>
            <p:cNvSpPr>
              <a:spLocks noEditPoints="1"/>
            </p:cNvSpPr>
            <p:nvPr/>
          </p:nvSpPr>
          <p:spPr bwMode="auto">
            <a:xfrm>
              <a:off x="3276926" y="4145293"/>
              <a:ext cx="668053" cy="476554"/>
            </a:xfrm>
            <a:custGeom>
              <a:avLst/>
              <a:gdLst>
                <a:gd name="T0" fmla="*/ 365 w 457"/>
                <a:gd name="T1" fmla="*/ 65 h 326"/>
                <a:gd name="T2" fmla="*/ 348 w 457"/>
                <a:gd name="T3" fmla="*/ 56 h 326"/>
                <a:gd name="T4" fmla="*/ 343 w 457"/>
                <a:gd name="T5" fmla="*/ 18 h 326"/>
                <a:gd name="T6" fmla="*/ 330 w 457"/>
                <a:gd name="T7" fmla="*/ 2 h 326"/>
                <a:gd name="T8" fmla="*/ 129 w 457"/>
                <a:gd name="T9" fmla="*/ 0 h 326"/>
                <a:gd name="T10" fmla="*/ 111 w 457"/>
                <a:gd name="T11" fmla="*/ 11 h 326"/>
                <a:gd name="T12" fmla="*/ 106 w 457"/>
                <a:gd name="T13" fmla="*/ 49 h 326"/>
                <a:gd name="T14" fmla="*/ 93 w 457"/>
                <a:gd name="T15" fmla="*/ 65 h 326"/>
                <a:gd name="T16" fmla="*/ 20 w 457"/>
                <a:gd name="T17" fmla="*/ 78 h 326"/>
                <a:gd name="T18" fmla="*/ 2 w 457"/>
                <a:gd name="T19" fmla="*/ 91 h 326"/>
                <a:gd name="T20" fmla="*/ 0 w 457"/>
                <a:gd name="T21" fmla="*/ 307 h 326"/>
                <a:gd name="T22" fmla="*/ 13 w 457"/>
                <a:gd name="T23" fmla="*/ 325 h 326"/>
                <a:gd name="T24" fmla="*/ 437 w 457"/>
                <a:gd name="T25" fmla="*/ 326 h 326"/>
                <a:gd name="T26" fmla="*/ 455 w 457"/>
                <a:gd name="T27" fmla="*/ 315 h 326"/>
                <a:gd name="T28" fmla="*/ 457 w 457"/>
                <a:gd name="T29" fmla="*/ 98 h 326"/>
                <a:gd name="T30" fmla="*/ 445 w 457"/>
                <a:gd name="T31" fmla="*/ 80 h 326"/>
                <a:gd name="T32" fmla="*/ 154 w 457"/>
                <a:gd name="T33" fmla="*/ 29 h 326"/>
                <a:gd name="T34" fmla="*/ 308 w 457"/>
                <a:gd name="T35" fmla="*/ 29 h 326"/>
                <a:gd name="T36" fmla="*/ 315 w 457"/>
                <a:gd name="T37" fmla="*/ 39 h 326"/>
                <a:gd name="T38" fmla="*/ 312 w 457"/>
                <a:gd name="T39" fmla="*/ 46 h 326"/>
                <a:gd name="T40" fmla="*/ 154 w 457"/>
                <a:gd name="T41" fmla="*/ 49 h 326"/>
                <a:gd name="T42" fmla="*/ 147 w 457"/>
                <a:gd name="T43" fmla="*/ 46 h 326"/>
                <a:gd name="T44" fmla="*/ 144 w 457"/>
                <a:gd name="T45" fmla="*/ 39 h 326"/>
                <a:gd name="T46" fmla="*/ 150 w 457"/>
                <a:gd name="T47" fmla="*/ 29 h 326"/>
                <a:gd name="T48" fmla="*/ 229 w 457"/>
                <a:gd name="T49" fmla="*/ 276 h 326"/>
                <a:gd name="T50" fmla="*/ 193 w 457"/>
                <a:gd name="T51" fmla="*/ 268 h 326"/>
                <a:gd name="T52" fmla="*/ 154 w 457"/>
                <a:gd name="T53" fmla="*/ 235 h 326"/>
                <a:gd name="T54" fmla="*/ 137 w 457"/>
                <a:gd name="T55" fmla="*/ 183 h 326"/>
                <a:gd name="T56" fmla="*/ 144 w 457"/>
                <a:gd name="T57" fmla="*/ 147 h 326"/>
                <a:gd name="T58" fmla="*/ 178 w 457"/>
                <a:gd name="T59" fmla="*/ 108 h 326"/>
                <a:gd name="T60" fmla="*/ 229 w 457"/>
                <a:gd name="T61" fmla="*/ 91 h 326"/>
                <a:gd name="T62" fmla="*/ 264 w 457"/>
                <a:gd name="T63" fmla="*/ 98 h 326"/>
                <a:gd name="T64" fmla="*/ 305 w 457"/>
                <a:gd name="T65" fmla="*/ 132 h 326"/>
                <a:gd name="T66" fmla="*/ 321 w 457"/>
                <a:gd name="T67" fmla="*/ 183 h 326"/>
                <a:gd name="T68" fmla="*/ 313 w 457"/>
                <a:gd name="T69" fmla="*/ 219 h 326"/>
                <a:gd name="T70" fmla="*/ 281 w 457"/>
                <a:gd name="T71" fmla="*/ 259 h 326"/>
                <a:gd name="T72" fmla="*/ 229 w 457"/>
                <a:gd name="T73" fmla="*/ 276 h 326"/>
                <a:gd name="T74" fmla="*/ 390 w 457"/>
                <a:gd name="T75" fmla="*/ 142 h 326"/>
                <a:gd name="T76" fmla="*/ 372 w 457"/>
                <a:gd name="T77" fmla="*/ 131 h 326"/>
                <a:gd name="T78" fmla="*/ 372 w 457"/>
                <a:gd name="T79" fmla="*/ 114 h 326"/>
                <a:gd name="T80" fmla="*/ 390 w 457"/>
                <a:gd name="T81" fmla="*/ 103 h 326"/>
                <a:gd name="T82" fmla="*/ 403 w 457"/>
                <a:gd name="T83" fmla="*/ 109 h 326"/>
                <a:gd name="T84" fmla="*/ 409 w 457"/>
                <a:gd name="T85" fmla="*/ 122 h 326"/>
                <a:gd name="T86" fmla="*/ 396 w 457"/>
                <a:gd name="T87" fmla="*/ 14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7" h="326">
                  <a:moveTo>
                    <a:pt x="437" y="78"/>
                  </a:moveTo>
                  <a:lnTo>
                    <a:pt x="365" y="65"/>
                  </a:lnTo>
                  <a:lnTo>
                    <a:pt x="365" y="65"/>
                  </a:lnTo>
                  <a:lnTo>
                    <a:pt x="359" y="65"/>
                  </a:lnTo>
                  <a:lnTo>
                    <a:pt x="352" y="60"/>
                  </a:lnTo>
                  <a:lnTo>
                    <a:pt x="348" y="56"/>
                  </a:lnTo>
                  <a:lnTo>
                    <a:pt x="346" y="49"/>
                  </a:lnTo>
                  <a:lnTo>
                    <a:pt x="343" y="18"/>
                  </a:lnTo>
                  <a:lnTo>
                    <a:pt x="343" y="18"/>
                  </a:lnTo>
                  <a:lnTo>
                    <a:pt x="339" y="11"/>
                  </a:lnTo>
                  <a:lnTo>
                    <a:pt x="336" y="5"/>
                  </a:lnTo>
                  <a:lnTo>
                    <a:pt x="330" y="2"/>
                  </a:lnTo>
                  <a:lnTo>
                    <a:pt x="323" y="0"/>
                  </a:lnTo>
                  <a:lnTo>
                    <a:pt x="129" y="0"/>
                  </a:lnTo>
                  <a:lnTo>
                    <a:pt x="129" y="0"/>
                  </a:lnTo>
                  <a:lnTo>
                    <a:pt x="123" y="2"/>
                  </a:lnTo>
                  <a:lnTo>
                    <a:pt x="116" y="5"/>
                  </a:lnTo>
                  <a:lnTo>
                    <a:pt x="111" y="11"/>
                  </a:lnTo>
                  <a:lnTo>
                    <a:pt x="110" y="18"/>
                  </a:lnTo>
                  <a:lnTo>
                    <a:pt x="106" y="49"/>
                  </a:lnTo>
                  <a:lnTo>
                    <a:pt x="106" y="49"/>
                  </a:lnTo>
                  <a:lnTo>
                    <a:pt x="103" y="56"/>
                  </a:lnTo>
                  <a:lnTo>
                    <a:pt x="100" y="60"/>
                  </a:lnTo>
                  <a:lnTo>
                    <a:pt x="93" y="65"/>
                  </a:lnTo>
                  <a:lnTo>
                    <a:pt x="87" y="65"/>
                  </a:lnTo>
                  <a:lnTo>
                    <a:pt x="20" y="78"/>
                  </a:lnTo>
                  <a:lnTo>
                    <a:pt x="20" y="78"/>
                  </a:lnTo>
                  <a:lnTo>
                    <a:pt x="13" y="80"/>
                  </a:lnTo>
                  <a:lnTo>
                    <a:pt x="7" y="85"/>
                  </a:lnTo>
                  <a:lnTo>
                    <a:pt x="2" y="91"/>
                  </a:lnTo>
                  <a:lnTo>
                    <a:pt x="0" y="98"/>
                  </a:lnTo>
                  <a:lnTo>
                    <a:pt x="0" y="307"/>
                  </a:lnTo>
                  <a:lnTo>
                    <a:pt x="0" y="307"/>
                  </a:lnTo>
                  <a:lnTo>
                    <a:pt x="2" y="315"/>
                  </a:lnTo>
                  <a:lnTo>
                    <a:pt x="7" y="321"/>
                  </a:lnTo>
                  <a:lnTo>
                    <a:pt x="13" y="325"/>
                  </a:lnTo>
                  <a:lnTo>
                    <a:pt x="20" y="326"/>
                  </a:lnTo>
                  <a:lnTo>
                    <a:pt x="437" y="326"/>
                  </a:lnTo>
                  <a:lnTo>
                    <a:pt x="437" y="326"/>
                  </a:lnTo>
                  <a:lnTo>
                    <a:pt x="445" y="325"/>
                  </a:lnTo>
                  <a:lnTo>
                    <a:pt x="452" y="321"/>
                  </a:lnTo>
                  <a:lnTo>
                    <a:pt x="455" y="315"/>
                  </a:lnTo>
                  <a:lnTo>
                    <a:pt x="457" y="307"/>
                  </a:lnTo>
                  <a:lnTo>
                    <a:pt x="457" y="98"/>
                  </a:lnTo>
                  <a:lnTo>
                    <a:pt x="457" y="98"/>
                  </a:lnTo>
                  <a:lnTo>
                    <a:pt x="455" y="91"/>
                  </a:lnTo>
                  <a:lnTo>
                    <a:pt x="452" y="85"/>
                  </a:lnTo>
                  <a:lnTo>
                    <a:pt x="445" y="80"/>
                  </a:lnTo>
                  <a:lnTo>
                    <a:pt x="437" y="78"/>
                  </a:lnTo>
                  <a:lnTo>
                    <a:pt x="437" y="78"/>
                  </a:lnTo>
                  <a:close/>
                  <a:moveTo>
                    <a:pt x="154" y="29"/>
                  </a:moveTo>
                  <a:lnTo>
                    <a:pt x="305" y="29"/>
                  </a:lnTo>
                  <a:lnTo>
                    <a:pt x="305" y="29"/>
                  </a:lnTo>
                  <a:lnTo>
                    <a:pt x="308" y="29"/>
                  </a:lnTo>
                  <a:lnTo>
                    <a:pt x="312" y="31"/>
                  </a:lnTo>
                  <a:lnTo>
                    <a:pt x="313" y="34"/>
                  </a:lnTo>
                  <a:lnTo>
                    <a:pt x="315" y="39"/>
                  </a:lnTo>
                  <a:lnTo>
                    <a:pt x="315" y="39"/>
                  </a:lnTo>
                  <a:lnTo>
                    <a:pt x="313" y="42"/>
                  </a:lnTo>
                  <a:lnTo>
                    <a:pt x="312" y="46"/>
                  </a:lnTo>
                  <a:lnTo>
                    <a:pt x="308" y="47"/>
                  </a:lnTo>
                  <a:lnTo>
                    <a:pt x="305" y="49"/>
                  </a:lnTo>
                  <a:lnTo>
                    <a:pt x="154" y="49"/>
                  </a:lnTo>
                  <a:lnTo>
                    <a:pt x="154" y="49"/>
                  </a:lnTo>
                  <a:lnTo>
                    <a:pt x="150" y="47"/>
                  </a:lnTo>
                  <a:lnTo>
                    <a:pt x="147" y="46"/>
                  </a:lnTo>
                  <a:lnTo>
                    <a:pt x="144" y="42"/>
                  </a:lnTo>
                  <a:lnTo>
                    <a:pt x="144" y="39"/>
                  </a:lnTo>
                  <a:lnTo>
                    <a:pt x="144" y="39"/>
                  </a:lnTo>
                  <a:lnTo>
                    <a:pt x="144" y="34"/>
                  </a:lnTo>
                  <a:lnTo>
                    <a:pt x="147" y="31"/>
                  </a:lnTo>
                  <a:lnTo>
                    <a:pt x="150" y="29"/>
                  </a:lnTo>
                  <a:lnTo>
                    <a:pt x="154" y="29"/>
                  </a:lnTo>
                  <a:lnTo>
                    <a:pt x="154" y="29"/>
                  </a:lnTo>
                  <a:close/>
                  <a:moveTo>
                    <a:pt x="229" y="276"/>
                  </a:moveTo>
                  <a:lnTo>
                    <a:pt x="229" y="276"/>
                  </a:lnTo>
                  <a:lnTo>
                    <a:pt x="211" y="274"/>
                  </a:lnTo>
                  <a:lnTo>
                    <a:pt x="193" y="268"/>
                  </a:lnTo>
                  <a:lnTo>
                    <a:pt x="178" y="259"/>
                  </a:lnTo>
                  <a:lnTo>
                    <a:pt x="165" y="248"/>
                  </a:lnTo>
                  <a:lnTo>
                    <a:pt x="154" y="235"/>
                  </a:lnTo>
                  <a:lnTo>
                    <a:pt x="144" y="219"/>
                  </a:lnTo>
                  <a:lnTo>
                    <a:pt x="139" y="202"/>
                  </a:lnTo>
                  <a:lnTo>
                    <a:pt x="137" y="183"/>
                  </a:lnTo>
                  <a:lnTo>
                    <a:pt x="137" y="183"/>
                  </a:lnTo>
                  <a:lnTo>
                    <a:pt x="139" y="165"/>
                  </a:lnTo>
                  <a:lnTo>
                    <a:pt x="144" y="147"/>
                  </a:lnTo>
                  <a:lnTo>
                    <a:pt x="154" y="132"/>
                  </a:lnTo>
                  <a:lnTo>
                    <a:pt x="165" y="119"/>
                  </a:lnTo>
                  <a:lnTo>
                    <a:pt x="178" y="108"/>
                  </a:lnTo>
                  <a:lnTo>
                    <a:pt x="193" y="98"/>
                  </a:lnTo>
                  <a:lnTo>
                    <a:pt x="211" y="93"/>
                  </a:lnTo>
                  <a:lnTo>
                    <a:pt x="229" y="91"/>
                  </a:lnTo>
                  <a:lnTo>
                    <a:pt x="229" y="91"/>
                  </a:lnTo>
                  <a:lnTo>
                    <a:pt x="248" y="93"/>
                  </a:lnTo>
                  <a:lnTo>
                    <a:pt x="264" y="98"/>
                  </a:lnTo>
                  <a:lnTo>
                    <a:pt x="281" y="108"/>
                  </a:lnTo>
                  <a:lnTo>
                    <a:pt x="294" y="119"/>
                  </a:lnTo>
                  <a:lnTo>
                    <a:pt x="305" y="132"/>
                  </a:lnTo>
                  <a:lnTo>
                    <a:pt x="313" y="147"/>
                  </a:lnTo>
                  <a:lnTo>
                    <a:pt x="318" y="165"/>
                  </a:lnTo>
                  <a:lnTo>
                    <a:pt x="321" y="183"/>
                  </a:lnTo>
                  <a:lnTo>
                    <a:pt x="321" y="183"/>
                  </a:lnTo>
                  <a:lnTo>
                    <a:pt x="318" y="202"/>
                  </a:lnTo>
                  <a:lnTo>
                    <a:pt x="313" y="219"/>
                  </a:lnTo>
                  <a:lnTo>
                    <a:pt x="305" y="235"/>
                  </a:lnTo>
                  <a:lnTo>
                    <a:pt x="294" y="248"/>
                  </a:lnTo>
                  <a:lnTo>
                    <a:pt x="281" y="259"/>
                  </a:lnTo>
                  <a:lnTo>
                    <a:pt x="264" y="268"/>
                  </a:lnTo>
                  <a:lnTo>
                    <a:pt x="248" y="274"/>
                  </a:lnTo>
                  <a:lnTo>
                    <a:pt x="229" y="276"/>
                  </a:lnTo>
                  <a:lnTo>
                    <a:pt x="229" y="276"/>
                  </a:lnTo>
                  <a:close/>
                  <a:moveTo>
                    <a:pt x="390" y="142"/>
                  </a:moveTo>
                  <a:lnTo>
                    <a:pt x="390" y="142"/>
                  </a:lnTo>
                  <a:lnTo>
                    <a:pt x="382" y="140"/>
                  </a:lnTo>
                  <a:lnTo>
                    <a:pt x="375" y="137"/>
                  </a:lnTo>
                  <a:lnTo>
                    <a:pt x="372" y="131"/>
                  </a:lnTo>
                  <a:lnTo>
                    <a:pt x="370" y="122"/>
                  </a:lnTo>
                  <a:lnTo>
                    <a:pt x="370" y="122"/>
                  </a:lnTo>
                  <a:lnTo>
                    <a:pt x="372" y="114"/>
                  </a:lnTo>
                  <a:lnTo>
                    <a:pt x="375" y="109"/>
                  </a:lnTo>
                  <a:lnTo>
                    <a:pt x="382" y="104"/>
                  </a:lnTo>
                  <a:lnTo>
                    <a:pt x="390" y="103"/>
                  </a:lnTo>
                  <a:lnTo>
                    <a:pt x="390" y="103"/>
                  </a:lnTo>
                  <a:lnTo>
                    <a:pt x="396" y="104"/>
                  </a:lnTo>
                  <a:lnTo>
                    <a:pt x="403" y="109"/>
                  </a:lnTo>
                  <a:lnTo>
                    <a:pt x="408" y="114"/>
                  </a:lnTo>
                  <a:lnTo>
                    <a:pt x="409" y="122"/>
                  </a:lnTo>
                  <a:lnTo>
                    <a:pt x="409" y="122"/>
                  </a:lnTo>
                  <a:lnTo>
                    <a:pt x="408" y="131"/>
                  </a:lnTo>
                  <a:lnTo>
                    <a:pt x="403" y="137"/>
                  </a:lnTo>
                  <a:lnTo>
                    <a:pt x="396" y="140"/>
                  </a:lnTo>
                  <a:lnTo>
                    <a:pt x="390" y="142"/>
                  </a:lnTo>
                  <a:lnTo>
                    <a:pt x="390" y="1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4050"/>
            </a:p>
          </p:txBody>
        </p:sp>
      </p:grpSp>
    </p:spTree>
    <p:extLst>
      <p:ext uri="{BB962C8B-B14F-4D97-AF65-F5344CB8AC3E}">
        <p14:creationId xmlns:p14="http://schemas.microsoft.com/office/powerpoint/2010/main" val="1930216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14986</TotalTime>
  <Words>786</Words>
  <Application>Microsoft Office PowerPoint</Application>
  <PresentationFormat>Custom</PresentationFormat>
  <Paragraphs>40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 Light</vt:lpstr>
      <vt:lpstr>Cambria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Joshua Doohen</cp:lastModifiedBy>
  <cp:revision>270</cp:revision>
  <dcterms:created xsi:type="dcterms:W3CDTF">2017-03-29T19:21:49Z</dcterms:created>
  <dcterms:modified xsi:type="dcterms:W3CDTF">2022-03-31T03:37:06Z</dcterms:modified>
</cp:coreProperties>
</file>