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06" r:id="rId3"/>
    <p:sldId id="307" r:id="rId4"/>
    <p:sldId id="308" r:id="rId5"/>
    <p:sldId id="299" r:id="rId6"/>
    <p:sldId id="309" r:id="rId7"/>
    <p:sldId id="310" r:id="rId8"/>
    <p:sldId id="311" r:id="rId9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B1D8D8"/>
    <a:srgbClr val="323232"/>
    <a:srgbClr val="6C0000"/>
    <a:srgbClr val="2B2C29"/>
    <a:srgbClr val="000000"/>
    <a:srgbClr val="460606"/>
    <a:srgbClr val="630909"/>
    <a:srgbClr val="1C1C1C"/>
    <a:srgbClr val="7A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1" autoAdjust="0"/>
  </p:normalViewPr>
  <p:slideViewPr>
    <p:cSldViewPr>
      <p:cViewPr varScale="1">
        <p:scale>
          <a:sx n="76" d="100"/>
          <a:sy n="76" d="100"/>
        </p:scale>
        <p:origin x="432" y="1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1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09947242049556"/>
          <c:y val="4.056161431160088E-2"/>
          <c:w val="0.82990052757950439"/>
          <c:h val="0.91887677137679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4-46D2-ADC9-2913B311A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828113624"/>
        <c:axId val="828114608"/>
      </c:barChart>
      <c:catAx>
        <c:axId val="828113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8114608"/>
        <c:crosses val="autoZero"/>
        <c:auto val="1"/>
        <c:lblAlgn val="ctr"/>
        <c:lblOffset val="100"/>
        <c:noMultiLvlLbl val="0"/>
      </c:catAx>
      <c:valAx>
        <c:axId val="828114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8113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88A4-831E-4A4F-BB29-706F7A3CBB3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68F5-2A09-462C-AB48-F9727F3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CB6F9-380B-4141-8A12-AABDF9B10DE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4895-BE1B-4BDC-985E-0B80210F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9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7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COL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2E20173-598F-48B1-A66D-11DBB2B088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9070" y="3355766"/>
            <a:ext cx="7069631" cy="692937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476"/>
              <a:gd name="connsiteY0" fmla="*/ 9688 h 10000"/>
              <a:gd name="connsiteX1" fmla="*/ 1476 w 9476"/>
              <a:gd name="connsiteY1" fmla="*/ 0 h 10000"/>
              <a:gd name="connsiteX2" fmla="*/ 9476 w 9476"/>
              <a:gd name="connsiteY2" fmla="*/ 0 h 10000"/>
              <a:gd name="connsiteX3" fmla="*/ 7476 w 9476"/>
              <a:gd name="connsiteY3" fmla="*/ 10000 h 10000"/>
              <a:gd name="connsiteX4" fmla="*/ 0 w 9476"/>
              <a:gd name="connsiteY4" fmla="*/ 9688 h 10000"/>
              <a:gd name="connsiteX0" fmla="*/ 0 w 10000"/>
              <a:gd name="connsiteY0" fmla="*/ 9688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7889 w 10000"/>
              <a:gd name="connsiteY3" fmla="*/ 10000 h 10000"/>
              <a:gd name="connsiteX4" fmla="*/ 0 w 10000"/>
              <a:gd name="connsiteY4" fmla="*/ 9688 h 10000"/>
              <a:gd name="connsiteX0" fmla="*/ 0 w 10000"/>
              <a:gd name="connsiteY0" fmla="*/ 9688 h 9688"/>
              <a:gd name="connsiteX1" fmla="*/ 1665 w 10000"/>
              <a:gd name="connsiteY1" fmla="*/ 0 h 9688"/>
              <a:gd name="connsiteX2" fmla="*/ 10000 w 10000"/>
              <a:gd name="connsiteY2" fmla="*/ 0 h 9688"/>
              <a:gd name="connsiteX3" fmla="*/ 8335 w 10000"/>
              <a:gd name="connsiteY3" fmla="*/ 9554 h 9688"/>
              <a:gd name="connsiteX4" fmla="*/ 0 w 10000"/>
              <a:gd name="connsiteY4" fmla="*/ 9688 h 9688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37 w 10000"/>
              <a:gd name="connsiteY1" fmla="*/ 54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9986"/>
              <a:gd name="connsiteY0" fmla="*/ 9982 h 9982"/>
              <a:gd name="connsiteX1" fmla="*/ 1637 w 9986"/>
              <a:gd name="connsiteY1" fmla="*/ 36 h 9982"/>
              <a:gd name="connsiteX2" fmla="*/ 9986 w 9986"/>
              <a:gd name="connsiteY2" fmla="*/ 0 h 9982"/>
              <a:gd name="connsiteX3" fmla="*/ 8293 w 9986"/>
              <a:gd name="connsiteY3" fmla="*/ 9970 h 9982"/>
              <a:gd name="connsiteX4" fmla="*/ 0 w 9986"/>
              <a:gd name="connsiteY4" fmla="*/ 9982 h 9982"/>
              <a:gd name="connsiteX0" fmla="*/ 0 w 9986"/>
              <a:gd name="connsiteY0" fmla="*/ 9982 h 9982"/>
              <a:gd name="connsiteX1" fmla="*/ 1639 w 9986"/>
              <a:gd name="connsiteY1" fmla="*/ 18 h 9982"/>
              <a:gd name="connsiteX2" fmla="*/ 9986 w 9986"/>
              <a:gd name="connsiteY2" fmla="*/ 0 h 9982"/>
              <a:gd name="connsiteX3" fmla="*/ 8305 w 9986"/>
              <a:gd name="connsiteY3" fmla="*/ 9970 h 9982"/>
              <a:gd name="connsiteX4" fmla="*/ 0 w 9986"/>
              <a:gd name="connsiteY4" fmla="*/ 9982 h 9982"/>
              <a:gd name="connsiteX0" fmla="*/ 0 w 9972"/>
              <a:gd name="connsiteY0" fmla="*/ 10000 h 10000"/>
              <a:gd name="connsiteX1" fmla="*/ 1613 w 9972"/>
              <a:gd name="connsiteY1" fmla="*/ 18 h 10000"/>
              <a:gd name="connsiteX2" fmla="*/ 9972 w 9972"/>
              <a:gd name="connsiteY2" fmla="*/ 0 h 10000"/>
              <a:gd name="connsiteX3" fmla="*/ 8289 w 9972"/>
              <a:gd name="connsiteY3" fmla="*/ 9988 h 10000"/>
              <a:gd name="connsiteX4" fmla="*/ 0 w 9972"/>
              <a:gd name="connsiteY4" fmla="*/ 10000 h 10000"/>
              <a:gd name="connsiteX0" fmla="*/ 0 w 10005"/>
              <a:gd name="connsiteY0" fmla="*/ 10000 h 10061"/>
              <a:gd name="connsiteX1" fmla="*/ 1618 w 10005"/>
              <a:gd name="connsiteY1" fmla="*/ 18 h 10061"/>
              <a:gd name="connsiteX2" fmla="*/ 10000 w 10005"/>
              <a:gd name="connsiteY2" fmla="*/ 0 h 10061"/>
              <a:gd name="connsiteX3" fmla="*/ 10005 w 10005"/>
              <a:gd name="connsiteY3" fmla="*/ 10061 h 10061"/>
              <a:gd name="connsiteX4" fmla="*/ 0 w 10005"/>
              <a:gd name="connsiteY4" fmla="*/ 10000 h 10061"/>
              <a:gd name="connsiteX0" fmla="*/ 0 w 10005"/>
              <a:gd name="connsiteY0" fmla="*/ 10000 h 10011"/>
              <a:gd name="connsiteX1" fmla="*/ 1618 w 10005"/>
              <a:gd name="connsiteY1" fmla="*/ 18 h 10011"/>
              <a:gd name="connsiteX2" fmla="*/ 10000 w 10005"/>
              <a:gd name="connsiteY2" fmla="*/ 0 h 10011"/>
              <a:gd name="connsiteX3" fmla="*/ 10005 w 10005"/>
              <a:gd name="connsiteY3" fmla="*/ 10011 h 10011"/>
              <a:gd name="connsiteX4" fmla="*/ 0 w 10005"/>
              <a:gd name="connsiteY4" fmla="*/ 10000 h 10011"/>
              <a:gd name="connsiteX0" fmla="*/ 0 w 10005"/>
              <a:gd name="connsiteY0" fmla="*/ 9982 h 9993"/>
              <a:gd name="connsiteX1" fmla="*/ 1618 w 10005"/>
              <a:gd name="connsiteY1" fmla="*/ 0 h 9993"/>
              <a:gd name="connsiteX2" fmla="*/ 10000 w 10005"/>
              <a:gd name="connsiteY2" fmla="*/ 7 h 9993"/>
              <a:gd name="connsiteX3" fmla="*/ 10005 w 10005"/>
              <a:gd name="connsiteY3" fmla="*/ 9993 h 9993"/>
              <a:gd name="connsiteX4" fmla="*/ 0 w 10005"/>
              <a:gd name="connsiteY4" fmla="*/ 9982 h 9993"/>
              <a:gd name="connsiteX0" fmla="*/ 0 w 10000"/>
              <a:gd name="connsiteY0" fmla="*/ 9989 h 10000"/>
              <a:gd name="connsiteX1" fmla="*/ 1617 w 10000"/>
              <a:gd name="connsiteY1" fmla="*/ 0 h 10000"/>
              <a:gd name="connsiteX2" fmla="*/ 9999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9989 h 10000"/>
              <a:gd name="connsiteX0" fmla="*/ 0 w 9999"/>
              <a:gd name="connsiteY0" fmla="*/ 9989 h 9989"/>
              <a:gd name="connsiteX1" fmla="*/ 1617 w 9999"/>
              <a:gd name="connsiteY1" fmla="*/ 0 h 9989"/>
              <a:gd name="connsiteX2" fmla="*/ 9999 w 9999"/>
              <a:gd name="connsiteY2" fmla="*/ 7 h 9989"/>
              <a:gd name="connsiteX3" fmla="*/ 8705 w 9999"/>
              <a:gd name="connsiteY3" fmla="*/ 9982 h 9989"/>
              <a:gd name="connsiteX4" fmla="*/ 0 w 9999"/>
              <a:gd name="connsiteY4" fmla="*/ 9989 h 9989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706 w 10000"/>
              <a:gd name="connsiteY3" fmla="*/ 9993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9712"/>
              <a:gd name="connsiteY0" fmla="*/ 10000 h 10000"/>
              <a:gd name="connsiteX1" fmla="*/ 1617 w 9712"/>
              <a:gd name="connsiteY1" fmla="*/ 0 h 10000"/>
              <a:gd name="connsiteX2" fmla="*/ 9712 w 9712"/>
              <a:gd name="connsiteY2" fmla="*/ 7 h 10000"/>
              <a:gd name="connsiteX3" fmla="*/ 8034 w 9712"/>
              <a:gd name="connsiteY3" fmla="*/ 9940 h 10000"/>
              <a:gd name="connsiteX4" fmla="*/ 0 w 9712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5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76 h 10000"/>
              <a:gd name="connsiteX4" fmla="*/ 0 w 10000"/>
              <a:gd name="connsiteY4" fmla="*/ 10000 h 10000"/>
              <a:gd name="connsiteX0" fmla="*/ 0 w 11987"/>
              <a:gd name="connsiteY0" fmla="*/ 22143 h 22143"/>
              <a:gd name="connsiteX1" fmla="*/ 1665 w 11987"/>
              <a:gd name="connsiteY1" fmla="*/ 12143 h 22143"/>
              <a:gd name="connsiteX2" fmla="*/ 11987 w 11987"/>
              <a:gd name="connsiteY2" fmla="*/ 0 h 22143"/>
              <a:gd name="connsiteX3" fmla="*/ 8272 w 11987"/>
              <a:gd name="connsiteY3" fmla="*/ 22119 h 22143"/>
              <a:gd name="connsiteX4" fmla="*/ 0 w 11987"/>
              <a:gd name="connsiteY4" fmla="*/ 22143 h 22143"/>
              <a:gd name="connsiteX0" fmla="*/ 0 w 11987"/>
              <a:gd name="connsiteY0" fmla="*/ 22414 h 22414"/>
              <a:gd name="connsiteX1" fmla="*/ 1665 w 11987"/>
              <a:gd name="connsiteY1" fmla="*/ 12414 h 22414"/>
              <a:gd name="connsiteX2" fmla="*/ 11987 w 11987"/>
              <a:gd name="connsiteY2" fmla="*/ 0 h 22414"/>
              <a:gd name="connsiteX3" fmla="*/ 8272 w 11987"/>
              <a:gd name="connsiteY3" fmla="*/ 22390 h 22414"/>
              <a:gd name="connsiteX4" fmla="*/ 0 w 11987"/>
              <a:gd name="connsiteY4" fmla="*/ 22414 h 22414"/>
              <a:gd name="connsiteX0" fmla="*/ 0 w 11987"/>
              <a:gd name="connsiteY0" fmla="*/ 22530 h 22530"/>
              <a:gd name="connsiteX1" fmla="*/ 6871 w 11987"/>
              <a:gd name="connsiteY1" fmla="*/ 0 h 22530"/>
              <a:gd name="connsiteX2" fmla="*/ 11987 w 11987"/>
              <a:gd name="connsiteY2" fmla="*/ 116 h 22530"/>
              <a:gd name="connsiteX3" fmla="*/ 8272 w 11987"/>
              <a:gd name="connsiteY3" fmla="*/ 22506 h 22530"/>
              <a:gd name="connsiteX4" fmla="*/ 0 w 11987"/>
              <a:gd name="connsiteY4" fmla="*/ 22530 h 22530"/>
              <a:gd name="connsiteX0" fmla="*/ 0 w 11987"/>
              <a:gd name="connsiteY0" fmla="*/ 22476 h 22476"/>
              <a:gd name="connsiteX1" fmla="*/ 6849 w 11987"/>
              <a:gd name="connsiteY1" fmla="*/ 0 h 22476"/>
              <a:gd name="connsiteX2" fmla="*/ 11987 w 11987"/>
              <a:gd name="connsiteY2" fmla="*/ 62 h 22476"/>
              <a:gd name="connsiteX3" fmla="*/ 8272 w 11987"/>
              <a:gd name="connsiteY3" fmla="*/ 22452 h 22476"/>
              <a:gd name="connsiteX4" fmla="*/ 0 w 11987"/>
              <a:gd name="connsiteY4" fmla="*/ 22476 h 22476"/>
              <a:gd name="connsiteX0" fmla="*/ 0 w 9546"/>
              <a:gd name="connsiteY0" fmla="*/ 22368 h 22452"/>
              <a:gd name="connsiteX1" fmla="*/ 4408 w 9546"/>
              <a:gd name="connsiteY1" fmla="*/ 0 h 22452"/>
              <a:gd name="connsiteX2" fmla="*/ 9546 w 9546"/>
              <a:gd name="connsiteY2" fmla="*/ 62 h 22452"/>
              <a:gd name="connsiteX3" fmla="*/ 5831 w 9546"/>
              <a:gd name="connsiteY3" fmla="*/ 22452 h 22452"/>
              <a:gd name="connsiteX4" fmla="*/ 0 w 9546"/>
              <a:gd name="connsiteY4" fmla="*/ 22368 h 22452"/>
              <a:gd name="connsiteX0" fmla="*/ 0 w 10045"/>
              <a:gd name="connsiteY0" fmla="*/ 9963 h 10000"/>
              <a:gd name="connsiteX1" fmla="*/ 4618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10045"/>
              <a:gd name="connsiteY0" fmla="*/ 9963 h 10000"/>
              <a:gd name="connsiteX1" fmla="*/ 4392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9683"/>
              <a:gd name="connsiteY0" fmla="*/ 9987 h 10000"/>
              <a:gd name="connsiteX1" fmla="*/ 4030 w 9683"/>
              <a:gd name="connsiteY1" fmla="*/ 0 h 10000"/>
              <a:gd name="connsiteX2" fmla="*/ 9683 w 9683"/>
              <a:gd name="connsiteY2" fmla="*/ 4 h 10000"/>
              <a:gd name="connsiteX3" fmla="*/ 5746 w 9683"/>
              <a:gd name="connsiteY3" fmla="*/ 10000 h 10000"/>
              <a:gd name="connsiteX4" fmla="*/ 0 w 9683"/>
              <a:gd name="connsiteY4" fmla="*/ 9987 h 10000"/>
              <a:gd name="connsiteX0" fmla="*/ 0 w 9860"/>
              <a:gd name="connsiteY0" fmla="*/ 9987 h 10000"/>
              <a:gd name="connsiteX1" fmla="*/ 4022 w 9860"/>
              <a:gd name="connsiteY1" fmla="*/ 0 h 10000"/>
              <a:gd name="connsiteX2" fmla="*/ 9860 w 9860"/>
              <a:gd name="connsiteY2" fmla="*/ 4 h 10000"/>
              <a:gd name="connsiteX3" fmla="*/ 5794 w 9860"/>
              <a:gd name="connsiteY3" fmla="*/ 10000 h 10000"/>
              <a:gd name="connsiteX4" fmla="*/ 0 w 986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17"/>
              <a:gd name="connsiteY0" fmla="*/ 9995 h 10000"/>
              <a:gd name="connsiteX1" fmla="*/ 4132 w 10017"/>
              <a:gd name="connsiteY1" fmla="*/ 0 h 10000"/>
              <a:gd name="connsiteX2" fmla="*/ 10017 w 10017"/>
              <a:gd name="connsiteY2" fmla="*/ 4 h 10000"/>
              <a:gd name="connsiteX3" fmla="*/ 5893 w 10017"/>
              <a:gd name="connsiteY3" fmla="*/ 10000 h 10000"/>
              <a:gd name="connsiteX4" fmla="*/ 0 w 10017"/>
              <a:gd name="connsiteY4" fmla="*/ 9995 h 10000"/>
              <a:gd name="connsiteX0" fmla="*/ 0 w 10017"/>
              <a:gd name="connsiteY0" fmla="*/ 9995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9995 h 10008"/>
              <a:gd name="connsiteX0" fmla="*/ 0 w 10025"/>
              <a:gd name="connsiteY0" fmla="*/ 10012 h 10012"/>
              <a:gd name="connsiteX1" fmla="*/ 4140 w 10025"/>
              <a:gd name="connsiteY1" fmla="*/ 0 h 10012"/>
              <a:gd name="connsiteX2" fmla="*/ 10025 w 10025"/>
              <a:gd name="connsiteY2" fmla="*/ 4 h 10012"/>
              <a:gd name="connsiteX3" fmla="*/ 5893 w 10025"/>
              <a:gd name="connsiteY3" fmla="*/ 10008 h 10012"/>
              <a:gd name="connsiteX4" fmla="*/ 0 w 10025"/>
              <a:gd name="connsiteY4" fmla="*/ 10012 h 10012"/>
              <a:gd name="connsiteX0" fmla="*/ 0 w 10017"/>
              <a:gd name="connsiteY0" fmla="*/ 10004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10004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8">
                <a:moveTo>
                  <a:pt x="0" y="10004"/>
                </a:moveTo>
                <a:lnTo>
                  <a:pt x="4132" y="0"/>
                </a:lnTo>
                <a:lnTo>
                  <a:pt x="10017" y="4"/>
                </a:lnTo>
                <a:cubicBezTo>
                  <a:pt x="9370" y="1532"/>
                  <a:pt x="6495" y="8567"/>
                  <a:pt x="5885" y="10008"/>
                </a:cubicBezTo>
                <a:lnTo>
                  <a:pt x="0" y="1000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AED5BBC-9430-457A-A57A-954023C7F5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6370" y="0"/>
            <a:ext cx="7069631" cy="692937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476"/>
              <a:gd name="connsiteY0" fmla="*/ 9688 h 10000"/>
              <a:gd name="connsiteX1" fmla="*/ 1476 w 9476"/>
              <a:gd name="connsiteY1" fmla="*/ 0 h 10000"/>
              <a:gd name="connsiteX2" fmla="*/ 9476 w 9476"/>
              <a:gd name="connsiteY2" fmla="*/ 0 h 10000"/>
              <a:gd name="connsiteX3" fmla="*/ 7476 w 9476"/>
              <a:gd name="connsiteY3" fmla="*/ 10000 h 10000"/>
              <a:gd name="connsiteX4" fmla="*/ 0 w 9476"/>
              <a:gd name="connsiteY4" fmla="*/ 9688 h 10000"/>
              <a:gd name="connsiteX0" fmla="*/ 0 w 10000"/>
              <a:gd name="connsiteY0" fmla="*/ 9688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7889 w 10000"/>
              <a:gd name="connsiteY3" fmla="*/ 10000 h 10000"/>
              <a:gd name="connsiteX4" fmla="*/ 0 w 10000"/>
              <a:gd name="connsiteY4" fmla="*/ 9688 h 10000"/>
              <a:gd name="connsiteX0" fmla="*/ 0 w 10000"/>
              <a:gd name="connsiteY0" fmla="*/ 9688 h 9688"/>
              <a:gd name="connsiteX1" fmla="*/ 1665 w 10000"/>
              <a:gd name="connsiteY1" fmla="*/ 0 h 9688"/>
              <a:gd name="connsiteX2" fmla="*/ 10000 w 10000"/>
              <a:gd name="connsiteY2" fmla="*/ 0 h 9688"/>
              <a:gd name="connsiteX3" fmla="*/ 8335 w 10000"/>
              <a:gd name="connsiteY3" fmla="*/ 9554 h 9688"/>
              <a:gd name="connsiteX4" fmla="*/ 0 w 10000"/>
              <a:gd name="connsiteY4" fmla="*/ 9688 h 9688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37 w 10000"/>
              <a:gd name="connsiteY1" fmla="*/ 54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9986"/>
              <a:gd name="connsiteY0" fmla="*/ 9982 h 9982"/>
              <a:gd name="connsiteX1" fmla="*/ 1637 w 9986"/>
              <a:gd name="connsiteY1" fmla="*/ 36 h 9982"/>
              <a:gd name="connsiteX2" fmla="*/ 9986 w 9986"/>
              <a:gd name="connsiteY2" fmla="*/ 0 h 9982"/>
              <a:gd name="connsiteX3" fmla="*/ 8293 w 9986"/>
              <a:gd name="connsiteY3" fmla="*/ 9970 h 9982"/>
              <a:gd name="connsiteX4" fmla="*/ 0 w 9986"/>
              <a:gd name="connsiteY4" fmla="*/ 9982 h 9982"/>
              <a:gd name="connsiteX0" fmla="*/ 0 w 9986"/>
              <a:gd name="connsiteY0" fmla="*/ 9982 h 9982"/>
              <a:gd name="connsiteX1" fmla="*/ 1639 w 9986"/>
              <a:gd name="connsiteY1" fmla="*/ 18 h 9982"/>
              <a:gd name="connsiteX2" fmla="*/ 9986 w 9986"/>
              <a:gd name="connsiteY2" fmla="*/ 0 h 9982"/>
              <a:gd name="connsiteX3" fmla="*/ 8305 w 9986"/>
              <a:gd name="connsiteY3" fmla="*/ 9970 h 9982"/>
              <a:gd name="connsiteX4" fmla="*/ 0 w 9986"/>
              <a:gd name="connsiteY4" fmla="*/ 9982 h 9982"/>
              <a:gd name="connsiteX0" fmla="*/ 0 w 9972"/>
              <a:gd name="connsiteY0" fmla="*/ 10000 h 10000"/>
              <a:gd name="connsiteX1" fmla="*/ 1613 w 9972"/>
              <a:gd name="connsiteY1" fmla="*/ 18 h 10000"/>
              <a:gd name="connsiteX2" fmla="*/ 9972 w 9972"/>
              <a:gd name="connsiteY2" fmla="*/ 0 h 10000"/>
              <a:gd name="connsiteX3" fmla="*/ 8289 w 9972"/>
              <a:gd name="connsiteY3" fmla="*/ 9988 h 10000"/>
              <a:gd name="connsiteX4" fmla="*/ 0 w 9972"/>
              <a:gd name="connsiteY4" fmla="*/ 10000 h 10000"/>
              <a:gd name="connsiteX0" fmla="*/ 0 w 10005"/>
              <a:gd name="connsiteY0" fmla="*/ 10000 h 10061"/>
              <a:gd name="connsiteX1" fmla="*/ 1618 w 10005"/>
              <a:gd name="connsiteY1" fmla="*/ 18 h 10061"/>
              <a:gd name="connsiteX2" fmla="*/ 10000 w 10005"/>
              <a:gd name="connsiteY2" fmla="*/ 0 h 10061"/>
              <a:gd name="connsiteX3" fmla="*/ 10005 w 10005"/>
              <a:gd name="connsiteY3" fmla="*/ 10061 h 10061"/>
              <a:gd name="connsiteX4" fmla="*/ 0 w 10005"/>
              <a:gd name="connsiteY4" fmla="*/ 10000 h 10061"/>
              <a:gd name="connsiteX0" fmla="*/ 0 w 10005"/>
              <a:gd name="connsiteY0" fmla="*/ 10000 h 10011"/>
              <a:gd name="connsiteX1" fmla="*/ 1618 w 10005"/>
              <a:gd name="connsiteY1" fmla="*/ 18 h 10011"/>
              <a:gd name="connsiteX2" fmla="*/ 10000 w 10005"/>
              <a:gd name="connsiteY2" fmla="*/ 0 h 10011"/>
              <a:gd name="connsiteX3" fmla="*/ 10005 w 10005"/>
              <a:gd name="connsiteY3" fmla="*/ 10011 h 10011"/>
              <a:gd name="connsiteX4" fmla="*/ 0 w 10005"/>
              <a:gd name="connsiteY4" fmla="*/ 10000 h 10011"/>
              <a:gd name="connsiteX0" fmla="*/ 0 w 10005"/>
              <a:gd name="connsiteY0" fmla="*/ 9982 h 9993"/>
              <a:gd name="connsiteX1" fmla="*/ 1618 w 10005"/>
              <a:gd name="connsiteY1" fmla="*/ 0 h 9993"/>
              <a:gd name="connsiteX2" fmla="*/ 10000 w 10005"/>
              <a:gd name="connsiteY2" fmla="*/ 7 h 9993"/>
              <a:gd name="connsiteX3" fmla="*/ 10005 w 10005"/>
              <a:gd name="connsiteY3" fmla="*/ 9993 h 9993"/>
              <a:gd name="connsiteX4" fmla="*/ 0 w 10005"/>
              <a:gd name="connsiteY4" fmla="*/ 9982 h 9993"/>
              <a:gd name="connsiteX0" fmla="*/ 0 w 10000"/>
              <a:gd name="connsiteY0" fmla="*/ 9989 h 10000"/>
              <a:gd name="connsiteX1" fmla="*/ 1617 w 10000"/>
              <a:gd name="connsiteY1" fmla="*/ 0 h 10000"/>
              <a:gd name="connsiteX2" fmla="*/ 9999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9989 h 10000"/>
              <a:gd name="connsiteX0" fmla="*/ 0 w 9999"/>
              <a:gd name="connsiteY0" fmla="*/ 9989 h 9989"/>
              <a:gd name="connsiteX1" fmla="*/ 1617 w 9999"/>
              <a:gd name="connsiteY1" fmla="*/ 0 h 9989"/>
              <a:gd name="connsiteX2" fmla="*/ 9999 w 9999"/>
              <a:gd name="connsiteY2" fmla="*/ 7 h 9989"/>
              <a:gd name="connsiteX3" fmla="*/ 8705 w 9999"/>
              <a:gd name="connsiteY3" fmla="*/ 9982 h 9989"/>
              <a:gd name="connsiteX4" fmla="*/ 0 w 9999"/>
              <a:gd name="connsiteY4" fmla="*/ 9989 h 9989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706 w 10000"/>
              <a:gd name="connsiteY3" fmla="*/ 9993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9712"/>
              <a:gd name="connsiteY0" fmla="*/ 10000 h 10000"/>
              <a:gd name="connsiteX1" fmla="*/ 1617 w 9712"/>
              <a:gd name="connsiteY1" fmla="*/ 0 h 10000"/>
              <a:gd name="connsiteX2" fmla="*/ 9712 w 9712"/>
              <a:gd name="connsiteY2" fmla="*/ 7 h 10000"/>
              <a:gd name="connsiteX3" fmla="*/ 8034 w 9712"/>
              <a:gd name="connsiteY3" fmla="*/ 9940 h 10000"/>
              <a:gd name="connsiteX4" fmla="*/ 0 w 9712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5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76 h 10000"/>
              <a:gd name="connsiteX4" fmla="*/ 0 w 10000"/>
              <a:gd name="connsiteY4" fmla="*/ 10000 h 10000"/>
              <a:gd name="connsiteX0" fmla="*/ 0 w 11987"/>
              <a:gd name="connsiteY0" fmla="*/ 22143 h 22143"/>
              <a:gd name="connsiteX1" fmla="*/ 1665 w 11987"/>
              <a:gd name="connsiteY1" fmla="*/ 12143 h 22143"/>
              <a:gd name="connsiteX2" fmla="*/ 11987 w 11987"/>
              <a:gd name="connsiteY2" fmla="*/ 0 h 22143"/>
              <a:gd name="connsiteX3" fmla="*/ 8272 w 11987"/>
              <a:gd name="connsiteY3" fmla="*/ 22119 h 22143"/>
              <a:gd name="connsiteX4" fmla="*/ 0 w 11987"/>
              <a:gd name="connsiteY4" fmla="*/ 22143 h 22143"/>
              <a:gd name="connsiteX0" fmla="*/ 0 w 11987"/>
              <a:gd name="connsiteY0" fmla="*/ 22414 h 22414"/>
              <a:gd name="connsiteX1" fmla="*/ 1665 w 11987"/>
              <a:gd name="connsiteY1" fmla="*/ 12414 h 22414"/>
              <a:gd name="connsiteX2" fmla="*/ 11987 w 11987"/>
              <a:gd name="connsiteY2" fmla="*/ 0 h 22414"/>
              <a:gd name="connsiteX3" fmla="*/ 8272 w 11987"/>
              <a:gd name="connsiteY3" fmla="*/ 22390 h 22414"/>
              <a:gd name="connsiteX4" fmla="*/ 0 w 11987"/>
              <a:gd name="connsiteY4" fmla="*/ 22414 h 22414"/>
              <a:gd name="connsiteX0" fmla="*/ 0 w 11987"/>
              <a:gd name="connsiteY0" fmla="*/ 22530 h 22530"/>
              <a:gd name="connsiteX1" fmla="*/ 6871 w 11987"/>
              <a:gd name="connsiteY1" fmla="*/ 0 h 22530"/>
              <a:gd name="connsiteX2" fmla="*/ 11987 w 11987"/>
              <a:gd name="connsiteY2" fmla="*/ 116 h 22530"/>
              <a:gd name="connsiteX3" fmla="*/ 8272 w 11987"/>
              <a:gd name="connsiteY3" fmla="*/ 22506 h 22530"/>
              <a:gd name="connsiteX4" fmla="*/ 0 w 11987"/>
              <a:gd name="connsiteY4" fmla="*/ 22530 h 22530"/>
              <a:gd name="connsiteX0" fmla="*/ 0 w 11987"/>
              <a:gd name="connsiteY0" fmla="*/ 22476 h 22476"/>
              <a:gd name="connsiteX1" fmla="*/ 6849 w 11987"/>
              <a:gd name="connsiteY1" fmla="*/ 0 h 22476"/>
              <a:gd name="connsiteX2" fmla="*/ 11987 w 11987"/>
              <a:gd name="connsiteY2" fmla="*/ 62 h 22476"/>
              <a:gd name="connsiteX3" fmla="*/ 8272 w 11987"/>
              <a:gd name="connsiteY3" fmla="*/ 22452 h 22476"/>
              <a:gd name="connsiteX4" fmla="*/ 0 w 11987"/>
              <a:gd name="connsiteY4" fmla="*/ 22476 h 22476"/>
              <a:gd name="connsiteX0" fmla="*/ 0 w 9546"/>
              <a:gd name="connsiteY0" fmla="*/ 22368 h 22452"/>
              <a:gd name="connsiteX1" fmla="*/ 4408 w 9546"/>
              <a:gd name="connsiteY1" fmla="*/ 0 h 22452"/>
              <a:gd name="connsiteX2" fmla="*/ 9546 w 9546"/>
              <a:gd name="connsiteY2" fmla="*/ 62 h 22452"/>
              <a:gd name="connsiteX3" fmla="*/ 5831 w 9546"/>
              <a:gd name="connsiteY3" fmla="*/ 22452 h 22452"/>
              <a:gd name="connsiteX4" fmla="*/ 0 w 9546"/>
              <a:gd name="connsiteY4" fmla="*/ 22368 h 22452"/>
              <a:gd name="connsiteX0" fmla="*/ 0 w 10045"/>
              <a:gd name="connsiteY0" fmla="*/ 9963 h 10000"/>
              <a:gd name="connsiteX1" fmla="*/ 4618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10045"/>
              <a:gd name="connsiteY0" fmla="*/ 9963 h 10000"/>
              <a:gd name="connsiteX1" fmla="*/ 4392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9683"/>
              <a:gd name="connsiteY0" fmla="*/ 9987 h 10000"/>
              <a:gd name="connsiteX1" fmla="*/ 4030 w 9683"/>
              <a:gd name="connsiteY1" fmla="*/ 0 h 10000"/>
              <a:gd name="connsiteX2" fmla="*/ 9683 w 9683"/>
              <a:gd name="connsiteY2" fmla="*/ 4 h 10000"/>
              <a:gd name="connsiteX3" fmla="*/ 5746 w 9683"/>
              <a:gd name="connsiteY3" fmla="*/ 10000 h 10000"/>
              <a:gd name="connsiteX4" fmla="*/ 0 w 9683"/>
              <a:gd name="connsiteY4" fmla="*/ 9987 h 10000"/>
              <a:gd name="connsiteX0" fmla="*/ 0 w 9860"/>
              <a:gd name="connsiteY0" fmla="*/ 9987 h 10000"/>
              <a:gd name="connsiteX1" fmla="*/ 4022 w 9860"/>
              <a:gd name="connsiteY1" fmla="*/ 0 h 10000"/>
              <a:gd name="connsiteX2" fmla="*/ 9860 w 9860"/>
              <a:gd name="connsiteY2" fmla="*/ 4 h 10000"/>
              <a:gd name="connsiteX3" fmla="*/ 5794 w 9860"/>
              <a:gd name="connsiteY3" fmla="*/ 10000 h 10000"/>
              <a:gd name="connsiteX4" fmla="*/ 0 w 986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17"/>
              <a:gd name="connsiteY0" fmla="*/ 9995 h 10000"/>
              <a:gd name="connsiteX1" fmla="*/ 4132 w 10017"/>
              <a:gd name="connsiteY1" fmla="*/ 0 h 10000"/>
              <a:gd name="connsiteX2" fmla="*/ 10017 w 10017"/>
              <a:gd name="connsiteY2" fmla="*/ 4 h 10000"/>
              <a:gd name="connsiteX3" fmla="*/ 5893 w 10017"/>
              <a:gd name="connsiteY3" fmla="*/ 10000 h 10000"/>
              <a:gd name="connsiteX4" fmla="*/ 0 w 10017"/>
              <a:gd name="connsiteY4" fmla="*/ 9995 h 10000"/>
              <a:gd name="connsiteX0" fmla="*/ 0 w 10017"/>
              <a:gd name="connsiteY0" fmla="*/ 9995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9995 h 10008"/>
              <a:gd name="connsiteX0" fmla="*/ 0 w 10025"/>
              <a:gd name="connsiteY0" fmla="*/ 10012 h 10012"/>
              <a:gd name="connsiteX1" fmla="*/ 4140 w 10025"/>
              <a:gd name="connsiteY1" fmla="*/ 0 h 10012"/>
              <a:gd name="connsiteX2" fmla="*/ 10025 w 10025"/>
              <a:gd name="connsiteY2" fmla="*/ 4 h 10012"/>
              <a:gd name="connsiteX3" fmla="*/ 5893 w 10025"/>
              <a:gd name="connsiteY3" fmla="*/ 10008 h 10012"/>
              <a:gd name="connsiteX4" fmla="*/ 0 w 10025"/>
              <a:gd name="connsiteY4" fmla="*/ 10012 h 10012"/>
              <a:gd name="connsiteX0" fmla="*/ 0 w 10017"/>
              <a:gd name="connsiteY0" fmla="*/ 10004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10004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8">
                <a:moveTo>
                  <a:pt x="0" y="10004"/>
                </a:moveTo>
                <a:lnTo>
                  <a:pt x="4132" y="0"/>
                </a:lnTo>
                <a:lnTo>
                  <a:pt x="10017" y="4"/>
                </a:lnTo>
                <a:cubicBezTo>
                  <a:pt x="9370" y="1532"/>
                  <a:pt x="6495" y="8567"/>
                  <a:pt x="5885" y="10008"/>
                </a:cubicBezTo>
                <a:lnTo>
                  <a:pt x="0" y="1000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9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91C39A2-7A83-AE1C-1FA7-6D56072DCE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3410" y="3559342"/>
            <a:ext cx="2863516" cy="28635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6394784"/>
            <a:ext cx="2863516" cy="28635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6F69AA1-356F-BD13-4E30-3196C010C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200" y="0"/>
            <a:ext cx="8305800" cy="1028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_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20800" y="6394784"/>
            <a:ext cx="2863516" cy="28635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6F69AA1-356F-BD13-4E30-3196C010C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305800" cy="1028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9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AC4063C-E613-DB5B-5AA4-3A7FBDB557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8862" y="3128210"/>
            <a:ext cx="4782553" cy="478255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Pictur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76740D-DA75-4E1E-A1AF-A0DAFD1D9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76740D-DA75-4E1E-A1AF-A0DAFD1D9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2200" y="0"/>
            <a:ext cx="8305800" cy="1028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_3 P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05F51E-1429-4F2D-B783-BF2D41BD0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8459" y="3086100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A0F296B-3333-4E73-8773-DCA63DCF10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77439" y="3093420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E5FD290-8398-4B1D-9C60-B02A1BF33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67888" y="3103506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B4E5303-C2EB-42DC-A6E9-700862D71BB8}" type="datetimeFigureOut">
              <a:rPr lang="en-US" smtClean="0"/>
              <a:pPr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8C9FED6-5643-491D-A880-49ECC1D2F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5" r:id="rId4"/>
    <p:sldLayoutId id="2147483666" r:id="rId5"/>
    <p:sldLayoutId id="2147483664" r:id="rId6"/>
    <p:sldLayoutId id="2147483656" r:id="rId7"/>
    <p:sldLayoutId id="2147483663" r:id="rId8"/>
    <p:sldLayoutId id="2147483660" r:id="rId9"/>
    <p:sldLayoutId id="2147483661" r:id="rId10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afontfree.net/agency-fb-regular/f64369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jp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chart" Target="../charts/chart1.xml"/><Relationship Id="rId10" Type="http://schemas.openxmlformats.org/officeDocument/2006/relationships/image" Target="../media/image8.png"/><Relationship Id="rId4" Type="http://schemas.openxmlformats.org/officeDocument/2006/relationships/image" Target="../media/image12.jp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Placeholder 9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9A87DB17-7D73-4B38-FE9D-6BFB79E589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chemeClr val="tx1">
                  <a:alpha val="38000"/>
                </a:schemeClr>
              </a:gs>
              <a:gs pos="52000">
                <a:srgbClr val="000000">
                  <a:alpha val="0"/>
                </a:srgbClr>
              </a:gs>
              <a:gs pos="100000">
                <a:schemeClr val="tx1">
                  <a:alpha val="3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DD3E3-9CA1-4F4C-BA95-D81E36E19AB9}"/>
              </a:ext>
            </a:extLst>
          </p:cNvPr>
          <p:cNvSpPr txBox="1"/>
          <p:nvPr/>
        </p:nvSpPr>
        <p:spPr>
          <a:xfrm rot="21584867">
            <a:off x="-323883" y="1434251"/>
            <a:ext cx="11499311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RETRO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E26D66-B26B-BFE4-1B00-B27C5A772317}"/>
              </a:ext>
            </a:extLst>
          </p:cNvPr>
          <p:cNvCxnSpPr>
            <a:cxnSpLocks/>
          </p:cNvCxnSpPr>
          <p:nvPr/>
        </p:nvCxnSpPr>
        <p:spPr>
          <a:xfrm>
            <a:off x="0" y="17907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2F3E0F-0830-575F-83EC-14E09AC27D95}"/>
              </a:ext>
            </a:extLst>
          </p:cNvPr>
          <p:cNvCxnSpPr>
            <a:cxnSpLocks/>
          </p:cNvCxnSpPr>
          <p:nvPr/>
        </p:nvCxnSpPr>
        <p:spPr>
          <a:xfrm>
            <a:off x="0" y="1866900"/>
            <a:ext cx="1013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8B6A24-EFC8-3FC0-81F6-CA75E240C80B}"/>
              </a:ext>
            </a:extLst>
          </p:cNvPr>
          <p:cNvCxnSpPr>
            <a:cxnSpLocks/>
          </p:cNvCxnSpPr>
          <p:nvPr/>
        </p:nvCxnSpPr>
        <p:spPr>
          <a:xfrm>
            <a:off x="2667000" y="17907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90EBB14-ED68-BC20-63D6-FCF3E238B099}"/>
              </a:ext>
            </a:extLst>
          </p:cNvPr>
          <p:cNvCxnSpPr>
            <a:cxnSpLocks/>
          </p:cNvCxnSpPr>
          <p:nvPr/>
        </p:nvCxnSpPr>
        <p:spPr>
          <a:xfrm flipH="1">
            <a:off x="4634066" y="5031625"/>
            <a:ext cx="966484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FB7CD1F-0507-93A7-279B-205D8F51F13A}"/>
              </a:ext>
            </a:extLst>
          </p:cNvPr>
          <p:cNvCxnSpPr>
            <a:cxnSpLocks/>
          </p:cNvCxnSpPr>
          <p:nvPr/>
        </p:nvCxnSpPr>
        <p:spPr>
          <a:xfrm flipH="1" flipV="1">
            <a:off x="4899093" y="5109170"/>
            <a:ext cx="73507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558C99C-BFBB-11B6-2B02-637767918EA8}"/>
              </a:ext>
            </a:extLst>
          </p:cNvPr>
          <p:cNvCxnSpPr>
            <a:cxnSpLocks/>
          </p:cNvCxnSpPr>
          <p:nvPr/>
        </p:nvCxnSpPr>
        <p:spPr>
          <a:xfrm flipH="1">
            <a:off x="4923325" y="5186716"/>
            <a:ext cx="7534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011E743-8417-7E6D-1B22-B1D4DD202D63}"/>
              </a:ext>
            </a:extLst>
          </p:cNvPr>
          <p:cNvCxnSpPr>
            <a:cxnSpLocks/>
          </p:cNvCxnSpPr>
          <p:nvPr/>
        </p:nvCxnSpPr>
        <p:spPr>
          <a:xfrm flipH="1" flipV="1">
            <a:off x="4959184" y="5264260"/>
            <a:ext cx="695572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B9FCDF2-B8EA-BCE5-9B7F-E575B1B783FA}"/>
              </a:ext>
            </a:extLst>
          </p:cNvPr>
          <p:cNvCxnSpPr>
            <a:cxnSpLocks/>
          </p:cNvCxnSpPr>
          <p:nvPr/>
        </p:nvCxnSpPr>
        <p:spPr>
          <a:xfrm flipH="1">
            <a:off x="4914750" y="5341806"/>
            <a:ext cx="742206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B27B7BB-5F40-EB67-49A6-144B8B6944E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458845" y="5180056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6AF2555-AD63-94D4-F2AC-6DB001A6DCF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521326" y="5344378"/>
            <a:ext cx="0" cy="3050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195AAD-B71D-45BA-559A-D958239E7C71}"/>
              </a:ext>
            </a:extLst>
          </p:cNvPr>
          <p:cNvCxnSpPr>
            <a:cxnSpLocks/>
          </p:cNvCxnSpPr>
          <p:nvPr/>
        </p:nvCxnSpPr>
        <p:spPr>
          <a:xfrm flipH="1" flipV="1">
            <a:off x="4846622" y="4798990"/>
            <a:ext cx="737317" cy="1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06B54AC-AA00-8C11-BABB-539A6DFF313C}"/>
              </a:ext>
            </a:extLst>
          </p:cNvPr>
          <p:cNvCxnSpPr>
            <a:cxnSpLocks/>
          </p:cNvCxnSpPr>
          <p:nvPr/>
        </p:nvCxnSpPr>
        <p:spPr>
          <a:xfrm flipH="1">
            <a:off x="4457550" y="4876536"/>
            <a:ext cx="1143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873BB33-BAD0-834F-0FC1-249F7ABBFBD4}"/>
              </a:ext>
            </a:extLst>
          </p:cNvPr>
          <p:cNvCxnSpPr>
            <a:cxnSpLocks/>
          </p:cNvCxnSpPr>
          <p:nvPr/>
        </p:nvCxnSpPr>
        <p:spPr>
          <a:xfrm flipH="1">
            <a:off x="5024182" y="4954080"/>
            <a:ext cx="576368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853DFDE-198C-988B-FAEC-41E32F109C4D}"/>
              </a:ext>
            </a:extLst>
          </p:cNvPr>
          <p:cNvCxnSpPr>
            <a:cxnSpLocks/>
          </p:cNvCxnSpPr>
          <p:nvPr/>
        </p:nvCxnSpPr>
        <p:spPr>
          <a:xfrm flipH="1" flipV="1">
            <a:off x="4596358" y="4643900"/>
            <a:ext cx="966484" cy="1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CE34794-C876-0437-D949-478FDD3A1AAB}"/>
              </a:ext>
            </a:extLst>
          </p:cNvPr>
          <p:cNvCxnSpPr>
            <a:cxnSpLocks/>
          </p:cNvCxnSpPr>
          <p:nvPr/>
        </p:nvCxnSpPr>
        <p:spPr>
          <a:xfrm flipH="1" flipV="1">
            <a:off x="4865474" y="4721445"/>
            <a:ext cx="735076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1362B94-9E70-7E5E-665D-2AF07C91563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275922" y="4319633"/>
            <a:ext cx="0" cy="49344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37B0137-C886-05F6-E13D-09E4E6152AD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461704" y="5335146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FDA0972-7ECC-2408-BA87-5569F30B6DA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345949" y="5368988"/>
            <a:ext cx="0" cy="70999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4654A8D-B6AB-39A6-1041-1C5DA823E4F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458845" y="5412690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8462C5-0051-1D0A-E480-35E80F9169FD}"/>
              </a:ext>
            </a:extLst>
          </p:cNvPr>
          <p:cNvSpPr txBox="1"/>
          <p:nvPr/>
        </p:nvSpPr>
        <p:spPr>
          <a:xfrm>
            <a:off x="5293698" y="4159729"/>
            <a:ext cx="3006032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7928F-D614-843B-E57C-5D1F8321CA4F}"/>
              </a:ext>
            </a:extLst>
          </p:cNvPr>
          <p:cNvSpPr txBox="1"/>
          <p:nvPr/>
        </p:nvSpPr>
        <p:spPr>
          <a:xfrm rot="21584867">
            <a:off x="4268286" y="1266352"/>
            <a:ext cx="4113879" cy="5027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14061F-B61E-F89D-EAE4-F4E8AB5E0BD9}"/>
              </a:ext>
            </a:extLst>
          </p:cNvPr>
          <p:cNvSpPr txBox="1"/>
          <p:nvPr/>
        </p:nvSpPr>
        <p:spPr>
          <a:xfrm rot="21584867">
            <a:off x="2972572" y="4099094"/>
            <a:ext cx="8456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spc="50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SPACE FOR COMMUNICATION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5E04AD96-67D3-2DAD-90EA-3E595C2E8FE8}"/>
              </a:ext>
            </a:extLst>
          </p:cNvPr>
          <p:cNvSpPr/>
          <p:nvPr/>
        </p:nvSpPr>
        <p:spPr>
          <a:xfrm>
            <a:off x="10515600" y="8267700"/>
            <a:ext cx="6633029" cy="3048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259C563-6EEA-155D-BEEF-CF3DDF860B3B}"/>
              </a:ext>
            </a:extLst>
          </p:cNvPr>
          <p:cNvSpPr txBox="1"/>
          <p:nvPr/>
        </p:nvSpPr>
        <p:spPr>
          <a:xfrm rot="21584867">
            <a:off x="10897386" y="8233438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6" name="Callout Text">
            <a:extLst>
              <a:ext uri="{FF2B5EF4-FFF2-40B4-BE49-F238E27FC236}">
                <a16:creationId xmlns:a16="http://schemas.microsoft.com/office/drawing/2014/main" id="{D65255B3-2B53-457C-B521-98E42B4E034B}"/>
              </a:ext>
            </a:extLst>
          </p:cNvPr>
          <p:cNvSpPr/>
          <p:nvPr/>
        </p:nvSpPr>
        <p:spPr>
          <a:xfrm>
            <a:off x="9677400" y="342900"/>
            <a:ext cx="4038600" cy="1752600"/>
          </a:xfrm>
          <a:prstGeom prst="wedgeRectCallout">
            <a:avLst>
              <a:gd name="adj1" fmla="val -106111"/>
              <a:gd name="adj2" fmla="val 80110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NOTE: MAC DOES NOT ALLOW US TO EMBED FONTS. TO GRAB THE FONT SEEN IN THE EXAMPLE, FOLLOW THE LINK BELOW: </a:t>
            </a:r>
            <a:endParaRPr lang="en-US" sz="2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allout Text">
            <a:extLst>
              <a:ext uri="{FF2B5EF4-FFF2-40B4-BE49-F238E27FC236}">
                <a16:creationId xmlns:a16="http://schemas.microsoft.com/office/drawing/2014/main" id="{1688975B-889A-A485-A763-053971D9FF67}"/>
              </a:ext>
            </a:extLst>
          </p:cNvPr>
          <p:cNvSpPr/>
          <p:nvPr/>
        </p:nvSpPr>
        <p:spPr>
          <a:xfrm>
            <a:off x="9296400" y="2324100"/>
            <a:ext cx="4724400" cy="609600"/>
          </a:xfrm>
          <a:prstGeom prst="wedgeRectCallout">
            <a:avLst>
              <a:gd name="adj1" fmla="val -37029"/>
              <a:gd name="adj2" fmla="val 15495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hlinkClick r:id="rId4"/>
              </a:rPr>
              <a:t>AGENCY FB REGULAR</a:t>
            </a:r>
            <a:endParaRPr lang="en-US" sz="3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Callout Text">
            <a:extLst>
              <a:ext uri="{FF2B5EF4-FFF2-40B4-BE49-F238E27FC236}">
                <a16:creationId xmlns:a16="http://schemas.microsoft.com/office/drawing/2014/main" id="{F25E612A-20BD-2B2F-34EC-132284410B85}"/>
              </a:ext>
            </a:extLst>
          </p:cNvPr>
          <p:cNvSpPr/>
          <p:nvPr/>
        </p:nvSpPr>
        <p:spPr>
          <a:xfrm>
            <a:off x="9685608" y="3162300"/>
            <a:ext cx="4038600" cy="2514600"/>
          </a:xfrm>
          <a:prstGeom prst="wedgeRectCallout">
            <a:avLst>
              <a:gd name="adj1" fmla="val -21118"/>
              <a:gd name="adj2" fmla="val 15896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NOTE: ONCE YOU INSTALL THE FONT RE-OPEN THIS TEMPLATE IN ORDER FOR POWERPOINT TO RECOGNIZE THE FONT. </a:t>
            </a:r>
            <a:b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A COMPUTER RESTART MAY BE NEEDED.</a:t>
            </a:r>
            <a:endParaRPr lang="en-US" sz="2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accel="28571" decel="71429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8571" decel="71429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6" grpId="0"/>
      <p:bldP spid="18" grpId="0"/>
      <p:bldP spid="141" grpId="0" animBg="1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Placeholder 9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9A87DB17-7D73-4B38-FE9D-6BFB79E589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>
            <a:off x="0" y="0"/>
            <a:ext cx="14020800" cy="10287000"/>
          </a:xfrm>
          <a:prstGeom prst="rect">
            <a:avLst/>
          </a:prstGeom>
          <a:gradFill>
            <a:gsLst>
              <a:gs pos="37000">
                <a:schemeClr val="tx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10515600" y="8267700"/>
            <a:ext cx="6633029" cy="3048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F9EE87-995E-A41B-DE9A-1A4937ADBBC0}"/>
              </a:ext>
            </a:extLst>
          </p:cNvPr>
          <p:cNvCxnSpPr>
            <a:cxnSpLocks/>
          </p:cNvCxnSpPr>
          <p:nvPr/>
        </p:nvCxnSpPr>
        <p:spPr>
          <a:xfrm flipH="1" flipV="1">
            <a:off x="2185284" y="2056387"/>
            <a:ext cx="0" cy="56422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8D0F24-345D-E9B1-7751-7BAD410837D5}"/>
              </a:ext>
            </a:extLst>
          </p:cNvPr>
          <p:cNvCxnSpPr>
            <a:cxnSpLocks/>
          </p:cNvCxnSpPr>
          <p:nvPr/>
        </p:nvCxnSpPr>
        <p:spPr>
          <a:xfrm flipH="1" flipV="1">
            <a:off x="2130177" y="2204161"/>
            <a:ext cx="0" cy="41645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39997B-EDDE-053F-453F-9C956B8C88DD}"/>
              </a:ext>
            </a:extLst>
          </p:cNvPr>
          <p:cNvCxnSpPr>
            <a:cxnSpLocks/>
          </p:cNvCxnSpPr>
          <p:nvPr/>
        </p:nvCxnSpPr>
        <p:spPr>
          <a:xfrm flipH="1" flipV="1">
            <a:off x="2075069" y="2167217"/>
            <a:ext cx="0" cy="45339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CE03AC-FB45-ABC3-1E15-CCF8258034F9}"/>
              </a:ext>
            </a:extLst>
          </p:cNvPr>
          <p:cNvCxnSpPr>
            <a:cxnSpLocks/>
          </p:cNvCxnSpPr>
          <p:nvPr/>
        </p:nvCxnSpPr>
        <p:spPr>
          <a:xfrm flipH="1" flipV="1">
            <a:off x="2019963" y="2305506"/>
            <a:ext cx="0" cy="31510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3FDED0-6737-EC83-98F1-3E4086B02878}"/>
              </a:ext>
            </a:extLst>
          </p:cNvPr>
          <p:cNvCxnSpPr>
            <a:cxnSpLocks/>
          </p:cNvCxnSpPr>
          <p:nvPr/>
        </p:nvCxnSpPr>
        <p:spPr>
          <a:xfrm flipH="1" flipV="1">
            <a:off x="1964856" y="2241104"/>
            <a:ext cx="0" cy="37951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C892BA-237F-9E16-93D9-341C67C218FB}"/>
              </a:ext>
            </a:extLst>
          </p:cNvPr>
          <p:cNvCxnSpPr>
            <a:cxnSpLocks/>
          </p:cNvCxnSpPr>
          <p:nvPr/>
        </p:nvCxnSpPr>
        <p:spPr>
          <a:xfrm flipH="1" flipV="1">
            <a:off x="1909749" y="2351935"/>
            <a:ext cx="0" cy="268679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FA1F0A-5375-7B95-BA30-0554510AA068}"/>
              </a:ext>
            </a:extLst>
          </p:cNvPr>
          <p:cNvCxnSpPr>
            <a:cxnSpLocks/>
          </p:cNvCxnSpPr>
          <p:nvPr/>
        </p:nvCxnSpPr>
        <p:spPr>
          <a:xfrm flipH="1" flipV="1">
            <a:off x="1854642" y="2278048"/>
            <a:ext cx="0" cy="34256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9084-78F0-51C4-1BA7-2E9F96D0F402}"/>
              </a:ext>
            </a:extLst>
          </p:cNvPr>
          <p:cNvCxnSpPr>
            <a:cxnSpLocks/>
          </p:cNvCxnSpPr>
          <p:nvPr/>
        </p:nvCxnSpPr>
        <p:spPr>
          <a:xfrm flipH="1" flipV="1">
            <a:off x="1799535" y="2314991"/>
            <a:ext cx="0" cy="305623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1541B0-CEFE-C62A-3208-95DDB169A5ED}"/>
              </a:ext>
            </a:extLst>
          </p:cNvPr>
          <p:cNvCxnSpPr>
            <a:cxnSpLocks/>
          </p:cNvCxnSpPr>
          <p:nvPr/>
        </p:nvCxnSpPr>
        <p:spPr>
          <a:xfrm flipH="1" flipV="1">
            <a:off x="1744428" y="2278048"/>
            <a:ext cx="0" cy="34256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D03F59-272C-8BAA-C929-D23CD024049E}"/>
              </a:ext>
            </a:extLst>
          </p:cNvPr>
          <p:cNvCxnSpPr>
            <a:cxnSpLocks/>
          </p:cNvCxnSpPr>
          <p:nvPr/>
        </p:nvCxnSpPr>
        <p:spPr>
          <a:xfrm flipH="1" flipV="1">
            <a:off x="1689321" y="2167217"/>
            <a:ext cx="0" cy="45339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F20312-2A01-1A5C-7B46-C48E91BCA7E8}"/>
              </a:ext>
            </a:extLst>
          </p:cNvPr>
          <p:cNvCxnSpPr>
            <a:cxnSpLocks/>
          </p:cNvCxnSpPr>
          <p:nvPr/>
        </p:nvCxnSpPr>
        <p:spPr>
          <a:xfrm flipH="1" flipV="1">
            <a:off x="1634214" y="2314991"/>
            <a:ext cx="0" cy="30562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382F4D-BBBC-7CAF-BA56-990F144CA6FC}"/>
              </a:ext>
            </a:extLst>
          </p:cNvPr>
          <p:cNvCxnSpPr>
            <a:cxnSpLocks/>
          </p:cNvCxnSpPr>
          <p:nvPr/>
        </p:nvCxnSpPr>
        <p:spPr>
          <a:xfrm flipH="1" flipV="1">
            <a:off x="1579107" y="2425822"/>
            <a:ext cx="0" cy="19479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12D482-37CB-CA6D-8C37-2774B485BBDD}"/>
              </a:ext>
            </a:extLst>
          </p:cNvPr>
          <p:cNvCxnSpPr>
            <a:cxnSpLocks/>
          </p:cNvCxnSpPr>
          <p:nvPr/>
        </p:nvCxnSpPr>
        <p:spPr>
          <a:xfrm flipH="1" flipV="1">
            <a:off x="1524000" y="2425822"/>
            <a:ext cx="0" cy="19479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958F93-C38F-911B-134D-549BF757118E}"/>
              </a:ext>
            </a:extLst>
          </p:cNvPr>
          <p:cNvCxnSpPr>
            <a:cxnSpLocks/>
          </p:cNvCxnSpPr>
          <p:nvPr/>
        </p:nvCxnSpPr>
        <p:spPr>
          <a:xfrm flipH="1" flipV="1">
            <a:off x="2349140" y="2203594"/>
            <a:ext cx="0" cy="416453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B10DB0-E2FD-220B-FC25-E27D8A86E34D}"/>
              </a:ext>
            </a:extLst>
          </p:cNvPr>
          <p:cNvCxnSpPr>
            <a:cxnSpLocks/>
          </p:cNvCxnSpPr>
          <p:nvPr/>
        </p:nvCxnSpPr>
        <p:spPr>
          <a:xfrm rot="10800000">
            <a:off x="2294033" y="1943100"/>
            <a:ext cx="0" cy="67694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AF555F-12B4-4992-E4C1-550B90421EC8}"/>
              </a:ext>
            </a:extLst>
          </p:cNvPr>
          <p:cNvCxnSpPr>
            <a:cxnSpLocks/>
          </p:cNvCxnSpPr>
          <p:nvPr/>
        </p:nvCxnSpPr>
        <p:spPr>
          <a:xfrm flipH="1" flipV="1">
            <a:off x="2238926" y="2304939"/>
            <a:ext cx="0" cy="3151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E08F1D-C9A2-32F3-215C-DC9EBD994F9F}"/>
              </a:ext>
            </a:extLst>
          </p:cNvPr>
          <p:cNvCxnSpPr>
            <a:cxnSpLocks/>
          </p:cNvCxnSpPr>
          <p:nvPr/>
        </p:nvCxnSpPr>
        <p:spPr>
          <a:xfrm flipH="1" flipV="1">
            <a:off x="2460958" y="2055760"/>
            <a:ext cx="0" cy="56422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DB5237-7C78-B1B2-4191-D2F75C6BBA49}"/>
              </a:ext>
            </a:extLst>
          </p:cNvPr>
          <p:cNvCxnSpPr>
            <a:cxnSpLocks/>
          </p:cNvCxnSpPr>
          <p:nvPr/>
        </p:nvCxnSpPr>
        <p:spPr>
          <a:xfrm flipH="1" flipV="1">
            <a:off x="2405851" y="2203534"/>
            <a:ext cx="0" cy="41645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CCC965-55BD-239C-C919-BF12C8440BC2}"/>
              </a:ext>
            </a:extLst>
          </p:cNvPr>
          <p:cNvCxnSpPr>
            <a:cxnSpLocks/>
          </p:cNvCxnSpPr>
          <p:nvPr/>
        </p:nvCxnSpPr>
        <p:spPr>
          <a:xfrm flipH="1" flipV="1">
            <a:off x="2514600" y="2304312"/>
            <a:ext cx="0" cy="31510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1E46B35-9C65-4E0D-A394-10AE55EF2E22}"/>
              </a:ext>
            </a:extLst>
          </p:cNvPr>
          <p:cNvCxnSpPr>
            <a:cxnSpLocks/>
          </p:cNvCxnSpPr>
          <p:nvPr/>
        </p:nvCxnSpPr>
        <p:spPr>
          <a:xfrm>
            <a:off x="0" y="27051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F3260B-3F1A-4760-AA60-215011D6A984}"/>
              </a:ext>
            </a:extLst>
          </p:cNvPr>
          <p:cNvCxnSpPr>
            <a:cxnSpLocks/>
          </p:cNvCxnSpPr>
          <p:nvPr/>
        </p:nvCxnSpPr>
        <p:spPr>
          <a:xfrm>
            <a:off x="0" y="2781300"/>
            <a:ext cx="1013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FF4D3E-0BFB-464D-B486-30B072AA2AAF}"/>
              </a:ext>
            </a:extLst>
          </p:cNvPr>
          <p:cNvCxnSpPr>
            <a:cxnSpLocks/>
          </p:cNvCxnSpPr>
          <p:nvPr/>
        </p:nvCxnSpPr>
        <p:spPr>
          <a:xfrm>
            <a:off x="2667000" y="27051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8462C5-0051-1D0A-E480-35E80F9169FD}"/>
              </a:ext>
            </a:extLst>
          </p:cNvPr>
          <p:cNvSpPr txBox="1"/>
          <p:nvPr/>
        </p:nvSpPr>
        <p:spPr>
          <a:xfrm>
            <a:off x="2402780" y="1028700"/>
            <a:ext cx="6019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WAVE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7928F-D614-843B-E57C-5D1F8321CA4F}"/>
              </a:ext>
            </a:extLst>
          </p:cNvPr>
          <p:cNvSpPr txBox="1"/>
          <p:nvPr/>
        </p:nvSpPr>
        <p:spPr>
          <a:xfrm rot="21584867">
            <a:off x="2896687" y="2866553"/>
            <a:ext cx="4113879" cy="5027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10897386" y="8233438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1BA453-F9F9-C088-018A-6CDB0E43C503}"/>
              </a:ext>
            </a:extLst>
          </p:cNvPr>
          <p:cNvSpPr txBox="1"/>
          <p:nvPr/>
        </p:nvSpPr>
        <p:spPr>
          <a:xfrm rot="21584867">
            <a:off x="2893756" y="3673928"/>
            <a:ext cx="7083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SPACE</a:t>
            </a:r>
          </a:p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FOR COMMUNICATION</a:t>
            </a:r>
            <a:b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b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1" name="Callout Text">
            <a:extLst>
              <a:ext uri="{FF2B5EF4-FFF2-40B4-BE49-F238E27FC236}">
                <a16:creationId xmlns:a16="http://schemas.microsoft.com/office/drawing/2014/main" id="{25B65FBD-EBF6-3017-4CBF-EBE529EA76A0}"/>
              </a:ext>
            </a:extLst>
          </p:cNvPr>
          <p:cNvSpPr/>
          <p:nvPr/>
        </p:nvSpPr>
        <p:spPr>
          <a:xfrm>
            <a:off x="10820400" y="3848100"/>
            <a:ext cx="4595446" cy="3733800"/>
          </a:xfrm>
          <a:prstGeom prst="wedgeRectCallout">
            <a:avLst>
              <a:gd name="adj1" fmla="val 76763"/>
              <a:gd name="adj2" fmla="val -94223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NOTE: TO CHANGE THE BACKGROUND PICTURE</a:t>
            </a:r>
            <a:b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1-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CLICK AROUND HERE AT THE POINTER.</a:t>
            </a:r>
            <a:b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2-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ONCE THE PICTURE IS SELECTED, HIT THE DELETE KEY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3-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CLICK TH ICON IN THE MIDDLE OF THE PAGE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4-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FIND YOUR PICTURE AND INSERT</a:t>
            </a:r>
          </a:p>
          <a:p>
            <a:pPr algn="ctr"/>
            <a:endParaRPr lang="en-US" sz="2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accel="28571" decel="71429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2" grpId="0"/>
      <p:bldP spid="16" grpId="0"/>
      <p:bldP spid="99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23A2DD62-7004-86A0-4F76-2A76C93ABC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23000">
                <a:schemeClr val="bg1"/>
              </a:gs>
              <a:gs pos="100000">
                <a:schemeClr val="bg1">
                  <a:alpha val="3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450ADF0-0BEE-2C66-45B5-29107016DBE4}"/>
              </a:ext>
            </a:extLst>
          </p:cNvPr>
          <p:cNvSpPr/>
          <p:nvPr/>
        </p:nvSpPr>
        <p:spPr>
          <a:xfrm>
            <a:off x="9982200" y="5448300"/>
            <a:ext cx="8317832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8B6A24-EFC8-3FC0-81F6-CA75E240C80B}"/>
              </a:ext>
            </a:extLst>
          </p:cNvPr>
          <p:cNvCxnSpPr>
            <a:cxnSpLocks/>
          </p:cNvCxnSpPr>
          <p:nvPr/>
        </p:nvCxnSpPr>
        <p:spPr>
          <a:xfrm>
            <a:off x="2667000" y="27051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10134601" y="2933700"/>
            <a:ext cx="4419600" cy="4572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0EF5BD-188A-A949-7586-E1D6A5B54F10}"/>
              </a:ext>
            </a:extLst>
          </p:cNvPr>
          <p:cNvSpPr txBox="1"/>
          <p:nvPr/>
        </p:nvSpPr>
        <p:spPr>
          <a:xfrm rot="21584867">
            <a:off x="1618303" y="9668"/>
            <a:ext cx="5325787" cy="100950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5000" spc="-75" dirty="0">
                <a:ln w="44450">
                  <a:noFill/>
                  <a:round/>
                </a:ln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E24F791-F1E0-A8D7-A95B-5642A405AF13}"/>
              </a:ext>
            </a:extLst>
          </p:cNvPr>
          <p:cNvGrpSpPr/>
          <p:nvPr/>
        </p:nvGrpSpPr>
        <p:grpSpPr>
          <a:xfrm rot="5400000">
            <a:off x="17417848" y="1642443"/>
            <a:ext cx="990600" cy="677514"/>
            <a:chOff x="358668" y="2127584"/>
            <a:chExt cx="1958520" cy="179671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3C37DB-4233-A55C-0066-F6FCB5E5241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009761" y="2127584"/>
              <a:ext cx="0" cy="149628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7743FF2-DFEB-6963-231D-BC3BA36A251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118713" y="2127584"/>
              <a:ext cx="0" cy="110440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CFBB4EB-6057-15DD-2C71-E72E346D58D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227666" y="2127584"/>
              <a:ext cx="0" cy="120237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AC0D59-50F4-CAE8-EFF6-9F0B14F8EDF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336618" y="2127584"/>
              <a:ext cx="0" cy="83564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4902D91-9C12-59ED-8722-C99241BA0B7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445570" y="2127584"/>
              <a:ext cx="0" cy="100643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3AC047-5D11-962C-C470-E07C17F5453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554522" y="2127584"/>
              <a:ext cx="0" cy="712517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C2111EC-51E5-A37C-574B-82401A5A4F9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663475" y="2127584"/>
              <a:ext cx="0" cy="90846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BF3192E-3976-C62E-2665-29978C496D0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772427" y="2127584"/>
              <a:ext cx="0" cy="81048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D8E927-438B-866B-BA0A-57D3408DCB4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881379" y="2127584"/>
              <a:ext cx="0" cy="90846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A6EE59-C103-BB84-5D96-D4BD427517B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90331" y="2127584"/>
              <a:ext cx="0" cy="120237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639A7D-080D-A732-82C1-B661AE41800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099284" y="2127584"/>
              <a:ext cx="0" cy="810488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9BB31E1-6CC5-1EFD-504F-8394F4C0A04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208236" y="2127584"/>
              <a:ext cx="0" cy="51657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E38C38E-7665-50E8-63AF-1B315840DCFA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17188" y="2127584"/>
              <a:ext cx="0" cy="51657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941474-DADE-C573-0CFC-4CA15D35C335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85800" y="2129088"/>
              <a:ext cx="0" cy="1104402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A1F7F0-0187-C18E-737E-2C7BFDC4BE5F}"/>
                </a:ext>
              </a:extLst>
            </p:cNvPr>
            <p:cNvCxnSpPr>
              <a:cxnSpLocks/>
            </p:cNvCxnSpPr>
            <p:nvPr/>
          </p:nvCxnSpPr>
          <p:spPr>
            <a:xfrm>
              <a:off x="794753" y="2129088"/>
              <a:ext cx="0" cy="179521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29A562D-F689-67E5-3D12-AC51DF0433A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03705" y="2129088"/>
              <a:ext cx="0" cy="835643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CD2A17A-E90A-B94D-5605-48414C400D5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64724" y="2129247"/>
              <a:ext cx="0" cy="149628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292BB85-8702-8246-20BE-4E138BF2784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73676" y="2129247"/>
              <a:ext cx="0" cy="110440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9036297-8BF3-A759-C30A-83C2880A65A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58668" y="2130751"/>
              <a:ext cx="0" cy="83564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27B29B3-15B7-DF9B-1BFE-64DE04194841}"/>
              </a:ext>
            </a:extLst>
          </p:cNvPr>
          <p:cNvSpPr/>
          <p:nvPr/>
        </p:nvSpPr>
        <p:spPr>
          <a:xfrm>
            <a:off x="4876800" y="3467100"/>
            <a:ext cx="1525866" cy="1525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183170-709F-26A4-B1F9-F9C585C4A768}"/>
              </a:ext>
            </a:extLst>
          </p:cNvPr>
          <p:cNvCxnSpPr>
            <a:cxnSpLocks/>
          </p:cNvCxnSpPr>
          <p:nvPr/>
        </p:nvCxnSpPr>
        <p:spPr>
          <a:xfrm>
            <a:off x="8077200" y="2628898"/>
            <a:ext cx="10210800" cy="0"/>
          </a:xfrm>
          <a:prstGeom prst="line">
            <a:avLst/>
          </a:prstGeom>
          <a:ln w="19050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19FD7A-B137-4DEC-3649-240BD48F0956}"/>
              </a:ext>
            </a:extLst>
          </p:cNvPr>
          <p:cNvCxnSpPr>
            <a:cxnSpLocks/>
          </p:cNvCxnSpPr>
          <p:nvPr/>
        </p:nvCxnSpPr>
        <p:spPr>
          <a:xfrm>
            <a:off x="9982200" y="2705098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14F17E-D69E-CE73-2A89-EC52DC83BE74}"/>
              </a:ext>
            </a:extLst>
          </p:cNvPr>
          <p:cNvCxnSpPr>
            <a:cxnSpLocks/>
          </p:cNvCxnSpPr>
          <p:nvPr/>
        </p:nvCxnSpPr>
        <p:spPr>
          <a:xfrm>
            <a:off x="9983419" y="2628898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10211695" y="2966349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F2C061-09B9-BE02-8AF5-568BB9349D94}"/>
              </a:ext>
            </a:extLst>
          </p:cNvPr>
          <p:cNvSpPr txBox="1"/>
          <p:nvPr/>
        </p:nvSpPr>
        <p:spPr>
          <a:xfrm rot="21584867">
            <a:off x="10289418" y="3566600"/>
            <a:ext cx="44938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SPACE</a:t>
            </a:r>
          </a:p>
          <a:p>
            <a:r>
              <a:rPr lang="en-US" sz="2400" b="1" spc="50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FOR COMMUNICATION</a:t>
            </a:r>
            <a:br>
              <a:rPr lang="en-US" sz="1800" b="1" spc="50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10058400" y="918508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PROFILE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11430709" y="889210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C86F4A-039B-B8C9-B67A-16607550AF3A}"/>
              </a:ext>
            </a:extLst>
          </p:cNvPr>
          <p:cNvSpPr txBox="1"/>
          <p:nvPr/>
        </p:nvSpPr>
        <p:spPr>
          <a:xfrm>
            <a:off x="3962400" y="2933700"/>
            <a:ext cx="52578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spc="-75" dirty="0" err="1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Xavia</a:t>
            </a:r>
            <a:endParaRPr lang="en-US" sz="10000" spc="-75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Placeholder 29" descr="A picture containing person, necktie, wearing, person&#10;&#10;Description automatically generated">
            <a:extLst>
              <a:ext uri="{FF2B5EF4-FFF2-40B4-BE49-F238E27FC236}">
                <a16:creationId xmlns:a16="http://schemas.microsoft.com/office/drawing/2014/main" id="{73DDB40E-50CE-33AB-DFA0-68A747A1EA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ln w="63500">
            <a:solidFill>
              <a:schemeClr val="accent2"/>
            </a:solidFill>
          </a:ln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C2976AC1-8F99-8B0E-94D4-1146823F5300}"/>
              </a:ext>
            </a:extLst>
          </p:cNvPr>
          <p:cNvSpPr txBox="1"/>
          <p:nvPr/>
        </p:nvSpPr>
        <p:spPr>
          <a:xfrm>
            <a:off x="10287000" y="5829300"/>
            <a:ext cx="7162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pc="-50" dirty="0">
                <a:ln w="190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Roboto Thin" pitchFamily="2" charset="0"/>
                <a:cs typeface="Raavi" panose="020B0502040204020203" pitchFamily="34" charset="0"/>
              </a:rPr>
              <a:t>YOUR LARGE TEXT TO SEE WHAT IT LOOKS LIKE AS AN EXAMPLE.</a:t>
            </a:r>
          </a:p>
        </p:txBody>
      </p:sp>
      <p:pic>
        <p:nvPicPr>
          <p:cNvPr id="91" name="Graphic 90" descr="Send">
            <a:extLst>
              <a:ext uri="{FF2B5EF4-FFF2-40B4-BE49-F238E27FC236}">
                <a16:creationId xmlns:a16="http://schemas.microsoft.com/office/drawing/2014/main" id="{D028A773-A28D-5C2B-F393-ACF89F56E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000" y="7277100"/>
            <a:ext cx="1143000" cy="1143000"/>
          </a:xfrm>
          <a:prstGeom prst="rect">
            <a:avLst/>
          </a:prstGeom>
        </p:spPr>
      </p:pic>
      <p:pic>
        <p:nvPicPr>
          <p:cNvPr id="92" name="Graphic 91" descr="Envelope">
            <a:extLst>
              <a:ext uri="{FF2B5EF4-FFF2-40B4-BE49-F238E27FC236}">
                <a16:creationId xmlns:a16="http://schemas.microsoft.com/office/drawing/2014/main" id="{C11BE1F3-4127-6145-294D-7B683B240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73000" y="7277100"/>
            <a:ext cx="1176412" cy="1176409"/>
          </a:xfrm>
          <a:prstGeom prst="rect">
            <a:avLst/>
          </a:prstGeom>
        </p:spPr>
      </p:pic>
      <p:pic>
        <p:nvPicPr>
          <p:cNvPr id="93" name="Graphic 92" descr="Unlock">
            <a:extLst>
              <a:ext uri="{FF2B5EF4-FFF2-40B4-BE49-F238E27FC236}">
                <a16:creationId xmlns:a16="http://schemas.microsoft.com/office/drawing/2014/main" id="{2815F705-EE3F-D198-07FE-E921EAA56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01800" y="7200900"/>
            <a:ext cx="1176412" cy="1176409"/>
          </a:xfrm>
          <a:prstGeom prst="rect">
            <a:avLst/>
          </a:prstGeom>
        </p:spPr>
      </p:pic>
      <p:pic>
        <p:nvPicPr>
          <p:cNvPr id="94" name="Graphic 93" descr="Link">
            <a:extLst>
              <a:ext uri="{FF2B5EF4-FFF2-40B4-BE49-F238E27FC236}">
                <a16:creationId xmlns:a16="http://schemas.microsoft.com/office/drawing/2014/main" id="{20350D52-870A-A433-D368-646829794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30600" y="7200900"/>
            <a:ext cx="1176412" cy="1176412"/>
          </a:xfrm>
          <a:prstGeom prst="rect">
            <a:avLst/>
          </a:prstGeom>
        </p:spPr>
      </p:pic>
      <p:sp>
        <p:nvSpPr>
          <p:cNvPr id="43" name="Callout Text">
            <a:extLst>
              <a:ext uri="{FF2B5EF4-FFF2-40B4-BE49-F238E27FC236}">
                <a16:creationId xmlns:a16="http://schemas.microsoft.com/office/drawing/2014/main" id="{A6E218CC-5E7E-D072-DA00-5C7D93FB33ED}"/>
              </a:ext>
            </a:extLst>
          </p:cNvPr>
          <p:cNvSpPr/>
          <p:nvPr/>
        </p:nvSpPr>
        <p:spPr>
          <a:xfrm>
            <a:off x="5486400" y="266700"/>
            <a:ext cx="4800600" cy="2311792"/>
          </a:xfrm>
          <a:prstGeom prst="wedgeRectCallout">
            <a:avLst>
              <a:gd name="adj1" fmla="val -88911"/>
              <a:gd name="adj2" fmla="val 42994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NOTE: TO CHANGE THE LETTER… 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1- CLICK ON THE UPPER LEFT PART OF THE X AND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2- DOUBLE CLICK IN THE TEXT BOX TO HIGHLIGHT THE X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3-TYPE IN YOUR NEW LETTER </a:t>
            </a:r>
            <a:endParaRPr lang="en-US" sz="2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Callout Text">
            <a:extLst>
              <a:ext uri="{FF2B5EF4-FFF2-40B4-BE49-F238E27FC236}">
                <a16:creationId xmlns:a16="http://schemas.microsoft.com/office/drawing/2014/main" id="{5AAAF5FB-535B-9D50-8335-282EB12EBA4D}"/>
              </a:ext>
            </a:extLst>
          </p:cNvPr>
          <p:cNvSpPr/>
          <p:nvPr/>
        </p:nvSpPr>
        <p:spPr>
          <a:xfrm>
            <a:off x="5486400" y="5143500"/>
            <a:ext cx="4800600" cy="2438400"/>
          </a:xfrm>
          <a:prstGeom prst="wedgeRectCallout">
            <a:avLst>
              <a:gd name="adj1" fmla="val 73141"/>
              <a:gd name="adj2" fmla="val 56657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CHANGE OUT THE ICON</a:t>
            </a:r>
            <a:b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1- RIGHT CLICK ON TOP OF THE ICON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2- CLICK “CHANGE GRAPHIC”</a:t>
            </a:r>
            <a:b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3- AND CHOOSE “FROM ICONS”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4- CLICK ON YOUR NEW ICON AND INSERT</a:t>
            </a:r>
            <a:endParaRPr lang="en-US" sz="2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4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EC8C87ED-11A5-0781-A686-56D9F4D53B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prstGeom prst="rect">
            <a:avLst/>
          </a:prstGeom>
          <a:gradFill>
            <a:gsLst>
              <a:gs pos="23000">
                <a:schemeClr val="bg1"/>
              </a:gs>
              <a:gs pos="100000">
                <a:schemeClr val="bg1">
                  <a:alpha val="3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7B29B3-15B7-DF9B-1BFE-64DE04194841}"/>
              </a:ext>
            </a:extLst>
          </p:cNvPr>
          <p:cNvSpPr/>
          <p:nvPr/>
        </p:nvSpPr>
        <p:spPr>
          <a:xfrm>
            <a:off x="14706600" y="3009900"/>
            <a:ext cx="2536899" cy="2536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183170-709F-26A4-B1F9-F9C585C4A768}"/>
              </a:ext>
            </a:extLst>
          </p:cNvPr>
          <p:cNvCxnSpPr>
            <a:cxnSpLocks/>
          </p:cNvCxnSpPr>
          <p:nvPr/>
        </p:nvCxnSpPr>
        <p:spPr>
          <a:xfrm flipH="1">
            <a:off x="0" y="2628898"/>
            <a:ext cx="12039600" cy="0"/>
          </a:xfrm>
          <a:prstGeom prst="line">
            <a:avLst/>
          </a:prstGeom>
          <a:ln w="19050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19FD7A-B137-4DEC-3649-240BD48F0956}"/>
              </a:ext>
            </a:extLst>
          </p:cNvPr>
          <p:cNvCxnSpPr>
            <a:cxnSpLocks/>
          </p:cNvCxnSpPr>
          <p:nvPr/>
        </p:nvCxnSpPr>
        <p:spPr>
          <a:xfrm>
            <a:off x="0" y="2705098"/>
            <a:ext cx="1013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14F17E-D69E-CE73-2A89-EC52DC83BE74}"/>
              </a:ext>
            </a:extLst>
          </p:cNvPr>
          <p:cNvCxnSpPr>
            <a:cxnSpLocks/>
          </p:cNvCxnSpPr>
          <p:nvPr/>
        </p:nvCxnSpPr>
        <p:spPr>
          <a:xfrm>
            <a:off x="9983419" y="2628898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C2D5BDB-3857-D3BF-D7CB-E3FFE054F3D9}"/>
              </a:ext>
            </a:extLst>
          </p:cNvPr>
          <p:cNvSpPr/>
          <p:nvPr/>
        </p:nvSpPr>
        <p:spPr>
          <a:xfrm>
            <a:off x="11361821" y="8380652"/>
            <a:ext cx="5486400" cy="4572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57F1F76-4DAA-6B0A-B9FE-D7C092ACEB6D}"/>
              </a:ext>
            </a:extLst>
          </p:cNvPr>
          <p:cNvSpPr/>
          <p:nvPr/>
        </p:nvSpPr>
        <p:spPr>
          <a:xfrm>
            <a:off x="381000" y="2933700"/>
            <a:ext cx="4419600" cy="4572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534295" y="2946273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-190500" y="842307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TITLE IT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11695501" y="8427322"/>
            <a:ext cx="5103788" cy="3776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pic>
        <p:nvPicPr>
          <p:cNvPr id="16" name="Picture Placeholder 15" descr="A picture containing person, necktie, wearing, person&#10;&#10;Description automatically generated">
            <a:extLst>
              <a:ext uri="{FF2B5EF4-FFF2-40B4-BE49-F238E27FC236}">
                <a16:creationId xmlns:a16="http://schemas.microsoft.com/office/drawing/2014/main" id="{7F9230D4-ED0B-3420-8C35-9CBAD103C4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78688A2-7EB7-FAF8-BFF2-B20F68071044}"/>
              </a:ext>
            </a:extLst>
          </p:cNvPr>
          <p:cNvSpPr txBox="1"/>
          <p:nvPr/>
        </p:nvSpPr>
        <p:spPr>
          <a:xfrm rot="21584867">
            <a:off x="598402" y="3635086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1DE4AA10-EF88-97DF-1387-D17A90EED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150209"/>
              </p:ext>
            </p:extLst>
          </p:nvPr>
        </p:nvGraphicFramePr>
        <p:xfrm>
          <a:off x="1524652" y="5836905"/>
          <a:ext cx="3618230" cy="407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EDC55AFD-4A59-D8BE-43A5-64B08B12A209}"/>
              </a:ext>
            </a:extLst>
          </p:cNvPr>
          <p:cNvSpPr txBox="1"/>
          <p:nvPr/>
        </p:nvSpPr>
        <p:spPr>
          <a:xfrm>
            <a:off x="1353211" y="6188181"/>
            <a:ext cx="780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80%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268892-5B23-E21B-0212-660EAA49B2C7}"/>
              </a:ext>
            </a:extLst>
          </p:cNvPr>
          <p:cNvSpPr txBox="1"/>
          <p:nvPr/>
        </p:nvSpPr>
        <p:spPr>
          <a:xfrm>
            <a:off x="1353211" y="7132854"/>
            <a:ext cx="780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25%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1F0F06F-E465-2BE3-F907-A0CA21271B23}"/>
              </a:ext>
            </a:extLst>
          </p:cNvPr>
          <p:cNvSpPr txBox="1"/>
          <p:nvPr/>
        </p:nvSpPr>
        <p:spPr>
          <a:xfrm>
            <a:off x="1353211" y="8077526"/>
            <a:ext cx="780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273A7D-83AF-A719-4B75-CA55F7777F06}"/>
              </a:ext>
            </a:extLst>
          </p:cNvPr>
          <p:cNvSpPr txBox="1"/>
          <p:nvPr/>
        </p:nvSpPr>
        <p:spPr>
          <a:xfrm>
            <a:off x="1353211" y="9022198"/>
            <a:ext cx="780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ADBC07-E8BD-E4DB-E487-15D01818B8A5}"/>
              </a:ext>
            </a:extLst>
          </p:cNvPr>
          <p:cNvSpPr txBox="1"/>
          <p:nvPr/>
        </p:nvSpPr>
        <p:spPr>
          <a:xfrm>
            <a:off x="2157161" y="6575975"/>
            <a:ext cx="295026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This is some sample text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FA29F5-338C-52C9-428A-AEFDC0E8D599}"/>
              </a:ext>
            </a:extLst>
          </p:cNvPr>
          <p:cNvSpPr txBox="1"/>
          <p:nvPr/>
        </p:nvSpPr>
        <p:spPr>
          <a:xfrm>
            <a:off x="2157161" y="7507993"/>
            <a:ext cx="3034072" cy="372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This is some sample text.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A48B57-5BED-225A-4FA1-508FEF10FCA8}"/>
              </a:ext>
            </a:extLst>
          </p:cNvPr>
          <p:cNvSpPr txBox="1"/>
          <p:nvPr/>
        </p:nvSpPr>
        <p:spPr>
          <a:xfrm>
            <a:off x="2162397" y="8477180"/>
            <a:ext cx="3196454" cy="372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This is some sample text.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CCE4CD7-54D2-ACA7-6BBC-80950E3DA42C}"/>
              </a:ext>
            </a:extLst>
          </p:cNvPr>
          <p:cNvSpPr txBox="1"/>
          <p:nvPr/>
        </p:nvSpPr>
        <p:spPr>
          <a:xfrm>
            <a:off x="2141687" y="9366156"/>
            <a:ext cx="3034072" cy="372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This is some sample text.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C43233-57AC-260C-550E-307015FB96CE}"/>
              </a:ext>
            </a:extLst>
          </p:cNvPr>
          <p:cNvGrpSpPr/>
          <p:nvPr/>
        </p:nvGrpSpPr>
        <p:grpSpPr>
          <a:xfrm>
            <a:off x="4894637" y="6207426"/>
            <a:ext cx="786367" cy="3742459"/>
            <a:chOff x="5701371" y="6399833"/>
            <a:chExt cx="775629" cy="3691356"/>
          </a:xfrm>
        </p:grpSpPr>
        <p:pic>
          <p:nvPicPr>
            <p:cNvPr id="90" name="Graphic 89" descr="Send">
              <a:extLst>
                <a:ext uri="{FF2B5EF4-FFF2-40B4-BE49-F238E27FC236}">
                  <a16:creationId xmlns:a16="http://schemas.microsoft.com/office/drawing/2014/main" id="{D580B68A-3756-3407-1FAF-84ED5BC7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1371" y="6399833"/>
              <a:ext cx="762000" cy="762000"/>
            </a:xfrm>
            <a:prstGeom prst="rect">
              <a:avLst/>
            </a:prstGeom>
          </p:spPr>
        </p:pic>
        <p:pic>
          <p:nvPicPr>
            <p:cNvPr id="91" name="Graphic 90" descr="Envelope">
              <a:extLst>
                <a:ext uri="{FF2B5EF4-FFF2-40B4-BE49-F238E27FC236}">
                  <a16:creationId xmlns:a16="http://schemas.microsoft.com/office/drawing/2014/main" id="{31867519-3DF5-2B3A-93D8-72DD587F9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43575" y="7391904"/>
              <a:ext cx="733425" cy="733424"/>
            </a:xfrm>
            <a:prstGeom prst="rect">
              <a:avLst/>
            </a:prstGeom>
          </p:spPr>
        </p:pic>
        <p:pic>
          <p:nvPicPr>
            <p:cNvPr id="92" name="Graphic 91" descr="Unlock">
              <a:extLst>
                <a:ext uri="{FF2B5EF4-FFF2-40B4-BE49-F238E27FC236}">
                  <a16:creationId xmlns:a16="http://schemas.microsoft.com/office/drawing/2014/main" id="{91C008E5-B611-3AC2-962F-BFCC9817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43575" y="8348729"/>
              <a:ext cx="733425" cy="733424"/>
            </a:xfrm>
            <a:prstGeom prst="rect">
              <a:avLst/>
            </a:prstGeom>
          </p:spPr>
        </p:pic>
        <p:pic>
          <p:nvPicPr>
            <p:cNvPr id="93" name="Graphic 92" descr="Link">
              <a:extLst>
                <a:ext uri="{FF2B5EF4-FFF2-40B4-BE49-F238E27FC236}">
                  <a16:creationId xmlns:a16="http://schemas.microsoft.com/office/drawing/2014/main" id="{95F35A72-D392-BEA4-B9C9-23F41FD77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43575" y="9357764"/>
              <a:ext cx="733425" cy="733425"/>
            </a:xfrm>
            <a:prstGeom prst="rect">
              <a:avLst/>
            </a:prstGeom>
          </p:spPr>
        </p:pic>
      </p:grpSp>
      <p:sp>
        <p:nvSpPr>
          <p:cNvPr id="30" name="Callout Text">
            <a:extLst>
              <a:ext uri="{FF2B5EF4-FFF2-40B4-BE49-F238E27FC236}">
                <a16:creationId xmlns:a16="http://schemas.microsoft.com/office/drawing/2014/main" id="{31C97B18-E1C3-CBBC-EB3A-EA70561AC02D}"/>
              </a:ext>
            </a:extLst>
          </p:cNvPr>
          <p:cNvSpPr/>
          <p:nvPr/>
        </p:nvSpPr>
        <p:spPr>
          <a:xfrm>
            <a:off x="7239000" y="2324100"/>
            <a:ext cx="5105400" cy="4572000"/>
          </a:xfrm>
          <a:prstGeom prst="wedgeRectCallout">
            <a:avLst>
              <a:gd name="adj1" fmla="val 52273"/>
              <a:gd name="adj2" fmla="val -70487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NOTE: TO CHANGE THE BACKGROUND PICTURE</a:t>
            </a:r>
            <a:b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1-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CLICK HERE (BY THE POINTER) AND DRAG THE OVERLAY LAYER DOWN (TEMPORARILY) SO YOU CAN ACCESS THE IMAGE BELOW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2-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ONCE THE PICTURE IS SELECTED, HIT THE DELETE KEY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3-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CLICK TH ICON IN THE MIDDLE OF THE PAGE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4-</a:t>
            </a:r>
            <a:r>
              <a:rPr lang="en-US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 FIND YOUR PICTURE AND INSERT</a:t>
            </a:r>
          </a:p>
          <a:p>
            <a:pPr algn="ctr"/>
            <a:endParaRPr lang="en-US" sz="2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3994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2FE72D08-D1F5-A28F-DB55-45E38124A6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8C8A16F-0753-4208-57C6-F65E0FBEF5D4}"/>
              </a:ext>
            </a:extLst>
          </p:cNvPr>
          <p:cNvSpPr/>
          <p:nvPr/>
        </p:nvSpPr>
        <p:spPr>
          <a:xfrm>
            <a:off x="6248400" y="5965658"/>
            <a:ext cx="5791200" cy="806116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464383-F76C-1B9C-2A32-1A969FEAF0D5}"/>
              </a:ext>
            </a:extLst>
          </p:cNvPr>
          <p:cNvCxnSpPr>
            <a:cxnSpLocks/>
          </p:cNvCxnSpPr>
          <p:nvPr/>
        </p:nvCxnSpPr>
        <p:spPr>
          <a:xfrm>
            <a:off x="-228600" y="43815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BC7AE48-FE03-CA4A-2038-FDF3F62AE3CD}"/>
              </a:ext>
            </a:extLst>
          </p:cNvPr>
          <p:cNvCxnSpPr>
            <a:cxnSpLocks/>
          </p:cNvCxnSpPr>
          <p:nvPr/>
        </p:nvCxnSpPr>
        <p:spPr>
          <a:xfrm>
            <a:off x="-228600" y="4457700"/>
            <a:ext cx="1013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78F61A-D551-3787-4949-25692640F73C}"/>
              </a:ext>
            </a:extLst>
          </p:cNvPr>
          <p:cNvCxnSpPr>
            <a:cxnSpLocks/>
          </p:cNvCxnSpPr>
          <p:nvPr/>
        </p:nvCxnSpPr>
        <p:spPr>
          <a:xfrm flipH="1" flipV="1">
            <a:off x="6920066" y="5049396"/>
            <a:ext cx="1012549" cy="325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D116D6-29AC-EDA6-2465-72A56C4A0751}"/>
              </a:ext>
            </a:extLst>
          </p:cNvPr>
          <p:cNvCxnSpPr>
            <a:cxnSpLocks/>
          </p:cNvCxnSpPr>
          <p:nvPr/>
        </p:nvCxnSpPr>
        <p:spPr>
          <a:xfrm flipH="1">
            <a:off x="7185093" y="5126941"/>
            <a:ext cx="73970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64C259-8FB3-B8FA-4E0B-1EB62F86371A}"/>
              </a:ext>
            </a:extLst>
          </p:cNvPr>
          <p:cNvCxnSpPr>
            <a:cxnSpLocks/>
          </p:cNvCxnSpPr>
          <p:nvPr/>
        </p:nvCxnSpPr>
        <p:spPr>
          <a:xfrm flipH="1">
            <a:off x="7209325" y="5204487"/>
            <a:ext cx="7534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2F7751-9915-9212-6D37-97BD8A73EDDE}"/>
              </a:ext>
            </a:extLst>
          </p:cNvPr>
          <p:cNvCxnSpPr>
            <a:cxnSpLocks/>
          </p:cNvCxnSpPr>
          <p:nvPr/>
        </p:nvCxnSpPr>
        <p:spPr>
          <a:xfrm flipH="1" flipV="1">
            <a:off x="7245184" y="5282031"/>
            <a:ext cx="695572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D25BCE-6D1E-07A5-E2CD-7C0CE64CFF4C}"/>
              </a:ext>
            </a:extLst>
          </p:cNvPr>
          <p:cNvCxnSpPr>
            <a:cxnSpLocks/>
          </p:cNvCxnSpPr>
          <p:nvPr/>
        </p:nvCxnSpPr>
        <p:spPr>
          <a:xfrm flipH="1">
            <a:off x="7200750" y="5359577"/>
            <a:ext cx="742206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869E6D-19C0-FA79-F000-4435F56F670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744845" y="5197827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F62B01-4CE1-E4E5-700C-F46D1A3C01C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807326" y="5362149"/>
            <a:ext cx="0" cy="3050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E951BA-ED83-B938-76A4-207B81265354}"/>
              </a:ext>
            </a:extLst>
          </p:cNvPr>
          <p:cNvCxnSpPr>
            <a:cxnSpLocks/>
          </p:cNvCxnSpPr>
          <p:nvPr/>
        </p:nvCxnSpPr>
        <p:spPr>
          <a:xfrm flipH="1">
            <a:off x="7132622" y="4816761"/>
            <a:ext cx="792178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6C0B22-BFE3-0AEC-B5D6-4DD4B6A4E836}"/>
              </a:ext>
            </a:extLst>
          </p:cNvPr>
          <p:cNvCxnSpPr>
            <a:cxnSpLocks/>
          </p:cNvCxnSpPr>
          <p:nvPr/>
        </p:nvCxnSpPr>
        <p:spPr>
          <a:xfrm flipH="1">
            <a:off x="6743550" y="4894307"/>
            <a:ext cx="1181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3F45F9-C3FC-61EB-303E-2E31ADCF9A95}"/>
              </a:ext>
            </a:extLst>
          </p:cNvPr>
          <p:cNvCxnSpPr>
            <a:cxnSpLocks/>
          </p:cNvCxnSpPr>
          <p:nvPr/>
        </p:nvCxnSpPr>
        <p:spPr>
          <a:xfrm flipH="1">
            <a:off x="7310182" y="4971851"/>
            <a:ext cx="614618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DFBA98-7510-0922-65CE-0D19ADB2DFD2}"/>
              </a:ext>
            </a:extLst>
          </p:cNvPr>
          <p:cNvCxnSpPr>
            <a:cxnSpLocks/>
          </p:cNvCxnSpPr>
          <p:nvPr/>
        </p:nvCxnSpPr>
        <p:spPr>
          <a:xfrm flipH="1">
            <a:off x="6882358" y="4661671"/>
            <a:ext cx="1042442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F8AD34-7785-EABA-2ADD-84906B379C31}"/>
              </a:ext>
            </a:extLst>
          </p:cNvPr>
          <p:cNvCxnSpPr>
            <a:cxnSpLocks/>
          </p:cNvCxnSpPr>
          <p:nvPr/>
        </p:nvCxnSpPr>
        <p:spPr>
          <a:xfrm flipH="1">
            <a:off x="7151474" y="4739216"/>
            <a:ext cx="7733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B9546CC-11E1-9A2A-A7DE-A4628D2A6AF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61922" y="4337404"/>
            <a:ext cx="0" cy="49344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F3EEAC-1C43-78EC-2B39-7DA13ED87D5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747704" y="5352917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8861EB-4F59-3422-5B36-BB4BEA0F3934}"/>
              </a:ext>
            </a:extLst>
          </p:cNvPr>
          <p:cNvCxnSpPr>
            <a:cxnSpLocks/>
          </p:cNvCxnSpPr>
          <p:nvPr/>
        </p:nvCxnSpPr>
        <p:spPr>
          <a:xfrm flipH="1">
            <a:off x="7276950" y="5741758"/>
            <a:ext cx="647850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D7F6E3-D347-0858-A1BD-91DA26AD3026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744845" y="5430461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8761E8-7BD1-43CB-8D4F-7526EF5F3C02}"/>
              </a:ext>
            </a:extLst>
          </p:cNvPr>
          <p:cNvSpPr txBox="1"/>
          <p:nvPr/>
        </p:nvSpPr>
        <p:spPr>
          <a:xfrm rot="21584867">
            <a:off x="6675215" y="6000470"/>
            <a:ext cx="586580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500" spc="150" dirty="0">
                <a:ln w="44450">
                  <a:noFill/>
                  <a:round/>
                </a:ln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YOUR TEXTUAL</a:t>
            </a:r>
            <a:r>
              <a:rPr lang="en-US" sz="4500" spc="150" dirty="0">
                <a:ln w="44450">
                  <a:noFill/>
                  <a:round/>
                </a:ln>
                <a:solidFill>
                  <a:schemeClr val="accent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500" spc="150" dirty="0">
                <a:ln w="44450">
                  <a:noFill/>
                  <a:round/>
                </a:ln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SPACE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4B405A-CE0A-0901-EFA9-55CEB49ED715}"/>
              </a:ext>
            </a:extLst>
          </p:cNvPr>
          <p:cNvSpPr txBox="1"/>
          <p:nvPr/>
        </p:nvSpPr>
        <p:spPr>
          <a:xfrm rot="21584867">
            <a:off x="2140522" y="1719505"/>
            <a:ext cx="1149931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RETRO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CEE9F5-FFDD-FBF0-0223-BE8F33C4E159}"/>
              </a:ext>
            </a:extLst>
          </p:cNvPr>
          <p:cNvSpPr txBox="1"/>
          <p:nvPr/>
        </p:nvSpPr>
        <p:spPr>
          <a:xfrm>
            <a:off x="7010400" y="4195107"/>
            <a:ext cx="688527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164026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2" grpId="0"/>
      <p:bldP spid="42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2B19B75C-357F-6E29-CB70-F3828364F4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b="1468"/>
          <a:stretch>
            <a:fillRect/>
          </a:stretch>
        </p:blipFill>
        <p:spPr/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8B6A24-EFC8-3FC0-81F6-CA75E240C80B}"/>
              </a:ext>
            </a:extLst>
          </p:cNvPr>
          <p:cNvCxnSpPr>
            <a:cxnSpLocks/>
          </p:cNvCxnSpPr>
          <p:nvPr/>
        </p:nvCxnSpPr>
        <p:spPr>
          <a:xfrm>
            <a:off x="2667000" y="27051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-761999" y="1375707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TEXT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710" y="1346409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D28231-DC93-494B-F591-DEDFE15134B3}"/>
              </a:ext>
            </a:extLst>
          </p:cNvPr>
          <p:cNvSpPr txBox="1"/>
          <p:nvPr/>
        </p:nvSpPr>
        <p:spPr>
          <a:xfrm>
            <a:off x="685799" y="6210300"/>
            <a:ext cx="79248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pc="-50" dirty="0">
                <a:ln w="190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Roboto Thin" pitchFamily="2" charset="0"/>
                <a:cs typeface="Raavi" panose="020B0502040204020203" pitchFamily="34" charset="0"/>
              </a:rPr>
              <a:t>THIS IS YOUR LARGE TEXT TO SEE WHAT IT LOOKS LIKE AS AN EXAMPLE</a:t>
            </a:r>
            <a:endParaRPr lang="en-US" sz="2400" b="1" spc="-50" dirty="0">
              <a:ln w="19050">
                <a:noFill/>
                <a:round/>
              </a:ln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Roboto Thin" pitchFamily="2" charset="0"/>
              <a:cs typeface="Raav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5ADA25-9A20-49A9-E8FC-67D882138308}"/>
              </a:ext>
            </a:extLst>
          </p:cNvPr>
          <p:cNvSpPr txBox="1"/>
          <p:nvPr/>
        </p:nvSpPr>
        <p:spPr>
          <a:xfrm rot="21584867">
            <a:off x="598403" y="3254085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44B771-7A61-01A4-8EAF-051D30DD8E3B}"/>
              </a:ext>
            </a:extLst>
          </p:cNvPr>
          <p:cNvCxnSpPr>
            <a:cxnSpLocks/>
          </p:cNvCxnSpPr>
          <p:nvPr/>
        </p:nvCxnSpPr>
        <p:spPr>
          <a:xfrm>
            <a:off x="0" y="55245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1EA99-5237-E044-A91C-8B0EBB8BFAC4}"/>
              </a:ext>
            </a:extLst>
          </p:cNvPr>
          <p:cNvCxnSpPr>
            <a:cxnSpLocks/>
          </p:cNvCxnSpPr>
          <p:nvPr/>
        </p:nvCxnSpPr>
        <p:spPr>
          <a:xfrm>
            <a:off x="0" y="5600700"/>
            <a:ext cx="9982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17D7DC-5AD6-6C23-6D6B-7DBD2DF47244}"/>
              </a:ext>
            </a:extLst>
          </p:cNvPr>
          <p:cNvSpPr txBox="1"/>
          <p:nvPr/>
        </p:nvSpPr>
        <p:spPr>
          <a:xfrm>
            <a:off x="723900" y="7474803"/>
            <a:ext cx="792480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ln w="190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Roboto Thin" pitchFamily="2" charset="0"/>
                <a:cs typeface="Raavi" panose="020B0502040204020203" pitchFamily="34" charset="0"/>
              </a:rPr>
              <a:t>THIS TEXT WILL COUNTER BALANCE THE SMALLER TYPE AND CREATE EYE MOVEMENT, WHICH IS THE KEY TO BRINGING A GREAT PRESENTATION TOGETHER FOR YOUR AUDIENCE.</a:t>
            </a:r>
          </a:p>
        </p:txBody>
      </p:sp>
    </p:spTree>
    <p:extLst>
      <p:ext uri="{BB962C8B-B14F-4D97-AF65-F5344CB8AC3E}">
        <p14:creationId xmlns:p14="http://schemas.microsoft.com/office/powerpoint/2010/main" val="5715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the hands up&#10;&#10;Description automatically generated with low confidence">
            <a:extLst>
              <a:ext uri="{FF2B5EF4-FFF2-40B4-BE49-F238E27FC236}">
                <a16:creationId xmlns:a16="http://schemas.microsoft.com/office/drawing/2014/main" id="{F6CAF434-853A-453A-BB50-0BA732ABEF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1448"/>
          <a:stretch>
            <a:fillRect/>
          </a:stretch>
        </p:blipFill>
        <p:spPr/>
      </p:pic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321065-A3F2-6A5D-4850-A4B85E68F4CA}"/>
              </a:ext>
            </a:extLst>
          </p:cNvPr>
          <p:cNvSpPr/>
          <p:nvPr/>
        </p:nvSpPr>
        <p:spPr>
          <a:xfrm>
            <a:off x="3048000" y="6286500"/>
            <a:ext cx="1525866" cy="1525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05712C-47D2-35FB-BDC0-C312CE118D14}"/>
              </a:ext>
            </a:extLst>
          </p:cNvPr>
          <p:cNvSpPr/>
          <p:nvPr/>
        </p:nvSpPr>
        <p:spPr>
          <a:xfrm flipH="1">
            <a:off x="9982200" y="0"/>
            <a:ext cx="8305800" cy="10287000"/>
          </a:xfrm>
          <a:prstGeom prst="rect">
            <a:avLst/>
          </a:prstGeom>
          <a:gradFill>
            <a:gsLst>
              <a:gs pos="37000">
                <a:schemeClr val="tx1">
                  <a:alpha val="25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610494" y="2833979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-762000" y="918508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TEXT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709" y="889210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688A2-7EB7-FAF8-BFF2-B20F68071044}"/>
              </a:ext>
            </a:extLst>
          </p:cNvPr>
          <p:cNvSpPr txBox="1"/>
          <p:nvPr/>
        </p:nvSpPr>
        <p:spPr>
          <a:xfrm rot="21584867">
            <a:off x="598402" y="3711286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D22E68-7BA1-F3B0-1EFE-4D5A9EC7E70B}"/>
              </a:ext>
            </a:extLst>
          </p:cNvPr>
          <p:cNvSpPr/>
          <p:nvPr/>
        </p:nvSpPr>
        <p:spPr>
          <a:xfrm>
            <a:off x="4800600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8AFCAD2-EF79-FAD2-24F1-A01E4CA70DFE}"/>
              </a:ext>
            </a:extLst>
          </p:cNvPr>
          <p:cNvSpPr txBox="1"/>
          <p:nvPr/>
        </p:nvSpPr>
        <p:spPr>
          <a:xfrm>
            <a:off x="5703590" y="6667500"/>
            <a:ext cx="4278609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B44CCF-926D-E0C5-9FDC-A501F14E8AD5}"/>
              </a:ext>
            </a:extLst>
          </p:cNvPr>
          <p:cNvSpPr/>
          <p:nvPr/>
        </p:nvSpPr>
        <p:spPr>
          <a:xfrm>
            <a:off x="4800600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575FCD5-41EC-43EC-AB1F-B529D2D2AE72}"/>
              </a:ext>
            </a:extLst>
          </p:cNvPr>
          <p:cNvSpPr txBox="1"/>
          <p:nvPr/>
        </p:nvSpPr>
        <p:spPr>
          <a:xfrm>
            <a:off x="5703590" y="8283924"/>
            <a:ext cx="4202409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8EC0D4-937D-608D-CD2B-6DC0560B9359}"/>
              </a:ext>
            </a:extLst>
          </p:cNvPr>
          <p:cNvSpPr/>
          <p:nvPr/>
        </p:nvSpPr>
        <p:spPr>
          <a:xfrm>
            <a:off x="10406692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04E1AAAE-C405-F5FF-8618-92B14511152B}"/>
              </a:ext>
            </a:extLst>
          </p:cNvPr>
          <p:cNvSpPr txBox="1"/>
          <p:nvPr/>
        </p:nvSpPr>
        <p:spPr>
          <a:xfrm>
            <a:off x="11462084" y="6667500"/>
            <a:ext cx="4235116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B2632B-9B3E-FE38-3084-8B6F713BFF59}"/>
              </a:ext>
            </a:extLst>
          </p:cNvPr>
          <p:cNvSpPr/>
          <p:nvPr/>
        </p:nvSpPr>
        <p:spPr>
          <a:xfrm>
            <a:off x="10406692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B39D51D0-16CC-80BE-F262-C09DA0001FFB}"/>
              </a:ext>
            </a:extLst>
          </p:cNvPr>
          <p:cNvSpPr txBox="1"/>
          <p:nvPr/>
        </p:nvSpPr>
        <p:spPr>
          <a:xfrm>
            <a:off x="11462084" y="8283924"/>
            <a:ext cx="4235116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44B771-7A61-01A4-8EAF-051D30DD8E3B}"/>
              </a:ext>
            </a:extLst>
          </p:cNvPr>
          <p:cNvCxnSpPr>
            <a:cxnSpLocks/>
          </p:cNvCxnSpPr>
          <p:nvPr/>
        </p:nvCxnSpPr>
        <p:spPr>
          <a:xfrm>
            <a:off x="0" y="55245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1EA99-5237-E044-A91C-8B0EBB8BFAC4}"/>
              </a:ext>
            </a:extLst>
          </p:cNvPr>
          <p:cNvCxnSpPr>
            <a:cxnSpLocks/>
          </p:cNvCxnSpPr>
          <p:nvPr/>
        </p:nvCxnSpPr>
        <p:spPr>
          <a:xfrm>
            <a:off x="0" y="5600700"/>
            <a:ext cx="9982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Placeholder 38" descr="A person wearing a gas mask&#10;&#10;Description automatically generated with low confidence">
            <a:extLst>
              <a:ext uri="{FF2B5EF4-FFF2-40B4-BE49-F238E27FC236}">
                <a16:creationId xmlns:a16="http://schemas.microsoft.com/office/drawing/2014/main" id="{D8AA5D09-4B72-5BA9-C586-20CA6D9D6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4762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4802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8" grpId="0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playing a musical instrument&#10;&#10;Description automatically generated with medium confidence">
            <a:extLst>
              <a:ext uri="{FF2B5EF4-FFF2-40B4-BE49-F238E27FC236}">
                <a16:creationId xmlns:a16="http://schemas.microsoft.com/office/drawing/2014/main" id="{F7DDCA75-6616-411A-A148-9274246AD9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" b="846"/>
          <a:stretch>
            <a:fillRect/>
          </a:stretch>
        </p:blipFill>
        <p:spPr/>
      </p:pic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830580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BCFA18-B3D0-4197-AA28-7788FA8A80F0}"/>
              </a:ext>
            </a:extLst>
          </p:cNvPr>
          <p:cNvSpPr/>
          <p:nvPr/>
        </p:nvSpPr>
        <p:spPr>
          <a:xfrm flipH="1">
            <a:off x="0" y="0"/>
            <a:ext cx="8305800" cy="10287000"/>
          </a:xfrm>
          <a:prstGeom prst="rect">
            <a:avLst/>
          </a:prstGeom>
          <a:gradFill>
            <a:gsLst>
              <a:gs pos="100000">
                <a:schemeClr val="tx1">
                  <a:alpha val="10000"/>
                </a:schemeClr>
              </a:gs>
              <a:gs pos="28000">
                <a:srgbClr val="000000">
                  <a:alpha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321065-A3F2-6A5D-4850-A4B85E68F4CA}"/>
              </a:ext>
            </a:extLst>
          </p:cNvPr>
          <p:cNvSpPr/>
          <p:nvPr/>
        </p:nvSpPr>
        <p:spPr>
          <a:xfrm>
            <a:off x="15765826" y="6286500"/>
            <a:ext cx="1525866" cy="1525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9221094" y="2833979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8611309" y="889210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7848600" y="918508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TEXT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688A2-7EB7-FAF8-BFF2-B20F68071044}"/>
              </a:ext>
            </a:extLst>
          </p:cNvPr>
          <p:cNvSpPr txBox="1"/>
          <p:nvPr/>
        </p:nvSpPr>
        <p:spPr>
          <a:xfrm rot="21584867">
            <a:off x="9209002" y="3711286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D22E68-7BA1-F3B0-1EFE-4D5A9EC7E70B}"/>
              </a:ext>
            </a:extLst>
          </p:cNvPr>
          <p:cNvSpPr/>
          <p:nvPr/>
        </p:nvSpPr>
        <p:spPr>
          <a:xfrm>
            <a:off x="2895600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B44CCF-926D-E0C5-9FDC-A501F14E8AD5}"/>
              </a:ext>
            </a:extLst>
          </p:cNvPr>
          <p:cNvSpPr/>
          <p:nvPr/>
        </p:nvSpPr>
        <p:spPr>
          <a:xfrm>
            <a:off x="2907008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8EC0D4-937D-608D-CD2B-6DC0560B9359}"/>
              </a:ext>
            </a:extLst>
          </p:cNvPr>
          <p:cNvSpPr/>
          <p:nvPr/>
        </p:nvSpPr>
        <p:spPr>
          <a:xfrm>
            <a:off x="8704884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04E1AAAE-C405-F5FF-8618-92B14511152B}"/>
              </a:ext>
            </a:extLst>
          </p:cNvPr>
          <p:cNvSpPr txBox="1"/>
          <p:nvPr/>
        </p:nvSpPr>
        <p:spPr>
          <a:xfrm>
            <a:off x="9631122" y="6667500"/>
            <a:ext cx="4313477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B2632B-9B3E-FE38-3084-8B6F713BFF59}"/>
              </a:ext>
            </a:extLst>
          </p:cNvPr>
          <p:cNvSpPr/>
          <p:nvPr/>
        </p:nvSpPr>
        <p:spPr>
          <a:xfrm>
            <a:off x="8702298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B39D51D0-16CC-80BE-F262-C09DA0001FFB}"/>
              </a:ext>
            </a:extLst>
          </p:cNvPr>
          <p:cNvSpPr txBox="1"/>
          <p:nvPr/>
        </p:nvSpPr>
        <p:spPr>
          <a:xfrm>
            <a:off x="9631122" y="8283924"/>
            <a:ext cx="4237277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44B771-7A61-01A4-8EAF-051D30DD8E3B}"/>
              </a:ext>
            </a:extLst>
          </p:cNvPr>
          <p:cNvCxnSpPr>
            <a:cxnSpLocks/>
          </p:cNvCxnSpPr>
          <p:nvPr/>
        </p:nvCxnSpPr>
        <p:spPr>
          <a:xfrm flipH="1">
            <a:off x="4267200" y="5524500"/>
            <a:ext cx="140208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1EA99-5237-E044-A91C-8B0EBB8BFAC4}"/>
              </a:ext>
            </a:extLst>
          </p:cNvPr>
          <p:cNvCxnSpPr>
            <a:cxnSpLocks/>
          </p:cNvCxnSpPr>
          <p:nvPr/>
        </p:nvCxnSpPr>
        <p:spPr>
          <a:xfrm>
            <a:off x="8305800" y="5600700"/>
            <a:ext cx="9982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Placeholder 38" descr="A person wearing a gas mask&#10;&#10;Description automatically generated with low confidence">
            <a:extLst>
              <a:ext uri="{FF2B5EF4-FFF2-40B4-BE49-F238E27FC236}">
                <a16:creationId xmlns:a16="http://schemas.microsoft.com/office/drawing/2014/main" id="{D8AA5D09-4B72-5BA9-C586-20CA6D9D6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ln w="47625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A8AFCAD2-EF79-FAD2-24F1-A01E4CA70DFE}"/>
              </a:ext>
            </a:extLst>
          </p:cNvPr>
          <p:cNvSpPr txBox="1"/>
          <p:nvPr/>
        </p:nvSpPr>
        <p:spPr>
          <a:xfrm>
            <a:off x="3798590" y="6667500"/>
            <a:ext cx="4218763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575FCD5-41EC-43EC-AB1F-B529D2D2AE72}"/>
              </a:ext>
            </a:extLst>
          </p:cNvPr>
          <p:cNvSpPr txBox="1"/>
          <p:nvPr/>
        </p:nvSpPr>
        <p:spPr>
          <a:xfrm>
            <a:off x="3798590" y="8283924"/>
            <a:ext cx="4218763" cy="1309333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Simply dummy text of the printing and typesetting industry. Lorem Ipsum has been the industry's standard dummy text ever since the 1500s</a:t>
            </a:r>
          </a:p>
        </p:txBody>
      </p:sp>
    </p:spTree>
    <p:extLst>
      <p:ext uri="{BB962C8B-B14F-4D97-AF65-F5344CB8AC3E}">
        <p14:creationId xmlns:p14="http://schemas.microsoft.com/office/powerpoint/2010/main" val="11526101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/>
      <p:bldP spid="21" grpId="0" animBg="1"/>
      <p:bldP spid="23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We_Like_Moder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8712"/>
      </a:accent1>
      <a:accent2>
        <a:srgbClr val="00C9AB"/>
      </a:accent2>
      <a:accent3>
        <a:srgbClr val="3B5A6D"/>
      </a:accent3>
      <a:accent4>
        <a:srgbClr val="888380"/>
      </a:accent4>
      <a:accent5>
        <a:srgbClr val="230857"/>
      </a:accent5>
      <a:accent6>
        <a:srgbClr val="FD750F"/>
      </a:accent6>
      <a:hlink>
        <a:srgbClr val="E36C09"/>
      </a:hlink>
      <a:folHlink>
        <a:srgbClr val="E36C0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23980</TotalTime>
  <Words>694</Words>
  <Application>Microsoft Office PowerPoint</Application>
  <PresentationFormat>Custom</PresentationFormat>
  <Paragraphs>88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Agency FB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Joshua Doohen</cp:lastModifiedBy>
  <cp:revision>615</cp:revision>
  <dcterms:created xsi:type="dcterms:W3CDTF">2011-08-01T21:17:50Z</dcterms:created>
  <dcterms:modified xsi:type="dcterms:W3CDTF">2022-04-15T17:20:47Z</dcterms:modified>
</cp:coreProperties>
</file>