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73" r:id="rId2"/>
    <p:sldId id="311" r:id="rId3"/>
    <p:sldId id="284" r:id="rId4"/>
    <p:sldId id="312" r:id="rId5"/>
    <p:sldId id="314" r:id="rId6"/>
    <p:sldId id="313" r:id="rId7"/>
    <p:sldId id="315" r:id="rId8"/>
    <p:sldId id="316" r:id="rId9"/>
  </p:sldIdLst>
  <p:sldSz cx="18288000" cy="10287000"/>
  <p:notesSz cx="6858000" cy="8891588"/>
  <p:custShowLst>
    <p:custShow name="Custom Show 1" id="0">
      <p:sldLst/>
    </p:custShow>
  </p:custShowLst>
  <p:defaultTextStyle>
    <a:defPPr>
      <a:defRPr lang="en-US"/>
    </a:defPPr>
    <a:lvl1pPr marL="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shua Doohen" initials="JD" lastIdx="2" clrIdx="0">
    <p:extLst>
      <p:ext uri="{19B8F6BF-5375-455C-9EA6-DF929625EA0E}">
        <p15:presenceInfo xmlns:p15="http://schemas.microsoft.com/office/powerpoint/2012/main" userId="3be641716a02056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3232"/>
    <a:srgbClr val="35485D"/>
    <a:srgbClr val="000000"/>
    <a:srgbClr val="027E21"/>
    <a:srgbClr val="FAB301"/>
    <a:srgbClr val="C00000"/>
    <a:srgbClr val="00602B"/>
    <a:srgbClr val="E9B32A"/>
    <a:srgbClr val="A37501"/>
    <a:srgbClr val="7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18" autoAdjust="0"/>
    <p:restoredTop sz="96517" autoAdjust="0"/>
  </p:normalViewPr>
  <p:slideViewPr>
    <p:cSldViewPr snapToGrid="0">
      <p:cViewPr varScale="1">
        <p:scale>
          <a:sx n="51" d="100"/>
          <a:sy n="51" d="100"/>
        </p:scale>
        <p:origin x="29" y="5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461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461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B36F8C-373E-462E-A1B1-FEB055506373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62000" y="1111250"/>
            <a:ext cx="5334000" cy="3000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279077"/>
            <a:ext cx="5486400" cy="3501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445466"/>
            <a:ext cx="2971800" cy="44612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445466"/>
            <a:ext cx="2971800" cy="44612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78D4F5-5B32-4B17-933F-AAAA58D32A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465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43655" y="3367245"/>
            <a:ext cx="13400694" cy="3655848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10200" b="0" kern="1200" cap="all" spc="-15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3652" y="7023094"/>
            <a:ext cx="13405269" cy="68580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700" spc="12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685800" indent="0" algn="ctr">
              <a:buNone/>
              <a:defRPr sz="2400"/>
            </a:lvl2pPr>
            <a:lvl3pPr marL="1371600" indent="0" algn="ctr">
              <a:buNone/>
              <a:defRPr sz="24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182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_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7421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G_Pic_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3AA793D-D4A5-D42E-5E85-BCE4A3BB3E8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449639" y="2763838"/>
            <a:ext cx="13175528" cy="6816725"/>
          </a:xfrm>
          <a:custGeom>
            <a:avLst/>
            <a:gdLst>
              <a:gd name="connsiteX0" fmla="*/ 0 w 8936037"/>
              <a:gd name="connsiteY0" fmla="*/ 0 h 6816725"/>
              <a:gd name="connsiteX1" fmla="*/ 7799893 w 8936037"/>
              <a:gd name="connsiteY1" fmla="*/ 0 h 6816725"/>
              <a:gd name="connsiteX2" fmla="*/ 8936037 w 8936037"/>
              <a:gd name="connsiteY2" fmla="*/ 1136144 h 6816725"/>
              <a:gd name="connsiteX3" fmla="*/ 8936037 w 8936037"/>
              <a:gd name="connsiteY3" fmla="*/ 6816725 h 6816725"/>
              <a:gd name="connsiteX4" fmla="*/ 0 w 8936037"/>
              <a:gd name="connsiteY4" fmla="*/ 6816725 h 6816725"/>
              <a:gd name="connsiteX5" fmla="*/ 0 w 8936037"/>
              <a:gd name="connsiteY5" fmla="*/ 0 h 6816725"/>
              <a:gd name="connsiteX6" fmla="*/ 0 w 8936037"/>
              <a:gd name="connsiteY6" fmla="*/ 0 h 6816725"/>
              <a:gd name="connsiteX0" fmla="*/ 0 w 13175528"/>
              <a:gd name="connsiteY0" fmla="*/ 0 h 6816725"/>
              <a:gd name="connsiteX1" fmla="*/ 7799893 w 13175528"/>
              <a:gd name="connsiteY1" fmla="*/ 0 h 6816725"/>
              <a:gd name="connsiteX2" fmla="*/ 13175528 w 13175528"/>
              <a:gd name="connsiteY2" fmla="*/ 4294980 h 6816725"/>
              <a:gd name="connsiteX3" fmla="*/ 8936037 w 13175528"/>
              <a:gd name="connsiteY3" fmla="*/ 6816725 h 6816725"/>
              <a:gd name="connsiteX4" fmla="*/ 0 w 13175528"/>
              <a:gd name="connsiteY4" fmla="*/ 6816725 h 6816725"/>
              <a:gd name="connsiteX5" fmla="*/ 0 w 13175528"/>
              <a:gd name="connsiteY5" fmla="*/ 0 h 6816725"/>
              <a:gd name="connsiteX6" fmla="*/ 0 w 13175528"/>
              <a:gd name="connsiteY6" fmla="*/ 0 h 6816725"/>
              <a:gd name="connsiteX0" fmla="*/ 0 w 13175528"/>
              <a:gd name="connsiteY0" fmla="*/ 0 h 6816725"/>
              <a:gd name="connsiteX1" fmla="*/ 7799893 w 13175528"/>
              <a:gd name="connsiteY1" fmla="*/ 0 h 6816725"/>
              <a:gd name="connsiteX2" fmla="*/ 13175528 w 13175528"/>
              <a:gd name="connsiteY2" fmla="*/ 4294980 h 6816725"/>
              <a:gd name="connsiteX3" fmla="*/ 13154746 w 13175528"/>
              <a:gd name="connsiteY3" fmla="*/ 6816725 h 6816725"/>
              <a:gd name="connsiteX4" fmla="*/ 0 w 13175528"/>
              <a:gd name="connsiteY4" fmla="*/ 6816725 h 6816725"/>
              <a:gd name="connsiteX5" fmla="*/ 0 w 13175528"/>
              <a:gd name="connsiteY5" fmla="*/ 0 h 6816725"/>
              <a:gd name="connsiteX6" fmla="*/ 0 w 13175528"/>
              <a:gd name="connsiteY6" fmla="*/ 0 h 6816725"/>
              <a:gd name="connsiteX0" fmla="*/ 0 w 13175528"/>
              <a:gd name="connsiteY0" fmla="*/ 0 h 6816725"/>
              <a:gd name="connsiteX1" fmla="*/ 8901329 w 13175528"/>
              <a:gd name="connsiteY1" fmla="*/ 0 h 6816725"/>
              <a:gd name="connsiteX2" fmla="*/ 13175528 w 13175528"/>
              <a:gd name="connsiteY2" fmla="*/ 4294980 h 6816725"/>
              <a:gd name="connsiteX3" fmla="*/ 13154746 w 13175528"/>
              <a:gd name="connsiteY3" fmla="*/ 6816725 h 6816725"/>
              <a:gd name="connsiteX4" fmla="*/ 0 w 13175528"/>
              <a:gd name="connsiteY4" fmla="*/ 6816725 h 6816725"/>
              <a:gd name="connsiteX5" fmla="*/ 0 w 13175528"/>
              <a:gd name="connsiteY5" fmla="*/ 0 h 6816725"/>
              <a:gd name="connsiteX6" fmla="*/ 0 w 13175528"/>
              <a:gd name="connsiteY6" fmla="*/ 0 h 6816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175528" h="6816725">
                <a:moveTo>
                  <a:pt x="0" y="0"/>
                </a:moveTo>
                <a:lnTo>
                  <a:pt x="8901329" y="0"/>
                </a:lnTo>
                <a:lnTo>
                  <a:pt x="13175528" y="4294980"/>
                </a:lnTo>
                <a:lnTo>
                  <a:pt x="13154746" y="6816725"/>
                </a:lnTo>
                <a:lnTo>
                  <a:pt x="0" y="681672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074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icture_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10B302BE-849A-146B-80D7-CB5F28B27B3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447969" y="1378599"/>
            <a:ext cx="2111368" cy="2111366"/>
          </a:xfrm>
          <a:prstGeom prst="diamond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9897D9A6-1271-0FB9-61E3-86EFC27B1DA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447970" y="5721812"/>
            <a:ext cx="2111368" cy="2111366"/>
          </a:xfrm>
          <a:prstGeom prst="diamond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B2581571-6EBC-F98B-F0A0-5A1FA5F874F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390412" y="1374809"/>
            <a:ext cx="2111368" cy="2111366"/>
          </a:xfrm>
          <a:prstGeom prst="diamond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3B257CB2-2CEF-FC48-DFB4-945784E519A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87187" y="5712071"/>
            <a:ext cx="2111368" cy="2111366"/>
          </a:xfrm>
          <a:prstGeom prst="diamond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525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_BG_1 Picture Disp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5274BE8-801D-4A0C-B3F6-A2BE4AAFB9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8288000" cy="10287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173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810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mparison pic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D733F56A-C3EF-4721-93B6-E1CBFC089D5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231329" y="4010273"/>
            <a:ext cx="5103922" cy="3162202"/>
          </a:xfrm>
          <a:prstGeom prst="roundRect">
            <a:avLst>
              <a:gd name="adj" fmla="val 4560"/>
            </a:avLst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766BE92C-510E-4F12-BA44-9026149D39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935179" y="4010273"/>
            <a:ext cx="5103922" cy="3162202"/>
          </a:xfrm>
          <a:prstGeom prst="roundRect">
            <a:avLst>
              <a:gd name="adj" fmla="val 4560"/>
            </a:avLst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733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5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0200" y="963891"/>
            <a:ext cx="15087600" cy="2057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154680"/>
            <a:ext cx="15087600" cy="5774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885192" y="9052560"/>
            <a:ext cx="4339568" cy="5486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9052560"/>
            <a:ext cx="8724900" cy="5486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5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30500" y="9052560"/>
            <a:ext cx="1257300" cy="5486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01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6" r:id="rId2"/>
    <p:sldLayoutId id="2147483690" r:id="rId3"/>
    <p:sldLayoutId id="2147483689" r:id="rId4"/>
    <p:sldLayoutId id="2147483688" r:id="rId5"/>
    <p:sldLayoutId id="2147483681" r:id="rId6"/>
    <p:sldLayoutId id="2147483685" r:id="rId7"/>
  </p:sldLayoutIdLst>
  <p:hf sldNum="0" hdr="0" ftr="0" dt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lang="en-US" sz="6300" b="1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274320" indent="-274320" algn="l" defTabSz="1371600" rtl="0" eaLnBrk="1" latinLnBrk="0" hangingPunct="1">
        <a:lnSpc>
          <a:spcPct val="110000"/>
        </a:lnSpc>
        <a:spcBef>
          <a:spcPts val="135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225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74320" algn="l" defTabSz="1371600" rtl="0" eaLnBrk="1" latinLnBrk="0" hangingPunct="1">
        <a:lnSpc>
          <a:spcPct val="100000"/>
        </a:lnSpc>
        <a:spcBef>
          <a:spcPts val="75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274320" algn="l" defTabSz="1371600" rtl="0" eaLnBrk="1" latinLnBrk="0" hangingPunct="1">
        <a:lnSpc>
          <a:spcPct val="100000"/>
        </a:lnSpc>
        <a:spcBef>
          <a:spcPts val="75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indent="-274320" algn="l" defTabSz="1371600" rtl="0" eaLnBrk="1" latinLnBrk="0" hangingPunct="1">
        <a:lnSpc>
          <a:spcPct val="100000"/>
        </a:lnSpc>
        <a:spcBef>
          <a:spcPts val="75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indent="-274320" algn="l" defTabSz="1371600" rtl="0" eaLnBrk="1" latinLnBrk="0" hangingPunct="1">
        <a:lnSpc>
          <a:spcPct val="100000"/>
        </a:lnSpc>
        <a:spcBef>
          <a:spcPts val="75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342900" algn="l" defTabSz="1371600" rtl="0" eaLnBrk="1" latinLnBrk="0" hangingPunct="1">
        <a:lnSpc>
          <a:spcPct val="100000"/>
        </a:lnSpc>
        <a:spcBef>
          <a:spcPts val="75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2850000" indent="-342900" algn="l" defTabSz="1371600" rtl="0" eaLnBrk="1" latinLnBrk="0" hangingPunct="1">
        <a:lnSpc>
          <a:spcPct val="100000"/>
        </a:lnSpc>
        <a:spcBef>
          <a:spcPts val="75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300000" indent="-342900" algn="l" defTabSz="1371600" rtl="0" eaLnBrk="1" latinLnBrk="0" hangingPunct="1">
        <a:lnSpc>
          <a:spcPct val="100000"/>
        </a:lnSpc>
        <a:spcBef>
          <a:spcPts val="75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3750000" indent="-342900" algn="l" defTabSz="1371600" rtl="0" eaLnBrk="1" latinLnBrk="0" hangingPunct="1">
        <a:lnSpc>
          <a:spcPct val="100000"/>
        </a:lnSpc>
        <a:spcBef>
          <a:spcPts val="75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svg"/><Relationship Id="rId7" Type="http://schemas.openxmlformats.org/officeDocument/2006/relationships/image" Target="../media/image15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Relationship Id="rId9" Type="http://schemas.openxmlformats.org/officeDocument/2006/relationships/image" Target="../media/image17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ectangle 134">
            <a:extLst>
              <a:ext uri="{FF2B5EF4-FFF2-40B4-BE49-F238E27FC236}">
                <a16:creationId xmlns:a16="http://schemas.microsoft.com/office/drawing/2014/main" id="{76C09305-F8AA-F128-0CDE-FC2AD110577D}"/>
              </a:ext>
            </a:extLst>
          </p:cNvPr>
          <p:cNvSpPr/>
          <p:nvPr/>
        </p:nvSpPr>
        <p:spPr>
          <a:xfrm>
            <a:off x="0" y="2550695"/>
            <a:ext cx="18288000" cy="524576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Freeform 105">
            <a:extLst>
              <a:ext uri="{FF2B5EF4-FFF2-40B4-BE49-F238E27FC236}">
                <a16:creationId xmlns:a16="http://schemas.microsoft.com/office/drawing/2014/main" id="{209C0627-272C-A114-90B3-61BFEB1B20EB}"/>
              </a:ext>
            </a:extLst>
          </p:cNvPr>
          <p:cNvSpPr>
            <a:spLocks noEditPoints="1"/>
          </p:cNvSpPr>
          <p:nvPr/>
        </p:nvSpPr>
        <p:spPr bwMode="auto">
          <a:xfrm>
            <a:off x="0" y="0"/>
            <a:ext cx="18288000" cy="2540001"/>
          </a:xfrm>
          <a:custGeom>
            <a:avLst/>
            <a:gdLst>
              <a:gd name="T0" fmla="*/ 7617 w 11520"/>
              <a:gd name="T1" fmla="*/ 1600 h 1600"/>
              <a:gd name="T2" fmla="*/ 8140 w 11520"/>
              <a:gd name="T3" fmla="*/ 20 h 1600"/>
              <a:gd name="T4" fmla="*/ 7144 w 11520"/>
              <a:gd name="T5" fmla="*/ 1600 h 1600"/>
              <a:gd name="T6" fmla="*/ 9002 w 11520"/>
              <a:gd name="T7" fmla="*/ 0 h 1600"/>
              <a:gd name="T8" fmla="*/ 9169 w 11520"/>
              <a:gd name="T9" fmla="*/ 20 h 1600"/>
              <a:gd name="T10" fmla="*/ 6961 w 11520"/>
              <a:gd name="T11" fmla="*/ 1600 h 1600"/>
              <a:gd name="T12" fmla="*/ 6541 w 11520"/>
              <a:gd name="T13" fmla="*/ 20 h 1600"/>
              <a:gd name="T14" fmla="*/ 6078 w 11520"/>
              <a:gd name="T15" fmla="*/ 1600 h 1600"/>
              <a:gd name="T16" fmla="*/ 6634 w 11520"/>
              <a:gd name="T17" fmla="*/ 0 h 1600"/>
              <a:gd name="T18" fmla="*/ 6408 w 11520"/>
              <a:gd name="T19" fmla="*/ 20 h 1600"/>
              <a:gd name="T20" fmla="*/ 6161 w 11520"/>
              <a:gd name="T21" fmla="*/ 1600 h 1600"/>
              <a:gd name="T22" fmla="*/ 7607 w 11520"/>
              <a:gd name="T23" fmla="*/ 20 h 1600"/>
              <a:gd name="T24" fmla="*/ 6611 w 11520"/>
              <a:gd name="T25" fmla="*/ 1600 h 1600"/>
              <a:gd name="T26" fmla="*/ 7300 w 11520"/>
              <a:gd name="T27" fmla="*/ 0 h 1600"/>
              <a:gd name="T28" fmla="*/ 11011 w 11520"/>
              <a:gd name="T29" fmla="*/ 20 h 1600"/>
              <a:gd name="T30" fmla="*/ 11503 w 11520"/>
              <a:gd name="T31" fmla="*/ 0 h 1600"/>
              <a:gd name="T32" fmla="*/ 11277 w 11520"/>
              <a:gd name="T33" fmla="*/ 20 h 1600"/>
              <a:gd name="T34" fmla="*/ 10235 w 11520"/>
              <a:gd name="T35" fmla="*/ 1600 h 1600"/>
              <a:gd name="T36" fmla="*/ 11520 w 11520"/>
              <a:gd name="T37" fmla="*/ 549 h 1600"/>
              <a:gd name="T38" fmla="*/ 5412 w 11520"/>
              <a:gd name="T39" fmla="*/ 1600 h 1600"/>
              <a:gd name="T40" fmla="*/ 11520 w 11520"/>
              <a:gd name="T41" fmla="*/ 703 h 1600"/>
              <a:gd name="T42" fmla="*/ 9429 w 11520"/>
              <a:gd name="T43" fmla="*/ 20 h 1600"/>
              <a:gd name="T44" fmla="*/ 9036 w 11520"/>
              <a:gd name="T45" fmla="*/ 1600 h 1600"/>
              <a:gd name="T46" fmla="*/ 10877 w 11520"/>
              <a:gd name="T47" fmla="*/ 20 h 1600"/>
              <a:gd name="T48" fmla="*/ 8826 w 11520"/>
              <a:gd name="T49" fmla="*/ 1600 h 1600"/>
              <a:gd name="T50" fmla="*/ 10038 w 11520"/>
              <a:gd name="T51" fmla="*/ 0 h 1600"/>
              <a:gd name="T52" fmla="*/ 10611 w 11520"/>
              <a:gd name="T53" fmla="*/ 20 h 1600"/>
              <a:gd name="T54" fmla="*/ 9435 w 11520"/>
              <a:gd name="T55" fmla="*/ 1600 h 1600"/>
              <a:gd name="T56" fmla="*/ 10211 w 11520"/>
              <a:gd name="T57" fmla="*/ 20 h 1600"/>
              <a:gd name="T58" fmla="*/ 8956 w 11520"/>
              <a:gd name="T59" fmla="*/ 1600 h 1600"/>
              <a:gd name="T60" fmla="*/ 1972 w 11520"/>
              <a:gd name="T61" fmla="*/ 0 h 1600"/>
              <a:gd name="T62" fmla="*/ 2145 w 11520"/>
              <a:gd name="T63" fmla="*/ 20 h 1600"/>
              <a:gd name="T64" fmla="*/ 966 w 11520"/>
              <a:gd name="T65" fmla="*/ 1600 h 1600"/>
              <a:gd name="T66" fmla="*/ 1612 w 11520"/>
              <a:gd name="T67" fmla="*/ 20 h 1600"/>
              <a:gd name="T68" fmla="*/ 2082 w 11520"/>
              <a:gd name="T69" fmla="*/ 1600 h 1600"/>
              <a:gd name="T70" fmla="*/ 3037 w 11520"/>
              <a:gd name="T71" fmla="*/ 0 h 1600"/>
              <a:gd name="T72" fmla="*/ 2678 w 11520"/>
              <a:gd name="T73" fmla="*/ 20 h 1600"/>
              <a:gd name="T74" fmla="*/ 0 w 11520"/>
              <a:gd name="T75" fmla="*/ 1021 h 1600"/>
              <a:gd name="T76" fmla="*/ 240 w 11520"/>
              <a:gd name="T77" fmla="*/ 0 h 1600"/>
              <a:gd name="T78" fmla="*/ 413 w 11520"/>
              <a:gd name="T79" fmla="*/ 20 h 1600"/>
              <a:gd name="T80" fmla="*/ 1039 w 11520"/>
              <a:gd name="T81" fmla="*/ 0 h 1600"/>
              <a:gd name="T82" fmla="*/ 1346 w 11520"/>
              <a:gd name="T83" fmla="*/ 20 h 1600"/>
              <a:gd name="T84" fmla="*/ 33 w 11520"/>
              <a:gd name="T85" fmla="*/ 1600 h 1600"/>
              <a:gd name="T86" fmla="*/ 1212 w 11520"/>
              <a:gd name="T87" fmla="*/ 20 h 1600"/>
              <a:gd name="T88" fmla="*/ 4346 w 11520"/>
              <a:gd name="T89" fmla="*/ 1600 h 1600"/>
              <a:gd name="T90" fmla="*/ 4769 w 11520"/>
              <a:gd name="T91" fmla="*/ 0 h 1600"/>
              <a:gd name="T92" fmla="*/ 5342 w 11520"/>
              <a:gd name="T93" fmla="*/ 20 h 1600"/>
              <a:gd name="T94" fmla="*/ 4163 w 11520"/>
              <a:gd name="T95" fmla="*/ 1600 h 1600"/>
              <a:gd name="T96" fmla="*/ 5475 w 11520"/>
              <a:gd name="T97" fmla="*/ 20 h 1600"/>
              <a:gd name="T98" fmla="*/ 2348 w 11520"/>
              <a:gd name="T99" fmla="*/ 1600 h 1600"/>
              <a:gd name="T100" fmla="*/ 5569 w 11520"/>
              <a:gd name="T101" fmla="*/ 0 h 1600"/>
              <a:gd name="T102" fmla="*/ 6008 w 11520"/>
              <a:gd name="T103" fmla="*/ 20 h 1600"/>
              <a:gd name="T104" fmla="*/ 2698 w 11520"/>
              <a:gd name="T105" fmla="*/ 1600 h 1600"/>
              <a:gd name="T106" fmla="*/ 4543 w 11520"/>
              <a:gd name="T107" fmla="*/ 20 h 1600"/>
              <a:gd name="T108" fmla="*/ 2481 w 11520"/>
              <a:gd name="T109" fmla="*/ 1600 h 1600"/>
              <a:gd name="T110" fmla="*/ 4236 w 11520"/>
              <a:gd name="T111" fmla="*/ 0 h 1600"/>
              <a:gd name="T112" fmla="*/ 4143 w 11520"/>
              <a:gd name="T113" fmla="*/ 20 h 1600"/>
              <a:gd name="T114" fmla="*/ 2964 w 11520"/>
              <a:gd name="T115" fmla="*/ 1600 h 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1520" h="1600">
                <a:moveTo>
                  <a:pt x="7537" y="1600"/>
                </a:moveTo>
                <a:lnTo>
                  <a:pt x="7487" y="1600"/>
                </a:lnTo>
                <a:lnTo>
                  <a:pt x="8359" y="0"/>
                </a:lnTo>
                <a:lnTo>
                  <a:pt x="8396" y="20"/>
                </a:lnTo>
                <a:lnTo>
                  <a:pt x="7537" y="1600"/>
                </a:lnTo>
                <a:close/>
                <a:moveTo>
                  <a:pt x="8526" y="20"/>
                </a:moveTo>
                <a:lnTo>
                  <a:pt x="8486" y="0"/>
                </a:lnTo>
                <a:lnTo>
                  <a:pt x="7617" y="1600"/>
                </a:lnTo>
                <a:lnTo>
                  <a:pt x="7663" y="1600"/>
                </a:lnTo>
                <a:lnTo>
                  <a:pt x="8526" y="20"/>
                </a:lnTo>
                <a:close/>
                <a:moveTo>
                  <a:pt x="8266" y="20"/>
                </a:moveTo>
                <a:lnTo>
                  <a:pt x="8230" y="0"/>
                </a:lnTo>
                <a:lnTo>
                  <a:pt x="7357" y="1600"/>
                </a:lnTo>
                <a:lnTo>
                  <a:pt x="7407" y="1600"/>
                </a:lnTo>
                <a:lnTo>
                  <a:pt x="8266" y="20"/>
                </a:lnTo>
                <a:close/>
                <a:moveTo>
                  <a:pt x="8140" y="20"/>
                </a:moveTo>
                <a:lnTo>
                  <a:pt x="8100" y="0"/>
                </a:lnTo>
                <a:lnTo>
                  <a:pt x="7227" y="1600"/>
                </a:lnTo>
                <a:lnTo>
                  <a:pt x="7277" y="1600"/>
                </a:lnTo>
                <a:lnTo>
                  <a:pt x="8140" y="20"/>
                </a:lnTo>
                <a:close/>
                <a:moveTo>
                  <a:pt x="8006" y="20"/>
                </a:moveTo>
                <a:lnTo>
                  <a:pt x="7966" y="0"/>
                </a:lnTo>
                <a:lnTo>
                  <a:pt x="7094" y="1600"/>
                </a:lnTo>
                <a:lnTo>
                  <a:pt x="7144" y="1600"/>
                </a:lnTo>
                <a:lnTo>
                  <a:pt x="8006" y="20"/>
                </a:lnTo>
                <a:close/>
                <a:moveTo>
                  <a:pt x="8782" y="20"/>
                </a:moveTo>
                <a:lnTo>
                  <a:pt x="8746" y="0"/>
                </a:lnTo>
                <a:lnTo>
                  <a:pt x="7873" y="1600"/>
                </a:lnTo>
                <a:lnTo>
                  <a:pt x="7923" y="1600"/>
                </a:lnTo>
                <a:lnTo>
                  <a:pt x="8782" y="20"/>
                </a:lnTo>
                <a:close/>
                <a:moveTo>
                  <a:pt x="9042" y="20"/>
                </a:moveTo>
                <a:lnTo>
                  <a:pt x="9002" y="0"/>
                </a:lnTo>
                <a:lnTo>
                  <a:pt x="8130" y="1600"/>
                </a:lnTo>
                <a:lnTo>
                  <a:pt x="8180" y="1600"/>
                </a:lnTo>
                <a:lnTo>
                  <a:pt x="9042" y="20"/>
                </a:lnTo>
                <a:close/>
                <a:moveTo>
                  <a:pt x="9169" y="20"/>
                </a:moveTo>
                <a:lnTo>
                  <a:pt x="9132" y="0"/>
                </a:lnTo>
                <a:lnTo>
                  <a:pt x="8260" y="1600"/>
                </a:lnTo>
                <a:lnTo>
                  <a:pt x="8310" y="1600"/>
                </a:lnTo>
                <a:lnTo>
                  <a:pt x="9169" y="20"/>
                </a:lnTo>
                <a:close/>
                <a:moveTo>
                  <a:pt x="8656" y="20"/>
                </a:moveTo>
                <a:lnTo>
                  <a:pt x="8616" y="0"/>
                </a:lnTo>
                <a:lnTo>
                  <a:pt x="7743" y="1600"/>
                </a:lnTo>
                <a:lnTo>
                  <a:pt x="7793" y="1600"/>
                </a:lnTo>
                <a:lnTo>
                  <a:pt x="8656" y="20"/>
                </a:lnTo>
                <a:close/>
                <a:moveTo>
                  <a:pt x="7873" y="20"/>
                </a:moveTo>
                <a:lnTo>
                  <a:pt x="7833" y="0"/>
                </a:lnTo>
                <a:lnTo>
                  <a:pt x="6961" y="1600"/>
                </a:lnTo>
                <a:lnTo>
                  <a:pt x="7011" y="1600"/>
                </a:lnTo>
                <a:lnTo>
                  <a:pt x="7873" y="20"/>
                </a:lnTo>
                <a:close/>
                <a:moveTo>
                  <a:pt x="8912" y="20"/>
                </a:moveTo>
                <a:lnTo>
                  <a:pt x="8876" y="0"/>
                </a:lnTo>
                <a:lnTo>
                  <a:pt x="8003" y="1600"/>
                </a:lnTo>
                <a:lnTo>
                  <a:pt x="8053" y="1600"/>
                </a:lnTo>
                <a:lnTo>
                  <a:pt x="8912" y="20"/>
                </a:lnTo>
                <a:close/>
                <a:moveTo>
                  <a:pt x="6541" y="20"/>
                </a:moveTo>
                <a:lnTo>
                  <a:pt x="6501" y="0"/>
                </a:lnTo>
                <a:lnTo>
                  <a:pt x="5628" y="1600"/>
                </a:lnTo>
                <a:lnTo>
                  <a:pt x="5678" y="1600"/>
                </a:lnTo>
                <a:lnTo>
                  <a:pt x="6541" y="20"/>
                </a:lnTo>
                <a:close/>
                <a:moveTo>
                  <a:pt x="6941" y="20"/>
                </a:moveTo>
                <a:lnTo>
                  <a:pt x="6901" y="0"/>
                </a:lnTo>
                <a:lnTo>
                  <a:pt x="6028" y="1600"/>
                </a:lnTo>
                <a:lnTo>
                  <a:pt x="6078" y="1600"/>
                </a:lnTo>
                <a:lnTo>
                  <a:pt x="6941" y="20"/>
                </a:lnTo>
                <a:close/>
                <a:moveTo>
                  <a:pt x="6807" y="20"/>
                </a:moveTo>
                <a:lnTo>
                  <a:pt x="6768" y="0"/>
                </a:lnTo>
                <a:lnTo>
                  <a:pt x="5895" y="1600"/>
                </a:lnTo>
                <a:lnTo>
                  <a:pt x="5945" y="1600"/>
                </a:lnTo>
                <a:lnTo>
                  <a:pt x="6807" y="20"/>
                </a:lnTo>
                <a:close/>
                <a:moveTo>
                  <a:pt x="6674" y="20"/>
                </a:moveTo>
                <a:lnTo>
                  <a:pt x="6634" y="0"/>
                </a:lnTo>
                <a:lnTo>
                  <a:pt x="5762" y="1600"/>
                </a:lnTo>
                <a:lnTo>
                  <a:pt x="5812" y="1600"/>
                </a:lnTo>
                <a:lnTo>
                  <a:pt x="6674" y="20"/>
                </a:lnTo>
                <a:close/>
                <a:moveTo>
                  <a:pt x="6408" y="20"/>
                </a:moveTo>
                <a:lnTo>
                  <a:pt x="6368" y="0"/>
                </a:lnTo>
                <a:lnTo>
                  <a:pt x="5495" y="1600"/>
                </a:lnTo>
                <a:lnTo>
                  <a:pt x="5545" y="1600"/>
                </a:lnTo>
                <a:lnTo>
                  <a:pt x="6408" y="20"/>
                </a:lnTo>
                <a:close/>
                <a:moveTo>
                  <a:pt x="9299" y="20"/>
                </a:moveTo>
                <a:lnTo>
                  <a:pt x="9262" y="0"/>
                </a:lnTo>
                <a:lnTo>
                  <a:pt x="8389" y="1600"/>
                </a:lnTo>
                <a:lnTo>
                  <a:pt x="8439" y="1600"/>
                </a:lnTo>
                <a:lnTo>
                  <a:pt x="9299" y="20"/>
                </a:lnTo>
                <a:close/>
                <a:moveTo>
                  <a:pt x="7074" y="20"/>
                </a:moveTo>
                <a:lnTo>
                  <a:pt x="7034" y="0"/>
                </a:lnTo>
                <a:lnTo>
                  <a:pt x="6161" y="1600"/>
                </a:lnTo>
                <a:lnTo>
                  <a:pt x="6211" y="1600"/>
                </a:lnTo>
                <a:lnTo>
                  <a:pt x="7074" y="20"/>
                </a:lnTo>
                <a:close/>
                <a:moveTo>
                  <a:pt x="7740" y="20"/>
                </a:moveTo>
                <a:lnTo>
                  <a:pt x="7700" y="0"/>
                </a:lnTo>
                <a:lnTo>
                  <a:pt x="6827" y="1600"/>
                </a:lnTo>
                <a:lnTo>
                  <a:pt x="6877" y="1600"/>
                </a:lnTo>
                <a:lnTo>
                  <a:pt x="7740" y="20"/>
                </a:lnTo>
                <a:close/>
                <a:moveTo>
                  <a:pt x="7607" y="20"/>
                </a:moveTo>
                <a:lnTo>
                  <a:pt x="7567" y="0"/>
                </a:lnTo>
                <a:lnTo>
                  <a:pt x="6694" y="1600"/>
                </a:lnTo>
                <a:lnTo>
                  <a:pt x="6744" y="1600"/>
                </a:lnTo>
                <a:lnTo>
                  <a:pt x="7607" y="20"/>
                </a:lnTo>
                <a:close/>
                <a:moveTo>
                  <a:pt x="7474" y="20"/>
                </a:moveTo>
                <a:lnTo>
                  <a:pt x="7434" y="0"/>
                </a:lnTo>
                <a:lnTo>
                  <a:pt x="6561" y="1600"/>
                </a:lnTo>
                <a:lnTo>
                  <a:pt x="6611" y="1600"/>
                </a:lnTo>
                <a:lnTo>
                  <a:pt x="7474" y="20"/>
                </a:lnTo>
                <a:close/>
                <a:moveTo>
                  <a:pt x="7207" y="20"/>
                </a:moveTo>
                <a:lnTo>
                  <a:pt x="7167" y="0"/>
                </a:lnTo>
                <a:lnTo>
                  <a:pt x="6295" y="1600"/>
                </a:lnTo>
                <a:lnTo>
                  <a:pt x="6345" y="1600"/>
                </a:lnTo>
                <a:lnTo>
                  <a:pt x="7207" y="20"/>
                </a:lnTo>
                <a:close/>
                <a:moveTo>
                  <a:pt x="7340" y="20"/>
                </a:moveTo>
                <a:lnTo>
                  <a:pt x="7300" y="0"/>
                </a:lnTo>
                <a:lnTo>
                  <a:pt x="6428" y="1600"/>
                </a:lnTo>
                <a:lnTo>
                  <a:pt x="6478" y="1600"/>
                </a:lnTo>
                <a:lnTo>
                  <a:pt x="7340" y="20"/>
                </a:lnTo>
                <a:close/>
                <a:moveTo>
                  <a:pt x="11011" y="20"/>
                </a:moveTo>
                <a:lnTo>
                  <a:pt x="10971" y="0"/>
                </a:lnTo>
                <a:lnTo>
                  <a:pt x="10101" y="1600"/>
                </a:lnTo>
                <a:lnTo>
                  <a:pt x="10148" y="1600"/>
                </a:lnTo>
                <a:lnTo>
                  <a:pt x="11011" y="20"/>
                </a:lnTo>
                <a:close/>
                <a:moveTo>
                  <a:pt x="11410" y="20"/>
                </a:moveTo>
                <a:lnTo>
                  <a:pt x="11370" y="0"/>
                </a:lnTo>
                <a:lnTo>
                  <a:pt x="10501" y="1600"/>
                </a:lnTo>
                <a:lnTo>
                  <a:pt x="10548" y="1600"/>
                </a:lnTo>
                <a:lnTo>
                  <a:pt x="11410" y="20"/>
                </a:lnTo>
                <a:close/>
                <a:moveTo>
                  <a:pt x="11520" y="60"/>
                </a:moveTo>
                <a:lnTo>
                  <a:pt x="11520" y="7"/>
                </a:lnTo>
                <a:lnTo>
                  <a:pt x="11503" y="0"/>
                </a:lnTo>
                <a:lnTo>
                  <a:pt x="10634" y="1600"/>
                </a:lnTo>
                <a:lnTo>
                  <a:pt x="10681" y="1600"/>
                </a:lnTo>
                <a:lnTo>
                  <a:pt x="11520" y="60"/>
                </a:lnTo>
                <a:close/>
                <a:moveTo>
                  <a:pt x="11277" y="20"/>
                </a:moveTo>
                <a:lnTo>
                  <a:pt x="11237" y="0"/>
                </a:lnTo>
                <a:lnTo>
                  <a:pt x="10368" y="1600"/>
                </a:lnTo>
                <a:lnTo>
                  <a:pt x="10414" y="1600"/>
                </a:lnTo>
                <a:lnTo>
                  <a:pt x="11277" y="20"/>
                </a:lnTo>
                <a:close/>
                <a:moveTo>
                  <a:pt x="11520" y="305"/>
                </a:moveTo>
                <a:lnTo>
                  <a:pt x="11520" y="214"/>
                </a:lnTo>
                <a:lnTo>
                  <a:pt x="10767" y="1600"/>
                </a:lnTo>
                <a:lnTo>
                  <a:pt x="10814" y="1600"/>
                </a:lnTo>
                <a:lnTo>
                  <a:pt x="11520" y="305"/>
                </a:lnTo>
                <a:close/>
                <a:moveTo>
                  <a:pt x="11144" y="20"/>
                </a:moveTo>
                <a:lnTo>
                  <a:pt x="11104" y="0"/>
                </a:lnTo>
                <a:lnTo>
                  <a:pt x="10235" y="1600"/>
                </a:lnTo>
                <a:lnTo>
                  <a:pt x="10281" y="1600"/>
                </a:lnTo>
                <a:lnTo>
                  <a:pt x="11144" y="20"/>
                </a:lnTo>
                <a:close/>
                <a:moveTo>
                  <a:pt x="11520" y="1520"/>
                </a:moveTo>
                <a:lnTo>
                  <a:pt x="11520" y="1429"/>
                </a:lnTo>
                <a:lnTo>
                  <a:pt x="11427" y="1600"/>
                </a:lnTo>
                <a:lnTo>
                  <a:pt x="11477" y="1600"/>
                </a:lnTo>
                <a:lnTo>
                  <a:pt x="11520" y="1520"/>
                </a:lnTo>
                <a:close/>
                <a:moveTo>
                  <a:pt x="11520" y="549"/>
                </a:moveTo>
                <a:lnTo>
                  <a:pt x="11520" y="459"/>
                </a:lnTo>
                <a:lnTo>
                  <a:pt x="10901" y="1600"/>
                </a:lnTo>
                <a:lnTo>
                  <a:pt x="10947" y="1600"/>
                </a:lnTo>
                <a:lnTo>
                  <a:pt x="11520" y="549"/>
                </a:lnTo>
                <a:close/>
                <a:moveTo>
                  <a:pt x="6275" y="20"/>
                </a:moveTo>
                <a:lnTo>
                  <a:pt x="6235" y="0"/>
                </a:lnTo>
                <a:lnTo>
                  <a:pt x="5362" y="1600"/>
                </a:lnTo>
                <a:lnTo>
                  <a:pt x="5412" y="1600"/>
                </a:lnTo>
                <a:lnTo>
                  <a:pt x="6275" y="20"/>
                </a:lnTo>
                <a:close/>
                <a:moveTo>
                  <a:pt x="11520" y="1282"/>
                </a:moveTo>
                <a:lnTo>
                  <a:pt x="11520" y="1192"/>
                </a:lnTo>
                <a:lnTo>
                  <a:pt x="11300" y="1600"/>
                </a:lnTo>
                <a:lnTo>
                  <a:pt x="11347" y="1600"/>
                </a:lnTo>
                <a:lnTo>
                  <a:pt x="11520" y="1282"/>
                </a:lnTo>
                <a:close/>
                <a:moveTo>
                  <a:pt x="11520" y="793"/>
                </a:moveTo>
                <a:lnTo>
                  <a:pt x="11520" y="703"/>
                </a:lnTo>
                <a:lnTo>
                  <a:pt x="11034" y="1600"/>
                </a:lnTo>
                <a:lnTo>
                  <a:pt x="11080" y="1600"/>
                </a:lnTo>
                <a:lnTo>
                  <a:pt x="11520" y="793"/>
                </a:lnTo>
                <a:close/>
                <a:moveTo>
                  <a:pt x="9429" y="20"/>
                </a:moveTo>
                <a:lnTo>
                  <a:pt x="9392" y="0"/>
                </a:lnTo>
                <a:lnTo>
                  <a:pt x="8519" y="1600"/>
                </a:lnTo>
                <a:lnTo>
                  <a:pt x="8566" y="1600"/>
                </a:lnTo>
                <a:lnTo>
                  <a:pt x="9429" y="20"/>
                </a:lnTo>
                <a:close/>
                <a:moveTo>
                  <a:pt x="11520" y="1038"/>
                </a:moveTo>
                <a:lnTo>
                  <a:pt x="11520" y="947"/>
                </a:lnTo>
                <a:lnTo>
                  <a:pt x="11167" y="1600"/>
                </a:lnTo>
                <a:lnTo>
                  <a:pt x="11214" y="1600"/>
                </a:lnTo>
                <a:lnTo>
                  <a:pt x="11520" y="1038"/>
                </a:lnTo>
                <a:close/>
                <a:moveTo>
                  <a:pt x="9945" y="20"/>
                </a:moveTo>
                <a:lnTo>
                  <a:pt x="9905" y="0"/>
                </a:lnTo>
                <a:lnTo>
                  <a:pt x="9036" y="1600"/>
                </a:lnTo>
                <a:lnTo>
                  <a:pt x="9082" y="1600"/>
                </a:lnTo>
                <a:lnTo>
                  <a:pt x="9945" y="20"/>
                </a:lnTo>
                <a:close/>
                <a:moveTo>
                  <a:pt x="107" y="0"/>
                </a:moveTo>
                <a:lnTo>
                  <a:pt x="0" y="197"/>
                </a:lnTo>
                <a:lnTo>
                  <a:pt x="0" y="288"/>
                </a:lnTo>
                <a:lnTo>
                  <a:pt x="147" y="20"/>
                </a:lnTo>
                <a:lnTo>
                  <a:pt x="107" y="0"/>
                </a:lnTo>
                <a:close/>
                <a:moveTo>
                  <a:pt x="10877" y="20"/>
                </a:moveTo>
                <a:lnTo>
                  <a:pt x="10837" y="0"/>
                </a:lnTo>
                <a:lnTo>
                  <a:pt x="9968" y="1600"/>
                </a:lnTo>
                <a:lnTo>
                  <a:pt x="10015" y="1600"/>
                </a:lnTo>
                <a:lnTo>
                  <a:pt x="10877" y="20"/>
                </a:lnTo>
                <a:close/>
                <a:moveTo>
                  <a:pt x="9685" y="20"/>
                </a:moveTo>
                <a:lnTo>
                  <a:pt x="9648" y="0"/>
                </a:lnTo>
                <a:lnTo>
                  <a:pt x="8776" y="1600"/>
                </a:lnTo>
                <a:lnTo>
                  <a:pt x="8826" y="1600"/>
                </a:lnTo>
                <a:lnTo>
                  <a:pt x="9685" y="20"/>
                </a:lnTo>
                <a:close/>
                <a:moveTo>
                  <a:pt x="9558" y="20"/>
                </a:moveTo>
                <a:lnTo>
                  <a:pt x="9518" y="0"/>
                </a:lnTo>
                <a:lnTo>
                  <a:pt x="8646" y="1600"/>
                </a:lnTo>
                <a:lnTo>
                  <a:pt x="8696" y="1600"/>
                </a:lnTo>
                <a:lnTo>
                  <a:pt x="9558" y="20"/>
                </a:lnTo>
                <a:close/>
                <a:moveTo>
                  <a:pt x="10078" y="20"/>
                </a:moveTo>
                <a:lnTo>
                  <a:pt x="10038" y="0"/>
                </a:lnTo>
                <a:lnTo>
                  <a:pt x="9169" y="1600"/>
                </a:lnTo>
                <a:lnTo>
                  <a:pt x="9215" y="1600"/>
                </a:lnTo>
                <a:lnTo>
                  <a:pt x="10078" y="20"/>
                </a:lnTo>
                <a:close/>
                <a:moveTo>
                  <a:pt x="10611" y="20"/>
                </a:moveTo>
                <a:lnTo>
                  <a:pt x="10571" y="0"/>
                </a:lnTo>
                <a:lnTo>
                  <a:pt x="9702" y="1600"/>
                </a:lnTo>
                <a:lnTo>
                  <a:pt x="9748" y="1600"/>
                </a:lnTo>
                <a:lnTo>
                  <a:pt x="10611" y="20"/>
                </a:lnTo>
                <a:close/>
                <a:moveTo>
                  <a:pt x="10744" y="20"/>
                </a:moveTo>
                <a:lnTo>
                  <a:pt x="10704" y="0"/>
                </a:lnTo>
                <a:lnTo>
                  <a:pt x="9835" y="1600"/>
                </a:lnTo>
                <a:lnTo>
                  <a:pt x="9881" y="1600"/>
                </a:lnTo>
                <a:lnTo>
                  <a:pt x="10744" y="20"/>
                </a:lnTo>
                <a:close/>
                <a:moveTo>
                  <a:pt x="10344" y="20"/>
                </a:moveTo>
                <a:lnTo>
                  <a:pt x="10304" y="0"/>
                </a:lnTo>
                <a:lnTo>
                  <a:pt x="9435" y="1600"/>
                </a:lnTo>
                <a:lnTo>
                  <a:pt x="9482" y="1600"/>
                </a:lnTo>
                <a:lnTo>
                  <a:pt x="10344" y="20"/>
                </a:lnTo>
                <a:close/>
                <a:moveTo>
                  <a:pt x="10478" y="20"/>
                </a:moveTo>
                <a:lnTo>
                  <a:pt x="10438" y="0"/>
                </a:lnTo>
                <a:lnTo>
                  <a:pt x="9568" y="1600"/>
                </a:lnTo>
                <a:lnTo>
                  <a:pt x="9615" y="1600"/>
                </a:lnTo>
                <a:lnTo>
                  <a:pt x="10478" y="20"/>
                </a:lnTo>
                <a:close/>
                <a:moveTo>
                  <a:pt x="10211" y="20"/>
                </a:moveTo>
                <a:lnTo>
                  <a:pt x="10171" y="0"/>
                </a:lnTo>
                <a:lnTo>
                  <a:pt x="9302" y="1600"/>
                </a:lnTo>
                <a:lnTo>
                  <a:pt x="9349" y="1600"/>
                </a:lnTo>
                <a:lnTo>
                  <a:pt x="10211" y="20"/>
                </a:lnTo>
                <a:close/>
                <a:moveTo>
                  <a:pt x="9815" y="20"/>
                </a:moveTo>
                <a:lnTo>
                  <a:pt x="9778" y="0"/>
                </a:lnTo>
                <a:lnTo>
                  <a:pt x="8906" y="1600"/>
                </a:lnTo>
                <a:lnTo>
                  <a:pt x="8956" y="1600"/>
                </a:lnTo>
                <a:lnTo>
                  <a:pt x="9815" y="20"/>
                </a:lnTo>
                <a:close/>
                <a:moveTo>
                  <a:pt x="2278" y="20"/>
                </a:moveTo>
                <a:lnTo>
                  <a:pt x="2238" y="0"/>
                </a:lnTo>
                <a:lnTo>
                  <a:pt x="1365" y="1600"/>
                </a:lnTo>
                <a:lnTo>
                  <a:pt x="1415" y="1600"/>
                </a:lnTo>
                <a:lnTo>
                  <a:pt x="2278" y="20"/>
                </a:lnTo>
                <a:close/>
                <a:moveTo>
                  <a:pt x="2012" y="20"/>
                </a:moveTo>
                <a:lnTo>
                  <a:pt x="1972" y="0"/>
                </a:lnTo>
                <a:lnTo>
                  <a:pt x="1099" y="1600"/>
                </a:lnTo>
                <a:lnTo>
                  <a:pt x="1149" y="1600"/>
                </a:lnTo>
                <a:lnTo>
                  <a:pt x="2012" y="20"/>
                </a:lnTo>
                <a:close/>
                <a:moveTo>
                  <a:pt x="2145" y="20"/>
                </a:moveTo>
                <a:lnTo>
                  <a:pt x="2105" y="0"/>
                </a:lnTo>
                <a:lnTo>
                  <a:pt x="1232" y="1600"/>
                </a:lnTo>
                <a:lnTo>
                  <a:pt x="1282" y="1600"/>
                </a:lnTo>
                <a:lnTo>
                  <a:pt x="2145" y="20"/>
                </a:lnTo>
                <a:close/>
                <a:moveTo>
                  <a:pt x="1745" y="20"/>
                </a:moveTo>
                <a:lnTo>
                  <a:pt x="1705" y="0"/>
                </a:lnTo>
                <a:lnTo>
                  <a:pt x="833" y="1600"/>
                </a:lnTo>
                <a:lnTo>
                  <a:pt x="883" y="1600"/>
                </a:lnTo>
                <a:lnTo>
                  <a:pt x="1745" y="20"/>
                </a:lnTo>
                <a:close/>
                <a:moveTo>
                  <a:pt x="1878" y="20"/>
                </a:moveTo>
                <a:lnTo>
                  <a:pt x="1838" y="0"/>
                </a:lnTo>
                <a:lnTo>
                  <a:pt x="966" y="1600"/>
                </a:lnTo>
                <a:lnTo>
                  <a:pt x="1016" y="1600"/>
                </a:lnTo>
                <a:lnTo>
                  <a:pt x="1878" y="20"/>
                </a:lnTo>
                <a:close/>
                <a:moveTo>
                  <a:pt x="2411" y="20"/>
                </a:moveTo>
                <a:lnTo>
                  <a:pt x="2371" y="0"/>
                </a:lnTo>
                <a:lnTo>
                  <a:pt x="1499" y="1600"/>
                </a:lnTo>
                <a:lnTo>
                  <a:pt x="1549" y="1600"/>
                </a:lnTo>
                <a:lnTo>
                  <a:pt x="2411" y="20"/>
                </a:lnTo>
                <a:close/>
                <a:moveTo>
                  <a:pt x="1612" y="20"/>
                </a:moveTo>
                <a:lnTo>
                  <a:pt x="1572" y="0"/>
                </a:lnTo>
                <a:lnTo>
                  <a:pt x="699" y="1600"/>
                </a:lnTo>
                <a:lnTo>
                  <a:pt x="749" y="1600"/>
                </a:lnTo>
                <a:lnTo>
                  <a:pt x="1612" y="20"/>
                </a:lnTo>
                <a:close/>
                <a:moveTo>
                  <a:pt x="2944" y="20"/>
                </a:moveTo>
                <a:lnTo>
                  <a:pt x="2904" y="0"/>
                </a:lnTo>
                <a:lnTo>
                  <a:pt x="2032" y="1600"/>
                </a:lnTo>
                <a:lnTo>
                  <a:pt x="2082" y="1600"/>
                </a:lnTo>
                <a:lnTo>
                  <a:pt x="2944" y="20"/>
                </a:lnTo>
                <a:close/>
                <a:moveTo>
                  <a:pt x="2811" y="20"/>
                </a:moveTo>
                <a:lnTo>
                  <a:pt x="2771" y="0"/>
                </a:lnTo>
                <a:lnTo>
                  <a:pt x="1898" y="1600"/>
                </a:lnTo>
                <a:lnTo>
                  <a:pt x="1948" y="1600"/>
                </a:lnTo>
                <a:lnTo>
                  <a:pt x="2811" y="20"/>
                </a:lnTo>
                <a:close/>
                <a:moveTo>
                  <a:pt x="3077" y="20"/>
                </a:moveTo>
                <a:lnTo>
                  <a:pt x="3037" y="0"/>
                </a:lnTo>
                <a:lnTo>
                  <a:pt x="2165" y="1600"/>
                </a:lnTo>
                <a:lnTo>
                  <a:pt x="2215" y="1600"/>
                </a:lnTo>
                <a:lnTo>
                  <a:pt x="3077" y="20"/>
                </a:lnTo>
                <a:close/>
                <a:moveTo>
                  <a:pt x="2678" y="20"/>
                </a:moveTo>
                <a:lnTo>
                  <a:pt x="2638" y="0"/>
                </a:lnTo>
                <a:lnTo>
                  <a:pt x="1765" y="1600"/>
                </a:lnTo>
                <a:lnTo>
                  <a:pt x="1815" y="1600"/>
                </a:lnTo>
                <a:lnTo>
                  <a:pt x="2678" y="20"/>
                </a:lnTo>
                <a:close/>
                <a:moveTo>
                  <a:pt x="2544" y="20"/>
                </a:moveTo>
                <a:lnTo>
                  <a:pt x="2505" y="0"/>
                </a:lnTo>
                <a:lnTo>
                  <a:pt x="1632" y="1600"/>
                </a:lnTo>
                <a:lnTo>
                  <a:pt x="1682" y="1600"/>
                </a:lnTo>
                <a:lnTo>
                  <a:pt x="2544" y="20"/>
                </a:lnTo>
                <a:close/>
                <a:moveTo>
                  <a:pt x="506" y="0"/>
                </a:moveTo>
                <a:lnTo>
                  <a:pt x="0" y="931"/>
                </a:lnTo>
                <a:lnTo>
                  <a:pt x="0" y="1021"/>
                </a:lnTo>
                <a:lnTo>
                  <a:pt x="546" y="20"/>
                </a:lnTo>
                <a:lnTo>
                  <a:pt x="506" y="0"/>
                </a:lnTo>
                <a:close/>
                <a:moveTo>
                  <a:pt x="639" y="0"/>
                </a:moveTo>
                <a:lnTo>
                  <a:pt x="0" y="1175"/>
                </a:lnTo>
                <a:lnTo>
                  <a:pt x="0" y="1265"/>
                </a:lnTo>
                <a:lnTo>
                  <a:pt x="679" y="20"/>
                </a:lnTo>
                <a:lnTo>
                  <a:pt x="639" y="0"/>
                </a:lnTo>
                <a:close/>
                <a:moveTo>
                  <a:pt x="240" y="0"/>
                </a:moveTo>
                <a:lnTo>
                  <a:pt x="0" y="442"/>
                </a:lnTo>
                <a:lnTo>
                  <a:pt x="0" y="532"/>
                </a:lnTo>
                <a:lnTo>
                  <a:pt x="280" y="20"/>
                </a:lnTo>
                <a:lnTo>
                  <a:pt x="240" y="0"/>
                </a:lnTo>
                <a:close/>
                <a:moveTo>
                  <a:pt x="373" y="0"/>
                </a:moveTo>
                <a:lnTo>
                  <a:pt x="0" y="686"/>
                </a:lnTo>
                <a:lnTo>
                  <a:pt x="0" y="777"/>
                </a:lnTo>
                <a:lnTo>
                  <a:pt x="413" y="20"/>
                </a:lnTo>
                <a:lnTo>
                  <a:pt x="373" y="0"/>
                </a:lnTo>
                <a:close/>
                <a:moveTo>
                  <a:pt x="773" y="0"/>
                </a:moveTo>
                <a:lnTo>
                  <a:pt x="0" y="1419"/>
                </a:lnTo>
                <a:lnTo>
                  <a:pt x="0" y="1510"/>
                </a:lnTo>
                <a:lnTo>
                  <a:pt x="813" y="20"/>
                </a:lnTo>
                <a:lnTo>
                  <a:pt x="773" y="0"/>
                </a:lnTo>
                <a:close/>
                <a:moveTo>
                  <a:pt x="1079" y="20"/>
                </a:moveTo>
                <a:lnTo>
                  <a:pt x="1039" y="0"/>
                </a:lnTo>
                <a:lnTo>
                  <a:pt x="167" y="1600"/>
                </a:lnTo>
                <a:lnTo>
                  <a:pt x="216" y="1600"/>
                </a:lnTo>
                <a:lnTo>
                  <a:pt x="1079" y="20"/>
                </a:lnTo>
                <a:close/>
                <a:moveTo>
                  <a:pt x="1346" y="20"/>
                </a:moveTo>
                <a:lnTo>
                  <a:pt x="1306" y="0"/>
                </a:lnTo>
                <a:lnTo>
                  <a:pt x="433" y="1600"/>
                </a:lnTo>
                <a:lnTo>
                  <a:pt x="483" y="1600"/>
                </a:lnTo>
                <a:lnTo>
                  <a:pt x="1346" y="20"/>
                </a:lnTo>
                <a:close/>
                <a:moveTo>
                  <a:pt x="6141" y="20"/>
                </a:moveTo>
                <a:lnTo>
                  <a:pt x="6101" y="0"/>
                </a:lnTo>
                <a:lnTo>
                  <a:pt x="5229" y="1600"/>
                </a:lnTo>
                <a:lnTo>
                  <a:pt x="5279" y="1600"/>
                </a:lnTo>
                <a:lnTo>
                  <a:pt x="6141" y="20"/>
                </a:lnTo>
                <a:close/>
                <a:moveTo>
                  <a:pt x="946" y="20"/>
                </a:moveTo>
                <a:lnTo>
                  <a:pt x="906" y="0"/>
                </a:lnTo>
                <a:lnTo>
                  <a:pt x="33" y="1600"/>
                </a:lnTo>
                <a:lnTo>
                  <a:pt x="83" y="1600"/>
                </a:lnTo>
                <a:lnTo>
                  <a:pt x="946" y="20"/>
                </a:lnTo>
                <a:close/>
                <a:moveTo>
                  <a:pt x="1479" y="20"/>
                </a:moveTo>
                <a:lnTo>
                  <a:pt x="1439" y="0"/>
                </a:lnTo>
                <a:lnTo>
                  <a:pt x="566" y="1600"/>
                </a:lnTo>
                <a:lnTo>
                  <a:pt x="616" y="1600"/>
                </a:lnTo>
                <a:lnTo>
                  <a:pt x="1479" y="20"/>
                </a:lnTo>
                <a:close/>
                <a:moveTo>
                  <a:pt x="1212" y="20"/>
                </a:moveTo>
                <a:lnTo>
                  <a:pt x="1172" y="0"/>
                </a:lnTo>
                <a:lnTo>
                  <a:pt x="300" y="1600"/>
                </a:lnTo>
                <a:lnTo>
                  <a:pt x="350" y="1600"/>
                </a:lnTo>
                <a:lnTo>
                  <a:pt x="1212" y="20"/>
                </a:lnTo>
                <a:close/>
                <a:moveTo>
                  <a:pt x="5209" y="20"/>
                </a:moveTo>
                <a:lnTo>
                  <a:pt x="5169" y="0"/>
                </a:lnTo>
                <a:lnTo>
                  <a:pt x="4296" y="1600"/>
                </a:lnTo>
                <a:lnTo>
                  <a:pt x="4346" y="1600"/>
                </a:lnTo>
                <a:lnTo>
                  <a:pt x="5209" y="20"/>
                </a:lnTo>
                <a:close/>
                <a:moveTo>
                  <a:pt x="4676" y="20"/>
                </a:moveTo>
                <a:lnTo>
                  <a:pt x="4636" y="0"/>
                </a:lnTo>
                <a:lnTo>
                  <a:pt x="3763" y="1600"/>
                </a:lnTo>
                <a:lnTo>
                  <a:pt x="3813" y="1600"/>
                </a:lnTo>
                <a:lnTo>
                  <a:pt x="4676" y="20"/>
                </a:lnTo>
                <a:close/>
                <a:moveTo>
                  <a:pt x="4809" y="20"/>
                </a:moveTo>
                <a:lnTo>
                  <a:pt x="4769" y="0"/>
                </a:lnTo>
                <a:lnTo>
                  <a:pt x="3897" y="1600"/>
                </a:lnTo>
                <a:lnTo>
                  <a:pt x="3947" y="1600"/>
                </a:lnTo>
                <a:lnTo>
                  <a:pt x="4809" y="20"/>
                </a:lnTo>
                <a:close/>
                <a:moveTo>
                  <a:pt x="5342" y="20"/>
                </a:moveTo>
                <a:lnTo>
                  <a:pt x="5302" y="0"/>
                </a:lnTo>
                <a:lnTo>
                  <a:pt x="4430" y="1600"/>
                </a:lnTo>
                <a:lnTo>
                  <a:pt x="4479" y="1600"/>
                </a:lnTo>
                <a:lnTo>
                  <a:pt x="5342" y="20"/>
                </a:lnTo>
                <a:close/>
                <a:moveTo>
                  <a:pt x="4942" y="20"/>
                </a:moveTo>
                <a:lnTo>
                  <a:pt x="4902" y="0"/>
                </a:lnTo>
                <a:lnTo>
                  <a:pt x="4030" y="1600"/>
                </a:lnTo>
                <a:lnTo>
                  <a:pt x="4080" y="1600"/>
                </a:lnTo>
                <a:lnTo>
                  <a:pt x="4942" y="20"/>
                </a:lnTo>
                <a:close/>
                <a:moveTo>
                  <a:pt x="5076" y="20"/>
                </a:moveTo>
                <a:lnTo>
                  <a:pt x="5036" y="0"/>
                </a:lnTo>
                <a:lnTo>
                  <a:pt x="4163" y="1600"/>
                </a:lnTo>
                <a:lnTo>
                  <a:pt x="4213" y="1600"/>
                </a:lnTo>
                <a:lnTo>
                  <a:pt x="5076" y="20"/>
                </a:lnTo>
                <a:close/>
                <a:moveTo>
                  <a:pt x="5875" y="20"/>
                </a:moveTo>
                <a:lnTo>
                  <a:pt x="5835" y="0"/>
                </a:lnTo>
                <a:lnTo>
                  <a:pt x="4962" y="1600"/>
                </a:lnTo>
                <a:lnTo>
                  <a:pt x="5012" y="1600"/>
                </a:lnTo>
                <a:lnTo>
                  <a:pt x="5875" y="20"/>
                </a:lnTo>
                <a:close/>
                <a:moveTo>
                  <a:pt x="5475" y="20"/>
                </a:moveTo>
                <a:lnTo>
                  <a:pt x="5435" y="0"/>
                </a:lnTo>
                <a:lnTo>
                  <a:pt x="4563" y="1600"/>
                </a:lnTo>
                <a:lnTo>
                  <a:pt x="4613" y="1600"/>
                </a:lnTo>
                <a:lnTo>
                  <a:pt x="5475" y="20"/>
                </a:lnTo>
                <a:close/>
                <a:moveTo>
                  <a:pt x="3211" y="20"/>
                </a:moveTo>
                <a:lnTo>
                  <a:pt x="3171" y="0"/>
                </a:lnTo>
                <a:lnTo>
                  <a:pt x="2298" y="1600"/>
                </a:lnTo>
                <a:lnTo>
                  <a:pt x="2348" y="1600"/>
                </a:lnTo>
                <a:lnTo>
                  <a:pt x="3211" y="20"/>
                </a:lnTo>
                <a:close/>
                <a:moveTo>
                  <a:pt x="5742" y="20"/>
                </a:moveTo>
                <a:lnTo>
                  <a:pt x="5702" y="0"/>
                </a:lnTo>
                <a:lnTo>
                  <a:pt x="4829" y="1600"/>
                </a:lnTo>
                <a:lnTo>
                  <a:pt x="4879" y="1600"/>
                </a:lnTo>
                <a:lnTo>
                  <a:pt x="5742" y="20"/>
                </a:lnTo>
                <a:close/>
                <a:moveTo>
                  <a:pt x="5609" y="20"/>
                </a:moveTo>
                <a:lnTo>
                  <a:pt x="5569" y="0"/>
                </a:lnTo>
                <a:lnTo>
                  <a:pt x="4696" y="1600"/>
                </a:lnTo>
                <a:lnTo>
                  <a:pt x="4746" y="1600"/>
                </a:lnTo>
                <a:lnTo>
                  <a:pt x="5609" y="20"/>
                </a:lnTo>
                <a:close/>
                <a:moveTo>
                  <a:pt x="6008" y="20"/>
                </a:moveTo>
                <a:lnTo>
                  <a:pt x="5968" y="0"/>
                </a:lnTo>
                <a:lnTo>
                  <a:pt x="5096" y="1600"/>
                </a:lnTo>
                <a:lnTo>
                  <a:pt x="5146" y="1600"/>
                </a:lnTo>
                <a:lnTo>
                  <a:pt x="6008" y="20"/>
                </a:lnTo>
                <a:close/>
                <a:moveTo>
                  <a:pt x="3477" y="20"/>
                </a:moveTo>
                <a:lnTo>
                  <a:pt x="3437" y="0"/>
                </a:lnTo>
                <a:lnTo>
                  <a:pt x="2564" y="1600"/>
                </a:lnTo>
                <a:lnTo>
                  <a:pt x="2614" y="1600"/>
                </a:lnTo>
                <a:lnTo>
                  <a:pt x="3477" y="20"/>
                </a:lnTo>
                <a:close/>
                <a:moveTo>
                  <a:pt x="3610" y="20"/>
                </a:moveTo>
                <a:lnTo>
                  <a:pt x="3570" y="0"/>
                </a:lnTo>
                <a:lnTo>
                  <a:pt x="2698" y="1600"/>
                </a:lnTo>
                <a:lnTo>
                  <a:pt x="2748" y="1600"/>
                </a:lnTo>
                <a:lnTo>
                  <a:pt x="3610" y="20"/>
                </a:lnTo>
                <a:close/>
                <a:moveTo>
                  <a:pt x="3743" y="20"/>
                </a:moveTo>
                <a:lnTo>
                  <a:pt x="3703" y="0"/>
                </a:lnTo>
                <a:lnTo>
                  <a:pt x="2831" y="1600"/>
                </a:lnTo>
                <a:lnTo>
                  <a:pt x="2881" y="1600"/>
                </a:lnTo>
                <a:lnTo>
                  <a:pt x="3743" y="20"/>
                </a:lnTo>
                <a:close/>
                <a:moveTo>
                  <a:pt x="4543" y="20"/>
                </a:moveTo>
                <a:lnTo>
                  <a:pt x="4503" y="0"/>
                </a:lnTo>
                <a:lnTo>
                  <a:pt x="3630" y="1600"/>
                </a:lnTo>
                <a:lnTo>
                  <a:pt x="3680" y="1600"/>
                </a:lnTo>
                <a:lnTo>
                  <a:pt x="4543" y="20"/>
                </a:lnTo>
                <a:close/>
                <a:moveTo>
                  <a:pt x="3344" y="20"/>
                </a:moveTo>
                <a:lnTo>
                  <a:pt x="3304" y="0"/>
                </a:lnTo>
                <a:lnTo>
                  <a:pt x="2431" y="1600"/>
                </a:lnTo>
                <a:lnTo>
                  <a:pt x="2481" y="1600"/>
                </a:lnTo>
                <a:lnTo>
                  <a:pt x="3344" y="20"/>
                </a:lnTo>
                <a:close/>
                <a:moveTo>
                  <a:pt x="4010" y="20"/>
                </a:moveTo>
                <a:lnTo>
                  <a:pt x="3970" y="0"/>
                </a:lnTo>
                <a:lnTo>
                  <a:pt x="3097" y="1600"/>
                </a:lnTo>
                <a:lnTo>
                  <a:pt x="3147" y="1600"/>
                </a:lnTo>
                <a:lnTo>
                  <a:pt x="4010" y="20"/>
                </a:lnTo>
                <a:close/>
                <a:moveTo>
                  <a:pt x="4276" y="20"/>
                </a:moveTo>
                <a:lnTo>
                  <a:pt x="4236" y="0"/>
                </a:lnTo>
                <a:lnTo>
                  <a:pt x="3364" y="1600"/>
                </a:lnTo>
                <a:lnTo>
                  <a:pt x="3414" y="1600"/>
                </a:lnTo>
                <a:lnTo>
                  <a:pt x="4276" y="20"/>
                </a:lnTo>
                <a:close/>
                <a:moveTo>
                  <a:pt x="4143" y="20"/>
                </a:moveTo>
                <a:lnTo>
                  <a:pt x="4103" y="0"/>
                </a:lnTo>
                <a:lnTo>
                  <a:pt x="3231" y="1600"/>
                </a:lnTo>
                <a:lnTo>
                  <a:pt x="3281" y="1600"/>
                </a:lnTo>
                <a:lnTo>
                  <a:pt x="4143" y="20"/>
                </a:lnTo>
                <a:close/>
                <a:moveTo>
                  <a:pt x="4410" y="20"/>
                </a:moveTo>
                <a:lnTo>
                  <a:pt x="4370" y="0"/>
                </a:lnTo>
                <a:lnTo>
                  <a:pt x="3497" y="1600"/>
                </a:lnTo>
                <a:lnTo>
                  <a:pt x="3547" y="1600"/>
                </a:lnTo>
                <a:lnTo>
                  <a:pt x="4410" y="20"/>
                </a:lnTo>
                <a:close/>
                <a:moveTo>
                  <a:pt x="3877" y="20"/>
                </a:moveTo>
                <a:lnTo>
                  <a:pt x="3837" y="0"/>
                </a:lnTo>
                <a:lnTo>
                  <a:pt x="2964" y="1600"/>
                </a:lnTo>
                <a:lnTo>
                  <a:pt x="3014" y="1600"/>
                </a:lnTo>
                <a:lnTo>
                  <a:pt x="3877" y="2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3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21E3D52-6FDF-E5CF-B55B-F976A0CA659C}"/>
              </a:ext>
            </a:extLst>
          </p:cNvPr>
          <p:cNvSpPr/>
          <p:nvPr/>
        </p:nvSpPr>
        <p:spPr>
          <a:xfrm>
            <a:off x="0" y="2092549"/>
            <a:ext cx="18288000" cy="4840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2" name="Freeform 105">
            <a:extLst>
              <a:ext uri="{FF2B5EF4-FFF2-40B4-BE49-F238E27FC236}">
                <a16:creationId xmlns:a16="http://schemas.microsoft.com/office/drawing/2014/main" id="{9E6C7EE4-74CC-9DD9-3832-2E490AB0D1F6}"/>
              </a:ext>
            </a:extLst>
          </p:cNvPr>
          <p:cNvSpPr>
            <a:spLocks noEditPoints="1"/>
          </p:cNvSpPr>
          <p:nvPr/>
        </p:nvSpPr>
        <p:spPr bwMode="auto">
          <a:xfrm>
            <a:off x="0" y="7746999"/>
            <a:ext cx="18288000" cy="2540001"/>
          </a:xfrm>
          <a:custGeom>
            <a:avLst/>
            <a:gdLst>
              <a:gd name="T0" fmla="*/ 7617 w 11520"/>
              <a:gd name="T1" fmla="*/ 1600 h 1600"/>
              <a:gd name="T2" fmla="*/ 8140 w 11520"/>
              <a:gd name="T3" fmla="*/ 20 h 1600"/>
              <a:gd name="T4" fmla="*/ 7144 w 11520"/>
              <a:gd name="T5" fmla="*/ 1600 h 1600"/>
              <a:gd name="T6" fmla="*/ 9002 w 11520"/>
              <a:gd name="T7" fmla="*/ 0 h 1600"/>
              <a:gd name="T8" fmla="*/ 9169 w 11520"/>
              <a:gd name="T9" fmla="*/ 20 h 1600"/>
              <a:gd name="T10" fmla="*/ 6961 w 11520"/>
              <a:gd name="T11" fmla="*/ 1600 h 1600"/>
              <a:gd name="T12" fmla="*/ 6541 w 11520"/>
              <a:gd name="T13" fmla="*/ 20 h 1600"/>
              <a:gd name="T14" fmla="*/ 6078 w 11520"/>
              <a:gd name="T15" fmla="*/ 1600 h 1600"/>
              <a:gd name="T16" fmla="*/ 6634 w 11520"/>
              <a:gd name="T17" fmla="*/ 0 h 1600"/>
              <a:gd name="T18" fmla="*/ 6408 w 11520"/>
              <a:gd name="T19" fmla="*/ 20 h 1600"/>
              <a:gd name="T20" fmla="*/ 6161 w 11520"/>
              <a:gd name="T21" fmla="*/ 1600 h 1600"/>
              <a:gd name="T22" fmla="*/ 7607 w 11520"/>
              <a:gd name="T23" fmla="*/ 20 h 1600"/>
              <a:gd name="T24" fmla="*/ 6611 w 11520"/>
              <a:gd name="T25" fmla="*/ 1600 h 1600"/>
              <a:gd name="T26" fmla="*/ 7300 w 11520"/>
              <a:gd name="T27" fmla="*/ 0 h 1600"/>
              <a:gd name="T28" fmla="*/ 11011 w 11520"/>
              <a:gd name="T29" fmla="*/ 20 h 1600"/>
              <a:gd name="T30" fmla="*/ 11503 w 11520"/>
              <a:gd name="T31" fmla="*/ 0 h 1600"/>
              <a:gd name="T32" fmla="*/ 11277 w 11520"/>
              <a:gd name="T33" fmla="*/ 20 h 1600"/>
              <a:gd name="T34" fmla="*/ 10235 w 11520"/>
              <a:gd name="T35" fmla="*/ 1600 h 1600"/>
              <a:gd name="T36" fmla="*/ 11520 w 11520"/>
              <a:gd name="T37" fmla="*/ 549 h 1600"/>
              <a:gd name="T38" fmla="*/ 5412 w 11520"/>
              <a:gd name="T39" fmla="*/ 1600 h 1600"/>
              <a:gd name="T40" fmla="*/ 11520 w 11520"/>
              <a:gd name="T41" fmla="*/ 703 h 1600"/>
              <a:gd name="T42" fmla="*/ 9429 w 11520"/>
              <a:gd name="T43" fmla="*/ 20 h 1600"/>
              <a:gd name="T44" fmla="*/ 9036 w 11520"/>
              <a:gd name="T45" fmla="*/ 1600 h 1600"/>
              <a:gd name="T46" fmla="*/ 10877 w 11520"/>
              <a:gd name="T47" fmla="*/ 20 h 1600"/>
              <a:gd name="T48" fmla="*/ 8826 w 11520"/>
              <a:gd name="T49" fmla="*/ 1600 h 1600"/>
              <a:gd name="T50" fmla="*/ 10038 w 11520"/>
              <a:gd name="T51" fmla="*/ 0 h 1600"/>
              <a:gd name="T52" fmla="*/ 10611 w 11520"/>
              <a:gd name="T53" fmla="*/ 20 h 1600"/>
              <a:gd name="T54" fmla="*/ 9435 w 11520"/>
              <a:gd name="T55" fmla="*/ 1600 h 1600"/>
              <a:gd name="T56" fmla="*/ 10211 w 11520"/>
              <a:gd name="T57" fmla="*/ 20 h 1600"/>
              <a:gd name="T58" fmla="*/ 8956 w 11520"/>
              <a:gd name="T59" fmla="*/ 1600 h 1600"/>
              <a:gd name="T60" fmla="*/ 1972 w 11520"/>
              <a:gd name="T61" fmla="*/ 0 h 1600"/>
              <a:gd name="T62" fmla="*/ 2145 w 11520"/>
              <a:gd name="T63" fmla="*/ 20 h 1600"/>
              <a:gd name="T64" fmla="*/ 966 w 11520"/>
              <a:gd name="T65" fmla="*/ 1600 h 1600"/>
              <a:gd name="T66" fmla="*/ 1612 w 11520"/>
              <a:gd name="T67" fmla="*/ 20 h 1600"/>
              <a:gd name="T68" fmla="*/ 2082 w 11520"/>
              <a:gd name="T69" fmla="*/ 1600 h 1600"/>
              <a:gd name="T70" fmla="*/ 3037 w 11520"/>
              <a:gd name="T71" fmla="*/ 0 h 1600"/>
              <a:gd name="T72" fmla="*/ 2678 w 11520"/>
              <a:gd name="T73" fmla="*/ 20 h 1600"/>
              <a:gd name="T74" fmla="*/ 0 w 11520"/>
              <a:gd name="T75" fmla="*/ 1021 h 1600"/>
              <a:gd name="T76" fmla="*/ 240 w 11520"/>
              <a:gd name="T77" fmla="*/ 0 h 1600"/>
              <a:gd name="T78" fmla="*/ 413 w 11520"/>
              <a:gd name="T79" fmla="*/ 20 h 1600"/>
              <a:gd name="T80" fmla="*/ 1039 w 11520"/>
              <a:gd name="T81" fmla="*/ 0 h 1600"/>
              <a:gd name="T82" fmla="*/ 1346 w 11520"/>
              <a:gd name="T83" fmla="*/ 20 h 1600"/>
              <a:gd name="T84" fmla="*/ 33 w 11520"/>
              <a:gd name="T85" fmla="*/ 1600 h 1600"/>
              <a:gd name="T86" fmla="*/ 1212 w 11520"/>
              <a:gd name="T87" fmla="*/ 20 h 1600"/>
              <a:gd name="T88" fmla="*/ 4346 w 11520"/>
              <a:gd name="T89" fmla="*/ 1600 h 1600"/>
              <a:gd name="T90" fmla="*/ 4769 w 11520"/>
              <a:gd name="T91" fmla="*/ 0 h 1600"/>
              <a:gd name="T92" fmla="*/ 5342 w 11520"/>
              <a:gd name="T93" fmla="*/ 20 h 1600"/>
              <a:gd name="T94" fmla="*/ 4163 w 11520"/>
              <a:gd name="T95" fmla="*/ 1600 h 1600"/>
              <a:gd name="T96" fmla="*/ 5475 w 11520"/>
              <a:gd name="T97" fmla="*/ 20 h 1600"/>
              <a:gd name="T98" fmla="*/ 2348 w 11520"/>
              <a:gd name="T99" fmla="*/ 1600 h 1600"/>
              <a:gd name="T100" fmla="*/ 5569 w 11520"/>
              <a:gd name="T101" fmla="*/ 0 h 1600"/>
              <a:gd name="T102" fmla="*/ 6008 w 11520"/>
              <a:gd name="T103" fmla="*/ 20 h 1600"/>
              <a:gd name="T104" fmla="*/ 2698 w 11520"/>
              <a:gd name="T105" fmla="*/ 1600 h 1600"/>
              <a:gd name="T106" fmla="*/ 4543 w 11520"/>
              <a:gd name="T107" fmla="*/ 20 h 1600"/>
              <a:gd name="T108" fmla="*/ 2481 w 11520"/>
              <a:gd name="T109" fmla="*/ 1600 h 1600"/>
              <a:gd name="T110" fmla="*/ 4236 w 11520"/>
              <a:gd name="T111" fmla="*/ 0 h 1600"/>
              <a:gd name="T112" fmla="*/ 4143 w 11520"/>
              <a:gd name="T113" fmla="*/ 20 h 1600"/>
              <a:gd name="T114" fmla="*/ 2964 w 11520"/>
              <a:gd name="T115" fmla="*/ 1600 h 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1520" h="1600">
                <a:moveTo>
                  <a:pt x="7537" y="1600"/>
                </a:moveTo>
                <a:lnTo>
                  <a:pt x="7487" y="1600"/>
                </a:lnTo>
                <a:lnTo>
                  <a:pt x="8359" y="0"/>
                </a:lnTo>
                <a:lnTo>
                  <a:pt x="8396" y="20"/>
                </a:lnTo>
                <a:lnTo>
                  <a:pt x="7537" y="1600"/>
                </a:lnTo>
                <a:close/>
                <a:moveTo>
                  <a:pt x="8526" y="20"/>
                </a:moveTo>
                <a:lnTo>
                  <a:pt x="8486" y="0"/>
                </a:lnTo>
                <a:lnTo>
                  <a:pt x="7617" y="1600"/>
                </a:lnTo>
                <a:lnTo>
                  <a:pt x="7663" y="1600"/>
                </a:lnTo>
                <a:lnTo>
                  <a:pt x="8526" y="20"/>
                </a:lnTo>
                <a:close/>
                <a:moveTo>
                  <a:pt x="8266" y="20"/>
                </a:moveTo>
                <a:lnTo>
                  <a:pt x="8230" y="0"/>
                </a:lnTo>
                <a:lnTo>
                  <a:pt x="7357" y="1600"/>
                </a:lnTo>
                <a:lnTo>
                  <a:pt x="7407" y="1600"/>
                </a:lnTo>
                <a:lnTo>
                  <a:pt x="8266" y="20"/>
                </a:lnTo>
                <a:close/>
                <a:moveTo>
                  <a:pt x="8140" y="20"/>
                </a:moveTo>
                <a:lnTo>
                  <a:pt x="8100" y="0"/>
                </a:lnTo>
                <a:lnTo>
                  <a:pt x="7227" y="1600"/>
                </a:lnTo>
                <a:lnTo>
                  <a:pt x="7277" y="1600"/>
                </a:lnTo>
                <a:lnTo>
                  <a:pt x="8140" y="20"/>
                </a:lnTo>
                <a:close/>
                <a:moveTo>
                  <a:pt x="8006" y="20"/>
                </a:moveTo>
                <a:lnTo>
                  <a:pt x="7966" y="0"/>
                </a:lnTo>
                <a:lnTo>
                  <a:pt x="7094" y="1600"/>
                </a:lnTo>
                <a:lnTo>
                  <a:pt x="7144" y="1600"/>
                </a:lnTo>
                <a:lnTo>
                  <a:pt x="8006" y="20"/>
                </a:lnTo>
                <a:close/>
                <a:moveTo>
                  <a:pt x="8782" y="20"/>
                </a:moveTo>
                <a:lnTo>
                  <a:pt x="8746" y="0"/>
                </a:lnTo>
                <a:lnTo>
                  <a:pt x="7873" y="1600"/>
                </a:lnTo>
                <a:lnTo>
                  <a:pt x="7923" y="1600"/>
                </a:lnTo>
                <a:lnTo>
                  <a:pt x="8782" y="20"/>
                </a:lnTo>
                <a:close/>
                <a:moveTo>
                  <a:pt x="9042" y="20"/>
                </a:moveTo>
                <a:lnTo>
                  <a:pt x="9002" y="0"/>
                </a:lnTo>
                <a:lnTo>
                  <a:pt x="8130" y="1600"/>
                </a:lnTo>
                <a:lnTo>
                  <a:pt x="8180" y="1600"/>
                </a:lnTo>
                <a:lnTo>
                  <a:pt x="9042" y="20"/>
                </a:lnTo>
                <a:close/>
                <a:moveTo>
                  <a:pt x="9169" y="20"/>
                </a:moveTo>
                <a:lnTo>
                  <a:pt x="9132" y="0"/>
                </a:lnTo>
                <a:lnTo>
                  <a:pt x="8260" y="1600"/>
                </a:lnTo>
                <a:lnTo>
                  <a:pt x="8310" y="1600"/>
                </a:lnTo>
                <a:lnTo>
                  <a:pt x="9169" y="20"/>
                </a:lnTo>
                <a:close/>
                <a:moveTo>
                  <a:pt x="8656" y="20"/>
                </a:moveTo>
                <a:lnTo>
                  <a:pt x="8616" y="0"/>
                </a:lnTo>
                <a:lnTo>
                  <a:pt x="7743" y="1600"/>
                </a:lnTo>
                <a:lnTo>
                  <a:pt x="7793" y="1600"/>
                </a:lnTo>
                <a:lnTo>
                  <a:pt x="8656" y="20"/>
                </a:lnTo>
                <a:close/>
                <a:moveTo>
                  <a:pt x="7873" y="20"/>
                </a:moveTo>
                <a:lnTo>
                  <a:pt x="7833" y="0"/>
                </a:lnTo>
                <a:lnTo>
                  <a:pt x="6961" y="1600"/>
                </a:lnTo>
                <a:lnTo>
                  <a:pt x="7011" y="1600"/>
                </a:lnTo>
                <a:lnTo>
                  <a:pt x="7873" y="20"/>
                </a:lnTo>
                <a:close/>
                <a:moveTo>
                  <a:pt x="8912" y="20"/>
                </a:moveTo>
                <a:lnTo>
                  <a:pt x="8876" y="0"/>
                </a:lnTo>
                <a:lnTo>
                  <a:pt x="8003" y="1600"/>
                </a:lnTo>
                <a:lnTo>
                  <a:pt x="8053" y="1600"/>
                </a:lnTo>
                <a:lnTo>
                  <a:pt x="8912" y="20"/>
                </a:lnTo>
                <a:close/>
                <a:moveTo>
                  <a:pt x="6541" y="20"/>
                </a:moveTo>
                <a:lnTo>
                  <a:pt x="6501" y="0"/>
                </a:lnTo>
                <a:lnTo>
                  <a:pt x="5628" y="1600"/>
                </a:lnTo>
                <a:lnTo>
                  <a:pt x="5678" y="1600"/>
                </a:lnTo>
                <a:lnTo>
                  <a:pt x="6541" y="20"/>
                </a:lnTo>
                <a:close/>
                <a:moveTo>
                  <a:pt x="6941" y="20"/>
                </a:moveTo>
                <a:lnTo>
                  <a:pt x="6901" y="0"/>
                </a:lnTo>
                <a:lnTo>
                  <a:pt x="6028" y="1600"/>
                </a:lnTo>
                <a:lnTo>
                  <a:pt x="6078" y="1600"/>
                </a:lnTo>
                <a:lnTo>
                  <a:pt x="6941" y="20"/>
                </a:lnTo>
                <a:close/>
                <a:moveTo>
                  <a:pt x="6807" y="20"/>
                </a:moveTo>
                <a:lnTo>
                  <a:pt x="6768" y="0"/>
                </a:lnTo>
                <a:lnTo>
                  <a:pt x="5895" y="1600"/>
                </a:lnTo>
                <a:lnTo>
                  <a:pt x="5945" y="1600"/>
                </a:lnTo>
                <a:lnTo>
                  <a:pt x="6807" y="20"/>
                </a:lnTo>
                <a:close/>
                <a:moveTo>
                  <a:pt x="6674" y="20"/>
                </a:moveTo>
                <a:lnTo>
                  <a:pt x="6634" y="0"/>
                </a:lnTo>
                <a:lnTo>
                  <a:pt x="5762" y="1600"/>
                </a:lnTo>
                <a:lnTo>
                  <a:pt x="5812" y="1600"/>
                </a:lnTo>
                <a:lnTo>
                  <a:pt x="6674" y="20"/>
                </a:lnTo>
                <a:close/>
                <a:moveTo>
                  <a:pt x="6408" y="20"/>
                </a:moveTo>
                <a:lnTo>
                  <a:pt x="6368" y="0"/>
                </a:lnTo>
                <a:lnTo>
                  <a:pt x="5495" y="1600"/>
                </a:lnTo>
                <a:lnTo>
                  <a:pt x="5545" y="1600"/>
                </a:lnTo>
                <a:lnTo>
                  <a:pt x="6408" y="20"/>
                </a:lnTo>
                <a:close/>
                <a:moveTo>
                  <a:pt x="9299" y="20"/>
                </a:moveTo>
                <a:lnTo>
                  <a:pt x="9262" y="0"/>
                </a:lnTo>
                <a:lnTo>
                  <a:pt x="8389" y="1600"/>
                </a:lnTo>
                <a:lnTo>
                  <a:pt x="8439" y="1600"/>
                </a:lnTo>
                <a:lnTo>
                  <a:pt x="9299" y="20"/>
                </a:lnTo>
                <a:close/>
                <a:moveTo>
                  <a:pt x="7074" y="20"/>
                </a:moveTo>
                <a:lnTo>
                  <a:pt x="7034" y="0"/>
                </a:lnTo>
                <a:lnTo>
                  <a:pt x="6161" y="1600"/>
                </a:lnTo>
                <a:lnTo>
                  <a:pt x="6211" y="1600"/>
                </a:lnTo>
                <a:lnTo>
                  <a:pt x="7074" y="20"/>
                </a:lnTo>
                <a:close/>
                <a:moveTo>
                  <a:pt x="7740" y="20"/>
                </a:moveTo>
                <a:lnTo>
                  <a:pt x="7700" y="0"/>
                </a:lnTo>
                <a:lnTo>
                  <a:pt x="6827" y="1600"/>
                </a:lnTo>
                <a:lnTo>
                  <a:pt x="6877" y="1600"/>
                </a:lnTo>
                <a:lnTo>
                  <a:pt x="7740" y="20"/>
                </a:lnTo>
                <a:close/>
                <a:moveTo>
                  <a:pt x="7607" y="20"/>
                </a:moveTo>
                <a:lnTo>
                  <a:pt x="7567" y="0"/>
                </a:lnTo>
                <a:lnTo>
                  <a:pt x="6694" y="1600"/>
                </a:lnTo>
                <a:lnTo>
                  <a:pt x="6744" y="1600"/>
                </a:lnTo>
                <a:lnTo>
                  <a:pt x="7607" y="20"/>
                </a:lnTo>
                <a:close/>
                <a:moveTo>
                  <a:pt x="7474" y="20"/>
                </a:moveTo>
                <a:lnTo>
                  <a:pt x="7434" y="0"/>
                </a:lnTo>
                <a:lnTo>
                  <a:pt x="6561" y="1600"/>
                </a:lnTo>
                <a:lnTo>
                  <a:pt x="6611" y="1600"/>
                </a:lnTo>
                <a:lnTo>
                  <a:pt x="7474" y="20"/>
                </a:lnTo>
                <a:close/>
                <a:moveTo>
                  <a:pt x="7207" y="20"/>
                </a:moveTo>
                <a:lnTo>
                  <a:pt x="7167" y="0"/>
                </a:lnTo>
                <a:lnTo>
                  <a:pt x="6295" y="1600"/>
                </a:lnTo>
                <a:lnTo>
                  <a:pt x="6345" y="1600"/>
                </a:lnTo>
                <a:lnTo>
                  <a:pt x="7207" y="20"/>
                </a:lnTo>
                <a:close/>
                <a:moveTo>
                  <a:pt x="7340" y="20"/>
                </a:moveTo>
                <a:lnTo>
                  <a:pt x="7300" y="0"/>
                </a:lnTo>
                <a:lnTo>
                  <a:pt x="6428" y="1600"/>
                </a:lnTo>
                <a:lnTo>
                  <a:pt x="6478" y="1600"/>
                </a:lnTo>
                <a:lnTo>
                  <a:pt x="7340" y="20"/>
                </a:lnTo>
                <a:close/>
                <a:moveTo>
                  <a:pt x="11011" y="20"/>
                </a:moveTo>
                <a:lnTo>
                  <a:pt x="10971" y="0"/>
                </a:lnTo>
                <a:lnTo>
                  <a:pt x="10101" y="1600"/>
                </a:lnTo>
                <a:lnTo>
                  <a:pt x="10148" y="1600"/>
                </a:lnTo>
                <a:lnTo>
                  <a:pt x="11011" y="20"/>
                </a:lnTo>
                <a:close/>
                <a:moveTo>
                  <a:pt x="11410" y="20"/>
                </a:moveTo>
                <a:lnTo>
                  <a:pt x="11370" y="0"/>
                </a:lnTo>
                <a:lnTo>
                  <a:pt x="10501" y="1600"/>
                </a:lnTo>
                <a:lnTo>
                  <a:pt x="10548" y="1600"/>
                </a:lnTo>
                <a:lnTo>
                  <a:pt x="11410" y="20"/>
                </a:lnTo>
                <a:close/>
                <a:moveTo>
                  <a:pt x="11520" y="60"/>
                </a:moveTo>
                <a:lnTo>
                  <a:pt x="11520" y="7"/>
                </a:lnTo>
                <a:lnTo>
                  <a:pt x="11503" y="0"/>
                </a:lnTo>
                <a:lnTo>
                  <a:pt x="10634" y="1600"/>
                </a:lnTo>
                <a:lnTo>
                  <a:pt x="10681" y="1600"/>
                </a:lnTo>
                <a:lnTo>
                  <a:pt x="11520" y="60"/>
                </a:lnTo>
                <a:close/>
                <a:moveTo>
                  <a:pt x="11277" y="20"/>
                </a:moveTo>
                <a:lnTo>
                  <a:pt x="11237" y="0"/>
                </a:lnTo>
                <a:lnTo>
                  <a:pt x="10368" y="1600"/>
                </a:lnTo>
                <a:lnTo>
                  <a:pt x="10414" y="1600"/>
                </a:lnTo>
                <a:lnTo>
                  <a:pt x="11277" y="20"/>
                </a:lnTo>
                <a:close/>
                <a:moveTo>
                  <a:pt x="11520" y="305"/>
                </a:moveTo>
                <a:lnTo>
                  <a:pt x="11520" y="214"/>
                </a:lnTo>
                <a:lnTo>
                  <a:pt x="10767" y="1600"/>
                </a:lnTo>
                <a:lnTo>
                  <a:pt x="10814" y="1600"/>
                </a:lnTo>
                <a:lnTo>
                  <a:pt x="11520" y="305"/>
                </a:lnTo>
                <a:close/>
                <a:moveTo>
                  <a:pt x="11144" y="20"/>
                </a:moveTo>
                <a:lnTo>
                  <a:pt x="11104" y="0"/>
                </a:lnTo>
                <a:lnTo>
                  <a:pt x="10235" y="1600"/>
                </a:lnTo>
                <a:lnTo>
                  <a:pt x="10281" y="1600"/>
                </a:lnTo>
                <a:lnTo>
                  <a:pt x="11144" y="20"/>
                </a:lnTo>
                <a:close/>
                <a:moveTo>
                  <a:pt x="11520" y="1520"/>
                </a:moveTo>
                <a:lnTo>
                  <a:pt x="11520" y="1429"/>
                </a:lnTo>
                <a:lnTo>
                  <a:pt x="11427" y="1600"/>
                </a:lnTo>
                <a:lnTo>
                  <a:pt x="11477" y="1600"/>
                </a:lnTo>
                <a:lnTo>
                  <a:pt x="11520" y="1520"/>
                </a:lnTo>
                <a:close/>
                <a:moveTo>
                  <a:pt x="11520" y="549"/>
                </a:moveTo>
                <a:lnTo>
                  <a:pt x="11520" y="459"/>
                </a:lnTo>
                <a:lnTo>
                  <a:pt x="10901" y="1600"/>
                </a:lnTo>
                <a:lnTo>
                  <a:pt x="10947" y="1600"/>
                </a:lnTo>
                <a:lnTo>
                  <a:pt x="11520" y="549"/>
                </a:lnTo>
                <a:close/>
                <a:moveTo>
                  <a:pt x="6275" y="20"/>
                </a:moveTo>
                <a:lnTo>
                  <a:pt x="6235" y="0"/>
                </a:lnTo>
                <a:lnTo>
                  <a:pt x="5362" y="1600"/>
                </a:lnTo>
                <a:lnTo>
                  <a:pt x="5412" y="1600"/>
                </a:lnTo>
                <a:lnTo>
                  <a:pt x="6275" y="20"/>
                </a:lnTo>
                <a:close/>
                <a:moveTo>
                  <a:pt x="11520" y="1282"/>
                </a:moveTo>
                <a:lnTo>
                  <a:pt x="11520" y="1192"/>
                </a:lnTo>
                <a:lnTo>
                  <a:pt x="11300" y="1600"/>
                </a:lnTo>
                <a:lnTo>
                  <a:pt x="11347" y="1600"/>
                </a:lnTo>
                <a:lnTo>
                  <a:pt x="11520" y="1282"/>
                </a:lnTo>
                <a:close/>
                <a:moveTo>
                  <a:pt x="11520" y="793"/>
                </a:moveTo>
                <a:lnTo>
                  <a:pt x="11520" y="703"/>
                </a:lnTo>
                <a:lnTo>
                  <a:pt x="11034" y="1600"/>
                </a:lnTo>
                <a:lnTo>
                  <a:pt x="11080" y="1600"/>
                </a:lnTo>
                <a:lnTo>
                  <a:pt x="11520" y="793"/>
                </a:lnTo>
                <a:close/>
                <a:moveTo>
                  <a:pt x="9429" y="20"/>
                </a:moveTo>
                <a:lnTo>
                  <a:pt x="9392" y="0"/>
                </a:lnTo>
                <a:lnTo>
                  <a:pt x="8519" y="1600"/>
                </a:lnTo>
                <a:lnTo>
                  <a:pt x="8566" y="1600"/>
                </a:lnTo>
                <a:lnTo>
                  <a:pt x="9429" y="20"/>
                </a:lnTo>
                <a:close/>
                <a:moveTo>
                  <a:pt x="11520" y="1038"/>
                </a:moveTo>
                <a:lnTo>
                  <a:pt x="11520" y="947"/>
                </a:lnTo>
                <a:lnTo>
                  <a:pt x="11167" y="1600"/>
                </a:lnTo>
                <a:lnTo>
                  <a:pt x="11214" y="1600"/>
                </a:lnTo>
                <a:lnTo>
                  <a:pt x="11520" y="1038"/>
                </a:lnTo>
                <a:close/>
                <a:moveTo>
                  <a:pt x="9945" y="20"/>
                </a:moveTo>
                <a:lnTo>
                  <a:pt x="9905" y="0"/>
                </a:lnTo>
                <a:lnTo>
                  <a:pt x="9036" y="1600"/>
                </a:lnTo>
                <a:lnTo>
                  <a:pt x="9082" y="1600"/>
                </a:lnTo>
                <a:lnTo>
                  <a:pt x="9945" y="20"/>
                </a:lnTo>
                <a:close/>
                <a:moveTo>
                  <a:pt x="107" y="0"/>
                </a:moveTo>
                <a:lnTo>
                  <a:pt x="0" y="197"/>
                </a:lnTo>
                <a:lnTo>
                  <a:pt x="0" y="288"/>
                </a:lnTo>
                <a:lnTo>
                  <a:pt x="147" y="20"/>
                </a:lnTo>
                <a:lnTo>
                  <a:pt x="107" y="0"/>
                </a:lnTo>
                <a:close/>
                <a:moveTo>
                  <a:pt x="10877" y="20"/>
                </a:moveTo>
                <a:lnTo>
                  <a:pt x="10837" y="0"/>
                </a:lnTo>
                <a:lnTo>
                  <a:pt x="9968" y="1600"/>
                </a:lnTo>
                <a:lnTo>
                  <a:pt x="10015" y="1600"/>
                </a:lnTo>
                <a:lnTo>
                  <a:pt x="10877" y="20"/>
                </a:lnTo>
                <a:close/>
                <a:moveTo>
                  <a:pt x="9685" y="20"/>
                </a:moveTo>
                <a:lnTo>
                  <a:pt x="9648" y="0"/>
                </a:lnTo>
                <a:lnTo>
                  <a:pt x="8776" y="1600"/>
                </a:lnTo>
                <a:lnTo>
                  <a:pt x="8826" y="1600"/>
                </a:lnTo>
                <a:lnTo>
                  <a:pt x="9685" y="20"/>
                </a:lnTo>
                <a:close/>
                <a:moveTo>
                  <a:pt x="9558" y="20"/>
                </a:moveTo>
                <a:lnTo>
                  <a:pt x="9518" y="0"/>
                </a:lnTo>
                <a:lnTo>
                  <a:pt x="8646" y="1600"/>
                </a:lnTo>
                <a:lnTo>
                  <a:pt x="8696" y="1600"/>
                </a:lnTo>
                <a:lnTo>
                  <a:pt x="9558" y="20"/>
                </a:lnTo>
                <a:close/>
                <a:moveTo>
                  <a:pt x="10078" y="20"/>
                </a:moveTo>
                <a:lnTo>
                  <a:pt x="10038" y="0"/>
                </a:lnTo>
                <a:lnTo>
                  <a:pt x="9169" y="1600"/>
                </a:lnTo>
                <a:lnTo>
                  <a:pt x="9215" y="1600"/>
                </a:lnTo>
                <a:lnTo>
                  <a:pt x="10078" y="20"/>
                </a:lnTo>
                <a:close/>
                <a:moveTo>
                  <a:pt x="10611" y="20"/>
                </a:moveTo>
                <a:lnTo>
                  <a:pt x="10571" y="0"/>
                </a:lnTo>
                <a:lnTo>
                  <a:pt x="9702" y="1600"/>
                </a:lnTo>
                <a:lnTo>
                  <a:pt x="9748" y="1600"/>
                </a:lnTo>
                <a:lnTo>
                  <a:pt x="10611" y="20"/>
                </a:lnTo>
                <a:close/>
                <a:moveTo>
                  <a:pt x="10744" y="20"/>
                </a:moveTo>
                <a:lnTo>
                  <a:pt x="10704" y="0"/>
                </a:lnTo>
                <a:lnTo>
                  <a:pt x="9835" y="1600"/>
                </a:lnTo>
                <a:lnTo>
                  <a:pt x="9881" y="1600"/>
                </a:lnTo>
                <a:lnTo>
                  <a:pt x="10744" y="20"/>
                </a:lnTo>
                <a:close/>
                <a:moveTo>
                  <a:pt x="10344" y="20"/>
                </a:moveTo>
                <a:lnTo>
                  <a:pt x="10304" y="0"/>
                </a:lnTo>
                <a:lnTo>
                  <a:pt x="9435" y="1600"/>
                </a:lnTo>
                <a:lnTo>
                  <a:pt x="9482" y="1600"/>
                </a:lnTo>
                <a:lnTo>
                  <a:pt x="10344" y="20"/>
                </a:lnTo>
                <a:close/>
                <a:moveTo>
                  <a:pt x="10478" y="20"/>
                </a:moveTo>
                <a:lnTo>
                  <a:pt x="10438" y="0"/>
                </a:lnTo>
                <a:lnTo>
                  <a:pt x="9568" y="1600"/>
                </a:lnTo>
                <a:lnTo>
                  <a:pt x="9615" y="1600"/>
                </a:lnTo>
                <a:lnTo>
                  <a:pt x="10478" y="20"/>
                </a:lnTo>
                <a:close/>
                <a:moveTo>
                  <a:pt x="10211" y="20"/>
                </a:moveTo>
                <a:lnTo>
                  <a:pt x="10171" y="0"/>
                </a:lnTo>
                <a:lnTo>
                  <a:pt x="9302" y="1600"/>
                </a:lnTo>
                <a:lnTo>
                  <a:pt x="9349" y="1600"/>
                </a:lnTo>
                <a:lnTo>
                  <a:pt x="10211" y="20"/>
                </a:lnTo>
                <a:close/>
                <a:moveTo>
                  <a:pt x="9815" y="20"/>
                </a:moveTo>
                <a:lnTo>
                  <a:pt x="9778" y="0"/>
                </a:lnTo>
                <a:lnTo>
                  <a:pt x="8906" y="1600"/>
                </a:lnTo>
                <a:lnTo>
                  <a:pt x="8956" y="1600"/>
                </a:lnTo>
                <a:lnTo>
                  <a:pt x="9815" y="20"/>
                </a:lnTo>
                <a:close/>
                <a:moveTo>
                  <a:pt x="2278" y="20"/>
                </a:moveTo>
                <a:lnTo>
                  <a:pt x="2238" y="0"/>
                </a:lnTo>
                <a:lnTo>
                  <a:pt x="1365" y="1600"/>
                </a:lnTo>
                <a:lnTo>
                  <a:pt x="1415" y="1600"/>
                </a:lnTo>
                <a:lnTo>
                  <a:pt x="2278" y="20"/>
                </a:lnTo>
                <a:close/>
                <a:moveTo>
                  <a:pt x="2012" y="20"/>
                </a:moveTo>
                <a:lnTo>
                  <a:pt x="1972" y="0"/>
                </a:lnTo>
                <a:lnTo>
                  <a:pt x="1099" y="1600"/>
                </a:lnTo>
                <a:lnTo>
                  <a:pt x="1149" y="1600"/>
                </a:lnTo>
                <a:lnTo>
                  <a:pt x="2012" y="20"/>
                </a:lnTo>
                <a:close/>
                <a:moveTo>
                  <a:pt x="2145" y="20"/>
                </a:moveTo>
                <a:lnTo>
                  <a:pt x="2105" y="0"/>
                </a:lnTo>
                <a:lnTo>
                  <a:pt x="1232" y="1600"/>
                </a:lnTo>
                <a:lnTo>
                  <a:pt x="1282" y="1600"/>
                </a:lnTo>
                <a:lnTo>
                  <a:pt x="2145" y="20"/>
                </a:lnTo>
                <a:close/>
                <a:moveTo>
                  <a:pt x="1745" y="20"/>
                </a:moveTo>
                <a:lnTo>
                  <a:pt x="1705" y="0"/>
                </a:lnTo>
                <a:lnTo>
                  <a:pt x="833" y="1600"/>
                </a:lnTo>
                <a:lnTo>
                  <a:pt x="883" y="1600"/>
                </a:lnTo>
                <a:lnTo>
                  <a:pt x="1745" y="20"/>
                </a:lnTo>
                <a:close/>
                <a:moveTo>
                  <a:pt x="1878" y="20"/>
                </a:moveTo>
                <a:lnTo>
                  <a:pt x="1838" y="0"/>
                </a:lnTo>
                <a:lnTo>
                  <a:pt x="966" y="1600"/>
                </a:lnTo>
                <a:lnTo>
                  <a:pt x="1016" y="1600"/>
                </a:lnTo>
                <a:lnTo>
                  <a:pt x="1878" y="20"/>
                </a:lnTo>
                <a:close/>
                <a:moveTo>
                  <a:pt x="2411" y="20"/>
                </a:moveTo>
                <a:lnTo>
                  <a:pt x="2371" y="0"/>
                </a:lnTo>
                <a:lnTo>
                  <a:pt x="1499" y="1600"/>
                </a:lnTo>
                <a:lnTo>
                  <a:pt x="1549" y="1600"/>
                </a:lnTo>
                <a:lnTo>
                  <a:pt x="2411" y="20"/>
                </a:lnTo>
                <a:close/>
                <a:moveTo>
                  <a:pt x="1612" y="20"/>
                </a:moveTo>
                <a:lnTo>
                  <a:pt x="1572" y="0"/>
                </a:lnTo>
                <a:lnTo>
                  <a:pt x="699" y="1600"/>
                </a:lnTo>
                <a:lnTo>
                  <a:pt x="749" y="1600"/>
                </a:lnTo>
                <a:lnTo>
                  <a:pt x="1612" y="20"/>
                </a:lnTo>
                <a:close/>
                <a:moveTo>
                  <a:pt x="2944" y="20"/>
                </a:moveTo>
                <a:lnTo>
                  <a:pt x="2904" y="0"/>
                </a:lnTo>
                <a:lnTo>
                  <a:pt x="2032" y="1600"/>
                </a:lnTo>
                <a:lnTo>
                  <a:pt x="2082" y="1600"/>
                </a:lnTo>
                <a:lnTo>
                  <a:pt x="2944" y="20"/>
                </a:lnTo>
                <a:close/>
                <a:moveTo>
                  <a:pt x="2811" y="20"/>
                </a:moveTo>
                <a:lnTo>
                  <a:pt x="2771" y="0"/>
                </a:lnTo>
                <a:lnTo>
                  <a:pt x="1898" y="1600"/>
                </a:lnTo>
                <a:lnTo>
                  <a:pt x="1948" y="1600"/>
                </a:lnTo>
                <a:lnTo>
                  <a:pt x="2811" y="20"/>
                </a:lnTo>
                <a:close/>
                <a:moveTo>
                  <a:pt x="3077" y="20"/>
                </a:moveTo>
                <a:lnTo>
                  <a:pt x="3037" y="0"/>
                </a:lnTo>
                <a:lnTo>
                  <a:pt x="2165" y="1600"/>
                </a:lnTo>
                <a:lnTo>
                  <a:pt x="2215" y="1600"/>
                </a:lnTo>
                <a:lnTo>
                  <a:pt x="3077" y="20"/>
                </a:lnTo>
                <a:close/>
                <a:moveTo>
                  <a:pt x="2678" y="20"/>
                </a:moveTo>
                <a:lnTo>
                  <a:pt x="2638" y="0"/>
                </a:lnTo>
                <a:lnTo>
                  <a:pt x="1765" y="1600"/>
                </a:lnTo>
                <a:lnTo>
                  <a:pt x="1815" y="1600"/>
                </a:lnTo>
                <a:lnTo>
                  <a:pt x="2678" y="20"/>
                </a:lnTo>
                <a:close/>
                <a:moveTo>
                  <a:pt x="2544" y="20"/>
                </a:moveTo>
                <a:lnTo>
                  <a:pt x="2505" y="0"/>
                </a:lnTo>
                <a:lnTo>
                  <a:pt x="1632" y="1600"/>
                </a:lnTo>
                <a:lnTo>
                  <a:pt x="1682" y="1600"/>
                </a:lnTo>
                <a:lnTo>
                  <a:pt x="2544" y="20"/>
                </a:lnTo>
                <a:close/>
                <a:moveTo>
                  <a:pt x="506" y="0"/>
                </a:moveTo>
                <a:lnTo>
                  <a:pt x="0" y="931"/>
                </a:lnTo>
                <a:lnTo>
                  <a:pt x="0" y="1021"/>
                </a:lnTo>
                <a:lnTo>
                  <a:pt x="546" y="20"/>
                </a:lnTo>
                <a:lnTo>
                  <a:pt x="506" y="0"/>
                </a:lnTo>
                <a:close/>
                <a:moveTo>
                  <a:pt x="639" y="0"/>
                </a:moveTo>
                <a:lnTo>
                  <a:pt x="0" y="1175"/>
                </a:lnTo>
                <a:lnTo>
                  <a:pt x="0" y="1265"/>
                </a:lnTo>
                <a:lnTo>
                  <a:pt x="679" y="20"/>
                </a:lnTo>
                <a:lnTo>
                  <a:pt x="639" y="0"/>
                </a:lnTo>
                <a:close/>
                <a:moveTo>
                  <a:pt x="240" y="0"/>
                </a:moveTo>
                <a:lnTo>
                  <a:pt x="0" y="442"/>
                </a:lnTo>
                <a:lnTo>
                  <a:pt x="0" y="532"/>
                </a:lnTo>
                <a:lnTo>
                  <a:pt x="280" y="20"/>
                </a:lnTo>
                <a:lnTo>
                  <a:pt x="240" y="0"/>
                </a:lnTo>
                <a:close/>
                <a:moveTo>
                  <a:pt x="373" y="0"/>
                </a:moveTo>
                <a:lnTo>
                  <a:pt x="0" y="686"/>
                </a:lnTo>
                <a:lnTo>
                  <a:pt x="0" y="777"/>
                </a:lnTo>
                <a:lnTo>
                  <a:pt x="413" y="20"/>
                </a:lnTo>
                <a:lnTo>
                  <a:pt x="373" y="0"/>
                </a:lnTo>
                <a:close/>
                <a:moveTo>
                  <a:pt x="773" y="0"/>
                </a:moveTo>
                <a:lnTo>
                  <a:pt x="0" y="1419"/>
                </a:lnTo>
                <a:lnTo>
                  <a:pt x="0" y="1510"/>
                </a:lnTo>
                <a:lnTo>
                  <a:pt x="813" y="20"/>
                </a:lnTo>
                <a:lnTo>
                  <a:pt x="773" y="0"/>
                </a:lnTo>
                <a:close/>
                <a:moveTo>
                  <a:pt x="1079" y="20"/>
                </a:moveTo>
                <a:lnTo>
                  <a:pt x="1039" y="0"/>
                </a:lnTo>
                <a:lnTo>
                  <a:pt x="167" y="1600"/>
                </a:lnTo>
                <a:lnTo>
                  <a:pt x="216" y="1600"/>
                </a:lnTo>
                <a:lnTo>
                  <a:pt x="1079" y="20"/>
                </a:lnTo>
                <a:close/>
                <a:moveTo>
                  <a:pt x="1346" y="20"/>
                </a:moveTo>
                <a:lnTo>
                  <a:pt x="1306" y="0"/>
                </a:lnTo>
                <a:lnTo>
                  <a:pt x="433" y="1600"/>
                </a:lnTo>
                <a:lnTo>
                  <a:pt x="483" y="1600"/>
                </a:lnTo>
                <a:lnTo>
                  <a:pt x="1346" y="20"/>
                </a:lnTo>
                <a:close/>
                <a:moveTo>
                  <a:pt x="6141" y="20"/>
                </a:moveTo>
                <a:lnTo>
                  <a:pt x="6101" y="0"/>
                </a:lnTo>
                <a:lnTo>
                  <a:pt x="5229" y="1600"/>
                </a:lnTo>
                <a:lnTo>
                  <a:pt x="5279" y="1600"/>
                </a:lnTo>
                <a:lnTo>
                  <a:pt x="6141" y="20"/>
                </a:lnTo>
                <a:close/>
                <a:moveTo>
                  <a:pt x="946" y="20"/>
                </a:moveTo>
                <a:lnTo>
                  <a:pt x="906" y="0"/>
                </a:lnTo>
                <a:lnTo>
                  <a:pt x="33" y="1600"/>
                </a:lnTo>
                <a:lnTo>
                  <a:pt x="83" y="1600"/>
                </a:lnTo>
                <a:lnTo>
                  <a:pt x="946" y="20"/>
                </a:lnTo>
                <a:close/>
                <a:moveTo>
                  <a:pt x="1479" y="20"/>
                </a:moveTo>
                <a:lnTo>
                  <a:pt x="1439" y="0"/>
                </a:lnTo>
                <a:lnTo>
                  <a:pt x="566" y="1600"/>
                </a:lnTo>
                <a:lnTo>
                  <a:pt x="616" y="1600"/>
                </a:lnTo>
                <a:lnTo>
                  <a:pt x="1479" y="20"/>
                </a:lnTo>
                <a:close/>
                <a:moveTo>
                  <a:pt x="1212" y="20"/>
                </a:moveTo>
                <a:lnTo>
                  <a:pt x="1172" y="0"/>
                </a:lnTo>
                <a:lnTo>
                  <a:pt x="300" y="1600"/>
                </a:lnTo>
                <a:lnTo>
                  <a:pt x="350" y="1600"/>
                </a:lnTo>
                <a:lnTo>
                  <a:pt x="1212" y="20"/>
                </a:lnTo>
                <a:close/>
                <a:moveTo>
                  <a:pt x="5209" y="20"/>
                </a:moveTo>
                <a:lnTo>
                  <a:pt x="5169" y="0"/>
                </a:lnTo>
                <a:lnTo>
                  <a:pt x="4296" y="1600"/>
                </a:lnTo>
                <a:lnTo>
                  <a:pt x="4346" y="1600"/>
                </a:lnTo>
                <a:lnTo>
                  <a:pt x="5209" y="20"/>
                </a:lnTo>
                <a:close/>
                <a:moveTo>
                  <a:pt x="4676" y="20"/>
                </a:moveTo>
                <a:lnTo>
                  <a:pt x="4636" y="0"/>
                </a:lnTo>
                <a:lnTo>
                  <a:pt x="3763" y="1600"/>
                </a:lnTo>
                <a:lnTo>
                  <a:pt x="3813" y="1600"/>
                </a:lnTo>
                <a:lnTo>
                  <a:pt x="4676" y="20"/>
                </a:lnTo>
                <a:close/>
                <a:moveTo>
                  <a:pt x="4809" y="20"/>
                </a:moveTo>
                <a:lnTo>
                  <a:pt x="4769" y="0"/>
                </a:lnTo>
                <a:lnTo>
                  <a:pt x="3897" y="1600"/>
                </a:lnTo>
                <a:lnTo>
                  <a:pt x="3947" y="1600"/>
                </a:lnTo>
                <a:lnTo>
                  <a:pt x="4809" y="20"/>
                </a:lnTo>
                <a:close/>
                <a:moveTo>
                  <a:pt x="5342" y="20"/>
                </a:moveTo>
                <a:lnTo>
                  <a:pt x="5302" y="0"/>
                </a:lnTo>
                <a:lnTo>
                  <a:pt x="4430" y="1600"/>
                </a:lnTo>
                <a:lnTo>
                  <a:pt x="4479" y="1600"/>
                </a:lnTo>
                <a:lnTo>
                  <a:pt x="5342" y="20"/>
                </a:lnTo>
                <a:close/>
                <a:moveTo>
                  <a:pt x="4942" y="20"/>
                </a:moveTo>
                <a:lnTo>
                  <a:pt x="4902" y="0"/>
                </a:lnTo>
                <a:lnTo>
                  <a:pt x="4030" y="1600"/>
                </a:lnTo>
                <a:lnTo>
                  <a:pt x="4080" y="1600"/>
                </a:lnTo>
                <a:lnTo>
                  <a:pt x="4942" y="20"/>
                </a:lnTo>
                <a:close/>
                <a:moveTo>
                  <a:pt x="5076" y="20"/>
                </a:moveTo>
                <a:lnTo>
                  <a:pt x="5036" y="0"/>
                </a:lnTo>
                <a:lnTo>
                  <a:pt x="4163" y="1600"/>
                </a:lnTo>
                <a:lnTo>
                  <a:pt x="4213" y="1600"/>
                </a:lnTo>
                <a:lnTo>
                  <a:pt x="5076" y="20"/>
                </a:lnTo>
                <a:close/>
                <a:moveTo>
                  <a:pt x="5875" y="20"/>
                </a:moveTo>
                <a:lnTo>
                  <a:pt x="5835" y="0"/>
                </a:lnTo>
                <a:lnTo>
                  <a:pt x="4962" y="1600"/>
                </a:lnTo>
                <a:lnTo>
                  <a:pt x="5012" y="1600"/>
                </a:lnTo>
                <a:lnTo>
                  <a:pt x="5875" y="20"/>
                </a:lnTo>
                <a:close/>
                <a:moveTo>
                  <a:pt x="5475" y="20"/>
                </a:moveTo>
                <a:lnTo>
                  <a:pt x="5435" y="0"/>
                </a:lnTo>
                <a:lnTo>
                  <a:pt x="4563" y="1600"/>
                </a:lnTo>
                <a:lnTo>
                  <a:pt x="4613" y="1600"/>
                </a:lnTo>
                <a:lnTo>
                  <a:pt x="5475" y="20"/>
                </a:lnTo>
                <a:close/>
                <a:moveTo>
                  <a:pt x="3211" y="20"/>
                </a:moveTo>
                <a:lnTo>
                  <a:pt x="3171" y="0"/>
                </a:lnTo>
                <a:lnTo>
                  <a:pt x="2298" y="1600"/>
                </a:lnTo>
                <a:lnTo>
                  <a:pt x="2348" y="1600"/>
                </a:lnTo>
                <a:lnTo>
                  <a:pt x="3211" y="20"/>
                </a:lnTo>
                <a:close/>
                <a:moveTo>
                  <a:pt x="5742" y="20"/>
                </a:moveTo>
                <a:lnTo>
                  <a:pt x="5702" y="0"/>
                </a:lnTo>
                <a:lnTo>
                  <a:pt x="4829" y="1600"/>
                </a:lnTo>
                <a:lnTo>
                  <a:pt x="4879" y="1600"/>
                </a:lnTo>
                <a:lnTo>
                  <a:pt x="5742" y="20"/>
                </a:lnTo>
                <a:close/>
                <a:moveTo>
                  <a:pt x="5609" y="20"/>
                </a:moveTo>
                <a:lnTo>
                  <a:pt x="5569" y="0"/>
                </a:lnTo>
                <a:lnTo>
                  <a:pt x="4696" y="1600"/>
                </a:lnTo>
                <a:lnTo>
                  <a:pt x="4746" y="1600"/>
                </a:lnTo>
                <a:lnTo>
                  <a:pt x="5609" y="20"/>
                </a:lnTo>
                <a:close/>
                <a:moveTo>
                  <a:pt x="6008" y="20"/>
                </a:moveTo>
                <a:lnTo>
                  <a:pt x="5968" y="0"/>
                </a:lnTo>
                <a:lnTo>
                  <a:pt x="5096" y="1600"/>
                </a:lnTo>
                <a:lnTo>
                  <a:pt x="5146" y="1600"/>
                </a:lnTo>
                <a:lnTo>
                  <a:pt x="6008" y="20"/>
                </a:lnTo>
                <a:close/>
                <a:moveTo>
                  <a:pt x="3477" y="20"/>
                </a:moveTo>
                <a:lnTo>
                  <a:pt x="3437" y="0"/>
                </a:lnTo>
                <a:lnTo>
                  <a:pt x="2564" y="1600"/>
                </a:lnTo>
                <a:lnTo>
                  <a:pt x="2614" y="1600"/>
                </a:lnTo>
                <a:lnTo>
                  <a:pt x="3477" y="20"/>
                </a:lnTo>
                <a:close/>
                <a:moveTo>
                  <a:pt x="3610" y="20"/>
                </a:moveTo>
                <a:lnTo>
                  <a:pt x="3570" y="0"/>
                </a:lnTo>
                <a:lnTo>
                  <a:pt x="2698" y="1600"/>
                </a:lnTo>
                <a:lnTo>
                  <a:pt x="2748" y="1600"/>
                </a:lnTo>
                <a:lnTo>
                  <a:pt x="3610" y="20"/>
                </a:lnTo>
                <a:close/>
                <a:moveTo>
                  <a:pt x="3743" y="20"/>
                </a:moveTo>
                <a:lnTo>
                  <a:pt x="3703" y="0"/>
                </a:lnTo>
                <a:lnTo>
                  <a:pt x="2831" y="1600"/>
                </a:lnTo>
                <a:lnTo>
                  <a:pt x="2881" y="1600"/>
                </a:lnTo>
                <a:lnTo>
                  <a:pt x="3743" y="20"/>
                </a:lnTo>
                <a:close/>
                <a:moveTo>
                  <a:pt x="4543" y="20"/>
                </a:moveTo>
                <a:lnTo>
                  <a:pt x="4503" y="0"/>
                </a:lnTo>
                <a:lnTo>
                  <a:pt x="3630" y="1600"/>
                </a:lnTo>
                <a:lnTo>
                  <a:pt x="3680" y="1600"/>
                </a:lnTo>
                <a:lnTo>
                  <a:pt x="4543" y="20"/>
                </a:lnTo>
                <a:close/>
                <a:moveTo>
                  <a:pt x="3344" y="20"/>
                </a:moveTo>
                <a:lnTo>
                  <a:pt x="3304" y="0"/>
                </a:lnTo>
                <a:lnTo>
                  <a:pt x="2431" y="1600"/>
                </a:lnTo>
                <a:lnTo>
                  <a:pt x="2481" y="1600"/>
                </a:lnTo>
                <a:lnTo>
                  <a:pt x="3344" y="20"/>
                </a:lnTo>
                <a:close/>
                <a:moveTo>
                  <a:pt x="4010" y="20"/>
                </a:moveTo>
                <a:lnTo>
                  <a:pt x="3970" y="0"/>
                </a:lnTo>
                <a:lnTo>
                  <a:pt x="3097" y="1600"/>
                </a:lnTo>
                <a:lnTo>
                  <a:pt x="3147" y="1600"/>
                </a:lnTo>
                <a:lnTo>
                  <a:pt x="4010" y="20"/>
                </a:lnTo>
                <a:close/>
                <a:moveTo>
                  <a:pt x="4276" y="20"/>
                </a:moveTo>
                <a:lnTo>
                  <a:pt x="4236" y="0"/>
                </a:lnTo>
                <a:lnTo>
                  <a:pt x="3364" y="1600"/>
                </a:lnTo>
                <a:lnTo>
                  <a:pt x="3414" y="1600"/>
                </a:lnTo>
                <a:lnTo>
                  <a:pt x="4276" y="20"/>
                </a:lnTo>
                <a:close/>
                <a:moveTo>
                  <a:pt x="4143" y="20"/>
                </a:moveTo>
                <a:lnTo>
                  <a:pt x="4103" y="0"/>
                </a:lnTo>
                <a:lnTo>
                  <a:pt x="3231" y="1600"/>
                </a:lnTo>
                <a:lnTo>
                  <a:pt x="3281" y="1600"/>
                </a:lnTo>
                <a:lnTo>
                  <a:pt x="4143" y="20"/>
                </a:lnTo>
                <a:close/>
                <a:moveTo>
                  <a:pt x="4410" y="20"/>
                </a:moveTo>
                <a:lnTo>
                  <a:pt x="4370" y="0"/>
                </a:lnTo>
                <a:lnTo>
                  <a:pt x="3497" y="1600"/>
                </a:lnTo>
                <a:lnTo>
                  <a:pt x="3547" y="1600"/>
                </a:lnTo>
                <a:lnTo>
                  <a:pt x="4410" y="20"/>
                </a:lnTo>
                <a:close/>
                <a:moveTo>
                  <a:pt x="3877" y="20"/>
                </a:moveTo>
                <a:lnTo>
                  <a:pt x="3837" y="0"/>
                </a:lnTo>
                <a:lnTo>
                  <a:pt x="2964" y="1600"/>
                </a:lnTo>
                <a:lnTo>
                  <a:pt x="3014" y="1600"/>
                </a:lnTo>
                <a:lnTo>
                  <a:pt x="3877" y="2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3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6D875A9-6442-BCAD-DA14-97BF87B34E33}"/>
              </a:ext>
            </a:extLst>
          </p:cNvPr>
          <p:cNvSpPr/>
          <p:nvPr/>
        </p:nvSpPr>
        <p:spPr>
          <a:xfrm>
            <a:off x="0" y="7715307"/>
            <a:ext cx="18288000" cy="4840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Title 1">
            <a:extLst>
              <a:ext uri="{FF2B5EF4-FFF2-40B4-BE49-F238E27FC236}">
                <a16:creationId xmlns:a16="http://schemas.microsoft.com/office/drawing/2014/main" id="{0C08DCBB-BC92-D509-8B6A-5F3921A28758}"/>
              </a:ext>
            </a:extLst>
          </p:cNvPr>
          <p:cNvSpPr txBox="1">
            <a:spLocks/>
          </p:cNvSpPr>
          <p:nvPr/>
        </p:nvSpPr>
        <p:spPr>
          <a:xfrm>
            <a:off x="2013208" y="4354166"/>
            <a:ext cx="14261584" cy="20120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3716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lang="en-US" sz="10200" b="0" i="0" kern="1200" cap="all" spc="-15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>
              <a:lnSpc>
                <a:spcPts val="8000"/>
              </a:lnSpc>
            </a:pPr>
            <a:r>
              <a:rPr lang="en-US" sz="10000" b="1" spc="200" dirty="0">
                <a:solidFill>
                  <a:schemeClr val="tx1">
                    <a:lumMod val="95000"/>
                  </a:schemeClr>
                </a:solidFill>
                <a:latin typeface="Trebuchet MS" panose="020B0603020202020204" pitchFamily="34" charset="0"/>
                <a:cs typeface="Poppins" panose="00000500000000000000" pitchFamily="2" charset="0"/>
              </a:rPr>
              <a:t>CALLING</a:t>
            </a:r>
            <a:r>
              <a:rPr lang="en-US" sz="10000" b="1" spc="200" dirty="0">
                <a:solidFill>
                  <a:schemeClr val="tx1"/>
                </a:solidFill>
                <a:latin typeface="Trebuchet MS" panose="020B0603020202020204" pitchFamily="34" charset="0"/>
                <a:cs typeface="Poppins" panose="00000500000000000000" pitchFamily="2" charset="0"/>
              </a:rPr>
              <a:t> </a:t>
            </a:r>
            <a:r>
              <a:rPr lang="en-US" sz="10000" spc="200" dirty="0">
                <a:solidFill>
                  <a:schemeClr val="accent2"/>
                </a:solidFill>
                <a:latin typeface="Trebuchet MS" panose="020B0603020202020204" pitchFamily="34" charset="0"/>
                <a:cs typeface="Poppins" panose="00000500000000000000" pitchFamily="2" charset="0"/>
              </a:rPr>
              <a:t>CARD</a:t>
            </a:r>
          </a:p>
        </p:txBody>
      </p:sp>
      <p:sp>
        <p:nvSpPr>
          <p:cNvPr id="134" name="Title 1">
            <a:extLst>
              <a:ext uri="{FF2B5EF4-FFF2-40B4-BE49-F238E27FC236}">
                <a16:creationId xmlns:a16="http://schemas.microsoft.com/office/drawing/2014/main" id="{583ADDB0-30A5-7B0C-19DB-7D06BFB12A64}"/>
              </a:ext>
            </a:extLst>
          </p:cNvPr>
          <p:cNvSpPr txBox="1">
            <a:spLocks/>
          </p:cNvSpPr>
          <p:nvPr/>
        </p:nvSpPr>
        <p:spPr>
          <a:xfrm>
            <a:off x="2636883" y="5991726"/>
            <a:ext cx="13014233" cy="11845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3716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lang="en-US" sz="10200" b="0" i="0" kern="1200" cap="all" spc="-15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>
              <a:lnSpc>
                <a:spcPts val="8000"/>
              </a:lnSpc>
            </a:pPr>
            <a:r>
              <a:rPr lang="en-US" sz="5500" spc="200" dirty="0">
                <a:solidFill>
                  <a:schemeClr val="accent3"/>
                </a:solidFill>
                <a:latin typeface="Avenir Next LT Pro" panose="020B0504020202020204" pitchFamily="34" charset="0"/>
                <a:cs typeface="Poppins" panose="00000500000000000000" pitchFamily="2" charset="0"/>
              </a:rPr>
              <a:t>YOUR SUBTEXT</a:t>
            </a:r>
          </a:p>
        </p:txBody>
      </p:sp>
      <p:sp>
        <p:nvSpPr>
          <p:cNvPr id="142" name="Freeform: Shape 141">
            <a:extLst>
              <a:ext uri="{FF2B5EF4-FFF2-40B4-BE49-F238E27FC236}">
                <a16:creationId xmlns:a16="http://schemas.microsoft.com/office/drawing/2014/main" id="{B2454C1C-A855-96D7-47BD-EADE5E66A218}"/>
              </a:ext>
            </a:extLst>
          </p:cNvPr>
          <p:cNvSpPr/>
          <p:nvPr/>
        </p:nvSpPr>
        <p:spPr>
          <a:xfrm>
            <a:off x="8124510" y="3081721"/>
            <a:ext cx="2038981" cy="1459014"/>
          </a:xfrm>
          <a:custGeom>
            <a:avLst/>
            <a:gdLst>
              <a:gd name="connsiteX0" fmla="*/ 1305735 w 3146156"/>
              <a:gd name="connsiteY0" fmla="*/ 0 h 2251266"/>
              <a:gd name="connsiteX1" fmla="*/ 1840422 w 3146156"/>
              <a:gd name="connsiteY1" fmla="*/ 0 h 2251266"/>
              <a:gd name="connsiteX2" fmla="*/ 3146156 w 3146156"/>
              <a:gd name="connsiteY2" fmla="*/ 2251266 h 2251266"/>
              <a:gd name="connsiteX3" fmla="*/ 2613826 w 3146156"/>
              <a:gd name="connsiteY3" fmla="*/ 2251266 h 2251266"/>
              <a:gd name="connsiteX4" fmla="*/ 1569602 w 3146156"/>
              <a:gd name="connsiteY4" fmla="*/ 450881 h 2251266"/>
              <a:gd name="connsiteX5" fmla="*/ 525379 w 3146156"/>
              <a:gd name="connsiteY5" fmla="*/ 2251266 h 2251266"/>
              <a:gd name="connsiteX6" fmla="*/ 0 w 3146156"/>
              <a:gd name="connsiteY6" fmla="*/ 2251266 h 2251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46156" h="2251266">
                <a:moveTo>
                  <a:pt x="1305735" y="0"/>
                </a:moveTo>
                <a:lnTo>
                  <a:pt x="1840422" y="0"/>
                </a:lnTo>
                <a:lnTo>
                  <a:pt x="3146156" y="2251266"/>
                </a:lnTo>
                <a:lnTo>
                  <a:pt x="2613826" y="2251266"/>
                </a:lnTo>
                <a:lnTo>
                  <a:pt x="1569602" y="450881"/>
                </a:lnTo>
                <a:lnTo>
                  <a:pt x="525379" y="2251266"/>
                </a:lnTo>
                <a:lnTo>
                  <a:pt x="0" y="225126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3" name="Isosceles Triangle 142">
            <a:extLst>
              <a:ext uri="{FF2B5EF4-FFF2-40B4-BE49-F238E27FC236}">
                <a16:creationId xmlns:a16="http://schemas.microsoft.com/office/drawing/2014/main" id="{C572C05C-7B06-F2EE-037F-BF7F331B5BBA}"/>
              </a:ext>
            </a:extLst>
          </p:cNvPr>
          <p:cNvSpPr/>
          <p:nvPr/>
        </p:nvSpPr>
        <p:spPr>
          <a:xfrm rot="10800000">
            <a:off x="8860842" y="4071549"/>
            <a:ext cx="554696" cy="478186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4403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p14:dur="10" advTm="4000"/>
    </mc:Choice>
    <mc:Fallback>
      <p:transition advTm="4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6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6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1" presetClass="entr" presetSubtype="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8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8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 animBg="1"/>
      <p:bldP spid="130" grpId="0" animBg="1"/>
      <p:bldP spid="16" grpId="0" animBg="1"/>
      <p:bldP spid="132" grpId="0" animBg="1"/>
      <p:bldP spid="15" grpId="0" animBg="1"/>
      <p:bldP spid="133" grpId="0"/>
      <p:bldP spid="134" grpId="0"/>
      <p:bldP spid="142" grpId="0" animBg="1"/>
      <p:bldP spid="14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105">
            <a:extLst>
              <a:ext uri="{FF2B5EF4-FFF2-40B4-BE49-F238E27FC236}">
                <a16:creationId xmlns:a16="http://schemas.microsoft.com/office/drawing/2014/main" id="{1B692857-6694-5C86-3990-C7CC98D10F6A}"/>
              </a:ext>
            </a:extLst>
          </p:cNvPr>
          <p:cNvSpPr>
            <a:spLocks noEditPoints="1"/>
          </p:cNvSpPr>
          <p:nvPr/>
        </p:nvSpPr>
        <p:spPr bwMode="auto">
          <a:xfrm flipH="1">
            <a:off x="-3" y="8995833"/>
            <a:ext cx="9934834" cy="1291167"/>
          </a:xfrm>
          <a:custGeom>
            <a:avLst/>
            <a:gdLst>
              <a:gd name="T0" fmla="*/ 7617 w 11520"/>
              <a:gd name="T1" fmla="*/ 1600 h 1600"/>
              <a:gd name="T2" fmla="*/ 8140 w 11520"/>
              <a:gd name="T3" fmla="*/ 20 h 1600"/>
              <a:gd name="T4" fmla="*/ 7144 w 11520"/>
              <a:gd name="T5" fmla="*/ 1600 h 1600"/>
              <a:gd name="T6" fmla="*/ 9002 w 11520"/>
              <a:gd name="T7" fmla="*/ 0 h 1600"/>
              <a:gd name="T8" fmla="*/ 9169 w 11520"/>
              <a:gd name="T9" fmla="*/ 20 h 1600"/>
              <a:gd name="T10" fmla="*/ 6961 w 11520"/>
              <a:gd name="T11" fmla="*/ 1600 h 1600"/>
              <a:gd name="T12" fmla="*/ 6541 w 11520"/>
              <a:gd name="T13" fmla="*/ 20 h 1600"/>
              <a:gd name="T14" fmla="*/ 6078 w 11520"/>
              <a:gd name="T15" fmla="*/ 1600 h 1600"/>
              <a:gd name="T16" fmla="*/ 6634 w 11520"/>
              <a:gd name="T17" fmla="*/ 0 h 1600"/>
              <a:gd name="T18" fmla="*/ 6408 w 11520"/>
              <a:gd name="T19" fmla="*/ 20 h 1600"/>
              <a:gd name="T20" fmla="*/ 6161 w 11520"/>
              <a:gd name="T21" fmla="*/ 1600 h 1600"/>
              <a:gd name="T22" fmla="*/ 7607 w 11520"/>
              <a:gd name="T23" fmla="*/ 20 h 1600"/>
              <a:gd name="T24" fmla="*/ 6611 w 11520"/>
              <a:gd name="T25" fmla="*/ 1600 h 1600"/>
              <a:gd name="T26" fmla="*/ 7300 w 11520"/>
              <a:gd name="T27" fmla="*/ 0 h 1600"/>
              <a:gd name="T28" fmla="*/ 11011 w 11520"/>
              <a:gd name="T29" fmla="*/ 20 h 1600"/>
              <a:gd name="T30" fmla="*/ 11503 w 11520"/>
              <a:gd name="T31" fmla="*/ 0 h 1600"/>
              <a:gd name="T32" fmla="*/ 11277 w 11520"/>
              <a:gd name="T33" fmla="*/ 20 h 1600"/>
              <a:gd name="T34" fmla="*/ 10235 w 11520"/>
              <a:gd name="T35" fmla="*/ 1600 h 1600"/>
              <a:gd name="T36" fmla="*/ 11520 w 11520"/>
              <a:gd name="T37" fmla="*/ 549 h 1600"/>
              <a:gd name="T38" fmla="*/ 5412 w 11520"/>
              <a:gd name="T39" fmla="*/ 1600 h 1600"/>
              <a:gd name="T40" fmla="*/ 11520 w 11520"/>
              <a:gd name="T41" fmla="*/ 703 h 1600"/>
              <a:gd name="T42" fmla="*/ 9429 w 11520"/>
              <a:gd name="T43" fmla="*/ 20 h 1600"/>
              <a:gd name="T44" fmla="*/ 9036 w 11520"/>
              <a:gd name="T45" fmla="*/ 1600 h 1600"/>
              <a:gd name="T46" fmla="*/ 10877 w 11520"/>
              <a:gd name="T47" fmla="*/ 20 h 1600"/>
              <a:gd name="T48" fmla="*/ 8826 w 11520"/>
              <a:gd name="T49" fmla="*/ 1600 h 1600"/>
              <a:gd name="T50" fmla="*/ 10038 w 11520"/>
              <a:gd name="T51" fmla="*/ 0 h 1600"/>
              <a:gd name="T52" fmla="*/ 10611 w 11520"/>
              <a:gd name="T53" fmla="*/ 20 h 1600"/>
              <a:gd name="T54" fmla="*/ 9435 w 11520"/>
              <a:gd name="T55" fmla="*/ 1600 h 1600"/>
              <a:gd name="T56" fmla="*/ 10211 w 11520"/>
              <a:gd name="T57" fmla="*/ 20 h 1600"/>
              <a:gd name="T58" fmla="*/ 8956 w 11520"/>
              <a:gd name="T59" fmla="*/ 1600 h 1600"/>
              <a:gd name="T60" fmla="*/ 1972 w 11520"/>
              <a:gd name="T61" fmla="*/ 0 h 1600"/>
              <a:gd name="T62" fmla="*/ 2145 w 11520"/>
              <a:gd name="T63" fmla="*/ 20 h 1600"/>
              <a:gd name="T64" fmla="*/ 966 w 11520"/>
              <a:gd name="T65" fmla="*/ 1600 h 1600"/>
              <a:gd name="T66" fmla="*/ 1612 w 11520"/>
              <a:gd name="T67" fmla="*/ 20 h 1600"/>
              <a:gd name="T68" fmla="*/ 2082 w 11520"/>
              <a:gd name="T69" fmla="*/ 1600 h 1600"/>
              <a:gd name="T70" fmla="*/ 3037 w 11520"/>
              <a:gd name="T71" fmla="*/ 0 h 1600"/>
              <a:gd name="T72" fmla="*/ 2678 w 11520"/>
              <a:gd name="T73" fmla="*/ 20 h 1600"/>
              <a:gd name="T74" fmla="*/ 0 w 11520"/>
              <a:gd name="T75" fmla="*/ 1021 h 1600"/>
              <a:gd name="T76" fmla="*/ 240 w 11520"/>
              <a:gd name="T77" fmla="*/ 0 h 1600"/>
              <a:gd name="T78" fmla="*/ 413 w 11520"/>
              <a:gd name="T79" fmla="*/ 20 h 1600"/>
              <a:gd name="T80" fmla="*/ 1039 w 11520"/>
              <a:gd name="T81" fmla="*/ 0 h 1600"/>
              <a:gd name="T82" fmla="*/ 1346 w 11520"/>
              <a:gd name="T83" fmla="*/ 20 h 1600"/>
              <a:gd name="T84" fmla="*/ 33 w 11520"/>
              <a:gd name="T85" fmla="*/ 1600 h 1600"/>
              <a:gd name="T86" fmla="*/ 1212 w 11520"/>
              <a:gd name="T87" fmla="*/ 20 h 1600"/>
              <a:gd name="T88" fmla="*/ 4346 w 11520"/>
              <a:gd name="T89" fmla="*/ 1600 h 1600"/>
              <a:gd name="T90" fmla="*/ 4769 w 11520"/>
              <a:gd name="T91" fmla="*/ 0 h 1600"/>
              <a:gd name="T92" fmla="*/ 5342 w 11520"/>
              <a:gd name="T93" fmla="*/ 20 h 1600"/>
              <a:gd name="T94" fmla="*/ 4163 w 11520"/>
              <a:gd name="T95" fmla="*/ 1600 h 1600"/>
              <a:gd name="T96" fmla="*/ 5475 w 11520"/>
              <a:gd name="T97" fmla="*/ 20 h 1600"/>
              <a:gd name="T98" fmla="*/ 2348 w 11520"/>
              <a:gd name="T99" fmla="*/ 1600 h 1600"/>
              <a:gd name="T100" fmla="*/ 5569 w 11520"/>
              <a:gd name="T101" fmla="*/ 0 h 1600"/>
              <a:gd name="T102" fmla="*/ 6008 w 11520"/>
              <a:gd name="T103" fmla="*/ 20 h 1600"/>
              <a:gd name="T104" fmla="*/ 2698 w 11520"/>
              <a:gd name="T105" fmla="*/ 1600 h 1600"/>
              <a:gd name="T106" fmla="*/ 4543 w 11520"/>
              <a:gd name="T107" fmla="*/ 20 h 1600"/>
              <a:gd name="T108" fmla="*/ 2481 w 11520"/>
              <a:gd name="T109" fmla="*/ 1600 h 1600"/>
              <a:gd name="T110" fmla="*/ 4236 w 11520"/>
              <a:gd name="T111" fmla="*/ 0 h 1600"/>
              <a:gd name="T112" fmla="*/ 4143 w 11520"/>
              <a:gd name="T113" fmla="*/ 20 h 1600"/>
              <a:gd name="T114" fmla="*/ 2964 w 11520"/>
              <a:gd name="T115" fmla="*/ 1600 h 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1520" h="1600">
                <a:moveTo>
                  <a:pt x="7537" y="1600"/>
                </a:moveTo>
                <a:lnTo>
                  <a:pt x="7487" y="1600"/>
                </a:lnTo>
                <a:lnTo>
                  <a:pt x="8359" y="0"/>
                </a:lnTo>
                <a:lnTo>
                  <a:pt x="8396" y="20"/>
                </a:lnTo>
                <a:lnTo>
                  <a:pt x="7537" y="1600"/>
                </a:lnTo>
                <a:close/>
                <a:moveTo>
                  <a:pt x="8526" y="20"/>
                </a:moveTo>
                <a:lnTo>
                  <a:pt x="8486" y="0"/>
                </a:lnTo>
                <a:lnTo>
                  <a:pt x="7617" y="1600"/>
                </a:lnTo>
                <a:lnTo>
                  <a:pt x="7663" y="1600"/>
                </a:lnTo>
                <a:lnTo>
                  <a:pt x="8526" y="20"/>
                </a:lnTo>
                <a:close/>
                <a:moveTo>
                  <a:pt x="8266" y="20"/>
                </a:moveTo>
                <a:lnTo>
                  <a:pt x="8230" y="0"/>
                </a:lnTo>
                <a:lnTo>
                  <a:pt x="7357" y="1600"/>
                </a:lnTo>
                <a:lnTo>
                  <a:pt x="7407" y="1600"/>
                </a:lnTo>
                <a:lnTo>
                  <a:pt x="8266" y="20"/>
                </a:lnTo>
                <a:close/>
                <a:moveTo>
                  <a:pt x="8140" y="20"/>
                </a:moveTo>
                <a:lnTo>
                  <a:pt x="8100" y="0"/>
                </a:lnTo>
                <a:lnTo>
                  <a:pt x="7227" y="1600"/>
                </a:lnTo>
                <a:lnTo>
                  <a:pt x="7277" y="1600"/>
                </a:lnTo>
                <a:lnTo>
                  <a:pt x="8140" y="20"/>
                </a:lnTo>
                <a:close/>
                <a:moveTo>
                  <a:pt x="8006" y="20"/>
                </a:moveTo>
                <a:lnTo>
                  <a:pt x="7966" y="0"/>
                </a:lnTo>
                <a:lnTo>
                  <a:pt x="7094" y="1600"/>
                </a:lnTo>
                <a:lnTo>
                  <a:pt x="7144" y="1600"/>
                </a:lnTo>
                <a:lnTo>
                  <a:pt x="8006" y="20"/>
                </a:lnTo>
                <a:close/>
                <a:moveTo>
                  <a:pt x="8782" y="20"/>
                </a:moveTo>
                <a:lnTo>
                  <a:pt x="8746" y="0"/>
                </a:lnTo>
                <a:lnTo>
                  <a:pt x="7873" y="1600"/>
                </a:lnTo>
                <a:lnTo>
                  <a:pt x="7923" y="1600"/>
                </a:lnTo>
                <a:lnTo>
                  <a:pt x="8782" y="20"/>
                </a:lnTo>
                <a:close/>
                <a:moveTo>
                  <a:pt x="9042" y="20"/>
                </a:moveTo>
                <a:lnTo>
                  <a:pt x="9002" y="0"/>
                </a:lnTo>
                <a:lnTo>
                  <a:pt x="8130" y="1600"/>
                </a:lnTo>
                <a:lnTo>
                  <a:pt x="8180" y="1600"/>
                </a:lnTo>
                <a:lnTo>
                  <a:pt x="9042" y="20"/>
                </a:lnTo>
                <a:close/>
                <a:moveTo>
                  <a:pt x="9169" y="20"/>
                </a:moveTo>
                <a:lnTo>
                  <a:pt x="9132" y="0"/>
                </a:lnTo>
                <a:lnTo>
                  <a:pt x="8260" y="1600"/>
                </a:lnTo>
                <a:lnTo>
                  <a:pt x="8310" y="1600"/>
                </a:lnTo>
                <a:lnTo>
                  <a:pt x="9169" y="20"/>
                </a:lnTo>
                <a:close/>
                <a:moveTo>
                  <a:pt x="8656" y="20"/>
                </a:moveTo>
                <a:lnTo>
                  <a:pt x="8616" y="0"/>
                </a:lnTo>
                <a:lnTo>
                  <a:pt x="7743" y="1600"/>
                </a:lnTo>
                <a:lnTo>
                  <a:pt x="7793" y="1600"/>
                </a:lnTo>
                <a:lnTo>
                  <a:pt x="8656" y="20"/>
                </a:lnTo>
                <a:close/>
                <a:moveTo>
                  <a:pt x="7873" y="20"/>
                </a:moveTo>
                <a:lnTo>
                  <a:pt x="7833" y="0"/>
                </a:lnTo>
                <a:lnTo>
                  <a:pt x="6961" y="1600"/>
                </a:lnTo>
                <a:lnTo>
                  <a:pt x="7011" y="1600"/>
                </a:lnTo>
                <a:lnTo>
                  <a:pt x="7873" y="20"/>
                </a:lnTo>
                <a:close/>
                <a:moveTo>
                  <a:pt x="8912" y="20"/>
                </a:moveTo>
                <a:lnTo>
                  <a:pt x="8876" y="0"/>
                </a:lnTo>
                <a:lnTo>
                  <a:pt x="8003" y="1600"/>
                </a:lnTo>
                <a:lnTo>
                  <a:pt x="8053" y="1600"/>
                </a:lnTo>
                <a:lnTo>
                  <a:pt x="8912" y="20"/>
                </a:lnTo>
                <a:close/>
                <a:moveTo>
                  <a:pt x="6541" y="20"/>
                </a:moveTo>
                <a:lnTo>
                  <a:pt x="6501" y="0"/>
                </a:lnTo>
                <a:lnTo>
                  <a:pt x="5628" y="1600"/>
                </a:lnTo>
                <a:lnTo>
                  <a:pt x="5678" y="1600"/>
                </a:lnTo>
                <a:lnTo>
                  <a:pt x="6541" y="20"/>
                </a:lnTo>
                <a:close/>
                <a:moveTo>
                  <a:pt x="6941" y="20"/>
                </a:moveTo>
                <a:lnTo>
                  <a:pt x="6901" y="0"/>
                </a:lnTo>
                <a:lnTo>
                  <a:pt x="6028" y="1600"/>
                </a:lnTo>
                <a:lnTo>
                  <a:pt x="6078" y="1600"/>
                </a:lnTo>
                <a:lnTo>
                  <a:pt x="6941" y="20"/>
                </a:lnTo>
                <a:close/>
                <a:moveTo>
                  <a:pt x="6807" y="20"/>
                </a:moveTo>
                <a:lnTo>
                  <a:pt x="6768" y="0"/>
                </a:lnTo>
                <a:lnTo>
                  <a:pt x="5895" y="1600"/>
                </a:lnTo>
                <a:lnTo>
                  <a:pt x="5945" y="1600"/>
                </a:lnTo>
                <a:lnTo>
                  <a:pt x="6807" y="20"/>
                </a:lnTo>
                <a:close/>
                <a:moveTo>
                  <a:pt x="6674" y="20"/>
                </a:moveTo>
                <a:lnTo>
                  <a:pt x="6634" y="0"/>
                </a:lnTo>
                <a:lnTo>
                  <a:pt x="5762" y="1600"/>
                </a:lnTo>
                <a:lnTo>
                  <a:pt x="5812" y="1600"/>
                </a:lnTo>
                <a:lnTo>
                  <a:pt x="6674" y="20"/>
                </a:lnTo>
                <a:close/>
                <a:moveTo>
                  <a:pt x="6408" y="20"/>
                </a:moveTo>
                <a:lnTo>
                  <a:pt x="6368" y="0"/>
                </a:lnTo>
                <a:lnTo>
                  <a:pt x="5495" y="1600"/>
                </a:lnTo>
                <a:lnTo>
                  <a:pt x="5545" y="1600"/>
                </a:lnTo>
                <a:lnTo>
                  <a:pt x="6408" y="20"/>
                </a:lnTo>
                <a:close/>
                <a:moveTo>
                  <a:pt x="9299" y="20"/>
                </a:moveTo>
                <a:lnTo>
                  <a:pt x="9262" y="0"/>
                </a:lnTo>
                <a:lnTo>
                  <a:pt x="8389" y="1600"/>
                </a:lnTo>
                <a:lnTo>
                  <a:pt x="8439" y="1600"/>
                </a:lnTo>
                <a:lnTo>
                  <a:pt x="9299" y="20"/>
                </a:lnTo>
                <a:close/>
                <a:moveTo>
                  <a:pt x="7074" y="20"/>
                </a:moveTo>
                <a:lnTo>
                  <a:pt x="7034" y="0"/>
                </a:lnTo>
                <a:lnTo>
                  <a:pt x="6161" y="1600"/>
                </a:lnTo>
                <a:lnTo>
                  <a:pt x="6211" y="1600"/>
                </a:lnTo>
                <a:lnTo>
                  <a:pt x="7074" y="20"/>
                </a:lnTo>
                <a:close/>
                <a:moveTo>
                  <a:pt x="7740" y="20"/>
                </a:moveTo>
                <a:lnTo>
                  <a:pt x="7700" y="0"/>
                </a:lnTo>
                <a:lnTo>
                  <a:pt x="6827" y="1600"/>
                </a:lnTo>
                <a:lnTo>
                  <a:pt x="6877" y="1600"/>
                </a:lnTo>
                <a:lnTo>
                  <a:pt x="7740" y="20"/>
                </a:lnTo>
                <a:close/>
                <a:moveTo>
                  <a:pt x="7607" y="20"/>
                </a:moveTo>
                <a:lnTo>
                  <a:pt x="7567" y="0"/>
                </a:lnTo>
                <a:lnTo>
                  <a:pt x="6694" y="1600"/>
                </a:lnTo>
                <a:lnTo>
                  <a:pt x="6744" y="1600"/>
                </a:lnTo>
                <a:lnTo>
                  <a:pt x="7607" y="20"/>
                </a:lnTo>
                <a:close/>
                <a:moveTo>
                  <a:pt x="7474" y="20"/>
                </a:moveTo>
                <a:lnTo>
                  <a:pt x="7434" y="0"/>
                </a:lnTo>
                <a:lnTo>
                  <a:pt x="6561" y="1600"/>
                </a:lnTo>
                <a:lnTo>
                  <a:pt x="6611" y="1600"/>
                </a:lnTo>
                <a:lnTo>
                  <a:pt x="7474" y="20"/>
                </a:lnTo>
                <a:close/>
                <a:moveTo>
                  <a:pt x="7207" y="20"/>
                </a:moveTo>
                <a:lnTo>
                  <a:pt x="7167" y="0"/>
                </a:lnTo>
                <a:lnTo>
                  <a:pt x="6295" y="1600"/>
                </a:lnTo>
                <a:lnTo>
                  <a:pt x="6345" y="1600"/>
                </a:lnTo>
                <a:lnTo>
                  <a:pt x="7207" y="20"/>
                </a:lnTo>
                <a:close/>
                <a:moveTo>
                  <a:pt x="7340" y="20"/>
                </a:moveTo>
                <a:lnTo>
                  <a:pt x="7300" y="0"/>
                </a:lnTo>
                <a:lnTo>
                  <a:pt x="6428" y="1600"/>
                </a:lnTo>
                <a:lnTo>
                  <a:pt x="6478" y="1600"/>
                </a:lnTo>
                <a:lnTo>
                  <a:pt x="7340" y="20"/>
                </a:lnTo>
                <a:close/>
                <a:moveTo>
                  <a:pt x="11011" y="20"/>
                </a:moveTo>
                <a:lnTo>
                  <a:pt x="10971" y="0"/>
                </a:lnTo>
                <a:lnTo>
                  <a:pt x="10101" y="1600"/>
                </a:lnTo>
                <a:lnTo>
                  <a:pt x="10148" y="1600"/>
                </a:lnTo>
                <a:lnTo>
                  <a:pt x="11011" y="20"/>
                </a:lnTo>
                <a:close/>
                <a:moveTo>
                  <a:pt x="11410" y="20"/>
                </a:moveTo>
                <a:lnTo>
                  <a:pt x="11370" y="0"/>
                </a:lnTo>
                <a:lnTo>
                  <a:pt x="10501" y="1600"/>
                </a:lnTo>
                <a:lnTo>
                  <a:pt x="10548" y="1600"/>
                </a:lnTo>
                <a:lnTo>
                  <a:pt x="11410" y="20"/>
                </a:lnTo>
                <a:close/>
                <a:moveTo>
                  <a:pt x="11520" y="60"/>
                </a:moveTo>
                <a:lnTo>
                  <a:pt x="11520" y="7"/>
                </a:lnTo>
                <a:lnTo>
                  <a:pt x="11503" y="0"/>
                </a:lnTo>
                <a:lnTo>
                  <a:pt x="10634" y="1600"/>
                </a:lnTo>
                <a:lnTo>
                  <a:pt x="10681" y="1600"/>
                </a:lnTo>
                <a:lnTo>
                  <a:pt x="11520" y="60"/>
                </a:lnTo>
                <a:close/>
                <a:moveTo>
                  <a:pt x="11277" y="20"/>
                </a:moveTo>
                <a:lnTo>
                  <a:pt x="11237" y="0"/>
                </a:lnTo>
                <a:lnTo>
                  <a:pt x="10368" y="1600"/>
                </a:lnTo>
                <a:lnTo>
                  <a:pt x="10414" y="1600"/>
                </a:lnTo>
                <a:lnTo>
                  <a:pt x="11277" y="20"/>
                </a:lnTo>
                <a:close/>
                <a:moveTo>
                  <a:pt x="11520" y="305"/>
                </a:moveTo>
                <a:lnTo>
                  <a:pt x="11520" y="214"/>
                </a:lnTo>
                <a:lnTo>
                  <a:pt x="10767" y="1600"/>
                </a:lnTo>
                <a:lnTo>
                  <a:pt x="10814" y="1600"/>
                </a:lnTo>
                <a:lnTo>
                  <a:pt x="11520" y="305"/>
                </a:lnTo>
                <a:close/>
                <a:moveTo>
                  <a:pt x="11144" y="20"/>
                </a:moveTo>
                <a:lnTo>
                  <a:pt x="11104" y="0"/>
                </a:lnTo>
                <a:lnTo>
                  <a:pt x="10235" y="1600"/>
                </a:lnTo>
                <a:lnTo>
                  <a:pt x="10281" y="1600"/>
                </a:lnTo>
                <a:lnTo>
                  <a:pt x="11144" y="20"/>
                </a:lnTo>
                <a:close/>
                <a:moveTo>
                  <a:pt x="11520" y="1520"/>
                </a:moveTo>
                <a:lnTo>
                  <a:pt x="11520" y="1429"/>
                </a:lnTo>
                <a:lnTo>
                  <a:pt x="11427" y="1600"/>
                </a:lnTo>
                <a:lnTo>
                  <a:pt x="11477" y="1600"/>
                </a:lnTo>
                <a:lnTo>
                  <a:pt x="11520" y="1520"/>
                </a:lnTo>
                <a:close/>
                <a:moveTo>
                  <a:pt x="11520" y="549"/>
                </a:moveTo>
                <a:lnTo>
                  <a:pt x="11520" y="459"/>
                </a:lnTo>
                <a:lnTo>
                  <a:pt x="10901" y="1600"/>
                </a:lnTo>
                <a:lnTo>
                  <a:pt x="10947" y="1600"/>
                </a:lnTo>
                <a:lnTo>
                  <a:pt x="11520" y="549"/>
                </a:lnTo>
                <a:close/>
                <a:moveTo>
                  <a:pt x="6275" y="20"/>
                </a:moveTo>
                <a:lnTo>
                  <a:pt x="6235" y="0"/>
                </a:lnTo>
                <a:lnTo>
                  <a:pt x="5362" y="1600"/>
                </a:lnTo>
                <a:lnTo>
                  <a:pt x="5412" y="1600"/>
                </a:lnTo>
                <a:lnTo>
                  <a:pt x="6275" y="20"/>
                </a:lnTo>
                <a:close/>
                <a:moveTo>
                  <a:pt x="11520" y="1282"/>
                </a:moveTo>
                <a:lnTo>
                  <a:pt x="11520" y="1192"/>
                </a:lnTo>
                <a:lnTo>
                  <a:pt x="11300" y="1600"/>
                </a:lnTo>
                <a:lnTo>
                  <a:pt x="11347" y="1600"/>
                </a:lnTo>
                <a:lnTo>
                  <a:pt x="11520" y="1282"/>
                </a:lnTo>
                <a:close/>
                <a:moveTo>
                  <a:pt x="11520" y="793"/>
                </a:moveTo>
                <a:lnTo>
                  <a:pt x="11520" y="703"/>
                </a:lnTo>
                <a:lnTo>
                  <a:pt x="11034" y="1600"/>
                </a:lnTo>
                <a:lnTo>
                  <a:pt x="11080" y="1600"/>
                </a:lnTo>
                <a:lnTo>
                  <a:pt x="11520" y="793"/>
                </a:lnTo>
                <a:close/>
                <a:moveTo>
                  <a:pt x="9429" y="20"/>
                </a:moveTo>
                <a:lnTo>
                  <a:pt x="9392" y="0"/>
                </a:lnTo>
                <a:lnTo>
                  <a:pt x="8519" y="1600"/>
                </a:lnTo>
                <a:lnTo>
                  <a:pt x="8566" y="1600"/>
                </a:lnTo>
                <a:lnTo>
                  <a:pt x="9429" y="20"/>
                </a:lnTo>
                <a:close/>
                <a:moveTo>
                  <a:pt x="11520" y="1038"/>
                </a:moveTo>
                <a:lnTo>
                  <a:pt x="11520" y="947"/>
                </a:lnTo>
                <a:lnTo>
                  <a:pt x="11167" y="1600"/>
                </a:lnTo>
                <a:lnTo>
                  <a:pt x="11214" y="1600"/>
                </a:lnTo>
                <a:lnTo>
                  <a:pt x="11520" y="1038"/>
                </a:lnTo>
                <a:close/>
                <a:moveTo>
                  <a:pt x="9945" y="20"/>
                </a:moveTo>
                <a:lnTo>
                  <a:pt x="9905" y="0"/>
                </a:lnTo>
                <a:lnTo>
                  <a:pt x="9036" y="1600"/>
                </a:lnTo>
                <a:lnTo>
                  <a:pt x="9082" y="1600"/>
                </a:lnTo>
                <a:lnTo>
                  <a:pt x="9945" y="20"/>
                </a:lnTo>
                <a:close/>
                <a:moveTo>
                  <a:pt x="107" y="0"/>
                </a:moveTo>
                <a:lnTo>
                  <a:pt x="0" y="197"/>
                </a:lnTo>
                <a:lnTo>
                  <a:pt x="0" y="288"/>
                </a:lnTo>
                <a:lnTo>
                  <a:pt x="147" y="20"/>
                </a:lnTo>
                <a:lnTo>
                  <a:pt x="107" y="0"/>
                </a:lnTo>
                <a:close/>
                <a:moveTo>
                  <a:pt x="10877" y="20"/>
                </a:moveTo>
                <a:lnTo>
                  <a:pt x="10837" y="0"/>
                </a:lnTo>
                <a:lnTo>
                  <a:pt x="9968" y="1600"/>
                </a:lnTo>
                <a:lnTo>
                  <a:pt x="10015" y="1600"/>
                </a:lnTo>
                <a:lnTo>
                  <a:pt x="10877" y="20"/>
                </a:lnTo>
                <a:close/>
                <a:moveTo>
                  <a:pt x="9685" y="20"/>
                </a:moveTo>
                <a:lnTo>
                  <a:pt x="9648" y="0"/>
                </a:lnTo>
                <a:lnTo>
                  <a:pt x="8776" y="1600"/>
                </a:lnTo>
                <a:lnTo>
                  <a:pt x="8826" y="1600"/>
                </a:lnTo>
                <a:lnTo>
                  <a:pt x="9685" y="20"/>
                </a:lnTo>
                <a:close/>
                <a:moveTo>
                  <a:pt x="9558" y="20"/>
                </a:moveTo>
                <a:lnTo>
                  <a:pt x="9518" y="0"/>
                </a:lnTo>
                <a:lnTo>
                  <a:pt x="8646" y="1600"/>
                </a:lnTo>
                <a:lnTo>
                  <a:pt x="8696" y="1600"/>
                </a:lnTo>
                <a:lnTo>
                  <a:pt x="9558" y="20"/>
                </a:lnTo>
                <a:close/>
                <a:moveTo>
                  <a:pt x="10078" y="20"/>
                </a:moveTo>
                <a:lnTo>
                  <a:pt x="10038" y="0"/>
                </a:lnTo>
                <a:lnTo>
                  <a:pt x="9169" y="1600"/>
                </a:lnTo>
                <a:lnTo>
                  <a:pt x="9215" y="1600"/>
                </a:lnTo>
                <a:lnTo>
                  <a:pt x="10078" y="20"/>
                </a:lnTo>
                <a:close/>
                <a:moveTo>
                  <a:pt x="10611" y="20"/>
                </a:moveTo>
                <a:lnTo>
                  <a:pt x="10571" y="0"/>
                </a:lnTo>
                <a:lnTo>
                  <a:pt x="9702" y="1600"/>
                </a:lnTo>
                <a:lnTo>
                  <a:pt x="9748" y="1600"/>
                </a:lnTo>
                <a:lnTo>
                  <a:pt x="10611" y="20"/>
                </a:lnTo>
                <a:close/>
                <a:moveTo>
                  <a:pt x="10744" y="20"/>
                </a:moveTo>
                <a:lnTo>
                  <a:pt x="10704" y="0"/>
                </a:lnTo>
                <a:lnTo>
                  <a:pt x="9835" y="1600"/>
                </a:lnTo>
                <a:lnTo>
                  <a:pt x="9881" y="1600"/>
                </a:lnTo>
                <a:lnTo>
                  <a:pt x="10744" y="20"/>
                </a:lnTo>
                <a:close/>
                <a:moveTo>
                  <a:pt x="10344" y="20"/>
                </a:moveTo>
                <a:lnTo>
                  <a:pt x="10304" y="0"/>
                </a:lnTo>
                <a:lnTo>
                  <a:pt x="9435" y="1600"/>
                </a:lnTo>
                <a:lnTo>
                  <a:pt x="9482" y="1600"/>
                </a:lnTo>
                <a:lnTo>
                  <a:pt x="10344" y="20"/>
                </a:lnTo>
                <a:close/>
                <a:moveTo>
                  <a:pt x="10478" y="20"/>
                </a:moveTo>
                <a:lnTo>
                  <a:pt x="10438" y="0"/>
                </a:lnTo>
                <a:lnTo>
                  <a:pt x="9568" y="1600"/>
                </a:lnTo>
                <a:lnTo>
                  <a:pt x="9615" y="1600"/>
                </a:lnTo>
                <a:lnTo>
                  <a:pt x="10478" y="20"/>
                </a:lnTo>
                <a:close/>
                <a:moveTo>
                  <a:pt x="10211" y="20"/>
                </a:moveTo>
                <a:lnTo>
                  <a:pt x="10171" y="0"/>
                </a:lnTo>
                <a:lnTo>
                  <a:pt x="9302" y="1600"/>
                </a:lnTo>
                <a:lnTo>
                  <a:pt x="9349" y="1600"/>
                </a:lnTo>
                <a:lnTo>
                  <a:pt x="10211" y="20"/>
                </a:lnTo>
                <a:close/>
                <a:moveTo>
                  <a:pt x="9815" y="20"/>
                </a:moveTo>
                <a:lnTo>
                  <a:pt x="9778" y="0"/>
                </a:lnTo>
                <a:lnTo>
                  <a:pt x="8906" y="1600"/>
                </a:lnTo>
                <a:lnTo>
                  <a:pt x="8956" y="1600"/>
                </a:lnTo>
                <a:lnTo>
                  <a:pt x="9815" y="20"/>
                </a:lnTo>
                <a:close/>
                <a:moveTo>
                  <a:pt x="2278" y="20"/>
                </a:moveTo>
                <a:lnTo>
                  <a:pt x="2238" y="0"/>
                </a:lnTo>
                <a:lnTo>
                  <a:pt x="1365" y="1600"/>
                </a:lnTo>
                <a:lnTo>
                  <a:pt x="1415" y="1600"/>
                </a:lnTo>
                <a:lnTo>
                  <a:pt x="2278" y="20"/>
                </a:lnTo>
                <a:close/>
                <a:moveTo>
                  <a:pt x="2012" y="20"/>
                </a:moveTo>
                <a:lnTo>
                  <a:pt x="1972" y="0"/>
                </a:lnTo>
                <a:lnTo>
                  <a:pt x="1099" y="1600"/>
                </a:lnTo>
                <a:lnTo>
                  <a:pt x="1149" y="1600"/>
                </a:lnTo>
                <a:lnTo>
                  <a:pt x="2012" y="20"/>
                </a:lnTo>
                <a:close/>
                <a:moveTo>
                  <a:pt x="2145" y="20"/>
                </a:moveTo>
                <a:lnTo>
                  <a:pt x="2105" y="0"/>
                </a:lnTo>
                <a:lnTo>
                  <a:pt x="1232" y="1600"/>
                </a:lnTo>
                <a:lnTo>
                  <a:pt x="1282" y="1600"/>
                </a:lnTo>
                <a:lnTo>
                  <a:pt x="2145" y="20"/>
                </a:lnTo>
                <a:close/>
                <a:moveTo>
                  <a:pt x="1745" y="20"/>
                </a:moveTo>
                <a:lnTo>
                  <a:pt x="1705" y="0"/>
                </a:lnTo>
                <a:lnTo>
                  <a:pt x="833" y="1600"/>
                </a:lnTo>
                <a:lnTo>
                  <a:pt x="883" y="1600"/>
                </a:lnTo>
                <a:lnTo>
                  <a:pt x="1745" y="20"/>
                </a:lnTo>
                <a:close/>
                <a:moveTo>
                  <a:pt x="1878" y="20"/>
                </a:moveTo>
                <a:lnTo>
                  <a:pt x="1838" y="0"/>
                </a:lnTo>
                <a:lnTo>
                  <a:pt x="966" y="1600"/>
                </a:lnTo>
                <a:lnTo>
                  <a:pt x="1016" y="1600"/>
                </a:lnTo>
                <a:lnTo>
                  <a:pt x="1878" y="20"/>
                </a:lnTo>
                <a:close/>
                <a:moveTo>
                  <a:pt x="2411" y="20"/>
                </a:moveTo>
                <a:lnTo>
                  <a:pt x="2371" y="0"/>
                </a:lnTo>
                <a:lnTo>
                  <a:pt x="1499" y="1600"/>
                </a:lnTo>
                <a:lnTo>
                  <a:pt x="1549" y="1600"/>
                </a:lnTo>
                <a:lnTo>
                  <a:pt x="2411" y="20"/>
                </a:lnTo>
                <a:close/>
                <a:moveTo>
                  <a:pt x="1612" y="20"/>
                </a:moveTo>
                <a:lnTo>
                  <a:pt x="1572" y="0"/>
                </a:lnTo>
                <a:lnTo>
                  <a:pt x="699" y="1600"/>
                </a:lnTo>
                <a:lnTo>
                  <a:pt x="749" y="1600"/>
                </a:lnTo>
                <a:lnTo>
                  <a:pt x="1612" y="20"/>
                </a:lnTo>
                <a:close/>
                <a:moveTo>
                  <a:pt x="2944" y="20"/>
                </a:moveTo>
                <a:lnTo>
                  <a:pt x="2904" y="0"/>
                </a:lnTo>
                <a:lnTo>
                  <a:pt x="2032" y="1600"/>
                </a:lnTo>
                <a:lnTo>
                  <a:pt x="2082" y="1600"/>
                </a:lnTo>
                <a:lnTo>
                  <a:pt x="2944" y="20"/>
                </a:lnTo>
                <a:close/>
                <a:moveTo>
                  <a:pt x="2811" y="20"/>
                </a:moveTo>
                <a:lnTo>
                  <a:pt x="2771" y="0"/>
                </a:lnTo>
                <a:lnTo>
                  <a:pt x="1898" y="1600"/>
                </a:lnTo>
                <a:lnTo>
                  <a:pt x="1948" y="1600"/>
                </a:lnTo>
                <a:lnTo>
                  <a:pt x="2811" y="20"/>
                </a:lnTo>
                <a:close/>
                <a:moveTo>
                  <a:pt x="3077" y="20"/>
                </a:moveTo>
                <a:lnTo>
                  <a:pt x="3037" y="0"/>
                </a:lnTo>
                <a:lnTo>
                  <a:pt x="2165" y="1600"/>
                </a:lnTo>
                <a:lnTo>
                  <a:pt x="2215" y="1600"/>
                </a:lnTo>
                <a:lnTo>
                  <a:pt x="3077" y="20"/>
                </a:lnTo>
                <a:close/>
                <a:moveTo>
                  <a:pt x="2678" y="20"/>
                </a:moveTo>
                <a:lnTo>
                  <a:pt x="2638" y="0"/>
                </a:lnTo>
                <a:lnTo>
                  <a:pt x="1765" y="1600"/>
                </a:lnTo>
                <a:lnTo>
                  <a:pt x="1815" y="1600"/>
                </a:lnTo>
                <a:lnTo>
                  <a:pt x="2678" y="20"/>
                </a:lnTo>
                <a:close/>
                <a:moveTo>
                  <a:pt x="2544" y="20"/>
                </a:moveTo>
                <a:lnTo>
                  <a:pt x="2505" y="0"/>
                </a:lnTo>
                <a:lnTo>
                  <a:pt x="1632" y="1600"/>
                </a:lnTo>
                <a:lnTo>
                  <a:pt x="1682" y="1600"/>
                </a:lnTo>
                <a:lnTo>
                  <a:pt x="2544" y="20"/>
                </a:lnTo>
                <a:close/>
                <a:moveTo>
                  <a:pt x="506" y="0"/>
                </a:moveTo>
                <a:lnTo>
                  <a:pt x="0" y="931"/>
                </a:lnTo>
                <a:lnTo>
                  <a:pt x="0" y="1021"/>
                </a:lnTo>
                <a:lnTo>
                  <a:pt x="546" y="20"/>
                </a:lnTo>
                <a:lnTo>
                  <a:pt x="506" y="0"/>
                </a:lnTo>
                <a:close/>
                <a:moveTo>
                  <a:pt x="639" y="0"/>
                </a:moveTo>
                <a:lnTo>
                  <a:pt x="0" y="1175"/>
                </a:lnTo>
                <a:lnTo>
                  <a:pt x="0" y="1265"/>
                </a:lnTo>
                <a:lnTo>
                  <a:pt x="679" y="20"/>
                </a:lnTo>
                <a:lnTo>
                  <a:pt x="639" y="0"/>
                </a:lnTo>
                <a:close/>
                <a:moveTo>
                  <a:pt x="240" y="0"/>
                </a:moveTo>
                <a:lnTo>
                  <a:pt x="0" y="442"/>
                </a:lnTo>
                <a:lnTo>
                  <a:pt x="0" y="532"/>
                </a:lnTo>
                <a:lnTo>
                  <a:pt x="280" y="20"/>
                </a:lnTo>
                <a:lnTo>
                  <a:pt x="240" y="0"/>
                </a:lnTo>
                <a:close/>
                <a:moveTo>
                  <a:pt x="373" y="0"/>
                </a:moveTo>
                <a:lnTo>
                  <a:pt x="0" y="686"/>
                </a:lnTo>
                <a:lnTo>
                  <a:pt x="0" y="777"/>
                </a:lnTo>
                <a:lnTo>
                  <a:pt x="413" y="20"/>
                </a:lnTo>
                <a:lnTo>
                  <a:pt x="373" y="0"/>
                </a:lnTo>
                <a:close/>
                <a:moveTo>
                  <a:pt x="773" y="0"/>
                </a:moveTo>
                <a:lnTo>
                  <a:pt x="0" y="1419"/>
                </a:lnTo>
                <a:lnTo>
                  <a:pt x="0" y="1510"/>
                </a:lnTo>
                <a:lnTo>
                  <a:pt x="813" y="20"/>
                </a:lnTo>
                <a:lnTo>
                  <a:pt x="773" y="0"/>
                </a:lnTo>
                <a:close/>
                <a:moveTo>
                  <a:pt x="1079" y="20"/>
                </a:moveTo>
                <a:lnTo>
                  <a:pt x="1039" y="0"/>
                </a:lnTo>
                <a:lnTo>
                  <a:pt x="167" y="1600"/>
                </a:lnTo>
                <a:lnTo>
                  <a:pt x="216" y="1600"/>
                </a:lnTo>
                <a:lnTo>
                  <a:pt x="1079" y="20"/>
                </a:lnTo>
                <a:close/>
                <a:moveTo>
                  <a:pt x="1346" y="20"/>
                </a:moveTo>
                <a:lnTo>
                  <a:pt x="1306" y="0"/>
                </a:lnTo>
                <a:lnTo>
                  <a:pt x="433" y="1600"/>
                </a:lnTo>
                <a:lnTo>
                  <a:pt x="483" y="1600"/>
                </a:lnTo>
                <a:lnTo>
                  <a:pt x="1346" y="20"/>
                </a:lnTo>
                <a:close/>
                <a:moveTo>
                  <a:pt x="6141" y="20"/>
                </a:moveTo>
                <a:lnTo>
                  <a:pt x="6101" y="0"/>
                </a:lnTo>
                <a:lnTo>
                  <a:pt x="5229" y="1600"/>
                </a:lnTo>
                <a:lnTo>
                  <a:pt x="5279" y="1600"/>
                </a:lnTo>
                <a:lnTo>
                  <a:pt x="6141" y="20"/>
                </a:lnTo>
                <a:close/>
                <a:moveTo>
                  <a:pt x="946" y="20"/>
                </a:moveTo>
                <a:lnTo>
                  <a:pt x="906" y="0"/>
                </a:lnTo>
                <a:lnTo>
                  <a:pt x="33" y="1600"/>
                </a:lnTo>
                <a:lnTo>
                  <a:pt x="83" y="1600"/>
                </a:lnTo>
                <a:lnTo>
                  <a:pt x="946" y="20"/>
                </a:lnTo>
                <a:close/>
                <a:moveTo>
                  <a:pt x="1479" y="20"/>
                </a:moveTo>
                <a:lnTo>
                  <a:pt x="1439" y="0"/>
                </a:lnTo>
                <a:lnTo>
                  <a:pt x="566" y="1600"/>
                </a:lnTo>
                <a:lnTo>
                  <a:pt x="616" y="1600"/>
                </a:lnTo>
                <a:lnTo>
                  <a:pt x="1479" y="20"/>
                </a:lnTo>
                <a:close/>
                <a:moveTo>
                  <a:pt x="1212" y="20"/>
                </a:moveTo>
                <a:lnTo>
                  <a:pt x="1172" y="0"/>
                </a:lnTo>
                <a:lnTo>
                  <a:pt x="300" y="1600"/>
                </a:lnTo>
                <a:lnTo>
                  <a:pt x="350" y="1600"/>
                </a:lnTo>
                <a:lnTo>
                  <a:pt x="1212" y="20"/>
                </a:lnTo>
                <a:close/>
                <a:moveTo>
                  <a:pt x="5209" y="20"/>
                </a:moveTo>
                <a:lnTo>
                  <a:pt x="5169" y="0"/>
                </a:lnTo>
                <a:lnTo>
                  <a:pt x="4296" y="1600"/>
                </a:lnTo>
                <a:lnTo>
                  <a:pt x="4346" y="1600"/>
                </a:lnTo>
                <a:lnTo>
                  <a:pt x="5209" y="20"/>
                </a:lnTo>
                <a:close/>
                <a:moveTo>
                  <a:pt x="4676" y="20"/>
                </a:moveTo>
                <a:lnTo>
                  <a:pt x="4636" y="0"/>
                </a:lnTo>
                <a:lnTo>
                  <a:pt x="3763" y="1600"/>
                </a:lnTo>
                <a:lnTo>
                  <a:pt x="3813" y="1600"/>
                </a:lnTo>
                <a:lnTo>
                  <a:pt x="4676" y="20"/>
                </a:lnTo>
                <a:close/>
                <a:moveTo>
                  <a:pt x="4809" y="20"/>
                </a:moveTo>
                <a:lnTo>
                  <a:pt x="4769" y="0"/>
                </a:lnTo>
                <a:lnTo>
                  <a:pt x="3897" y="1600"/>
                </a:lnTo>
                <a:lnTo>
                  <a:pt x="3947" y="1600"/>
                </a:lnTo>
                <a:lnTo>
                  <a:pt x="4809" y="20"/>
                </a:lnTo>
                <a:close/>
                <a:moveTo>
                  <a:pt x="5342" y="20"/>
                </a:moveTo>
                <a:lnTo>
                  <a:pt x="5302" y="0"/>
                </a:lnTo>
                <a:lnTo>
                  <a:pt x="4430" y="1600"/>
                </a:lnTo>
                <a:lnTo>
                  <a:pt x="4479" y="1600"/>
                </a:lnTo>
                <a:lnTo>
                  <a:pt x="5342" y="20"/>
                </a:lnTo>
                <a:close/>
                <a:moveTo>
                  <a:pt x="4942" y="20"/>
                </a:moveTo>
                <a:lnTo>
                  <a:pt x="4902" y="0"/>
                </a:lnTo>
                <a:lnTo>
                  <a:pt x="4030" y="1600"/>
                </a:lnTo>
                <a:lnTo>
                  <a:pt x="4080" y="1600"/>
                </a:lnTo>
                <a:lnTo>
                  <a:pt x="4942" y="20"/>
                </a:lnTo>
                <a:close/>
                <a:moveTo>
                  <a:pt x="5076" y="20"/>
                </a:moveTo>
                <a:lnTo>
                  <a:pt x="5036" y="0"/>
                </a:lnTo>
                <a:lnTo>
                  <a:pt x="4163" y="1600"/>
                </a:lnTo>
                <a:lnTo>
                  <a:pt x="4213" y="1600"/>
                </a:lnTo>
                <a:lnTo>
                  <a:pt x="5076" y="20"/>
                </a:lnTo>
                <a:close/>
                <a:moveTo>
                  <a:pt x="5875" y="20"/>
                </a:moveTo>
                <a:lnTo>
                  <a:pt x="5835" y="0"/>
                </a:lnTo>
                <a:lnTo>
                  <a:pt x="4962" y="1600"/>
                </a:lnTo>
                <a:lnTo>
                  <a:pt x="5012" y="1600"/>
                </a:lnTo>
                <a:lnTo>
                  <a:pt x="5875" y="20"/>
                </a:lnTo>
                <a:close/>
                <a:moveTo>
                  <a:pt x="5475" y="20"/>
                </a:moveTo>
                <a:lnTo>
                  <a:pt x="5435" y="0"/>
                </a:lnTo>
                <a:lnTo>
                  <a:pt x="4563" y="1600"/>
                </a:lnTo>
                <a:lnTo>
                  <a:pt x="4613" y="1600"/>
                </a:lnTo>
                <a:lnTo>
                  <a:pt x="5475" y="20"/>
                </a:lnTo>
                <a:close/>
                <a:moveTo>
                  <a:pt x="3211" y="20"/>
                </a:moveTo>
                <a:lnTo>
                  <a:pt x="3171" y="0"/>
                </a:lnTo>
                <a:lnTo>
                  <a:pt x="2298" y="1600"/>
                </a:lnTo>
                <a:lnTo>
                  <a:pt x="2348" y="1600"/>
                </a:lnTo>
                <a:lnTo>
                  <a:pt x="3211" y="20"/>
                </a:lnTo>
                <a:close/>
                <a:moveTo>
                  <a:pt x="5742" y="20"/>
                </a:moveTo>
                <a:lnTo>
                  <a:pt x="5702" y="0"/>
                </a:lnTo>
                <a:lnTo>
                  <a:pt x="4829" y="1600"/>
                </a:lnTo>
                <a:lnTo>
                  <a:pt x="4879" y="1600"/>
                </a:lnTo>
                <a:lnTo>
                  <a:pt x="5742" y="20"/>
                </a:lnTo>
                <a:close/>
                <a:moveTo>
                  <a:pt x="5609" y="20"/>
                </a:moveTo>
                <a:lnTo>
                  <a:pt x="5569" y="0"/>
                </a:lnTo>
                <a:lnTo>
                  <a:pt x="4696" y="1600"/>
                </a:lnTo>
                <a:lnTo>
                  <a:pt x="4746" y="1600"/>
                </a:lnTo>
                <a:lnTo>
                  <a:pt x="5609" y="20"/>
                </a:lnTo>
                <a:close/>
                <a:moveTo>
                  <a:pt x="6008" y="20"/>
                </a:moveTo>
                <a:lnTo>
                  <a:pt x="5968" y="0"/>
                </a:lnTo>
                <a:lnTo>
                  <a:pt x="5096" y="1600"/>
                </a:lnTo>
                <a:lnTo>
                  <a:pt x="5146" y="1600"/>
                </a:lnTo>
                <a:lnTo>
                  <a:pt x="6008" y="20"/>
                </a:lnTo>
                <a:close/>
                <a:moveTo>
                  <a:pt x="3477" y="20"/>
                </a:moveTo>
                <a:lnTo>
                  <a:pt x="3437" y="0"/>
                </a:lnTo>
                <a:lnTo>
                  <a:pt x="2564" y="1600"/>
                </a:lnTo>
                <a:lnTo>
                  <a:pt x="2614" y="1600"/>
                </a:lnTo>
                <a:lnTo>
                  <a:pt x="3477" y="20"/>
                </a:lnTo>
                <a:close/>
                <a:moveTo>
                  <a:pt x="3610" y="20"/>
                </a:moveTo>
                <a:lnTo>
                  <a:pt x="3570" y="0"/>
                </a:lnTo>
                <a:lnTo>
                  <a:pt x="2698" y="1600"/>
                </a:lnTo>
                <a:lnTo>
                  <a:pt x="2748" y="1600"/>
                </a:lnTo>
                <a:lnTo>
                  <a:pt x="3610" y="20"/>
                </a:lnTo>
                <a:close/>
                <a:moveTo>
                  <a:pt x="3743" y="20"/>
                </a:moveTo>
                <a:lnTo>
                  <a:pt x="3703" y="0"/>
                </a:lnTo>
                <a:lnTo>
                  <a:pt x="2831" y="1600"/>
                </a:lnTo>
                <a:lnTo>
                  <a:pt x="2881" y="1600"/>
                </a:lnTo>
                <a:lnTo>
                  <a:pt x="3743" y="20"/>
                </a:lnTo>
                <a:close/>
                <a:moveTo>
                  <a:pt x="4543" y="20"/>
                </a:moveTo>
                <a:lnTo>
                  <a:pt x="4503" y="0"/>
                </a:lnTo>
                <a:lnTo>
                  <a:pt x="3630" y="1600"/>
                </a:lnTo>
                <a:lnTo>
                  <a:pt x="3680" y="1600"/>
                </a:lnTo>
                <a:lnTo>
                  <a:pt x="4543" y="20"/>
                </a:lnTo>
                <a:close/>
                <a:moveTo>
                  <a:pt x="3344" y="20"/>
                </a:moveTo>
                <a:lnTo>
                  <a:pt x="3304" y="0"/>
                </a:lnTo>
                <a:lnTo>
                  <a:pt x="2431" y="1600"/>
                </a:lnTo>
                <a:lnTo>
                  <a:pt x="2481" y="1600"/>
                </a:lnTo>
                <a:lnTo>
                  <a:pt x="3344" y="20"/>
                </a:lnTo>
                <a:close/>
                <a:moveTo>
                  <a:pt x="4010" y="20"/>
                </a:moveTo>
                <a:lnTo>
                  <a:pt x="3970" y="0"/>
                </a:lnTo>
                <a:lnTo>
                  <a:pt x="3097" y="1600"/>
                </a:lnTo>
                <a:lnTo>
                  <a:pt x="3147" y="1600"/>
                </a:lnTo>
                <a:lnTo>
                  <a:pt x="4010" y="20"/>
                </a:lnTo>
                <a:close/>
                <a:moveTo>
                  <a:pt x="4276" y="20"/>
                </a:moveTo>
                <a:lnTo>
                  <a:pt x="4236" y="0"/>
                </a:lnTo>
                <a:lnTo>
                  <a:pt x="3364" y="1600"/>
                </a:lnTo>
                <a:lnTo>
                  <a:pt x="3414" y="1600"/>
                </a:lnTo>
                <a:lnTo>
                  <a:pt x="4276" y="20"/>
                </a:lnTo>
                <a:close/>
                <a:moveTo>
                  <a:pt x="4143" y="20"/>
                </a:moveTo>
                <a:lnTo>
                  <a:pt x="4103" y="0"/>
                </a:lnTo>
                <a:lnTo>
                  <a:pt x="3231" y="1600"/>
                </a:lnTo>
                <a:lnTo>
                  <a:pt x="3281" y="1600"/>
                </a:lnTo>
                <a:lnTo>
                  <a:pt x="4143" y="20"/>
                </a:lnTo>
                <a:close/>
                <a:moveTo>
                  <a:pt x="4410" y="20"/>
                </a:moveTo>
                <a:lnTo>
                  <a:pt x="4370" y="0"/>
                </a:lnTo>
                <a:lnTo>
                  <a:pt x="3497" y="1600"/>
                </a:lnTo>
                <a:lnTo>
                  <a:pt x="3547" y="1600"/>
                </a:lnTo>
                <a:lnTo>
                  <a:pt x="4410" y="20"/>
                </a:lnTo>
                <a:close/>
                <a:moveTo>
                  <a:pt x="3877" y="20"/>
                </a:moveTo>
                <a:lnTo>
                  <a:pt x="3837" y="0"/>
                </a:lnTo>
                <a:lnTo>
                  <a:pt x="2964" y="1600"/>
                </a:lnTo>
                <a:lnTo>
                  <a:pt x="3014" y="1600"/>
                </a:lnTo>
                <a:lnTo>
                  <a:pt x="3877" y="2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18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DE62C76-4F5E-8862-520D-4C3062CC3A60}"/>
              </a:ext>
            </a:extLst>
          </p:cNvPr>
          <p:cNvSpPr/>
          <p:nvPr/>
        </p:nvSpPr>
        <p:spPr>
          <a:xfrm>
            <a:off x="9929051" y="2920311"/>
            <a:ext cx="1519881" cy="607620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C7B0A44-9EF0-1999-A541-C2667F73274F}"/>
              </a:ext>
            </a:extLst>
          </p:cNvPr>
          <p:cNvSpPr/>
          <p:nvPr/>
        </p:nvSpPr>
        <p:spPr>
          <a:xfrm>
            <a:off x="9910119" y="0"/>
            <a:ext cx="8377881" cy="10287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3536000D-A3FD-4439-B490-43236EFF8122}"/>
              </a:ext>
            </a:extLst>
          </p:cNvPr>
          <p:cNvSpPr txBox="1"/>
          <p:nvPr/>
        </p:nvSpPr>
        <p:spPr>
          <a:xfrm>
            <a:off x="10295331" y="3547511"/>
            <a:ext cx="817245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ln w="19050">
                  <a:noFill/>
                  <a:round/>
                </a:ln>
                <a:solidFill>
                  <a:schemeClr val="accent2">
                    <a:lumMod val="60000"/>
                    <a:lumOff val="40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1 - THIS IS YOUR VERBAL STATEMENT RIGHT HERE </a:t>
            </a:r>
            <a:br>
              <a:rPr lang="en-US" sz="2400" dirty="0">
                <a:ln w="19050">
                  <a:noFill/>
                  <a:round/>
                </a:ln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</a:br>
            <a:r>
              <a:rPr lang="en-US" sz="2400" dirty="0">
                <a:ln w="19050">
                  <a:noFill/>
                  <a:round/>
                </a:ln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YOUR WORDS ARE CRUCIAL TO THIS POINT.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4141E60B-DCF8-44C7-81AC-296232F3A5CE}"/>
              </a:ext>
            </a:extLst>
          </p:cNvPr>
          <p:cNvSpPr txBox="1"/>
          <p:nvPr/>
        </p:nvSpPr>
        <p:spPr>
          <a:xfrm>
            <a:off x="10295331" y="4846193"/>
            <a:ext cx="817245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ln w="19050">
                  <a:noFill/>
                  <a:round/>
                </a:ln>
                <a:solidFill>
                  <a:schemeClr val="accent2">
                    <a:lumMod val="60000"/>
                    <a:lumOff val="40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2 - THIS IS YOUR VERBAL STATEMENT RIGHT HERE </a:t>
            </a:r>
            <a:br>
              <a:rPr lang="en-US" sz="2400" dirty="0">
                <a:ln w="19050">
                  <a:noFill/>
                  <a:round/>
                </a:ln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</a:br>
            <a:r>
              <a:rPr lang="en-US" sz="2400" dirty="0">
                <a:ln w="19050">
                  <a:noFill/>
                  <a:round/>
                </a:ln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YOUR WORDS ARE CRUCIAL TO THIS POINT.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DB58EBB-5522-4CDC-F86D-470BB30427E7}"/>
              </a:ext>
            </a:extLst>
          </p:cNvPr>
          <p:cNvSpPr txBox="1"/>
          <p:nvPr/>
        </p:nvSpPr>
        <p:spPr>
          <a:xfrm>
            <a:off x="10295331" y="6144875"/>
            <a:ext cx="817245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ln w="19050">
                  <a:noFill/>
                  <a:round/>
                </a:ln>
                <a:solidFill>
                  <a:schemeClr val="accent2">
                    <a:lumMod val="60000"/>
                    <a:lumOff val="40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3 - THIS IS YOUR VERBAL STATEMENT RIGHT HERE </a:t>
            </a:r>
            <a:br>
              <a:rPr lang="en-US" sz="2400" dirty="0">
                <a:ln w="19050">
                  <a:noFill/>
                  <a:round/>
                </a:ln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</a:br>
            <a:r>
              <a:rPr lang="en-US" sz="2400" dirty="0">
                <a:ln w="19050">
                  <a:noFill/>
                  <a:round/>
                </a:ln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YOUR WORDS ARE CRUCIAL TO THIS POINT.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F5538C-A9DC-9E0C-D9E4-7DC7230B7316}"/>
              </a:ext>
            </a:extLst>
          </p:cNvPr>
          <p:cNvSpPr/>
          <p:nvPr/>
        </p:nvSpPr>
        <p:spPr>
          <a:xfrm>
            <a:off x="8395580" y="1"/>
            <a:ext cx="1514396" cy="2920999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4690AC4-6320-D44B-62B8-C6F576B2AD5C}"/>
              </a:ext>
            </a:extLst>
          </p:cNvPr>
          <p:cNvSpPr/>
          <p:nvPr/>
        </p:nvSpPr>
        <p:spPr>
          <a:xfrm>
            <a:off x="8391196" y="8996516"/>
            <a:ext cx="1519881" cy="1290483"/>
          </a:xfrm>
          <a:prstGeom prst="rect">
            <a:avLst/>
          </a:prstGeom>
          <a:solidFill>
            <a:schemeClr val="tx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5DF2B73B-5CA7-6ADB-27FC-3D40C41E0064}"/>
              </a:ext>
            </a:extLst>
          </p:cNvPr>
          <p:cNvSpPr txBox="1">
            <a:spLocks/>
          </p:cNvSpPr>
          <p:nvPr/>
        </p:nvSpPr>
        <p:spPr>
          <a:xfrm>
            <a:off x="10278615" y="1422472"/>
            <a:ext cx="4948736" cy="112754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13716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lang="en-US" sz="10200" b="0" i="0" kern="1200" cap="all" spc="-15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>
              <a:lnSpc>
                <a:spcPts val="8000"/>
              </a:lnSpc>
            </a:pPr>
            <a:r>
              <a:rPr lang="en-US" sz="10000" b="1" spc="-100" dirty="0" err="1">
                <a:solidFill>
                  <a:schemeClr val="tx1">
                    <a:lumMod val="95000"/>
                  </a:schemeClr>
                </a:solidFill>
                <a:latin typeface="Trebuchet MS" panose="020B0603020202020204" pitchFamily="34" charset="0"/>
                <a:cs typeface="Poppins" panose="00000500000000000000" pitchFamily="2" charset="0"/>
              </a:rPr>
              <a:t>CallINg</a:t>
            </a:r>
            <a:r>
              <a:rPr lang="en-US" sz="10000" spc="-100" dirty="0">
                <a:solidFill>
                  <a:schemeClr val="tx1">
                    <a:lumMod val="95000"/>
                  </a:schemeClr>
                </a:solidFill>
                <a:latin typeface="Trebuchet MS" panose="020B0603020202020204" pitchFamily="34" charset="0"/>
                <a:cs typeface="Poppins" panose="00000500000000000000" pitchFamily="2" charset="0"/>
              </a:rPr>
              <a:t>-NAME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E24BF80-AA93-EE60-D06E-5DA09A551883}"/>
              </a:ext>
            </a:extLst>
          </p:cNvPr>
          <p:cNvSpPr/>
          <p:nvPr/>
        </p:nvSpPr>
        <p:spPr>
          <a:xfrm>
            <a:off x="9906001" y="0"/>
            <a:ext cx="8382000" cy="4840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Freeform 5">
            <a:extLst>
              <a:ext uri="{FF2B5EF4-FFF2-40B4-BE49-F238E27FC236}">
                <a16:creationId xmlns:a16="http://schemas.microsoft.com/office/drawing/2014/main" id="{A6C6AF5C-AF4C-5262-5E93-74BFA2F1699B}"/>
              </a:ext>
            </a:extLst>
          </p:cNvPr>
          <p:cNvSpPr>
            <a:spLocks noEditPoints="1"/>
          </p:cNvSpPr>
          <p:nvPr/>
        </p:nvSpPr>
        <p:spPr bwMode="auto">
          <a:xfrm flipH="1">
            <a:off x="8382000" y="8966069"/>
            <a:ext cx="9905999" cy="1320931"/>
          </a:xfrm>
          <a:custGeom>
            <a:avLst/>
            <a:gdLst>
              <a:gd name="T0" fmla="*/ 1484 w 5767"/>
              <a:gd name="T1" fmla="*/ 802 h 802"/>
              <a:gd name="T2" fmla="*/ 1874 w 5767"/>
              <a:gd name="T3" fmla="*/ 10 h 802"/>
              <a:gd name="T4" fmla="*/ 1721 w 5767"/>
              <a:gd name="T5" fmla="*/ 0 h 802"/>
              <a:gd name="T6" fmla="*/ 975 w 5767"/>
              <a:gd name="T7" fmla="*/ 802 h 802"/>
              <a:gd name="T8" fmla="*/ 1587 w 5767"/>
              <a:gd name="T9" fmla="*/ 0 h 802"/>
              <a:gd name="T10" fmla="*/ 1084 w 5767"/>
              <a:gd name="T11" fmla="*/ 802 h 802"/>
              <a:gd name="T12" fmla="*/ 1674 w 5767"/>
              <a:gd name="T13" fmla="*/ 10 h 802"/>
              <a:gd name="T14" fmla="*/ 2454 w 5767"/>
              <a:gd name="T15" fmla="*/ 0 h 802"/>
              <a:gd name="T16" fmla="*/ 2176 w 5767"/>
              <a:gd name="T17" fmla="*/ 802 h 802"/>
              <a:gd name="T18" fmla="*/ 2521 w 5767"/>
              <a:gd name="T19" fmla="*/ 0 h 802"/>
              <a:gd name="T20" fmla="*/ 1817 w 5767"/>
              <a:gd name="T21" fmla="*/ 802 h 802"/>
              <a:gd name="T22" fmla="*/ 2007 w 5767"/>
              <a:gd name="T23" fmla="*/ 10 h 802"/>
              <a:gd name="T24" fmla="*/ 2054 w 5767"/>
              <a:gd name="T25" fmla="*/ 0 h 802"/>
              <a:gd name="T26" fmla="*/ 1776 w 5767"/>
              <a:gd name="T27" fmla="*/ 802 h 802"/>
              <a:gd name="T28" fmla="*/ 520 w 5767"/>
              <a:gd name="T29" fmla="*/ 0 h 802"/>
              <a:gd name="T30" fmla="*/ 17 w 5767"/>
              <a:gd name="T31" fmla="*/ 802 h 802"/>
              <a:gd name="T32" fmla="*/ 2674 w 5767"/>
              <a:gd name="T33" fmla="*/ 10 h 802"/>
              <a:gd name="T34" fmla="*/ 120 w 5767"/>
              <a:gd name="T35" fmla="*/ 0 h 802"/>
              <a:gd name="T36" fmla="*/ 175 w 5767"/>
              <a:gd name="T37" fmla="*/ 802 h 802"/>
              <a:gd name="T38" fmla="*/ 53 w 5767"/>
              <a:gd name="T39" fmla="*/ 0 h 802"/>
              <a:gd name="T40" fmla="*/ 0 w 5767"/>
              <a:gd name="T41" fmla="*/ 466 h 802"/>
              <a:gd name="T42" fmla="*/ 1207 w 5767"/>
              <a:gd name="T43" fmla="*/ 10 h 802"/>
              <a:gd name="T44" fmla="*/ 987 w 5767"/>
              <a:gd name="T45" fmla="*/ 0 h 802"/>
              <a:gd name="T46" fmla="*/ 709 w 5767"/>
              <a:gd name="T47" fmla="*/ 802 h 802"/>
              <a:gd name="T48" fmla="*/ 1254 w 5767"/>
              <a:gd name="T49" fmla="*/ 0 h 802"/>
              <a:gd name="T50" fmla="*/ 350 w 5767"/>
              <a:gd name="T51" fmla="*/ 802 h 802"/>
              <a:gd name="T52" fmla="*/ 740 w 5767"/>
              <a:gd name="T53" fmla="*/ 10 h 802"/>
              <a:gd name="T54" fmla="*/ 920 w 5767"/>
              <a:gd name="T55" fmla="*/ 0 h 802"/>
              <a:gd name="T56" fmla="*/ 3773 w 5767"/>
              <a:gd name="T57" fmla="*/ 802 h 802"/>
              <a:gd name="T58" fmla="*/ 4443 w 5767"/>
              <a:gd name="T59" fmla="*/ 0 h 802"/>
              <a:gd name="T60" fmla="*/ 4070 w 5767"/>
              <a:gd name="T61" fmla="*/ 802 h 802"/>
              <a:gd name="T62" fmla="*/ 4655 w 5767"/>
              <a:gd name="T63" fmla="*/ 10 h 802"/>
              <a:gd name="T64" fmla="*/ 4248 w 5767"/>
              <a:gd name="T65" fmla="*/ 0 h 802"/>
              <a:gd name="T66" fmla="*/ 3966 w 5767"/>
              <a:gd name="T67" fmla="*/ 802 h 802"/>
              <a:gd name="T68" fmla="*/ 4120 w 5767"/>
              <a:gd name="T69" fmla="*/ 0 h 802"/>
              <a:gd name="T70" fmla="*/ 5767 w 5767"/>
              <a:gd name="T71" fmla="*/ 32 h 802"/>
              <a:gd name="T72" fmla="*/ 4872 w 5767"/>
              <a:gd name="T73" fmla="*/ 694 h 802"/>
              <a:gd name="T74" fmla="*/ 4872 w 5767"/>
              <a:gd name="T75" fmla="*/ 527 h 802"/>
              <a:gd name="T76" fmla="*/ 4353 w 5767"/>
              <a:gd name="T77" fmla="*/ 802 h 802"/>
              <a:gd name="T78" fmla="*/ 4055 w 5767"/>
              <a:gd name="T79" fmla="*/ 0 h 802"/>
              <a:gd name="T80" fmla="*/ 4458 w 5767"/>
              <a:gd name="T81" fmla="*/ 802 h 802"/>
              <a:gd name="T82" fmla="*/ 4848 w 5767"/>
              <a:gd name="T83" fmla="*/ 10 h 802"/>
              <a:gd name="T84" fmla="*/ 3921 w 5767"/>
              <a:gd name="T85" fmla="*/ 0 h 802"/>
              <a:gd name="T86" fmla="*/ 2643 w 5767"/>
              <a:gd name="T87" fmla="*/ 802 h 802"/>
              <a:gd name="T88" fmla="*/ 3121 w 5767"/>
              <a:gd name="T89" fmla="*/ 0 h 802"/>
              <a:gd name="T90" fmla="*/ 3551 w 5767"/>
              <a:gd name="T91" fmla="*/ 802 h 802"/>
              <a:gd name="T92" fmla="*/ 3341 w 5767"/>
              <a:gd name="T93" fmla="*/ 10 h 802"/>
              <a:gd name="T94" fmla="*/ 2988 w 5767"/>
              <a:gd name="T95" fmla="*/ 0 h 802"/>
              <a:gd name="T96" fmla="*/ 2376 w 5767"/>
              <a:gd name="T97" fmla="*/ 802 h 802"/>
              <a:gd name="T98" fmla="*/ 2921 w 5767"/>
              <a:gd name="T99" fmla="*/ 0 h 802"/>
              <a:gd name="T100" fmla="*/ 3418 w 5767"/>
              <a:gd name="T101" fmla="*/ 802 h 802"/>
              <a:gd name="T102" fmla="*/ 3741 w 5767"/>
              <a:gd name="T103" fmla="*/ 10 h 802"/>
              <a:gd name="T104" fmla="*/ 2721 w 5767"/>
              <a:gd name="T105" fmla="*/ 0 h 802"/>
              <a:gd name="T106" fmla="*/ 3176 w 5767"/>
              <a:gd name="T107" fmla="*/ 802 h 802"/>
              <a:gd name="T108" fmla="*/ 3455 w 5767"/>
              <a:gd name="T109" fmla="*/ 0 h 802"/>
              <a:gd name="T110" fmla="*/ 3084 w 5767"/>
              <a:gd name="T111" fmla="*/ 802 h 802"/>
              <a:gd name="T112" fmla="*/ 3408 w 5767"/>
              <a:gd name="T113" fmla="*/ 10 h 8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5767" h="802">
                <a:moveTo>
                  <a:pt x="1340" y="10"/>
                </a:moveTo>
                <a:lnTo>
                  <a:pt x="909" y="802"/>
                </a:lnTo>
                <a:lnTo>
                  <a:pt x="884" y="802"/>
                </a:lnTo>
                <a:lnTo>
                  <a:pt x="1320" y="0"/>
                </a:lnTo>
                <a:lnTo>
                  <a:pt x="1340" y="10"/>
                </a:lnTo>
                <a:close/>
                <a:moveTo>
                  <a:pt x="1921" y="0"/>
                </a:moveTo>
                <a:lnTo>
                  <a:pt x="1484" y="802"/>
                </a:lnTo>
                <a:lnTo>
                  <a:pt x="1509" y="802"/>
                </a:lnTo>
                <a:lnTo>
                  <a:pt x="1941" y="10"/>
                </a:lnTo>
                <a:lnTo>
                  <a:pt x="1921" y="0"/>
                </a:lnTo>
                <a:close/>
                <a:moveTo>
                  <a:pt x="1854" y="0"/>
                </a:moveTo>
                <a:lnTo>
                  <a:pt x="1417" y="802"/>
                </a:lnTo>
                <a:lnTo>
                  <a:pt x="1442" y="802"/>
                </a:lnTo>
                <a:lnTo>
                  <a:pt x="1874" y="10"/>
                </a:lnTo>
                <a:lnTo>
                  <a:pt x="1854" y="0"/>
                </a:lnTo>
                <a:close/>
                <a:moveTo>
                  <a:pt x="1787" y="0"/>
                </a:moveTo>
                <a:lnTo>
                  <a:pt x="1350" y="802"/>
                </a:lnTo>
                <a:lnTo>
                  <a:pt x="1375" y="802"/>
                </a:lnTo>
                <a:lnTo>
                  <a:pt x="1807" y="10"/>
                </a:lnTo>
                <a:lnTo>
                  <a:pt x="1787" y="0"/>
                </a:lnTo>
                <a:close/>
                <a:moveTo>
                  <a:pt x="1721" y="0"/>
                </a:moveTo>
                <a:lnTo>
                  <a:pt x="1284" y="802"/>
                </a:lnTo>
                <a:lnTo>
                  <a:pt x="1309" y="802"/>
                </a:lnTo>
                <a:lnTo>
                  <a:pt x="1741" y="10"/>
                </a:lnTo>
                <a:lnTo>
                  <a:pt x="1721" y="0"/>
                </a:lnTo>
                <a:close/>
                <a:moveTo>
                  <a:pt x="1387" y="0"/>
                </a:moveTo>
                <a:lnTo>
                  <a:pt x="950" y="802"/>
                </a:lnTo>
                <a:lnTo>
                  <a:pt x="975" y="802"/>
                </a:lnTo>
                <a:lnTo>
                  <a:pt x="1407" y="10"/>
                </a:lnTo>
                <a:lnTo>
                  <a:pt x="1387" y="0"/>
                </a:lnTo>
                <a:close/>
                <a:moveTo>
                  <a:pt x="1587" y="0"/>
                </a:moveTo>
                <a:lnTo>
                  <a:pt x="1150" y="802"/>
                </a:lnTo>
                <a:lnTo>
                  <a:pt x="1175" y="802"/>
                </a:lnTo>
                <a:lnTo>
                  <a:pt x="1607" y="10"/>
                </a:lnTo>
                <a:lnTo>
                  <a:pt x="1587" y="0"/>
                </a:lnTo>
                <a:close/>
                <a:moveTo>
                  <a:pt x="1454" y="0"/>
                </a:moveTo>
                <a:lnTo>
                  <a:pt x="1017" y="802"/>
                </a:lnTo>
                <a:lnTo>
                  <a:pt x="1042" y="802"/>
                </a:lnTo>
                <a:lnTo>
                  <a:pt x="1474" y="10"/>
                </a:lnTo>
                <a:lnTo>
                  <a:pt x="1454" y="0"/>
                </a:lnTo>
                <a:close/>
                <a:moveTo>
                  <a:pt x="1521" y="0"/>
                </a:moveTo>
                <a:lnTo>
                  <a:pt x="1084" y="802"/>
                </a:lnTo>
                <a:lnTo>
                  <a:pt x="1109" y="802"/>
                </a:lnTo>
                <a:lnTo>
                  <a:pt x="1541" y="10"/>
                </a:lnTo>
                <a:lnTo>
                  <a:pt x="1521" y="0"/>
                </a:lnTo>
                <a:close/>
                <a:moveTo>
                  <a:pt x="1654" y="0"/>
                </a:moveTo>
                <a:lnTo>
                  <a:pt x="1217" y="802"/>
                </a:lnTo>
                <a:lnTo>
                  <a:pt x="1242" y="802"/>
                </a:lnTo>
                <a:lnTo>
                  <a:pt x="1674" y="10"/>
                </a:lnTo>
                <a:lnTo>
                  <a:pt x="1654" y="0"/>
                </a:lnTo>
                <a:close/>
                <a:moveTo>
                  <a:pt x="2388" y="0"/>
                </a:moveTo>
                <a:lnTo>
                  <a:pt x="1951" y="802"/>
                </a:lnTo>
                <a:lnTo>
                  <a:pt x="1976" y="802"/>
                </a:lnTo>
                <a:lnTo>
                  <a:pt x="2408" y="10"/>
                </a:lnTo>
                <a:lnTo>
                  <a:pt x="2388" y="0"/>
                </a:lnTo>
                <a:close/>
                <a:moveTo>
                  <a:pt x="2454" y="0"/>
                </a:moveTo>
                <a:lnTo>
                  <a:pt x="2017" y="802"/>
                </a:lnTo>
                <a:lnTo>
                  <a:pt x="2042" y="802"/>
                </a:lnTo>
                <a:lnTo>
                  <a:pt x="2474" y="10"/>
                </a:lnTo>
                <a:lnTo>
                  <a:pt x="2454" y="0"/>
                </a:lnTo>
                <a:close/>
                <a:moveTo>
                  <a:pt x="2588" y="0"/>
                </a:moveTo>
                <a:lnTo>
                  <a:pt x="2151" y="802"/>
                </a:lnTo>
                <a:lnTo>
                  <a:pt x="2176" y="802"/>
                </a:lnTo>
                <a:lnTo>
                  <a:pt x="2608" y="10"/>
                </a:lnTo>
                <a:lnTo>
                  <a:pt x="2588" y="0"/>
                </a:lnTo>
                <a:close/>
                <a:moveTo>
                  <a:pt x="2521" y="0"/>
                </a:moveTo>
                <a:lnTo>
                  <a:pt x="2084" y="802"/>
                </a:lnTo>
                <a:lnTo>
                  <a:pt x="2109" y="802"/>
                </a:lnTo>
                <a:lnTo>
                  <a:pt x="2541" y="10"/>
                </a:lnTo>
                <a:lnTo>
                  <a:pt x="2521" y="0"/>
                </a:lnTo>
                <a:close/>
                <a:moveTo>
                  <a:pt x="2321" y="0"/>
                </a:moveTo>
                <a:lnTo>
                  <a:pt x="1884" y="802"/>
                </a:lnTo>
                <a:lnTo>
                  <a:pt x="1909" y="802"/>
                </a:lnTo>
                <a:lnTo>
                  <a:pt x="2341" y="10"/>
                </a:lnTo>
                <a:lnTo>
                  <a:pt x="2321" y="0"/>
                </a:lnTo>
                <a:close/>
                <a:moveTo>
                  <a:pt x="2254" y="0"/>
                </a:moveTo>
                <a:lnTo>
                  <a:pt x="1817" y="802"/>
                </a:lnTo>
                <a:lnTo>
                  <a:pt x="1842" y="802"/>
                </a:lnTo>
                <a:lnTo>
                  <a:pt x="2274" y="10"/>
                </a:lnTo>
                <a:lnTo>
                  <a:pt x="2254" y="0"/>
                </a:lnTo>
                <a:close/>
                <a:moveTo>
                  <a:pt x="1987" y="0"/>
                </a:moveTo>
                <a:lnTo>
                  <a:pt x="1551" y="802"/>
                </a:lnTo>
                <a:lnTo>
                  <a:pt x="1576" y="802"/>
                </a:lnTo>
                <a:lnTo>
                  <a:pt x="2007" y="10"/>
                </a:lnTo>
                <a:lnTo>
                  <a:pt x="1987" y="0"/>
                </a:lnTo>
                <a:close/>
                <a:moveTo>
                  <a:pt x="2121" y="0"/>
                </a:moveTo>
                <a:lnTo>
                  <a:pt x="1684" y="802"/>
                </a:lnTo>
                <a:lnTo>
                  <a:pt x="1709" y="802"/>
                </a:lnTo>
                <a:lnTo>
                  <a:pt x="2141" y="10"/>
                </a:lnTo>
                <a:lnTo>
                  <a:pt x="2121" y="0"/>
                </a:lnTo>
                <a:close/>
                <a:moveTo>
                  <a:pt x="2054" y="0"/>
                </a:moveTo>
                <a:lnTo>
                  <a:pt x="1617" y="802"/>
                </a:lnTo>
                <a:lnTo>
                  <a:pt x="1642" y="802"/>
                </a:lnTo>
                <a:lnTo>
                  <a:pt x="2074" y="10"/>
                </a:lnTo>
                <a:lnTo>
                  <a:pt x="2054" y="0"/>
                </a:lnTo>
                <a:close/>
                <a:moveTo>
                  <a:pt x="2187" y="0"/>
                </a:moveTo>
                <a:lnTo>
                  <a:pt x="1751" y="802"/>
                </a:lnTo>
                <a:lnTo>
                  <a:pt x="1776" y="802"/>
                </a:lnTo>
                <a:lnTo>
                  <a:pt x="2207" y="10"/>
                </a:lnTo>
                <a:lnTo>
                  <a:pt x="2187" y="0"/>
                </a:lnTo>
                <a:close/>
                <a:moveTo>
                  <a:pt x="520" y="0"/>
                </a:moveTo>
                <a:lnTo>
                  <a:pt x="83" y="802"/>
                </a:lnTo>
                <a:lnTo>
                  <a:pt x="108" y="802"/>
                </a:lnTo>
                <a:lnTo>
                  <a:pt x="540" y="10"/>
                </a:lnTo>
                <a:lnTo>
                  <a:pt x="520" y="0"/>
                </a:lnTo>
                <a:close/>
                <a:moveTo>
                  <a:pt x="387" y="0"/>
                </a:moveTo>
                <a:lnTo>
                  <a:pt x="0" y="711"/>
                </a:lnTo>
                <a:lnTo>
                  <a:pt x="0" y="756"/>
                </a:lnTo>
                <a:lnTo>
                  <a:pt x="407" y="10"/>
                </a:lnTo>
                <a:lnTo>
                  <a:pt x="387" y="0"/>
                </a:lnTo>
                <a:close/>
                <a:moveTo>
                  <a:pt x="453" y="0"/>
                </a:moveTo>
                <a:lnTo>
                  <a:pt x="17" y="802"/>
                </a:lnTo>
                <a:lnTo>
                  <a:pt x="42" y="802"/>
                </a:lnTo>
                <a:lnTo>
                  <a:pt x="474" y="10"/>
                </a:lnTo>
                <a:lnTo>
                  <a:pt x="453" y="0"/>
                </a:lnTo>
                <a:close/>
                <a:moveTo>
                  <a:pt x="2654" y="0"/>
                </a:moveTo>
                <a:lnTo>
                  <a:pt x="2217" y="802"/>
                </a:lnTo>
                <a:lnTo>
                  <a:pt x="2242" y="802"/>
                </a:lnTo>
                <a:lnTo>
                  <a:pt x="2674" y="10"/>
                </a:lnTo>
                <a:lnTo>
                  <a:pt x="2654" y="0"/>
                </a:lnTo>
                <a:close/>
                <a:moveTo>
                  <a:pt x="320" y="0"/>
                </a:moveTo>
                <a:lnTo>
                  <a:pt x="0" y="589"/>
                </a:lnTo>
                <a:lnTo>
                  <a:pt x="0" y="634"/>
                </a:lnTo>
                <a:lnTo>
                  <a:pt x="340" y="10"/>
                </a:lnTo>
                <a:lnTo>
                  <a:pt x="320" y="0"/>
                </a:lnTo>
                <a:close/>
                <a:moveTo>
                  <a:pt x="120" y="0"/>
                </a:moveTo>
                <a:lnTo>
                  <a:pt x="0" y="221"/>
                </a:lnTo>
                <a:lnTo>
                  <a:pt x="0" y="267"/>
                </a:lnTo>
                <a:lnTo>
                  <a:pt x="140" y="10"/>
                </a:lnTo>
                <a:lnTo>
                  <a:pt x="120" y="0"/>
                </a:lnTo>
                <a:close/>
                <a:moveTo>
                  <a:pt x="587" y="0"/>
                </a:moveTo>
                <a:lnTo>
                  <a:pt x="150" y="802"/>
                </a:lnTo>
                <a:lnTo>
                  <a:pt x="175" y="802"/>
                </a:lnTo>
                <a:lnTo>
                  <a:pt x="607" y="10"/>
                </a:lnTo>
                <a:lnTo>
                  <a:pt x="587" y="0"/>
                </a:lnTo>
                <a:close/>
                <a:moveTo>
                  <a:pt x="53" y="0"/>
                </a:moveTo>
                <a:lnTo>
                  <a:pt x="0" y="99"/>
                </a:lnTo>
                <a:lnTo>
                  <a:pt x="0" y="144"/>
                </a:lnTo>
                <a:lnTo>
                  <a:pt x="73" y="10"/>
                </a:lnTo>
                <a:lnTo>
                  <a:pt x="53" y="0"/>
                </a:lnTo>
                <a:close/>
                <a:moveTo>
                  <a:pt x="187" y="0"/>
                </a:moveTo>
                <a:lnTo>
                  <a:pt x="0" y="344"/>
                </a:lnTo>
                <a:lnTo>
                  <a:pt x="0" y="389"/>
                </a:lnTo>
                <a:lnTo>
                  <a:pt x="207" y="10"/>
                </a:lnTo>
                <a:lnTo>
                  <a:pt x="187" y="0"/>
                </a:lnTo>
                <a:close/>
                <a:moveTo>
                  <a:pt x="253" y="0"/>
                </a:moveTo>
                <a:lnTo>
                  <a:pt x="0" y="466"/>
                </a:lnTo>
                <a:lnTo>
                  <a:pt x="0" y="511"/>
                </a:lnTo>
                <a:lnTo>
                  <a:pt x="273" y="10"/>
                </a:lnTo>
                <a:lnTo>
                  <a:pt x="253" y="0"/>
                </a:lnTo>
                <a:close/>
                <a:moveTo>
                  <a:pt x="1187" y="0"/>
                </a:moveTo>
                <a:lnTo>
                  <a:pt x="750" y="802"/>
                </a:lnTo>
                <a:lnTo>
                  <a:pt x="775" y="802"/>
                </a:lnTo>
                <a:lnTo>
                  <a:pt x="1207" y="10"/>
                </a:lnTo>
                <a:lnTo>
                  <a:pt x="1187" y="0"/>
                </a:lnTo>
                <a:close/>
                <a:moveTo>
                  <a:pt x="1054" y="0"/>
                </a:moveTo>
                <a:lnTo>
                  <a:pt x="617" y="802"/>
                </a:lnTo>
                <a:lnTo>
                  <a:pt x="642" y="802"/>
                </a:lnTo>
                <a:lnTo>
                  <a:pt x="1074" y="10"/>
                </a:lnTo>
                <a:lnTo>
                  <a:pt x="1054" y="0"/>
                </a:lnTo>
                <a:close/>
                <a:moveTo>
                  <a:pt x="987" y="0"/>
                </a:moveTo>
                <a:lnTo>
                  <a:pt x="550" y="802"/>
                </a:lnTo>
                <a:lnTo>
                  <a:pt x="575" y="802"/>
                </a:lnTo>
                <a:lnTo>
                  <a:pt x="1007" y="10"/>
                </a:lnTo>
                <a:lnTo>
                  <a:pt x="987" y="0"/>
                </a:lnTo>
                <a:close/>
                <a:moveTo>
                  <a:pt x="1120" y="0"/>
                </a:moveTo>
                <a:lnTo>
                  <a:pt x="684" y="802"/>
                </a:lnTo>
                <a:lnTo>
                  <a:pt x="709" y="802"/>
                </a:lnTo>
                <a:lnTo>
                  <a:pt x="1140" y="10"/>
                </a:lnTo>
                <a:lnTo>
                  <a:pt x="1120" y="0"/>
                </a:lnTo>
                <a:close/>
                <a:moveTo>
                  <a:pt x="1254" y="0"/>
                </a:moveTo>
                <a:lnTo>
                  <a:pt x="817" y="802"/>
                </a:lnTo>
                <a:lnTo>
                  <a:pt x="842" y="802"/>
                </a:lnTo>
                <a:lnTo>
                  <a:pt x="1274" y="10"/>
                </a:lnTo>
                <a:lnTo>
                  <a:pt x="1254" y="0"/>
                </a:lnTo>
                <a:close/>
                <a:moveTo>
                  <a:pt x="854" y="0"/>
                </a:moveTo>
                <a:lnTo>
                  <a:pt x="417" y="802"/>
                </a:lnTo>
                <a:lnTo>
                  <a:pt x="442" y="802"/>
                </a:lnTo>
                <a:lnTo>
                  <a:pt x="874" y="10"/>
                </a:lnTo>
                <a:lnTo>
                  <a:pt x="854" y="0"/>
                </a:lnTo>
                <a:close/>
                <a:moveTo>
                  <a:pt x="787" y="0"/>
                </a:moveTo>
                <a:lnTo>
                  <a:pt x="350" y="802"/>
                </a:lnTo>
                <a:lnTo>
                  <a:pt x="375" y="802"/>
                </a:lnTo>
                <a:lnTo>
                  <a:pt x="807" y="10"/>
                </a:lnTo>
                <a:lnTo>
                  <a:pt x="787" y="0"/>
                </a:lnTo>
                <a:close/>
                <a:moveTo>
                  <a:pt x="720" y="0"/>
                </a:moveTo>
                <a:lnTo>
                  <a:pt x="283" y="802"/>
                </a:lnTo>
                <a:lnTo>
                  <a:pt x="308" y="802"/>
                </a:lnTo>
                <a:lnTo>
                  <a:pt x="740" y="10"/>
                </a:lnTo>
                <a:lnTo>
                  <a:pt x="720" y="0"/>
                </a:lnTo>
                <a:close/>
                <a:moveTo>
                  <a:pt x="654" y="0"/>
                </a:moveTo>
                <a:lnTo>
                  <a:pt x="217" y="802"/>
                </a:lnTo>
                <a:lnTo>
                  <a:pt x="242" y="802"/>
                </a:lnTo>
                <a:lnTo>
                  <a:pt x="674" y="10"/>
                </a:lnTo>
                <a:lnTo>
                  <a:pt x="654" y="0"/>
                </a:lnTo>
                <a:close/>
                <a:moveTo>
                  <a:pt x="920" y="0"/>
                </a:moveTo>
                <a:lnTo>
                  <a:pt x="484" y="802"/>
                </a:lnTo>
                <a:lnTo>
                  <a:pt x="509" y="802"/>
                </a:lnTo>
                <a:lnTo>
                  <a:pt x="940" y="10"/>
                </a:lnTo>
                <a:lnTo>
                  <a:pt x="920" y="0"/>
                </a:lnTo>
                <a:close/>
                <a:moveTo>
                  <a:pt x="4185" y="0"/>
                </a:moveTo>
                <a:lnTo>
                  <a:pt x="3748" y="802"/>
                </a:lnTo>
                <a:lnTo>
                  <a:pt x="3773" y="802"/>
                </a:lnTo>
                <a:lnTo>
                  <a:pt x="4203" y="10"/>
                </a:lnTo>
                <a:lnTo>
                  <a:pt x="4185" y="0"/>
                </a:lnTo>
                <a:close/>
                <a:moveTo>
                  <a:pt x="4443" y="0"/>
                </a:moveTo>
                <a:lnTo>
                  <a:pt x="4006" y="802"/>
                </a:lnTo>
                <a:lnTo>
                  <a:pt x="4031" y="802"/>
                </a:lnTo>
                <a:lnTo>
                  <a:pt x="4462" y="10"/>
                </a:lnTo>
                <a:lnTo>
                  <a:pt x="4443" y="0"/>
                </a:lnTo>
                <a:close/>
                <a:moveTo>
                  <a:pt x="4572" y="0"/>
                </a:moveTo>
                <a:lnTo>
                  <a:pt x="4135" y="802"/>
                </a:lnTo>
                <a:lnTo>
                  <a:pt x="4160" y="802"/>
                </a:lnTo>
                <a:lnTo>
                  <a:pt x="4590" y="10"/>
                </a:lnTo>
                <a:lnTo>
                  <a:pt x="4572" y="0"/>
                </a:lnTo>
                <a:close/>
                <a:moveTo>
                  <a:pt x="4507" y="0"/>
                </a:moveTo>
                <a:lnTo>
                  <a:pt x="4070" y="802"/>
                </a:lnTo>
                <a:lnTo>
                  <a:pt x="4095" y="802"/>
                </a:lnTo>
                <a:lnTo>
                  <a:pt x="4527" y="10"/>
                </a:lnTo>
                <a:lnTo>
                  <a:pt x="4507" y="0"/>
                </a:lnTo>
                <a:close/>
                <a:moveTo>
                  <a:pt x="4637" y="0"/>
                </a:moveTo>
                <a:lnTo>
                  <a:pt x="4200" y="802"/>
                </a:lnTo>
                <a:lnTo>
                  <a:pt x="4225" y="802"/>
                </a:lnTo>
                <a:lnTo>
                  <a:pt x="4655" y="10"/>
                </a:lnTo>
                <a:lnTo>
                  <a:pt x="4637" y="0"/>
                </a:lnTo>
                <a:close/>
                <a:moveTo>
                  <a:pt x="4313" y="0"/>
                </a:moveTo>
                <a:lnTo>
                  <a:pt x="3876" y="802"/>
                </a:lnTo>
                <a:lnTo>
                  <a:pt x="3901" y="802"/>
                </a:lnTo>
                <a:lnTo>
                  <a:pt x="4333" y="10"/>
                </a:lnTo>
                <a:lnTo>
                  <a:pt x="4313" y="0"/>
                </a:lnTo>
                <a:close/>
                <a:moveTo>
                  <a:pt x="4248" y="0"/>
                </a:moveTo>
                <a:lnTo>
                  <a:pt x="3813" y="802"/>
                </a:lnTo>
                <a:lnTo>
                  <a:pt x="3836" y="802"/>
                </a:lnTo>
                <a:lnTo>
                  <a:pt x="4268" y="10"/>
                </a:lnTo>
                <a:lnTo>
                  <a:pt x="4248" y="0"/>
                </a:lnTo>
                <a:close/>
                <a:moveTo>
                  <a:pt x="4378" y="0"/>
                </a:moveTo>
                <a:lnTo>
                  <a:pt x="3941" y="802"/>
                </a:lnTo>
                <a:lnTo>
                  <a:pt x="3966" y="802"/>
                </a:lnTo>
                <a:lnTo>
                  <a:pt x="4397" y="10"/>
                </a:lnTo>
                <a:lnTo>
                  <a:pt x="4378" y="0"/>
                </a:lnTo>
                <a:close/>
                <a:moveTo>
                  <a:pt x="4120" y="0"/>
                </a:moveTo>
                <a:lnTo>
                  <a:pt x="3683" y="802"/>
                </a:lnTo>
                <a:lnTo>
                  <a:pt x="3708" y="802"/>
                </a:lnTo>
                <a:lnTo>
                  <a:pt x="4138" y="10"/>
                </a:lnTo>
                <a:lnTo>
                  <a:pt x="4120" y="0"/>
                </a:lnTo>
                <a:close/>
                <a:moveTo>
                  <a:pt x="4702" y="0"/>
                </a:moveTo>
                <a:lnTo>
                  <a:pt x="4265" y="802"/>
                </a:lnTo>
                <a:lnTo>
                  <a:pt x="4288" y="802"/>
                </a:lnTo>
                <a:lnTo>
                  <a:pt x="4720" y="10"/>
                </a:lnTo>
                <a:lnTo>
                  <a:pt x="4702" y="0"/>
                </a:lnTo>
                <a:close/>
                <a:moveTo>
                  <a:pt x="5767" y="3"/>
                </a:moveTo>
                <a:lnTo>
                  <a:pt x="5767" y="32"/>
                </a:lnTo>
                <a:lnTo>
                  <a:pt x="5767" y="30"/>
                </a:lnTo>
                <a:lnTo>
                  <a:pt x="5767" y="3"/>
                </a:lnTo>
                <a:lnTo>
                  <a:pt x="5767" y="3"/>
                </a:lnTo>
                <a:close/>
                <a:moveTo>
                  <a:pt x="4872" y="649"/>
                </a:moveTo>
                <a:lnTo>
                  <a:pt x="4790" y="802"/>
                </a:lnTo>
                <a:lnTo>
                  <a:pt x="4813" y="802"/>
                </a:lnTo>
                <a:lnTo>
                  <a:pt x="4872" y="694"/>
                </a:lnTo>
                <a:lnTo>
                  <a:pt x="4872" y="649"/>
                </a:lnTo>
                <a:close/>
                <a:moveTo>
                  <a:pt x="4872" y="404"/>
                </a:moveTo>
                <a:lnTo>
                  <a:pt x="4657" y="802"/>
                </a:lnTo>
                <a:lnTo>
                  <a:pt x="4680" y="802"/>
                </a:lnTo>
                <a:lnTo>
                  <a:pt x="4872" y="449"/>
                </a:lnTo>
                <a:lnTo>
                  <a:pt x="4872" y="404"/>
                </a:lnTo>
                <a:close/>
                <a:moveTo>
                  <a:pt x="4872" y="527"/>
                </a:moveTo>
                <a:lnTo>
                  <a:pt x="4723" y="802"/>
                </a:lnTo>
                <a:lnTo>
                  <a:pt x="4747" y="802"/>
                </a:lnTo>
                <a:lnTo>
                  <a:pt x="4872" y="572"/>
                </a:lnTo>
                <a:lnTo>
                  <a:pt x="4872" y="527"/>
                </a:lnTo>
                <a:close/>
                <a:moveTo>
                  <a:pt x="4765" y="0"/>
                </a:moveTo>
                <a:lnTo>
                  <a:pt x="4328" y="802"/>
                </a:lnTo>
                <a:lnTo>
                  <a:pt x="4353" y="802"/>
                </a:lnTo>
                <a:lnTo>
                  <a:pt x="4785" y="10"/>
                </a:lnTo>
                <a:lnTo>
                  <a:pt x="4765" y="0"/>
                </a:lnTo>
                <a:close/>
                <a:moveTo>
                  <a:pt x="4055" y="0"/>
                </a:moveTo>
                <a:lnTo>
                  <a:pt x="3618" y="802"/>
                </a:lnTo>
                <a:lnTo>
                  <a:pt x="3643" y="802"/>
                </a:lnTo>
                <a:lnTo>
                  <a:pt x="4075" y="10"/>
                </a:lnTo>
                <a:lnTo>
                  <a:pt x="4055" y="0"/>
                </a:lnTo>
                <a:close/>
                <a:moveTo>
                  <a:pt x="4872" y="282"/>
                </a:moveTo>
                <a:lnTo>
                  <a:pt x="4590" y="802"/>
                </a:lnTo>
                <a:lnTo>
                  <a:pt x="4613" y="802"/>
                </a:lnTo>
                <a:lnTo>
                  <a:pt x="4872" y="327"/>
                </a:lnTo>
                <a:lnTo>
                  <a:pt x="4872" y="282"/>
                </a:lnTo>
                <a:close/>
                <a:moveTo>
                  <a:pt x="4872" y="40"/>
                </a:moveTo>
                <a:lnTo>
                  <a:pt x="4458" y="802"/>
                </a:lnTo>
                <a:lnTo>
                  <a:pt x="4483" y="802"/>
                </a:lnTo>
                <a:lnTo>
                  <a:pt x="4872" y="85"/>
                </a:lnTo>
                <a:lnTo>
                  <a:pt x="4872" y="40"/>
                </a:lnTo>
                <a:close/>
                <a:moveTo>
                  <a:pt x="4830" y="0"/>
                </a:moveTo>
                <a:lnTo>
                  <a:pt x="4393" y="802"/>
                </a:lnTo>
                <a:lnTo>
                  <a:pt x="4418" y="802"/>
                </a:lnTo>
                <a:lnTo>
                  <a:pt x="4848" y="10"/>
                </a:lnTo>
                <a:lnTo>
                  <a:pt x="4830" y="0"/>
                </a:lnTo>
                <a:close/>
                <a:moveTo>
                  <a:pt x="4872" y="159"/>
                </a:moveTo>
                <a:lnTo>
                  <a:pt x="4523" y="802"/>
                </a:lnTo>
                <a:lnTo>
                  <a:pt x="4547" y="802"/>
                </a:lnTo>
                <a:lnTo>
                  <a:pt x="4872" y="205"/>
                </a:lnTo>
                <a:lnTo>
                  <a:pt x="4872" y="159"/>
                </a:lnTo>
                <a:close/>
                <a:moveTo>
                  <a:pt x="3921" y="0"/>
                </a:moveTo>
                <a:lnTo>
                  <a:pt x="3485" y="802"/>
                </a:lnTo>
                <a:lnTo>
                  <a:pt x="3510" y="802"/>
                </a:lnTo>
                <a:lnTo>
                  <a:pt x="3941" y="10"/>
                </a:lnTo>
                <a:lnTo>
                  <a:pt x="3921" y="0"/>
                </a:lnTo>
                <a:close/>
                <a:moveTo>
                  <a:pt x="3054" y="0"/>
                </a:moveTo>
                <a:lnTo>
                  <a:pt x="2618" y="802"/>
                </a:lnTo>
                <a:lnTo>
                  <a:pt x="2643" y="802"/>
                </a:lnTo>
                <a:lnTo>
                  <a:pt x="3074" y="10"/>
                </a:lnTo>
                <a:lnTo>
                  <a:pt x="3054" y="0"/>
                </a:lnTo>
                <a:close/>
                <a:moveTo>
                  <a:pt x="3121" y="0"/>
                </a:moveTo>
                <a:lnTo>
                  <a:pt x="2684" y="802"/>
                </a:lnTo>
                <a:lnTo>
                  <a:pt x="2709" y="802"/>
                </a:lnTo>
                <a:lnTo>
                  <a:pt x="3141" y="10"/>
                </a:lnTo>
                <a:lnTo>
                  <a:pt x="3121" y="0"/>
                </a:lnTo>
                <a:close/>
                <a:moveTo>
                  <a:pt x="3188" y="0"/>
                </a:moveTo>
                <a:lnTo>
                  <a:pt x="2751" y="802"/>
                </a:lnTo>
                <a:lnTo>
                  <a:pt x="2776" y="802"/>
                </a:lnTo>
                <a:lnTo>
                  <a:pt x="3208" y="10"/>
                </a:lnTo>
                <a:lnTo>
                  <a:pt x="3188" y="0"/>
                </a:lnTo>
                <a:close/>
                <a:moveTo>
                  <a:pt x="3988" y="0"/>
                </a:moveTo>
                <a:lnTo>
                  <a:pt x="3551" y="802"/>
                </a:lnTo>
                <a:lnTo>
                  <a:pt x="3576" y="802"/>
                </a:lnTo>
                <a:lnTo>
                  <a:pt x="4008" y="10"/>
                </a:lnTo>
                <a:lnTo>
                  <a:pt x="3988" y="0"/>
                </a:lnTo>
                <a:close/>
                <a:moveTo>
                  <a:pt x="3321" y="0"/>
                </a:moveTo>
                <a:lnTo>
                  <a:pt x="2884" y="802"/>
                </a:lnTo>
                <a:lnTo>
                  <a:pt x="2909" y="802"/>
                </a:lnTo>
                <a:lnTo>
                  <a:pt x="3341" y="10"/>
                </a:lnTo>
                <a:lnTo>
                  <a:pt x="3321" y="0"/>
                </a:lnTo>
                <a:close/>
                <a:moveTo>
                  <a:pt x="2854" y="0"/>
                </a:moveTo>
                <a:lnTo>
                  <a:pt x="2418" y="802"/>
                </a:lnTo>
                <a:lnTo>
                  <a:pt x="2443" y="802"/>
                </a:lnTo>
                <a:lnTo>
                  <a:pt x="2874" y="10"/>
                </a:lnTo>
                <a:lnTo>
                  <a:pt x="2854" y="0"/>
                </a:lnTo>
                <a:close/>
                <a:moveTo>
                  <a:pt x="2988" y="0"/>
                </a:moveTo>
                <a:lnTo>
                  <a:pt x="2551" y="802"/>
                </a:lnTo>
                <a:lnTo>
                  <a:pt x="2576" y="802"/>
                </a:lnTo>
                <a:lnTo>
                  <a:pt x="3008" y="10"/>
                </a:lnTo>
                <a:lnTo>
                  <a:pt x="2988" y="0"/>
                </a:lnTo>
                <a:close/>
                <a:moveTo>
                  <a:pt x="2788" y="0"/>
                </a:moveTo>
                <a:lnTo>
                  <a:pt x="2351" y="802"/>
                </a:lnTo>
                <a:lnTo>
                  <a:pt x="2376" y="802"/>
                </a:lnTo>
                <a:lnTo>
                  <a:pt x="2808" y="10"/>
                </a:lnTo>
                <a:lnTo>
                  <a:pt x="2788" y="0"/>
                </a:lnTo>
                <a:close/>
                <a:moveTo>
                  <a:pt x="2921" y="0"/>
                </a:moveTo>
                <a:lnTo>
                  <a:pt x="2484" y="802"/>
                </a:lnTo>
                <a:lnTo>
                  <a:pt x="2509" y="802"/>
                </a:lnTo>
                <a:lnTo>
                  <a:pt x="2941" y="10"/>
                </a:lnTo>
                <a:lnTo>
                  <a:pt x="2921" y="0"/>
                </a:lnTo>
                <a:close/>
                <a:moveTo>
                  <a:pt x="3254" y="0"/>
                </a:moveTo>
                <a:lnTo>
                  <a:pt x="2818" y="802"/>
                </a:lnTo>
                <a:lnTo>
                  <a:pt x="2843" y="802"/>
                </a:lnTo>
                <a:lnTo>
                  <a:pt x="3274" y="10"/>
                </a:lnTo>
                <a:lnTo>
                  <a:pt x="3254" y="0"/>
                </a:lnTo>
                <a:close/>
                <a:moveTo>
                  <a:pt x="3855" y="0"/>
                </a:moveTo>
                <a:lnTo>
                  <a:pt x="3418" y="802"/>
                </a:lnTo>
                <a:lnTo>
                  <a:pt x="3443" y="802"/>
                </a:lnTo>
                <a:lnTo>
                  <a:pt x="3875" y="10"/>
                </a:lnTo>
                <a:lnTo>
                  <a:pt x="3855" y="0"/>
                </a:lnTo>
                <a:close/>
                <a:moveTo>
                  <a:pt x="3721" y="0"/>
                </a:moveTo>
                <a:lnTo>
                  <a:pt x="3284" y="802"/>
                </a:lnTo>
                <a:lnTo>
                  <a:pt x="3310" y="802"/>
                </a:lnTo>
                <a:lnTo>
                  <a:pt x="3741" y="10"/>
                </a:lnTo>
                <a:lnTo>
                  <a:pt x="3721" y="0"/>
                </a:lnTo>
                <a:close/>
                <a:moveTo>
                  <a:pt x="3788" y="0"/>
                </a:moveTo>
                <a:lnTo>
                  <a:pt x="3351" y="802"/>
                </a:lnTo>
                <a:lnTo>
                  <a:pt x="3376" y="802"/>
                </a:lnTo>
                <a:lnTo>
                  <a:pt x="3808" y="10"/>
                </a:lnTo>
                <a:lnTo>
                  <a:pt x="3788" y="0"/>
                </a:lnTo>
                <a:close/>
                <a:moveTo>
                  <a:pt x="2721" y="0"/>
                </a:moveTo>
                <a:lnTo>
                  <a:pt x="2284" y="802"/>
                </a:lnTo>
                <a:lnTo>
                  <a:pt x="2309" y="802"/>
                </a:lnTo>
                <a:lnTo>
                  <a:pt x="2741" y="10"/>
                </a:lnTo>
                <a:lnTo>
                  <a:pt x="2721" y="0"/>
                </a:lnTo>
                <a:close/>
                <a:moveTo>
                  <a:pt x="3588" y="0"/>
                </a:moveTo>
                <a:lnTo>
                  <a:pt x="3151" y="802"/>
                </a:lnTo>
                <a:lnTo>
                  <a:pt x="3176" y="802"/>
                </a:lnTo>
                <a:lnTo>
                  <a:pt x="3608" y="10"/>
                </a:lnTo>
                <a:lnTo>
                  <a:pt x="3588" y="0"/>
                </a:lnTo>
                <a:close/>
                <a:moveTo>
                  <a:pt x="3455" y="0"/>
                </a:moveTo>
                <a:lnTo>
                  <a:pt x="3018" y="802"/>
                </a:lnTo>
                <a:lnTo>
                  <a:pt x="3043" y="802"/>
                </a:lnTo>
                <a:lnTo>
                  <a:pt x="3475" y="10"/>
                </a:lnTo>
                <a:lnTo>
                  <a:pt x="3455" y="0"/>
                </a:lnTo>
                <a:close/>
                <a:moveTo>
                  <a:pt x="3655" y="0"/>
                </a:moveTo>
                <a:lnTo>
                  <a:pt x="3218" y="802"/>
                </a:lnTo>
                <a:lnTo>
                  <a:pt x="3243" y="802"/>
                </a:lnTo>
                <a:lnTo>
                  <a:pt x="3675" y="10"/>
                </a:lnTo>
                <a:lnTo>
                  <a:pt x="3655" y="0"/>
                </a:lnTo>
                <a:close/>
                <a:moveTo>
                  <a:pt x="3521" y="0"/>
                </a:moveTo>
                <a:lnTo>
                  <a:pt x="3084" y="802"/>
                </a:lnTo>
                <a:lnTo>
                  <a:pt x="3109" y="802"/>
                </a:lnTo>
                <a:lnTo>
                  <a:pt x="3541" y="10"/>
                </a:lnTo>
                <a:lnTo>
                  <a:pt x="3521" y="0"/>
                </a:lnTo>
                <a:close/>
                <a:moveTo>
                  <a:pt x="3388" y="0"/>
                </a:moveTo>
                <a:lnTo>
                  <a:pt x="2951" y="802"/>
                </a:lnTo>
                <a:lnTo>
                  <a:pt x="2976" y="802"/>
                </a:lnTo>
                <a:lnTo>
                  <a:pt x="3408" y="10"/>
                </a:lnTo>
                <a:lnTo>
                  <a:pt x="338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 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49B500EF-716F-5C66-3A56-31BA5ED49B27}"/>
              </a:ext>
            </a:extLst>
          </p:cNvPr>
          <p:cNvGrpSpPr/>
          <p:nvPr/>
        </p:nvGrpSpPr>
        <p:grpSpPr>
          <a:xfrm>
            <a:off x="2911558" y="3491347"/>
            <a:ext cx="2480299" cy="1785752"/>
            <a:chOff x="2047272" y="2853017"/>
            <a:chExt cx="2522877" cy="1816408"/>
          </a:xfrm>
        </p:grpSpPr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9CFEAE55-FA22-65FB-1745-7949CE6DC8C0}"/>
                </a:ext>
              </a:extLst>
            </p:cNvPr>
            <p:cNvSpPr/>
            <p:nvPr/>
          </p:nvSpPr>
          <p:spPr>
            <a:xfrm>
              <a:off x="2047272" y="2853017"/>
              <a:ext cx="2522877" cy="1805272"/>
            </a:xfrm>
            <a:custGeom>
              <a:avLst/>
              <a:gdLst>
                <a:gd name="connsiteX0" fmla="*/ 1305735 w 3146156"/>
                <a:gd name="connsiteY0" fmla="*/ 0 h 2251266"/>
                <a:gd name="connsiteX1" fmla="*/ 1840422 w 3146156"/>
                <a:gd name="connsiteY1" fmla="*/ 0 h 2251266"/>
                <a:gd name="connsiteX2" fmla="*/ 3146156 w 3146156"/>
                <a:gd name="connsiteY2" fmla="*/ 2251266 h 2251266"/>
                <a:gd name="connsiteX3" fmla="*/ 2613826 w 3146156"/>
                <a:gd name="connsiteY3" fmla="*/ 2251266 h 2251266"/>
                <a:gd name="connsiteX4" fmla="*/ 1569602 w 3146156"/>
                <a:gd name="connsiteY4" fmla="*/ 450881 h 2251266"/>
                <a:gd name="connsiteX5" fmla="*/ 525379 w 3146156"/>
                <a:gd name="connsiteY5" fmla="*/ 2251266 h 2251266"/>
                <a:gd name="connsiteX6" fmla="*/ 0 w 3146156"/>
                <a:gd name="connsiteY6" fmla="*/ 2251266 h 2251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46156" h="2251266">
                  <a:moveTo>
                    <a:pt x="1305735" y="0"/>
                  </a:moveTo>
                  <a:lnTo>
                    <a:pt x="1840422" y="0"/>
                  </a:lnTo>
                  <a:lnTo>
                    <a:pt x="3146156" y="2251266"/>
                  </a:lnTo>
                  <a:lnTo>
                    <a:pt x="2613826" y="2251266"/>
                  </a:lnTo>
                  <a:lnTo>
                    <a:pt x="1569602" y="450881"/>
                  </a:lnTo>
                  <a:lnTo>
                    <a:pt x="525379" y="2251266"/>
                  </a:lnTo>
                  <a:lnTo>
                    <a:pt x="0" y="225126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172DD89C-1ED7-56DE-28E0-CFF0564D256C}"/>
                </a:ext>
              </a:extLst>
            </p:cNvPr>
            <p:cNvSpPr/>
            <p:nvPr/>
          </p:nvSpPr>
          <p:spPr>
            <a:xfrm rot="10800000">
              <a:off x="2958352" y="4077754"/>
              <a:ext cx="686338" cy="591671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8" name="Title 1">
            <a:extLst>
              <a:ext uri="{FF2B5EF4-FFF2-40B4-BE49-F238E27FC236}">
                <a16:creationId xmlns:a16="http://schemas.microsoft.com/office/drawing/2014/main" id="{3A8C42F8-E95F-2D81-E629-070D56FACC7B}"/>
              </a:ext>
            </a:extLst>
          </p:cNvPr>
          <p:cNvSpPr txBox="1">
            <a:spLocks/>
          </p:cNvSpPr>
          <p:nvPr/>
        </p:nvSpPr>
        <p:spPr>
          <a:xfrm>
            <a:off x="-231229" y="5548745"/>
            <a:ext cx="9001155" cy="94211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3716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lang="en-US" sz="10200" b="0" i="0" kern="1200" cap="all" spc="-15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>
              <a:lnSpc>
                <a:spcPts val="8000"/>
              </a:lnSpc>
            </a:pPr>
            <a:r>
              <a:rPr lang="en-US" sz="6000" b="1" spc="-300" dirty="0">
                <a:solidFill>
                  <a:schemeClr val="tx1">
                    <a:lumMod val="65000"/>
                  </a:schemeClr>
                </a:solidFill>
                <a:latin typeface="Trebuchet MS" panose="020B0603020202020204" pitchFamily="34" charset="0"/>
                <a:cs typeface="Poppins" panose="00000500000000000000" pitchFamily="2" charset="0"/>
              </a:rPr>
              <a:t>CALLING</a:t>
            </a:r>
            <a:r>
              <a:rPr lang="en-US" sz="6000" b="1" spc="-300" dirty="0">
                <a:solidFill>
                  <a:schemeClr val="tx1"/>
                </a:solidFill>
                <a:latin typeface="Trebuchet MS" panose="020B0603020202020204" pitchFamily="34" charset="0"/>
                <a:cs typeface="Poppins" panose="00000500000000000000" pitchFamily="2" charset="0"/>
              </a:rPr>
              <a:t> </a:t>
            </a:r>
            <a:r>
              <a:rPr lang="en-US" sz="6000" spc="-300" dirty="0">
                <a:solidFill>
                  <a:schemeClr val="accent2"/>
                </a:solidFill>
                <a:latin typeface="Trebuchet MS" panose="020B0603020202020204" pitchFamily="34" charset="0"/>
                <a:cs typeface="Poppins" panose="00000500000000000000" pitchFamily="2" charset="0"/>
              </a:rPr>
              <a:t>CARD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2525376F-8AFF-AE46-7052-18139D708507}"/>
              </a:ext>
            </a:extLst>
          </p:cNvPr>
          <p:cNvSpPr txBox="1"/>
          <p:nvPr/>
        </p:nvSpPr>
        <p:spPr>
          <a:xfrm>
            <a:off x="10295331" y="7443557"/>
            <a:ext cx="817245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ln w="19050">
                  <a:noFill/>
                  <a:round/>
                </a:ln>
                <a:solidFill>
                  <a:schemeClr val="accent2">
                    <a:lumMod val="60000"/>
                    <a:lumOff val="40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4 - THIS IS YOUR VERBAL STATEMENT RIGHT HERE </a:t>
            </a:r>
            <a:br>
              <a:rPr lang="en-US" sz="2400" dirty="0">
                <a:ln w="19050">
                  <a:noFill/>
                  <a:round/>
                </a:ln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</a:br>
            <a:r>
              <a:rPr lang="en-US" sz="2400" dirty="0">
                <a:ln w="19050">
                  <a:noFill/>
                  <a:round/>
                </a:ln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YOUR WORDS ARE CRUCIAL TO THIS POINT.</a:t>
            </a:r>
          </a:p>
        </p:txBody>
      </p:sp>
      <p:sp>
        <p:nvSpPr>
          <p:cNvPr id="62" name="Title 1">
            <a:extLst>
              <a:ext uri="{FF2B5EF4-FFF2-40B4-BE49-F238E27FC236}">
                <a16:creationId xmlns:a16="http://schemas.microsoft.com/office/drawing/2014/main" id="{7E9513F8-7EEE-CF31-6DAE-743718B09D05}"/>
              </a:ext>
            </a:extLst>
          </p:cNvPr>
          <p:cNvSpPr txBox="1">
            <a:spLocks/>
          </p:cNvSpPr>
          <p:nvPr/>
        </p:nvSpPr>
        <p:spPr>
          <a:xfrm>
            <a:off x="12130246" y="2133600"/>
            <a:ext cx="6428687" cy="92522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3716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lang="en-US" sz="10200" b="0" i="0" kern="1200" cap="all" spc="-15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l">
              <a:lnSpc>
                <a:spcPts val="8000"/>
              </a:lnSpc>
            </a:pPr>
            <a:r>
              <a:rPr lang="en-US" sz="3600" spc="200" dirty="0">
                <a:solidFill>
                  <a:schemeClr val="tx1"/>
                </a:solidFill>
                <a:latin typeface="Avenir Next LT Pro" panose="020B0504020202020204" pitchFamily="34" charset="0"/>
                <a:cs typeface="Poppins" panose="00000500000000000000" pitchFamily="2" charset="0"/>
              </a:rPr>
              <a:t>YOUR SUBTITLE</a:t>
            </a:r>
          </a:p>
        </p:txBody>
      </p:sp>
      <p:pic>
        <p:nvPicPr>
          <p:cNvPr id="63" name="Graphic 62" descr="Telephone with solid fill">
            <a:extLst>
              <a:ext uri="{FF2B5EF4-FFF2-40B4-BE49-F238E27FC236}">
                <a16:creationId xmlns:a16="http://schemas.microsoft.com/office/drawing/2014/main" id="{192FEF05-A299-C932-F81D-BD42381C51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658675" y="7326527"/>
            <a:ext cx="1014855" cy="1014855"/>
          </a:xfrm>
          <a:prstGeom prst="rect">
            <a:avLst/>
          </a:prstGeom>
          <a:effectLst/>
        </p:spPr>
      </p:pic>
      <p:pic>
        <p:nvPicPr>
          <p:cNvPr id="66" name="Graphic 65" descr="Cell Tower outline">
            <a:extLst>
              <a:ext uri="{FF2B5EF4-FFF2-40B4-BE49-F238E27FC236}">
                <a16:creationId xmlns:a16="http://schemas.microsoft.com/office/drawing/2014/main" id="{6168639A-2B7F-0370-E20D-3E326DB3B3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613367" y="6080804"/>
            <a:ext cx="1029021" cy="1029021"/>
          </a:xfrm>
          <a:prstGeom prst="rect">
            <a:avLst/>
          </a:prstGeom>
          <a:effectLst/>
        </p:spPr>
      </p:pic>
      <p:pic>
        <p:nvPicPr>
          <p:cNvPr id="69" name="Graphic 68" descr="Printer with solid fill">
            <a:extLst>
              <a:ext uri="{FF2B5EF4-FFF2-40B4-BE49-F238E27FC236}">
                <a16:creationId xmlns:a16="http://schemas.microsoft.com/office/drawing/2014/main" id="{0DD009DE-825E-F065-70BB-8A40568D46C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8724579" y="4886316"/>
            <a:ext cx="876621" cy="876621"/>
          </a:xfrm>
          <a:prstGeom prst="rect">
            <a:avLst/>
          </a:prstGeom>
          <a:effectLst/>
        </p:spPr>
      </p:pic>
      <p:pic>
        <p:nvPicPr>
          <p:cNvPr id="70" name="Graphic 69" descr="Marker with solid fill">
            <a:extLst>
              <a:ext uri="{FF2B5EF4-FFF2-40B4-BE49-F238E27FC236}">
                <a16:creationId xmlns:a16="http://schemas.microsoft.com/office/drawing/2014/main" id="{14E646B5-A9B8-7C78-7092-8767A52DEDB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592772" y="3469408"/>
            <a:ext cx="1074329" cy="1074329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1001225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med" p14:dur="700" advClick="0" advTm="8000">
        <p:fade/>
      </p:transition>
    </mc:Choice>
    <mc:Fallback>
      <p:transition spd="med" advClick="0" advTm="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1.80556E-6 3.33333E-6 L -0.08403 -0.00031 " pathEditMode="relative" rAng="0" ptsTypes="AA">
                                      <p:cBhvr>
                                        <p:cTn id="6" dur="6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01" y="-1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" presetClass="entr" presetSubtype="1" accel="16667" decel="41667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7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7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4" accel="16667" decel="41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accel="10000" decel="5000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100"/>
                            </p:stCondLst>
                            <p:childTnLst>
                              <p:par>
                                <p:cTn id="2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accel="1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accel="1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2" accel="1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0" grpId="0"/>
      <p:bldP spid="192" grpId="0"/>
      <p:bldP spid="60" grpId="0"/>
      <p:bldP spid="16" grpId="0" animBg="1"/>
      <p:bldP spid="18" grpId="0" animBg="1"/>
      <p:bldP spid="6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tx1"/>
            </a:gs>
            <a:gs pos="100000">
              <a:schemeClr val="tx1">
                <a:lumMod val="9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592D391-3576-325C-1B6C-F2AC4E681266}"/>
              </a:ext>
            </a:extLst>
          </p:cNvPr>
          <p:cNvSpPr/>
          <p:nvPr/>
        </p:nvSpPr>
        <p:spPr>
          <a:xfrm>
            <a:off x="0" y="8503828"/>
            <a:ext cx="18288000" cy="108284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9CAD6C5-7997-243A-E66F-6CEDA57ADEB3}"/>
              </a:ext>
            </a:extLst>
          </p:cNvPr>
          <p:cNvSpPr/>
          <p:nvPr/>
        </p:nvSpPr>
        <p:spPr>
          <a:xfrm>
            <a:off x="0" y="7437028"/>
            <a:ext cx="18288000" cy="108284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EFCA2E9-EBD3-6107-E97A-101009FEDA82}"/>
              </a:ext>
            </a:extLst>
          </p:cNvPr>
          <p:cNvGrpSpPr/>
          <p:nvPr/>
        </p:nvGrpSpPr>
        <p:grpSpPr>
          <a:xfrm>
            <a:off x="1563733" y="1051556"/>
            <a:ext cx="13233282" cy="6000555"/>
            <a:chOff x="3232655" y="2510724"/>
            <a:chExt cx="9964911" cy="4518531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E85E59C0-A5DD-820C-0BDC-425E9985C349}"/>
                </a:ext>
              </a:extLst>
            </p:cNvPr>
            <p:cNvSpPr/>
            <p:nvPr/>
          </p:nvSpPr>
          <p:spPr>
            <a:xfrm>
              <a:off x="3514210" y="2762807"/>
              <a:ext cx="7759482" cy="4071983"/>
            </a:xfrm>
            <a:custGeom>
              <a:avLst/>
              <a:gdLst>
                <a:gd name="connsiteX0" fmla="*/ 7759482 w 7759482"/>
                <a:gd name="connsiteY0" fmla="*/ 0 h 4071983"/>
                <a:gd name="connsiteX1" fmla="*/ 7759482 w 7759482"/>
                <a:gd name="connsiteY1" fmla="*/ 1757240 h 4071983"/>
                <a:gd name="connsiteX2" fmla="*/ 5450446 w 7759482"/>
                <a:gd name="connsiteY2" fmla="*/ 4071983 h 4071983"/>
                <a:gd name="connsiteX3" fmla="*/ 0 w 7759482"/>
                <a:gd name="connsiteY3" fmla="*/ 4069151 h 4071983"/>
                <a:gd name="connsiteX4" fmla="*/ 0 w 7759482"/>
                <a:gd name="connsiteY4" fmla="*/ 2475 h 4071983"/>
                <a:gd name="connsiteX5" fmla="*/ 7759482 w 7759482"/>
                <a:gd name="connsiteY5" fmla="*/ 0 h 4071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59482" h="4071983">
                  <a:moveTo>
                    <a:pt x="7759482" y="0"/>
                  </a:moveTo>
                  <a:lnTo>
                    <a:pt x="7759482" y="1757240"/>
                  </a:lnTo>
                  <a:lnTo>
                    <a:pt x="5450446" y="4071983"/>
                  </a:lnTo>
                  <a:lnTo>
                    <a:pt x="0" y="4069151"/>
                  </a:lnTo>
                  <a:lnTo>
                    <a:pt x="0" y="2475"/>
                  </a:lnTo>
                  <a:lnTo>
                    <a:pt x="775948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8ECE2322-E507-D6EA-8AAA-61D00D16487C}"/>
                </a:ext>
              </a:extLst>
            </p:cNvPr>
            <p:cNvSpPr/>
            <p:nvPr/>
          </p:nvSpPr>
          <p:spPr>
            <a:xfrm flipV="1">
              <a:off x="3232655" y="2510724"/>
              <a:ext cx="9964911" cy="4518531"/>
            </a:xfrm>
            <a:custGeom>
              <a:avLst/>
              <a:gdLst>
                <a:gd name="connsiteX0" fmla="*/ 7759482 w 7759482"/>
                <a:gd name="connsiteY0" fmla="*/ 0 h 4071983"/>
                <a:gd name="connsiteX1" fmla="*/ 7759482 w 7759482"/>
                <a:gd name="connsiteY1" fmla="*/ 1757240 h 4071983"/>
                <a:gd name="connsiteX2" fmla="*/ 5450446 w 7759482"/>
                <a:gd name="connsiteY2" fmla="*/ 4071983 h 4071983"/>
                <a:gd name="connsiteX3" fmla="*/ 0 w 7759482"/>
                <a:gd name="connsiteY3" fmla="*/ 4069151 h 4071983"/>
                <a:gd name="connsiteX4" fmla="*/ 0 w 7759482"/>
                <a:gd name="connsiteY4" fmla="*/ 2475 h 4071983"/>
                <a:gd name="connsiteX5" fmla="*/ 7759482 w 7759482"/>
                <a:gd name="connsiteY5" fmla="*/ 0 h 4071983"/>
                <a:gd name="connsiteX0" fmla="*/ 8973717 w 8973717"/>
                <a:gd name="connsiteY0" fmla="*/ 0 h 4071983"/>
                <a:gd name="connsiteX1" fmla="*/ 8973717 w 8973717"/>
                <a:gd name="connsiteY1" fmla="*/ 1757240 h 4071983"/>
                <a:gd name="connsiteX2" fmla="*/ 6664681 w 8973717"/>
                <a:gd name="connsiteY2" fmla="*/ 4071983 h 4071983"/>
                <a:gd name="connsiteX3" fmla="*/ 0 w 8973717"/>
                <a:gd name="connsiteY3" fmla="*/ 4069152 h 4071983"/>
                <a:gd name="connsiteX4" fmla="*/ 1214235 w 8973717"/>
                <a:gd name="connsiteY4" fmla="*/ 2475 h 4071983"/>
                <a:gd name="connsiteX5" fmla="*/ 8973717 w 8973717"/>
                <a:gd name="connsiteY5" fmla="*/ 0 h 4071983"/>
                <a:gd name="connsiteX0" fmla="*/ 8973717 w 8973717"/>
                <a:gd name="connsiteY0" fmla="*/ 0 h 4071983"/>
                <a:gd name="connsiteX1" fmla="*/ 8973717 w 8973717"/>
                <a:gd name="connsiteY1" fmla="*/ 1757240 h 4071983"/>
                <a:gd name="connsiteX2" fmla="*/ 6664681 w 8973717"/>
                <a:gd name="connsiteY2" fmla="*/ 4071983 h 4071983"/>
                <a:gd name="connsiteX3" fmla="*/ 0 w 8973717"/>
                <a:gd name="connsiteY3" fmla="*/ 4069152 h 4071983"/>
                <a:gd name="connsiteX4" fmla="*/ 27915 w 8973717"/>
                <a:gd name="connsiteY4" fmla="*/ 2475 h 4071983"/>
                <a:gd name="connsiteX5" fmla="*/ 8973717 w 8973717"/>
                <a:gd name="connsiteY5" fmla="*/ 0 h 4071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973717" h="4071983">
                  <a:moveTo>
                    <a:pt x="8973717" y="0"/>
                  </a:moveTo>
                  <a:lnTo>
                    <a:pt x="8973717" y="1757240"/>
                  </a:lnTo>
                  <a:lnTo>
                    <a:pt x="6664681" y="4071983"/>
                  </a:lnTo>
                  <a:lnTo>
                    <a:pt x="0" y="4069152"/>
                  </a:lnTo>
                  <a:lnTo>
                    <a:pt x="27915" y="2475"/>
                  </a:lnTo>
                  <a:lnTo>
                    <a:pt x="8973717" y="0"/>
                  </a:lnTo>
                  <a:close/>
                </a:path>
              </a:pathLst>
            </a:custGeom>
            <a:noFill/>
            <a:ln w="60325" cmpd="thinThick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4AD7F73-64F2-5403-3925-025025681080}"/>
              </a:ext>
            </a:extLst>
          </p:cNvPr>
          <p:cNvGrpSpPr/>
          <p:nvPr/>
        </p:nvGrpSpPr>
        <p:grpSpPr>
          <a:xfrm>
            <a:off x="2277163" y="4084227"/>
            <a:ext cx="1506498" cy="1084640"/>
            <a:chOff x="2047272" y="2853017"/>
            <a:chExt cx="2522877" cy="1816408"/>
          </a:xfrm>
        </p:grpSpPr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007ED880-9B00-3CCA-376B-B0C41BBFB950}"/>
                </a:ext>
              </a:extLst>
            </p:cNvPr>
            <p:cNvSpPr/>
            <p:nvPr/>
          </p:nvSpPr>
          <p:spPr>
            <a:xfrm>
              <a:off x="2047272" y="2853017"/>
              <a:ext cx="2522877" cy="1805272"/>
            </a:xfrm>
            <a:custGeom>
              <a:avLst/>
              <a:gdLst>
                <a:gd name="connsiteX0" fmla="*/ 1305735 w 3146156"/>
                <a:gd name="connsiteY0" fmla="*/ 0 h 2251266"/>
                <a:gd name="connsiteX1" fmla="*/ 1840422 w 3146156"/>
                <a:gd name="connsiteY1" fmla="*/ 0 h 2251266"/>
                <a:gd name="connsiteX2" fmla="*/ 3146156 w 3146156"/>
                <a:gd name="connsiteY2" fmla="*/ 2251266 h 2251266"/>
                <a:gd name="connsiteX3" fmla="*/ 2613826 w 3146156"/>
                <a:gd name="connsiteY3" fmla="*/ 2251266 h 2251266"/>
                <a:gd name="connsiteX4" fmla="*/ 1569602 w 3146156"/>
                <a:gd name="connsiteY4" fmla="*/ 450881 h 2251266"/>
                <a:gd name="connsiteX5" fmla="*/ 525379 w 3146156"/>
                <a:gd name="connsiteY5" fmla="*/ 2251266 h 2251266"/>
                <a:gd name="connsiteX6" fmla="*/ 0 w 3146156"/>
                <a:gd name="connsiteY6" fmla="*/ 2251266 h 2251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46156" h="2251266">
                  <a:moveTo>
                    <a:pt x="1305735" y="0"/>
                  </a:moveTo>
                  <a:lnTo>
                    <a:pt x="1840422" y="0"/>
                  </a:lnTo>
                  <a:lnTo>
                    <a:pt x="3146156" y="2251266"/>
                  </a:lnTo>
                  <a:lnTo>
                    <a:pt x="2613826" y="2251266"/>
                  </a:lnTo>
                  <a:lnTo>
                    <a:pt x="1569602" y="450881"/>
                  </a:lnTo>
                  <a:lnTo>
                    <a:pt x="525379" y="2251266"/>
                  </a:lnTo>
                  <a:lnTo>
                    <a:pt x="0" y="2251266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1" name="Isosceles Triangle 40">
              <a:extLst>
                <a:ext uri="{FF2B5EF4-FFF2-40B4-BE49-F238E27FC236}">
                  <a16:creationId xmlns:a16="http://schemas.microsoft.com/office/drawing/2014/main" id="{3A9D14D9-4874-D60E-6452-E74EAEDACEF0}"/>
                </a:ext>
              </a:extLst>
            </p:cNvPr>
            <p:cNvSpPr/>
            <p:nvPr/>
          </p:nvSpPr>
          <p:spPr>
            <a:xfrm rot="10800000">
              <a:off x="2958352" y="4077754"/>
              <a:ext cx="686338" cy="591671"/>
            </a:xfrm>
            <a:prstGeom prst="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61BB58BA-CF20-9ED3-8B3F-C9386241DCB8}"/>
              </a:ext>
            </a:extLst>
          </p:cNvPr>
          <p:cNvSpPr/>
          <p:nvPr/>
        </p:nvSpPr>
        <p:spPr>
          <a:xfrm>
            <a:off x="2069433" y="1509471"/>
            <a:ext cx="6545179" cy="108284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  <a:effectLst>
            <a:outerShdw dist="139700" dir="2700000" algn="tl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Title 1">
            <a:extLst>
              <a:ext uri="{FF2B5EF4-FFF2-40B4-BE49-F238E27FC236}">
                <a16:creationId xmlns:a16="http://schemas.microsoft.com/office/drawing/2014/main" id="{FE1D1D84-E6BB-44C3-95A9-CC8446E6B7CE}"/>
              </a:ext>
            </a:extLst>
          </p:cNvPr>
          <p:cNvSpPr txBox="1">
            <a:spLocks/>
          </p:cNvSpPr>
          <p:nvPr/>
        </p:nvSpPr>
        <p:spPr>
          <a:xfrm>
            <a:off x="2101769" y="1316964"/>
            <a:ext cx="4948736" cy="112754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13716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lang="en-US" sz="10200" b="0" i="0" kern="1200" cap="all" spc="-15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>
              <a:lnSpc>
                <a:spcPts val="8000"/>
              </a:lnSpc>
            </a:pPr>
            <a:r>
              <a:rPr lang="en-US" sz="10000" b="1" spc="-100" dirty="0" err="1">
                <a:solidFill>
                  <a:schemeClr val="tx1">
                    <a:lumMod val="95000"/>
                  </a:schemeClr>
                </a:solidFill>
                <a:latin typeface="Trebuchet MS" panose="020B0603020202020204" pitchFamily="34" charset="0"/>
                <a:cs typeface="Poppins" panose="00000500000000000000" pitchFamily="2" charset="0"/>
              </a:rPr>
              <a:t>CallINg</a:t>
            </a:r>
            <a:r>
              <a:rPr lang="en-US" sz="10000" spc="-100" dirty="0">
                <a:solidFill>
                  <a:schemeClr val="tx1">
                    <a:lumMod val="95000"/>
                  </a:schemeClr>
                </a:solidFill>
                <a:latin typeface="Trebuchet MS" panose="020B0603020202020204" pitchFamily="34" charset="0"/>
                <a:cs typeface="Poppins" panose="00000500000000000000" pitchFamily="2" charset="0"/>
              </a:rPr>
              <a:t>-NAME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DEEA58D-8AEA-E048-AFE8-E9BBABAE5E7F}"/>
              </a:ext>
            </a:extLst>
          </p:cNvPr>
          <p:cNvSpPr txBox="1"/>
          <p:nvPr/>
        </p:nvSpPr>
        <p:spPr>
          <a:xfrm>
            <a:off x="1814523" y="7549324"/>
            <a:ext cx="9230465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ln w="19050">
                  <a:noFill/>
                  <a:round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YOUR STATEMENT/STAT RIGHT HERE </a:t>
            </a:r>
            <a:br>
              <a:rPr lang="en-US" sz="2800" dirty="0">
                <a:ln w="19050">
                  <a:noFill/>
                  <a:round/>
                </a:ln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</a:br>
            <a:r>
              <a:rPr lang="en-US" sz="2800" dirty="0">
                <a:ln w="19050">
                  <a:noFill/>
                  <a:round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YOUR WORDS ARE OF IMPORTANCE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501A336-474A-5283-5C94-4D62128A14A1}"/>
              </a:ext>
            </a:extLst>
          </p:cNvPr>
          <p:cNvSpPr txBox="1"/>
          <p:nvPr/>
        </p:nvSpPr>
        <p:spPr>
          <a:xfrm>
            <a:off x="10172459" y="7546194"/>
            <a:ext cx="9230465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ln w="19050">
                  <a:noFill/>
                  <a:round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YOUR STATEMENT/STAT RIGHT HERE </a:t>
            </a:r>
            <a:br>
              <a:rPr lang="en-US" sz="2800" dirty="0">
                <a:ln w="19050">
                  <a:noFill/>
                  <a:round/>
                </a:ln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</a:br>
            <a:r>
              <a:rPr lang="en-US" sz="2800" dirty="0">
                <a:ln w="19050">
                  <a:noFill/>
                  <a:round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YOUR WORDS ARE OF IMPORTANCE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CF07B9F-6978-CF9E-ECBA-39FAA2FB5D75}"/>
              </a:ext>
            </a:extLst>
          </p:cNvPr>
          <p:cNvSpPr txBox="1"/>
          <p:nvPr/>
        </p:nvSpPr>
        <p:spPr>
          <a:xfrm>
            <a:off x="1822544" y="8616125"/>
            <a:ext cx="9230465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ln w="19050">
                  <a:noFill/>
                  <a:round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+1  582 466 7996</a:t>
            </a:r>
            <a:br>
              <a:rPr lang="en-US" sz="2800" dirty="0">
                <a:ln w="19050">
                  <a:noFill/>
                  <a:round/>
                </a:ln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</a:br>
            <a:r>
              <a:rPr lang="en-US" sz="2800" dirty="0">
                <a:ln w="19050">
                  <a:noFill/>
                  <a:round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YOUR TELE IS IN THIS LOCATION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11BB3BF-13AD-A7BB-A62C-D2FA21D62530}"/>
              </a:ext>
            </a:extLst>
          </p:cNvPr>
          <p:cNvSpPr txBox="1"/>
          <p:nvPr/>
        </p:nvSpPr>
        <p:spPr>
          <a:xfrm>
            <a:off x="10180480" y="8622385"/>
            <a:ext cx="9230465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ln w="19050">
                  <a:noFill/>
                  <a:round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ADDRESS OR CITY HERE</a:t>
            </a:r>
            <a:br>
              <a:rPr lang="en-US" sz="2800" dirty="0">
                <a:ln w="19050">
                  <a:noFill/>
                  <a:round/>
                </a:ln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</a:br>
            <a:r>
              <a:rPr lang="en-US" sz="2800" dirty="0">
                <a:ln w="19050">
                  <a:noFill/>
                  <a:round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SECOND LINE OF INFO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E3D3FE3-5438-A465-DA1F-5538C826A044}"/>
              </a:ext>
            </a:extLst>
          </p:cNvPr>
          <p:cNvSpPr txBox="1"/>
          <p:nvPr/>
        </p:nvSpPr>
        <p:spPr>
          <a:xfrm>
            <a:off x="2279746" y="2840966"/>
            <a:ext cx="9230465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ln w="19050">
                  <a:noFill/>
                  <a:round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-YOUR SUBTITLE HERE-</a:t>
            </a:r>
            <a:endParaRPr lang="en-US" sz="2800" dirty="0">
              <a:ln w="19050">
                <a:noFill/>
                <a:round/>
              </a:ln>
              <a:solidFill>
                <a:schemeClr val="bg1">
                  <a:lumMod val="85000"/>
                  <a:lumOff val="15000"/>
                </a:schemeClr>
              </a:solidFill>
              <a:latin typeface="Avenir Next LT Pro" panose="020B0504020202020204" pitchFamily="34" charset="0"/>
              <a:ea typeface="Tahoma" panose="020B0604030504040204" pitchFamily="34" charset="0"/>
              <a:cs typeface="Segoe UI" panose="020B0502040204020203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6952030-CFE0-0C42-7757-F64F80882F54}"/>
              </a:ext>
            </a:extLst>
          </p:cNvPr>
          <p:cNvSpPr txBox="1"/>
          <p:nvPr/>
        </p:nvSpPr>
        <p:spPr>
          <a:xfrm>
            <a:off x="4020315" y="4172461"/>
            <a:ext cx="6784044" cy="9471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3300"/>
              </a:lnSpc>
            </a:pPr>
            <a:r>
              <a:rPr lang="en-US" sz="3600" b="1" dirty="0">
                <a:ln w="19050">
                  <a:noFill/>
                  <a:round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MORE DETAILS &amp; </a:t>
            </a:r>
          </a:p>
          <a:p>
            <a:pPr>
              <a:lnSpc>
                <a:spcPts val="3300"/>
              </a:lnSpc>
            </a:pPr>
            <a:r>
              <a:rPr lang="en-US" sz="3600" b="1" dirty="0">
                <a:ln w="19050">
                  <a:noFill/>
                  <a:round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INFORMATION HERE </a:t>
            </a:r>
            <a:endParaRPr lang="en-US" sz="3600" dirty="0">
              <a:ln w="19050">
                <a:noFill/>
                <a:round/>
              </a:ln>
              <a:solidFill>
                <a:schemeClr val="bg1">
                  <a:lumMod val="85000"/>
                  <a:lumOff val="15000"/>
                </a:schemeClr>
              </a:solidFill>
              <a:latin typeface="Avenir Next LT Pro" panose="020B0504020202020204" pitchFamily="34" charset="0"/>
              <a:ea typeface="Tahoma" panose="020B0604030504040204" pitchFamily="34" charset="0"/>
              <a:cs typeface="Segoe UI" panose="020B0502040204020203" pitchFamily="34" charset="0"/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3EC16072-0E29-9375-731B-914C97B4A8B0}"/>
              </a:ext>
            </a:extLst>
          </p:cNvPr>
          <p:cNvSpPr/>
          <p:nvPr/>
        </p:nvSpPr>
        <p:spPr>
          <a:xfrm rot="10800000">
            <a:off x="11372139" y="6171685"/>
            <a:ext cx="1373851" cy="661726"/>
          </a:xfrm>
          <a:prstGeom prst="triangle">
            <a:avLst/>
          </a:prstGeom>
          <a:solidFill>
            <a:schemeClr val="accent2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E33012A-3AB7-4A1A-C292-F21C18556D20}"/>
              </a:ext>
            </a:extLst>
          </p:cNvPr>
          <p:cNvSpPr/>
          <p:nvPr/>
        </p:nvSpPr>
        <p:spPr>
          <a:xfrm>
            <a:off x="9548418" y="4192594"/>
            <a:ext cx="2730666" cy="2628361"/>
          </a:xfrm>
          <a:custGeom>
            <a:avLst/>
            <a:gdLst>
              <a:gd name="connsiteX0" fmla="*/ 2730666 w 2730666"/>
              <a:gd name="connsiteY0" fmla="*/ 0 h 2628361"/>
              <a:gd name="connsiteX1" fmla="*/ 2730666 w 2730666"/>
              <a:gd name="connsiteY1" fmla="*/ 847509 h 2628361"/>
              <a:gd name="connsiteX2" fmla="*/ 843315 w 2730666"/>
              <a:gd name="connsiteY2" fmla="*/ 2628361 h 2628361"/>
              <a:gd name="connsiteX3" fmla="*/ 0 w 2730666"/>
              <a:gd name="connsiteY3" fmla="*/ 2628361 h 2628361"/>
              <a:gd name="connsiteX4" fmla="*/ 2730666 w 2730666"/>
              <a:gd name="connsiteY4" fmla="*/ 0 h 2628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30666" h="2628361">
                <a:moveTo>
                  <a:pt x="2730666" y="0"/>
                </a:moveTo>
                <a:lnTo>
                  <a:pt x="2730666" y="847509"/>
                </a:lnTo>
                <a:lnTo>
                  <a:pt x="843315" y="2628361"/>
                </a:lnTo>
                <a:lnTo>
                  <a:pt x="0" y="2628361"/>
                </a:lnTo>
                <a:lnTo>
                  <a:pt x="2730666" y="0"/>
                </a:lnTo>
                <a:close/>
              </a:path>
            </a:pathLst>
          </a:custGeom>
          <a:solidFill>
            <a:schemeClr val="accent3">
              <a:alpha val="1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0164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6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4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3" grpId="0" animBg="1"/>
      <p:bldP spid="42" grpId="0"/>
      <p:bldP spid="43" grpId="0"/>
      <p:bldP spid="44" grpId="0"/>
      <p:bldP spid="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tx1"/>
            </a:gs>
            <a:gs pos="100000">
              <a:schemeClr val="tx1">
                <a:lumMod val="9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439D314F-253B-8F4D-ADB5-507644A42DB4}"/>
              </a:ext>
            </a:extLst>
          </p:cNvPr>
          <p:cNvSpPr/>
          <p:nvPr/>
        </p:nvSpPr>
        <p:spPr>
          <a:xfrm rot="10800000">
            <a:off x="11372139" y="6418825"/>
            <a:ext cx="1373851" cy="661726"/>
          </a:xfrm>
          <a:prstGeom prst="triangle">
            <a:avLst/>
          </a:prstGeom>
          <a:solidFill>
            <a:schemeClr val="accent2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E85E59C0-A5DD-820C-0BDC-425E9985C349}"/>
              </a:ext>
            </a:extLst>
          </p:cNvPr>
          <p:cNvSpPr/>
          <p:nvPr/>
        </p:nvSpPr>
        <p:spPr>
          <a:xfrm>
            <a:off x="1937635" y="745182"/>
            <a:ext cx="10304499" cy="6295819"/>
          </a:xfrm>
          <a:custGeom>
            <a:avLst/>
            <a:gdLst>
              <a:gd name="connsiteX0" fmla="*/ 7759482 w 7759482"/>
              <a:gd name="connsiteY0" fmla="*/ 0 h 4071983"/>
              <a:gd name="connsiteX1" fmla="*/ 7759482 w 7759482"/>
              <a:gd name="connsiteY1" fmla="*/ 1757240 h 4071983"/>
              <a:gd name="connsiteX2" fmla="*/ 5450446 w 7759482"/>
              <a:gd name="connsiteY2" fmla="*/ 4071983 h 4071983"/>
              <a:gd name="connsiteX3" fmla="*/ 0 w 7759482"/>
              <a:gd name="connsiteY3" fmla="*/ 4069151 h 4071983"/>
              <a:gd name="connsiteX4" fmla="*/ 0 w 7759482"/>
              <a:gd name="connsiteY4" fmla="*/ 2475 h 4071983"/>
              <a:gd name="connsiteX5" fmla="*/ 7759482 w 7759482"/>
              <a:gd name="connsiteY5" fmla="*/ 0 h 4071983"/>
              <a:gd name="connsiteX0" fmla="*/ 7769319 w 7769319"/>
              <a:gd name="connsiteY0" fmla="*/ 0 h 4701524"/>
              <a:gd name="connsiteX1" fmla="*/ 7759482 w 7769319"/>
              <a:gd name="connsiteY1" fmla="*/ 2386781 h 4701524"/>
              <a:gd name="connsiteX2" fmla="*/ 5450446 w 7769319"/>
              <a:gd name="connsiteY2" fmla="*/ 4701524 h 4701524"/>
              <a:gd name="connsiteX3" fmla="*/ 0 w 7769319"/>
              <a:gd name="connsiteY3" fmla="*/ 4698692 h 4701524"/>
              <a:gd name="connsiteX4" fmla="*/ 0 w 7769319"/>
              <a:gd name="connsiteY4" fmla="*/ 632016 h 4701524"/>
              <a:gd name="connsiteX5" fmla="*/ 7769319 w 7769319"/>
              <a:gd name="connsiteY5" fmla="*/ 0 h 4701524"/>
              <a:gd name="connsiteX0" fmla="*/ 7759482 w 7759482"/>
              <a:gd name="connsiteY0" fmla="*/ 0 h 4740870"/>
              <a:gd name="connsiteX1" fmla="*/ 7759482 w 7759482"/>
              <a:gd name="connsiteY1" fmla="*/ 2426127 h 4740870"/>
              <a:gd name="connsiteX2" fmla="*/ 5450446 w 7759482"/>
              <a:gd name="connsiteY2" fmla="*/ 4740870 h 4740870"/>
              <a:gd name="connsiteX3" fmla="*/ 0 w 7759482"/>
              <a:gd name="connsiteY3" fmla="*/ 4738038 h 4740870"/>
              <a:gd name="connsiteX4" fmla="*/ 0 w 7759482"/>
              <a:gd name="connsiteY4" fmla="*/ 671362 h 4740870"/>
              <a:gd name="connsiteX5" fmla="*/ 7759482 w 7759482"/>
              <a:gd name="connsiteY5" fmla="*/ 0 h 4740870"/>
              <a:gd name="connsiteX0" fmla="*/ 7759482 w 7759482"/>
              <a:gd name="connsiteY0" fmla="*/ 0 h 4740870"/>
              <a:gd name="connsiteX1" fmla="*/ 7759482 w 7759482"/>
              <a:gd name="connsiteY1" fmla="*/ 2426127 h 4740870"/>
              <a:gd name="connsiteX2" fmla="*/ 5450446 w 7759482"/>
              <a:gd name="connsiteY2" fmla="*/ 4740870 h 4740870"/>
              <a:gd name="connsiteX3" fmla="*/ 0 w 7759482"/>
              <a:gd name="connsiteY3" fmla="*/ 4738038 h 4740870"/>
              <a:gd name="connsiteX4" fmla="*/ 0 w 7759482"/>
              <a:gd name="connsiteY4" fmla="*/ 22149 h 4740870"/>
              <a:gd name="connsiteX5" fmla="*/ 7759482 w 7759482"/>
              <a:gd name="connsiteY5" fmla="*/ 0 h 4740870"/>
              <a:gd name="connsiteX0" fmla="*/ 7759482 w 7759482"/>
              <a:gd name="connsiteY0" fmla="*/ 0 h 4740870"/>
              <a:gd name="connsiteX1" fmla="*/ 7759482 w 7759482"/>
              <a:gd name="connsiteY1" fmla="*/ 2426127 h 4740870"/>
              <a:gd name="connsiteX2" fmla="*/ 5450446 w 7759482"/>
              <a:gd name="connsiteY2" fmla="*/ 4740870 h 4740870"/>
              <a:gd name="connsiteX3" fmla="*/ 0 w 7759482"/>
              <a:gd name="connsiteY3" fmla="*/ 4738038 h 4740870"/>
              <a:gd name="connsiteX4" fmla="*/ 0 w 7759482"/>
              <a:gd name="connsiteY4" fmla="*/ 22149 h 4740870"/>
              <a:gd name="connsiteX5" fmla="*/ 7759482 w 7759482"/>
              <a:gd name="connsiteY5" fmla="*/ 0 h 4740870"/>
              <a:gd name="connsiteX0" fmla="*/ 7759482 w 7759482"/>
              <a:gd name="connsiteY0" fmla="*/ 0 h 4740870"/>
              <a:gd name="connsiteX1" fmla="*/ 7759482 w 7759482"/>
              <a:gd name="connsiteY1" fmla="*/ 2426127 h 4740870"/>
              <a:gd name="connsiteX2" fmla="*/ 5450446 w 7759482"/>
              <a:gd name="connsiteY2" fmla="*/ 4740870 h 4740870"/>
              <a:gd name="connsiteX3" fmla="*/ 0 w 7759482"/>
              <a:gd name="connsiteY3" fmla="*/ 4738038 h 4740870"/>
              <a:gd name="connsiteX4" fmla="*/ 0 w 7759482"/>
              <a:gd name="connsiteY4" fmla="*/ 22149 h 4740870"/>
              <a:gd name="connsiteX5" fmla="*/ 7759482 w 7759482"/>
              <a:gd name="connsiteY5" fmla="*/ 0 h 4740870"/>
              <a:gd name="connsiteX0" fmla="*/ 7759482 w 7759482"/>
              <a:gd name="connsiteY0" fmla="*/ 0 h 4740870"/>
              <a:gd name="connsiteX1" fmla="*/ 7759482 w 7759482"/>
              <a:gd name="connsiteY1" fmla="*/ 2426127 h 4740870"/>
              <a:gd name="connsiteX2" fmla="*/ 5450446 w 7759482"/>
              <a:gd name="connsiteY2" fmla="*/ 4740870 h 4740870"/>
              <a:gd name="connsiteX3" fmla="*/ 0 w 7759482"/>
              <a:gd name="connsiteY3" fmla="*/ 4738038 h 4740870"/>
              <a:gd name="connsiteX4" fmla="*/ 0 w 7759482"/>
              <a:gd name="connsiteY4" fmla="*/ 12313 h 4740870"/>
              <a:gd name="connsiteX5" fmla="*/ 7759482 w 7759482"/>
              <a:gd name="connsiteY5" fmla="*/ 0 h 4740870"/>
              <a:gd name="connsiteX0" fmla="*/ 7759482 w 7759482"/>
              <a:gd name="connsiteY0" fmla="*/ 0 h 4740870"/>
              <a:gd name="connsiteX1" fmla="*/ 7759482 w 7759482"/>
              <a:gd name="connsiteY1" fmla="*/ 2426127 h 4740870"/>
              <a:gd name="connsiteX2" fmla="*/ 5450446 w 7759482"/>
              <a:gd name="connsiteY2" fmla="*/ 4740870 h 4740870"/>
              <a:gd name="connsiteX3" fmla="*/ 0 w 7759482"/>
              <a:gd name="connsiteY3" fmla="*/ 4738038 h 4740870"/>
              <a:gd name="connsiteX4" fmla="*/ 0 w 7759482"/>
              <a:gd name="connsiteY4" fmla="*/ 2477 h 4740870"/>
              <a:gd name="connsiteX5" fmla="*/ 7759482 w 7759482"/>
              <a:gd name="connsiteY5" fmla="*/ 0 h 4740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59482" h="4740870">
                <a:moveTo>
                  <a:pt x="7759482" y="0"/>
                </a:moveTo>
                <a:lnTo>
                  <a:pt x="7759482" y="2426127"/>
                </a:lnTo>
                <a:lnTo>
                  <a:pt x="5450446" y="4740870"/>
                </a:lnTo>
                <a:lnTo>
                  <a:pt x="0" y="4738038"/>
                </a:lnTo>
                <a:lnTo>
                  <a:pt x="0" y="2477"/>
                </a:lnTo>
                <a:lnTo>
                  <a:pt x="775948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ECE2322-E507-D6EA-8AAA-61D00D16487C}"/>
              </a:ext>
            </a:extLst>
          </p:cNvPr>
          <p:cNvSpPr/>
          <p:nvPr/>
        </p:nvSpPr>
        <p:spPr>
          <a:xfrm flipV="1">
            <a:off x="1602922" y="423485"/>
            <a:ext cx="13194093" cy="6875765"/>
          </a:xfrm>
          <a:custGeom>
            <a:avLst/>
            <a:gdLst>
              <a:gd name="connsiteX0" fmla="*/ 7759482 w 7759482"/>
              <a:gd name="connsiteY0" fmla="*/ 0 h 4071983"/>
              <a:gd name="connsiteX1" fmla="*/ 7759482 w 7759482"/>
              <a:gd name="connsiteY1" fmla="*/ 1757240 h 4071983"/>
              <a:gd name="connsiteX2" fmla="*/ 5450446 w 7759482"/>
              <a:gd name="connsiteY2" fmla="*/ 4071983 h 4071983"/>
              <a:gd name="connsiteX3" fmla="*/ 0 w 7759482"/>
              <a:gd name="connsiteY3" fmla="*/ 4069151 h 4071983"/>
              <a:gd name="connsiteX4" fmla="*/ 0 w 7759482"/>
              <a:gd name="connsiteY4" fmla="*/ 2475 h 4071983"/>
              <a:gd name="connsiteX5" fmla="*/ 7759482 w 7759482"/>
              <a:gd name="connsiteY5" fmla="*/ 0 h 4071983"/>
              <a:gd name="connsiteX0" fmla="*/ 8973717 w 8973717"/>
              <a:gd name="connsiteY0" fmla="*/ 0 h 4071983"/>
              <a:gd name="connsiteX1" fmla="*/ 8973717 w 8973717"/>
              <a:gd name="connsiteY1" fmla="*/ 1757240 h 4071983"/>
              <a:gd name="connsiteX2" fmla="*/ 6664681 w 8973717"/>
              <a:gd name="connsiteY2" fmla="*/ 4071983 h 4071983"/>
              <a:gd name="connsiteX3" fmla="*/ 0 w 8973717"/>
              <a:gd name="connsiteY3" fmla="*/ 4069152 h 4071983"/>
              <a:gd name="connsiteX4" fmla="*/ 1214235 w 8973717"/>
              <a:gd name="connsiteY4" fmla="*/ 2475 h 4071983"/>
              <a:gd name="connsiteX5" fmla="*/ 8973717 w 8973717"/>
              <a:gd name="connsiteY5" fmla="*/ 0 h 4071983"/>
              <a:gd name="connsiteX0" fmla="*/ 8973717 w 8973717"/>
              <a:gd name="connsiteY0" fmla="*/ 0 h 4071983"/>
              <a:gd name="connsiteX1" fmla="*/ 8973717 w 8973717"/>
              <a:gd name="connsiteY1" fmla="*/ 1757240 h 4071983"/>
              <a:gd name="connsiteX2" fmla="*/ 6664681 w 8973717"/>
              <a:gd name="connsiteY2" fmla="*/ 4071983 h 4071983"/>
              <a:gd name="connsiteX3" fmla="*/ 0 w 8973717"/>
              <a:gd name="connsiteY3" fmla="*/ 4069152 h 4071983"/>
              <a:gd name="connsiteX4" fmla="*/ 27915 w 8973717"/>
              <a:gd name="connsiteY4" fmla="*/ 2475 h 4071983"/>
              <a:gd name="connsiteX5" fmla="*/ 8973717 w 8973717"/>
              <a:gd name="connsiteY5" fmla="*/ 0 h 4071983"/>
              <a:gd name="connsiteX0" fmla="*/ 8973717 w 8973717"/>
              <a:gd name="connsiteY0" fmla="*/ 0 h 4665902"/>
              <a:gd name="connsiteX1" fmla="*/ 8973717 w 8973717"/>
              <a:gd name="connsiteY1" fmla="*/ 1757240 h 4665902"/>
              <a:gd name="connsiteX2" fmla="*/ 6080043 w 8973717"/>
              <a:gd name="connsiteY2" fmla="*/ 4665902 h 4665902"/>
              <a:gd name="connsiteX3" fmla="*/ 0 w 8973717"/>
              <a:gd name="connsiteY3" fmla="*/ 4069152 h 4665902"/>
              <a:gd name="connsiteX4" fmla="*/ 27915 w 8973717"/>
              <a:gd name="connsiteY4" fmla="*/ 2475 h 4665902"/>
              <a:gd name="connsiteX5" fmla="*/ 8973717 w 8973717"/>
              <a:gd name="connsiteY5" fmla="*/ 0 h 4665902"/>
              <a:gd name="connsiteX0" fmla="*/ 8982575 w 8982575"/>
              <a:gd name="connsiteY0" fmla="*/ 0 h 4671936"/>
              <a:gd name="connsiteX1" fmla="*/ 8982575 w 8982575"/>
              <a:gd name="connsiteY1" fmla="*/ 1757240 h 4671936"/>
              <a:gd name="connsiteX2" fmla="*/ 6088901 w 8982575"/>
              <a:gd name="connsiteY2" fmla="*/ 4665902 h 4671936"/>
              <a:gd name="connsiteX3" fmla="*/ 0 w 8982575"/>
              <a:gd name="connsiteY3" fmla="*/ 4671936 h 4671936"/>
              <a:gd name="connsiteX4" fmla="*/ 36773 w 8982575"/>
              <a:gd name="connsiteY4" fmla="*/ 2475 h 4671936"/>
              <a:gd name="connsiteX5" fmla="*/ 8982575 w 8982575"/>
              <a:gd name="connsiteY5" fmla="*/ 0 h 4671936"/>
              <a:gd name="connsiteX0" fmla="*/ 8973717 w 8973717"/>
              <a:gd name="connsiteY0" fmla="*/ 0 h 4665902"/>
              <a:gd name="connsiteX1" fmla="*/ 8973717 w 8973717"/>
              <a:gd name="connsiteY1" fmla="*/ 1757240 h 4665902"/>
              <a:gd name="connsiteX2" fmla="*/ 6080043 w 8973717"/>
              <a:gd name="connsiteY2" fmla="*/ 4665902 h 4665902"/>
              <a:gd name="connsiteX3" fmla="*/ 0 w 8973717"/>
              <a:gd name="connsiteY3" fmla="*/ 4663072 h 4665902"/>
              <a:gd name="connsiteX4" fmla="*/ 27915 w 8973717"/>
              <a:gd name="connsiteY4" fmla="*/ 2475 h 4665902"/>
              <a:gd name="connsiteX5" fmla="*/ 8973717 w 8973717"/>
              <a:gd name="connsiteY5" fmla="*/ 0 h 4665902"/>
              <a:gd name="connsiteX0" fmla="*/ 8947142 w 8947142"/>
              <a:gd name="connsiteY0" fmla="*/ 0 h 4665902"/>
              <a:gd name="connsiteX1" fmla="*/ 8947142 w 8947142"/>
              <a:gd name="connsiteY1" fmla="*/ 1757240 h 4665902"/>
              <a:gd name="connsiteX2" fmla="*/ 6053468 w 8947142"/>
              <a:gd name="connsiteY2" fmla="*/ 4665902 h 4665902"/>
              <a:gd name="connsiteX3" fmla="*/ 0 w 8947142"/>
              <a:gd name="connsiteY3" fmla="*/ 4663072 h 4665902"/>
              <a:gd name="connsiteX4" fmla="*/ 1340 w 8947142"/>
              <a:gd name="connsiteY4" fmla="*/ 2475 h 4665902"/>
              <a:gd name="connsiteX5" fmla="*/ 8947142 w 8947142"/>
              <a:gd name="connsiteY5" fmla="*/ 0 h 4665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947142" h="4665902">
                <a:moveTo>
                  <a:pt x="8947142" y="0"/>
                </a:moveTo>
                <a:lnTo>
                  <a:pt x="8947142" y="1757240"/>
                </a:lnTo>
                <a:lnTo>
                  <a:pt x="6053468" y="4665902"/>
                </a:lnTo>
                <a:lnTo>
                  <a:pt x="0" y="4663072"/>
                </a:lnTo>
                <a:cubicBezTo>
                  <a:pt x="447" y="3109540"/>
                  <a:pt x="893" y="1556007"/>
                  <a:pt x="1340" y="2475"/>
                </a:cubicBezTo>
                <a:lnTo>
                  <a:pt x="8947142" y="0"/>
                </a:lnTo>
                <a:close/>
              </a:path>
            </a:pathLst>
          </a:custGeom>
          <a:noFill/>
          <a:ln w="5397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4AD7F73-64F2-5403-3925-025025681080}"/>
              </a:ext>
            </a:extLst>
          </p:cNvPr>
          <p:cNvGrpSpPr/>
          <p:nvPr/>
        </p:nvGrpSpPr>
        <p:grpSpPr>
          <a:xfrm>
            <a:off x="2277163" y="1449019"/>
            <a:ext cx="1506498" cy="1084640"/>
            <a:chOff x="2047272" y="2853017"/>
            <a:chExt cx="2522877" cy="1816408"/>
          </a:xfrm>
        </p:grpSpPr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007ED880-9B00-3CCA-376B-B0C41BBFB950}"/>
                </a:ext>
              </a:extLst>
            </p:cNvPr>
            <p:cNvSpPr/>
            <p:nvPr/>
          </p:nvSpPr>
          <p:spPr>
            <a:xfrm>
              <a:off x="2047272" y="2853017"/>
              <a:ext cx="2522877" cy="1805272"/>
            </a:xfrm>
            <a:custGeom>
              <a:avLst/>
              <a:gdLst>
                <a:gd name="connsiteX0" fmla="*/ 1305735 w 3146156"/>
                <a:gd name="connsiteY0" fmla="*/ 0 h 2251266"/>
                <a:gd name="connsiteX1" fmla="*/ 1840422 w 3146156"/>
                <a:gd name="connsiteY1" fmla="*/ 0 h 2251266"/>
                <a:gd name="connsiteX2" fmla="*/ 3146156 w 3146156"/>
                <a:gd name="connsiteY2" fmla="*/ 2251266 h 2251266"/>
                <a:gd name="connsiteX3" fmla="*/ 2613826 w 3146156"/>
                <a:gd name="connsiteY3" fmla="*/ 2251266 h 2251266"/>
                <a:gd name="connsiteX4" fmla="*/ 1569602 w 3146156"/>
                <a:gd name="connsiteY4" fmla="*/ 450881 h 2251266"/>
                <a:gd name="connsiteX5" fmla="*/ 525379 w 3146156"/>
                <a:gd name="connsiteY5" fmla="*/ 2251266 h 2251266"/>
                <a:gd name="connsiteX6" fmla="*/ 0 w 3146156"/>
                <a:gd name="connsiteY6" fmla="*/ 2251266 h 2251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46156" h="2251266">
                  <a:moveTo>
                    <a:pt x="1305735" y="0"/>
                  </a:moveTo>
                  <a:lnTo>
                    <a:pt x="1840422" y="0"/>
                  </a:lnTo>
                  <a:lnTo>
                    <a:pt x="3146156" y="2251266"/>
                  </a:lnTo>
                  <a:lnTo>
                    <a:pt x="2613826" y="2251266"/>
                  </a:lnTo>
                  <a:lnTo>
                    <a:pt x="1569602" y="450881"/>
                  </a:lnTo>
                  <a:lnTo>
                    <a:pt x="525379" y="2251266"/>
                  </a:lnTo>
                  <a:lnTo>
                    <a:pt x="0" y="2251266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1" name="Isosceles Triangle 40">
              <a:extLst>
                <a:ext uri="{FF2B5EF4-FFF2-40B4-BE49-F238E27FC236}">
                  <a16:creationId xmlns:a16="http://schemas.microsoft.com/office/drawing/2014/main" id="{3A9D14D9-4874-D60E-6452-E74EAEDACEF0}"/>
                </a:ext>
              </a:extLst>
            </p:cNvPr>
            <p:cNvSpPr/>
            <p:nvPr/>
          </p:nvSpPr>
          <p:spPr>
            <a:xfrm rot="10800000">
              <a:off x="2958352" y="4077754"/>
              <a:ext cx="686338" cy="591671"/>
            </a:xfrm>
            <a:prstGeom prst="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61BB58BA-CF20-9ED3-8B3F-C9386241DCB8}"/>
              </a:ext>
            </a:extLst>
          </p:cNvPr>
          <p:cNvSpPr/>
          <p:nvPr/>
        </p:nvSpPr>
        <p:spPr>
          <a:xfrm>
            <a:off x="8301791" y="7459580"/>
            <a:ext cx="6545179" cy="108284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  <a:effectLst>
            <a:outerShdw dist="139700" dir="2700000" algn="tl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72" name="Title 1">
            <a:extLst>
              <a:ext uri="{FF2B5EF4-FFF2-40B4-BE49-F238E27FC236}">
                <a16:creationId xmlns:a16="http://schemas.microsoft.com/office/drawing/2014/main" id="{FE1D1D84-E6BB-44C3-95A9-CC8446E6B7CE}"/>
              </a:ext>
            </a:extLst>
          </p:cNvPr>
          <p:cNvSpPr txBox="1">
            <a:spLocks/>
          </p:cNvSpPr>
          <p:nvPr/>
        </p:nvSpPr>
        <p:spPr>
          <a:xfrm>
            <a:off x="8457694" y="7415354"/>
            <a:ext cx="4948736" cy="112754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ctr" defTabSz="13716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lang="en-US" sz="10200" b="0" i="0" kern="1200" cap="all" spc="-15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>
              <a:lnSpc>
                <a:spcPts val="8000"/>
              </a:lnSpc>
            </a:pPr>
            <a:r>
              <a:rPr lang="en-US" sz="10000" b="1" spc="-100" dirty="0">
                <a:solidFill>
                  <a:schemeClr val="tx1">
                    <a:lumMod val="95000"/>
                  </a:schemeClr>
                </a:solidFill>
                <a:latin typeface="Trebuchet MS" panose="020B0603020202020204" pitchFamily="34" charset="0"/>
                <a:cs typeface="Poppins" panose="00000500000000000000" pitchFamily="2" charset="0"/>
              </a:rPr>
              <a:t>TITLE</a:t>
            </a:r>
            <a:r>
              <a:rPr lang="en-US" sz="10000" spc="-100" dirty="0">
                <a:solidFill>
                  <a:schemeClr val="tx1">
                    <a:lumMod val="95000"/>
                  </a:schemeClr>
                </a:solidFill>
                <a:latin typeface="Trebuchet MS" panose="020B0603020202020204" pitchFamily="34" charset="0"/>
                <a:cs typeface="Poppins" panose="00000500000000000000" pitchFamily="2" charset="0"/>
              </a:rPr>
              <a:t>-NAME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E3D3FE3-5438-A465-DA1F-5538C826A044}"/>
              </a:ext>
            </a:extLst>
          </p:cNvPr>
          <p:cNvSpPr txBox="1"/>
          <p:nvPr/>
        </p:nvSpPr>
        <p:spPr>
          <a:xfrm>
            <a:off x="8247408" y="8646696"/>
            <a:ext cx="8861497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ln w="19050">
                  <a:noFill/>
                  <a:round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&lt; YOUR SUBTEXT GOES HERE &gt;</a:t>
            </a:r>
          </a:p>
          <a:p>
            <a:r>
              <a:rPr lang="en-US" sz="2800" b="1" dirty="0">
                <a:ln w="19050">
                  <a:noFill/>
                  <a:round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LORUM IPSUM - EXAMPLE TEXT TO FILL</a:t>
            </a:r>
            <a:br>
              <a:rPr lang="en-US" sz="2800" b="1" dirty="0">
                <a:ln w="19050">
                  <a:noFill/>
                  <a:round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</a:br>
            <a:r>
              <a:rPr lang="en-US" sz="2800" b="1" dirty="0">
                <a:ln w="19050">
                  <a:noFill/>
                  <a:round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IN THE AREA TO VIEW APPLICATION</a:t>
            </a:r>
            <a:endParaRPr lang="en-US" sz="2800" dirty="0">
              <a:ln w="19050">
                <a:noFill/>
                <a:round/>
              </a:ln>
              <a:solidFill>
                <a:schemeClr val="bg1">
                  <a:lumMod val="85000"/>
                  <a:lumOff val="15000"/>
                </a:schemeClr>
              </a:solidFill>
              <a:latin typeface="Avenir Next LT Pro" panose="020B0504020202020204" pitchFamily="34" charset="0"/>
              <a:ea typeface="Tahoma" panose="020B0604030504040204" pitchFamily="34" charset="0"/>
              <a:cs typeface="Segoe UI" panose="020B0502040204020203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6952030-CFE0-0C42-7757-F64F80882F54}"/>
              </a:ext>
            </a:extLst>
          </p:cNvPr>
          <p:cNvSpPr txBox="1"/>
          <p:nvPr/>
        </p:nvSpPr>
        <p:spPr>
          <a:xfrm>
            <a:off x="4020315" y="1537253"/>
            <a:ext cx="6784044" cy="9471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3300"/>
              </a:lnSpc>
            </a:pPr>
            <a:r>
              <a:rPr lang="en-US" sz="3600" b="1" dirty="0">
                <a:ln w="19050">
                  <a:noFill/>
                  <a:round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MORE DETAILS &amp; </a:t>
            </a:r>
          </a:p>
          <a:p>
            <a:pPr>
              <a:lnSpc>
                <a:spcPts val="3300"/>
              </a:lnSpc>
            </a:pPr>
            <a:r>
              <a:rPr lang="en-US" sz="3600" b="1" dirty="0">
                <a:ln w="19050">
                  <a:noFill/>
                  <a:round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INFORMATION HERE </a:t>
            </a:r>
            <a:endParaRPr lang="en-US" sz="3600" dirty="0">
              <a:ln w="19050">
                <a:noFill/>
                <a:round/>
              </a:ln>
              <a:solidFill>
                <a:schemeClr val="bg1">
                  <a:lumMod val="85000"/>
                  <a:lumOff val="15000"/>
                </a:schemeClr>
              </a:solidFill>
              <a:latin typeface="Avenir Next LT Pro" panose="020B0504020202020204" pitchFamily="34" charset="0"/>
              <a:ea typeface="Tahoma" panose="020B0604030504040204" pitchFamily="34" charset="0"/>
              <a:cs typeface="Segoe UI" panose="020B0502040204020203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33A8F97-5550-1DB4-BF9E-76BBC2E06D21}"/>
              </a:ext>
            </a:extLst>
          </p:cNvPr>
          <p:cNvSpPr txBox="1"/>
          <p:nvPr/>
        </p:nvSpPr>
        <p:spPr>
          <a:xfrm>
            <a:off x="4039262" y="2711551"/>
            <a:ext cx="4994909" cy="32131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dirty="0">
                <a:solidFill>
                  <a:schemeClr val="bg1"/>
                </a:solidFill>
              </a:rPr>
              <a:t>This is where your subtext can go. This is for demonstration purposes to show you what the text would look like in this position.</a:t>
            </a:r>
          </a:p>
          <a:p>
            <a:pPr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dirty="0">
                <a:solidFill>
                  <a:schemeClr val="bg1"/>
                </a:solidFill>
              </a:rPr>
              <a:t>Be sure when you tell your story your audience is engaged and ready to intake your </a:t>
            </a:r>
            <a:r>
              <a:rPr lang="en-US" sz="2400" dirty="0" err="1">
                <a:solidFill>
                  <a:schemeClr val="bg1"/>
                </a:solidFill>
              </a:rPr>
              <a:t>message.s</a:t>
            </a:r>
            <a:r>
              <a:rPr lang="en-US" sz="2400" dirty="0">
                <a:solidFill>
                  <a:schemeClr val="bg1"/>
                </a:solidFill>
              </a:rPr>
              <a:t> is where your second paragraph comes in, now it gets to the good stuff. </a:t>
            </a:r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84346F93-D871-12AF-BA70-BBAD42DC4D25}"/>
              </a:ext>
            </a:extLst>
          </p:cNvPr>
          <p:cNvSpPr/>
          <p:nvPr/>
        </p:nvSpPr>
        <p:spPr>
          <a:xfrm>
            <a:off x="9548418" y="4439734"/>
            <a:ext cx="2730666" cy="2628361"/>
          </a:xfrm>
          <a:custGeom>
            <a:avLst/>
            <a:gdLst>
              <a:gd name="connsiteX0" fmla="*/ 2730666 w 2730666"/>
              <a:gd name="connsiteY0" fmla="*/ 0 h 2628361"/>
              <a:gd name="connsiteX1" fmla="*/ 2730666 w 2730666"/>
              <a:gd name="connsiteY1" fmla="*/ 847509 h 2628361"/>
              <a:gd name="connsiteX2" fmla="*/ 843315 w 2730666"/>
              <a:gd name="connsiteY2" fmla="*/ 2628361 h 2628361"/>
              <a:gd name="connsiteX3" fmla="*/ 0 w 2730666"/>
              <a:gd name="connsiteY3" fmla="*/ 2628361 h 2628361"/>
              <a:gd name="connsiteX4" fmla="*/ 2730666 w 2730666"/>
              <a:gd name="connsiteY4" fmla="*/ 0 h 2628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30666" h="2628361">
                <a:moveTo>
                  <a:pt x="2730666" y="0"/>
                </a:moveTo>
                <a:lnTo>
                  <a:pt x="2730666" y="847509"/>
                </a:lnTo>
                <a:lnTo>
                  <a:pt x="843315" y="2628361"/>
                </a:lnTo>
                <a:lnTo>
                  <a:pt x="0" y="2628361"/>
                </a:lnTo>
                <a:lnTo>
                  <a:pt x="2730666" y="0"/>
                </a:lnTo>
                <a:close/>
              </a:path>
            </a:pathLst>
          </a:custGeom>
          <a:solidFill>
            <a:schemeClr val="accent3">
              <a:alpha val="1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9769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med" p14:dur="700" advClick="0" advTm="6000">
        <p:fade/>
      </p:transition>
    </mc:Choice>
    <mc:Fallback>
      <p:transition spd="med" advClick="0" advTm="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7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5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6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6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0" grpId="0" animBg="1"/>
      <p:bldP spid="12" grpId="0" animBg="1"/>
      <p:bldP spid="72" grpId="0"/>
      <p:bldP spid="46" grpId="0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tx1"/>
            </a:gs>
            <a:gs pos="100000">
              <a:schemeClr val="tx1">
                <a:lumMod val="9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347EABD8-776E-8518-9516-9CD303997634}"/>
              </a:ext>
            </a:extLst>
          </p:cNvPr>
          <p:cNvSpPr/>
          <p:nvPr/>
        </p:nvSpPr>
        <p:spPr>
          <a:xfrm>
            <a:off x="10013357" y="6745243"/>
            <a:ext cx="2048924" cy="1497964"/>
          </a:xfrm>
          <a:custGeom>
            <a:avLst/>
            <a:gdLst>
              <a:gd name="connsiteX0" fmla="*/ 2048924 w 2048924"/>
              <a:gd name="connsiteY0" fmla="*/ 0 h 1497964"/>
              <a:gd name="connsiteX1" fmla="*/ 2048924 w 2048924"/>
              <a:gd name="connsiteY1" fmla="*/ 646438 h 1497964"/>
              <a:gd name="connsiteX2" fmla="*/ 1199497 w 2048924"/>
              <a:gd name="connsiteY2" fmla="*/ 1497964 h 1497964"/>
              <a:gd name="connsiteX3" fmla="*/ 0 w 2048924"/>
              <a:gd name="connsiteY3" fmla="*/ 1497132 h 1497964"/>
              <a:gd name="connsiteX4" fmla="*/ 0 w 2048924"/>
              <a:gd name="connsiteY4" fmla="*/ 790 h 1497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48924" h="1497964">
                <a:moveTo>
                  <a:pt x="2048924" y="0"/>
                </a:moveTo>
                <a:lnTo>
                  <a:pt x="2048924" y="646438"/>
                </a:lnTo>
                <a:lnTo>
                  <a:pt x="1199497" y="1497964"/>
                </a:lnTo>
                <a:lnTo>
                  <a:pt x="0" y="1497132"/>
                </a:lnTo>
                <a:lnTo>
                  <a:pt x="0" y="79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DE7C6C7-2639-AAEF-7186-367E62C116F3}"/>
              </a:ext>
            </a:extLst>
          </p:cNvPr>
          <p:cNvSpPr/>
          <p:nvPr/>
        </p:nvSpPr>
        <p:spPr>
          <a:xfrm>
            <a:off x="10013357" y="4213058"/>
            <a:ext cx="2048924" cy="1497964"/>
          </a:xfrm>
          <a:custGeom>
            <a:avLst/>
            <a:gdLst>
              <a:gd name="connsiteX0" fmla="*/ 2048924 w 2048924"/>
              <a:gd name="connsiteY0" fmla="*/ 0 h 1497964"/>
              <a:gd name="connsiteX1" fmla="*/ 2048924 w 2048924"/>
              <a:gd name="connsiteY1" fmla="*/ 646438 h 1497964"/>
              <a:gd name="connsiteX2" fmla="*/ 1199497 w 2048924"/>
              <a:gd name="connsiteY2" fmla="*/ 1497964 h 1497964"/>
              <a:gd name="connsiteX3" fmla="*/ 0 w 2048924"/>
              <a:gd name="connsiteY3" fmla="*/ 1497132 h 1497964"/>
              <a:gd name="connsiteX4" fmla="*/ 0 w 2048924"/>
              <a:gd name="connsiteY4" fmla="*/ 790 h 1497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48924" h="1497964">
                <a:moveTo>
                  <a:pt x="2048924" y="0"/>
                </a:moveTo>
                <a:lnTo>
                  <a:pt x="2048924" y="646438"/>
                </a:lnTo>
                <a:lnTo>
                  <a:pt x="1199497" y="1497964"/>
                </a:lnTo>
                <a:lnTo>
                  <a:pt x="0" y="1497132"/>
                </a:lnTo>
                <a:lnTo>
                  <a:pt x="0" y="79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7BC140AC-B00E-E14A-3B74-CE1056E86FDB}"/>
              </a:ext>
            </a:extLst>
          </p:cNvPr>
          <p:cNvSpPr/>
          <p:nvPr/>
        </p:nvSpPr>
        <p:spPr>
          <a:xfrm>
            <a:off x="1949115" y="6745243"/>
            <a:ext cx="2048924" cy="1497964"/>
          </a:xfrm>
          <a:custGeom>
            <a:avLst/>
            <a:gdLst>
              <a:gd name="connsiteX0" fmla="*/ 2048924 w 2048924"/>
              <a:gd name="connsiteY0" fmla="*/ 0 h 1497964"/>
              <a:gd name="connsiteX1" fmla="*/ 2048924 w 2048924"/>
              <a:gd name="connsiteY1" fmla="*/ 646438 h 1497964"/>
              <a:gd name="connsiteX2" fmla="*/ 1199497 w 2048924"/>
              <a:gd name="connsiteY2" fmla="*/ 1497964 h 1497964"/>
              <a:gd name="connsiteX3" fmla="*/ 0 w 2048924"/>
              <a:gd name="connsiteY3" fmla="*/ 1497132 h 1497964"/>
              <a:gd name="connsiteX4" fmla="*/ 0 w 2048924"/>
              <a:gd name="connsiteY4" fmla="*/ 790 h 1497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48924" h="1497964">
                <a:moveTo>
                  <a:pt x="2048924" y="0"/>
                </a:moveTo>
                <a:lnTo>
                  <a:pt x="2048924" y="646438"/>
                </a:lnTo>
                <a:lnTo>
                  <a:pt x="1199497" y="1497964"/>
                </a:lnTo>
                <a:lnTo>
                  <a:pt x="0" y="1497132"/>
                </a:lnTo>
                <a:lnTo>
                  <a:pt x="0" y="79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C9684586-D21E-6887-A3AC-7E90913D72B6}"/>
              </a:ext>
            </a:extLst>
          </p:cNvPr>
          <p:cNvSpPr/>
          <p:nvPr/>
        </p:nvSpPr>
        <p:spPr>
          <a:xfrm>
            <a:off x="1949115" y="4213058"/>
            <a:ext cx="2048924" cy="1497964"/>
          </a:xfrm>
          <a:custGeom>
            <a:avLst/>
            <a:gdLst>
              <a:gd name="connsiteX0" fmla="*/ 2048924 w 2048924"/>
              <a:gd name="connsiteY0" fmla="*/ 0 h 1497964"/>
              <a:gd name="connsiteX1" fmla="*/ 2048924 w 2048924"/>
              <a:gd name="connsiteY1" fmla="*/ 646438 h 1497964"/>
              <a:gd name="connsiteX2" fmla="*/ 1199497 w 2048924"/>
              <a:gd name="connsiteY2" fmla="*/ 1497964 h 1497964"/>
              <a:gd name="connsiteX3" fmla="*/ 0 w 2048924"/>
              <a:gd name="connsiteY3" fmla="*/ 1497132 h 1497964"/>
              <a:gd name="connsiteX4" fmla="*/ 0 w 2048924"/>
              <a:gd name="connsiteY4" fmla="*/ 790 h 1497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48924" h="1497964">
                <a:moveTo>
                  <a:pt x="2048924" y="0"/>
                </a:moveTo>
                <a:lnTo>
                  <a:pt x="2048924" y="646438"/>
                </a:lnTo>
                <a:lnTo>
                  <a:pt x="1199497" y="1497964"/>
                </a:lnTo>
                <a:lnTo>
                  <a:pt x="0" y="1497132"/>
                </a:lnTo>
                <a:lnTo>
                  <a:pt x="0" y="79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0" name="Freeform 105">
            <a:extLst>
              <a:ext uri="{FF2B5EF4-FFF2-40B4-BE49-F238E27FC236}">
                <a16:creationId xmlns:a16="http://schemas.microsoft.com/office/drawing/2014/main" id="{209C0627-272C-A114-90B3-61BFEB1B20EB}"/>
              </a:ext>
            </a:extLst>
          </p:cNvPr>
          <p:cNvSpPr>
            <a:spLocks noEditPoints="1"/>
          </p:cNvSpPr>
          <p:nvPr/>
        </p:nvSpPr>
        <p:spPr bwMode="auto">
          <a:xfrm>
            <a:off x="0" y="0"/>
            <a:ext cx="18288000" cy="2540001"/>
          </a:xfrm>
          <a:custGeom>
            <a:avLst/>
            <a:gdLst>
              <a:gd name="T0" fmla="*/ 7617 w 11520"/>
              <a:gd name="T1" fmla="*/ 1600 h 1600"/>
              <a:gd name="T2" fmla="*/ 8140 w 11520"/>
              <a:gd name="T3" fmla="*/ 20 h 1600"/>
              <a:gd name="T4" fmla="*/ 7144 w 11520"/>
              <a:gd name="T5" fmla="*/ 1600 h 1600"/>
              <a:gd name="T6" fmla="*/ 9002 w 11520"/>
              <a:gd name="T7" fmla="*/ 0 h 1600"/>
              <a:gd name="T8" fmla="*/ 9169 w 11520"/>
              <a:gd name="T9" fmla="*/ 20 h 1600"/>
              <a:gd name="T10" fmla="*/ 6961 w 11520"/>
              <a:gd name="T11" fmla="*/ 1600 h 1600"/>
              <a:gd name="T12" fmla="*/ 6541 w 11520"/>
              <a:gd name="T13" fmla="*/ 20 h 1600"/>
              <a:gd name="T14" fmla="*/ 6078 w 11520"/>
              <a:gd name="T15" fmla="*/ 1600 h 1600"/>
              <a:gd name="T16" fmla="*/ 6634 w 11520"/>
              <a:gd name="T17" fmla="*/ 0 h 1600"/>
              <a:gd name="T18" fmla="*/ 6408 w 11520"/>
              <a:gd name="T19" fmla="*/ 20 h 1600"/>
              <a:gd name="T20" fmla="*/ 6161 w 11520"/>
              <a:gd name="T21" fmla="*/ 1600 h 1600"/>
              <a:gd name="T22" fmla="*/ 7607 w 11520"/>
              <a:gd name="T23" fmla="*/ 20 h 1600"/>
              <a:gd name="T24" fmla="*/ 6611 w 11520"/>
              <a:gd name="T25" fmla="*/ 1600 h 1600"/>
              <a:gd name="T26" fmla="*/ 7300 w 11520"/>
              <a:gd name="T27" fmla="*/ 0 h 1600"/>
              <a:gd name="T28" fmla="*/ 11011 w 11520"/>
              <a:gd name="T29" fmla="*/ 20 h 1600"/>
              <a:gd name="T30" fmla="*/ 11503 w 11520"/>
              <a:gd name="T31" fmla="*/ 0 h 1600"/>
              <a:gd name="T32" fmla="*/ 11277 w 11520"/>
              <a:gd name="T33" fmla="*/ 20 h 1600"/>
              <a:gd name="T34" fmla="*/ 10235 w 11520"/>
              <a:gd name="T35" fmla="*/ 1600 h 1600"/>
              <a:gd name="T36" fmla="*/ 11520 w 11520"/>
              <a:gd name="T37" fmla="*/ 549 h 1600"/>
              <a:gd name="T38" fmla="*/ 5412 w 11520"/>
              <a:gd name="T39" fmla="*/ 1600 h 1600"/>
              <a:gd name="T40" fmla="*/ 11520 w 11520"/>
              <a:gd name="T41" fmla="*/ 703 h 1600"/>
              <a:gd name="T42" fmla="*/ 9429 w 11520"/>
              <a:gd name="T43" fmla="*/ 20 h 1600"/>
              <a:gd name="T44" fmla="*/ 9036 w 11520"/>
              <a:gd name="T45" fmla="*/ 1600 h 1600"/>
              <a:gd name="T46" fmla="*/ 10877 w 11520"/>
              <a:gd name="T47" fmla="*/ 20 h 1600"/>
              <a:gd name="T48" fmla="*/ 8826 w 11520"/>
              <a:gd name="T49" fmla="*/ 1600 h 1600"/>
              <a:gd name="T50" fmla="*/ 10038 w 11520"/>
              <a:gd name="T51" fmla="*/ 0 h 1600"/>
              <a:gd name="T52" fmla="*/ 10611 w 11520"/>
              <a:gd name="T53" fmla="*/ 20 h 1600"/>
              <a:gd name="T54" fmla="*/ 9435 w 11520"/>
              <a:gd name="T55" fmla="*/ 1600 h 1600"/>
              <a:gd name="T56" fmla="*/ 10211 w 11520"/>
              <a:gd name="T57" fmla="*/ 20 h 1600"/>
              <a:gd name="T58" fmla="*/ 8956 w 11520"/>
              <a:gd name="T59" fmla="*/ 1600 h 1600"/>
              <a:gd name="T60" fmla="*/ 1972 w 11520"/>
              <a:gd name="T61" fmla="*/ 0 h 1600"/>
              <a:gd name="T62" fmla="*/ 2145 w 11520"/>
              <a:gd name="T63" fmla="*/ 20 h 1600"/>
              <a:gd name="T64" fmla="*/ 966 w 11520"/>
              <a:gd name="T65" fmla="*/ 1600 h 1600"/>
              <a:gd name="T66" fmla="*/ 1612 w 11520"/>
              <a:gd name="T67" fmla="*/ 20 h 1600"/>
              <a:gd name="T68" fmla="*/ 2082 w 11520"/>
              <a:gd name="T69" fmla="*/ 1600 h 1600"/>
              <a:gd name="T70" fmla="*/ 3037 w 11520"/>
              <a:gd name="T71" fmla="*/ 0 h 1600"/>
              <a:gd name="T72" fmla="*/ 2678 w 11520"/>
              <a:gd name="T73" fmla="*/ 20 h 1600"/>
              <a:gd name="T74" fmla="*/ 0 w 11520"/>
              <a:gd name="T75" fmla="*/ 1021 h 1600"/>
              <a:gd name="T76" fmla="*/ 240 w 11520"/>
              <a:gd name="T77" fmla="*/ 0 h 1600"/>
              <a:gd name="T78" fmla="*/ 413 w 11520"/>
              <a:gd name="T79" fmla="*/ 20 h 1600"/>
              <a:gd name="T80" fmla="*/ 1039 w 11520"/>
              <a:gd name="T81" fmla="*/ 0 h 1600"/>
              <a:gd name="T82" fmla="*/ 1346 w 11520"/>
              <a:gd name="T83" fmla="*/ 20 h 1600"/>
              <a:gd name="T84" fmla="*/ 33 w 11520"/>
              <a:gd name="T85" fmla="*/ 1600 h 1600"/>
              <a:gd name="T86" fmla="*/ 1212 w 11520"/>
              <a:gd name="T87" fmla="*/ 20 h 1600"/>
              <a:gd name="T88" fmla="*/ 4346 w 11520"/>
              <a:gd name="T89" fmla="*/ 1600 h 1600"/>
              <a:gd name="T90" fmla="*/ 4769 w 11520"/>
              <a:gd name="T91" fmla="*/ 0 h 1600"/>
              <a:gd name="T92" fmla="*/ 5342 w 11520"/>
              <a:gd name="T93" fmla="*/ 20 h 1600"/>
              <a:gd name="T94" fmla="*/ 4163 w 11520"/>
              <a:gd name="T95" fmla="*/ 1600 h 1600"/>
              <a:gd name="T96" fmla="*/ 5475 w 11520"/>
              <a:gd name="T97" fmla="*/ 20 h 1600"/>
              <a:gd name="T98" fmla="*/ 2348 w 11520"/>
              <a:gd name="T99" fmla="*/ 1600 h 1600"/>
              <a:gd name="T100" fmla="*/ 5569 w 11520"/>
              <a:gd name="T101" fmla="*/ 0 h 1600"/>
              <a:gd name="T102" fmla="*/ 6008 w 11520"/>
              <a:gd name="T103" fmla="*/ 20 h 1600"/>
              <a:gd name="T104" fmla="*/ 2698 w 11520"/>
              <a:gd name="T105" fmla="*/ 1600 h 1600"/>
              <a:gd name="T106" fmla="*/ 4543 w 11520"/>
              <a:gd name="T107" fmla="*/ 20 h 1600"/>
              <a:gd name="T108" fmla="*/ 2481 w 11520"/>
              <a:gd name="T109" fmla="*/ 1600 h 1600"/>
              <a:gd name="T110" fmla="*/ 4236 w 11520"/>
              <a:gd name="T111" fmla="*/ 0 h 1600"/>
              <a:gd name="T112" fmla="*/ 4143 w 11520"/>
              <a:gd name="T113" fmla="*/ 20 h 1600"/>
              <a:gd name="T114" fmla="*/ 2964 w 11520"/>
              <a:gd name="T115" fmla="*/ 1600 h 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1520" h="1600">
                <a:moveTo>
                  <a:pt x="7537" y="1600"/>
                </a:moveTo>
                <a:lnTo>
                  <a:pt x="7487" y="1600"/>
                </a:lnTo>
                <a:lnTo>
                  <a:pt x="8359" y="0"/>
                </a:lnTo>
                <a:lnTo>
                  <a:pt x="8396" y="20"/>
                </a:lnTo>
                <a:lnTo>
                  <a:pt x="7537" y="1600"/>
                </a:lnTo>
                <a:close/>
                <a:moveTo>
                  <a:pt x="8526" y="20"/>
                </a:moveTo>
                <a:lnTo>
                  <a:pt x="8486" y="0"/>
                </a:lnTo>
                <a:lnTo>
                  <a:pt x="7617" y="1600"/>
                </a:lnTo>
                <a:lnTo>
                  <a:pt x="7663" y="1600"/>
                </a:lnTo>
                <a:lnTo>
                  <a:pt x="8526" y="20"/>
                </a:lnTo>
                <a:close/>
                <a:moveTo>
                  <a:pt x="8266" y="20"/>
                </a:moveTo>
                <a:lnTo>
                  <a:pt x="8230" y="0"/>
                </a:lnTo>
                <a:lnTo>
                  <a:pt x="7357" y="1600"/>
                </a:lnTo>
                <a:lnTo>
                  <a:pt x="7407" y="1600"/>
                </a:lnTo>
                <a:lnTo>
                  <a:pt x="8266" y="20"/>
                </a:lnTo>
                <a:close/>
                <a:moveTo>
                  <a:pt x="8140" y="20"/>
                </a:moveTo>
                <a:lnTo>
                  <a:pt x="8100" y="0"/>
                </a:lnTo>
                <a:lnTo>
                  <a:pt x="7227" y="1600"/>
                </a:lnTo>
                <a:lnTo>
                  <a:pt x="7277" y="1600"/>
                </a:lnTo>
                <a:lnTo>
                  <a:pt x="8140" y="20"/>
                </a:lnTo>
                <a:close/>
                <a:moveTo>
                  <a:pt x="8006" y="20"/>
                </a:moveTo>
                <a:lnTo>
                  <a:pt x="7966" y="0"/>
                </a:lnTo>
                <a:lnTo>
                  <a:pt x="7094" y="1600"/>
                </a:lnTo>
                <a:lnTo>
                  <a:pt x="7144" y="1600"/>
                </a:lnTo>
                <a:lnTo>
                  <a:pt x="8006" y="20"/>
                </a:lnTo>
                <a:close/>
                <a:moveTo>
                  <a:pt x="8782" y="20"/>
                </a:moveTo>
                <a:lnTo>
                  <a:pt x="8746" y="0"/>
                </a:lnTo>
                <a:lnTo>
                  <a:pt x="7873" y="1600"/>
                </a:lnTo>
                <a:lnTo>
                  <a:pt x="7923" y="1600"/>
                </a:lnTo>
                <a:lnTo>
                  <a:pt x="8782" y="20"/>
                </a:lnTo>
                <a:close/>
                <a:moveTo>
                  <a:pt x="9042" y="20"/>
                </a:moveTo>
                <a:lnTo>
                  <a:pt x="9002" y="0"/>
                </a:lnTo>
                <a:lnTo>
                  <a:pt x="8130" y="1600"/>
                </a:lnTo>
                <a:lnTo>
                  <a:pt x="8180" y="1600"/>
                </a:lnTo>
                <a:lnTo>
                  <a:pt x="9042" y="20"/>
                </a:lnTo>
                <a:close/>
                <a:moveTo>
                  <a:pt x="9169" y="20"/>
                </a:moveTo>
                <a:lnTo>
                  <a:pt x="9132" y="0"/>
                </a:lnTo>
                <a:lnTo>
                  <a:pt x="8260" y="1600"/>
                </a:lnTo>
                <a:lnTo>
                  <a:pt x="8310" y="1600"/>
                </a:lnTo>
                <a:lnTo>
                  <a:pt x="9169" y="20"/>
                </a:lnTo>
                <a:close/>
                <a:moveTo>
                  <a:pt x="8656" y="20"/>
                </a:moveTo>
                <a:lnTo>
                  <a:pt x="8616" y="0"/>
                </a:lnTo>
                <a:lnTo>
                  <a:pt x="7743" y="1600"/>
                </a:lnTo>
                <a:lnTo>
                  <a:pt x="7793" y="1600"/>
                </a:lnTo>
                <a:lnTo>
                  <a:pt x="8656" y="20"/>
                </a:lnTo>
                <a:close/>
                <a:moveTo>
                  <a:pt x="7873" y="20"/>
                </a:moveTo>
                <a:lnTo>
                  <a:pt x="7833" y="0"/>
                </a:lnTo>
                <a:lnTo>
                  <a:pt x="6961" y="1600"/>
                </a:lnTo>
                <a:lnTo>
                  <a:pt x="7011" y="1600"/>
                </a:lnTo>
                <a:lnTo>
                  <a:pt x="7873" y="20"/>
                </a:lnTo>
                <a:close/>
                <a:moveTo>
                  <a:pt x="8912" y="20"/>
                </a:moveTo>
                <a:lnTo>
                  <a:pt x="8876" y="0"/>
                </a:lnTo>
                <a:lnTo>
                  <a:pt x="8003" y="1600"/>
                </a:lnTo>
                <a:lnTo>
                  <a:pt x="8053" y="1600"/>
                </a:lnTo>
                <a:lnTo>
                  <a:pt x="8912" y="20"/>
                </a:lnTo>
                <a:close/>
                <a:moveTo>
                  <a:pt x="6541" y="20"/>
                </a:moveTo>
                <a:lnTo>
                  <a:pt x="6501" y="0"/>
                </a:lnTo>
                <a:lnTo>
                  <a:pt x="5628" y="1600"/>
                </a:lnTo>
                <a:lnTo>
                  <a:pt x="5678" y="1600"/>
                </a:lnTo>
                <a:lnTo>
                  <a:pt x="6541" y="20"/>
                </a:lnTo>
                <a:close/>
                <a:moveTo>
                  <a:pt x="6941" y="20"/>
                </a:moveTo>
                <a:lnTo>
                  <a:pt x="6901" y="0"/>
                </a:lnTo>
                <a:lnTo>
                  <a:pt x="6028" y="1600"/>
                </a:lnTo>
                <a:lnTo>
                  <a:pt x="6078" y="1600"/>
                </a:lnTo>
                <a:lnTo>
                  <a:pt x="6941" y="20"/>
                </a:lnTo>
                <a:close/>
                <a:moveTo>
                  <a:pt x="6807" y="20"/>
                </a:moveTo>
                <a:lnTo>
                  <a:pt x="6768" y="0"/>
                </a:lnTo>
                <a:lnTo>
                  <a:pt x="5895" y="1600"/>
                </a:lnTo>
                <a:lnTo>
                  <a:pt x="5945" y="1600"/>
                </a:lnTo>
                <a:lnTo>
                  <a:pt x="6807" y="20"/>
                </a:lnTo>
                <a:close/>
                <a:moveTo>
                  <a:pt x="6674" y="20"/>
                </a:moveTo>
                <a:lnTo>
                  <a:pt x="6634" y="0"/>
                </a:lnTo>
                <a:lnTo>
                  <a:pt x="5762" y="1600"/>
                </a:lnTo>
                <a:lnTo>
                  <a:pt x="5812" y="1600"/>
                </a:lnTo>
                <a:lnTo>
                  <a:pt x="6674" y="20"/>
                </a:lnTo>
                <a:close/>
                <a:moveTo>
                  <a:pt x="6408" y="20"/>
                </a:moveTo>
                <a:lnTo>
                  <a:pt x="6368" y="0"/>
                </a:lnTo>
                <a:lnTo>
                  <a:pt x="5495" y="1600"/>
                </a:lnTo>
                <a:lnTo>
                  <a:pt x="5545" y="1600"/>
                </a:lnTo>
                <a:lnTo>
                  <a:pt x="6408" y="20"/>
                </a:lnTo>
                <a:close/>
                <a:moveTo>
                  <a:pt x="9299" y="20"/>
                </a:moveTo>
                <a:lnTo>
                  <a:pt x="9262" y="0"/>
                </a:lnTo>
                <a:lnTo>
                  <a:pt x="8389" y="1600"/>
                </a:lnTo>
                <a:lnTo>
                  <a:pt x="8439" y="1600"/>
                </a:lnTo>
                <a:lnTo>
                  <a:pt x="9299" y="20"/>
                </a:lnTo>
                <a:close/>
                <a:moveTo>
                  <a:pt x="7074" y="20"/>
                </a:moveTo>
                <a:lnTo>
                  <a:pt x="7034" y="0"/>
                </a:lnTo>
                <a:lnTo>
                  <a:pt x="6161" y="1600"/>
                </a:lnTo>
                <a:lnTo>
                  <a:pt x="6211" y="1600"/>
                </a:lnTo>
                <a:lnTo>
                  <a:pt x="7074" y="20"/>
                </a:lnTo>
                <a:close/>
                <a:moveTo>
                  <a:pt x="7740" y="20"/>
                </a:moveTo>
                <a:lnTo>
                  <a:pt x="7700" y="0"/>
                </a:lnTo>
                <a:lnTo>
                  <a:pt x="6827" y="1600"/>
                </a:lnTo>
                <a:lnTo>
                  <a:pt x="6877" y="1600"/>
                </a:lnTo>
                <a:lnTo>
                  <a:pt x="7740" y="20"/>
                </a:lnTo>
                <a:close/>
                <a:moveTo>
                  <a:pt x="7607" y="20"/>
                </a:moveTo>
                <a:lnTo>
                  <a:pt x="7567" y="0"/>
                </a:lnTo>
                <a:lnTo>
                  <a:pt x="6694" y="1600"/>
                </a:lnTo>
                <a:lnTo>
                  <a:pt x="6744" y="1600"/>
                </a:lnTo>
                <a:lnTo>
                  <a:pt x="7607" y="20"/>
                </a:lnTo>
                <a:close/>
                <a:moveTo>
                  <a:pt x="7474" y="20"/>
                </a:moveTo>
                <a:lnTo>
                  <a:pt x="7434" y="0"/>
                </a:lnTo>
                <a:lnTo>
                  <a:pt x="6561" y="1600"/>
                </a:lnTo>
                <a:lnTo>
                  <a:pt x="6611" y="1600"/>
                </a:lnTo>
                <a:lnTo>
                  <a:pt x="7474" y="20"/>
                </a:lnTo>
                <a:close/>
                <a:moveTo>
                  <a:pt x="7207" y="20"/>
                </a:moveTo>
                <a:lnTo>
                  <a:pt x="7167" y="0"/>
                </a:lnTo>
                <a:lnTo>
                  <a:pt x="6295" y="1600"/>
                </a:lnTo>
                <a:lnTo>
                  <a:pt x="6345" y="1600"/>
                </a:lnTo>
                <a:lnTo>
                  <a:pt x="7207" y="20"/>
                </a:lnTo>
                <a:close/>
                <a:moveTo>
                  <a:pt x="7340" y="20"/>
                </a:moveTo>
                <a:lnTo>
                  <a:pt x="7300" y="0"/>
                </a:lnTo>
                <a:lnTo>
                  <a:pt x="6428" y="1600"/>
                </a:lnTo>
                <a:lnTo>
                  <a:pt x="6478" y="1600"/>
                </a:lnTo>
                <a:lnTo>
                  <a:pt x="7340" y="20"/>
                </a:lnTo>
                <a:close/>
                <a:moveTo>
                  <a:pt x="11011" y="20"/>
                </a:moveTo>
                <a:lnTo>
                  <a:pt x="10971" y="0"/>
                </a:lnTo>
                <a:lnTo>
                  <a:pt x="10101" y="1600"/>
                </a:lnTo>
                <a:lnTo>
                  <a:pt x="10148" y="1600"/>
                </a:lnTo>
                <a:lnTo>
                  <a:pt x="11011" y="20"/>
                </a:lnTo>
                <a:close/>
                <a:moveTo>
                  <a:pt x="11410" y="20"/>
                </a:moveTo>
                <a:lnTo>
                  <a:pt x="11370" y="0"/>
                </a:lnTo>
                <a:lnTo>
                  <a:pt x="10501" y="1600"/>
                </a:lnTo>
                <a:lnTo>
                  <a:pt x="10548" y="1600"/>
                </a:lnTo>
                <a:lnTo>
                  <a:pt x="11410" y="20"/>
                </a:lnTo>
                <a:close/>
                <a:moveTo>
                  <a:pt x="11520" y="60"/>
                </a:moveTo>
                <a:lnTo>
                  <a:pt x="11520" y="7"/>
                </a:lnTo>
                <a:lnTo>
                  <a:pt x="11503" y="0"/>
                </a:lnTo>
                <a:lnTo>
                  <a:pt x="10634" y="1600"/>
                </a:lnTo>
                <a:lnTo>
                  <a:pt x="10681" y="1600"/>
                </a:lnTo>
                <a:lnTo>
                  <a:pt x="11520" y="60"/>
                </a:lnTo>
                <a:close/>
                <a:moveTo>
                  <a:pt x="11277" y="20"/>
                </a:moveTo>
                <a:lnTo>
                  <a:pt x="11237" y="0"/>
                </a:lnTo>
                <a:lnTo>
                  <a:pt x="10368" y="1600"/>
                </a:lnTo>
                <a:lnTo>
                  <a:pt x="10414" y="1600"/>
                </a:lnTo>
                <a:lnTo>
                  <a:pt x="11277" y="20"/>
                </a:lnTo>
                <a:close/>
                <a:moveTo>
                  <a:pt x="11520" y="305"/>
                </a:moveTo>
                <a:lnTo>
                  <a:pt x="11520" y="214"/>
                </a:lnTo>
                <a:lnTo>
                  <a:pt x="10767" y="1600"/>
                </a:lnTo>
                <a:lnTo>
                  <a:pt x="10814" y="1600"/>
                </a:lnTo>
                <a:lnTo>
                  <a:pt x="11520" y="305"/>
                </a:lnTo>
                <a:close/>
                <a:moveTo>
                  <a:pt x="11144" y="20"/>
                </a:moveTo>
                <a:lnTo>
                  <a:pt x="11104" y="0"/>
                </a:lnTo>
                <a:lnTo>
                  <a:pt x="10235" y="1600"/>
                </a:lnTo>
                <a:lnTo>
                  <a:pt x="10281" y="1600"/>
                </a:lnTo>
                <a:lnTo>
                  <a:pt x="11144" y="20"/>
                </a:lnTo>
                <a:close/>
                <a:moveTo>
                  <a:pt x="11520" y="1520"/>
                </a:moveTo>
                <a:lnTo>
                  <a:pt x="11520" y="1429"/>
                </a:lnTo>
                <a:lnTo>
                  <a:pt x="11427" y="1600"/>
                </a:lnTo>
                <a:lnTo>
                  <a:pt x="11477" y="1600"/>
                </a:lnTo>
                <a:lnTo>
                  <a:pt x="11520" y="1520"/>
                </a:lnTo>
                <a:close/>
                <a:moveTo>
                  <a:pt x="11520" y="549"/>
                </a:moveTo>
                <a:lnTo>
                  <a:pt x="11520" y="459"/>
                </a:lnTo>
                <a:lnTo>
                  <a:pt x="10901" y="1600"/>
                </a:lnTo>
                <a:lnTo>
                  <a:pt x="10947" y="1600"/>
                </a:lnTo>
                <a:lnTo>
                  <a:pt x="11520" y="549"/>
                </a:lnTo>
                <a:close/>
                <a:moveTo>
                  <a:pt x="6275" y="20"/>
                </a:moveTo>
                <a:lnTo>
                  <a:pt x="6235" y="0"/>
                </a:lnTo>
                <a:lnTo>
                  <a:pt x="5362" y="1600"/>
                </a:lnTo>
                <a:lnTo>
                  <a:pt x="5412" y="1600"/>
                </a:lnTo>
                <a:lnTo>
                  <a:pt x="6275" y="20"/>
                </a:lnTo>
                <a:close/>
                <a:moveTo>
                  <a:pt x="11520" y="1282"/>
                </a:moveTo>
                <a:lnTo>
                  <a:pt x="11520" y="1192"/>
                </a:lnTo>
                <a:lnTo>
                  <a:pt x="11300" y="1600"/>
                </a:lnTo>
                <a:lnTo>
                  <a:pt x="11347" y="1600"/>
                </a:lnTo>
                <a:lnTo>
                  <a:pt x="11520" y="1282"/>
                </a:lnTo>
                <a:close/>
                <a:moveTo>
                  <a:pt x="11520" y="793"/>
                </a:moveTo>
                <a:lnTo>
                  <a:pt x="11520" y="703"/>
                </a:lnTo>
                <a:lnTo>
                  <a:pt x="11034" y="1600"/>
                </a:lnTo>
                <a:lnTo>
                  <a:pt x="11080" y="1600"/>
                </a:lnTo>
                <a:lnTo>
                  <a:pt x="11520" y="793"/>
                </a:lnTo>
                <a:close/>
                <a:moveTo>
                  <a:pt x="9429" y="20"/>
                </a:moveTo>
                <a:lnTo>
                  <a:pt x="9392" y="0"/>
                </a:lnTo>
                <a:lnTo>
                  <a:pt x="8519" y="1600"/>
                </a:lnTo>
                <a:lnTo>
                  <a:pt x="8566" y="1600"/>
                </a:lnTo>
                <a:lnTo>
                  <a:pt x="9429" y="20"/>
                </a:lnTo>
                <a:close/>
                <a:moveTo>
                  <a:pt x="11520" y="1038"/>
                </a:moveTo>
                <a:lnTo>
                  <a:pt x="11520" y="947"/>
                </a:lnTo>
                <a:lnTo>
                  <a:pt x="11167" y="1600"/>
                </a:lnTo>
                <a:lnTo>
                  <a:pt x="11214" y="1600"/>
                </a:lnTo>
                <a:lnTo>
                  <a:pt x="11520" y="1038"/>
                </a:lnTo>
                <a:close/>
                <a:moveTo>
                  <a:pt x="9945" y="20"/>
                </a:moveTo>
                <a:lnTo>
                  <a:pt x="9905" y="0"/>
                </a:lnTo>
                <a:lnTo>
                  <a:pt x="9036" y="1600"/>
                </a:lnTo>
                <a:lnTo>
                  <a:pt x="9082" y="1600"/>
                </a:lnTo>
                <a:lnTo>
                  <a:pt x="9945" y="20"/>
                </a:lnTo>
                <a:close/>
                <a:moveTo>
                  <a:pt x="107" y="0"/>
                </a:moveTo>
                <a:lnTo>
                  <a:pt x="0" y="197"/>
                </a:lnTo>
                <a:lnTo>
                  <a:pt x="0" y="288"/>
                </a:lnTo>
                <a:lnTo>
                  <a:pt x="147" y="20"/>
                </a:lnTo>
                <a:lnTo>
                  <a:pt x="107" y="0"/>
                </a:lnTo>
                <a:close/>
                <a:moveTo>
                  <a:pt x="10877" y="20"/>
                </a:moveTo>
                <a:lnTo>
                  <a:pt x="10837" y="0"/>
                </a:lnTo>
                <a:lnTo>
                  <a:pt x="9968" y="1600"/>
                </a:lnTo>
                <a:lnTo>
                  <a:pt x="10015" y="1600"/>
                </a:lnTo>
                <a:lnTo>
                  <a:pt x="10877" y="20"/>
                </a:lnTo>
                <a:close/>
                <a:moveTo>
                  <a:pt x="9685" y="20"/>
                </a:moveTo>
                <a:lnTo>
                  <a:pt x="9648" y="0"/>
                </a:lnTo>
                <a:lnTo>
                  <a:pt x="8776" y="1600"/>
                </a:lnTo>
                <a:lnTo>
                  <a:pt x="8826" y="1600"/>
                </a:lnTo>
                <a:lnTo>
                  <a:pt x="9685" y="20"/>
                </a:lnTo>
                <a:close/>
                <a:moveTo>
                  <a:pt x="9558" y="20"/>
                </a:moveTo>
                <a:lnTo>
                  <a:pt x="9518" y="0"/>
                </a:lnTo>
                <a:lnTo>
                  <a:pt x="8646" y="1600"/>
                </a:lnTo>
                <a:lnTo>
                  <a:pt x="8696" y="1600"/>
                </a:lnTo>
                <a:lnTo>
                  <a:pt x="9558" y="20"/>
                </a:lnTo>
                <a:close/>
                <a:moveTo>
                  <a:pt x="10078" y="20"/>
                </a:moveTo>
                <a:lnTo>
                  <a:pt x="10038" y="0"/>
                </a:lnTo>
                <a:lnTo>
                  <a:pt x="9169" y="1600"/>
                </a:lnTo>
                <a:lnTo>
                  <a:pt x="9215" y="1600"/>
                </a:lnTo>
                <a:lnTo>
                  <a:pt x="10078" y="20"/>
                </a:lnTo>
                <a:close/>
                <a:moveTo>
                  <a:pt x="10611" y="20"/>
                </a:moveTo>
                <a:lnTo>
                  <a:pt x="10571" y="0"/>
                </a:lnTo>
                <a:lnTo>
                  <a:pt x="9702" y="1600"/>
                </a:lnTo>
                <a:lnTo>
                  <a:pt x="9748" y="1600"/>
                </a:lnTo>
                <a:lnTo>
                  <a:pt x="10611" y="20"/>
                </a:lnTo>
                <a:close/>
                <a:moveTo>
                  <a:pt x="10744" y="20"/>
                </a:moveTo>
                <a:lnTo>
                  <a:pt x="10704" y="0"/>
                </a:lnTo>
                <a:lnTo>
                  <a:pt x="9835" y="1600"/>
                </a:lnTo>
                <a:lnTo>
                  <a:pt x="9881" y="1600"/>
                </a:lnTo>
                <a:lnTo>
                  <a:pt x="10744" y="20"/>
                </a:lnTo>
                <a:close/>
                <a:moveTo>
                  <a:pt x="10344" y="20"/>
                </a:moveTo>
                <a:lnTo>
                  <a:pt x="10304" y="0"/>
                </a:lnTo>
                <a:lnTo>
                  <a:pt x="9435" y="1600"/>
                </a:lnTo>
                <a:lnTo>
                  <a:pt x="9482" y="1600"/>
                </a:lnTo>
                <a:lnTo>
                  <a:pt x="10344" y="20"/>
                </a:lnTo>
                <a:close/>
                <a:moveTo>
                  <a:pt x="10478" y="20"/>
                </a:moveTo>
                <a:lnTo>
                  <a:pt x="10438" y="0"/>
                </a:lnTo>
                <a:lnTo>
                  <a:pt x="9568" y="1600"/>
                </a:lnTo>
                <a:lnTo>
                  <a:pt x="9615" y="1600"/>
                </a:lnTo>
                <a:lnTo>
                  <a:pt x="10478" y="20"/>
                </a:lnTo>
                <a:close/>
                <a:moveTo>
                  <a:pt x="10211" y="20"/>
                </a:moveTo>
                <a:lnTo>
                  <a:pt x="10171" y="0"/>
                </a:lnTo>
                <a:lnTo>
                  <a:pt x="9302" y="1600"/>
                </a:lnTo>
                <a:lnTo>
                  <a:pt x="9349" y="1600"/>
                </a:lnTo>
                <a:lnTo>
                  <a:pt x="10211" y="20"/>
                </a:lnTo>
                <a:close/>
                <a:moveTo>
                  <a:pt x="9815" y="20"/>
                </a:moveTo>
                <a:lnTo>
                  <a:pt x="9778" y="0"/>
                </a:lnTo>
                <a:lnTo>
                  <a:pt x="8906" y="1600"/>
                </a:lnTo>
                <a:lnTo>
                  <a:pt x="8956" y="1600"/>
                </a:lnTo>
                <a:lnTo>
                  <a:pt x="9815" y="20"/>
                </a:lnTo>
                <a:close/>
                <a:moveTo>
                  <a:pt x="2278" y="20"/>
                </a:moveTo>
                <a:lnTo>
                  <a:pt x="2238" y="0"/>
                </a:lnTo>
                <a:lnTo>
                  <a:pt x="1365" y="1600"/>
                </a:lnTo>
                <a:lnTo>
                  <a:pt x="1415" y="1600"/>
                </a:lnTo>
                <a:lnTo>
                  <a:pt x="2278" y="20"/>
                </a:lnTo>
                <a:close/>
                <a:moveTo>
                  <a:pt x="2012" y="20"/>
                </a:moveTo>
                <a:lnTo>
                  <a:pt x="1972" y="0"/>
                </a:lnTo>
                <a:lnTo>
                  <a:pt x="1099" y="1600"/>
                </a:lnTo>
                <a:lnTo>
                  <a:pt x="1149" y="1600"/>
                </a:lnTo>
                <a:lnTo>
                  <a:pt x="2012" y="20"/>
                </a:lnTo>
                <a:close/>
                <a:moveTo>
                  <a:pt x="2145" y="20"/>
                </a:moveTo>
                <a:lnTo>
                  <a:pt x="2105" y="0"/>
                </a:lnTo>
                <a:lnTo>
                  <a:pt x="1232" y="1600"/>
                </a:lnTo>
                <a:lnTo>
                  <a:pt x="1282" y="1600"/>
                </a:lnTo>
                <a:lnTo>
                  <a:pt x="2145" y="20"/>
                </a:lnTo>
                <a:close/>
                <a:moveTo>
                  <a:pt x="1745" y="20"/>
                </a:moveTo>
                <a:lnTo>
                  <a:pt x="1705" y="0"/>
                </a:lnTo>
                <a:lnTo>
                  <a:pt x="833" y="1600"/>
                </a:lnTo>
                <a:lnTo>
                  <a:pt x="883" y="1600"/>
                </a:lnTo>
                <a:lnTo>
                  <a:pt x="1745" y="20"/>
                </a:lnTo>
                <a:close/>
                <a:moveTo>
                  <a:pt x="1878" y="20"/>
                </a:moveTo>
                <a:lnTo>
                  <a:pt x="1838" y="0"/>
                </a:lnTo>
                <a:lnTo>
                  <a:pt x="966" y="1600"/>
                </a:lnTo>
                <a:lnTo>
                  <a:pt x="1016" y="1600"/>
                </a:lnTo>
                <a:lnTo>
                  <a:pt x="1878" y="20"/>
                </a:lnTo>
                <a:close/>
                <a:moveTo>
                  <a:pt x="2411" y="20"/>
                </a:moveTo>
                <a:lnTo>
                  <a:pt x="2371" y="0"/>
                </a:lnTo>
                <a:lnTo>
                  <a:pt x="1499" y="1600"/>
                </a:lnTo>
                <a:lnTo>
                  <a:pt x="1549" y="1600"/>
                </a:lnTo>
                <a:lnTo>
                  <a:pt x="2411" y="20"/>
                </a:lnTo>
                <a:close/>
                <a:moveTo>
                  <a:pt x="1612" y="20"/>
                </a:moveTo>
                <a:lnTo>
                  <a:pt x="1572" y="0"/>
                </a:lnTo>
                <a:lnTo>
                  <a:pt x="699" y="1600"/>
                </a:lnTo>
                <a:lnTo>
                  <a:pt x="749" y="1600"/>
                </a:lnTo>
                <a:lnTo>
                  <a:pt x="1612" y="20"/>
                </a:lnTo>
                <a:close/>
                <a:moveTo>
                  <a:pt x="2944" y="20"/>
                </a:moveTo>
                <a:lnTo>
                  <a:pt x="2904" y="0"/>
                </a:lnTo>
                <a:lnTo>
                  <a:pt x="2032" y="1600"/>
                </a:lnTo>
                <a:lnTo>
                  <a:pt x="2082" y="1600"/>
                </a:lnTo>
                <a:lnTo>
                  <a:pt x="2944" y="20"/>
                </a:lnTo>
                <a:close/>
                <a:moveTo>
                  <a:pt x="2811" y="20"/>
                </a:moveTo>
                <a:lnTo>
                  <a:pt x="2771" y="0"/>
                </a:lnTo>
                <a:lnTo>
                  <a:pt x="1898" y="1600"/>
                </a:lnTo>
                <a:lnTo>
                  <a:pt x="1948" y="1600"/>
                </a:lnTo>
                <a:lnTo>
                  <a:pt x="2811" y="20"/>
                </a:lnTo>
                <a:close/>
                <a:moveTo>
                  <a:pt x="3077" y="20"/>
                </a:moveTo>
                <a:lnTo>
                  <a:pt x="3037" y="0"/>
                </a:lnTo>
                <a:lnTo>
                  <a:pt x="2165" y="1600"/>
                </a:lnTo>
                <a:lnTo>
                  <a:pt x="2215" y="1600"/>
                </a:lnTo>
                <a:lnTo>
                  <a:pt x="3077" y="20"/>
                </a:lnTo>
                <a:close/>
                <a:moveTo>
                  <a:pt x="2678" y="20"/>
                </a:moveTo>
                <a:lnTo>
                  <a:pt x="2638" y="0"/>
                </a:lnTo>
                <a:lnTo>
                  <a:pt x="1765" y="1600"/>
                </a:lnTo>
                <a:lnTo>
                  <a:pt x="1815" y="1600"/>
                </a:lnTo>
                <a:lnTo>
                  <a:pt x="2678" y="20"/>
                </a:lnTo>
                <a:close/>
                <a:moveTo>
                  <a:pt x="2544" y="20"/>
                </a:moveTo>
                <a:lnTo>
                  <a:pt x="2505" y="0"/>
                </a:lnTo>
                <a:lnTo>
                  <a:pt x="1632" y="1600"/>
                </a:lnTo>
                <a:lnTo>
                  <a:pt x="1682" y="1600"/>
                </a:lnTo>
                <a:lnTo>
                  <a:pt x="2544" y="20"/>
                </a:lnTo>
                <a:close/>
                <a:moveTo>
                  <a:pt x="506" y="0"/>
                </a:moveTo>
                <a:lnTo>
                  <a:pt x="0" y="931"/>
                </a:lnTo>
                <a:lnTo>
                  <a:pt x="0" y="1021"/>
                </a:lnTo>
                <a:lnTo>
                  <a:pt x="546" y="20"/>
                </a:lnTo>
                <a:lnTo>
                  <a:pt x="506" y="0"/>
                </a:lnTo>
                <a:close/>
                <a:moveTo>
                  <a:pt x="639" y="0"/>
                </a:moveTo>
                <a:lnTo>
                  <a:pt x="0" y="1175"/>
                </a:lnTo>
                <a:lnTo>
                  <a:pt x="0" y="1265"/>
                </a:lnTo>
                <a:lnTo>
                  <a:pt x="679" y="20"/>
                </a:lnTo>
                <a:lnTo>
                  <a:pt x="639" y="0"/>
                </a:lnTo>
                <a:close/>
                <a:moveTo>
                  <a:pt x="240" y="0"/>
                </a:moveTo>
                <a:lnTo>
                  <a:pt x="0" y="442"/>
                </a:lnTo>
                <a:lnTo>
                  <a:pt x="0" y="532"/>
                </a:lnTo>
                <a:lnTo>
                  <a:pt x="280" y="20"/>
                </a:lnTo>
                <a:lnTo>
                  <a:pt x="240" y="0"/>
                </a:lnTo>
                <a:close/>
                <a:moveTo>
                  <a:pt x="373" y="0"/>
                </a:moveTo>
                <a:lnTo>
                  <a:pt x="0" y="686"/>
                </a:lnTo>
                <a:lnTo>
                  <a:pt x="0" y="777"/>
                </a:lnTo>
                <a:lnTo>
                  <a:pt x="413" y="20"/>
                </a:lnTo>
                <a:lnTo>
                  <a:pt x="373" y="0"/>
                </a:lnTo>
                <a:close/>
                <a:moveTo>
                  <a:pt x="773" y="0"/>
                </a:moveTo>
                <a:lnTo>
                  <a:pt x="0" y="1419"/>
                </a:lnTo>
                <a:lnTo>
                  <a:pt x="0" y="1510"/>
                </a:lnTo>
                <a:lnTo>
                  <a:pt x="813" y="20"/>
                </a:lnTo>
                <a:lnTo>
                  <a:pt x="773" y="0"/>
                </a:lnTo>
                <a:close/>
                <a:moveTo>
                  <a:pt x="1079" y="20"/>
                </a:moveTo>
                <a:lnTo>
                  <a:pt x="1039" y="0"/>
                </a:lnTo>
                <a:lnTo>
                  <a:pt x="167" y="1600"/>
                </a:lnTo>
                <a:lnTo>
                  <a:pt x="216" y="1600"/>
                </a:lnTo>
                <a:lnTo>
                  <a:pt x="1079" y="20"/>
                </a:lnTo>
                <a:close/>
                <a:moveTo>
                  <a:pt x="1346" y="20"/>
                </a:moveTo>
                <a:lnTo>
                  <a:pt x="1306" y="0"/>
                </a:lnTo>
                <a:lnTo>
                  <a:pt x="433" y="1600"/>
                </a:lnTo>
                <a:lnTo>
                  <a:pt x="483" y="1600"/>
                </a:lnTo>
                <a:lnTo>
                  <a:pt x="1346" y="20"/>
                </a:lnTo>
                <a:close/>
                <a:moveTo>
                  <a:pt x="6141" y="20"/>
                </a:moveTo>
                <a:lnTo>
                  <a:pt x="6101" y="0"/>
                </a:lnTo>
                <a:lnTo>
                  <a:pt x="5229" y="1600"/>
                </a:lnTo>
                <a:lnTo>
                  <a:pt x="5279" y="1600"/>
                </a:lnTo>
                <a:lnTo>
                  <a:pt x="6141" y="20"/>
                </a:lnTo>
                <a:close/>
                <a:moveTo>
                  <a:pt x="946" y="20"/>
                </a:moveTo>
                <a:lnTo>
                  <a:pt x="906" y="0"/>
                </a:lnTo>
                <a:lnTo>
                  <a:pt x="33" y="1600"/>
                </a:lnTo>
                <a:lnTo>
                  <a:pt x="83" y="1600"/>
                </a:lnTo>
                <a:lnTo>
                  <a:pt x="946" y="20"/>
                </a:lnTo>
                <a:close/>
                <a:moveTo>
                  <a:pt x="1479" y="20"/>
                </a:moveTo>
                <a:lnTo>
                  <a:pt x="1439" y="0"/>
                </a:lnTo>
                <a:lnTo>
                  <a:pt x="566" y="1600"/>
                </a:lnTo>
                <a:lnTo>
                  <a:pt x="616" y="1600"/>
                </a:lnTo>
                <a:lnTo>
                  <a:pt x="1479" y="20"/>
                </a:lnTo>
                <a:close/>
                <a:moveTo>
                  <a:pt x="1212" y="20"/>
                </a:moveTo>
                <a:lnTo>
                  <a:pt x="1172" y="0"/>
                </a:lnTo>
                <a:lnTo>
                  <a:pt x="300" y="1600"/>
                </a:lnTo>
                <a:lnTo>
                  <a:pt x="350" y="1600"/>
                </a:lnTo>
                <a:lnTo>
                  <a:pt x="1212" y="20"/>
                </a:lnTo>
                <a:close/>
                <a:moveTo>
                  <a:pt x="5209" y="20"/>
                </a:moveTo>
                <a:lnTo>
                  <a:pt x="5169" y="0"/>
                </a:lnTo>
                <a:lnTo>
                  <a:pt x="4296" y="1600"/>
                </a:lnTo>
                <a:lnTo>
                  <a:pt x="4346" y="1600"/>
                </a:lnTo>
                <a:lnTo>
                  <a:pt x="5209" y="20"/>
                </a:lnTo>
                <a:close/>
                <a:moveTo>
                  <a:pt x="4676" y="20"/>
                </a:moveTo>
                <a:lnTo>
                  <a:pt x="4636" y="0"/>
                </a:lnTo>
                <a:lnTo>
                  <a:pt x="3763" y="1600"/>
                </a:lnTo>
                <a:lnTo>
                  <a:pt x="3813" y="1600"/>
                </a:lnTo>
                <a:lnTo>
                  <a:pt x="4676" y="20"/>
                </a:lnTo>
                <a:close/>
                <a:moveTo>
                  <a:pt x="4809" y="20"/>
                </a:moveTo>
                <a:lnTo>
                  <a:pt x="4769" y="0"/>
                </a:lnTo>
                <a:lnTo>
                  <a:pt x="3897" y="1600"/>
                </a:lnTo>
                <a:lnTo>
                  <a:pt x="3947" y="1600"/>
                </a:lnTo>
                <a:lnTo>
                  <a:pt x="4809" y="20"/>
                </a:lnTo>
                <a:close/>
                <a:moveTo>
                  <a:pt x="5342" y="20"/>
                </a:moveTo>
                <a:lnTo>
                  <a:pt x="5302" y="0"/>
                </a:lnTo>
                <a:lnTo>
                  <a:pt x="4430" y="1600"/>
                </a:lnTo>
                <a:lnTo>
                  <a:pt x="4479" y="1600"/>
                </a:lnTo>
                <a:lnTo>
                  <a:pt x="5342" y="20"/>
                </a:lnTo>
                <a:close/>
                <a:moveTo>
                  <a:pt x="4942" y="20"/>
                </a:moveTo>
                <a:lnTo>
                  <a:pt x="4902" y="0"/>
                </a:lnTo>
                <a:lnTo>
                  <a:pt x="4030" y="1600"/>
                </a:lnTo>
                <a:lnTo>
                  <a:pt x="4080" y="1600"/>
                </a:lnTo>
                <a:lnTo>
                  <a:pt x="4942" y="20"/>
                </a:lnTo>
                <a:close/>
                <a:moveTo>
                  <a:pt x="5076" y="20"/>
                </a:moveTo>
                <a:lnTo>
                  <a:pt x="5036" y="0"/>
                </a:lnTo>
                <a:lnTo>
                  <a:pt x="4163" y="1600"/>
                </a:lnTo>
                <a:lnTo>
                  <a:pt x="4213" y="1600"/>
                </a:lnTo>
                <a:lnTo>
                  <a:pt x="5076" y="20"/>
                </a:lnTo>
                <a:close/>
                <a:moveTo>
                  <a:pt x="5875" y="20"/>
                </a:moveTo>
                <a:lnTo>
                  <a:pt x="5835" y="0"/>
                </a:lnTo>
                <a:lnTo>
                  <a:pt x="4962" y="1600"/>
                </a:lnTo>
                <a:lnTo>
                  <a:pt x="5012" y="1600"/>
                </a:lnTo>
                <a:lnTo>
                  <a:pt x="5875" y="20"/>
                </a:lnTo>
                <a:close/>
                <a:moveTo>
                  <a:pt x="5475" y="20"/>
                </a:moveTo>
                <a:lnTo>
                  <a:pt x="5435" y="0"/>
                </a:lnTo>
                <a:lnTo>
                  <a:pt x="4563" y="1600"/>
                </a:lnTo>
                <a:lnTo>
                  <a:pt x="4613" y="1600"/>
                </a:lnTo>
                <a:lnTo>
                  <a:pt x="5475" y="20"/>
                </a:lnTo>
                <a:close/>
                <a:moveTo>
                  <a:pt x="3211" y="20"/>
                </a:moveTo>
                <a:lnTo>
                  <a:pt x="3171" y="0"/>
                </a:lnTo>
                <a:lnTo>
                  <a:pt x="2298" y="1600"/>
                </a:lnTo>
                <a:lnTo>
                  <a:pt x="2348" y="1600"/>
                </a:lnTo>
                <a:lnTo>
                  <a:pt x="3211" y="20"/>
                </a:lnTo>
                <a:close/>
                <a:moveTo>
                  <a:pt x="5742" y="20"/>
                </a:moveTo>
                <a:lnTo>
                  <a:pt x="5702" y="0"/>
                </a:lnTo>
                <a:lnTo>
                  <a:pt x="4829" y="1600"/>
                </a:lnTo>
                <a:lnTo>
                  <a:pt x="4879" y="1600"/>
                </a:lnTo>
                <a:lnTo>
                  <a:pt x="5742" y="20"/>
                </a:lnTo>
                <a:close/>
                <a:moveTo>
                  <a:pt x="5609" y="20"/>
                </a:moveTo>
                <a:lnTo>
                  <a:pt x="5569" y="0"/>
                </a:lnTo>
                <a:lnTo>
                  <a:pt x="4696" y="1600"/>
                </a:lnTo>
                <a:lnTo>
                  <a:pt x="4746" y="1600"/>
                </a:lnTo>
                <a:lnTo>
                  <a:pt x="5609" y="20"/>
                </a:lnTo>
                <a:close/>
                <a:moveTo>
                  <a:pt x="6008" y="20"/>
                </a:moveTo>
                <a:lnTo>
                  <a:pt x="5968" y="0"/>
                </a:lnTo>
                <a:lnTo>
                  <a:pt x="5096" y="1600"/>
                </a:lnTo>
                <a:lnTo>
                  <a:pt x="5146" y="1600"/>
                </a:lnTo>
                <a:lnTo>
                  <a:pt x="6008" y="20"/>
                </a:lnTo>
                <a:close/>
                <a:moveTo>
                  <a:pt x="3477" y="20"/>
                </a:moveTo>
                <a:lnTo>
                  <a:pt x="3437" y="0"/>
                </a:lnTo>
                <a:lnTo>
                  <a:pt x="2564" y="1600"/>
                </a:lnTo>
                <a:lnTo>
                  <a:pt x="2614" y="1600"/>
                </a:lnTo>
                <a:lnTo>
                  <a:pt x="3477" y="20"/>
                </a:lnTo>
                <a:close/>
                <a:moveTo>
                  <a:pt x="3610" y="20"/>
                </a:moveTo>
                <a:lnTo>
                  <a:pt x="3570" y="0"/>
                </a:lnTo>
                <a:lnTo>
                  <a:pt x="2698" y="1600"/>
                </a:lnTo>
                <a:lnTo>
                  <a:pt x="2748" y="1600"/>
                </a:lnTo>
                <a:lnTo>
                  <a:pt x="3610" y="20"/>
                </a:lnTo>
                <a:close/>
                <a:moveTo>
                  <a:pt x="3743" y="20"/>
                </a:moveTo>
                <a:lnTo>
                  <a:pt x="3703" y="0"/>
                </a:lnTo>
                <a:lnTo>
                  <a:pt x="2831" y="1600"/>
                </a:lnTo>
                <a:lnTo>
                  <a:pt x="2881" y="1600"/>
                </a:lnTo>
                <a:lnTo>
                  <a:pt x="3743" y="20"/>
                </a:lnTo>
                <a:close/>
                <a:moveTo>
                  <a:pt x="4543" y="20"/>
                </a:moveTo>
                <a:lnTo>
                  <a:pt x="4503" y="0"/>
                </a:lnTo>
                <a:lnTo>
                  <a:pt x="3630" y="1600"/>
                </a:lnTo>
                <a:lnTo>
                  <a:pt x="3680" y="1600"/>
                </a:lnTo>
                <a:lnTo>
                  <a:pt x="4543" y="20"/>
                </a:lnTo>
                <a:close/>
                <a:moveTo>
                  <a:pt x="3344" y="20"/>
                </a:moveTo>
                <a:lnTo>
                  <a:pt x="3304" y="0"/>
                </a:lnTo>
                <a:lnTo>
                  <a:pt x="2431" y="1600"/>
                </a:lnTo>
                <a:lnTo>
                  <a:pt x="2481" y="1600"/>
                </a:lnTo>
                <a:lnTo>
                  <a:pt x="3344" y="20"/>
                </a:lnTo>
                <a:close/>
                <a:moveTo>
                  <a:pt x="4010" y="20"/>
                </a:moveTo>
                <a:lnTo>
                  <a:pt x="3970" y="0"/>
                </a:lnTo>
                <a:lnTo>
                  <a:pt x="3097" y="1600"/>
                </a:lnTo>
                <a:lnTo>
                  <a:pt x="3147" y="1600"/>
                </a:lnTo>
                <a:lnTo>
                  <a:pt x="4010" y="20"/>
                </a:lnTo>
                <a:close/>
                <a:moveTo>
                  <a:pt x="4276" y="20"/>
                </a:moveTo>
                <a:lnTo>
                  <a:pt x="4236" y="0"/>
                </a:lnTo>
                <a:lnTo>
                  <a:pt x="3364" y="1600"/>
                </a:lnTo>
                <a:lnTo>
                  <a:pt x="3414" y="1600"/>
                </a:lnTo>
                <a:lnTo>
                  <a:pt x="4276" y="20"/>
                </a:lnTo>
                <a:close/>
                <a:moveTo>
                  <a:pt x="4143" y="20"/>
                </a:moveTo>
                <a:lnTo>
                  <a:pt x="4103" y="0"/>
                </a:lnTo>
                <a:lnTo>
                  <a:pt x="3231" y="1600"/>
                </a:lnTo>
                <a:lnTo>
                  <a:pt x="3281" y="1600"/>
                </a:lnTo>
                <a:lnTo>
                  <a:pt x="4143" y="20"/>
                </a:lnTo>
                <a:close/>
                <a:moveTo>
                  <a:pt x="4410" y="20"/>
                </a:moveTo>
                <a:lnTo>
                  <a:pt x="4370" y="0"/>
                </a:lnTo>
                <a:lnTo>
                  <a:pt x="3497" y="1600"/>
                </a:lnTo>
                <a:lnTo>
                  <a:pt x="3547" y="1600"/>
                </a:lnTo>
                <a:lnTo>
                  <a:pt x="4410" y="20"/>
                </a:lnTo>
                <a:close/>
                <a:moveTo>
                  <a:pt x="3877" y="20"/>
                </a:moveTo>
                <a:lnTo>
                  <a:pt x="3837" y="0"/>
                </a:lnTo>
                <a:lnTo>
                  <a:pt x="2964" y="1600"/>
                </a:lnTo>
                <a:lnTo>
                  <a:pt x="3014" y="1600"/>
                </a:lnTo>
                <a:lnTo>
                  <a:pt x="3877" y="2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21E3D52-6FDF-E5CF-B55B-F976A0CA659C}"/>
              </a:ext>
            </a:extLst>
          </p:cNvPr>
          <p:cNvSpPr/>
          <p:nvPr/>
        </p:nvSpPr>
        <p:spPr>
          <a:xfrm>
            <a:off x="0" y="2092549"/>
            <a:ext cx="18288000" cy="4840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4" name="Title 1">
            <a:extLst>
              <a:ext uri="{FF2B5EF4-FFF2-40B4-BE49-F238E27FC236}">
                <a16:creationId xmlns:a16="http://schemas.microsoft.com/office/drawing/2014/main" id="{583ADDB0-30A5-7B0C-19DB-7D06BFB12A64}"/>
              </a:ext>
            </a:extLst>
          </p:cNvPr>
          <p:cNvSpPr txBox="1">
            <a:spLocks/>
          </p:cNvSpPr>
          <p:nvPr/>
        </p:nvSpPr>
        <p:spPr>
          <a:xfrm>
            <a:off x="3850105" y="336884"/>
            <a:ext cx="12536905" cy="11845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3716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lang="en-US" sz="10200" b="0" i="0" kern="1200" cap="all" spc="-15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l">
              <a:lnSpc>
                <a:spcPts val="8000"/>
              </a:lnSpc>
            </a:pPr>
            <a:r>
              <a:rPr lang="en-US" sz="5500" spc="100" dirty="0">
                <a:solidFill>
                  <a:schemeClr val="accent3"/>
                </a:solidFill>
                <a:latin typeface="Avenir Next LT Pro" panose="020B0504020202020204" pitchFamily="34" charset="0"/>
                <a:cs typeface="Poppins" panose="00000500000000000000" pitchFamily="2" charset="0"/>
              </a:rPr>
              <a:t>YOUR TITLE &amp; DESIGN</a:t>
            </a:r>
          </a:p>
        </p:txBody>
      </p: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81B43DA8-5FBA-8941-7548-4B65BA780210}"/>
              </a:ext>
            </a:extLst>
          </p:cNvPr>
          <p:cNvGrpSpPr/>
          <p:nvPr/>
        </p:nvGrpSpPr>
        <p:grpSpPr>
          <a:xfrm>
            <a:off x="1961581" y="193389"/>
            <a:ext cx="2038981" cy="1468014"/>
            <a:chOff x="2047272" y="2853017"/>
            <a:chExt cx="2522877" cy="1816408"/>
          </a:xfrm>
        </p:grpSpPr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B2454C1C-A855-96D7-47BD-EADE5E66A218}"/>
                </a:ext>
              </a:extLst>
            </p:cNvPr>
            <p:cNvSpPr/>
            <p:nvPr/>
          </p:nvSpPr>
          <p:spPr>
            <a:xfrm>
              <a:off x="2047272" y="2853017"/>
              <a:ext cx="2522877" cy="1805272"/>
            </a:xfrm>
            <a:custGeom>
              <a:avLst/>
              <a:gdLst>
                <a:gd name="connsiteX0" fmla="*/ 1305735 w 3146156"/>
                <a:gd name="connsiteY0" fmla="*/ 0 h 2251266"/>
                <a:gd name="connsiteX1" fmla="*/ 1840422 w 3146156"/>
                <a:gd name="connsiteY1" fmla="*/ 0 h 2251266"/>
                <a:gd name="connsiteX2" fmla="*/ 3146156 w 3146156"/>
                <a:gd name="connsiteY2" fmla="*/ 2251266 h 2251266"/>
                <a:gd name="connsiteX3" fmla="*/ 2613826 w 3146156"/>
                <a:gd name="connsiteY3" fmla="*/ 2251266 h 2251266"/>
                <a:gd name="connsiteX4" fmla="*/ 1569602 w 3146156"/>
                <a:gd name="connsiteY4" fmla="*/ 450881 h 2251266"/>
                <a:gd name="connsiteX5" fmla="*/ 525379 w 3146156"/>
                <a:gd name="connsiteY5" fmla="*/ 2251266 h 2251266"/>
                <a:gd name="connsiteX6" fmla="*/ 0 w 3146156"/>
                <a:gd name="connsiteY6" fmla="*/ 2251266 h 2251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46156" h="2251266">
                  <a:moveTo>
                    <a:pt x="1305735" y="0"/>
                  </a:moveTo>
                  <a:lnTo>
                    <a:pt x="1840422" y="0"/>
                  </a:lnTo>
                  <a:lnTo>
                    <a:pt x="3146156" y="2251266"/>
                  </a:lnTo>
                  <a:lnTo>
                    <a:pt x="2613826" y="2251266"/>
                  </a:lnTo>
                  <a:lnTo>
                    <a:pt x="1569602" y="450881"/>
                  </a:lnTo>
                  <a:lnTo>
                    <a:pt x="525379" y="2251266"/>
                  </a:lnTo>
                  <a:lnTo>
                    <a:pt x="0" y="225126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Isosceles Triangle 142">
              <a:extLst>
                <a:ext uri="{FF2B5EF4-FFF2-40B4-BE49-F238E27FC236}">
                  <a16:creationId xmlns:a16="http://schemas.microsoft.com/office/drawing/2014/main" id="{C572C05C-7B06-F2EE-037F-BF7F331B5BBA}"/>
                </a:ext>
              </a:extLst>
            </p:cNvPr>
            <p:cNvSpPr/>
            <p:nvPr/>
          </p:nvSpPr>
          <p:spPr>
            <a:xfrm rot="10800000">
              <a:off x="2958352" y="4077754"/>
              <a:ext cx="686338" cy="591671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Graphic 11" descr="Lecturer with solid fill">
            <a:extLst>
              <a:ext uri="{FF2B5EF4-FFF2-40B4-BE49-F238E27FC236}">
                <a16:creationId xmlns:a16="http://schemas.microsoft.com/office/drawing/2014/main" id="{960229C0-EB7D-D49F-4AA0-B3B67E00B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087482" y="6566035"/>
            <a:ext cx="1572969" cy="1572969"/>
          </a:xfrm>
          <a:prstGeom prst="rect">
            <a:avLst/>
          </a:prstGeom>
          <a:effectLst/>
        </p:spPr>
      </p:pic>
      <p:pic>
        <p:nvPicPr>
          <p:cNvPr id="13" name="Graphic 12" descr="Computer with solid fill">
            <a:extLst>
              <a:ext uri="{FF2B5EF4-FFF2-40B4-BE49-F238E27FC236}">
                <a16:creationId xmlns:a16="http://schemas.microsoft.com/office/drawing/2014/main" id="{0D882F8C-FFD6-6CDD-DF46-909C745AFC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0154396" y="3992772"/>
            <a:ext cx="1529501" cy="1529501"/>
          </a:xfrm>
          <a:prstGeom prst="rect">
            <a:avLst/>
          </a:prstGeom>
          <a:effectLst/>
        </p:spPr>
      </p:pic>
      <p:pic>
        <p:nvPicPr>
          <p:cNvPr id="14" name="Graphic 13" descr="Scientific Thought with solid fill">
            <a:extLst>
              <a:ext uri="{FF2B5EF4-FFF2-40B4-BE49-F238E27FC236}">
                <a16:creationId xmlns:a16="http://schemas.microsoft.com/office/drawing/2014/main" id="{07AD7BB5-E6ED-27C8-8C29-0CD597DD82C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2117351" y="6573315"/>
            <a:ext cx="1537473" cy="1537473"/>
          </a:xfrm>
          <a:prstGeom prst="rect">
            <a:avLst/>
          </a:prstGeom>
          <a:effectLst/>
        </p:spPr>
      </p:pic>
      <p:pic>
        <p:nvPicPr>
          <p:cNvPr id="17" name="Graphic 16" descr="Internet with solid fill">
            <a:extLst>
              <a:ext uri="{FF2B5EF4-FFF2-40B4-BE49-F238E27FC236}">
                <a16:creationId xmlns:a16="http://schemas.microsoft.com/office/drawing/2014/main" id="{EB251C5A-1AC7-E1A3-C245-DA983CB0E7D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2013659" y="3825613"/>
            <a:ext cx="1699780" cy="1699780"/>
          </a:xfrm>
          <a:prstGeom prst="rect">
            <a:avLst/>
          </a:prstGeom>
          <a:effectLst/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85293789-2698-6AE4-E2CA-90D49C5A14A4}"/>
              </a:ext>
            </a:extLst>
          </p:cNvPr>
          <p:cNvSpPr txBox="1"/>
          <p:nvPr/>
        </p:nvSpPr>
        <p:spPr>
          <a:xfrm>
            <a:off x="4276988" y="4429135"/>
            <a:ext cx="5468592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ln w="19050">
                  <a:noFill/>
                  <a:round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+1  582 466 7996</a:t>
            </a:r>
            <a:br>
              <a:rPr lang="en-US" sz="2800" dirty="0">
                <a:ln w="19050">
                  <a:noFill/>
                  <a:round/>
                </a:ln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</a:br>
            <a:r>
              <a:rPr lang="en-US" sz="2800" dirty="0">
                <a:ln w="19050">
                  <a:noFill/>
                  <a:round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YOUR TELE &amp; LOCATION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BBD3E33-6734-1841-9DFF-8333034B0C8E}"/>
              </a:ext>
            </a:extLst>
          </p:cNvPr>
          <p:cNvSpPr txBox="1"/>
          <p:nvPr/>
        </p:nvSpPr>
        <p:spPr>
          <a:xfrm>
            <a:off x="12298039" y="6939725"/>
            <a:ext cx="5468592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ln w="19050">
                  <a:noFill/>
                  <a:round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www.yoururlgoeshere.com</a:t>
            </a:r>
            <a:br>
              <a:rPr lang="en-US" sz="2800" dirty="0">
                <a:ln w="19050">
                  <a:noFill/>
                  <a:round/>
                </a:ln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</a:br>
            <a:r>
              <a:rPr lang="en-US" sz="2800" dirty="0">
                <a:ln w="19050">
                  <a:noFill/>
                  <a:round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YOUR TELE &amp; LOCATION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2AC4CA7-AE9C-B9CA-34E5-E62CDCF2CCB5}"/>
              </a:ext>
            </a:extLst>
          </p:cNvPr>
          <p:cNvSpPr txBox="1">
            <a:spLocks/>
          </p:cNvSpPr>
          <p:nvPr/>
        </p:nvSpPr>
        <p:spPr>
          <a:xfrm>
            <a:off x="12136107" y="481263"/>
            <a:ext cx="5959388" cy="1024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13716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lang="en-US" sz="10200" b="0" i="0" kern="1200" cap="all" spc="-15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l">
              <a:lnSpc>
                <a:spcPts val="8000"/>
              </a:lnSpc>
            </a:pPr>
            <a:r>
              <a:rPr lang="en-US" sz="10000" spc="0" dirty="0">
                <a:solidFill>
                  <a:schemeClr val="tx1">
                    <a:lumMod val="65000"/>
                  </a:schemeClr>
                </a:solidFill>
                <a:latin typeface="Trebuchet MS" panose="020B0603020202020204" pitchFamily="34" charset="0"/>
                <a:cs typeface="Poppins" panose="00000500000000000000" pitchFamily="2" charset="0"/>
              </a:rPr>
              <a:t>NAME- INSERT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8A7BAEE-1FEF-C9C2-2268-ABA6D8712EAB}"/>
              </a:ext>
            </a:extLst>
          </p:cNvPr>
          <p:cNvSpPr txBox="1"/>
          <p:nvPr/>
        </p:nvSpPr>
        <p:spPr>
          <a:xfrm>
            <a:off x="4317091" y="6899619"/>
            <a:ext cx="5468592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ln w="19050">
                  <a:noFill/>
                  <a:round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Your Expertise and Education/Topic/Info Here</a:t>
            </a:r>
            <a:br>
              <a:rPr lang="en-US" sz="2800" dirty="0">
                <a:ln w="19050">
                  <a:noFill/>
                  <a:round/>
                </a:ln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</a:br>
            <a:r>
              <a:rPr lang="en-US" sz="2800" dirty="0">
                <a:ln w="19050">
                  <a:noFill/>
                  <a:round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YOUR INFORMATION HERE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3A5FA94-B2B0-CF2F-C9B7-F8BF2193BD37}"/>
              </a:ext>
            </a:extLst>
          </p:cNvPr>
          <p:cNvSpPr txBox="1"/>
          <p:nvPr/>
        </p:nvSpPr>
        <p:spPr>
          <a:xfrm>
            <a:off x="12338144" y="4405071"/>
            <a:ext cx="5949856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ln w="19050">
                  <a:noFill/>
                  <a:round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Blocks of text &amp; Your space</a:t>
            </a:r>
            <a:br>
              <a:rPr lang="en-US" sz="2800" dirty="0">
                <a:ln w="19050">
                  <a:noFill/>
                  <a:round/>
                </a:ln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</a:br>
            <a:r>
              <a:rPr lang="en-US" sz="2800" dirty="0">
                <a:ln w="19050">
                  <a:noFill/>
                  <a:round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YOUR INFORMATION HERE</a:t>
            </a:r>
          </a:p>
        </p:txBody>
      </p:sp>
    </p:spTree>
    <p:extLst>
      <p:ext uri="{BB962C8B-B14F-4D97-AF65-F5344CB8AC3E}">
        <p14:creationId xmlns:p14="http://schemas.microsoft.com/office/powerpoint/2010/main" val="12643468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Tm="800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accel="20000" decel="5000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accel="20000" decel="5000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7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accel="20000" decel="5000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2" accel="20000" decel="5000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5" grpId="0" animBg="1"/>
      <p:bldP spid="20" grpId="0" animBg="1"/>
      <p:bldP spid="27" grpId="0"/>
      <p:bldP spid="28" grpId="0"/>
      <p:bldP spid="31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821E3D52-6FDF-E5CF-B55B-F976A0CA659C}"/>
              </a:ext>
            </a:extLst>
          </p:cNvPr>
          <p:cNvSpPr/>
          <p:nvPr/>
        </p:nvSpPr>
        <p:spPr>
          <a:xfrm>
            <a:off x="0" y="2092549"/>
            <a:ext cx="18288000" cy="4840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2" name="Freeform 105">
            <a:extLst>
              <a:ext uri="{FF2B5EF4-FFF2-40B4-BE49-F238E27FC236}">
                <a16:creationId xmlns:a16="http://schemas.microsoft.com/office/drawing/2014/main" id="{9E6C7EE4-74CC-9DD9-3832-2E490AB0D1F6}"/>
              </a:ext>
            </a:extLst>
          </p:cNvPr>
          <p:cNvSpPr>
            <a:spLocks noEditPoints="1"/>
          </p:cNvSpPr>
          <p:nvPr/>
        </p:nvSpPr>
        <p:spPr bwMode="auto">
          <a:xfrm>
            <a:off x="0" y="7746999"/>
            <a:ext cx="18288000" cy="2540001"/>
          </a:xfrm>
          <a:custGeom>
            <a:avLst/>
            <a:gdLst>
              <a:gd name="T0" fmla="*/ 7617 w 11520"/>
              <a:gd name="T1" fmla="*/ 1600 h 1600"/>
              <a:gd name="T2" fmla="*/ 8140 w 11520"/>
              <a:gd name="T3" fmla="*/ 20 h 1600"/>
              <a:gd name="T4" fmla="*/ 7144 w 11520"/>
              <a:gd name="T5" fmla="*/ 1600 h 1600"/>
              <a:gd name="T6" fmla="*/ 9002 w 11520"/>
              <a:gd name="T7" fmla="*/ 0 h 1600"/>
              <a:gd name="T8" fmla="*/ 9169 w 11520"/>
              <a:gd name="T9" fmla="*/ 20 h 1600"/>
              <a:gd name="T10" fmla="*/ 6961 w 11520"/>
              <a:gd name="T11" fmla="*/ 1600 h 1600"/>
              <a:gd name="T12" fmla="*/ 6541 w 11520"/>
              <a:gd name="T13" fmla="*/ 20 h 1600"/>
              <a:gd name="T14" fmla="*/ 6078 w 11520"/>
              <a:gd name="T15" fmla="*/ 1600 h 1600"/>
              <a:gd name="T16" fmla="*/ 6634 w 11520"/>
              <a:gd name="T17" fmla="*/ 0 h 1600"/>
              <a:gd name="T18" fmla="*/ 6408 w 11520"/>
              <a:gd name="T19" fmla="*/ 20 h 1600"/>
              <a:gd name="T20" fmla="*/ 6161 w 11520"/>
              <a:gd name="T21" fmla="*/ 1600 h 1600"/>
              <a:gd name="T22" fmla="*/ 7607 w 11520"/>
              <a:gd name="T23" fmla="*/ 20 h 1600"/>
              <a:gd name="T24" fmla="*/ 6611 w 11520"/>
              <a:gd name="T25" fmla="*/ 1600 h 1600"/>
              <a:gd name="T26" fmla="*/ 7300 w 11520"/>
              <a:gd name="T27" fmla="*/ 0 h 1600"/>
              <a:gd name="T28" fmla="*/ 11011 w 11520"/>
              <a:gd name="T29" fmla="*/ 20 h 1600"/>
              <a:gd name="T30" fmla="*/ 11503 w 11520"/>
              <a:gd name="T31" fmla="*/ 0 h 1600"/>
              <a:gd name="T32" fmla="*/ 11277 w 11520"/>
              <a:gd name="T33" fmla="*/ 20 h 1600"/>
              <a:gd name="T34" fmla="*/ 10235 w 11520"/>
              <a:gd name="T35" fmla="*/ 1600 h 1600"/>
              <a:gd name="T36" fmla="*/ 11520 w 11520"/>
              <a:gd name="T37" fmla="*/ 549 h 1600"/>
              <a:gd name="T38" fmla="*/ 5412 w 11520"/>
              <a:gd name="T39" fmla="*/ 1600 h 1600"/>
              <a:gd name="T40" fmla="*/ 11520 w 11520"/>
              <a:gd name="T41" fmla="*/ 703 h 1600"/>
              <a:gd name="T42" fmla="*/ 9429 w 11520"/>
              <a:gd name="T43" fmla="*/ 20 h 1600"/>
              <a:gd name="T44" fmla="*/ 9036 w 11520"/>
              <a:gd name="T45" fmla="*/ 1600 h 1600"/>
              <a:gd name="T46" fmla="*/ 10877 w 11520"/>
              <a:gd name="T47" fmla="*/ 20 h 1600"/>
              <a:gd name="T48" fmla="*/ 8826 w 11520"/>
              <a:gd name="T49" fmla="*/ 1600 h 1600"/>
              <a:gd name="T50" fmla="*/ 10038 w 11520"/>
              <a:gd name="T51" fmla="*/ 0 h 1600"/>
              <a:gd name="T52" fmla="*/ 10611 w 11520"/>
              <a:gd name="T53" fmla="*/ 20 h 1600"/>
              <a:gd name="T54" fmla="*/ 9435 w 11520"/>
              <a:gd name="T55" fmla="*/ 1600 h 1600"/>
              <a:gd name="T56" fmla="*/ 10211 w 11520"/>
              <a:gd name="T57" fmla="*/ 20 h 1600"/>
              <a:gd name="T58" fmla="*/ 8956 w 11520"/>
              <a:gd name="T59" fmla="*/ 1600 h 1600"/>
              <a:gd name="T60" fmla="*/ 1972 w 11520"/>
              <a:gd name="T61" fmla="*/ 0 h 1600"/>
              <a:gd name="T62" fmla="*/ 2145 w 11520"/>
              <a:gd name="T63" fmla="*/ 20 h 1600"/>
              <a:gd name="T64" fmla="*/ 966 w 11520"/>
              <a:gd name="T65" fmla="*/ 1600 h 1600"/>
              <a:gd name="T66" fmla="*/ 1612 w 11520"/>
              <a:gd name="T67" fmla="*/ 20 h 1600"/>
              <a:gd name="T68" fmla="*/ 2082 w 11520"/>
              <a:gd name="T69" fmla="*/ 1600 h 1600"/>
              <a:gd name="T70" fmla="*/ 3037 w 11520"/>
              <a:gd name="T71" fmla="*/ 0 h 1600"/>
              <a:gd name="T72" fmla="*/ 2678 w 11520"/>
              <a:gd name="T73" fmla="*/ 20 h 1600"/>
              <a:gd name="T74" fmla="*/ 0 w 11520"/>
              <a:gd name="T75" fmla="*/ 1021 h 1600"/>
              <a:gd name="T76" fmla="*/ 240 w 11520"/>
              <a:gd name="T77" fmla="*/ 0 h 1600"/>
              <a:gd name="T78" fmla="*/ 413 w 11520"/>
              <a:gd name="T79" fmla="*/ 20 h 1600"/>
              <a:gd name="T80" fmla="*/ 1039 w 11520"/>
              <a:gd name="T81" fmla="*/ 0 h 1600"/>
              <a:gd name="T82" fmla="*/ 1346 w 11520"/>
              <a:gd name="T83" fmla="*/ 20 h 1600"/>
              <a:gd name="T84" fmla="*/ 33 w 11520"/>
              <a:gd name="T85" fmla="*/ 1600 h 1600"/>
              <a:gd name="T86" fmla="*/ 1212 w 11520"/>
              <a:gd name="T87" fmla="*/ 20 h 1600"/>
              <a:gd name="T88" fmla="*/ 4346 w 11520"/>
              <a:gd name="T89" fmla="*/ 1600 h 1600"/>
              <a:gd name="T90" fmla="*/ 4769 w 11520"/>
              <a:gd name="T91" fmla="*/ 0 h 1600"/>
              <a:gd name="T92" fmla="*/ 5342 w 11520"/>
              <a:gd name="T93" fmla="*/ 20 h 1600"/>
              <a:gd name="T94" fmla="*/ 4163 w 11520"/>
              <a:gd name="T95" fmla="*/ 1600 h 1600"/>
              <a:gd name="T96" fmla="*/ 5475 w 11520"/>
              <a:gd name="T97" fmla="*/ 20 h 1600"/>
              <a:gd name="T98" fmla="*/ 2348 w 11520"/>
              <a:gd name="T99" fmla="*/ 1600 h 1600"/>
              <a:gd name="T100" fmla="*/ 5569 w 11520"/>
              <a:gd name="T101" fmla="*/ 0 h 1600"/>
              <a:gd name="T102" fmla="*/ 6008 w 11520"/>
              <a:gd name="T103" fmla="*/ 20 h 1600"/>
              <a:gd name="T104" fmla="*/ 2698 w 11520"/>
              <a:gd name="T105" fmla="*/ 1600 h 1600"/>
              <a:gd name="T106" fmla="*/ 4543 w 11520"/>
              <a:gd name="T107" fmla="*/ 20 h 1600"/>
              <a:gd name="T108" fmla="*/ 2481 w 11520"/>
              <a:gd name="T109" fmla="*/ 1600 h 1600"/>
              <a:gd name="T110" fmla="*/ 4236 w 11520"/>
              <a:gd name="T111" fmla="*/ 0 h 1600"/>
              <a:gd name="T112" fmla="*/ 4143 w 11520"/>
              <a:gd name="T113" fmla="*/ 20 h 1600"/>
              <a:gd name="T114" fmla="*/ 2964 w 11520"/>
              <a:gd name="T115" fmla="*/ 1600 h 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1520" h="1600">
                <a:moveTo>
                  <a:pt x="7537" y="1600"/>
                </a:moveTo>
                <a:lnTo>
                  <a:pt x="7487" y="1600"/>
                </a:lnTo>
                <a:lnTo>
                  <a:pt x="8359" y="0"/>
                </a:lnTo>
                <a:lnTo>
                  <a:pt x="8396" y="20"/>
                </a:lnTo>
                <a:lnTo>
                  <a:pt x="7537" y="1600"/>
                </a:lnTo>
                <a:close/>
                <a:moveTo>
                  <a:pt x="8526" y="20"/>
                </a:moveTo>
                <a:lnTo>
                  <a:pt x="8486" y="0"/>
                </a:lnTo>
                <a:lnTo>
                  <a:pt x="7617" y="1600"/>
                </a:lnTo>
                <a:lnTo>
                  <a:pt x="7663" y="1600"/>
                </a:lnTo>
                <a:lnTo>
                  <a:pt x="8526" y="20"/>
                </a:lnTo>
                <a:close/>
                <a:moveTo>
                  <a:pt x="8266" y="20"/>
                </a:moveTo>
                <a:lnTo>
                  <a:pt x="8230" y="0"/>
                </a:lnTo>
                <a:lnTo>
                  <a:pt x="7357" y="1600"/>
                </a:lnTo>
                <a:lnTo>
                  <a:pt x="7407" y="1600"/>
                </a:lnTo>
                <a:lnTo>
                  <a:pt x="8266" y="20"/>
                </a:lnTo>
                <a:close/>
                <a:moveTo>
                  <a:pt x="8140" y="20"/>
                </a:moveTo>
                <a:lnTo>
                  <a:pt x="8100" y="0"/>
                </a:lnTo>
                <a:lnTo>
                  <a:pt x="7227" y="1600"/>
                </a:lnTo>
                <a:lnTo>
                  <a:pt x="7277" y="1600"/>
                </a:lnTo>
                <a:lnTo>
                  <a:pt x="8140" y="20"/>
                </a:lnTo>
                <a:close/>
                <a:moveTo>
                  <a:pt x="8006" y="20"/>
                </a:moveTo>
                <a:lnTo>
                  <a:pt x="7966" y="0"/>
                </a:lnTo>
                <a:lnTo>
                  <a:pt x="7094" y="1600"/>
                </a:lnTo>
                <a:lnTo>
                  <a:pt x="7144" y="1600"/>
                </a:lnTo>
                <a:lnTo>
                  <a:pt x="8006" y="20"/>
                </a:lnTo>
                <a:close/>
                <a:moveTo>
                  <a:pt x="8782" y="20"/>
                </a:moveTo>
                <a:lnTo>
                  <a:pt x="8746" y="0"/>
                </a:lnTo>
                <a:lnTo>
                  <a:pt x="7873" y="1600"/>
                </a:lnTo>
                <a:lnTo>
                  <a:pt x="7923" y="1600"/>
                </a:lnTo>
                <a:lnTo>
                  <a:pt x="8782" y="20"/>
                </a:lnTo>
                <a:close/>
                <a:moveTo>
                  <a:pt x="9042" y="20"/>
                </a:moveTo>
                <a:lnTo>
                  <a:pt x="9002" y="0"/>
                </a:lnTo>
                <a:lnTo>
                  <a:pt x="8130" y="1600"/>
                </a:lnTo>
                <a:lnTo>
                  <a:pt x="8180" y="1600"/>
                </a:lnTo>
                <a:lnTo>
                  <a:pt x="9042" y="20"/>
                </a:lnTo>
                <a:close/>
                <a:moveTo>
                  <a:pt x="9169" y="20"/>
                </a:moveTo>
                <a:lnTo>
                  <a:pt x="9132" y="0"/>
                </a:lnTo>
                <a:lnTo>
                  <a:pt x="8260" y="1600"/>
                </a:lnTo>
                <a:lnTo>
                  <a:pt x="8310" y="1600"/>
                </a:lnTo>
                <a:lnTo>
                  <a:pt x="9169" y="20"/>
                </a:lnTo>
                <a:close/>
                <a:moveTo>
                  <a:pt x="8656" y="20"/>
                </a:moveTo>
                <a:lnTo>
                  <a:pt x="8616" y="0"/>
                </a:lnTo>
                <a:lnTo>
                  <a:pt x="7743" y="1600"/>
                </a:lnTo>
                <a:lnTo>
                  <a:pt x="7793" y="1600"/>
                </a:lnTo>
                <a:lnTo>
                  <a:pt x="8656" y="20"/>
                </a:lnTo>
                <a:close/>
                <a:moveTo>
                  <a:pt x="7873" y="20"/>
                </a:moveTo>
                <a:lnTo>
                  <a:pt x="7833" y="0"/>
                </a:lnTo>
                <a:lnTo>
                  <a:pt x="6961" y="1600"/>
                </a:lnTo>
                <a:lnTo>
                  <a:pt x="7011" y="1600"/>
                </a:lnTo>
                <a:lnTo>
                  <a:pt x="7873" y="20"/>
                </a:lnTo>
                <a:close/>
                <a:moveTo>
                  <a:pt x="8912" y="20"/>
                </a:moveTo>
                <a:lnTo>
                  <a:pt x="8876" y="0"/>
                </a:lnTo>
                <a:lnTo>
                  <a:pt x="8003" y="1600"/>
                </a:lnTo>
                <a:lnTo>
                  <a:pt x="8053" y="1600"/>
                </a:lnTo>
                <a:lnTo>
                  <a:pt x="8912" y="20"/>
                </a:lnTo>
                <a:close/>
                <a:moveTo>
                  <a:pt x="6541" y="20"/>
                </a:moveTo>
                <a:lnTo>
                  <a:pt x="6501" y="0"/>
                </a:lnTo>
                <a:lnTo>
                  <a:pt x="5628" y="1600"/>
                </a:lnTo>
                <a:lnTo>
                  <a:pt x="5678" y="1600"/>
                </a:lnTo>
                <a:lnTo>
                  <a:pt x="6541" y="20"/>
                </a:lnTo>
                <a:close/>
                <a:moveTo>
                  <a:pt x="6941" y="20"/>
                </a:moveTo>
                <a:lnTo>
                  <a:pt x="6901" y="0"/>
                </a:lnTo>
                <a:lnTo>
                  <a:pt x="6028" y="1600"/>
                </a:lnTo>
                <a:lnTo>
                  <a:pt x="6078" y="1600"/>
                </a:lnTo>
                <a:lnTo>
                  <a:pt x="6941" y="20"/>
                </a:lnTo>
                <a:close/>
                <a:moveTo>
                  <a:pt x="6807" y="20"/>
                </a:moveTo>
                <a:lnTo>
                  <a:pt x="6768" y="0"/>
                </a:lnTo>
                <a:lnTo>
                  <a:pt x="5895" y="1600"/>
                </a:lnTo>
                <a:lnTo>
                  <a:pt x="5945" y="1600"/>
                </a:lnTo>
                <a:lnTo>
                  <a:pt x="6807" y="20"/>
                </a:lnTo>
                <a:close/>
                <a:moveTo>
                  <a:pt x="6674" y="20"/>
                </a:moveTo>
                <a:lnTo>
                  <a:pt x="6634" y="0"/>
                </a:lnTo>
                <a:lnTo>
                  <a:pt x="5762" y="1600"/>
                </a:lnTo>
                <a:lnTo>
                  <a:pt x="5812" y="1600"/>
                </a:lnTo>
                <a:lnTo>
                  <a:pt x="6674" y="20"/>
                </a:lnTo>
                <a:close/>
                <a:moveTo>
                  <a:pt x="6408" y="20"/>
                </a:moveTo>
                <a:lnTo>
                  <a:pt x="6368" y="0"/>
                </a:lnTo>
                <a:lnTo>
                  <a:pt x="5495" y="1600"/>
                </a:lnTo>
                <a:lnTo>
                  <a:pt x="5545" y="1600"/>
                </a:lnTo>
                <a:lnTo>
                  <a:pt x="6408" y="20"/>
                </a:lnTo>
                <a:close/>
                <a:moveTo>
                  <a:pt x="9299" y="20"/>
                </a:moveTo>
                <a:lnTo>
                  <a:pt x="9262" y="0"/>
                </a:lnTo>
                <a:lnTo>
                  <a:pt x="8389" y="1600"/>
                </a:lnTo>
                <a:lnTo>
                  <a:pt x="8439" y="1600"/>
                </a:lnTo>
                <a:lnTo>
                  <a:pt x="9299" y="20"/>
                </a:lnTo>
                <a:close/>
                <a:moveTo>
                  <a:pt x="7074" y="20"/>
                </a:moveTo>
                <a:lnTo>
                  <a:pt x="7034" y="0"/>
                </a:lnTo>
                <a:lnTo>
                  <a:pt x="6161" y="1600"/>
                </a:lnTo>
                <a:lnTo>
                  <a:pt x="6211" y="1600"/>
                </a:lnTo>
                <a:lnTo>
                  <a:pt x="7074" y="20"/>
                </a:lnTo>
                <a:close/>
                <a:moveTo>
                  <a:pt x="7740" y="20"/>
                </a:moveTo>
                <a:lnTo>
                  <a:pt x="7700" y="0"/>
                </a:lnTo>
                <a:lnTo>
                  <a:pt x="6827" y="1600"/>
                </a:lnTo>
                <a:lnTo>
                  <a:pt x="6877" y="1600"/>
                </a:lnTo>
                <a:lnTo>
                  <a:pt x="7740" y="20"/>
                </a:lnTo>
                <a:close/>
                <a:moveTo>
                  <a:pt x="7607" y="20"/>
                </a:moveTo>
                <a:lnTo>
                  <a:pt x="7567" y="0"/>
                </a:lnTo>
                <a:lnTo>
                  <a:pt x="6694" y="1600"/>
                </a:lnTo>
                <a:lnTo>
                  <a:pt x="6744" y="1600"/>
                </a:lnTo>
                <a:lnTo>
                  <a:pt x="7607" y="20"/>
                </a:lnTo>
                <a:close/>
                <a:moveTo>
                  <a:pt x="7474" y="20"/>
                </a:moveTo>
                <a:lnTo>
                  <a:pt x="7434" y="0"/>
                </a:lnTo>
                <a:lnTo>
                  <a:pt x="6561" y="1600"/>
                </a:lnTo>
                <a:lnTo>
                  <a:pt x="6611" y="1600"/>
                </a:lnTo>
                <a:lnTo>
                  <a:pt x="7474" y="20"/>
                </a:lnTo>
                <a:close/>
                <a:moveTo>
                  <a:pt x="7207" y="20"/>
                </a:moveTo>
                <a:lnTo>
                  <a:pt x="7167" y="0"/>
                </a:lnTo>
                <a:lnTo>
                  <a:pt x="6295" y="1600"/>
                </a:lnTo>
                <a:lnTo>
                  <a:pt x="6345" y="1600"/>
                </a:lnTo>
                <a:lnTo>
                  <a:pt x="7207" y="20"/>
                </a:lnTo>
                <a:close/>
                <a:moveTo>
                  <a:pt x="7340" y="20"/>
                </a:moveTo>
                <a:lnTo>
                  <a:pt x="7300" y="0"/>
                </a:lnTo>
                <a:lnTo>
                  <a:pt x="6428" y="1600"/>
                </a:lnTo>
                <a:lnTo>
                  <a:pt x="6478" y="1600"/>
                </a:lnTo>
                <a:lnTo>
                  <a:pt x="7340" y="20"/>
                </a:lnTo>
                <a:close/>
                <a:moveTo>
                  <a:pt x="11011" y="20"/>
                </a:moveTo>
                <a:lnTo>
                  <a:pt x="10971" y="0"/>
                </a:lnTo>
                <a:lnTo>
                  <a:pt x="10101" y="1600"/>
                </a:lnTo>
                <a:lnTo>
                  <a:pt x="10148" y="1600"/>
                </a:lnTo>
                <a:lnTo>
                  <a:pt x="11011" y="20"/>
                </a:lnTo>
                <a:close/>
                <a:moveTo>
                  <a:pt x="11410" y="20"/>
                </a:moveTo>
                <a:lnTo>
                  <a:pt x="11370" y="0"/>
                </a:lnTo>
                <a:lnTo>
                  <a:pt x="10501" y="1600"/>
                </a:lnTo>
                <a:lnTo>
                  <a:pt x="10548" y="1600"/>
                </a:lnTo>
                <a:lnTo>
                  <a:pt x="11410" y="20"/>
                </a:lnTo>
                <a:close/>
                <a:moveTo>
                  <a:pt x="11520" y="60"/>
                </a:moveTo>
                <a:lnTo>
                  <a:pt x="11520" y="7"/>
                </a:lnTo>
                <a:lnTo>
                  <a:pt x="11503" y="0"/>
                </a:lnTo>
                <a:lnTo>
                  <a:pt x="10634" y="1600"/>
                </a:lnTo>
                <a:lnTo>
                  <a:pt x="10681" y="1600"/>
                </a:lnTo>
                <a:lnTo>
                  <a:pt x="11520" y="60"/>
                </a:lnTo>
                <a:close/>
                <a:moveTo>
                  <a:pt x="11277" y="20"/>
                </a:moveTo>
                <a:lnTo>
                  <a:pt x="11237" y="0"/>
                </a:lnTo>
                <a:lnTo>
                  <a:pt x="10368" y="1600"/>
                </a:lnTo>
                <a:lnTo>
                  <a:pt x="10414" y="1600"/>
                </a:lnTo>
                <a:lnTo>
                  <a:pt x="11277" y="20"/>
                </a:lnTo>
                <a:close/>
                <a:moveTo>
                  <a:pt x="11520" y="305"/>
                </a:moveTo>
                <a:lnTo>
                  <a:pt x="11520" y="214"/>
                </a:lnTo>
                <a:lnTo>
                  <a:pt x="10767" y="1600"/>
                </a:lnTo>
                <a:lnTo>
                  <a:pt x="10814" y="1600"/>
                </a:lnTo>
                <a:lnTo>
                  <a:pt x="11520" y="305"/>
                </a:lnTo>
                <a:close/>
                <a:moveTo>
                  <a:pt x="11144" y="20"/>
                </a:moveTo>
                <a:lnTo>
                  <a:pt x="11104" y="0"/>
                </a:lnTo>
                <a:lnTo>
                  <a:pt x="10235" y="1600"/>
                </a:lnTo>
                <a:lnTo>
                  <a:pt x="10281" y="1600"/>
                </a:lnTo>
                <a:lnTo>
                  <a:pt x="11144" y="20"/>
                </a:lnTo>
                <a:close/>
                <a:moveTo>
                  <a:pt x="11520" y="1520"/>
                </a:moveTo>
                <a:lnTo>
                  <a:pt x="11520" y="1429"/>
                </a:lnTo>
                <a:lnTo>
                  <a:pt x="11427" y="1600"/>
                </a:lnTo>
                <a:lnTo>
                  <a:pt x="11477" y="1600"/>
                </a:lnTo>
                <a:lnTo>
                  <a:pt x="11520" y="1520"/>
                </a:lnTo>
                <a:close/>
                <a:moveTo>
                  <a:pt x="11520" y="549"/>
                </a:moveTo>
                <a:lnTo>
                  <a:pt x="11520" y="459"/>
                </a:lnTo>
                <a:lnTo>
                  <a:pt x="10901" y="1600"/>
                </a:lnTo>
                <a:lnTo>
                  <a:pt x="10947" y="1600"/>
                </a:lnTo>
                <a:lnTo>
                  <a:pt x="11520" y="549"/>
                </a:lnTo>
                <a:close/>
                <a:moveTo>
                  <a:pt x="6275" y="20"/>
                </a:moveTo>
                <a:lnTo>
                  <a:pt x="6235" y="0"/>
                </a:lnTo>
                <a:lnTo>
                  <a:pt x="5362" y="1600"/>
                </a:lnTo>
                <a:lnTo>
                  <a:pt x="5412" y="1600"/>
                </a:lnTo>
                <a:lnTo>
                  <a:pt x="6275" y="20"/>
                </a:lnTo>
                <a:close/>
                <a:moveTo>
                  <a:pt x="11520" y="1282"/>
                </a:moveTo>
                <a:lnTo>
                  <a:pt x="11520" y="1192"/>
                </a:lnTo>
                <a:lnTo>
                  <a:pt x="11300" y="1600"/>
                </a:lnTo>
                <a:lnTo>
                  <a:pt x="11347" y="1600"/>
                </a:lnTo>
                <a:lnTo>
                  <a:pt x="11520" y="1282"/>
                </a:lnTo>
                <a:close/>
                <a:moveTo>
                  <a:pt x="11520" y="793"/>
                </a:moveTo>
                <a:lnTo>
                  <a:pt x="11520" y="703"/>
                </a:lnTo>
                <a:lnTo>
                  <a:pt x="11034" y="1600"/>
                </a:lnTo>
                <a:lnTo>
                  <a:pt x="11080" y="1600"/>
                </a:lnTo>
                <a:lnTo>
                  <a:pt x="11520" y="793"/>
                </a:lnTo>
                <a:close/>
                <a:moveTo>
                  <a:pt x="9429" y="20"/>
                </a:moveTo>
                <a:lnTo>
                  <a:pt x="9392" y="0"/>
                </a:lnTo>
                <a:lnTo>
                  <a:pt x="8519" y="1600"/>
                </a:lnTo>
                <a:lnTo>
                  <a:pt x="8566" y="1600"/>
                </a:lnTo>
                <a:lnTo>
                  <a:pt x="9429" y="20"/>
                </a:lnTo>
                <a:close/>
                <a:moveTo>
                  <a:pt x="11520" y="1038"/>
                </a:moveTo>
                <a:lnTo>
                  <a:pt x="11520" y="947"/>
                </a:lnTo>
                <a:lnTo>
                  <a:pt x="11167" y="1600"/>
                </a:lnTo>
                <a:lnTo>
                  <a:pt x="11214" y="1600"/>
                </a:lnTo>
                <a:lnTo>
                  <a:pt x="11520" y="1038"/>
                </a:lnTo>
                <a:close/>
                <a:moveTo>
                  <a:pt x="9945" y="20"/>
                </a:moveTo>
                <a:lnTo>
                  <a:pt x="9905" y="0"/>
                </a:lnTo>
                <a:lnTo>
                  <a:pt x="9036" y="1600"/>
                </a:lnTo>
                <a:lnTo>
                  <a:pt x="9082" y="1600"/>
                </a:lnTo>
                <a:lnTo>
                  <a:pt x="9945" y="20"/>
                </a:lnTo>
                <a:close/>
                <a:moveTo>
                  <a:pt x="107" y="0"/>
                </a:moveTo>
                <a:lnTo>
                  <a:pt x="0" y="197"/>
                </a:lnTo>
                <a:lnTo>
                  <a:pt x="0" y="288"/>
                </a:lnTo>
                <a:lnTo>
                  <a:pt x="147" y="20"/>
                </a:lnTo>
                <a:lnTo>
                  <a:pt x="107" y="0"/>
                </a:lnTo>
                <a:close/>
                <a:moveTo>
                  <a:pt x="10877" y="20"/>
                </a:moveTo>
                <a:lnTo>
                  <a:pt x="10837" y="0"/>
                </a:lnTo>
                <a:lnTo>
                  <a:pt x="9968" y="1600"/>
                </a:lnTo>
                <a:lnTo>
                  <a:pt x="10015" y="1600"/>
                </a:lnTo>
                <a:lnTo>
                  <a:pt x="10877" y="20"/>
                </a:lnTo>
                <a:close/>
                <a:moveTo>
                  <a:pt x="9685" y="20"/>
                </a:moveTo>
                <a:lnTo>
                  <a:pt x="9648" y="0"/>
                </a:lnTo>
                <a:lnTo>
                  <a:pt x="8776" y="1600"/>
                </a:lnTo>
                <a:lnTo>
                  <a:pt x="8826" y="1600"/>
                </a:lnTo>
                <a:lnTo>
                  <a:pt x="9685" y="20"/>
                </a:lnTo>
                <a:close/>
                <a:moveTo>
                  <a:pt x="9558" y="20"/>
                </a:moveTo>
                <a:lnTo>
                  <a:pt x="9518" y="0"/>
                </a:lnTo>
                <a:lnTo>
                  <a:pt x="8646" y="1600"/>
                </a:lnTo>
                <a:lnTo>
                  <a:pt x="8696" y="1600"/>
                </a:lnTo>
                <a:lnTo>
                  <a:pt x="9558" y="20"/>
                </a:lnTo>
                <a:close/>
                <a:moveTo>
                  <a:pt x="10078" y="20"/>
                </a:moveTo>
                <a:lnTo>
                  <a:pt x="10038" y="0"/>
                </a:lnTo>
                <a:lnTo>
                  <a:pt x="9169" y="1600"/>
                </a:lnTo>
                <a:lnTo>
                  <a:pt x="9215" y="1600"/>
                </a:lnTo>
                <a:lnTo>
                  <a:pt x="10078" y="20"/>
                </a:lnTo>
                <a:close/>
                <a:moveTo>
                  <a:pt x="10611" y="20"/>
                </a:moveTo>
                <a:lnTo>
                  <a:pt x="10571" y="0"/>
                </a:lnTo>
                <a:lnTo>
                  <a:pt x="9702" y="1600"/>
                </a:lnTo>
                <a:lnTo>
                  <a:pt x="9748" y="1600"/>
                </a:lnTo>
                <a:lnTo>
                  <a:pt x="10611" y="20"/>
                </a:lnTo>
                <a:close/>
                <a:moveTo>
                  <a:pt x="10744" y="20"/>
                </a:moveTo>
                <a:lnTo>
                  <a:pt x="10704" y="0"/>
                </a:lnTo>
                <a:lnTo>
                  <a:pt x="9835" y="1600"/>
                </a:lnTo>
                <a:lnTo>
                  <a:pt x="9881" y="1600"/>
                </a:lnTo>
                <a:lnTo>
                  <a:pt x="10744" y="20"/>
                </a:lnTo>
                <a:close/>
                <a:moveTo>
                  <a:pt x="10344" y="20"/>
                </a:moveTo>
                <a:lnTo>
                  <a:pt x="10304" y="0"/>
                </a:lnTo>
                <a:lnTo>
                  <a:pt x="9435" y="1600"/>
                </a:lnTo>
                <a:lnTo>
                  <a:pt x="9482" y="1600"/>
                </a:lnTo>
                <a:lnTo>
                  <a:pt x="10344" y="20"/>
                </a:lnTo>
                <a:close/>
                <a:moveTo>
                  <a:pt x="10478" y="20"/>
                </a:moveTo>
                <a:lnTo>
                  <a:pt x="10438" y="0"/>
                </a:lnTo>
                <a:lnTo>
                  <a:pt x="9568" y="1600"/>
                </a:lnTo>
                <a:lnTo>
                  <a:pt x="9615" y="1600"/>
                </a:lnTo>
                <a:lnTo>
                  <a:pt x="10478" y="20"/>
                </a:lnTo>
                <a:close/>
                <a:moveTo>
                  <a:pt x="10211" y="20"/>
                </a:moveTo>
                <a:lnTo>
                  <a:pt x="10171" y="0"/>
                </a:lnTo>
                <a:lnTo>
                  <a:pt x="9302" y="1600"/>
                </a:lnTo>
                <a:lnTo>
                  <a:pt x="9349" y="1600"/>
                </a:lnTo>
                <a:lnTo>
                  <a:pt x="10211" y="20"/>
                </a:lnTo>
                <a:close/>
                <a:moveTo>
                  <a:pt x="9815" y="20"/>
                </a:moveTo>
                <a:lnTo>
                  <a:pt x="9778" y="0"/>
                </a:lnTo>
                <a:lnTo>
                  <a:pt x="8906" y="1600"/>
                </a:lnTo>
                <a:lnTo>
                  <a:pt x="8956" y="1600"/>
                </a:lnTo>
                <a:lnTo>
                  <a:pt x="9815" y="20"/>
                </a:lnTo>
                <a:close/>
                <a:moveTo>
                  <a:pt x="2278" y="20"/>
                </a:moveTo>
                <a:lnTo>
                  <a:pt x="2238" y="0"/>
                </a:lnTo>
                <a:lnTo>
                  <a:pt x="1365" y="1600"/>
                </a:lnTo>
                <a:lnTo>
                  <a:pt x="1415" y="1600"/>
                </a:lnTo>
                <a:lnTo>
                  <a:pt x="2278" y="20"/>
                </a:lnTo>
                <a:close/>
                <a:moveTo>
                  <a:pt x="2012" y="20"/>
                </a:moveTo>
                <a:lnTo>
                  <a:pt x="1972" y="0"/>
                </a:lnTo>
                <a:lnTo>
                  <a:pt x="1099" y="1600"/>
                </a:lnTo>
                <a:lnTo>
                  <a:pt x="1149" y="1600"/>
                </a:lnTo>
                <a:lnTo>
                  <a:pt x="2012" y="20"/>
                </a:lnTo>
                <a:close/>
                <a:moveTo>
                  <a:pt x="2145" y="20"/>
                </a:moveTo>
                <a:lnTo>
                  <a:pt x="2105" y="0"/>
                </a:lnTo>
                <a:lnTo>
                  <a:pt x="1232" y="1600"/>
                </a:lnTo>
                <a:lnTo>
                  <a:pt x="1282" y="1600"/>
                </a:lnTo>
                <a:lnTo>
                  <a:pt x="2145" y="20"/>
                </a:lnTo>
                <a:close/>
                <a:moveTo>
                  <a:pt x="1745" y="20"/>
                </a:moveTo>
                <a:lnTo>
                  <a:pt x="1705" y="0"/>
                </a:lnTo>
                <a:lnTo>
                  <a:pt x="833" y="1600"/>
                </a:lnTo>
                <a:lnTo>
                  <a:pt x="883" y="1600"/>
                </a:lnTo>
                <a:lnTo>
                  <a:pt x="1745" y="20"/>
                </a:lnTo>
                <a:close/>
                <a:moveTo>
                  <a:pt x="1878" y="20"/>
                </a:moveTo>
                <a:lnTo>
                  <a:pt x="1838" y="0"/>
                </a:lnTo>
                <a:lnTo>
                  <a:pt x="966" y="1600"/>
                </a:lnTo>
                <a:lnTo>
                  <a:pt x="1016" y="1600"/>
                </a:lnTo>
                <a:lnTo>
                  <a:pt x="1878" y="20"/>
                </a:lnTo>
                <a:close/>
                <a:moveTo>
                  <a:pt x="2411" y="20"/>
                </a:moveTo>
                <a:lnTo>
                  <a:pt x="2371" y="0"/>
                </a:lnTo>
                <a:lnTo>
                  <a:pt x="1499" y="1600"/>
                </a:lnTo>
                <a:lnTo>
                  <a:pt x="1549" y="1600"/>
                </a:lnTo>
                <a:lnTo>
                  <a:pt x="2411" y="20"/>
                </a:lnTo>
                <a:close/>
                <a:moveTo>
                  <a:pt x="1612" y="20"/>
                </a:moveTo>
                <a:lnTo>
                  <a:pt x="1572" y="0"/>
                </a:lnTo>
                <a:lnTo>
                  <a:pt x="699" y="1600"/>
                </a:lnTo>
                <a:lnTo>
                  <a:pt x="749" y="1600"/>
                </a:lnTo>
                <a:lnTo>
                  <a:pt x="1612" y="20"/>
                </a:lnTo>
                <a:close/>
                <a:moveTo>
                  <a:pt x="2944" y="20"/>
                </a:moveTo>
                <a:lnTo>
                  <a:pt x="2904" y="0"/>
                </a:lnTo>
                <a:lnTo>
                  <a:pt x="2032" y="1600"/>
                </a:lnTo>
                <a:lnTo>
                  <a:pt x="2082" y="1600"/>
                </a:lnTo>
                <a:lnTo>
                  <a:pt x="2944" y="20"/>
                </a:lnTo>
                <a:close/>
                <a:moveTo>
                  <a:pt x="2811" y="20"/>
                </a:moveTo>
                <a:lnTo>
                  <a:pt x="2771" y="0"/>
                </a:lnTo>
                <a:lnTo>
                  <a:pt x="1898" y="1600"/>
                </a:lnTo>
                <a:lnTo>
                  <a:pt x="1948" y="1600"/>
                </a:lnTo>
                <a:lnTo>
                  <a:pt x="2811" y="20"/>
                </a:lnTo>
                <a:close/>
                <a:moveTo>
                  <a:pt x="3077" y="20"/>
                </a:moveTo>
                <a:lnTo>
                  <a:pt x="3037" y="0"/>
                </a:lnTo>
                <a:lnTo>
                  <a:pt x="2165" y="1600"/>
                </a:lnTo>
                <a:lnTo>
                  <a:pt x="2215" y="1600"/>
                </a:lnTo>
                <a:lnTo>
                  <a:pt x="3077" y="20"/>
                </a:lnTo>
                <a:close/>
                <a:moveTo>
                  <a:pt x="2678" y="20"/>
                </a:moveTo>
                <a:lnTo>
                  <a:pt x="2638" y="0"/>
                </a:lnTo>
                <a:lnTo>
                  <a:pt x="1765" y="1600"/>
                </a:lnTo>
                <a:lnTo>
                  <a:pt x="1815" y="1600"/>
                </a:lnTo>
                <a:lnTo>
                  <a:pt x="2678" y="20"/>
                </a:lnTo>
                <a:close/>
                <a:moveTo>
                  <a:pt x="2544" y="20"/>
                </a:moveTo>
                <a:lnTo>
                  <a:pt x="2505" y="0"/>
                </a:lnTo>
                <a:lnTo>
                  <a:pt x="1632" y="1600"/>
                </a:lnTo>
                <a:lnTo>
                  <a:pt x="1682" y="1600"/>
                </a:lnTo>
                <a:lnTo>
                  <a:pt x="2544" y="20"/>
                </a:lnTo>
                <a:close/>
                <a:moveTo>
                  <a:pt x="506" y="0"/>
                </a:moveTo>
                <a:lnTo>
                  <a:pt x="0" y="931"/>
                </a:lnTo>
                <a:lnTo>
                  <a:pt x="0" y="1021"/>
                </a:lnTo>
                <a:lnTo>
                  <a:pt x="546" y="20"/>
                </a:lnTo>
                <a:lnTo>
                  <a:pt x="506" y="0"/>
                </a:lnTo>
                <a:close/>
                <a:moveTo>
                  <a:pt x="639" y="0"/>
                </a:moveTo>
                <a:lnTo>
                  <a:pt x="0" y="1175"/>
                </a:lnTo>
                <a:lnTo>
                  <a:pt x="0" y="1265"/>
                </a:lnTo>
                <a:lnTo>
                  <a:pt x="679" y="20"/>
                </a:lnTo>
                <a:lnTo>
                  <a:pt x="639" y="0"/>
                </a:lnTo>
                <a:close/>
                <a:moveTo>
                  <a:pt x="240" y="0"/>
                </a:moveTo>
                <a:lnTo>
                  <a:pt x="0" y="442"/>
                </a:lnTo>
                <a:lnTo>
                  <a:pt x="0" y="532"/>
                </a:lnTo>
                <a:lnTo>
                  <a:pt x="280" y="20"/>
                </a:lnTo>
                <a:lnTo>
                  <a:pt x="240" y="0"/>
                </a:lnTo>
                <a:close/>
                <a:moveTo>
                  <a:pt x="373" y="0"/>
                </a:moveTo>
                <a:lnTo>
                  <a:pt x="0" y="686"/>
                </a:lnTo>
                <a:lnTo>
                  <a:pt x="0" y="777"/>
                </a:lnTo>
                <a:lnTo>
                  <a:pt x="413" y="20"/>
                </a:lnTo>
                <a:lnTo>
                  <a:pt x="373" y="0"/>
                </a:lnTo>
                <a:close/>
                <a:moveTo>
                  <a:pt x="773" y="0"/>
                </a:moveTo>
                <a:lnTo>
                  <a:pt x="0" y="1419"/>
                </a:lnTo>
                <a:lnTo>
                  <a:pt x="0" y="1510"/>
                </a:lnTo>
                <a:lnTo>
                  <a:pt x="813" y="20"/>
                </a:lnTo>
                <a:lnTo>
                  <a:pt x="773" y="0"/>
                </a:lnTo>
                <a:close/>
                <a:moveTo>
                  <a:pt x="1079" y="20"/>
                </a:moveTo>
                <a:lnTo>
                  <a:pt x="1039" y="0"/>
                </a:lnTo>
                <a:lnTo>
                  <a:pt x="167" y="1600"/>
                </a:lnTo>
                <a:lnTo>
                  <a:pt x="216" y="1600"/>
                </a:lnTo>
                <a:lnTo>
                  <a:pt x="1079" y="20"/>
                </a:lnTo>
                <a:close/>
                <a:moveTo>
                  <a:pt x="1346" y="20"/>
                </a:moveTo>
                <a:lnTo>
                  <a:pt x="1306" y="0"/>
                </a:lnTo>
                <a:lnTo>
                  <a:pt x="433" y="1600"/>
                </a:lnTo>
                <a:lnTo>
                  <a:pt x="483" y="1600"/>
                </a:lnTo>
                <a:lnTo>
                  <a:pt x="1346" y="20"/>
                </a:lnTo>
                <a:close/>
                <a:moveTo>
                  <a:pt x="6141" y="20"/>
                </a:moveTo>
                <a:lnTo>
                  <a:pt x="6101" y="0"/>
                </a:lnTo>
                <a:lnTo>
                  <a:pt x="5229" y="1600"/>
                </a:lnTo>
                <a:lnTo>
                  <a:pt x="5279" y="1600"/>
                </a:lnTo>
                <a:lnTo>
                  <a:pt x="6141" y="20"/>
                </a:lnTo>
                <a:close/>
                <a:moveTo>
                  <a:pt x="946" y="20"/>
                </a:moveTo>
                <a:lnTo>
                  <a:pt x="906" y="0"/>
                </a:lnTo>
                <a:lnTo>
                  <a:pt x="33" y="1600"/>
                </a:lnTo>
                <a:lnTo>
                  <a:pt x="83" y="1600"/>
                </a:lnTo>
                <a:lnTo>
                  <a:pt x="946" y="20"/>
                </a:lnTo>
                <a:close/>
                <a:moveTo>
                  <a:pt x="1479" y="20"/>
                </a:moveTo>
                <a:lnTo>
                  <a:pt x="1439" y="0"/>
                </a:lnTo>
                <a:lnTo>
                  <a:pt x="566" y="1600"/>
                </a:lnTo>
                <a:lnTo>
                  <a:pt x="616" y="1600"/>
                </a:lnTo>
                <a:lnTo>
                  <a:pt x="1479" y="20"/>
                </a:lnTo>
                <a:close/>
                <a:moveTo>
                  <a:pt x="1212" y="20"/>
                </a:moveTo>
                <a:lnTo>
                  <a:pt x="1172" y="0"/>
                </a:lnTo>
                <a:lnTo>
                  <a:pt x="300" y="1600"/>
                </a:lnTo>
                <a:lnTo>
                  <a:pt x="350" y="1600"/>
                </a:lnTo>
                <a:lnTo>
                  <a:pt x="1212" y="20"/>
                </a:lnTo>
                <a:close/>
                <a:moveTo>
                  <a:pt x="5209" y="20"/>
                </a:moveTo>
                <a:lnTo>
                  <a:pt x="5169" y="0"/>
                </a:lnTo>
                <a:lnTo>
                  <a:pt x="4296" y="1600"/>
                </a:lnTo>
                <a:lnTo>
                  <a:pt x="4346" y="1600"/>
                </a:lnTo>
                <a:lnTo>
                  <a:pt x="5209" y="20"/>
                </a:lnTo>
                <a:close/>
                <a:moveTo>
                  <a:pt x="4676" y="20"/>
                </a:moveTo>
                <a:lnTo>
                  <a:pt x="4636" y="0"/>
                </a:lnTo>
                <a:lnTo>
                  <a:pt x="3763" y="1600"/>
                </a:lnTo>
                <a:lnTo>
                  <a:pt x="3813" y="1600"/>
                </a:lnTo>
                <a:lnTo>
                  <a:pt x="4676" y="20"/>
                </a:lnTo>
                <a:close/>
                <a:moveTo>
                  <a:pt x="4809" y="20"/>
                </a:moveTo>
                <a:lnTo>
                  <a:pt x="4769" y="0"/>
                </a:lnTo>
                <a:lnTo>
                  <a:pt x="3897" y="1600"/>
                </a:lnTo>
                <a:lnTo>
                  <a:pt x="3947" y="1600"/>
                </a:lnTo>
                <a:lnTo>
                  <a:pt x="4809" y="20"/>
                </a:lnTo>
                <a:close/>
                <a:moveTo>
                  <a:pt x="5342" y="20"/>
                </a:moveTo>
                <a:lnTo>
                  <a:pt x="5302" y="0"/>
                </a:lnTo>
                <a:lnTo>
                  <a:pt x="4430" y="1600"/>
                </a:lnTo>
                <a:lnTo>
                  <a:pt x="4479" y="1600"/>
                </a:lnTo>
                <a:lnTo>
                  <a:pt x="5342" y="20"/>
                </a:lnTo>
                <a:close/>
                <a:moveTo>
                  <a:pt x="4942" y="20"/>
                </a:moveTo>
                <a:lnTo>
                  <a:pt x="4902" y="0"/>
                </a:lnTo>
                <a:lnTo>
                  <a:pt x="4030" y="1600"/>
                </a:lnTo>
                <a:lnTo>
                  <a:pt x="4080" y="1600"/>
                </a:lnTo>
                <a:lnTo>
                  <a:pt x="4942" y="20"/>
                </a:lnTo>
                <a:close/>
                <a:moveTo>
                  <a:pt x="5076" y="20"/>
                </a:moveTo>
                <a:lnTo>
                  <a:pt x="5036" y="0"/>
                </a:lnTo>
                <a:lnTo>
                  <a:pt x="4163" y="1600"/>
                </a:lnTo>
                <a:lnTo>
                  <a:pt x="4213" y="1600"/>
                </a:lnTo>
                <a:lnTo>
                  <a:pt x="5076" y="20"/>
                </a:lnTo>
                <a:close/>
                <a:moveTo>
                  <a:pt x="5875" y="20"/>
                </a:moveTo>
                <a:lnTo>
                  <a:pt x="5835" y="0"/>
                </a:lnTo>
                <a:lnTo>
                  <a:pt x="4962" y="1600"/>
                </a:lnTo>
                <a:lnTo>
                  <a:pt x="5012" y="1600"/>
                </a:lnTo>
                <a:lnTo>
                  <a:pt x="5875" y="20"/>
                </a:lnTo>
                <a:close/>
                <a:moveTo>
                  <a:pt x="5475" y="20"/>
                </a:moveTo>
                <a:lnTo>
                  <a:pt x="5435" y="0"/>
                </a:lnTo>
                <a:lnTo>
                  <a:pt x="4563" y="1600"/>
                </a:lnTo>
                <a:lnTo>
                  <a:pt x="4613" y="1600"/>
                </a:lnTo>
                <a:lnTo>
                  <a:pt x="5475" y="20"/>
                </a:lnTo>
                <a:close/>
                <a:moveTo>
                  <a:pt x="3211" y="20"/>
                </a:moveTo>
                <a:lnTo>
                  <a:pt x="3171" y="0"/>
                </a:lnTo>
                <a:lnTo>
                  <a:pt x="2298" y="1600"/>
                </a:lnTo>
                <a:lnTo>
                  <a:pt x="2348" y="1600"/>
                </a:lnTo>
                <a:lnTo>
                  <a:pt x="3211" y="20"/>
                </a:lnTo>
                <a:close/>
                <a:moveTo>
                  <a:pt x="5742" y="20"/>
                </a:moveTo>
                <a:lnTo>
                  <a:pt x="5702" y="0"/>
                </a:lnTo>
                <a:lnTo>
                  <a:pt x="4829" y="1600"/>
                </a:lnTo>
                <a:lnTo>
                  <a:pt x="4879" y="1600"/>
                </a:lnTo>
                <a:lnTo>
                  <a:pt x="5742" y="20"/>
                </a:lnTo>
                <a:close/>
                <a:moveTo>
                  <a:pt x="5609" y="20"/>
                </a:moveTo>
                <a:lnTo>
                  <a:pt x="5569" y="0"/>
                </a:lnTo>
                <a:lnTo>
                  <a:pt x="4696" y="1600"/>
                </a:lnTo>
                <a:lnTo>
                  <a:pt x="4746" y="1600"/>
                </a:lnTo>
                <a:lnTo>
                  <a:pt x="5609" y="20"/>
                </a:lnTo>
                <a:close/>
                <a:moveTo>
                  <a:pt x="6008" y="20"/>
                </a:moveTo>
                <a:lnTo>
                  <a:pt x="5968" y="0"/>
                </a:lnTo>
                <a:lnTo>
                  <a:pt x="5096" y="1600"/>
                </a:lnTo>
                <a:lnTo>
                  <a:pt x="5146" y="1600"/>
                </a:lnTo>
                <a:lnTo>
                  <a:pt x="6008" y="20"/>
                </a:lnTo>
                <a:close/>
                <a:moveTo>
                  <a:pt x="3477" y="20"/>
                </a:moveTo>
                <a:lnTo>
                  <a:pt x="3437" y="0"/>
                </a:lnTo>
                <a:lnTo>
                  <a:pt x="2564" y="1600"/>
                </a:lnTo>
                <a:lnTo>
                  <a:pt x="2614" y="1600"/>
                </a:lnTo>
                <a:lnTo>
                  <a:pt x="3477" y="20"/>
                </a:lnTo>
                <a:close/>
                <a:moveTo>
                  <a:pt x="3610" y="20"/>
                </a:moveTo>
                <a:lnTo>
                  <a:pt x="3570" y="0"/>
                </a:lnTo>
                <a:lnTo>
                  <a:pt x="2698" y="1600"/>
                </a:lnTo>
                <a:lnTo>
                  <a:pt x="2748" y="1600"/>
                </a:lnTo>
                <a:lnTo>
                  <a:pt x="3610" y="20"/>
                </a:lnTo>
                <a:close/>
                <a:moveTo>
                  <a:pt x="3743" y="20"/>
                </a:moveTo>
                <a:lnTo>
                  <a:pt x="3703" y="0"/>
                </a:lnTo>
                <a:lnTo>
                  <a:pt x="2831" y="1600"/>
                </a:lnTo>
                <a:lnTo>
                  <a:pt x="2881" y="1600"/>
                </a:lnTo>
                <a:lnTo>
                  <a:pt x="3743" y="20"/>
                </a:lnTo>
                <a:close/>
                <a:moveTo>
                  <a:pt x="4543" y="20"/>
                </a:moveTo>
                <a:lnTo>
                  <a:pt x="4503" y="0"/>
                </a:lnTo>
                <a:lnTo>
                  <a:pt x="3630" y="1600"/>
                </a:lnTo>
                <a:lnTo>
                  <a:pt x="3680" y="1600"/>
                </a:lnTo>
                <a:lnTo>
                  <a:pt x="4543" y="20"/>
                </a:lnTo>
                <a:close/>
                <a:moveTo>
                  <a:pt x="3344" y="20"/>
                </a:moveTo>
                <a:lnTo>
                  <a:pt x="3304" y="0"/>
                </a:lnTo>
                <a:lnTo>
                  <a:pt x="2431" y="1600"/>
                </a:lnTo>
                <a:lnTo>
                  <a:pt x="2481" y="1600"/>
                </a:lnTo>
                <a:lnTo>
                  <a:pt x="3344" y="20"/>
                </a:lnTo>
                <a:close/>
                <a:moveTo>
                  <a:pt x="4010" y="20"/>
                </a:moveTo>
                <a:lnTo>
                  <a:pt x="3970" y="0"/>
                </a:lnTo>
                <a:lnTo>
                  <a:pt x="3097" y="1600"/>
                </a:lnTo>
                <a:lnTo>
                  <a:pt x="3147" y="1600"/>
                </a:lnTo>
                <a:lnTo>
                  <a:pt x="4010" y="20"/>
                </a:lnTo>
                <a:close/>
                <a:moveTo>
                  <a:pt x="4276" y="20"/>
                </a:moveTo>
                <a:lnTo>
                  <a:pt x="4236" y="0"/>
                </a:lnTo>
                <a:lnTo>
                  <a:pt x="3364" y="1600"/>
                </a:lnTo>
                <a:lnTo>
                  <a:pt x="3414" y="1600"/>
                </a:lnTo>
                <a:lnTo>
                  <a:pt x="4276" y="20"/>
                </a:lnTo>
                <a:close/>
                <a:moveTo>
                  <a:pt x="4143" y="20"/>
                </a:moveTo>
                <a:lnTo>
                  <a:pt x="4103" y="0"/>
                </a:lnTo>
                <a:lnTo>
                  <a:pt x="3231" y="1600"/>
                </a:lnTo>
                <a:lnTo>
                  <a:pt x="3281" y="1600"/>
                </a:lnTo>
                <a:lnTo>
                  <a:pt x="4143" y="20"/>
                </a:lnTo>
                <a:close/>
                <a:moveTo>
                  <a:pt x="4410" y="20"/>
                </a:moveTo>
                <a:lnTo>
                  <a:pt x="4370" y="0"/>
                </a:lnTo>
                <a:lnTo>
                  <a:pt x="3497" y="1600"/>
                </a:lnTo>
                <a:lnTo>
                  <a:pt x="3547" y="1600"/>
                </a:lnTo>
                <a:lnTo>
                  <a:pt x="4410" y="20"/>
                </a:lnTo>
                <a:close/>
                <a:moveTo>
                  <a:pt x="3877" y="20"/>
                </a:moveTo>
                <a:lnTo>
                  <a:pt x="3837" y="0"/>
                </a:lnTo>
                <a:lnTo>
                  <a:pt x="2964" y="1600"/>
                </a:lnTo>
                <a:lnTo>
                  <a:pt x="3014" y="1600"/>
                </a:lnTo>
                <a:lnTo>
                  <a:pt x="3877" y="20"/>
                </a:lnTo>
                <a:close/>
              </a:path>
            </a:pathLst>
          </a:custGeom>
          <a:gradFill>
            <a:gsLst>
              <a:gs pos="0">
                <a:schemeClr val="bg1">
                  <a:lumMod val="85000"/>
                  <a:lumOff val="15000"/>
                  <a:alpha val="0"/>
                </a:schemeClr>
              </a:gs>
              <a:gs pos="100000">
                <a:schemeClr val="bg1">
                  <a:lumMod val="85000"/>
                  <a:lumOff val="15000"/>
                  <a:alpha val="15000"/>
                </a:schemeClr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" name="Title 1">
            <a:extLst>
              <a:ext uri="{FF2B5EF4-FFF2-40B4-BE49-F238E27FC236}">
                <a16:creationId xmlns:a16="http://schemas.microsoft.com/office/drawing/2014/main" id="{0C08DCBB-BC92-D509-8B6A-5F3921A28758}"/>
              </a:ext>
            </a:extLst>
          </p:cNvPr>
          <p:cNvSpPr txBox="1">
            <a:spLocks/>
          </p:cNvSpPr>
          <p:nvPr/>
        </p:nvSpPr>
        <p:spPr>
          <a:xfrm>
            <a:off x="5495987" y="3656334"/>
            <a:ext cx="11590573" cy="20120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3716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lang="en-US" sz="10200" b="0" i="0" kern="1200" cap="all" spc="-15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l">
              <a:lnSpc>
                <a:spcPts val="8000"/>
              </a:lnSpc>
            </a:pPr>
            <a:r>
              <a:rPr lang="en-US" sz="10000" b="1" spc="200" dirty="0">
                <a:solidFill>
                  <a:schemeClr val="tx1">
                    <a:lumMod val="95000"/>
                  </a:schemeClr>
                </a:solidFill>
                <a:latin typeface="Trebuchet MS" panose="020B0603020202020204" pitchFamily="34" charset="0"/>
                <a:cs typeface="Poppins" panose="00000500000000000000" pitchFamily="2" charset="0"/>
              </a:rPr>
              <a:t>YOUR DESIGN</a:t>
            </a:r>
            <a:endParaRPr lang="en-US" sz="10000" spc="200" dirty="0">
              <a:solidFill>
                <a:schemeClr val="accent2"/>
              </a:solidFill>
              <a:latin typeface="Trebuchet MS" panose="020B06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134" name="Title 1">
            <a:extLst>
              <a:ext uri="{FF2B5EF4-FFF2-40B4-BE49-F238E27FC236}">
                <a16:creationId xmlns:a16="http://schemas.microsoft.com/office/drawing/2014/main" id="{583ADDB0-30A5-7B0C-19DB-7D06BFB12A64}"/>
              </a:ext>
            </a:extLst>
          </p:cNvPr>
          <p:cNvSpPr txBox="1">
            <a:spLocks/>
          </p:cNvSpPr>
          <p:nvPr/>
        </p:nvSpPr>
        <p:spPr>
          <a:xfrm>
            <a:off x="5722619" y="5053263"/>
            <a:ext cx="6531180" cy="11845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3716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lang="en-US" sz="10200" b="0" i="0" kern="1200" cap="all" spc="-15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l">
              <a:lnSpc>
                <a:spcPts val="8000"/>
              </a:lnSpc>
            </a:pPr>
            <a:r>
              <a:rPr lang="en-US" sz="4000" spc="200" dirty="0">
                <a:solidFill>
                  <a:schemeClr val="tx1"/>
                </a:solidFill>
                <a:latin typeface="Avenir Next LT Pro" panose="020B0504020202020204" pitchFamily="34" charset="0"/>
                <a:cs typeface="Poppins" panose="00000500000000000000" pitchFamily="2" charset="0"/>
              </a:rPr>
              <a:t>YOUR SUBTITLE</a:t>
            </a:r>
          </a:p>
        </p:txBody>
      </p: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81B43DA8-5FBA-8941-7548-4B65BA780210}"/>
              </a:ext>
            </a:extLst>
          </p:cNvPr>
          <p:cNvGrpSpPr/>
          <p:nvPr/>
        </p:nvGrpSpPr>
        <p:grpSpPr>
          <a:xfrm>
            <a:off x="3850359" y="4329362"/>
            <a:ext cx="1475862" cy="1062583"/>
            <a:chOff x="2047272" y="2853017"/>
            <a:chExt cx="2522877" cy="1816408"/>
          </a:xfrm>
        </p:grpSpPr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B2454C1C-A855-96D7-47BD-EADE5E66A218}"/>
                </a:ext>
              </a:extLst>
            </p:cNvPr>
            <p:cNvSpPr/>
            <p:nvPr/>
          </p:nvSpPr>
          <p:spPr>
            <a:xfrm>
              <a:off x="2047272" y="2853017"/>
              <a:ext cx="2522877" cy="1805272"/>
            </a:xfrm>
            <a:custGeom>
              <a:avLst/>
              <a:gdLst>
                <a:gd name="connsiteX0" fmla="*/ 1305735 w 3146156"/>
                <a:gd name="connsiteY0" fmla="*/ 0 h 2251266"/>
                <a:gd name="connsiteX1" fmla="*/ 1840422 w 3146156"/>
                <a:gd name="connsiteY1" fmla="*/ 0 h 2251266"/>
                <a:gd name="connsiteX2" fmla="*/ 3146156 w 3146156"/>
                <a:gd name="connsiteY2" fmla="*/ 2251266 h 2251266"/>
                <a:gd name="connsiteX3" fmla="*/ 2613826 w 3146156"/>
                <a:gd name="connsiteY3" fmla="*/ 2251266 h 2251266"/>
                <a:gd name="connsiteX4" fmla="*/ 1569602 w 3146156"/>
                <a:gd name="connsiteY4" fmla="*/ 450881 h 2251266"/>
                <a:gd name="connsiteX5" fmla="*/ 525379 w 3146156"/>
                <a:gd name="connsiteY5" fmla="*/ 2251266 h 2251266"/>
                <a:gd name="connsiteX6" fmla="*/ 0 w 3146156"/>
                <a:gd name="connsiteY6" fmla="*/ 2251266 h 2251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46156" h="2251266">
                  <a:moveTo>
                    <a:pt x="1305735" y="0"/>
                  </a:moveTo>
                  <a:lnTo>
                    <a:pt x="1840422" y="0"/>
                  </a:lnTo>
                  <a:lnTo>
                    <a:pt x="3146156" y="2251266"/>
                  </a:lnTo>
                  <a:lnTo>
                    <a:pt x="2613826" y="2251266"/>
                  </a:lnTo>
                  <a:lnTo>
                    <a:pt x="1569602" y="450881"/>
                  </a:lnTo>
                  <a:lnTo>
                    <a:pt x="525379" y="2251266"/>
                  </a:lnTo>
                  <a:lnTo>
                    <a:pt x="0" y="225126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Isosceles Triangle 142">
              <a:extLst>
                <a:ext uri="{FF2B5EF4-FFF2-40B4-BE49-F238E27FC236}">
                  <a16:creationId xmlns:a16="http://schemas.microsoft.com/office/drawing/2014/main" id="{C572C05C-7B06-F2EE-037F-BF7F331B5BBA}"/>
                </a:ext>
              </a:extLst>
            </p:cNvPr>
            <p:cNvSpPr/>
            <p:nvPr/>
          </p:nvSpPr>
          <p:spPr>
            <a:xfrm rot="10800000">
              <a:off x="2958352" y="4077754"/>
              <a:ext cx="686338" cy="591671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Freeform 105">
            <a:extLst>
              <a:ext uri="{FF2B5EF4-FFF2-40B4-BE49-F238E27FC236}">
                <a16:creationId xmlns:a16="http://schemas.microsoft.com/office/drawing/2014/main" id="{95F5800E-FA8B-F9E9-74A1-5CB250B98A5A}"/>
              </a:ext>
            </a:extLst>
          </p:cNvPr>
          <p:cNvSpPr>
            <a:spLocks noEditPoints="1"/>
          </p:cNvSpPr>
          <p:nvPr/>
        </p:nvSpPr>
        <p:spPr bwMode="auto">
          <a:xfrm rot="10800000">
            <a:off x="0" y="0"/>
            <a:ext cx="18288000" cy="2540001"/>
          </a:xfrm>
          <a:custGeom>
            <a:avLst/>
            <a:gdLst>
              <a:gd name="T0" fmla="*/ 7617 w 11520"/>
              <a:gd name="T1" fmla="*/ 1600 h 1600"/>
              <a:gd name="T2" fmla="*/ 8140 w 11520"/>
              <a:gd name="T3" fmla="*/ 20 h 1600"/>
              <a:gd name="T4" fmla="*/ 7144 w 11520"/>
              <a:gd name="T5" fmla="*/ 1600 h 1600"/>
              <a:gd name="T6" fmla="*/ 9002 w 11520"/>
              <a:gd name="T7" fmla="*/ 0 h 1600"/>
              <a:gd name="T8" fmla="*/ 9169 w 11520"/>
              <a:gd name="T9" fmla="*/ 20 h 1600"/>
              <a:gd name="T10" fmla="*/ 6961 w 11520"/>
              <a:gd name="T11" fmla="*/ 1600 h 1600"/>
              <a:gd name="T12" fmla="*/ 6541 w 11520"/>
              <a:gd name="T13" fmla="*/ 20 h 1600"/>
              <a:gd name="T14" fmla="*/ 6078 w 11520"/>
              <a:gd name="T15" fmla="*/ 1600 h 1600"/>
              <a:gd name="T16" fmla="*/ 6634 w 11520"/>
              <a:gd name="T17" fmla="*/ 0 h 1600"/>
              <a:gd name="T18" fmla="*/ 6408 w 11520"/>
              <a:gd name="T19" fmla="*/ 20 h 1600"/>
              <a:gd name="T20" fmla="*/ 6161 w 11520"/>
              <a:gd name="T21" fmla="*/ 1600 h 1600"/>
              <a:gd name="T22" fmla="*/ 7607 w 11520"/>
              <a:gd name="T23" fmla="*/ 20 h 1600"/>
              <a:gd name="T24" fmla="*/ 6611 w 11520"/>
              <a:gd name="T25" fmla="*/ 1600 h 1600"/>
              <a:gd name="T26" fmla="*/ 7300 w 11520"/>
              <a:gd name="T27" fmla="*/ 0 h 1600"/>
              <a:gd name="T28" fmla="*/ 11011 w 11520"/>
              <a:gd name="T29" fmla="*/ 20 h 1600"/>
              <a:gd name="T30" fmla="*/ 11503 w 11520"/>
              <a:gd name="T31" fmla="*/ 0 h 1600"/>
              <a:gd name="T32" fmla="*/ 11277 w 11520"/>
              <a:gd name="T33" fmla="*/ 20 h 1600"/>
              <a:gd name="T34" fmla="*/ 10235 w 11520"/>
              <a:gd name="T35" fmla="*/ 1600 h 1600"/>
              <a:gd name="T36" fmla="*/ 11520 w 11520"/>
              <a:gd name="T37" fmla="*/ 549 h 1600"/>
              <a:gd name="T38" fmla="*/ 5412 w 11520"/>
              <a:gd name="T39" fmla="*/ 1600 h 1600"/>
              <a:gd name="T40" fmla="*/ 11520 w 11520"/>
              <a:gd name="T41" fmla="*/ 703 h 1600"/>
              <a:gd name="T42" fmla="*/ 9429 w 11520"/>
              <a:gd name="T43" fmla="*/ 20 h 1600"/>
              <a:gd name="T44" fmla="*/ 9036 w 11520"/>
              <a:gd name="T45" fmla="*/ 1600 h 1600"/>
              <a:gd name="T46" fmla="*/ 10877 w 11520"/>
              <a:gd name="T47" fmla="*/ 20 h 1600"/>
              <a:gd name="T48" fmla="*/ 8826 w 11520"/>
              <a:gd name="T49" fmla="*/ 1600 h 1600"/>
              <a:gd name="T50" fmla="*/ 10038 w 11520"/>
              <a:gd name="T51" fmla="*/ 0 h 1600"/>
              <a:gd name="T52" fmla="*/ 10611 w 11520"/>
              <a:gd name="T53" fmla="*/ 20 h 1600"/>
              <a:gd name="T54" fmla="*/ 9435 w 11520"/>
              <a:gd name="T55" fmla="*/ 1600 h 1600"/>
              <a:gd name="T56" fmla="*/ 10211 w 11520"/>
              <a:gd name="T57" fmla="*/ 20 h 1600"/>
              <a:gd name="T58" fmla="*/ 8956 w 11520"/>
              <a:gd name="T59" fmla="*/ 1600 h 1600"/>
              <a:gd name="T60" fmla="*/ 1972 w 11520"/>
              <a:gd name="T61" fmla="*/ 0 h 1600"/>
              <a:gd name="T62" fmla="*/ 2145 w 11520"/>
              <a:gd name="T63" fmla="*/ 20 h 1600"/>
              <a:gd name="T64" fmla="*/ 966 w 11520"/>
              <a:gd name="T65" fmla="*/ 1600 h 1600"/>
              <a:gd name="T66" fmla="*/ 1612 w 11520"/>
              <a:gd name="T67" fmla="*/ 20 h 1600"/>
              <a:gd name="T68" fmla="*/ 2082 w 11520"/>
              <a:gd name="T69" fmla="*/ 1600 h 1600"/>
              <a:gd name="T70" fmla="*/ 3037 w 11520"/>
              <a:gd name="T71" fmla="*/ 0 h 1600"/>
              <a:gd name="T72" fmla="*/ 2678 w 11520"/>
              <a:gd name="T73" fmla="*/ 20 h 1600"/>
              <a:gd name="T74" fmla="*/ 0 w 11520"/>
              <a:gd name="T75" fmla="*/ 1021 h 1600"/>
              <a:gd name="T76" fmla="*/ 240 w 11520"/>
              <a:gd name="T77" fmla="*/ 0 h 1600"/>
              <a:gd name="T78" fmla="*/ 413 w 11520"/>
              <a:gd name="T79" fmla="*/ 20 h 1600"/>
              <a:gd name="T80" fmla="*/ 1039 w 11520"/>
              <a:gd name="T81" fmla="*/ 0 h 1600"/>
              <a:gd name="T82" fmla="*/ 1346 w 11520"/>
              <a:gd name="T83" fmla="*/ 20 h 1600"/>
              <a:gd name="T84" fmla="*/ 33 w 11520"/>
              <a:gd name="T85" fmla="*/ 1600 h 1600"/>
              <a:gd name="T86" fmla="*/ 1212 w 11520"/>
              <a:gd name="T87" fmla="*/ 20 h 1600"/>
              <a:gd name="T88" fmla="*/ 4346 w 11520"/>
              <a:gd name="T89" fmla="*/ 1600 h 1600"/>
              <a:gd name="T90" fmla="*/ 4769 w 11520"/>
              <a:gd name="T91" fmla="*/ 0 h 1600"/>
              <a:gd name="T92" fmla="*/ 5342 w 11520"/>
              <a:gd name="T93" fmla="*/ 20 h 1600"/>
              <a:gd name="T94" fmla="*/ 4163 w 11520"/>
              <a:gd name="T95" fmla="*/ 1600 h 1600"/>
              <a:gd name="T96" fmla="*/ 5475 w 11520"/>
              <a:gd name="T97" fmla="*/ 20 h 1600"/>
              <a:gd name="T98" fmla="*/ 2348 w 11520"/>
              <a:gd name="T99" fmla="*/ 1600 h 1600"/>
              <a:gd name="T100" fmla="*/ 5569 w 11520"/>
              <a:gd name="T101" fmla="*/ 0 h 1600"/>
              <a:gd name="T102" fmla="*/ 6008 w 11520"/>
              <a:gd name="T103" fmla="*/ 20 h 1600"/>
              <a:gd name="T104" fmla="*/ 2698 w 11520"/>
              <a:gd name="T105" fmla="*/ 1600 h 1600"/>
              <a:gd name="T106" fmla="*/ 4543 w 11520"/>
              <a:gd name="T107" fmla="*/ 20 h 1600"/>
              <a:gd name="T108" fmla="*/ 2481 w 11520"/>
              <a:gd name="T109" fmla="*/ 1600 h 1600"/>
              <a:gd name="T110" fmla="*/ 4236 w 11520"/>
              <a:gd name="T111" fmla="*/ 0 h 1600"/>
              <a:gd name="T112" fmla="*/ 4143 w 11520"/>
              <a:gd name="T113" fmla="*/ 20 h 1600"/>
              <a:gd name="T114" fmla="*/ 2964 w 11520"/>
              <a:gd name="T115" fmla="*/ 1600 h 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1520" h="1600">
                <a:moveTo>
                  <a:pt x="7537" y="1600"/>
                </a:moveTo>
                <a:lnTo>
                  <a:pt x="7487" y="1600"/>
                </a:lnTo>
                <a:lnTo>
                  <a:pt x="8359" y="0"/>
                </a:lnTo>
                <a:lnTo>
                  <a:pt x="8396" y="20"/>
                </a:lnTo>
                <a:lnTo>
                  <a:pt x="7537" y="1600"/>
                </a:lnTo>
                <a:close/>
                <a:moveTo>
                  <a:pt x="8526" y="20"/>
                </a:moveTo>
                <a:lnTo>
                  <a:pt x="8486" y="0"/>
                </a:lnTo>
                <a:lnTo>
                  <a:pt x="7617" y="1600"/>
                </a:lnTo>
                <a:lnTo>
                  <a:pt x="7663" y="1600"/>
                </a:lnTo>
                <a:lnTo>
                  <a:pt x="8526" y="20"/>
                </a:lnTo>
                <a:close/>
                <a:moveTo>
                  <a:pt x="8266" y="20"/>
                </a:moveTo>
                <a:lnTo>
                  <a:pt x="8230" y="0"/>
                </a:lnTo>
                <a:lnTo>
                  <a:pt x="7357" y="1600"/>
                </a:lnTo>
                <a:lnTo>
                  <a:pt x="7407" y="1600"/>
                </a:lnTo>
                <a:lnTo>
                  <a:pt x="8266" y="20"/>
                </a:lnTo>
                <a:close/>
                <a:moveTo>
                  <a:pt x="8140" y="20"/>
                </a:moveTo>
                <a:lnTo>
                  <a:pt x="8100" y="0"/>
                </a:lnTo>
                <a:lnTo>
                  <a:pt x="7227" y="1600"/>
                </a:lnTo>
                <a:lnTo>
                  <a:pt x="7277" y="1600"/>
                </a:lnTo>
                <a:lnTo>
                  <a:pt x="8140" y="20"/>
                </a:lnTo>
                <a:close/>
                <a:moveTo>
                  <a:pt x="8006" y="20"/>
                </a:moveTo>
                <a:lnTo>
                  <a:pt x="7966" y="0"/>
                </a:lnTo>
                <a:lnTo>
                  <a:pt x="7094" y="1600"/>
                </a:lnTo>
                <a:lnTo>
                  <a:pt x="7144" y="1600"/>
                </a:lnTo>
                <a:lnTo>
                  <a:pt x="8006" y="20"/>
                </a:lnTo>
                <a:close/>
                <a:moveTo>
                  <a:pt x="8782" y="20"/>
                </a:moveTo>
                <a:lnTo>
                  <a:pt x="8746" y="0"/>
                </a:lnTo>
                <a:lnTo>
                  <a:pt x="7873" y="1600"/>
                </a:lnTo>
                <a:lnTo>
                  <a:pt x="7923" y="1600"/>
                </a:lnTo>
                <a:lnTo>
                  <a:pt x="8782" y="20"/>
                </a:lnTo>
                <a:close/>
                <a:moveTo>
                  <a:pt x="9042" y="20"/>
                </a:moveTo>
                <a:lnTo>
                  <a:pt x="9002" y="0"/>
                </a:lnTo>
                <a:lnTo>
                  <a:pt x="8130" y="1600"/>
                </a:lnTo>
                <a:lnTo>
                  <a:pt x="8180" y="1600"/>
                </a:lnTo>
                <a:lnTo>
                  <a:pt x="9042" y="20"/>
                </a:lnTo>
                <a:close/>
                <a:moveTo>
                  <a:pt x="9169" y="20"/>
                </a:moveTo>
                <a:lnTo>
                  <a:pt x="9132" y="0"/>
                </a:lnTo>
                <a:lnTo>
                  <a:pt x="8260" y="1600"/>
                </a:lnTo>
                <a:lnTo>
                  <a:pt x="8310" y="1600"/>
                </a:lnTo>
                <a:lnTo>
                  <a:pt x="9169" y="20"/>
                </a:lnTo>
                <a:close/>
                <a:moveTo>
                  <a:pt x="8656" y="20"/>
                </a:moveTo>
                <a:lnTo>
                  <a:pt x="8616" y="0"/>
                </a:lnTo>
                <a:lnTo>
                  <a:pt x="7743" y="1600"/>
                </a:lnTo>
                <a:lnTo>
                  <a:pt x="7793" y="1600"/>
                </a:lnTo>
                <a:lnTo>
                  <a:pt x="8656" y="20"/>
                </a:lnTo>
                <a:close/>
                <a:moveTo>
                  <a:pt x="7873" y="20"/>
                </a:moveTo>
                <a:lnTo>
                  <a:pt x="7833" y="0"/>
                </a:lnTo>
                <a:lnTo>
                  <a:pt x="6961" y="1600"/>
                </a:lnTo>
                <a:lnTo>
                  <a:pt x="7011" y="1600"/>
                </a:lnTo>
                <a:lnTo>
                  <a:pt x="7873" y="20"/>
                </a:lnTo>
                <a:close/>
                <a:moveTo>
                  <a:pt x="8912" y="20"/>
                </a:moveTo>
                <a:lnTo>
                  <a:pt x="8876" y="0"/>
                </a:lnTo>
                <a:lnTo>
                  <a:pt x="8003" y="1600"/>
                </a:lnTo>
                <a:lnTo>
                  <a:pt x="8053" y="1600"/>
                </a:lnTo>
                <a:lnTo>
                  <a:pt x="8912" y="20"/>
                </a:lnTo>
                <a:close/>
                <a:moveTo>
                  <a:pt x="6541" y="20"/>
                </a:moveTo>
                <a:lnTo>
                  <a:pt x="6501" y="0"/>
                </a:lnTo>
                <a:lnTo>
                  <a:pt x="5628" y="1600"/>
                </a:lnTo>
                <a:lnTo>
                  <a:pt x="5678" y="1600"/>
                </a:lnTo>
                <a:lnTo>
                  <a:pt x="6541" y="20"/>
                </a:lnTo>
                <a:close/>
                <a:moveTo>
                  <a:pt x="6941" y="20"/>
                </a:moveTo>
                <a:lnTo>
                  <a:pt x="6901" y="0"/>
                </a:lnTo>
                <a:lnTo>
                  <a:pt x="6028" y="1600"/>
                </a:lnTo>
                <a:lnTo>
                  <a:pt x="6078" y="1600"/>
                </a:lnTo>
                <a:lnTo>
                  <a:pt x="6941" y="20"/>
                </a:lnTo>
                <a:close/>
                <a:moveTo>
                  <a:pt x="6807" y="20"/>
                </a:moveTo>
                <a:lnTo>
                  <a:pt x="6768" y="0"/>
                </a:lnTo>
                <a:lnTo>
                  <a:pt x="5895" y="1600"/>
                </a:lnTo>
                <a:lnTo>
                  <a:pt x="5945" y="1600"/>
                </a:lnTo>
                <a:lnTo>
                  <a:pt x="6807" y="20"/>
                </a:lnTo>
                <a:close/>
                <a:moveTo>
                  <a:pt x="6674" y="20"/>
                </a:moveTo>
                <a:lnTo>
                  <a:pt x="6634" y="0"/>
                </a:lnTo>
                <a:lnTo>
                  <a:pt x="5762" y="1600"/>
                </a:lnTo>
                <a:lnTo>
                  <a:pt x="5812" y="1600"/>
                </a:lnTo>
                <a:lnTo>
                  <a:pt x="6674" y="20"/>
                </a:lnTo>
                <a:close/>
                <a:moveTo>
                  <a:pt x="6408" y="20"/>
                </a:moveTo>
                <a:lnTo>
                  <a:pt x="6368" y="0"/>
                </a:lnTo>
                <a:lnTo>
                  <a:pt x="5495" y="1600"/>
                </a:lnTo>
                <a:lnTo>
                  <a:pt x="5545" y="1600"/>
                </a:lnTo>
                <a:lnTo>
                  <a:pt x="6408" y="20"/>
                </a:lnTo>
                <a:close/>
                <a:moveTo>
                  <a:pt x="9299" y="20"/>
                </a:moveTo>
                <a:lnTo>
                  <a:pt x="9262" y="0"/>
                </a:lnTo>
                <a:lnTo>
                  <a:pt x="8389" y="1600"/>
                </a:lnTo>
                <a:lnTo>
                  <a:pt x="8439" y="1600"/>
                </a:lnTo>
                <a:lnTo>
                  <a:pt x="9299" y="20"/>
                </a:lnTo>
                <a:close/>
                <a:moveTo>
                  <a:pt x="7074" y="20"/>
                </a:moveTo>
                <a:lnTo>
                  <a:pt x="7034" y="0"/>
                </a:lnTo>
                <a:lnTo>
                  <a:pt x="6161" y="1600"/>
                </a:lnTo>
                <a:lnTo>
                  <a:pt x="6211" y="1600"/>
                </a:lnTo>
                <a:lnTo>
                  <a:pt x="7074" y="20"/>
                </a:lnTo>
                <a:close/>
                <a:moveTo>
                  <a:pt x="7740" y="20"/>
                </a:moveTo>
                <a:lnTo>
                  <a:pt x="7700" y="0"/>
                </a:lnTo>
                <a:lnTo>
                  <a:pt x="6827" y="1600"/>
                </a:lnTo>
                <a:lnTo>
                  <a:pt x="6877" y="1600"/>
                </a:lnTo>
                <a:lnTo>
                  <a:pt x="7740" y="20"/>
                </a:lnTo>
                <a:close/>
                <a:moveTo>
                  <a:pt x="7607" y="20"/>
                </a:moveTo>
                <a:lnTo>
                  <a:pt x="7567" y="0"/>
                </a:lnTo>
                <a:lnTo>
                  <a:pt x="6694" y="1600"/>
                </a:lnTo>
                <a:lnTo>
                  <a:pt x="6744" y="1600"/>
                </a:lnTo>
                <a:lnTo>
                  <a:pt x="7607" y="20"/>
                </a:lnTo>
                <a:close/>
                <a:moveTo>
                  <a:pt x="7474" y="20"/>
                </a:moveTo>
                <a:lnTo>
                  <a:pt x="7434" y="0"/>
                </a:lnTo>
                <a:lnTo>
                  <a:pt x="6561" y="1600"/>
                </a:lnTo>
                <a:lnTo>
                  <a:pt x="6611" y="1600"/>
                </a:lnTo>
                <a:lnTo>
                  <a:pt x="7474" y="20"/>
                </a:lnTo>
                <a:close/>
                <a:moveTo>
                  <a:pt x="7207" y="20"/>
                </a:moveTo>
                <a:lnTo>
                  <a:pt x="7167" y="0"/>
                </a:lnTo>
                <a:lnTo>
                  <a:pt x="6295" y="1600"/>
                </a:lnTo>
                <a:lnTo>
                  <a:pt x="6345" y="1600"/>
                </a:lnTo>
                <a:lnTo>
                  <a:pt x="7207" y="20"/>
                </a:lnTo>
                <a:close/>
                <a:moveTo>
                  <a:pt x="7340" y="20"/>
                </a:moveTo>
                <a:lnTo>
                  <a:pt x="7300" y="0"/>
                </a:lnTo>
                <a:lnTo>
                  <a:pt x="6428" y="1600"/>
                </a:lnTo>
                <a:lnTo>
                  <a:pt x="6478" y="1600"/>
                </a:lnTo>
                <a:lnTo>
                  <a:pt x="7340" y="20"/>
                </a:lnTo>
                <a:close/>
                <a:moveTo>
                  <a:pt x="11011" y="20"/>
                </a:moveTo>
                <a:lnTo>
                  <a:pt x="10971" y="0"/>
                </a:lnTo>
                <a:lnTo>
                  <a:pt x="10101" y="1600"/>
                </a:lnTo>
                <a:lnTo>
                  <a:pt x="10148" y="1600"/>
                </a:lnTo>
                <a:lnTo>
                  <a:pt x="11011" y="20"/>
                </a:lnTo>
                <a:close/>
                <a:moveTo>
                  <a:pt x="11410" y="20"/>
                </a:moveTo>
                <a:lnTo>
                  <a:pt x="11370" y="0"/>
                </a:lnTo>
                <a:lnTo>
                  <a:pt x="10501" y="1600"/>
                </a:lnTo>
                <a:lnTo>
                  <a:pt x="10548" y="1600"/>
                </a:lnTo>
                <a:lnTo>
                  <a:pt x="11410" y="20"/>
                </a:lnTo>
                <a:close/>
                <a:moveTo>
                  <a:pt x="11520" y="60"/>
                </a:moveTo>
                <a:lnTo>
                  <a:pt x="11520" y="7"/>
                </a:lnTo>
                <a:lnTo>
                  <a:pt x="11503" y="0"/>
                </a:lnTo>
                <a:lnTo>
                  <a:pt x="10634" y="1600"/>
                </a:lnTo>
                <a:lnTo>
                  <a:pt x="10681" y="1600"/>
                </a:lnTo>
                <a:lnTo>
                  <a:pt x="11520" y="60"/>
                </a:lnTo>
                <a:close/>
                <a:moveTo>
                  <a:pt x="11277" y="20"/>
                </a:moveTo>
                <a:lnTo>
                  <a:pt x="11237" y="0"/>
                </a:lnTo>
                <a:lnTo>
                  <a:pt x="10368" y="1600"/>
                </a:lnTo>
                <a:lnTo>
                  <a:pt x="10414" y="1600"/>
                </a:lnTo>
                <a:lnTo>
                  <a:pt x="11277" y="20"/>
                </a:lnTo>
                <a:close/>
                <a:moveTo>
                  <a:pt x="11520" y="305"/>
                </a:moveTo>
                <a:lnTo>
                  <a:pt x="11520" y="214"/>
                </a:lnTo>
                <a:lnTo>
                  <a:pt x="10767" y="1600"/>
                </a:lnTo>
                <a:lnTo>
                  <a:pt x="10814" y="1600"/>
                </a:lnTo>
                <a:lnTo>
                  <a:pt x="11520" y="305"/>
                </a:lnTo>
                <a:close/>
                <a:moveTo>
                  <a:pt x="11144" y="20"/>
                </a:moveTo>
                <a:lnTo>
                  <a:pt x="11104" y="0"/>
                </a:lnTo>
                <a:lnTo>
                  <a:pt x="10235" y="1600"/>
                </a:lnTo>
                <a:lnTo>
                  <a:pt x="10281" y="1600"/>
                </a:lnTo>
                <a:lnTo>
                  <a:pt x="11144" y="20"/>
                </a:lnTo>
                <a:close/>
                <a:moveTo>
                  <a:pt x="11520" y="1520"/>
                </a:moveTo>
                <a:lnTo>
                  <a:pt x="11520" y="1429"/>
                </a:lnTo>
                <a:lnTo>
                  <a:pt x="11427" y="1600"/>
                </a:lnTo>
                <a:lnTo>
                  <a:pt x="11477" y="1600"/>
                </a:lnTo>
                <a:lnTo>
                  <a:pt x="11520" y="1520"/>
                </a:lnTo>
                <a:close/>
                <a:moveTo>
                  <a:pt x="11520" y="549"/>
                </a:moveTo>
                <a:lnTo>
                  <a:pt x="11520" y="459"/>
                </a:lnTo>
                <a:lnTo>
                  <a:pt x="10901" y="1600"/>
                </a:lnTo>
                <a:lnTo>
                  <a:pt x="10947" y="1600"/>
                </a:lnTo>
                <a:lnTo>
                  <a:pt x="11520" y="549"/>
                </a:lnTo>
                <a:close/>
                <a:moveTo>
                  <a:pt x="6275" y="20"/>
                </a:moveTo>
                <a:lnTo>
                  <a:pt x="6235" y="0"/>
                </a:lnTo>
                <a:lnTo>
                  <a:pt x="5362" y="1600"/>
                </a:lnTo>
                <a:lnTo>
                  <a:pt x="5412" y="1600"/>
                </a:lnTo>
                <a:lnTo>
                  <a:pt x="6275" y="20"/>
                </a:lnTo>
                <a:close/>
                <a:moveTo>
                  <a:pt x="11520" y="1282"/>
                </a:moveTo>
                <a:lnTo>
                  <a:pt x="11520" y="1192"/>
                </a:lnTo>
                <a:lnTo>
                  <a:pt x="11300" y="1600"/>
                </a:lnTo>
                <a:lnTo>
                  <a:pt x="11347" y="1600"/>
                </a:lnTo>
                <a:lnTo>
                  <a:pt x="11520" y="1282"/>
                </a:lnTo>
                <a:close/>
                <a:moveTo>
                  <a:pt x="11520" y="793"/>
                </a:moveTo>
                <a:lnTo>
                  <a:pt x="11520" y="703"/>
                </a:lnTo>
                <a:lnTo>
                  <a:pt x="11034" y="1600"/>
                </a:lnTo>
                <a:lnTo>
                  <a:pt x="11080" y="1600"/>
                </a:lnTo>
                <a:lnTo>
                  <a:pt x="11520" y="793"/>
                </a:lnTo>
                <a:close/>
                <a:moveTo>
                  <a:pt x="9429" y="20"/>
                </a:moveTo>
                <a:lnTo>
                  <a:pt x="9392" y="0"/>
                </a:lnTo>
                <a:lnTo>
                  <a:pt x="8519" y="1600"/>
                </a:lnTo>
                <a:lnTo>
                  <a:pt x="8566" y="1600"/>
                </a:lnTo>
                <a:lnTo>
                  <a:pt x="9429" y="20"/>
                </a:lnTo>
                <a:close/>
                <a:moveTo>
                  <a:pt x="11520" y="1038"/>
                </a:moveTo>
                <a:lnTo>
                  <a:pt x="11520" y="947"/>
                </a:lnTo>
                <a:lnTo>
                  <a:pt x="11167" y="1600"/>
                </a:lnTo>
                <a:lnTo>
                  <a:pt x="11214" y="1600"/>
                </a:lnTo>
                <a:lnTo>
                  <a:pt x="11520" y="1038"/>
                </a:lnTo>
                <a:close/>
                <a:moveTo>
                  <a:pt x="9945" y="20"/>
                </a:moveTo>
                <a:lnTo>
                  <a:pt x="9905" y="0"/>
                </a:lnTo>
                <a:lnTo>
                  <a:pt x="9036" y="1600"/>
                </a:lnTo>
                <a:lnTo>
                  <a:pt x="9082" y="1600"/>
                </a:lnTo>
                <a:lnTo>
                  <a:pt x="9945" y="20"/>
                </a:lnTo>
                <a:close/>
                <a:moveTo>
                  <a:pt x="107" y="0"/>
                </a:moveTo>
                <a:lnTo>
                  <a:pt x="0" y="197"/>
                </a:lnTo>
                <a:lnTo>
                  <a:pt x="0" y="288"/>
                </a:lnTo>
                <a:lnTo>
                  <a:pt x="147" y="20"/>
                </a:lnTo>
                <a:lnTo>
                  <a:pt x="107" y="0"/>
                </a:lnTo>
                <a:close/>
                <a:moveTo>
                  <a:pt x="10877" y="20"/>
                </a:moveTo>
                <a:lnTo>
                  <a:pt x="10837" y="0"/>
                </a:lnTo>
                <a:lnTo>
                  <a:pt x="9968" y="1600"/>
                </a:lnTo>
                <a:lnTo>
                  <a:pt x="10015" y="1600"/>
                </a:lnTo>
                <a:lnTo>
                  <a:pt x="10877" y="20"/>
                </a:lnTo>
                <a:close/>
                <a:moveTo>
                  <a:pt x="9685" y="20"/>
                </a:moveTo>
                <a:lnTo>
                  <a:pt x="9648" y="0"/>
                </a:lnTo>
                <a:lnTo>
                  <a:pt x="8776" y="1600"/>
                </a:lnTo>
                <a:lnTo>
                  <a:pt x="8826" y="1600"/>
                </a:lnTo>
                <a:lnTo>
                  <a:pt x="9685" y="20"/>
                </a:lnTo>
                <a:close/>
                <a:moveTo>
                  <a:pt x="9558" y="20"/>
                </a:moveTo>
                <a:lnTo>
                  <a:pt x="9518" y="0"/>
                </a:lnTo>
                <a:lnTo>
                  <a:pt x="8646" y="1600"/>
                </a:lnTo>
                <a:lnTo>
                  <a:pt x="8696" y="1600"/>
                </a:lnTo>
                <a:lnTo>
                  <a:pt x="9558" y="20"/>
                </a:lnTo>
                <a:close/>
                <a:moveTo>
                  <a:pt x="10078" y="20"/>
                </a:moveTo>
                <a:lnTo>
                  <a:pt x="10038" y="0"/>
                </a:lnTo>
                <a:lnTo>
                  <a:pt x="9169" y="1600"/>
                </a:lnTo>
                <a:lnTo>
                  <a:pt x="9215" y="1600"/>
                </a:lnTo>
                <a:lnTo>
                  <a:pt x="10078" y="20"/>
                </a:lnTo>
                <a:close/>
                <a:moveTo>
                  <a:pt x="10611" y="20"/>
                </a:moveTo>
                <a:lnTo>
                  <a:pt x="10571" y="0"/>
                </a:lnTo>
                <a:lnTo>
                  <a:pt x="9702" y="1600"/>
                </a:lnTo>
                <a:lnTo>
                  <a:pt x="9748" y="1600"/>
                </a:lnTo>
                <a:lnTo>
                  <a:pt x="10611" y="20"/>
                </a:lnTo>
                <a:close/>
                <a:moveTo>
                  <a:pt x="10744" y="20"/>
                </a:moveTo>
                <a:lnTo>
                  <a:pt x="10704" y="0"/>
                </a:lnTo>
                <a:lnTo>
                  <a:pt x="9835" y="1600"/>
                </a:lnTo>
                <a:lnTo>
                  <a:pt x="9881" y="1600"/>
                </a:lnTo>
                <a:lnTo>
                  <a:pt x="10744" y="20"/>
                </a:lnTo>
                <a:close/>
                <a:moveTo>
                  <a:pt x="10344" y="20"/>
                </a:moveTo>
                <a:lnTo>
                  <a:pt x="10304" y="0"/>
                </a:lnTo>
                <a:lnTo>
                  <a:pt x="9435" y="1600"/>
                </a:lnTo>
                <a:lnTo>
                  <a:pt x="9482" y="1600"/>
                </a:lnTo>
                <a:lnTo>
                  <a:pt x="10344" y="20"/>
                </a:lnTo>
                <a:close/>
                <a:moveTo>
                  <a:pt x="10478" y="20"/>
                </a:moveTo>
                <a:lnTo>
                  <a:pt x="10438" y="0"/>
                </a:lnTo>
                <a:lnTo>
                  <a:pt x="9568" y="1600"/>
                </a:lnTo>
                <a:lnTo>
                  <a:pt x="9615" y="1600"/>
                </a:lnTo>
                <a:lnTo>
                  <a:pt x="10478" y="20"/>
                </a:lnTo>
                <a:close/>
                <a:moveTo>
                  <a:pt x="10211" y="20"/>
                </a:moveTo>
                <a:lnTo>
                  <a:pt x="10171" y="0"/>
                </a:lnTo>
                <a:lnTo>
                  <a:pt x="9302" y="1600"/>
                </a:lnTo>
                <a:lnTo>
                  <a:pt x="9349" y="1600"/>
                </a:lnTo>
                <a:lnTo>
                  <a:pt x="10211" y="20"/>
                </a:lnTo>
                <a:close/>
                <a:moveTo>
                  <a:pt x="9815" y="20"/>
                </a:moveTo>
                <a:lnTo>
                  <a:pt x="9778" y="0"/>
                </a:lnTo>
                <a:lnTo>
                  <a:pt x="8906" y="1600"/>
                </a:lnTo>
                <a:lnTo>
                  <a:pt x="8956" y="1600"/>
                </a:lnTo>
                <a:lnTo>
                  <a:pt x="9815" y="20"/>
                </a:lnTo>
                <a:close/>
                <a:moveTo>
                  <a:pt x="2278" y="20"/>
                </a:moveTo>
                <a:lnTo>
                  <a:pt x="2238" y="0"/>
                </a:lnTo>
                <a:lnTo>
                  <a:pt x="1365" y="1600"/>
                </a:lnTo>
                <a:lnTo>
                  <a:pt x="1415" y="1600"/>
                </a:lnTo>
                <a:lnTo>
                  <a:pt x="2278" y="20"/>
                </a:lnTo>
                <a:close/>
                <a:moveTo>
                  <a:pt x="2012" y="20"/>
                </a:moveTo>
                <a:lnTo>
                  <a:pt x="1972" y="0"/>
                </a:lnTo>
                <a:lnTo>
                  <a:pt x="1099" y="1600"/>
                </a:lnTo>
                <a:lnTo>
                  <a:pt x="1149" y="1600"/>
                </a:lnTo>
                <a:lnTo>
                  <a:pt x="2012" y="20"/>
                </a:lnTo>
                <a:close/>
                <a:moveTo>
                  <a:pt x="2145" y="20"/>
                </a:moveTo>
                <a:lnTo>
                  <a:pt x="2105" y="0"/>
                </a:lnTo>
                <a:lnTo>
                  <a:pt x="1232" y="1600"/>
                </a:lnTo>
                <a:lnTo>
                  <a:pt x="1282" y="1600"/>
                </a:lnTo>
                <a:lnTo>
                  <a:pt x="2145" y="20"/>
                </a:lnTo>
                <a:close/>
                <a:moveTo>
                  <a:pt x="1745" y="20"/>
                </a:moveTo>
                <a:lnTo>
                  <a:pt x="1705" y="0"/>
                </a:lnTo>
                <a:lnTo>
                  <a:pt x="833" y="1600"/>
                </a:lnTo>
                <a:lnTo>
                  <a:pt x="883" y="1600"/>
                </a:lnTo>
                <a:lnTo>
                  <a:pt x="1745" y="20"/>
                </a:lnTo>
                <a:close/>
                <a:moveTo>
                  <a:pt x="1878" y="20"/>
                </a:moveTo>
                <a:lnTo>
                  <a:pt x="1838" y="0"/>
                </a:lnTo>
                <a:lnTo>
                  <a:pt x="966" y="1600"/>
                </a:lnTo>
                <a:lnTo>
                  <a:pt x="1016" y="1600"/>
                </a:lnTo>
                <a:lnTo>
                  <a:pt x="1878" y="20"/>
                </a:lnTo>
                <a:close/>
                <a:moveTo>
                  <a:pt x="2411" y="20"/>
                </a:moveTo>
                <a:lnTo>
                  <a:pt x="2371" y="0"/>
                </a:lnTo>
                <a:lnTo>
                  <a:pt x="1499" y="1600"/>
                </a:lnTo>
                <a:lnTo>
                  <a:pt x="1549" y="1600"/>
                </a:lnTo>
                <a:lnTo>
                  <a:pt x="2411" y="20"/>
                </a:lnTo>
                <a:close/>
                <a:moveTo>
                  <a:pt x="1612" y="20"/>
                </a:moveTo>
                <a:lnTo>
                  <a:pt x="1572" y="0"/>
                </a:lnTo>
                <a:lnTo>
                  <a:pt x="699" y="1600"/>
                </a:lnTo>
                <a:lnTo>
                  <a:pt x="749" y="1600"/>
                </a:lnTo>
                <a:lnTo>
                  <a:pt x="1612" y="20"/>
                </a:lnTo>
                <a:close/>
                <a:moveTo>
                  <a:pt x="2944" y="20"/>
                </a:moveTo>
                <a:lnTo>
                  <a:pt x="2904" y="0"/>
                </a:lnTo>
                <a:lnTo>
                  <a:pt x="2032" y="1600"/>
                </a:lnTo>
                <a:lnTo>
                  <a:pt x="2082" y="1600"/>
                </a:lnTo>
                <a:lnTo>
                  <a:pt x="2944" y="20"/>
                </a:lnTo>
                <a:close/>
                <a:moveTo>
                  <a:pt x="2811" y="20"/>
                </a:moveTo>
                <a:lnTo>
                  <a:pt x="2771" y="0"/>
                </a:lnTo>
                <a:lnTo>
                  <a:pt x="1898" y="1600"/>
                </a:lnTo>
                <a:lnTo>
                  <a:pt x="1948" y="1600"/>
                </a:lnTo>
                <a:lnTo>
                  <a:pt x="2811" y="20"/>
                </a:lnTo>
                <a:close/>
                <a:moveTo>
                  <a:pt x="3077" y="20"/>
                </a:moveTo>
                <a:lnTo>
                  <a:pt x="3037" y="0"/>
                </a:lnTo>
                <a:lnTo>
                  <a:pt x="2165" y="1600"/>
                </a:lnTo>
                <a:lnTo>
                  <a:pt x="2215" y="1600"/>
                </a:lnTo>
                <a:lnTo>
                  <a:pt x="3077" y="20"/>
                </a:lnTo>
                <a:close/>
                <a:moveTo>
                  <a:pt x="2678" y="20"/>
                </a:moveTo>
                <a:lnTo>
                  <a:pt x="2638" y="0"/>
                </a:lnTo>
                <a:lnTo>
                  <a:pt x="1765" y="1600"/>
                </a:lnTo>
                <a:lnTo>
                  <a:pt x="1815" y="1600"/>
                </a:lnTo>
                <a:lnTo>
                  <a:pt x="2678" y="20"/>
                </a:lnTo>
                <a:close/>
                <a:moveTo>
                  <a:pt x="2544" y="20"/>
                </a:moveTo>
                <a:lnTo>
                  <a:pt x="2505" y="0"/>
                </a:lnTo>
                <a:lnTo>
                  <a:pt x="1632" y="1600"/>
                </a:lnTo>
                <a:lnTo>
                  <a:pt x="1682" y="1600"/>
                </a:lnTo>
                <a:lnTo>
                  <a:pt x="2544" y="20"/>
                </a:lnTo>
                <a:close/>
                <a:moveTo>
                  <a:pt x="506" y="0"/>
                </a:moveTo>
                <a:lnTo>
                  <a:pt x="0" y="931"/>
                </a:lnTo>
                <a:lnTo>
                  <a:pt x="0" y="1021"/>
                </a:lnTo>
                <a:lnTo>
                  <a:pt x="546" y="20"/>
                </a:lnTo>
                <a:lnTo>
                  <a:pt x="506" y="0"/>
                </a:lnTo>
                <a:close/>
                <a:moveTo>
                  <a:pt x="639" y="0"/>
                </a:moveTo>
                <a:lnTo>
                  <a:pt x="0" y="1175"/>
                </a:lnTo>
                <a:lnTo>
                  <a:pt x="0" y="1265"/>
                </a:lnTo>
                <a:lnTo>
                  <a:pt x="679" y="20"/>
                </a:lnTo>
                <a:lnTo>
                  <a:pt x="639" y="0"/>
                </a:lnTo>
                <a:close/>
                <a:moveTo>
                  <a:pt x="240" y="0"/>
                </a:moveTo>
                <a:lnTo>
                  <a:pt x="0" y="442"/>
                </a:lnTo>
                <a:lnTo>
                  <a:pt x="0" y="532"/>
                </a:lnTo>
                <a:lnTo>
                  <a:pt x="280" y="20"/>
                </a:lnTo>
                <a:lnTo>
                  <a:pt x="240" y="0"/>
                </a:lnTo>
                <a:close/>
                <a:moveTo>
                  <a:pt x="373" y="0"/>
                </a:moveTo>
                <a:lnTo>
                  <a:pt x="0" y="686"/>
                </a:lnTo>
                <a:lnTo>
                  <a:pt x="0" y="777"/>
                </a:lnTo>
                <a:lnTo>
                  <a:pt x="413" y="20"/>
                </a:lnTo>
                <a:lnTo>
                  <a:pt x="373" y="0"/>
                </a:lnTo>
                <a:close/>
                <a:moveTo>
                  <a:pt x="773" y="0"/>
                </a:moveTo>
                <a:lnTo>
                  <a:pt x="0" y="1419"/>
                </a:lnTo>
                <a:lnTo>
                  <a:pt x="0" y="1510"/>
                </a:lnTo>
                <a:lnTo>
                  <a:pt x="813" y="20"/>
                </a:lnTo>
                <a:lnTo>
                  <a:pt x="773" y="0"/>
                </a:lnTo>
                <a:close/>
                <a:moveTo>
                  <a:pt x="1079" y="20"/>
                </a:moveTo>
                <a:lnTo>
                  <a:pt x="1039" y="0"/>
                </a:lnTo>
                <a:lnTo>
                  <a:pt x="167" y="1600"/>
                </a:lnTo>
                <a:lnTo>
                  <a:pt x="216" y="1600"/>
                </a:lnTo>
                <a:lnTo>
                  <a:pt x="1079" y="20"/>
                </a:lnTo>
                <a:close/>
                <a:moveTo>
                  <a:pt x="1346" y="20"/>
                </a:moveTo>
                <a:lnTo>
                  <a:pt x="1306" y="0"/>
                </a:lnTo>
                <a:lnTo>
                  <a:pt x="433" y="1600"/>
                </a:lnTo>
                <a:lnTo>
                  <a:pt x="483" y="1600"/>
                </a:lnTo>
                <a:lnTo>
                  <a:pt x="1346" y="20"/>
                </a:lnTo>
                <a:close/>
                <a:moveTo>
                  <a:pt x="6141" y="20"/>
                </a:moveTo>
                <a:lnTo>
                  <a:pt x="6101" y="0"/>
                </a:lnTo>
                <a:lnTo>
                  <a:pt x="5229" y="1600"/>
                </a:lnTo>
                <a:lnTo>
                  <a:pt x="5279" y="1600"/>
                </a:lnTo>
                <a:lnTo>
                  <a:pt x="6141" y="20"/>
                </a:lnTo>
                <a:close/>
                <a:moveTo>
                  <a:pt x="946" y="20"/>
                </a:moveTo>
                <a:lnTo>
                  <a:pt x="906" y="0"/>
                </a:lnTo>
                <a:lnTo>
                  <a:pt x="33" y="1600"/>
                </a:lnTo>
                <a:lnTo>
                  <a:pt x="83" y="1600"/>
                </a:lnTo>
                <a:lnTo>
                  <a:pt x="946" y="20"/>
                </a:lnTo>
                <a:close/>
                <a:moveTo>
                  <a:pt x="1479" y="20"/>
                </a:moveTo>
                <a:lnTo>
                  <a:pt x="1439" y="0"/>
                </a:lnTo>
                <a:lnTo>
                  <a:pt x="566" y="1600"/>
                </a:lnTo>
                <a:lnTo>
                  <a:pt x="616" y="1600"/>
                </a:lnTo>
                <a:lnTo>
                  <a:pt x="1479" y="20"/>
                </a:lnTo>
                <a:close/>
                <a:moveTo>
                  <a:pt x="1212" y="20"/>
                </a:moveTo>
                <a:lnTo>
                  <a:pt x="1172" y="0"/>
                </a:lnTo>
                <a:lnTo>
                  <a:pt x="300" y="1600"/>
                </a:lnTo>
                <a:lnTo>
                  <a:pt x="350" y="1600"/>
                </a:lnTo>
                <a:lnTo>
                  <a:pt x="1212" y="20"/>
                </a:lnTo>
                <a:close/>
                <a:moveTo>
                  <a:pt x="5209" y="20"/>
                </a:moveTo>
                <a:lnTo>
                  <a:pt x="5169" y="0"/>
                </a:lnTo>
                <a:lnTo>
                  <a:pt x="4296" y="1600"/>
                </a:lnTo>
                <a:lnTo>
                  <a:pt x="4346" y="1600"/>
                </a:lnTo>
                <a:lnTo>
                  <a:pt x="5209" y="20"/>
                </a:lnTo>
                <a:close/>
                <a:moveTo>
                  <a:pt x="4676" y="20"/>
                </a:moveTo>
                <a:lnTo>
                  <a:pt x="4636" y="0"/>
                </a:lnTo>
                <a:lnTo>
                  <a:pt x="3763" y="1600"/>
                </a:lnTo>
                <a:lnTo>
                  <a:pt x="3813" y="1600"/>
                </a:lnTo>
                <a:lnTo>
                  <a:pt x="4676" y="20"/>
                </a:lnTo>
                <a:close/>
                <a:moveTo>
                  <a:pt x="4809" y="20"/>
                </a:moveTo>
                <a:lnTo>
                  <a:pt x="4769" y="0"/>
                </a:lnTo>
                <a:lnTo>
                  <a:pt x="3897" y="1600"/>
                </a:lnTo>
                <a:lnTo>
                  <a:pt x="3947" y="1600"/>
                </a:lnTo>
                <a:lnTo>
                  <a:pt x="4809" y="20"/>
                </a:lnTo>
                <a:close/>
                <a:moveTo>
                  <a:pt x="5342" y="20"/>
                </a:moveTo>
                <a:lnTo>
                  <a:pt x="5302" y="0"/>
                </a:lnTo>
                <a:lnTo>
                  <a:pt x="4430" y="1600"/>
                </a:lnTo>
                <a:lnTo>
                  <a:pt x="4479" y="1600"/>
                </a:lnTo>
                <a:lnTo>
                  <a:pt x="5342" y="20"/>
                </a:lnTo>
                <a:close/>
                <a:moveTo>
                  <a:pt x="4942" y="20"/>
                </a:moveTo>
                <a:lnTo>
                  <a:pt x="4902" y="0"/>
                </a:lnTo>
                <a:lnTo>
                  <a:pt x="4030" y="1600"/>
                </a:lnTo>
                <a:lnTo>
                  <a:pt x="4080" y="1600"/>
                </a:lnTo>
                <a:lnTo>
                  <a:pt x="4942" y="20"/>
                </a:lnTo>
                <a:close/>
                <a:moveTo>
                  <a:pt x="5076" y="20"/>
                </a:moveTo>
                <a:lnTo>
                  <a:pt x="5036" y="0"/>
                </a:lnTo>
                <a:lnTo>
                  <a:pt x="4163" y="1600"/>
                </a:lnTo>
                <a:lnTo>
                  <a:pt x="4213" y="1600"/>
                </a:lnTo>
                <a:lnTo>
                  <a:pt x="5076" y="20"/>
                </a:lnTo>
                <a:close/>
                <a:moveTo>
                  <a:pt x="5875" y="20"/>
                </a:moveTo>
                <a:lnTo>
                  <a:pt x="5835" y="0"/>
                </a:lnTo>
                <a:lnTo>
                  <a:pt x="4962" y="1600"/>
                </a:lnTo>
                <a:lnTo>
                  <a:pt x="5012" y="1600"/>
                </a:lnTo>
                <a:lnTo>
                  <a:pt x="5875" y="20"/>
                </a:lnTo>
                <a:close/>
                <a:moveTo>
                  <a:pt x="5475" y="20"/>
                </a:moveTo>
                <a:lnTo>
                  <a:pt x="5435" y="0"/>
                </a:lnTo>
                <a:lnTo>
                  <a:pt x="4563" y="1600"/>
                </a:lnTo>
                <a:lnTo>
                  <a:pt x="4613" y="1600"/>
                </a:lnTo>
                <a:lnTo>
                  <a:pt x="5475" y="20"/>
                </a:lnTo>
                <a:close/>
                <a:moveTo>
                  <a:pt x="3211" y="20"/>
                </a:moveTo>
                <a:lnTo>
                  <a:pt x="3171" y="0"/>
                </a:lnTo>
                <a:lnTo>
                  <a:pt x="2298" y="1600"/>
                </a:lnTo>
                <a:lnTo>
                  <a:pt x="2348" y="1600"/>
                </a:lnTo>
                <a:lnTo>
                  <a:pt x="3211" y="20"/>
                </a:lnTo>
                <a:close/>
                <a:moveTo>
                  <a:pt x="5742" y="20"/>
                </a:moveTo>
                <a:lnTo>
                  <a:pt x="5702" y="0"/>
                </a:lnTo>
                <a:lnTo>
                  <a:pt x="4829" y="1600"/>
                </a:lnTo>
                <a:lnTo>
                  <a:pt x="4879" y="1600"/>
                </a:lnTo>
                <a:lnTo>
                  <a:pt x="5742" y="20"/>
                </a:lnTo>
                <a:close/>
                <a:moveTo>
                  <a:pt x="5609" y="20"/>
                </a:moveTo>
                <a:lnTo>
                  <a:pt x="5569" y="0"/>
                </a:lnTo>
                <a:lnTo>
                  <a:pt x="4696" y="1600"/>
                </a:lnTo>
                <a:lnTo>
                  <a:pt x="4746" y="1600"/>
                </a:lnTo>
                <a:lnTo>
                  <a:pt x="5609" y="20"/>
                </a:lnTo>
                <a:close/>
                <a:moveTo>
                  <a:pt x="6008" y="20"/>
                </a:moveTo>
                <a:lnTo>
                  <a:pt x="5968" y="0"/>
                </a:lnTo>
                <a:lnTo>
                  <a:pt x="5096" y="1600"/>
                </a:lnTo>
                <a:lnTo>
                  <a:pt x="5146" y="1600"/>
                </a:lnTo>
                <a:lnTo>
                  <a:pt x="6008" y="20"/>
                </a:lnTo>
                <a:close/>
                <a:moveTo>
                  <a:pt x="3477" y="20"/>
                </a:moveTo>
                <a:lnTo>
                  <a:pt x="3437" y="0"/>
                </a:lnTo>
                <a:lnTo>
                  <a:pt x="2564" y="1600"/>
                </a:lnTo>
                <a:lnTo>
                  <a:pt x="2614" y="1600"/>
                </a:lnTo>
                <a:lnTo>
                  <a:pt x="3477" y="20"/>
                </a:lnTo>
                <a:close/>
                <a:moveTo>
                  <a:pt x="3610" y="20"/>
                </a:moveTo>
                <a:lnTo>
                  <a:pt x="3570" y="0"/>
                </a:lnTo>
                <a:lnTo>
                  <a:pt x="2698" y="1600"/>
                </a:lnTo>
                <a:lnTo>
                  <a:pt x="2748" y="1600"/>
                </a:lnTo>
                <a:lnTo>
                  <a:pt x="3610" y="20"/>
                </a:lnTo>
                <a:close/>
                <a:moveTo>
                  <a:pt x="3743" y="20"/>
                </a:moveTo>
                <a:lnTo>
                  <a:pt x="3703" y="0"/>
                </a:lnTo>
                <a:lnTo>
                  <a:pt x="2831" y="1600"/>
                </a:lnTo>
                <a:lnTo>
                  <a:pt x="2881" y="1600"/>
                </a:lnTo>
                <a:lnTo>
                  <a:pt x="3743" y="20"/>
                </a:lnTo>
                <a:close/>
                <a:moveTo>
                  <a:pt x="4543" y="20"/>
                </a:moveTo>
                <a:lnTo>
                  <a:pt x="4503" y="0"/>
                </a:lnTo>
                <a:lnTo>
                  <a:pt x="3630" y="1600"/>
                </a:lnTo>
                <a:lnTo>
                  <a:pt x="3680" y="1600"/>
                </a:lnTo>
                <a:lnTo>
                  <a:pt x="4543" y="20"/>
                </a:lnTo>
                <a:close/>
                <a:moveTo>
                  <a:pt x="3344" y="20"/>
                </a:moveTo>
                <a:lnTo>
                  <a:pt x="3304" y="0"/>
                </a:lnTo>
                <a:lnTo>
                  <a:pt x="2431" y="1600"/>
                </a:lnTo>
                <a:lnTo>
                  <a:pt x="2481" y="1600"/>
                </a:lnTo>
                <a:lnTo>
                  <a:pt x="3344" y="20"/>
                </a:lnTo>
                <a:close/>
                <a:moveTo>
                  <a:pt x="4010" y="20"/>
                </a:moveTo>
                <a:lnTo>
                  <a:pt x="3970" y="0"/>
                </a:lnTo>
                <a:lnTo>
                  <a:pt x="3097" y="1600"/>
                </a:lnTo>
                <a:lnTo>
                  <a:pt x="3147" y="1600"/>
                </a:lnTo>
                <a:lnTo>
                  <a:pt x="4010" y="20"/>
                </a:lnTo>
                <a:close/>
                <a:moveTo>
                  <a:pt x="4276" y="20"/>
                </a:moveTo>
                <a:lnTo>
                  <a:pt x="4236" y="0"/>
                </a:lnTo>
                <a:lnTo>
                  <a:pt x="3364" y="1600"/>
                </a:lnTo>
                <a:lnTo>
                  <a:pt x="3414" y="1600"/>
                </a:lnTo>
                <a:lnTo>
                  <a:pt x="4276" y="20"/>
                </a:lnTo>
                <a:close/>
                <a:moveTo>
                  <a:pt x="4143" y="20"/>
                </a:moveTo>
                <a:lnTo>
                  <a:pt x="4103" y="0"/>
                </a:lnTo>
                <a:lnTo>
                  <a:pt x="3231" y="1600"/>
                </a:lnTo>
                <a:lnTo>
                  <a:pt x="3281" y="1600"/>
                </a:lnTo>
                <a:lnTo>
                  <a:pt x="4143" y="20"/>
                </a:lnTo>
                <a:close/>
                <a:moveTo>
                  <a:pt x="4410" y="20"/>
                </a:moveTo>
                <a:lnTo>
                  <a:pt x="4370" y="0"/>
                </a:lnTo>
                <a:lnTo>
                  <a:pt x="3497" y="1600"/>
                </a:lnTo>
                <a:lnTo>
                  <a:pt x="3547" y="1600"/>
                </a:lnTo>
                <a:lnTo>
                  <a:pt x="4410" y="20"/>
                </a:lnTo>
                <a:close/>
                <a:moveTo>
                  <a:pt x="3877" y="20"/>
                </a:moveTo>
                <a:lnTo>
                  <a:pt x="3837" y="0"/>
                </a:lnTo>
                <a:lnTo>
                  <a:pt x="2964" y="1600"/>
                </a:lnTo>
                <a:lnTo>
                  <a:pt x="3014" y="1600"/>
                </a:lnTo>
                <a:lnTo>
                  <a:pt x="3877" y="20"/>
                </a:lnTo>
                <a:close/>
              </a:path>
            </a:pathLst>
          </a:custGeom>
          <a:gradFill>
            <a:gsLst>
              <a:gs pos="0">
                <a:schemeClr val="bg1">
                  <a:lumMod val="85000"/>
                  <a:lumOff val="15000"/>
                  <a:alpha val="0"/>
                </a:schemeClr>
              </a:gs>
              <a:gs pos="100000">
                <a:schemeClr val="bg1">
                  <a:lumMod val="85000"/>
                  <a:lumOff val="15000"/>
                  <a:alpha val="15000"/>
                </a:schemeClr>
              </a:gs>
            </a:gsLst>
            <a:lin ang="54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3496C7-F47E-6BAD-2D18-D0B6DDF89878}"/>
              </a:ext>
            </a:extLst>
          </p:cNvPr>
          <p:cNvSpPr/>
          <p:nvPr/>
        </p:nvSpPr>
        <p:spPr>
          <a:xfrm>
            <a:off x="0" y="7715307"/>
            <a:ext cx="18288000" cy="48409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6940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 advTm="3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20000" decel="5000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accel="2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134" grpId="0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ectangle 134">
            <a:extLst>
              <a:ext uri="{FF2B5EF4-FFF2-40B4-BE49-F238E27FC236}">
                <a16:creationId xmlns:a16="http://schemas.microsoft.com/office/drawing/2014/main" id="{76C09305-F8AA-F128-0CDE-FC2AD110577D}"/>
              </a:ext>
            </a:extLst>
          </p:cNvPr>
          <p:cNvSpPr/>
          <p:nvPr/>
        </p:nvSpPr>
        <p:spPr>
          <a:xfrm>
            <a:off x="0" y="2550694"/>
            <a:ext cx="18288000" cy="773630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Freeform 105">
            <a:extLst>
              <a:ext uri="{FF2B5EF4-FFF2-40B4-BE49-F238E27FC236}">
                <a16:creationId xmlns:a16="http://schemas.microsoft.com/office/drawing/2014/main" id="{209C0627-272C-A114-90B3-61BFEB1B20EB}"/>
              </a:ext>
            </a:extLst>
          </p:cNvPr>
          <p:cNvSpPr>
            <a:spLocks noEditPoints="1"/>
          </p:cNvSpPr>
          <p:nvPr/>
        </p:nvSpPr>
        <p:spPr bwMode="auto">
          <a:xfrm>
            <a:off x="0" y="0"/>
            <a:ext cx="18288000" cy="2540001"/>
          </a:xfrm>
          <a:custGeom>
            <a:avLst/>
            <a:gdLst>
              <a:gd name="T0" fmla="*/ 7617 w 11520"/>
              <a:gd name="T1" fmla="*/ 1600 h 1600"/>
              <a:gd name="T2" fmla="*/ 8140 w 11520"/>
              <a:gd name="T3" fmla="*/ 20 h 1600"/>
              <a:gd name="T4" fmla="*/ 7144 w 11520"/>
              <a:gd name="T5" fmla="*/ 1600 h 1600"/>
              <a:gd name="T6" fmla="*/ 9002 w 11520"/>
              <a:gd name="T7" fmla="*/ 0 h 1600"/>
              <a:gd name="T8" fmla="*/ 9169 w 11520"/>
              <a:gd name="T9" fmla="*/ 20 h 1600"/>
              <a:gd name="T10" fmla="*/ 6961 w 11520"/>
              <a:gd name="T11" fmla="*/ 1600 h 1600"/>
              <a:gd name="T12" fmla="*/ 6541 w 11520"/>
              <a:gd name="T13" fmla="*/ 20 h 1600"/>
              <a:gd name="T14" fmla="*/ 6078 w 11520"/>
              <a:gd name="T15" fmla="*/ 1600 h 1600"/>
              <a:gd name="T16" fmla="*/ 6634 w 11520"/>
              <a:gd name="T17" fmla="*/ 0 h 1600"/>
              <a:gd name="T18" fmla="*/ 6408 w 11520"/>
              <a:gd name="T19" fmla="*/ 20 h 1600"/>
              <a:gd name="T20" fmla="*/ 6161 w 11520"/>
              <a:gd name="T21" fmla="*/ 1600 h 1600"/>
              <a:gd name="T22" fmla="*/ 7607 w 11520"/>
              <a:gd name="T23" fmla="*/ 20 h 1600"/>
              <a:gd name="T24" fmla="*/ 6611 w 11520"/>
              <a:gd name="T25" fmla="*/ 1600 h 1600"/>
              <a:gd name="T26" fmla="*/ 7300 w 11520"/>
              <a:gd name="T27" fmla="*/ 0 h 1600"/>
              <a:gd name="T28" fmla="*/ 11011 w 11520"/>
              <a:gd name="T29" fmla="*/ 20 h 1600"/>
              <a:gd name="T30" fmla="*/ 11503 w 11520"/>
              <a:gd name="T31" fmla="*/ 0 h 1600"/>
              <a:gd name="T32" fmla="*/ 11277 w 11520"/>
              <a:gd name="T33" fmla="*/ 20 h 1600"/>
              <a:gd name="T34" fmla="*/ 10235 w 11520"/>
              <a:gd name="T35" fmla="*/ 1600 h 1600"/>
              <a:gd name="T36" fmla="*/ 11520 w 11520"/>
              <a:gd name="T37" fmla="*/ 549 h 1600"/>
              <a:gd name="T38" fmla="*/ 5412 w 11520"/>
              <a:gd name="T39" fmla="*/ 1600 h 1600"/>
              <a:gd name="T40" fmla="*/ 11520 w 11520"/>
              <a:gd name="T41" fmla="*/ 703 h 1600"/>
              <a:gd name="T42" fmla="*/ 9429 w 11520"/>
              <a:gd name="T43" fmla="*/ 20 h 1600"/>
              <a:gd name="T44" fmla="*/ 9036 w 11520"/>
              <a:gd name="T45" fmla="*/ 1600 h 1600"/>
              <a:gd name="T46" fmla="*/ 10877 w 11520"/>
              <a:gd name="T47" fmla="*/ 20 h 1600"/>
              <a:gd name="T48" fmla="*/ 8826 w 11520"/>
              <a:gd name="T49" fmla="*/ 1600 h 1600"/>
              <a:gd name="T50" fmla="*/ 10038 w 11520"/>
              <a:gd name="T51" fmla="*/ 0 h 1600"/>
              <a:gd name="T52" fmla="*/ 10611 w 11520"/>
              <a:gd name="T53" fmla="*/ 20 h 1600"/>
              <a:gd name="T54" fmla="*/ 9435 w 11520"/>
              <a:gd name="T55" fmla="*/ 1600 h 1600"/>
              <a:gd name="T56" fmla="*/ 10211 w 11520"/>
              <a:gd name="T57" fmla="*/ 20 h 1600"/>
              <a:gd name="T58" fmla="*/ 8956 w 11520"/>
              <a:gd name="T59" fmla="*/ 1600 h 1600"/>
              <a:gd name="T60" fmla="*/ 1972 w 11520"/>
              <a:gd name="T61" fmla="*/ 0 h 1600"/>
              <a:gd name="T62" fmla="*/ 2145 w 11520"/>
              <a:gd name="T63" fmla="*/ 20 h 1600"/>
              <a:gd name="T64" fmla="*/ 966 w 11520"/>
              <a:gd name="T65" fmla="*/ 1600 h 1600"/>
              <a:gd name="T66" fmla="*/ 1612 w 11520"/>
              <a:gd name="T67" fmla="*/ 20 h 1600"/>
              <a:gd name="T68" fmla="*/ 2082 w 11520"/>
              <a:gd name="T69" fmla="*/ 1600 h 1600"/>
              <a:gd name="T70" fmla="*/ 3037 w 11520"/>
              <a:gd name="T71" fmla="*/ 0 h 1600"/>
              <a:gd name="T72" fmla="*/ 2678 w 11520"/>
              <a:gd name="T73" fmla="*/ 20 h 1600"/>
              <a:gd name="T74" fmla="*/ 0 w 11520"/>
              <a:gd name="T75" fmla="*/ 1021 h 1600"/>
              <a:gd name="T76" fmla="*/ 240 w 11520"/>
              <a:gd name="T77" fmla="*/ 0 h 1600"/>
              <a:gd name="T78" fmla="*/ 413 w 11520"/>
              <a:gd name="T79" fmla="*/ 20 h 1600"/>
              <a:gd name="T80" fmla="*/ 1039 w 11520"/>
              <a:gd name="T81" fmla="*/ 0 h 1600"/>
              <a:gd name="T82" fmla="*/ 1346 w 11520"/>
              <a:gd name="T83" fmla="*/ 20 h 1600"/>
              <a:gd name="T84" fmla="*/ 33 w 11520"/>
              <a:gd name="T85" fmla="*/ 1600 h 1600"/>
              <a:gd name="T86" fmla="*/ 1212 w 11520"/>
              <a:gd name="T87" fmla="*/ 20 h 1600"/>
              <a:gd name="T88" fmla="*/ 4346 w 11520"/>
              <a:gd name="T89" fmla="*/ 1600 h 1600"/>
              <a:gd name="T90" fmla="*/ 4769 w 11520"/>
              <a:gd name="T91" fmla="*/ 0 h 1600"/>
              <a:gd name="T92" fmla="*/ 5342 w 11520"/>
              <a:gd name="T93" fmla="*/ 20 h 1600"/>
              <a:gd name="T94" fmla="*/ 4163 w 11520"/>
              <a:gd name="T95" fmla="*/ 1600 h 1600"/>
              <a:gd name="T96" fmla="*/ 5475 w 11520"/>
              <a:gd name="T97" fmla="*/ 20 h 1600"/>
              <a:gd name="T98" fmla="*/ 2348 w 11520"/>
              <a:gd name="T99" fmla="*/ 1600 h 1600"/>
              <a:gd name="T100" fmla="*/ 5569 w 11520"/>
              <a:gd name="T101" fmla="*/ 0 h 1600"/>
              <a:gd name="T102" fmla="*/ 6008 w 11520"/>
              <a:gd name="T103" fmla="*/ 20 h 1600"/>
              <a:gd name="T104" fmla="*/ 2698 w 11520"/>
              <a:gd name="T105" fmla="*/ 1600 h 1600"/>
              <a:gd name="T106" fmla="*/ 4543 w 11520"/>
              <a:gd name="T107" fmla="*/ 20 h 1600"/>
              <a:gd name="T108" fmla="*/ 2481 w 11520"/>
              <a:gd name="T109" fmla="*/ 1600 h 1600"/>
              <a:gd name="T110" fmla="*/ 4236 w 11520"/>
              <a:gd name="T111" fmla="*/ 0 h 1600"/>
              <a:gd name="T112" fmla="*/ 4143 w 11520"/>
              <a:gd name="T113" fmla="*/ 20 h 1600"/>
              <a:gd name="T114" fmla="*/ 2964 w 11520"/>
              <a:gd name="T115" fmla="*/ 1600 h 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1520" h="1600">
                <a:moveTo>
                  <a:pt x="7537" y="1600"/>
                </a:moveTo>
                <a:lnTo>
                  <a:pt x="7487" y="1600"/>
                </a:lnTo>
                <a:lnTo>
                  <a:pt x="8359" y="0"/>
                </a:lnTo>
                <a:lnTo>
                  <a:pt x="8396" y="20"/>
                </a:lnTo>
                <a:lnTo>
                  <a:pt x="7537" y="1600"/>
                </a:lnTo>
                <a:close/>
                <a:moveTo>
                  <a:pt x="8526" y="20"/>
                </a:moveTo>
                <a:lnTo>
                  <a:pt x="8486" y="0"/>
                </a:lnTo>
                <a:lnTo>
                  <a:pt x="7617" y="1600"/>
                </a:lnTo>
                <a:lnTo>
                  <a:pt x="7663" y="1600"/>
                </a:lnTo>
                <a:lnTo>
                  <a:pt x="8526" y="20"/>
                </a:lnTo>
                <a:close/>
                <a:moveTo>
                  <a:pt x="8266" y="20"/>
                </a:moveTo>
                <a:lnTo>
                  <a:pt x="8230" y="0"/>
                </a:lnTo>
                <a:lnTo>
                  <a:pt x="7357" y="1600"/>
                </a:lnTo>
                <a:lnTo>
                  <a:pt x="7407" y="1600"/>
                </a:lnTo>
                <a:lnTo>
                  <a:pt x="8266" y="20"/>
                </a:lnTo>
                <a:close/>
                <a:moveTo>
                  <a:pt x="8140" y="20"/>
                </a:moveTo>
                <a:lnTo>
                  <a:pt x="8100" y="0"/>
                </a:lnTo>
                <a:lnTo>
                  <a:pt x="7227" y="1600"/>
                </a:lnTo>
                <a:lnTo>
                  <a:pt x="7277" y="1600"/>
                </a:lnTo>
                <a:lnTo>
                  <a:pt x="8140" y="20"/>
                </a:lnTo>
                <a:close/>
                <a:moveTo>
                  <a:pt x="8006" y="20"/>
                </a:moveTo>
                <a:lnTo>
                  <a:pt x="7966" y="0"/>
                </a:lnTo>
                <a:lnTo>
                  <a:pt x="7094" y="1600"/>
                </a:lnTo>
                <a:lnTo>
                  <a:pt x="7144" y="1600"/>
                </a:lnTo>
                <a:lnTo>
                  <a:pt x="8006" y="20"/>
                </a:lnTo>
                <a:close/>
                <a:moveTo>
                  <a:pt x="8782" y="20"/>
                </a:moveTo>
                <a:lnTo>
                  <a:pt x="8746" y="0"/>
                </a:lnTo>
                <a:lnTo>
                  <a:pt x="7873" y="1600"/>
                </a:lnTo>
                <a:lnTo>
                  <a:pt x="7923" y="1600"/>
                </a:lnTo>
                <a:lnTo>
                  <a:pt x="8782" y="20"/>
                </a:lnTo>
                <a:close/>
                <a:moveTo>
                  <a:pt x="9042" y="20"/>
                </a:moveTo>
                <a:lnTo>
                  <a:pt x="9002" y="0"/>
                </a:lnTo>
                <a:lnTo>
                  <a:pt x="8130" y="1600"/>
                </a:lnTo>
                <a:lnTo>
                  <a:pt x="8180" y="1600"/>
                </a:lnTo>
                <a:lnTo>
                  <a:pt x="9042" y="20"/>
                </a:lnTo>
                <a:close/>
                <a:moveTo>
                  <a:pt x="9169" y="20"/>
                </a:moveTo>
                <a:lnTo>
                  <a:pt x="9132" y="0"/>
                </a:lnTo>
                <a:lnTo>
                  <a:pt x="8260" y="1600"/>
                </a:lnTo>
                <a:lnTo>
                  <a:pt x="8310" y="1600"/>
                </a:lnTo>
                <a:lnTo>
                  <a:pt x="9169" y="20"/>
                </a:lnTo>
                <a:close/>
                <a:moveTo>
                  <a:pt x="8656" y="20"/>
                </a:moveTo>
                <a:lnTo>
                  <a:pt x="8616" y="0"/>
                </a:lnTo>
                <a:lnTo>
                  <a:pt x="7743" y="1600"/>
                </a:lnTo>
                <a:lnTo>
                  <a:pt x="7793" y="1600"/>
                </a:lnTo>
                <a:lnTo>
                  <a:pt x="8656" y="20"/>
                </a:lnTo>
                <a:close/>
                <a:moveTo>
                  <a:pt x="7873" y="20"/>
                </a:moveTo>
                <a:lnTo>
                  <a:pt x="7833" y="0"/>
                </a:lnTo>
                <a:lnTo>
                  <a:pt x="6961" y="1600"/>
                </a:lnTo>
                <a:lnTo>
                  <a:pt x="7011" y="1600"/>
                </a:lnTo>
                <a:lnTo>
                  <a:pt x="7873" y="20"/>
                </a:lnTo>
                <a:close/>
                <a:moveTo>
                  <a:pt x="8912" y="20"/>
                </a:moveTo>
                <a:lnTo>
                  <a:pt x="8876" y="0"/>
                </a:lnTo>
                <a:lnTo>
                  <a:pt x="8003" y="1600"/>
                </a:lnTo>
                <a:lnTo>
                  <a:pt x="8053" y="1600"/>
                </a:lnTo>
                <a:lnTo>
                  <a:pt x="8912" y="20"/>
                </a:lnTo>
                <a:close/>
                <a:moveTo>
                  <a:pt x="6541" y="20"/>
                </a:moveTo>
                <a:lnTo>
                  <a:pt x="6501" y="0"/>
                </a:lnTo>
                <a:lnTo>
                  <a:pt x="5628" y="1600"/>
                </a:lnTo>
                <a:lnTo>
                  <a:pt x="5678" y="1600"/>
                </a:lnTo>
                <a:lnTo>
                  <a:pt x="6541" y="20"/>
                </a:lnTo>
                <a:close/>
                <a:moveTo>
                  <a:pt x="6941" y="20"/>
                </a:moveTo>
                <a:lnTo>
                  <a:pt x="6901" y="0"/>
                </a:lnTo>
                <a:lnTo>
                  <a:pt x="6028" y="1600"/>
                </a:lnTo>
                <a:lnTo>
                  <a:pt x="6078" y="1600"/>
                </a:lnTo>
                <a:lnTo>
                  <a:pt x="6941" y="20"/>
                </a:lnTo>
                <a:close/>
                <a:moveTo>
                  <a:pt x="6807" y="20"/>
                </a:moveTo>
                <a:lnTo>
                  <a:pt x="6768" y="0"/>
                </a:lnTo>
                <a:lnTo>
                  <a:pt x="5895" y="1600"/>
                </a:lnTo>
                <a:lnTo>
                  <a:pt x="5945" y="1600"/>
                </a:lnTo>
                <a:lnTo>
                  <a:pt x="6807" y="20"/>
                </a:lnTo>
                <a:close/>
                <a:moveTo>
                  <a:pt x="6674" y="20"/>
                </a:moveTo>
                <a:lnTo>
                  <a:pt x="6634" y="0"/>
                </a:lnTo>
                <a:lnTo>
                  <a:pt x="5762" y="1600"/>
                </a:lnTo>
                <a:lnTo>
                  <a:pt x="5812" y="1600"/>
                </a:lnTo>
                <a:lnTo>
                  <a:pt x="6674" y="20"/>
                </a:lnTo>
                <a:close/>
                <a:moveTo>
                  <a:pt x="6408" y="20"/>
                </a:moveTo>
                <a:lnTo>
                  <a:pt x="6368" y="0"/>
                </a:lnTo>
                <a:lnTo>
                  <a:pt x="5495" y="1600"/>
                </a:lnTo>
                <a:lnTo>
                  <a:pt x="5545" y="1600"/>
                </a:lnTo>
                <a:lnTo>
                  <a:pt x="6408" y="20"/>
                </a:lnTo>
                <a:close/>
                <a:moveTo>
                  <a:pt x="9299" y="20"/>
                </a:moveTo>
                <a:lnTo>
                  <a:pt x="9262" y="0"/>
                </a:lnTo>
                <a:lnTo>
                  <a:pt x="8389" y="1600"/>
                </a:lnTo>
                <a:lnTo>
                  <a:pt x="8439" y="1600"/>
                </a:lnTo>
                <a:lnTo>
                  <a:pt x="9299" y="20"/>
                </a:lnTo>
                <a:close/>
                <a:moveTo>
                  <a:pt x="7074" y="20"/>
                </a:moveTo>
                <a:lnTo>
                  <a:pt x="7034" y="0"/>
                </a:lnTo>
                <a:lnTo>
                  <a:pt x="6161" y="1600"/>
                </a:lnTo>
                <a:lnTo>
                  <a:pt x="6211" y="1600"/>
                </a:lnTo>
                <a:lnTo>
                  <a:pt x="7074" y="20"/>
                </a:lnTo>
                <a:close/>
                <a:moveTo>
                  <a:pt x="7740" y="20"/>
                </a:moveTo>
                <a:lnTo>
                  <a:pt x="7700" y="0"/>
                </a:lnTo>
                <a:lnTo>
                  <a:pt x="6827" y="1600"/>
                </a:lnTo>
                <a:lnTo>
                  <a:pt x="6877" y="1600"/>
                </a:lnTo>
                <a:lnTo>
                  <a:pt x="7740" y="20"/>
                </a:lnTo>
                <a:close/>
                <a:moveTo>
                  <a:pt x="7607" y="20"/>
                </a:moveTo>
                <a:lnTo>
                  <a:pt x="7567" y="0"/>
                </a:lnTo>
                <a:lnTo>
                  <a:pt x="6694" y="1600"/>
                </a:lnTo>
                <a:lnTo>
                  <a:pt x="6744" y="1600"/>
                </a:lnTo>
                <a:lnTo>
                  <a:pt x="7607" y="20"/>
                </a:lnTo>
                <a:close/>
                <a:moveTo>
                  <a:pt x="7474" y="20"/>
                </a:moveTo>
                <a:lnTo>
                  <a:pt x="7434" y="0"/>
                </a:lnTo>
                <a:lnTo>
                  <a:pt x="6561" y="1600"/>
                </a:lnTo>
                <a:lnTo>
                  <a:pt x="6611" y="1600"/>
                </a:lnTo>
                <a:lnTo>
                  <a:pt x="7474" y="20"/>
                </a:lnTo>
                <a:close/>
                <a:moveTo>
                  <a:pt x="7207" y="20"/>
                </a:moveTo>
                <a:lnTo>
                  <a:pt x="7167" y="0"/>
                </a:lnTo>
                <a:lnTo>
                  <a:pt x="6295" y="1600"/>
                </a:lnTo>
                <a:lnTo>
                  <a:pt x="6345" y="1600"/>
                </a:lnTo>
                <a:lnTo>
                  <a:pt x="7207" y="20"/>
                </a:lnTo>
                <a:close/>
                <a:moveTo>
                  <a:pt x="7340" y="20"/>
                </a:moveTo>
                <a:lnTo>
                  <a:pt x="7300" y="0"/>
                </a:lnTo>
                <a:lnTo>
                  <a:pt x="6428" y="1600"/>
                </a:lnTo>
                <a:lnTo>
                  <a:pt x="6478" y="1600"/>
                </a:lnTo>
                <a:lnTo>
                  <a:pt x="7340" y="20"/>
                </a:lnTo>
                <a:close/>
                <a:moveTo>
                  <a:pt x="11011" y="20"/>
                </a:moveTo>
                <a:lnTo>
                  <a:pt x="10971" y="0"/>
                </a:lnTo>
                <a:lnTo>
                  <a:pt x="10101" y="1600"/>
                </a:lnTo>
                <a:lnTo>
                  <a:pt x="10148" y="1600"/>
                </a:lnTo>
                <a:lnTo>
                  <a:pt x="11011" y="20"/>
                </a:lnTo>
                <a:close/>
                <a:moveTo>
                  <a:pt x="11410" y="20"/>
                </a:moveTo>
                <a:lnTo>
                  <a:pt x="11370" y="0"/>
                </a:lnTo>
                <a:lnTo>
                  <a:pt x="10501" y="1600"/>
                </a:lnTo>
                <a:lnTo>
                  <a:pt x="10548" y="1600"/>
                </a:lnTo>
                <a:lnTo>
                  <a:pt x="11410" y="20"/>
                </a:lnTo>
                <a:close/>
                <a:moveTo>
                  <a:pt x="11520" y="60"/>
                </a:moveTo>
                <a:lnTo>
                  <a:pt x="11520" y="7"/>
                </a:lnTo>
                <a:lnTo>
                  <a:pt x="11503" y="0"/>
                </a:lnTo>
                <a:lnTo>
                  <a:pt x="10634" y="1600"/>
                </a:lnTo>
                <a:lnTo>
                  <a:pt x="10681" y="1600"/>
                </a:lnTo>
                <a:lnTo>
                  <a:pt x="11520" y="60"/>
                </a:lnTo>
                <a:close/>
                <a:moveTo>
                  <a:pt x="11277" y="20"/>
                </a:moveTo>
                <a:lnTo>
                  <a:pt x="11237" y="0"/>
                </a:lnTo>
                <a:lnTo>
                  <a:pt x="10368" y="1600"/>
                </a:lnTo>
                <a:lnTo>
                  <a:pt x="10414" y="1600"/>
                </a:lnTo>
                <a:lnTo>
                  <a:pt x="11277" y="20"/>
                </a:lnTo>
                <a:close/>
                <a:moveTo>
                  <a:pt x="11520" y="305"/>
                </a:moveTo>
                <a:lnTo>
                  <a:pt x="11520" y="214"/>
                </a:lnTo>
                <a:lnTo>
                  <a:pt x="10767" y="1600"/>
                </a:lnTo>
                <a:lnTo>
                  <a:pt x="10814" y="1600"/>
                </a:lnTo>
                <a:lnTo>
                  <a:pt x="11520" y="305"/>
                </a:lnTo>
                <a:close/>
                <a:moveTo>
                  <a:pt x="11144" y="20"/>
                </a:moveTo>
                <a:lnTo>
                  <a:pt x="11104" y="0"/>
                </a:lnTo>
                <a:lnTo>
                  <a:pt x="10235" y="1600"/>
                </a:lnTo>
                <a:lnTo>
                  <a:pt x="10281" y="1600"/>
                </a:lnTo>
                <a:lnTo>
                  <a:pt x="11144" y="20"/>
                </a:lnTo>
                <a:close/>
                <a:moveTo>
                  <a:pt x="11520" y="1520"/>
                </a:moveTo>
                <a:lnTo>
                  <a:pt x="11520" y="1429"/>
                </a:lnTo>
                <a:lnTo>
                  <a:pt x="11427" y="1600"/>
                </a:lnTo>
                <a:lnTo>
                  <a:pt x="11477" y="1600"/>
                </a:lnTo>
                <a:lnTo>
                  <a:pt x="11520" y="1520"/>
                </a:lnTo>
                <a:close/>
                <a:moveTo>
                  <a:pt x="11520" y="549"/>
                </a:moveTo>
                <a:lnTo>
                  <a:pt x="11520" y="459"/>
                </a:lnTo>
                <a:lnTo>
                  <a:pt x="10901" y="1600"/>
                </a:lnTo>
                <a:lnTo>
                  <a:pt x="10947" y="1600"/>
                </a:lnTo>
                <a:lnTo>
                  <a:pt x="11520" y="549"/>
                </a:lnTo>
                <a:close/>
                <a:moveTo>
                  <a:pt x="6275" y="20"/>
                </a:moveTo>
                <a:lnTo>
                  <a:pt x="6235" y="0"/>
                </a:lnTo>
                <a:lnTo>
                  <a:pt x="5362" y="1600"/>
                </a:lnTo>
                <a:lnTo>
                  <a:pt x="5412" y="1600"/>
                </a:lnTo>
                <a:lnTo>
                  <a:pt x="6275" y="20"/>
                </a:lnTo>
                <a:close/>
                <a:moveTo>
                  <a:pt x="11520" y="1282"/>
                </a:moveTo>
                <a:lnTo>
                  <a:pt x="11520" y="1192"/>
                </a:lnTo>
                <a:lnTo>
                  <a:pt x="11300" y="1600"/>
                </a:lnTo>
                <a:lnTo>
                  <a:pt x="11347" y="1600"/>
                </a:lnTo>
                <a:lnTo>
                  <a:pt x="11520" y="1282"/>
                </a:lnTo>
                <a:close/>
                <a:moveTo>
                  <a:pt x="11520" y="793"/>
                </a:moveTo>
                <a:lnTo>
                  <a:pt x="11520" y="703"/>
                </a:lnTo>
                <a:lnTo>
                  <a:pt x="11034" y="1600"/>
                </a:lnTo>
                <a:lnTo>
                  <a:pt x="11080" y="1600"/>
                </a:lnTo>
                <a:lnTo>
                  <a:pt x="11520" y="793"/>
                </a:lnTo>
                <a:close/>
                <a:moveTo>
                  <a:pt x="9429" y="20"/>
                </a:moveTo>
                <a:lnTo>
                  <a:pt x="9392" y="0"/>
                </a:lnTo>
                <a:lnTo>
                  <a:pt x="8519" y="1600"/>
                </a:lnTo>
                <a:lnTo>
                  <a:pt x="8566" y="1600"/>
                </a:lnTo>
                <a:lnTo>
                  <a:pt x="9429" y="20"/>
                </a:lnTo>
                <a:close/>
                <a:moveTo>
                  <a:pt x="11520" y="1038"/>
                </a:moveTo>
                <a:lnTo>
                  <a:pt x="11520" y="947"/>
                </a:lnTo>
                <a:lnTo>
                  <a:pt x="11167" y="1600"/>
                </a:lnTo>
                <a:lnTo>
                  <a:pt x="11214" y="1600"/>
                </a:lnTo>
                <a:lnTo>
                  <a:pt x="11520" y="1038"/>
                </a:lnTo>
                <a:close/>
                <a:moveTo>
                  <a:pt x="9945" y="20"/>
                </a:moveTo>
                <a:lnTo>
                  <a:pt x="9905" y="0"/>
                </a:lnTo>
                <a:lnTo>
                  <a:pt x="9036" y="1600"/>
                </a:lnTo>
                <a:lnTo>
                  <a:pt x="9082" y="1600"/>
                </a:lnTo>
                <a:lnTo>
                  <a:pt x="9945" y="20"/>
                </a:lnTo>
                <a:close/>
                <a:moveTo>
                  <a:pt x="107" y="0"/>
                </a:moveTo>
                <a:lnTo>
                  <a:pt x="0" y="197"/>
                </a:lnTo>
                <a:lnTo>
                  <a:pt x="0" y="288"/>
                </a:lnTo>
                <a:lnTo>
                  <a:pt x="147" y="20"/>
                </a:lnTo>
                <a:lnTo>
                  <a:pt x="107" y="0"/>
                </a:lnTo>
                <a:close/>
                <a:moveTo>
                  <a:pt x="10877" y="20"/>
                </a:moveTo>
                <a:lnTo>
                  <a:pt x="10837" y="0"/>
                </a:lnTo>
                <a:lnTo>
                  <a:pt x="9968" y="1600"/>
                </a:lnTo>
                <a:lnTo>
                  <a:pt x="10015" y="1600"/>
                </a:lnTo>
                <a:lnTo>
                  <a:pt x="10877" y="20"/>
                </a:lnTo>
                <a:close/>
                <a:moveTo>
                  <a:pt x="9685" y="20"/>
                </a:moveTo>
                <a:lnTo>
                  <a:pt x="9648" y="0"/>
                </a:lnTo>
                <a:lnTo>
                  <a:pt x="8776" y="1600"/>
                </a:lnTo>
                <a:lnTo>
                  <a:pt x="8826" y="1600"/>
                </a:lnTo>
                <a:lnTo>
                  <a:pt x="9685" y="20"/>
                </a:lnTo>
                <a:close/>
                <a:moveTo>
                  <a:pt x="9558" y="20"/>
                </a:moveTo>
                <a:lnTo>
                  <a:pt x="9518" y="0"/>
                </a:lnTo>
                <a:lnTo>
                  <a:pt x="8646" y="1600"/>
                </a:lnTo>
                <a:lnTo>
                  <a:pt x="8696" y="1600"/>
                </a:lnTo>
                <a:lnTo>
                  <a:pt x="9558" y="20"/>
                </a:lnTo>
                <a:close/>
                <a:moveTo>
                  <a:pt x="10078" y="20"/>
                </a:moveTo>
                <a:lnTo>
                  <a:pt x="10038" y="0"/>
                </a:lnTo>
                <a:lnTo>
                  <a:pt x="9169" y="1600"/>
                </a:lnTo>
                <a:lnTo>
                  <a:pt x="9215" y="1600"/>
                </a:lnTo>
                <a:lnTo>
                  <a:pt x="10078" y="20"/>
                </a:lnTo>
                <a:close/>
                <a:moveTo>
                  <a:pt x="10611" y="20"/>
                </a:moveTo>
                <a:lnTo>
                  <a:pt x="10571" y="0"/>
                </a:lnTo>
                <a:lnTo>
                  <a:pt x="9702" y="1600"/>
                </a:lnTo>
                <a:lnTo>
                  <a:pt x="9748" y="1600"/>
                </a:lnTo>
                <a:lnTo>
                  <a:pt x="10611" y="20"/>
                </a:lnTo>
                <a:close/>
                <a:moveTo>
                  <a:pt x="10744" y="20"/>
                </a:moveTo>
                <a:lnTo>
                  <a:pt x="10704" y="0"/>
                </a:lnTo>
                <a:lnTo>
                  <a:pt x="9835" y="1600"/>
                </a:lnTo>
                <a:lnTo>
                  <a:pt x="9881" y="1600"/>
                </a:lnTo>
                <a:lnTo>
                  <a:pt x="10744" y="20"/>
                </a:lnTo>
                <a:close/>
                <a:moveTo>
                  <a:pt x="10344" y="20"/>
                </a:moveTo>
                <a:lnTo>
                  <a:pt x="10304" y="0"/>
                </a:lnTo>
                <a:lnTo>
                  <a:pt x="9435" y="1600"/>
                </a:lnTo>
                <a:lnTo>
                  <a:pt x="9482" y="1600"/>
                </a:lnTo>
                <a:lnTo>
                  <a:pt x="10344" y="20"/>
                </a:lnTo>
                <a:close/>
                <a:moveTo>
                  <a:pt x="10478" y="20"/>
                </a:moveTo>
                <a:lnTo>
                  <a:pt x="10438" y="0"/>
                </a:lnTo>
                <a:lnTo>
                  <a:pt x="9568" y="1600"/>
                </a:lnTo>
                <a:lnTo>
                  <a:pt x="9615" y="1600"/>
                </a:lnTo>
                <a:lnTo>
                  <a:pt x="10478" y="20"/>
                </a:lnTo>
                <a:close/>
                <a:moveTo>
                  <a:pt x="10211" y="20"/>
                </a:moveTo>
                <a:lnTo>
                  <a:pt x="10171" y="0"/>
                </a:lnTo>
                <a:lnTo>
                  <a:pt x="9302" y="1600"/>
                </a:lnTo>
                <a:lnTo>
                  <a:pt x="9349" y="1600"/>
                </a:lnTo>
                <a:lnTo>
                  <a:pt x="10211" y="20"/>
                </a:lnTo>
                <a:close/>
                <a:moveTo>
                  <a:pt x="9815" y="20"/>
                </a:moveTo>
                <a:lnTo>
                  <a:pt x="9778" y="0"/>
                </a:lnTo>
                <a:lnTo>
                  <a:pt x="8906" y="1600"/>
                </a:lnTo>
                <a:lnTo>
                  <a:pt x="8956" y="1600"/>
                </a:lnTo>
                <a:lnTo>
                  <a:pt x="9815" y="20"/>
                </a:lnTo>
                <a:close/>
                <a:moveTo>
                  <a:pt x="2278" y="20"/>
                </a:moveTo>
                <a:lnTo>
                  <a:pt x="2238" y="0"/>
                </a:lnTo>
                <a:lnTo>
                  <a:pt x="1365" y="1600"/>
                </a:lnTo>
                <a:lnTo>
                  <a:pt x="1415" y="1600"/>
                </a:lnTo>
                <a:lnTo>
                  <a:pt x="2278" y="20"/>
                </a:lnTo>
                <a:close/>
                <a:moveTo>
                  <a:pt x="2012" y="20"/>
                </a:moveTo>
                <a:lnTo>
                  <a:pt x="1972" y="0"/>
                </a:lnTo>
                <a:lnTo>
                  <a:pt x="1099" y="1600"/>
                </a:lnTo>
                <a:lnTo>
                  <a:pt x="1149" y="1600"/>
                </a:lnTo>
                <a:lnTo>
                  <a:pt x="2012" y="20"/>
                </a:lnTo>
                <a:close/>
                <a:moveTo>
                  <a:pt x="2145" y="20"/>
                </a:moveTo>
                <a:lnTo>
                  <a:pt x="2105" y="0"/>
                </a:lnTo>
                <a:lnTo>
                  <a:pt x="1232" y="1600"/>
                </a:lnTo>
                <a:lnTo>
                  <a:pt x="1282" y="1600"/>
                </a:lnTo>
                <a:lnTo>
                  <a:pt x="2145" y="20"/>
                </a:lnTo>
                <a:close/>
                <a:moveTo>
                  <a:pt x="1745" y="20"/>
                </a:moveTo>
                <a:lnTo>
                  <a:pt x="1705" y="0"/>
                </a:lnTo>
                <a:lnTo>
                  <a:pt x="833" y="1600"/>
                </a:lnTo>
                <a:lnTo>
                  <a:pt x="883" y="1600"/>
                </a:lnTo>
                <a:lnTo>
                  <a:pt x="1745" y="20"/>
                </a:lnTo>
                <a:close/>
                <a:moveTo>
                  <a:pt x="1878" y="20"/>
                </a:moveTo>
                <a:lnTo>
                  <a:pt x="1838" y="0"/>
                </a:lnTo>
                <a:lnTo>
                  <a:pt x="966" y="1600"/>
                </a:lnTo>
                <a:lnTo>
                  <a:pt x="1016" y="1600"/>
                </a:lnTo>
                <a:lnTo>
                  <a:pt x="1878" y="20"/>
                </a:lnTo>
                <a:close/>
                <a:moveTo>
                  <a:pt x="2411" y="20"/>
                </a:moveTo>
                <a:lnTo>
                  <a:pt x="2371" y="0"/>
                </a:lnTo>
                <a:lnTo>
                  <a:pt x="1499" y="1600"/>
                </a:lnTo>
                <a:lnTo>
                  <a:pt x="1549" y="1600"/>
                </a:lnTo>
                <a:lnTo>
                  <a:pt x="2411" y="20"/>
                </a:lnTo>
                <a:close/>
                <a:moveTo>
                  <a:pt x="1612" y="20"/>
                </a:moveTo>
                <a:lnTo>
                  <a:pt x="1572" y="0"/>
                </a:lnTo>
                <a:lnTo>
                  <a:pt x="699" y="1600"/>
                </a:lnTo>
                <a:lnTo>
                  <a:pt x="749" y="1600"/>
                </a:lnTo>
                <a:lnTo>
                  <a:pt x="1612" y="20"/>
                </a:lnTo>
                <a:close/>
                <a:moveTo>
                  <a:pt x="2944" y="20"/>
                </a:moveTo>
                <a:lnTo>
                  <a:pt x="2904" y="0"/>
                </a:lnTo>
                <a:lnTo>
                  <a:pt x="2032" y="1600"/>
                </a:lnTo>
                <a:lnTo>
                  <a:pt x="2082" y="1600"/>
                </a:lnTo>
                <a:lnTo>
                  <a:pt x="2944" y="20"/>
                </a:lnTo>
                <a:close/>
                <a:moveTo>
                  <a:pt x="2811" y="20"/>
                </a:moveTo>
                <a:lnTo>
                  <a:pt x="2771" y="0"/>
                </a:lnTo>
                <a:lnTo>
                  <a:pt x="1898" y="1600"/>
                </a:lnTo>
                <a:lnTo>
                  <a:pt x="1948" y="1600"/>
                </a:lnTo>
                <a:lnTo>
                  <a:pt x="2811" y="20"/>
                </a:lnTo>
                <a:close/>
                <a:moveTo>
                  <a:pt x="3077" y="20"/>
                </a:moveTo>
                <a:lnTo>
                  <a:pt x="3037" y="0"/>
                </a:lnTo>
                <a:lnTo>
                  <a:pt x="2165" y="1600"/>
                </a:lnTo>
                <a:lnTo>
                  <a:pt x="2215" y="1600"/>
                </a:lnTo>
                <a:lnTo>
                  <a:pt x="3077" y="20"/>
                </a:lnTo>
                <a:close/>
                <a:moveTo>
                  <a:pt x="2678" y="20"/>
                </a:moveTo>
                <a:lnTo>
                  <a:pt x="2638" y="0"/>
                </a:lnTo>
                <a:lnTo>
                  <a:pt x="1765" y="1600"/>
                </a:lnTo>
                <a:lnTo>
                  <a:pt x="1815" y="1600"/>
                </a:lnTo>
                <a:lnTo>
                  <a:pt x="2678" y="20"/>
                </a:lnTo>
                <a:close/>
                <a:moveTo>
                  <a:pt x="2544" y="20"/>
                </a:moveTo>
                <a:lnTo>
                  <a:pt x="2505" y="0"/>
                </a:lnTo>
                <a:lnTo>
                  <a:pt x="1632" y="1600"/>
                </a:lnTo>
                <a:lnTo>
                  <a:pt x="1682" y="1600"/>
                </a:lnTo>
                <a:lnTo>
                  <a:pt x="2544" y="20"/>
                </a:lnTo>
                <a:close/>
                <a:moveTo>
                  <a:pt x="506" y="0"/>
                </a:moveTo>
                <a:lnTo>
                  <a:pt x="0" y="931"/>
                </a:lnTo>
                <a:lnTo>
                  <a:pt x="0" y="1021"/>
                </a:lnTo>
                <a:lnTo>
                  <a:pt x="546" y="20"/>
                </a:lnTo>
                <a:lnTo>
                  <a:pt x="506" y="0"/>
                </a:lnTo>
                <a:close/>
                <a:moveTo>
                  <a:pt x="639" y="0"/>
                </a:moveTo>
                <a:lnTo>
                  <a:pt x="0" y="1175"/>
                </a:lnTo>
                <a:lnTo>
                  <a:pt x="0" y="1265"/>
                </a:lnTo>
                <a:lnTo>
                  <a:pt x="679" y="20"/>
                </a:lnTo>
                <a:lnTo>
                  <a:pt x="639" y="0"/>
                </a:lnTo>
                <a:close/>
                <a:moveTo>
                  <a:pt x="240" y="0"/>
                </a:moveTo>
                <a:lnTo>
                  <a:pt x="0" y="442"/>
                </a:lnTo>
                <a:lnTo>
                  <a:pt x="0" y="532"/>
                </a:lnTo>
                <a:lnTo>
                  <a:pt x="280" y="20"/>
                </a:lnTo>
                <a:lnTo>
                  <a:pt x="240" y="0"/>
                </a:lnTo>
                <a:close/>
                <a:moveTo>
                  <a:pt x="373" y="0"/>
                </a:moveTo>
                <a:lnTo>
                  <a:pt x="0" y="686"/>
                </a:lnTo>
                <a:lnTo>
                  <a:pt x="0" y="777"/>
                </a:lnTo>
                <a:lnTo>
                  <a:pt x="413" y="20"/>
                </a:lnTo>
                <a:lnTo>
                  <a:pt x="373" y="0"/>
                </a:lnTo>
                <a:close/>
                <a:moveTo>
                  <a:pt x="773" y="0"/>
                </a:moveTo>
                <a:lnTo>
                  <a:pt x="0" y="1419"/>
                </a:lnTo>
                <a:lnTo>
                  <a:pt x="0" y="1510"/>
                </a:lnTo>
                <a:lnTo>
                  <a:pt x="813" y="20"/>
                </a:lnTo>
                <a:lnTo>
                  <a:pt x="773" y="0"/>
                </a:lnTo>
                <a:close/>
                <a:moveTo>
                  <a:pt x="1079" y="20"/>
                </a:moveTo>
                <a:lnTo>
                  <a:pt x="1039" y="0"/>
                </a:lnTo>
                <a:lnTo>
                  <a:pt x="167" y="1600"/>
                </a:lnTo>
                <a:lnTo>
                  <a:pt x="216" y="1600"/>
                </a:lnTo>
                <a:lnTo>
                  <a:pt x="1079" y="20"/>
                </a:lnTo>
                <a:close/>
                <a:moveTo>
                  <a:pt x="1346" y="20"/>
                </a:moveTo>
                <a:lnTo>
                  <a:pt x="1306" y="0"/>
                </a:lnTo>
                <a:lnTo>
                  <a:pt x="433" y="1600"/>
                </a:lnTo>
                <a:lnTo>
                  <a:pt x="483" y="1600"/>
                </a:lnTo>
                <a:lnTo>
                  <a:pt x="1346" y="20"/>
                </a:lnTo>
                <a:close/>
                <a:moveTo>
                  <a:pt x="6141" y="20"/>
                </a:moveTo>
                <a:lnTo>
                  <a:pt x="6101" y="0"/>
                </a:lnTo>
                <a:lnTo>
                  <a:pt x="5229" y="1600"/>
                </a:lnTo>
                <a:lnTo>
                  <a:pt x="5279" y="1600"/>
                </a:lnTo>
                <a:lnTo>
                  <a:pt x="6141" y="20"/>
                </a:lnTo>
                <a:close/>
                <a:moveTo>
                  <a:pt x="946" y="20"/>
                </a:moveTo>
                <a:lnTo>
                  <a:pt x="906" y="0"/>
                </a:lnTo>
                <a:lnTo>
                  <a:pt x="33" y="1600"/>
                </a:lnTo>
                <a:lnTo>
                  <a:pt x="83" y="1600"/>
                </a:lnTo>
                <a:lnTo>
                  <a:pt x="946" y="20"/>
                </a:lnTo>
                <a:close/>
                <a:moveTo>
                  <a:pt x="1479" y="20"/>
                </a:moveTo>
                <a:lnTo>
                  <a:pt x="1439" y="0"/>
                </a:lnTo>
                <a:lnTo>
                  <a:pt x="566" y="1600"/>
                </a:lnTo>
                <a:lnTo>
                  <a:pt x="616" y="1600"/>
                </a:lnTo>
                <a:lnTo>
                  <a:pt x="1479" y="20"/>
                </a:lnTo>
                <a:close/>
                <a:moveTo>
                  <a:pt x="1212" y="20"/>
                </a:moveTo>
                <a:lnTo>
                  <a:pt x="1172" y="0"/>
                </a:lnTo>
                <a:lnTo>
                  <a:pt x="300" y="1600"/>
                </a:lnTo>
                <a:lnTo>
                  <a:pt x="350" y="1600"/>
                </a:lnTo>
                <a:lnTo>
                  <a:pt x="1212" y="20"/>
                </a:lnTo>
                <a:close/>
                <a:moveTo>
                  <a:pt x="5209" y="20"/>
                </a:moveTo>
                <a:lnTo>
                  <a:pt x="5169" y="0"/>
                </a:lnTo>
                <a:lnTo>
                  <a:pt x="4296" y="1600"/>
                </a:lnTo>
                <a:lnTo>
                  <a:pt x="4346" y="1600"/>
                </a:lnTo>
                <a:lnTo>
                  <a:pt x="5209" y="20"/>
                </a:lnTo>
                <a:close/>
                <a:moveTo>
                  <a:pt x="4676" y="20"/>
                </a:moveTo>
                <a:lnTo>
                  <a:pt x="4636" y="0"/>
                </a:lnTo>
                <a:lnTo>
                  <a:pt x="3763" y="1600"/>
                </a:lnTo>
                <a:lnTo>
                  <a:pt x="3813" y="1600"/>
                </a:lnTo>
                <a:lnTo>
                  <a:pt x="4676" y="20"/>
                </a:lnTo>
                <a:close/>
                <a:moveTo>
                  <a:pt x="4809" y="20"/>
                </a:moveTo>
                <a:lnTo>
                  <a:pt x="4769" y="0"/>
                </a:lnTo>
                <a:lnTo>
                  <a:pt x="3897" y="1600"/>
                </a:lnTo>
                <a:lnTo>
                  <a:pt x="3947" y="1600"/>
                </a:lnTo>
                <a:lnTo>
                  <a:pt x="4809" y="20"/>
                </a:lnTo>
                <a:close/>
                <a:moveTo>
                  <a:pt x="5342" y="20"/>
                </a:moveTo>
                <a:lnTo>
                  <a:pt x="5302" y="0"/>
                </a:lnTo>
                <a:lnTo>
                  <a:pt x="4430" y="1600"/>
                </a:lnTo>
                <a:lnTo>
                  <a:pt x="4479" y="1600"/>
                </a:lnTo>
                <a:lnTo>
                  <a:pt x="5342" y="20"/>
                </a:lnTo>
                <a:close/>
                <a:moveTo>
                  <a:pt x="4942" y="20"/>
                </a:moveTo>
                <a:lnTo>
                  <a:pt x="4902" y="0"/>
                </a:lnTo>
                <a:lnTo>
                  <a:pt x="4030" y="1600"/>
                </a:lnTo>
                <a:lnTo>
                  <a:pt x="4080" y="1600"/>
                </a:lnTo>
                <a:lnTo>
                  <a:pt x="4942" y="20"/>
                </a:lnTo>
                <a:close/>
                <a:moveTo>
                  <a:pt x="5076" y="20"/>
                </a:moveTo>
                <a:lnTo>
                  <a:pt x="5036" y="0"/>
                </a:lnTo>
                <a:lnTo>
                  <a:pt x="4163" y="1600"/>
                </a:lnTo>
                <a:lnTo>
                  <a:pt x="4213" y="1600"/>
                </a:lnTo>
                <a:lnTo>
                  <a:pt x="5076" y="20"/>
                </a:lnTo>
                <a:close/>
                <a:moveTo>
                  <a:pt x="5875" y="20"/>
                </a:moveTo>
                <a:lnTo>
                  <a:pt x="5835" y="0"/>
                </a:lnTo>
                <a:lnTo>
                  <a:pt x="4962" y="1600"/>
                </a:lnTo>
                <a:lnTo>
                  <a:pt x="5012" y="1600"/>
                </a:lnTo>
                <a:lnTo>
                  <a:pt x="5875" y="20"/>
                </a:lnTo>
                <a:close/>
                <a:moveTo>
                  <a:pt x="5475" y="20"/>
                </a:moveTo>
                <a:lnTo>
                  <a:pt x="5435" y="0"/>
                </a:lnTo>
                <a:lnTo>
                  <a:pt x="4563" y="1600"/>
                </a:lnTo>
                <a:lnTo>
                  <a:pt x="4613" y="1600"/>
                </a:lnTo>
                <a:lnTo>
                  <a:pt x="5475" y="20"/>
                </a:lnTo>
                <a:close/>
                <a:moveTo>
                  <a:pt x="3211" y="20"/>
                </a:moveTo>
                <a:lnTo>
                  <a:pt x="3171" y="0"/>
                </a:lnTo>
                <a:lnTo>
                  <a:pt x="2298" y="1600"/>
                </a:lnTo>
                <a:lnTo>
                  <a:pt x="2348" y="1600"/>
                </a:lnTo>
                <a:lnTo>
                  <a:pt x="3211" y="20"/>
                </a:lnTo>
                <a:close/>
                <a:moveTo>
                  <a:pt x="5742" y="20"/>
                </a:moveTo>
                <a:lnTo>
                  <a:pt x="5702" y="0"/>
                </a:lnTo>
                <a:lnTo>
                  <a:pt x="4829" y="1600"/>
                </a:lnTo>
                <a:lnTo>
                  <a:pt x="4879" y="1600"/>
                </a:lnTo>
                <a:lnTo>
                  <a:pt x="5742" y="20"/>
                </a:lnTo>
                <a:close/>
                <a:moveTo>
                  <a:pt x="5609" y="20"/>
                </a:moveTo>
                <a:lnTo>
                  <a:pt x="5569" y="0"/>
                </a:lnTo>
                <a:lnTo>
                  <a:pt x="4696" y="1600"/>
                </a:lnTo>
                <a:lnTo>
                  <a:pt x="4746" y="1600"/>
                </a:lnTo>
                <a:lnTo>
                  <a:pt x="5609" y="20"/>
                </a:lnTo>
                <a:close/>
                <a:moveTo>
                  <a:pt x="6008" y="20"/>
                </a:moveTo>
                <a:lnTo>
                  <a:pt x="5968" y="0"/>
                </a:lnTo>
                <a:lnTo>
                  <a:pt x="5096" y="1600"/>
                </a:lnTo>
                <a:lnTo>
                  <a:pt x="5146" y="1600"/>
                </a:lnTo>
                <a:lnTo>
                  <a:pt x="6008" y="20"/>
                </a:lnTo>
                <a:close/>
                <a:moveTo>
                  <a:pt x="3477" y="20"/>
                </a:moveTo>
                <a:lnTo>
                  <a:pt x="3437" y="0"/>
                </a:lnTo>
                <a:lnTo>
                  <a:pt x="2564" y="1600"/>
                </a:lnTo>
                <a:lnTo>
                  <a:pt x="2614" y="1600"/>
                </a:lnTo>
                <a:lnTo>
                  <a:pt x="3477" y="20"/>
                </a:lnTo>
                <a:close/>
                <a:moveTo>
                  <a:pt x="3610" y="20"/>
                </a:moveTo>
                <a:lnTo>
                  <a:pt x="3570" y="0"/>
                </a:lnTo>
                <a:lnTo>
                  <a:pt x="2698" y="1600"/>
                </a:lnTo>
                <a:lnTo>
                  <a:pt x="2748" y="1600"/>
                </a:lnTo>
                <a:lnTo>
                  <a:pt x="3610" y="20"/>
                </a:lnTo>
                <a:close/>
                <a:moveTo>
                  <a:pt x="3743" y="20"/>
                </a:moveTo>
                <a:lnTo>
                  <a:pt x="3703" y="0"/>
                </a:lnTo>
                <a:lnTo>
                  <a:pt x="2831" y="1600"/>
                </a:lnTo>
                <a:lnTo>
                  <a:pt x="2881" y="1600"/>
                </a:lnTo>
                <a:lnTo>
                  <a:pt x="3743" y="20"/>
                </a:lnTo>
                <a:close/>
                <a:moveTo>
                  <a:pt x="4543" y="20"/>
                </a:moveTo>
                <a:lnTo>
                  <a:pt x="4503" y="0"/>
                </a:lnTo>
                <a:lnTo>
                  <a:pt x="3630" y="1600"/>
                </a:lnTo>
                <a:lnTo>
                  <a:pt x="3680" y="1600"/>
                </a:lnTo>
                <a:lnTo>
                  <a:pt x="4543" y="20"/>
                </a:lnTo>
                <a:close/>
                <a:moveTo>
                  <a:pt x="3344" y="20"/>
                </a:moveTo>
                <a:lnTo>
                  <a:pt x="3304" y="0"/>
                </a:lnTo>
                <a:lnTo>
                  <a:pt x="2431" y="1600"/>
                </a:lnTo>
                <a:lnTo>
                  <a:pt x="2481" y="1600"/>
                </a:lnTo>
                <a:lnTo>
                  <a:pt x="3344" y="20"/>
                </a:lnTo>
                <a:close/>
                <a:moveTo>
                  <a:pt x="4010" y="20"/>
                </a:moveTo>
                <a:lnTo>
                  <a:pt x="3970" y="0"/>
                </a:lnTo>
                <a:lnTo>
                  <a:pt x="3097" y="1600"/>
                </a:lnTo>
                <a:lnTo>
                  <a:pt x="3147" y="1600"/>
                </a:lnTo>
                <a:lnTo>
                  <a:pt x="4010" y="20"/>
                </a:lnTo>
                <a:close/>
                <a:moveTo>
                  <a:pt x="4276" y="20"/>
                </a:moveTo>
                <a:lnTo>
                  <a:pt x="4236" y="0"/>
                </a:lnTo>
                <a:lnTo>
                  <a:pt x="3364" y="1600"/>
                </a:lnTo>
                <a:lnTo>
                  <a:pt x="3414" y="1600"/>
                </a:lnTo>
                <a:lnTo>
                  <a:pt x="4276" y="20"/>
                </a:lnTo>
                <a:close/>
                <a:moveTo>
                  <a:pt x="4143" y="20"/>
                </a:moveTo>
                <a:lnTo>
                  <a:pt x="4103" y="0"/>
                </a:lnTo>
                <a:lnTo>
                  <a:pt x="3231" y="1600"/>
                </a:lnTo>
                <a:lnTo>
                  <a:pt x="3281" y="1600"/>
                </a:lnTo>
                <a:lnTo>
                  <a:pt x="4143" y="20"/>
                </a:lnTo>
                <a:close/>
                <a:moveTo>
                  <a:pt x="4410" y="20"/>
                </a:moveTo>
                <a:lnTo>
                  <a:pt x="4370" y="0"/>
                </a:lnTo>
                <a:lnTo>
                  <a:pt x="3497" y="1600"/>
                </a:lnTo>
                <a:lnTo>
                  <a:pt x="3547" y="1600"/>
                </a:lnTo>
                <a:lnTo>
                  <a:pt x="4410" y="20"/>
                </a:lnTo>
                <a:close/>
                <a:moveTo>
                  <a:pt x="3877" y="20"/>
                </a:moveTo>
                <a:lnTo>
                  <a:pt x="3837" y="0"/>
                </a:lnTo>
                <a:lnTo>
                  <a:pt x="2964" y="1600"/>
                </a:lnTo>
                <a:lnTo>
                  <a:pt x="3014" y="1600"/>
                </a:lnTo>
                <a:lnTo>
                  <a:pt x="3877" y="2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21E3D52-6FDF-E5CF-B55B-F976A0CA659C}"/>
              </a:ext>
            </a:extLst>
          </p:cNvPr>
          <p:cNvSpPr/>
          <p:nvPr/>
        </p:nvSpPr>
        <p:spPr>
          <a:xfrm>
            <a:off x="0" y="2092549"/>
            <a:ext cx="18288000" cy="4840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3" name="Title 1">
            <a:extLst>
              <a:ext uri="{FF2B5EF4-FFF2-40B4-BE49-F238E27FC236}">
                <a16:creationId xmlns:a16="http://schemas.microsoft.com/office/drawing/2014/main" id="{0C08DCBB-BC92-D509-8B6A-5F3921A28758}"/>
              </a:ext>
            </a:extLst>
          </p:cNvPr>
          <p:cNvSpPr txBox="1">
            <a:spLocks/>
          </p:cNvSpPr>
          <p:nvPr/>
        </p:nvSpPr>
        <p:spPr>
          <a:xfrm>
            <a:off x="3742319" y="3271324"/>
            <a:ext cx="12178039" cy="20120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3716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lang="en-US" sz="10200" b="0" i="0" kern="1200" cap="all" spc="-15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l">
              <a:lnSpc>
                <a:spcPts val="8000"/>
              </a:lnSpc>
            </a:pPr>
            <a:r>
              <a:rPr lang="en-US" sz="8000" b="1" spc="200" dirty="0">
                <a:solidFill>
                  <a:schemeClr val="tx1">
                    <a:lumMod val="95000"/>
                  </a:schemeClr>
                </a:solidFill>
                <a:latin typeface="Trebuchet MS" panose="020B0603020202020204" pitchFamily="34" charset="0"/>
                <a:cs typeface="Poppins" panose="00000500000000000000" pitchFamily="2" charset="0"/>
              </a:rPr>
              <a:t>TRANSITION PAGE</a:t>
            </a:r>
            <a:endParaRPr lang="en-US" sz="8000" spc="200" dirty="0">
              <a:solidFill>
                <a:schemeClr val="accent2"/>
              </a:solidFill>
              <a:latin typeface="Trebuchet MS" panose="020B06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134" name="Title 1">
            <a:extLst>
              <a:ext uri="{FF2B5EF4-FFF2-40B4-BE49-F238E27FC236}">
                <a16:creationId xmlns:a16="http://schemas.microsoft.com/office/drawing/2014/main" id="{583ADDB0-30A5-7B0C-19DB-7D06BFB12A64}"/>
              </a:ext>
            </a:extLst>
          </p:cNvPr>
          <p:cNvSpPr txBox="1">
            <a:spLocks/>
          </p:cNvSpPr>
          <p:nvPr/>
        </p:nvSpPr>
        <p:spPr>
          <a:xfrm>
            <a:off x="719565" y="4908884"/>
            <a:ext cx="13014233" cy="11845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3716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lang="en-US" sz="10200" b="0" i="0" kern="1200" cap="all" spc="-15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>
              <a:lnSpc>
                <a:spcPts val="8000"/>
              </a:lnSpc>
            </a:pPr>
            <a:r>
              <a:rPr lang="en-US" sz="5500" spc="200" dirty="0">
                <a:solidFill>
                  <a:schemeClr val="accent3"/>
                </a:solidFill>
                <a:latin typeface="Avenir Next LT Pro" panose="020B0504020202020204" pitchFamily="34" charset="0"/>
                <a:cs typeface="Poppins" panose="00000500000000000000" pitchFamily="2" charset="0"/>
              </a:rPr>
              <a:t>MESSAGE HERE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21A65C8-8657-D798-4913-BB6A0ABB4766}"/>
              </a:ext>
            </a:extLst>
          </p:cNvPr>
          <p:cNvSpPr/>
          <p:nvPr/>
        </p:nvSpPr>
        <p:spPr>
          <a:xfrm flipV="1">
            <a:off x="-91187" y="2746999"/>
            <a:ext cx="14120379" cy="4521679"/>
          </a:xfrm>
          <a:custGeom>
            <a:avLst/>
            <a:gdLst>
              <a:gd name="connsiteX0" fmla="*/ 7759482 w 7759482"/>
              <a:gd name="connsiteY0" fmla="*/ 0 h 4071983"/>
              <a:gd name="connsiteX1" fmla="*/ 7759482 w 7759482"/>
              <a:gd name="connsiteY1" fmla="*/ 1757240 h 4071983"/>
              <a:gd name="connsiteX2" fmla="*/ 5450446 w 7759482"/>
              <a:gd name="connsiteY2" fmla="*/ 4071983 h 4071983"/>
              <a:gd name="connsiteX3" fmla="*/ 0 w 7759482"/>
              <a:gd name="connsiteY3" fmla="*/ 4069151 h 4071983"/>
              <a:gd name="connsiteX4" fmla="*/ 0 w 7759482"/>
              <a:gd name="connsiteY4" fmla="*/ 2475 h 4071983"/>
              <a:gd name="connsiteX5" fmla="*/ 7759482 w 7759482"/>
              <a:gd name="connsiteY5" fmla="*/ 0 h 4071983"/>
              <a:gd name="connsiteX0" fmla="*/ 8973717 w 8973717"/>
              <a:gd name="connsiteY0" fmla="*/ 0 h 4071983"/>
              <a:gd name="connsiteX1" fmla="*/ 8973717 w 8973717"/>
              <a:gd name="connsiteY1" fmla="*/ 1757240 h 4071983"/>
              <a:gd name="connsiteX2" fmla="*/ 6664681 w 8973717"/>
              <a:gd name="connsiteY2" fmla="*/ 4071983 h 4071983"/>
              <a:gd name="connsiteX3" fmla="*/ 0 w 8973717"/>
              <a:gd name="connsiteY3" fmla="*/ 4069152 h 4071983"/>
              <a:gd name="connsiteX4" fmla="*/ 1214235 w 8973717"/>
              <a:gd name="connsiteY4" fmla="*/ 2475 h 4071983"/>
              <a:gd name="connsiteX5" fmla="*/ 8973717 w 8973717"/>
              <a:gd name="connsiteY5" fmla="*/ 0 h 4071983"/>
              <a:gd name="connsiteX0" fmla="*/ 8973717 w 8973717"/>
              <a:gd name="connsiteY0" fmla="*/ 0 h 4071983"/>
              <a:gd name="connsiteX1" fmla="*/ 8973717 w 8973717"/>
              <a:gd name="connsiteY1" fmla="*/ 1757240 h 4071983"/>
              <a:gd name="connsiteX2" fmla="*/ 6664681 w 8973717"/>
              <a:gd name="connsiteY2" fmla="*/ 4071983 h 4071983"/>
              <a:gd name="connsiteX3" fmla="*/ 0 w 8973717"/>
              <a:gd name="connsiteY3" fmla="*/ 4069152 h 4071983"/>
              <a:gd name="connsiteX4" fmla="*/ 27915 w 8973717"/>
              <a:gd name="connsiteY4" fmla="*/ 2475 h 4071983"/>
              <a:gd name="connsiteX5" fmla="*/ 8973717 w 8973717"/>
              <a:gd name="connsiteY5" fmla="*/ 0 h 4071983"/>
              <a:gd name="connsiteX0" fmla="*/ 13543611 w 13543611"/>
              <a:gd name="connsiteY0" fmla="*/ 0 h 4075799"/>
              <a:gd name="connsiteX1" fmla="*/ 13543611 w 13543611"/>
              <a:gd name="connsiteY1" fmla="*/ 1757240 h 4075799"/>
              <a:gd name="connsiteX2" fmla="*/ 11234575 w 13543611"/>
              <a:gd name="connsiteY2" fmla="*/ 4071983 h 4075799"/>
              <a:gd name="connsiteX3" fmla="*/ 0 w 13543611"/>
              <a:gd name="connsiteY3" fmla="*/ 4075799 h 4075799"/>
              <a:gd name="connsiteX4" fmla="*/ 4597809 w 13543611"/>
              <a:gd name="connsiteY4" fmla="*/ 2475 h 4075799"/>
              <a:gd name="connsiteX5" fmla="*/ 13543611 w 13543611"/>
              <a:gd name="connsiteY5" fmla="*/ 0 h 4075799"/>
              <a:gd name="connsiteX0" fmla="*/ 13543611 w 13543611"/>
              <a:gd name="connsiteY0" fmla="*/ 0 h 4075799"/>
              <a:gd name="connsiteX1" fmla="*/ 13543611 w 13543611"/>
              <a:gd name="connsiteY1" fmla="*/ 1757240 h 4075799"/>
              <a:gd name="connsiteX2" fmla="*/ 11234575 w 13543611"/>
              <a:gd name="connsiteY2" fmla="*/ 4071983 h 4075799"/>
              <a:gd name="connsiteX3" fmla="*/ 0 w 13543611"/>
              <a:gd name="connsiteY3" fmla="*/ 4075799 h 4075799"/>
              <a:gd name="connsiteX4" fmla="*/ 7989 w 13543611"/>
              <a:gd name="connsiteY4" fmla="*/ 2475 h 4075799"/>
              <a:gd name="connsiteX5" fmla="*/ 13543611 w 13543611"/>
              <a:gd name="connsiteY5" fmla="*/ 0 h 4075799"/>
              <a:gd name="connsiteX0" fmla="*/ 13535622 w 13535622"/>
              <a:gd name="connsiteY0" fmla="*/ 0 h 4075799"/>
              <a:gd name="connsiteX1" fmla="*/ 13535622 w 13535622"/>
              <a:gd name="connsiteY1" fmla="*/ 1757240 h 4075799"/>
              <a:gd name="connsiteX2" fmla="*/ 11226586 w 13535622"/>
              <a:gd name="connsiteY2" fmla="*/ 4071983 h 4075799"/>
              <a:gd name="connsiteX3" fmla="*/ 830363 w 13535622"/>
              <a:gd name="connsiteY3" fmla="*/ 4075799 h 4075799"/>
              <a:gd name="connsiteX4" fmla="*/ 0 w 13535622"/>
              <a:gd name="connsiteY4" fmla="*/ 2475 h 4075799"/>
              <a:gd name="connsiteX5" fmla="*/ 13535622 w 13535622"/>
              <a:gd name="connsiteY5" fmla="*/ 0 h 4075799"/>
              <a:gd name="connsiteX0" fmla="*/ 12718900 w 12718900"/>
              <a:gd name="connsiteY0" fmla="*/ 0 h 4075799"/>
              <a:gd name="connsiteX1" fmla="*/ 12718900 w 12718900"/>
              <a:gd name="connsiteY1" fmla="*/ 1757240 h 4075799"/>
              <a:gd name="connsiteX2" fmla="*/ 10409864 w 12718900"/>
              <a:gd name="connsiteY2" fmla="*/ 4071983 h 4075799"/>
              <a:gd name="connsiteX3" fmla="*/ 13641 w 12718900"/>
              <a:gd name="connsiteY3" fmla="*/ 4075799 h 4075799"/>
              <a:gd name="connsiteX4" fmla="*/ 0 w 12718900"/>
              <a:gd name="connsiteY4" fmla="*/ 2475 h 4075799"/>
              <a:gd name="connsiteX5" fmla="*/ 12718900 w 12718900"/>
              <a:gd name="connsiteY5" fmla="*/ 0 h 4075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718900" h="4075799">
                <a:moveTo>
                  <a:pt x="12718900" y="0"/>
                </a:moveTo>
                <a:lnTo>
                  <a:pt x="12718900" y="1757240"/>
                </a:lnTo>
                <a:lnTo>
                  <a:pt x="10409864" y="4071983"/>
                </a:lnTo>
                <a:lnTo>
                  <a:pt x="13641" y="4075799"/>
                </a:lnTo>
                <a:lnTo>
                  <a:pt x="0" y="2475"/>
                </a:lnTo>
                <a:lnTo>
                  <a:pt x="12718900" y="0"/>
                </a:lnTo>
                <a:close/>
              </a:path>
            </a:pathLst>
          </a:custGeom>
          <a:noFill/>
          <a:ln w="60325" cmpd="thinThick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7B5904D-979E-7577-EAE0-4E55417462F0}"/>
              </a:ext>
            </a:extLst>
          </p:cNvPr>
          <p:cNvSpPr txBox="1"/>
          <p:nvPr/>
        </p:nvSpPr>
        <p:spPr>
          <a:xfrm>
            <a:off x="6249541" y="6456948"/>
            <a:ext cx="7610213" cy="52136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ln w="19050">
                  <a:noFill/>
                  <a:round/>
                </a:ln>
                <a:solidFill>
                  <a:schemeClr val="tx1">
                    <a:lumMod val="6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&lt;OPTIONAL SUBTEXT GOES HERE&gt;</a:t>
            </a:r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1992BBB9-D3CD-4B79-7D86-62B31BF261F1}"/>
              </a:ext>
            </a:extLst>
          </p:cNvPr>
          <p:cNvSpPr/>
          <p:nvPr/>
        </p:nvSpPr>
        <p:spPr>
          <a:xfrm rot="10800000">
            <a:off x="14339290" y="2716981"/>
            <a:ext cx="1373851" cy="661726"/>
          </a:xfrm>
          <a:prstGeom prst="triangle">
            <a:avLst/>
          </a:prstGeom>
          <a:solidFill>
            <a:schemeClr val="accent2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B36CCA55-3DCF-DCFB-54C3-AD63FB32284C}"/>
              </a:ext>
            </a:extLst>
          </p:cNvPr>
          <p:cNvSpPr/>
          <p:nvPr/>
        </p:nvSpPr>
        <p:spPr>
          <a:xfrm rot="16200000">
            <a:off x="12656305" y="2737089"/>
            <a:ext cx="2447222" cy="2355536"/>
          </a:xfrm>
          <a:custGeom>
            <a:avLst/>
            <a:gdLst>
              <a:gd name="connsiteX0" fmla="*/ 2730666 w 2730666"/>
              <a:gd name="connsiteY0" fmla="*/ 0 h 2628361"/>
              <a:gd name="connsiteX1" fmla="*/ 2730666 w 2730666"/>
              <a:gd name="connsiteY1" fmla="*/ 847509 h 2628361"/>
              <a:gd name="connsiteX2" fmla="*/ 843315 w 2730666"/>
              <a:gd name="connsiteY2" fmla="*/ 2628361 h 2628361"/>
              <a:gd name="connsiteX3" fmla="*/ 0 w 2730666"/>
              <a:gd name="connsiteY3" fmla="*/ 2628361 h 2628361"/>
              <a:gd name="connsiteX4" fmla="*/ 2730666 w 2730666"/>
              <a:gd name="connsiteY4" fmla="*/ 0 h 2628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30666" h="2628361">
                <a:moveTo>
                  <a:pt x="2730666" y="0"/>
                </a:moveTo>
                <a:lnTo>
                  <a:pt x="2730666" y="847509"/>
                </a:lnTo>
                <a:lnTo>
                  <a:pt x="843315" y="2628361"/>
                </a:lnTo>
                <a:lnTo>
                  <a:pt x="0" y="2628361"/>
                </a:lnTo>
                <a:lnTo>
                  <a:pt x="2730666" y="0"/>
                </a:lnTo>
                <a:close/>
              </a:path>
            </a:pathLst>
          </a:custGeom>
          <a:solidFill>
            <a:schemeClr val="accent3">
              <a:alpha val="1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9096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Tm="3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7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8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134" grpId="0"/>
      <p:bldP spid="14" grpId="0" animBg="1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ectangle 134">
            <a:extLst>
              <a:ext uri="{FF2B5EF4-FFF2-40B4-BE49-F238E27FC236}">
                <a16:creationId xmlns:a16="http://schemas.microsoft.com/office/drawing/2014/main" id="{76C09305-F8AA-F128-0CDE-FC2AD110577D}"/>
              </a:ext>
            </a:extLst>
          </p:cNvPr>
          <p:cNvSpPr/>
          <p:nvPr/>
        </p:nvSpPr>
        <p:spPr>
          <a:xfrm>
            <a:off x="0" y="2550695"/>
            <a:ext cx="18288000" cy="773630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Freeform 105">
            <a:extLst>
              <a:ext uri="{FF2B5EF4-FFF2-40B4-BE49-F238E27FC236}">
                <a16:creationId xmlns:a16="http://schemas.microsoft.com/office/drawing/2014/main" id="{209C0627-272C-A114-90B3-61BFEB1B20EB}"/>
              </a:ext>
            </a:extLst>
          </p:cNvPr>
          <p:cNvSpPr>
            <a:spLocks noEditPoints="1"/>
          </p:cNvSpPr>
          <p:nvPr/>
        </p:nvSpPr>
        <p:spPr bwMode="auto">
          <a:xfrm>
            <a:off x="0" y="0"/>
            <a:ext cx="18288000" cy="2540001"/>
          </a:xfrm>
          <a:custGeom>
            <a:avLst/>
            <a:gdLst>
              <a:gd name="T0" fmla="*/ 7617 w 11520"/>
              <a:gd name="T1" fmla="*/ 1600 h 1600"/>
              <a:gd name="T2" fmla="*/ 8140 w 11520"/>
              <a:gd name="T3" fmla="*/ 20 h 1600"/>
              <a:gd name="T4" fmla="*/ 7144 w 11520"/>
              <a:gd name="T5" fmla="*/ 1600 h 1600"/>
              <a:gd name="T6" fmla="*/ 9002 w 11520"/>
              <a:gd name="T7" fmla="*/ 0 h 1600"/>
              <a:gd name="T8" fmla="*/ 9169 w 11520"/>
              <a:gd name="T9" fmla="*/ 20 h 1600"/>
              <a:gd name="T10" fmla="*/ 6961 w 11520"/>
              <a:gd name="T11" fmla="*/ 1600 h 1600"/>
              <a:gd name="T12" fmla="*/ 6541 w 11520"/>
              <a:gd name="T13" fmla="*/ 20 h 1600"/>
              <a:gd name="T14" fmla="*/ 6078 w 11520"/>
              <a:gd name="T15" fmla="*/ 1600 h 1600"/>
              <a:gd name="T16" fmla="*/ 6634 w 11520"/>
              <a:gd name="T17" fmla="*/ 0 h 1600"/>
              <a:gd name="T18" fmla="*/ 6408 w 11520"/>
              <a:gd name="T19" fmla="*/ 20 h 1600"/>
              <a:gd name="T20" fmla="*/ 6161 w 11520"/>
              <a:gd name="T21" fmla="*/ 1600 h 1600"/>
              <a:gd name="T22" fmla="*/ 7607 w 11520"/>
              <a:gd name="T23" fmla="*/ 20 h 1600"/>
              <a:gd name="T24" fmla="*/ 6611 w 11520"/>
              <a:gd name="T25" fmla="*/ 1600 h 1600"/>
              <a:gd name="T26" fmla="*/ 7300 w 11520"/>
              <a:gd name="T27" fmla="*/ 0 h 1600"/>
              <a:gd name="T28" fmla="*/ 11011 w 11520"/>
              <a:gd name="T29" fmla="*/ 20 h 1600"/>
              <a:gd name="T30" fmla="*/ 11503 w 11520"/>
              <a:gd name="T31" fmla="*/ 0 h 1600"/>
              <a:gd name="T32" fmla="*/ 11277 w 11520"/>
              <a:gd name="T33" fmla="*/ 20 h 1600"/>
              <a:gd name="T34" fmla="*/ 10235 w 11520"/>
              <a:gd name="T35" fmla="*/ 1600 h 1600"/>
              <a:gd name="T36" fmla="*/ 11520 w 11520"/>
              <a:gd name="T37" fmla="*/ 549 h 1600"/>
              <a:gd name="T38" fmla="*/ 5412 w 11520"/>
              <a:gd name="T39" fmla="*/ 1600 h 1600"/>
              <a:gd name="T40" fmla="*/ 11520 w 11520"/>
              <a:gd name="T41" fmla="*/ 703 h 1600"/>
              <a:gd name="T42" fmla="*/ 9429 w 11520"/>
              <a:gd name="T43" fmla="*/ 20 h 1600"/>
              <a:gd name="T44" fmla="*/ 9036 w 11520"/>
              <a:gd name="T45" fmla="*/ 1600 h 1600"/>
              <a:gd name="T46" fmla="*/ 10877 w 11520"/>
              <a:gd name="T47" fmla="*/ 20 h 1600"/>
              <a:gd name="T48" fmla="*/ 8826 w 11520"/>
              <a:gd name="T49" fmla="*/ 1600 h 1600"/>
              <a:gd name="T50" fmla="*/ 10038 w 11520"/>
              <a:gd name="T51" fmla="*/ 0 h 1600"/>
              <a:gd name="T52" fmla="*/ 10611 w 11520"/>
              <a:gd name="T53" fmla="*/ 20 h 1600"/>
              <a:gd name="T54" fmla="*/ 9435 w 11520"/>
              <a:gd name="T55" fmla="*/ 1600 h 1600"/>
              <a:gd name="T56" fmla="*/ 10211 w 11520"/>
              <a:gd name="T57" fmla="*/ 20 h 1600"/>
              <a:gd name="T58" fmla="*/ 8956 w 11520"/>
              <a:gd name="T59" fmla="*/ 1600 h 1600"/>
              <a:gd name="T60" fmla="*/ 1972 w 11520"/>
              <a:gd name="T61" fmla="*/ 0 h 1600"/>
              <a:gd name="T62" fmla="*/ 2145 w 11520"/>
              <a:gd name="T63" fmla="*/ 20 h 1600"/>
              <a:gd name="T64" fmla="*/ 966 w 11520"/>
              <a:gd name="T65" fmla="*/ 1600 h 1600"/>
              <a:gd name="T66" fmla="*/ 1612 w 11520"/>
              <a:gd name="T67" fmla="*/ 20 h 1600"/>
              <a:gd name="T68" fmla="*/ 2082 w 11520"/>
              <a:gd name="T69" fmla="*/ 1600 h 1600"/>
              <a:gd name="T70" fmla="*/ 3037 w 11520"/>
              <a:gd name="T71" fmla="*/ 0 h 1600"/>
              <a:gd name="T72" fmla="*/ 2678 w 11520"/>
              <a:gd name="T73" fmla="*/ 20 h 1600"/>
              <a:gd name="T74" fmla="*/ 0 w 11520"/>
              <a:gd name="T75" fmla="*/ 1021 h 1600"/>
              <a:gd name="T76" fmla="*/ 240 w 11520"/>
              <a:gd name="T77" fmla="*/ 0 h 1600"/>
              <a:gd name="T78" fmla="*/ 413 w 11520"/>
              <a:gd name="T79" fmla="*/ 20 h 1600"/>
              <a:gd name="T80" fmla="*/ 1039 w 11520"/>
              <a:gd name="T81" fmla="*/ 0 h 1600"/>
              <a:gd name="T82" fmla="*/ 1346 w 11520"/>
              <a:gd name="T83" fmla="*/ 20 h 1600"/>
              <a:gd name="T84" fmla="*/ 33 w 11520"/>
              <a:gd name="T85" fmla="*/ 1600 h 1600"/>
              <a:gd name="T86" fmla="*/ 1212 w 11520"/>
              <a:gd name="T87" fmla="*/ 20 h 1600"/>
              <a:gd name="T88" fmla="*/ 4346 w 11520"/>
              <a:gd name="T89" fmla="*/ 1600 h 1600"/>
              <a:gd name="T90" fmla="*/ 4769 w 11520"/>
              <a:gd name="T91" fmla="*/ 0 h 1600"/>
              <a:gd name="T92" fmla="*/ 5342 w 11520"/>
              <a:gd name="T93" fmla="*/ 20 h 1600"/>
              <a:gd name="T94" fmla="*/ 4163 w 11520"/>
              <a:gd name="T95" fmla="*/ 1600 h 1600"/>
              <a:gd name="T96" fmla="*/ 5475 w 11520"/>
              <a:gd name="T97" fmla="*/ 20 h 1600"/>
              <a:gd name="T98" fmla="*/ 2348 w 11520"/>
              <a:gd name="T99" fmla="*/ 1600 h 1600"/>
              <a:gd name="T100" fmla="*/ 5569 w 11520"/>
              <a:gd name="T101" fmla="*/ 0 h 1600"/>
              <a:gd name="T102" fmla="*/ 6008 w 11520"/>
              <a:gd name="T103" fmla="*/ 20 h 1600"/>
              <a:gd name="T104" fmla="*/ 2698 w 11520"/>
              <a:gd name="T105" fmla="*/ 1600 h 1600"/>
              <a:gd name="T106" fmla="*/ 4543 w 11520"/>
              <a:gd name="T107" fmla="*/ 20 h 1600"/>
              <a:gd name="T108" fmla="*/ 2481 w 11520"/>
              <a:gd name="T109" fmla="*/ 1600 h 1600"/>
              <a:gd name="T110" fmla="*/ 4236 w 11520"/>
              <a:gd name="T111" fmla="*/ 0 h 1600"/>
              <a:gd name="T112" fmla="*/ 4143 w 11520"/>
              <a:gd name="T113" fmla="*/ 20 h 1600"/>
              <a:gd name="T114" fmla="*/ 2964 w 11520"/>
              <a:gd name="T115" fmla="*/ 1600 h 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1520" h="1600">
                <a:moveTo>
                  <a:pt x="7537" y="1600"/>
                </a:moveTo>
                <a:lnTo>
                  <a:pt x="7487" y="1600"/>
                </a:lnTo>
                <a:lnTo>
                  <a:pt x="8359" y="0"/>
                </a:lnTo>
                <a:lnTo>
                  <a:pt x="8396" y="20"/>
                </a:lnTo>
                <a:lnTo>
                  <a:pt x="7537" y="1600"/>
                </a:lnTo>
                <a:close/>
                <a:moveTo>
                  <a:pt x="8526" y="20"/>
                </a:moveTo>
                <a:lnTo>
                  <a:pt x="8486" y="0"/>
                </a:lnTo>
                <a:lnTo>
                  <a:pt x="7617" y="1600"/>
                </a:lnTo>
                <a:lnTo>
                  <a:pt x="7663" y="1600"/>
                </a:lnTo>
                <a:lnTo>
                  <a:pt x="8526" y="20"/>
                </a:lnTo>
                <a:close/>
                <a:moveTo>
                  <a:pt x="8266" y="20"/>
                </a:moveTo>
                <a:lnTo>
                  <a:pt x="8230" y="0"/>
                </a:lnTo>
                <a:lnTo>
                  <a:pt x="7357" y="1600"/>
                </a:lnTo>
                <a:lnTo>
                  <a:pt x="7407" y="1600"/>
                </a:lnTo>
                <a:lnTo>
                  <a:pt x="8266" y="20"/>
                </a:lnTo>
                <a:close/>
                <a:moveTo>
                  <a:pt x="8140" y="20"/>
                </a:moveTo>
                <a:lnTo>
                  <a:pt x="8100" y="0"/>
                </a:lnTo>
                <a:lnTo>
                  <a:pt x="7227" y="1600"/>
                </a:lnTo>
                <a:lnTo>
                  <a:pt x="7277" y="1600"/>
                </a:lnTo>
                <a:lnTo>
                  <a:pt x="8140" y="20"/>
                </a:lnTo>
                <a:close/>
                <a:moveTo>
                  <a:pt x="8006" y="20"/>
                </a:moveTo>
                <a:lnTo>
                  <a:pt x="7966" y="0"/>
                </a:lnTo>
                <a:lnTo>
                  <a:pt x="7094" y="1600"/>
                </a:lnTo>
                <a:lnTo>
                  <a:pt x="7144" y="1600"/>
                </a:lnTo>
                <a:lnTo>
                  <a:pt x="8006" y="20"/>
                </a:lnTo>
                <a:close/>
                <a:moveTo>
                  <a:pt x="8782" y="20"/>
                </a:moveTo>
                <a:lnTo>
                  <a:pt x="8746" y="0"/>
                </a:lnTo>
                <a:lnTo>
                  <a:pt x="7873" y="1600"/>
                </a:lnTo>
                <a:lnTo>
                  <a:pt x="7923" y="1600"/>
                </a:lnTo>
                <a:lnTo>
                  <a:pt x="8782" y="20"/>
                </a:lnTo>
                <a:close/>
                <a:moveTo>
                  <a:pt x="9042" y="20"/>
                </a:moveTo>
                <a:lnTo>
                  <a:pt x="9002" y="0"/>
                </a:lnTo>
                <a:lnTo>
                  <a:pt x="8130" y="1600"/>
                </a:lnTo>
                <a:lnTo>
                  <a:pt x="8180" y="1600"/>
                </a:lnTo>
                <a:lnTo>
                  <a:pt x="9042" y="20"/>
                </a:lnTo>
                <a:close/>
                <a:moveTo>
                  <a:pt x="9169" y="20"/>
                </a:moveTo>
                <a:lnTo>
                  <a:pt x="9132" y="0"/>
                </a:lnTo>
                <a:lnTo>
                  <a:pt x="8260" y="1600"/>
                </a:lnTo>
                <a:lnTo>
                  <a:pt x="8310" y="1600"/>
                </a:lnTo>
                <a:lnTo>
                  <a:pt x="9169" y="20"/>
                </a:lnTo>
                <a:close/>
                <a:moveTo>
                  <a:pt x="8656" y="20"/>
                </a:moveTo>
                <a:lnTo>
                  <a:pt x="8616" y="0"/>
                </a:lnTo>
                <a:lnTo>
                  <a:pt x="7743" y="1600"/>
                </a:lnTo>
                <a:lnTo>
                  <a:pt x="7793" y="1600"/>
                </a:lnTo>
                <a:lnTo>
                  <a:pt x="8656" y="20"/>
                </a:lnTo>
                <a:close/>
                <a:moveTo>
                  <a:pt x="7873" y="20"/>
                </a:moveTo>
                <a:lnTo>
                  <a:pt x="7833" y="0"/>
                </a:lnTo>
                <a:lnTo>
                  <a:pt x="6961" y="1600"/>
                </a:lnTo>
                <a:lnTo>
                  <a:pt x="7011" y="1600"/>
                </a:lnTo>
                <a:lnTo>
                  <a:pt x="7873" y="20"/>
                </a:lnTo>
                <a:close/>
                <a:moveTo>
                  <a:pt x="8912" y="20"/>
                </a:moveTo>
                <a:lnTo>
                  <a:pt x="8876" y="0"/>
                </a:lnTo>
                <a:lnTo>
                  <a:pt x="8003" y="1600"/>
                </a:lnTo>
                <a:lnTo>
                  <a:pt x="8053" y="1600"/>
                </a:lnTo>
                <a:lnTo>
                  <a:pt x="8912" y="20"/>
                </a:lnTo>
                <a:close/>
                <a:moveTo>
                  <a:pt x="6541" y="20"/>
                </a:moveTo>
                <a:lnTo>
                  <a:pt x="6501" y="0"/>
                </a:lnTo>
                <a:lnTo>
                  <a:pt x="5628" y="1600"/>
                </a:lnTo>
                <a:lnTo>
                  <a:pt x="5678" y="1600"/>
                </a:lnTo>
                <a:lnTo>
                  <a:pt x="6541" y="20"/>
                </a:lnTo>
                <a:close/>
                <a:moveTo>
                  <a:pt x="6941" y="20"/>
                </a:moveTo>
                <a:lnTo>
                  <a:pt x="6901" y="0"/>
                </a:lnTo>
                <a:lnTo>
                  <a:pt x="6028" y="1600"/>
                </a:lnTo>
                <a:lnTo>
                  <a:pt x="6078" y="1600"/>
                </a:lnTo>
                <a:lnTo>
                  <a:pt x="6941" y="20"/>
                </a:lnTo>
                <a:close/>
                <a:moveTo>
                  <a:pt x="6807" y="20"/>
                </a:moveTo>
                <a:lnTo>
                  <a:pt x="6768" y="0"/>
                </a:lnTo>
                <a:lnTo>
                  <a:pt x="5895" y="1600"/>
                </a:lnTo>
                <a:lnTo>
                  <a:pt x="5945" y="1600"/>
                </a:lnTo>
                <a:lnTo>
                  <a:pt x="6807" y="20"/>
                </a:lnTo>
                <a:close/>
                <a:moveTo>
                  <a:pt x="6674" y="20"/>
                </a:moveTo>
                <a:lnTo>
                  <a:pt x="6634" y="0"/>
                </a:lnTo>
                <a:lnTo>
                  <a:pt x="5762" y="1600"/>
                </a:lnTo>
                <a:lnTo>
                  <a:pt x="5812" y="1600"/>
                </a:lnTo>
                <a:lnTo>
                  <a:pt x="6674" y="20"/>
                </a:lnTo>
                <a:close/>
                <a:moveTo>
                  <a:pt x="6408" y="20"/>
                </a:moveTo>
                <a:lnTo>
                  <a:pt x="6368" y="0"/>
                </a:lnTo>
                <a:lnTo>
                  <a:pt x="5495" y="1600"/>
                </a:lnTo>
                <a:lnTo>
                  <a:pt x="5545" y="1600"/>
                </a:lnTo>
                <a:lnTo>
                  <a:pt x="6408" y="20"/>
                </a:lnTo>
                <a:close/>
                <a:moveTo>
                  <a:pt x="9299" y="20"/>
                </a:moveTo>
                <a:lnTo>
                  <a:pt x="9262" y="0"/>
                </a:lnTo>
                <a:lnTo>
                  <a:pt x="8389" y="1600"/>
                </a:lnTo>
                <a:lnTo>
                  <a:pt x="8439" y="1600"/>
                </a:lnTo>
                <a:lnTo>
                  <a:pt x="9299" y="20"/>
                </a:lnTo>
                <a:close/>
                <a:moveTo>
                  <a:pt x="7074" y="20"/>
                </a:moveTo>
                <a:lnTo>
                  <a:pt x="7034" y="0"/>
                </a:lnTo>
                <a:lnTo>
                  <a:pt x="6161" y="1600"/>
                </a:lnTo>
                <a:lnTo>
                  <a:pt x="6211" y="1600"/>
                </a:lnTo>
                <a:lnTo>
                  <a:pt x="7074" y="20"/>
                </a:lnTo>
                <a:close/>
                <a:moveTo>
                  <a:pt x="7740" y="20"/>
                </a:moveTo>
                <a:lnTo>
                  <a:pt x="7700" y="0"/>
                </a:lnTo>
                <a:lnTo>
                  <a:pt x="6827" y="1600"/>
                </a:lnTo>
                <a:lnTo>
                  <a:pt x="6877" y="1600"/>
                </a:lnTo>
                <a:lnTo>
                  <a:pt x="7740" y="20"/>
                </a:lnTo>
                <a:close/>
                <a:moveTo>
                  <a:pt x="7607" y="20"/>
                </a:moveTo>
                <a:lnTo>
                  <a:pt x="7567" y="0"/>
                </a:lnTo>
                <a:lnTo>
                  <a:pt x="6694" y="1600"/>
                </a:lnTo>
                <a:lnTo>
                  <a:pt x="6744" y="1600"/>
                </a:lnTo>
                <a:lnTo>
                  <a:pt x="7607" y="20"/>
                </a:lnTo>
                <a:close/>
                <a:moveTo>
                  <a:pt x="7474" y="20"/>
                </a:moveTo>
                <a:lnTo>
                  <a:pt x="7434" y="0"/>
                </a:lnTo>
                <a:lnTo>
                  <a:pt x="6561" y="1600"/>
                </a:lnTo>
                <a:lnTo>
                  <a:pt x="6611" y="1600"/>
                </a:lnTo>
                <a:lnTo>
                  <a:pt x="7474" y="20"/>
                </a:lnTo>
                <a:close/>
                <a:moveTo>
                  <a:pt x="7207" y="20"/>
                </a:moveTo>
                <a:lnTo>
                  <a:pt x="7167" y="0"/>
                </a:lnTo>
                <a:lnTo>
                  <a:pt x="6295" y="1600"/>
                </a:lnTo>
                <a:lnTo>
                  <a:pt x="6345" y="1600"/>
                </a:lnTo>
                <a:lnTo>
                  <a:pt x="7207" y="20"/>
                </a:lnTo>
                <a:close/>
                <a:moveTo>
                  <a:pt x="7340" y="20"/>
                </a:moveTo>
                <a:lnTo>
                  <a:pt x="7300" y="0"/>
                </a:lnTo>
                <a:lnTo>
                  <a:pt x="6428" y="1600"/>
                </a:lnTo>
                <a:lnTo>
                  <a:pt x="6478" y="1600"/>
                </a:lnTo>
                <a:lnTo>
                  <a:pt x="7340" y="20"/>
                </a:lnTo>
                <a:close/>
                <a:moveTo>
                  <a:pt x="11011" y="20"/>
                </a:moveTo>
                <a:lnTo>
                  <a:pt x="10971" y="0"/>
                </a:lnTo>
                <a:lnTo>
                  <a:pt x="10101" y="1600"/>
                </a:lnTo>
                <a:lnTo>
                  <a:pt x="10148" y="1600"/>
                </a:lnTo>
                <a:lnTo>
                  <a:pt x="11011" y="20"/>
                </a:lnTo>
                <a:close/>
                <a:moveTo>
                  <a:pt x="11410" y="20"/>
                </a:moveTo>
                <a:lnTo>
                  <a:pt x="11370" y="0"/>
                </a:lnTo>
                <a:lnTo>
                  <a:pt x="10501" y="1600"/>
                </a:lnTo>
                <a:lnTo>
                  <a:pt x="10548" y="1600"/>
                </a:lnTo>
                <a:lnTo>
                  <a:pt x="11410" y="20"/>
                </a:lnTo>
                <a:close/>
                <a:moveTo>
                  <a:pt x="11520" y="60"/>
                </a:moveTo>
                <a:lnTo>
                  <a:pt x="11520" y="7"/>
                </a:lnTo>
                <a:lnTo>
                  <a:pt x="11503" y="0"/>
                </a:lnTo>
                <a:lnTo>
                  <a:pt x="10634" y="1600"/>
                </a:lnTo>
                <a:lnTo>
                  <a:pt x="10681" y="1600"/>
                </a:lnTo>
                <a:lnTo>
                  <a:pt x="11520" y="60"/>
                </a:lnTo>
                <a:close/>
                <a:moveTo>
                  <a:pt x="11277" y="20"/>
                </a:moveTo>
                <a:lnTo>
                  <a:pt x="11237" y="0"/>
                </a:lnTo>
                <a:lnTo>
                  <a:pt x="10368" y="1600"/>
                </a:lnTo>
                <a:lnTo>
                  <a:pt x="10414" y="1600"/>
                </a:lnTo>
                <a:lnTo>
                  <a:pt x="11277" y="20"/>
                </a:lnTo>
                <a:close/>
                <a:moveTo>
                  <a:pt x="11520" y="305"/>
                </a:moveTo>
                <a:lnTo>
                  <a:pt x="11520" y="214"/>
                </a:lnTo>
                <a:lnTo>
                  <a:pt x="10767" y="1600"/>
                </a:lnTo>
                <a:lnTo>
                  <a:pt x="10814" y="1600"/>
                </a:lnTo>
                <a:lnTo>
                  <a:pt x="11520" y="305"/>
                </a:lnTo>
                <a:close/>
                <a:moveTo>
                  <a:pt x="11144" y="20"/>
                </a:moveTo>
                <a:lnTo>
                  <a:pt x="11104" y="0"/>
                </a:lnTo>
                <a:lnTo>
                  <a:pt x="10235" y="1600"/>
                </a:lnTo>
                <a:lnTo>
                  <a:pt x="10281" y="1600"/>
                </a:lnTo>
                <a:lnTo>
                  <a:pt x="11144" y="20"/>
                </a:lnTo>
                <a:close/>
                <a:moveTo>
                  <a:pt x="11520" y="1520"/>
                </a:moveTo>
                <a:lnTo>
                  <a:pt x="11520" y="1429"/>
                </a:lnTo>
                <a:lnTo>
                  <a:pt x="11427" y="1600"/>
                </a:lnTo>
                <a:lnTo>
                  <a:pt x="11477" y="1600"/>
                </a:lnTo>
                <a:lnTo>
                  <a:pt x="11520" y="1520"/>
                </a:lnTo>
                <a:close/>
                <a:moveTo>
                  <a:pt x="11520" y="549"/>
                </a:moveTo>
                <a:lnTo>
                  <a:pt x="11520" y="459"/>
                </a:lnTo>
                <a:lnTo>
                  <a:pt x="10901" y="1600"/>
                </a:lnTo>
                <a:lnTo>
                  <a:pt x="10947" y="1600"/>
                </a:lnTo>
                <a:lnTo>
                  <a:pt x="11520" y="549"/>
                </a:lnTo>
                <a:close/>
                <a:moveTo>
                  <a:pt x="6275" y="20"/>
                </a:moveTo>
                <a:lnTo>
                  <a:pt x="6235" y="0"/>
                </a:lnTo>
                <a:lnTo>
                  <a:pt x="5362" y="1600"/>
                </a:lnTo>
                <a:lnTo>
                  <a:pt x="5412" y="1600"/>
                </a:lnTo>
                <a:lnTo>
                  <a:pt x="6275" y="20"/>
                </a:lnTo>
                <a:close/>
                <a:moveTo>
                  <a:pt x="11520" y="1282"/>
                </a:moveTo>
                <a:lnTo>
                  <a:pt x="11520" y="1192"/>
                </a:lnTo>
                <a:lnTo>
                  <a:pt x="11300" y="1600"/>
                </a:lnTo>
                <a:lnTo>
                  <a:pt x="11347" y="1600"/>
                </a:lnTo>
                <a:lnTo>
                  <a:pt x="11520" y="1282"/>
                </a:lnTo>
                <a:close/>
                <a:moveTo>
                  <a:pt x="11520" y="793"/>
                </a:moveTo>
                <a:lnTo>
                  <a:pt x="11520" y="703"/>
                </a:lnTo>
                <a:lnTo>
                  <a:pt x="11034" y="1600"/>
                </a:lnTo>
                <a:lnTo>
                  <a:pt x="11080" y="1600"/>
                </a:lnTo>
                <a:lnTo>
                  <a:pt x="11520" y="793"/>
                </a:lnTo>
                <a:close/>
                <a:moveTo>
                  <a:pt x="9429" y="20"/>
                </a:moveTo>
                <a:lnTo>
                  <a:pt x="9392" y="0"/>
                </a:lnTo>
                <a:lnTo>
                  <a:pt x="8519" y="1600"/>
                </a:lnTo>
                <a:lnTo>
                  <a:pt x="8566" y="1600"/>
                </a:lnTo>
                <a:lnTo>
                  <a:pt x="9429" y="20"/>
                </a:lnTo>
                <a:close/>
                <a:moveTo>
                  <a:pt x="11520" y="1038"/>
                </a:moveTo>
                <a:lnTo>
                  <a:pt x="11520" y="947"/>
                </a:lnTo>
                <a:lnTo>
                  <a:pt x="11167" y="1600"/>
                </a:lnTo>
                <a:lnTo>
                  <a:pt x="11214" y="1600"/>
                </a:lnTo>
                <a:lnTo>
                  <a:pt x="11520" y="1038"/>
                </a:lnTo>
                <a:close/>
                <a:moveTo>
                  <a:pt x="9945" y="20"/>
                </a:moveTo>
                <a:lnTo>
                  <a:pt x="9905" y="0"/>
                </a:lnTo>
                <a:lnTo>
                  <a:pt x="9036" y="1600"/>
                </a:lnTo>
                <a:lnTo>
                  <a:pt x="9082" y="1600"/>
                </a:lnTo>
                <a:lnTo>
                  <a:pt x="9945" y="20"/>
                </a:lnTo>
                <a:close/>
                <a:moveTo>
                  <a:pt x="107" y="0"/>
                </a:moveTo>
                <a:lnTo>
                  <a:pt x="0" y="197"/>
                </a:lnTo>
                <a:lnTo>
                  <a:pt x="0" y="288"/>
                </a:lnTo>
                <a:lnTo>
                  <a:pt x="147" y="20"/>
                </a:lnTo>
                <a:lnTo>
                  <a:pt x="107" y="0"/>
                </a:lnTo>
                <a:close/>
                <a:moveTo>
                  <a:pt x="10877" y="20"/>
                </a:moveTo>
                <a:lnTo>
                  <a:pt x="10837" y="0"/>
                </a:lnTo>
                <a:lnTo>
                  <a:pt x="9968" y="1600"/>
                </a:lnTo>
                <a:lnTo>
                  <a:pt x="10015" y="1600"/>
                </a:lnTo>
                <a:lnTo>
                  <a:pt x="10877" y="20"/>
                </a:lnTo>
                <a:close/>
                <a:moveTo>
                  <a:pt x="9685" y="20"/>
                </a:moveTo>
                <a:lnTo>
                  <a:pt x="9648" y="0"/>
                </a:lnTo>
                <a:lnTo>
                  <a:pt x="8776" y="1600"/>
                </a:lnTo>
                <a:lnTo>
                  <a:pt x="8826" y="1600"/>
                </a:lnTo>
                <a:lnTo>
                  <a:pt x="9685" y="20"/>
                </a:lnTo>
                <a:close/>
                <a:moveTo>
                  <a:pt x="9558" y="20"/>
                </a:moveTo>
                <a:lnTo>
                  <a:pt x="9518" y="0"/>
                </a:lnTo>
                <a:lnTo>
                  <a:pt x="8646" y="1600"/>
                </a:lnTo>
                <a:lnTo>
                  <a:pt x="8696" y="1600"/>
                </a:lnTo>
                <a:lnTo>
                  <a:pt x="9558" y="20"/>
                </a:lnTo>
                <a:close/>
                <a:moveTo>
                  <a:pt x="10078" y="20"/>
                </a:moveTo>
                <a:lnTo>
                  <a:pt x="10038" y="0"/>
                </a:lnTo>
                <a:lnTo>
                  <a:pt x="9169" y="1600"/>
                </a:lnTo>
                <a:lnTo>
                  <a:pt x="9215" y="1600"/>
                </a:lnTo>
                <a:lnTo>
                  <a:pt x="10078" y="20"/>
                </a:lnTo>
                <a:close/>
                <a:moveTo>
                  <a:pt x="10611" y="20"/>
                </a:moveTo>
                <a:lnTo>
                  <a:pt x="10571" y="0"/>
                </a:lnTo>
                <a:lnTo>
                  <a:pt x="9702" y="1600"/>
                </a:lnTo>
                <a:lnTo>
                  <a:pt x="9748" y="1600"/>
                </a:lnTo>
                <a:lnTo>
                  <a:pt x="10611" y="20"/>
                </a:lnTo>
                <a:close/>
                <a:moveTo>
                  <a:pt x="10744" y="20"/>
                </a:moveTo>
                <a:lnTo>
                  <a:pt x="10704" y="0"/>
                </a:lnTo>
                <a:lnTo>
                  <a:pt x="9835" y="1600"/>
                </a:lnTo>
                <a:lnTo>
                  <a:pt x="9881" y="1600"/>
                </a:lnTo>
                <a:lnTo>
                  <a:pt x="10744" y="20"/>
                </a:lnTo>
                <a:close/>
                <a:moveTo>
                  <a:pt x="10344" y="20"/>
                </a:moveTo>
                <a:lnTo>
                  <a:pt x="10304" y="0"/>
                </a:lnTo>
                <a:lnTo>
                  <a:pt x="9435" y="1600"/>
                </a:lnTo>
                <a:lnTo>
                  <a:pt x="9482" y="1600"/>
                </a:lnTo>
                <a:lnTo>
                  <a:pt x="10344" y="20"/>
                </a:lnTo>
                <a:close/>
                <a:moveTo>
                  <a:pt x="10478" y="20"/>
                </a:moveTo>
                <a:lnTo>
                  <a:pt x="10438" y="0"/>
                </a:lnTo>
                <a:lnTo>
                  <a:pt x="9568" y="1600"/>
                </a:lnTo>
                <a:lnTo>
                  <a:pt x="9615" y="1600"/>
                </a:lnTo>
                <a:lnTo>
                  <a:pt x="10478" y="20"/>
                </a:lnTo>
                <a:close/>
                <a:moveTo>
                  <a:pt x="10211" y="20"/>
                </a:moveTo>
                <a:lnTo>
                  <a:pt x="10171" y="0"/>
                </a:lnTo>
                <a:lnTo>
                  <a:pt x="9302" y="1600"/>
                </a:lnTo>
                <a:lnTo>
                  <a:pt x="9349" y="1600"/>
                </a:lnTo>
                <a:lnTo>
                  <a:pt x="10211" y="20"/>
                </a:lnTo>
                <a:close/>
                <a:moveTo>
                  <a:pt x="9815" y="20"/>
                </a:moveTo>
                <a:lnTo>
                  <a:pt x="9778" y="0"/>
                </a:lnTo>
                <a:lnTo>
                  <a:pt x="8906" y="1600"/>
                </a:lnTo>
                <a:lnTo>
                  <a:pt x="8956" y="1600"/>
                </a:lnTo>
                <a:lnTo>
                  <a:pt x="9815" y="20"/>
                </a:lnTo>
                <a:close/>
                <a:moveTo>
                  <a:pt x="2278" y="20"/>
                </a:moveTo>
                <a:lnTo>
                  <a:pt x="2238" y="0"/>
                </a:lnTo>
                <a:lnTo>
                  <a:pt x="1365" y="1600"/>
                </a:lnTo>
                <a:lnTo>
                  <a:pt x="1415" y="1600"/>
                </a:lnTo>
                <a:lnTo>
                  <a:pt x="2278" y="20"/>
                </a:lnTo>
                <a:close/>
                <a:moveTo>
                  <a:pt x="2012" y="20"/>
                </a:moveTo>
                <a:lnTo>
                  <a:pt x="1972" y="0"/>
                </a:lnTo>
                <a:lnTo>
                  <a:pt x="1099" y="1600"/>
                </a:lnTo>
                <a:lnTo>
                  <a:pt x="1149" y="1600"/>
                </a:lnTo>
                <a:lnTo>
                  <a:pt x="2012" y="20"/>
                </a:lnTo>
                <a:close/>
                <a:moveTo>
                  <a:pt x="2145" y="20"/>
                </a:moveTo>
                <a:lnTo>
                  <a:pt x="2105" y="0"/>
                </a:lnTo>
                <a:lnTo>
                  <a:pt x="1232" y="1600"/>
                </a:lnTo>
                <a:lnTo>
                  <a:pt x="1282" y="1600"/>
                </a:lnTo>
                <a:lnTo>
                  <a:pt x="2145" y="20"/>
                </a:lnTo>
                <a:close/>
                <a:moveTo>
                  <a:pt x="1745" y="20"/>
                </a:moveTo>
                <a:lnTo>
                  <a:pt x="1705" y="0"/>
                </a:lnTo>
                <a:lnTo>
                  <a:pt x="833" y="1600"/>
                </a:lnTo>
                <a:lnTo>
                  <a:pt x="883" y="1600"/>
                </a:lnTo>
                <a:lnTo>
                  <a:pt x="1745" y="20"/>
                </a:lnTo>
                <a:close/>
                <a:moveTo>
                  <a:pt x="1878" y="20"/>
                </a:moveTo>
                <a:lnTo>
                  <a:pt x="1838" y="0"/>
                </a:lnTo>
                <a:lnTo>
                  <a:pt x="966" y="1600"/>
                </a:lnTo>
                <a:lnTo>
                  <a:pt x="1016" y="1600"/>
                </a:lnTo>
                <a:lnTo>
                  <a:pt x="1878" y="20"/>
                </a:lnTo>
                <a:close/>
                <a:moveTo>
                  <a:pt x="2411" y="20"/>
                </a:moveTo>
                <a:lnTo>
                  <a:pt x="2371" y="0"/>
                </a:lnTo>
                <a:lnTo>
                  <a:pt x="1499" y="1600"/>
                </a:lnTo>
                <a:lnTo>
                  <a:pt x="1549" y="1600"/>
                </a:lnTo>
                <a:lnTo>
                  <a:pt x="2411" y="20"/>
                </a:lnTo>
                <a:close/>
                <a:moveTo>
                  <a:pt x="1612" y="20"/>
                </a:moveTo>
                <a:lnTo>
                  <a:pt x="1572" y="0"/>
                </a:lnTo>
                <a:lnTo>
                  <a:pt x="699" y="1600"/>
                </a:lnTo>
                <a:lnTo>
                  <a:pt x="749" y="1600"/>
                </a:lnTo>
                <a:lnTo>
                  <a:pt x="1612" y="20"/>
                </a:lnTo>
                <a:close/>
                <a:moveTo>
                  <a:pt x="2944" y="20"/>
                </a:moveTo>
                <a:lnTo>
                  <a:pt x="2904" y="0"/>
                </a:lnTo>
                <a:lnTo>
                  <a:pt x="2032" y="1600"/>
                </a:lnTo>
                <a:lnTo>
                  <a:pt x="2082" y="1600"/>
                </a:lnTo>
                <a:lnTo>
                  <a:pt x="2944" y="20"/>
                </a:lnTo>
                <a:close/>
                <a:moveTo>
                  <a:pt x="2811" y="20"/>
                </a:moveTo>
                <a:lnTo>
                  <a:pt x="2771" y="0"/>
                </a:lnTo>
                <a:lnTo>
                  <a:pt x="1898" y="1600"/>
                </a:lnTo>
                <a:lnTo>
                  <a:pt x="1948" y="1600"/>
                </a:lnTo>
                <a:lnTo>
                  <a:pt x="2811" y="20"/>
                </a:lnTo>
                <a:close/>
                <a:moveTo>
                  <a:pt x="3077" y="20"/>
                </a:moveTo>
                <a:lnTo>
                  <a:pt x="3037" y="0"/>
                </a:lnTo>
                <a:lnTo>
                  <a:pt x="2165" y="1600"/>
                </a:lnTo>
                <a:lnTo>
                  <a:pt x="2215" y="1600"/>
                </a:lnTo>
                <a:lnTo>
                  <a:pt x="3077" y="20"/>
                </a:lnTo>
                <a:close/>
                <a:moveTo>
                  <a:pt x="2678" y="20"/>
                </a:moveTo>
                <a:lnTo>
                  <a:pt x="2638" y="0"/>
                </a:lnTo>
                <a:lnTo>
                  <a:pt x="1765" y="1600"/>
                </a:lnTo>
                <a:lnTo>
                  <a:pt x="1815" y="1600"/>
                </a:lnTo>
                <a:lnTo>
                  <a:pt x="2678" y="20"/>
                </a:lnTo>
                <a:close/>
                <a:moveTo>
                  <a:pt x="2544" y="20"/>
                </a:moveTo>
                <a:lnTo>
                  <a:pt x="2505" y="0"/>
                </a:lnTo>
                <a:lnTo>
                  <a:pt x="1632" y="1600"/>
                </a:lnTo>
                <a:lnTo>
                  <a:pt x="1682" y="1600"/>
                </a:lnTo>
                <a:lnTo>
                  <a:pt x="2544" y="20"/>
                </a:lnTo>
                <a:close/>
                <a:moveTo>
                  <a:pt x="506" y="0"/>
                </a:moveTo>
                <a:lnTo>
                  <a:pt x="0" y="931"/>
                </a:lnTo>
                <a:lnTo>
                  <a:pt x="0" y="1021"/>
                </a:lnTo>
                <a:lnTo>
                  <a:pt x="546" y="20"/>
                </a:lnTo>
                <a:lnTo>
                  <a:pt x="506" y="0"/>
                </a:lnTo>
                <a:close/>
                <a:moveTo>
                  <a:pt x="639" y="0"/>
                </a:moveTo>
                <a:lnTo>
                  <a:pt x="0" y="1175"/>
                </a:lnTo>
                <a:lnTo>
                  <a:pt x="0" y="1265"/>
                </a:lnTo>
                <a:lnTo>
                  <a:pt x="679" y="20"/>
                </a:lnTo>
                <a:lnTo>
                  <a:pt x="639" y="0"/>
                </a:lnTo>
                <a:close/>
                <a:moveTo>
                  <a:pt x="240" y="0"/>
                </a:moveTo>
                <a:lnTo>
                  <a:pt x="0" y="442"/>
                </a:lnTo>
                <a:lnTo>
                  <a:pt x="0" y="532"/>
                </a:lnTo>
                <a:lnTo>
                  <a:pt x="280" y="20"/>
                </a:lnTo>
                <a:lnTo>
                  <a:pt x="240" y="0"/>
                </a:lnTo>
                <a:close/>
                <a:moveTo>
                  <a:pt x="373" y="0"/>
                </a:moveTo>
                <a:lnTo>
                  <a:pt x="0" y="686"/>
                </a:lnTo>
                <a:lnTo>
                  <a:pt x="0" y="777"/>
                </a:lnTo>
                <a:lnTo>
                  <a:pt x="413" y="20"/>
                </a:lnTo>
                <a:lnTo>
                  <a:pt x="373" y="0"/>
                </a:lnTo>
                <a:close/>
                <a:moveTo>
                  <a:pt x="773" y="0"/>
                </a:moveTo>
                <a:lnTo>
                  <a:pt x="0" y="1419"/>
                </a:lnTo>
                <a:lnTo>
                  <a:pt x="0" y="1510"/>
                </a:lnTo>
                <a:lnTo>
                  <a:pt x="813" y="20"/>
                </a:lnTo>
                <a:lnTo>
                  <a:pt x="773" y="0"/>
                </a:lnTo>
                <a:close/>
                <a:moveTo>
                  <a:pt x="1079" y="20"/>
                </a:moveTo>
                <a:lnTo>
                  <a:pt x="1039" y="0"/>
                </a:lnTo>
                <a:lnTo>
                  <a:pt x="167" y="1600"/>
                </a:lnTo>
                <a:lnTo>
                  <a:pt x="216" y="1600"/>
                </a:lnTo>
                <a:lnTo>
                  <a:pt x="1079" y="20"/>
                </a:lnTo>
                <a:close/>
                <a:moveTo>
                  <a:pt x="1346" y="20"/>
                </a:moveTo>
                <a:lnTo>
                  <a:pt x="1306" y="0"/>
                </a:lnTo>
                <a:lnTo>
                  <a:pt x="433" y="1600"/>
                </a:lnTo>
                <a:lnTo>
                  <a:pt x="483" y="1600"/>
                </a:lnTo>
                <a:lnTo>
                  <a:pt x="1346" y="20"/>
                </a:lnTo>
                <a:close/>
                <a:moveTo>
                  <a:pt x="6141" y="20"/>
                </a:moveTo>
                <a:lnTo>
                  <a:pt x="6101" y="0"/>
                </a:lnTo>
                <a:lnTo>
                  <a:pt x="5229" y="1600"/>
                </a:lnTo>
                <a:lnTo>
                  <a:pt x="5279" y="1600"/>
                </a:lnTo>
                <a:lnTo>
                  <a:pt x="6141" y="20"/>
                </a:lnTo>
                <a:close/>
                <a:moveTo>
                  <a:pt x="946" y="20"/>
                </a:moveTo>
                <a:lnTo>
                  <a:pt x="906" y="0"/>
                </a:lnTo>
                <a:lnTo>
                  <a:pt x="33" y="1600"/>
                </a:lnTo>
                <a:lnTo>
                  <a:pt x="83" y="1600"/>
                </a:lnTo>
                <a:lnTo>
                  <a:pt x="946" y="20"/>
                </a:lnTo>
                <a:close/>
                <a:moveTo>
                  <a:pt x="1479" y="20"/>
                </a:moveTo>
                <a:lnTo>
                  <a:pt x="1439" y="0"/>
                </a:lnTo>
                <a:lnTo>
                  <a:pt x="566" y="1600"/>
                </a:lnTo>
                <a:lnTo>
                  <a:pt x="616" y="1600"/>
                </a:lnTo>
                <a:lnTo>
                  <a:pt x="1479" y="20"/>
                </a:lnTo>
                <a:close/>
                <a:moveTo>
                  <a:pt x="1212" y="20"/>
                </a:moveTo>
                <a:lnTo>
                  <a:pt x="1172" y="0"/>
                </a:lnTo>
                <a:lnTo>
                  <a:pt x="300" y="1600"/>
                </a:lnTo>
                <a:lnTo>
                  <a:pt x="350" y="1600"/>
                </a:lnTo>
                <a:lnTo>
                  <a:pt x="1212" y="20"/>
                </a:lnTo>
                <a:close/>
                <a:moveTo>
                  <a:pt x="5209" y="20"/>
                </a:moveTo>
                <a:lnTo>
                  <a:pt x="5169" y="0"/>
                </a:lnTo>
                <a:lnTo>
                  <a:pt x="4296" y="1600"/>
                </a:lnTo>
                <a:lnTo>
                  <a:pt x="4346" y="1600"/>
                </a:lnTo>
                <a:lnTo>
                  <a:pt x="5209" y="20"/>
                </a:lnTo>
                <a:close/>
                <a:moveTo>
                  <a:pt x="4676" y="20"/>
                </a:moveTo>
                <a:lnTo>
                  <a:pt x="4636" y="0"/>
                </a:lnTo>
                <a:lnTo>
                  <a:pt x="3763" y="1600"/>
                </a:lnTo>
                <a:lnTo>
                  <a:pt x="3813" y="1600"/>
                </a:lnTo>
                <a:lnTo>
                  <a:pt x="4676" y="20"/>
                </a:lnTo>
                <a:close/>
                <a:moveTo>
                  <a:pt x="4809" y="20"/>
                </a:moveTo>
                <a:lnTo>
                  <a:pt x="4769" y="0"/>
                </a:lnTo>
                <a:lnTo>
                  <a:pt x="3897" y="1600"/>
                </a:lnTo>
                <a:lnTo>
                  <a:pt x="3947" y="1600"/>
                </a:lnTo>
                <a:lnTo>
                  <a:pt x="4809" y="20"/>
                </a:lnTo>
                <a:close/>
                <a:moveTo>
                  <a:pt x="5342" y="20"/>
                </a:moveTo>
                <a:lnTo>
                  <a:pt x="5302" y="0"/>
                </a:lnTo>
                <a:lnTo>
                  <a:pt x="4430" y="1600"/>
                </a:lnTo>
                <a:lnTo>
                  <a:pt x="4479" y="1600"/>
                </a:lnTo>
                <a:lnTo>
                  <a:pt x="5342" y="20"/>
                </a:lnTo>
                <a:close/>
                <a:moveTo>
                  <a:pt x="4942" y="20"/>
                </a:moveTo>
                <a:lnTo>
                  <a:pt x="4902" y="0"/>
                </a:lnTo>
                <a:lnTo>
                  <a:pt x="4030" y="1600"/>
                </a:lnTo>
                <a:lnTo>
                  <a:pt x="4080" y="1600"/>
                </a:lnTo>
                <a:lnTo>
                  <a:pt x="4942" y="20"/>
                </a:lnTo>
                <a:close/>
                <a:moveTo>
                  <a:pt x="5076" y="20"/>
                </a:moveTo>
                <a:lnTo>
                  <a:pt x="5036" y="0"/>
                </a:lnTo>
                <a:lnTo>
                  <a:pt x="4163" y="1600"/>
                </a:lnTo>
                <a:lnTo>
                  <a:pt x="4213" y="1600"/>
                </a:lnTo>
                <a:lnTo>
                  <a:pt x="5076" y="20"/>
                </a:lnTo>
                <a:close/>
                <a:moveTo>
                  <a:pt x="5875" y="20"/>
                </a:moveTo>
                <a:lnTo>
                  <a:pt x="5835" y="0"/>
                </a:lnTo>
                <a:lnTo>
                  <a:pt x="4962" y="1600"/>
                </a:lnTo>
                <a:lnTo>
                  <a:pt x="5012" y="1600"/>
                </a:lnTo>
                <a:lnTo>
                  <a:pt x="5875" y="20"/>
                </a:lnTo>
                <a:close/>
                <a:moveTo>
                  <a:pt x="5475" y="20"/>
                </a:moveTo>
                <a:lnTo>
                  <a:pt x="5435" y="0"/>
                </a:lnTo>
                <a:lnTo>
                  <a:pt x="4563" y="1600"/>
                </a:lnTo>
                <a:lnTo>
                  <a:pt x="4613" y="1600"/>
                </a:lnTo>
                <a:lnTo>
                  <a:pt x="5475" y="20"/>
                </a:lnTo>
                <a:close/>
                <a:moveTo>
                  <a:pt x="3211" y="20"/>
                </a:moveTo>
                <a:lnTo>
                  <a:pt x="3171" y="0"/>
                </a:lnTo>
                <a:lnTo>
                  <a:pt x="2298" y="1600"/>
                </a:lnTo>
                <a:lnTo>
                  <a:pt x="2348" y="1600"/>
                </a:lnTo>
                <a:lnTo>
                  <a:pt x="3211" y="20"/>
                </a:lnTo>
                <a:close/>
                <a:moveTo>
                  <a:pt x="5742" y="20"/>
                </a:moveTo>
                <a:lnTo>
                  <a:pt x="5702" y="0"/>
                </a:lnTo>
                <a:lnTo>
                  <a:pt x="4829" y="1600"/>
                </a:lnTo>
                <a:lnTo>
                  <a:pt x="4879" y="1600"/>
                </a:lnTo>
                <a:lnTo>
                  <a:pt x="5742" y="20"/>
                </a:lnTo>
                <a:close/>
                <a:moveTo>
                  <a:pt x="5609" y="20"/>
                </a:moveTo>
                <a:lnTo>
                  <a:pt x="5569" y="0"/>
                </a:lnTo>
                <a:lnTo>
                  <a:pt x="4696" y="1600"/>
                </a:lnTo>
                <a:lnTo>
                  <a:pt x="4746" y="1600"/>
                </a:lnTo>
                <a:lnTo>
                  <a:pt x="5609" y="20"/>
                </a:lnTo>
                <a:close/>
                <a:moveTo>
                  <a:pt x="6008" y="20"/>
                </a:moveTo>
                <a:lnTo>
                  <a:pt x="5968" y="0"/>
                </a:lnTo>
                <a:lnTo>
                  <a:pt x="5096" y="1600"/>
                </a:lnTo>
                <a:lnTo>
                  <a:pt x="5146" y="1600"/>
                </a:lnTo>
                <a:lnTo>
                  <a:pt x="6008" y="20"/>
                </a:lnTo>
                <a:close/>
                <a:moveTo>
                  <a:pt x="3477" y="20"/>
                </a:moveTo>
                <a:lnTo>
                  <a:pt x="3437" y="0"/>
                </a:lnTo>
                <a:lnTo>
                  <a:pt x="2564" y="1600"/>
                </a:lnTo>
                <a:lnTo>
                  <a:pt x="2614" y="1600"/>
                </a:lnTo>
                <a:lnTo>
                  <a:pt x="3477" y="20"/>
                </a:lnTo>
                <a:close/>
                <a:moveTo>
                  <a:pt x="3610" y="20"/>
                </a:moveTo>
                <a:lnTo>
                  <a:pt x="3570" y="0"/>
                </a:lnTo>
                <a:lnTo>
                  <a:pt x="2698" y="1600"/>
                </a:lnTo>
                <a:lnTo>
                  <a:pt x="2748" y="1600"/>
                </a:lnTo>
                <a:lnTo>
                  <a:pt x="3610" y="20"/>
                </a:lnTo>
                <a:close/>
                <a:moveTo>
                  <a:pt x="3743" y="20"/>
                </a:moveTo>
                <a:lnTo>
                  <a:pt x="3703" y="0"/>
                </a:lnTo>
                <a:lnTo>
                  <a:pt x="2831" y="1600"/>
                </a:lnTo>
                <a:lnTo>
                  <a:pt x="2881" y="1600"/>
                </a:lnTo>
                <a:lnTo>
                  <a:pt x="3743" y="20"/>
                </a:lnTo>
                <a:close/>
                <a:moveTo>
                  <a:pt x="4543" y="20"/>
                </a:moveTo>
                <a:lnTo>
                  <a:pt x="4503" y="0"/>
                </a:lnTo>
                <a:lnTo>
                  <a:pt x="3630" y="1600"/>
                </a:lnTo>
                <a:lnTo>
                  <a:pt x="3680" y="1600"/>
                </a:lnTo>
                <a:lnTo>
                  <a:pt x="4543" y="20"/>
                </a:lnTo>
                <a:close/>
                <a:moveTo>
                  <a:pt x="3344" y="20"/>
                </a:moveTo>
                <a:lnTo>
                  <a:pt x="3304" y="0"/>
                </a:lnTo>
                <a:lnTo>
                  <a:pt x="2431" y="1600"/>
                </a:lnTo>
                <a:lnTo>
                  <a:pt x="2481" y="1600"/>
                </a:lnTo>
                <a:lnTo>
                  <a:pt x="3344" y="20"/>
                </a:lnTo>
                <a:close/>
                <a:moveTo>
                  <a:pt x="4010" y="20"/>
                </a:moveTo>
                <a:lnTo>
                  <a:pt x="3970" y="0"/>
                </a:lnTo>
                <a:lnTo>
                  <a:pt x="3097" y="1600"/>
                </a:lnTo>
                <a:lnTo>
                  <a:pt x="3147" y="1600"/>
                </a:lnTo>
                <a:lnTo>
                  <a:pt x="4010" y="20"/>
                </a:lnTo>
                <a:close/>
                <a:moveTo>
                  <a:pt x="4276" y="20"/>
                </a:moveTo>
                <a:lnTo>
                  <a:pt x="4236" y="0"/>
                </a:lnTo>
                <a:lnTo>
                  <a:pt x="3364" y="1600"/>
                </a:lnTo>
                <a:lnTo>
                  <a:pt x="3414" y="1600"/>
                </a:lnTo>
                <a:lnTo>
                  <a:pt x="4276" y="20"/>
                </a:lnTo>
                <a:close/>
                <a:moveTo>
                  <a:pt x="4143" y="20"/>
                </a:moveTo>
                <a:lnTo>
                  <a:pt x="4103" y="0"/>
                </a:lnTo>
                <a:lnTo>
                  <a:pt x="3231" y="1600"/>
                </a:lnTo>
                <a:lnTo>
                  <a:pt x="3281" y="1600"/>
                </a:lnTo>
                <a:lnTo>
                  <a:pt x="4143" y="20"/>
                </a:lnTo>
                <a:close/>
                <a:moveTo>
                  <a:pt x="4410" y="20"/>
                </a:moveTo>
                <a:lnTo>
                  <a:pt x="4370" y="0"/>
                </a:lnTo>
                <a:lnTo>
                  <a:pt x="3497" y="1600"/>
                </a:lnTo>
                <a:lnTo>
                  <a:pt x="3547" y="1600"/>
                </a:lnTo>
                <a:lnTo>
                  <a:pt x="4410" y="20"/>
                </a:lnTo>
                <a:close/>
                <a:moveTo>
                  <a:pt x="3877" y="20"/>
                </a:moveTo>
                <a:lnTo>
                  <a:pt x="3837" y="0"/>
                </a:lnTo>
                <a:lnTo>
                  <a:pt x="2964" y="1600"/>
                </a:lnTo>
                <a:lnTo>
                  <a:pt x="3014" y="1600"/>
                </a:lnTo>
                <a:lnTo>
                  <a:pt x="3877" y="2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24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21E3D52-6FDF-E5CF-B55B-F976A0CA659C}"/>
              </a:ext>
            </a:extLst>
          </p:cNvPr>
          <p:cNvSpPr/>
          <p:nvPr/>
        </p:nvSpPr>
        <p:spPr>
          <a:xfrm>
            <a:off x="0" y="2092549"/>
            <a:ext cx="18288000" cy="4840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7B5904D-979E-7577-EAE0-4E55417462F0}"/>
              </a:ext>
            </a:extLst>
          </p:cNvPr>
          <p:cNvSpPr txBox="1"/>
          <p:nvPr/>
        </p:nvSpPr>
        <p:spPr>
          <a:xfrm>
            <a:off x="2482094" y="1427746"/>
            <a:ext cx="14101797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ln w="19050">
                  <a:noFill/>
                  <a:round/>
                </a:ln>
                <a:solidFill>
                  <a:schemeClr val="tx1">
                    <a:lumMod val="6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Segoe UI" panose="020B0502040204020203" pitchFamily="34" charset="0"/>
              </a:rPr>
              <a:t>&lt;OPTIONAL SUBTEXT GOES HERE FOR A DESCRIPTION AND STATEMENT&gt;</a:t>
            </a:r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1992BBB9-D3CD-4B79-7D86-62B31BF261F1}"/>
              </a:ext>
            </a:extLst>
          </p:cNvPr>
          <p:cNvSpPr/>
          <p:nvPr/>
        </p:nvSpPr>
        <p:spPr>
          <a:xfrm rot="10800000">
            <a:off x="14339290" y="2716981"/>
            <a:ext cx="1373851" cy="661726"/>
          </a:xfrm>
          <a:prstGeom prst="triangle">
            <a:avLst/>
          </a:prstGeom>
          <a:solidFill>
            <a:schemeClr val="accent2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B36CCA55-3DCF-DCFB-54C3-AD63FB32284C}"/>
              </a:ext>
            </a:extLst>
          </p:cNvPr>
          <p:cNvSpPr/>
          <p:nvPr/>
        </p:nvSpPr>
        <p:spPr>
          <a:xfrm rot="16200000">
            <a:off x="12656305" y="2737089"/>
            <a:ext cx="2447222" cy="2355536"/>
          </a:xfrm>
          <a:custGeom>
            <a:avLst/>
            <a:gdLst>
              <a:gd name="connsiteX0" fmla="*/ 2730666 w 2730666"/>
              <a:gd name="connsiteY0" fmla="*/ 0 h 2628361"/>
              <a:gd name="connsiteX1" fmla="*/ 2730666 w 2730666"/>
              <a:gd name="connsiteY1" fmla="*/ 847509 h 2628361"/>
              <a:gd name="connsiteX2" fmla="*/ 843315 w 2730666"/>
              <a:gd name="connsiteY2" fmla="*/ 2628361 h 2628361"/>
              <a:gd name="connsiteX3" fmla="*/ 0 w 2730666"/>
              <a:gd name="connsiteY3" fmla="*/ 2628361 h 2628361"/>
              <a:gd name="connsiteX4" fmla="*/ 2730666 w 2730666"/>
              <a:gd name="connsiteY4" fmla="*/ 0 h 2628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30666" h="2628361">
                <a:moveTo>
                  <a:pt x="2730666" y="0"/>
                </a:moveTo>
                <a:lnTo>
                  <a:pt x="2730666" y="847509"/>
                </a:lnTo>
                <a:lnTo>
                  <a:pt x="843315" y="2628361"/>
                </a:lnTo>
                <a:lnTo>
                  <a:pt x="0" y="2628361"/>
                </a:lnTo>
                <a:lnTo>
                  <a:pt x="2730666" y="0"/>
                </a:lnTo>
                <a:close/>
              </a:path>
            </a:pathLst>
          </a:custGeom>
          <a:solidFill>
            <a:schemeClr val="accent3">
              <a:alpha val="1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30BAB0E-0EA3-3789-C173-8F862033444C}"/>
              </a:ext>
            </a:extLst>
          </p:cNvPr>
          <p:cNvSpPr txBox="1">
            <a:spLocks/>
          </p:cNvSpPr>
          <p:nvPr/>
        </p:nvSpPr>
        <p:spPr>
          <a:xfrm>
            <a:off x="6335826" y="249381"/>
            <a:ext cx="8938810" cy="125384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3716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lang="en-US" sz="10200" b="0" i="0" kern="1200" cap="all" spc="-15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l">
              <a:lnSpc>
                <a:spcPts val="8000"/>
              </a:lnSpc>
            </a:pPr>
            <a:r>
              <a:rPr lang="en-US" sz="6000" b="1" spc="200" dirty="0">
                <a:solidFill>
                  <a:schemeClr val="tx1">
                    <a:lumMod val="95000"/>
                  </a:schemeClr>
                </a:solidFill>
                <a:latin typeface="Trebuchet MS" panose="020B0603020202020204" pitchFamily="34" charset="0"/>
                <a:cs typeface="Poppins" panose="00000500000000000000" pitchFamily="2" charset="0"/>
              </a:rPr>
              <a:t>PICTURE</a:t>
            </a:r>
            <a:r>
              <a:rPr lang="en-US" sz="6000" b="1" spc="200" dirty="0">
                <a:solidFill>
                  <a:schemeClr val="tx1"/>
                </a:solidFill>
                <a:latin typeface="Trebuchet MS" panose="020B0603020202020204" pitchFamily="34" charset="0"/>
                <a:cs typeface="Poppins" panose="00000500000000000000" pitchFamily="2" charset="0"/>
              </a:rPr>
              <a:t> </a:t>
            </a:r>
            <a:r>
              <a:rPr lang="en-US" sz="6000" spc="200" dirty="0">
                <a:solidFill>
                  <a:schemeClr val="accent2"/>
                </a:solidFill>
                <a:latin typeface="Trebuchet MS" panose="020B0603020202020204" pitchFamily="34" charset="0"/>
                <a:cs typeface="Poppins" panose="00000500000000000000" pitchFamily="2" charset="0"/>
              </a:rPr>
              <a:t>CARD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75B4D2D-8E9E-C34D-0A76-74E0A62CD4CE}"/>
              </a:ext>
            </a:extLst>
          </p:cNvPr>
          <p:cNvSpPr/>
          <p:nvPr/>
        </p:nvSpPr>
        <p:spPr>
          <a:xfrm flipV="1">
            <a:off x="3431722" y="2751049"/>
            <a:ext cx="13194093" cy="6875765"/>
          </a:xfrm>
          <a:custGeom>
            <a:avLst/>
            <a:gdLst>
              <a:gd name="connsiteX0" fmla="*/ 7759482 w 7759482"/>
              <a:gd name="connsiteY0" fmla="*/ 0 h 4071983"/>
              <a:gd name="connsiteX1" fmla="*/ 7759482 w 7759482"/>
              <a:gd name="connsiteY1" fmla="*/ 1757240 h 4071983"/>
              <a:gd name="connsiteX2" fmla="*/ 5450446 w 7759482"/>
              <a:gd name="connsiteY2" fmla="*/ 4071983 h 4071983"/>
              <a:gd name="connsiteX3" fmla="*/ 0 w 7759482"/>
              <a:gd name="connsiteY3" fmla="*/ 4069151 h 4071983"/>
              <a:gd name="connsiteX4" fmla="*/ 0 w 7759482"/>
              <a:gd name="connsiteY4" fmla="*/ 2475 h 4071983"/>
              <a:gd name="connsiteX5" fmla="*/ 7759482 w 7759482"/>
              <a:gd name="connsiteY5" fmla="*/ 0 h 4071983"/>
              <a:gd name="connsiteX0" fmla="*/ 8973717 w 8973717"/>
              <a:gd name="connsiteY0" fmla="*/ 0 h 4071983"/>
              <a:gd name="connsiteX1" fmla="*/ 8973717 w 8973717"/>
              <a:gd name="connsiteY1" fmla="*/ 1757240 h 4071983"/>
              <a:gd name="connsiteX2" fmla="*/ 6664681 w 8973717"/>
              <a:gd name="connsiteY2" fmla="*/ 4071983 h 4071983"/>
              <a:gd name="connsiteX3" fmla="*/ 0 w 8973717"/>
              <a:gd name="connsiteY3" fmla="*/ 4069152 h 4071983"/>
              <a:gd name="connsiteX4" fmla="*/ 1214235 w 8973717"/>
              <a:gd name="connsiteY4" fmla="*/ 2475 h 4071983"/>
              <a:gd name="connsiteX5" fmla="*/ 8973717 w 8973717"/>
              <a:gd name="connsiteY5" fmla="*/ 0 h 4071983"/>
              <a:gd name="connsiteX0" fmla="*/ 8973717 w 8973717"/>
              <a:gd name="connsiteY0" fmla="*/ 0 h 4071983"/>
              <a:gd name="connsiteX1" fmla="*/ 8973717 w 8973717"/>
              <a:gd name="connsiteY1" fmla="*/ 1757240 h 4071983"/>
              <a:gd name="connsiteX2" fmla="*/ 6664681 w 8973717"/>
              <a:gd name="connsiteY2" fmla="*/ 4071983 h 4071983"/>
              <a:gd name="connsiteX3" fmla="*/ 0 w 8973717"/>
              <a:gd name="connsiteY3" fmla="*/ 4069152 h 4071983"/>
              <a:gd name="connsiteX4" fmla="*/ 27915 w 8973717"/>
              <a:gd name="connsiteY4" fmla="*/ 2475 h 4071983"/>
              <a:gd name="connsiteX5" fmla="*/ 8973717 w 8973717"/>
              <a:gd name="connsiteY5" fmla="*/ 0 h 4071983"/>
              <a:gd name="connsiteX0" fmla="*/ 8973717 w 8973717"/>
              <a:gd name="connsiteY0" fmla="*/ 0 h 4665902"/>
              <a:gd name="connsiteX1" fmla="*/ 8973717 w 8973717"/>
              <a:gd name="connsiteY1" fmla="*/ 1757240 h 4665902"/>
              <a:gd name="connsiteX2" fmla="*/ 6080043 w 8973717"/>
              <a:gd name="connsiteY2" fmla="*/ 4665902 h 4665902"/>
              <a:gd name="connsiteX3" fmla="*/ 0 w 8973717"/>
              <a:gd name="connsiteY3" fmla="*/ 4069152 h 4665902"/>
              <a:gd name="connsiteX4" fmla="*/ 27915 w 8973717"/>
              <a:gd name="connsiteY4" fmla="*/ 2475 h 4665902"/>
              <a:gd name="connsiteX5" fmla="*/ 8973717 w 8973717"/>
              <a:gd name="connsiteY5" fmla="*/ 0 h 4665902"/>
              <a:gd name="connsiteX0" fmla="*/ 8982575 w 8982575"/>
              <a:gd name="connsiteY0" fmla="*/ 0 h 4671936"/>
              <a:gd name="connsiteX1" fmla="*/ 8982575 w 8982575"/>
              <a:gd name="connsiteY1" fmla="*/ 1757240 h 4671936"/>
              <a:gd name="connsiteX2" fmla="*/ 6088901 w 8982575"/>
              <a:gd name="connsiteY2" fmla="*/ 4665902 h 4671936"/>
              <a:gd name="connsiteX3" fmla="*/ 0 w 8982575"/>
              <a:gd name="connsiteY3" fmla="*/ 4671936 h 4671936"/>
              <a:gd name="connsiteX4" fmla="*/ 36773 w 8982575"/>
              <a:gd name="connsiteY4" fmla="*/ 2475 h 4671936"/>
              <a:gd name="connsiteX5" fmla="*/ 8982575 w 8982575"/>
              <a:gd name="connsiteY5" fmla="*/ 0 h 4671936"/>
              <a:gd name="connsiteX0" fmla="*/ 8973717 w 8973717"/>
              <a:gd name="connsiteY0" fmla="*/ 0 h 4665902"/>
              <a:gd name="connsiteX1" fmla="*/ 8973717 w 8973717"/>
              <a:gd name="connsiteY1" fmla="*/ 1757240 h 4665902"/>
              <a:gd name="connsiteX2" fmla="*/ 6080043 w 8973717"/>
              <a:gd name="connsiteY2" fmla="*/ 4665902 h 4665902"/>
              <a:gd name="connsiteX3" fmla="*/ 0 w 8973717"/>
              <a:gd name="connsiteY3" fmla="*/ 4663072 h 4665902"/>
              <a:gd name="connsiteX4" fmla="*/ 27915 w 8973717"/>
              <a:gd name="connsiteY4" fmla="*/ 2475 h 4665902"/>
              <a:gd name="connsiteX5" fmla="*/ 8973717 w 8973717"/>
              <a:gd name="connsiteY5" fmla="*/ 0 h 4665902"/>
              <a:gd name="connsiteX0" fmla="*/ 8947142 w 8947142"/>
              <a:gd name="connsiteY0" fmla="*/ 0 h 4665902"/>
              <a:gd name="connsiteX1" fmla="*/ 8947142 w 8947142"/>
              <a:gd name="connsiteY1" fmla="*/ 1757240 h 4665902"/>
              <a:gd name="connsiteX2" fmla="*/ 6053468 w 8947142"/>
              <a:gd name="connsiteY2" fmla="*/ 4665902 h 4665902"/>
              <a:gd name="connsiteX3" fmla="*/ 0 w 8947142"/>
              <a:gd name="connsiteY3" fmla="*/ 4663072 h 4665902"/>
              <a:gd name="connsiteX4" fmla="*/ 1340 w 8947142"/>
              <a:gd name="connsiteY4" fmla="*/ 2475 h 4665902"/>
              <a:gd name="connsiteX5" fmla="*/ 8947142 w 8947142"/>
              <a:gd name="connsiteY5" fmla="*/ 0 h 4665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947142" h="4665902">
                <a:moveTo>
                  <a:pt x="8947142" y="0"/>
                </a:moveTo>
                <a:lnTo>
                  <a:pt x="8947142" y="1757240"/>
                </a:lnTo>
                <a:lnTo>
                  <a:pt x="6053468" y="4665902"/>
                </a:lnTo>
                <a:lnTo>
                  <a:pt x="0" y="4663072"/>
                </a:lnTo>
                <a:cubicBezTo>
                  <a:pt x="447" y="3109540"/>
                  <a:pt x="893" y="1556007"/>
                  <a:pt x="1340" y="2475"/>
                </a:cubicBezTo>
                <a:lnTo>
                  <a:pt x="8947142" y="0"/>
                </a:lnTo>
                <a:close/>
              </a:path>
            </a:pathLst>
          </a:custGeom>
          <a:noFill/>
          <a:ln w="60325" cmpd="thinThick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1" name="Picture Placeholder 20" descr="A picture containing text, receipt&#10;&#10;Description automatically generated">
            <a:extLst>
              <a:ext uri="{FF2B5EF4-FFF2-40B4-BE49-F238E27FC236}">
                <a16:creationId xmlns:a16="http://schemas.microsoft.com/office/drawing/2014/main" id="{68FEFBA0-5472-112B-958E-C312936DB8FE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55" b="1095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641089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Tm="3000">
    <p:pu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Custom 2">
      <a:dk1>
        <a:sysClr val="windowText" lastClr="000000"/>
      </a:dk1>
      <a:lt1>
        <a:sysClr val="window" lastClr="FFFFFF"/>
      </a:lt1>
      <a:dk2>
        <a:srgbClr val="262626"/>
      </a:dk2>
      <a:lt2>
        <a:srgbClr val="FFFFFF"/>
      </a:lt2>
      <a:accent1>
        <a:srgbClr val="4F3750"/>
      </a:accent1>
      <a:accent2>
        <a:srgbClr val="CB9870"/>
      </a:accent2>
      <a:accent3>
        <a:srgbClr val="8D8960"/>
      </a:accent3>
      <a:accent4>
        <a:srgbClr val="12B4BB"/>
      </a:accent4>
      <a:accent5>
        <a:srgbClr val="1DBADF"/>
      </a:accent5>
      <a:accent6>
        <a:srgbClr val="9FA09F"/>
      </a:accent6>
      <a:hlink>
        <a:srgbClr val="FFFFFF"/>
      </a:hlink>
      <a:folHlink>
        <a:srgbClr val="FFFFFF"/>
      </a:folHlink>
    </a:clrScheme>
    <a:fontScheme name="Savon">
      <a:majorFont>
        <a:latin typeface="Century Schoolbook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56802</TotalTime>
  <Words>301</Words>
  <Application>Microsoft Office PowerPoint</Application>
  <PresentationFormat>Custom</PresentationFormat>
  <Paragraphs>39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  <vt:variant>
        <vt:lpstr>Custom Shows</vt:lpstr>
      </vt:variant>
      <vt:variant>
        <vt:i4>1</vt:i4>
      </vt:variant>
    </vt:vector>
  </HeadingPairs>
  <TitlesOfParts>
    <vt:vector size="16" baseType="lpstr">
      <vt:lpstr>Avenir Next LT Pro</vt:lpstr>
      <vt:lpstr>Calibri</vt:lpstr>
      <vt:lpstr>Century Schoolbook</vt:lpstr>
      <vt:lpstr>Franklin Gothic Book</vt:lpstr>
      <vt:lpstr>Garamond</vt:lpstr>
      <vt:lpstr>Trebuchet MS</vt:lpstr>
      <vt:lpstr>SavonVTI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Custom Show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Activate Your Template</dc:title>
  <dc:creator>PresenterMedia ©2020</dc:creator>
  <cp:lastModifiedBy>Joshua Doohen</cp:lastModifiedBy>
  <cp:revision>565</cp:revision>
  <cp:lastPrinted>2020-06-10T16:09:12Z</cp:lastPrinted>
  <dcterms:created xsi:type="dcterms:W3CDTF">2020-05-18T19:01:21Z</dcterms:created>
  <dcterms:modified xsi:type="dcterms:W3CDTF">2022-05-20T01:55:01Z</dcterms:modified>
</cp:coreProperties>
</file>