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64" r:id="rId3"/>
    <p:sldMasterId id="2147483677" r:id="rId4"/>
  </p:sldMasterIdLst>
  <p:notesMasterIdLst>
    <p:notesMasterId r:id="rId25"/>
  </p:notesMasterIdLst>
  <p:sldIdLst>
    <p:sldId id="257" r:id="rId5"/>
    <p:sldId id="269" r:id="rId6"/>
    <p:sldId id="268" r:id="rId7"/>
    <p:sldId id="264" r:id="rId8"/>
    <p:sldId id="351" r:id="rId9"/>
    <p:sldId id="259" r:id="rId10"/>
    <p:sldId id="265" r:id="rId11"/>
    <p:sldId id="261" r:id="rId12"/>
    <p:sldId id="262" r:id="rId13"/>
    <p:sldId id="266" r:id="rId14"/>
    <p:sldId id="267" r:id="rId15"/>
    <p:sldId id="282" r:id="rId16"/>
    <p:sldId id="352" r:id="rId17"/>
    <p:sldId id="353" r:id="rId18"/>
    <p:sldId id="276" r:id="rId19"/>
    <p:sldId id="277" r:id="rId20"/>
    <p:sldId id="279" r:id="rId21"/>
    <p:sldId id="280" r:id="rId22"/>
    <p:sldId id="284"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106" d="100"/>
          <a:sy n="106" d="100"/>
        </p:scale>
        <p:origin x="690" y="108"/>
      </p:cViewPr>
      <p:guideLst>
        <p:guide orient="horz" pos="2136"/>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58BAD-E9D3-4155-BCDD-A13F69E85ABB}" type="datetimeFigureOut">
              <a:rPr lang="en-US" smtClean="0"/>
              <a:t>7/10/2024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49AB5-0073-498F-950E-B6CCF56F4E38}" type="slidenum">
              <a:rPr lang="en-US" smtClean="0"/>
              <a:t>‹#›</a:t>
            </a:fld>
            <a:endParaRPr lang="en-US" dirty="0"/>
          </a:p>
        </p:txBody>
      </p:sp>
    </p:spTree>
    <p:extLst>
      <p:ext uri="{BB962C8B-B14F-4D97-AF65-F5344CB8AC3E}">
        <p14:creationId xmlns:p14="http://schemas.microsoft.com/office/powerpoint/2010/main" val="235666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289570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240124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86032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5299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3780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397911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293112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48576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64579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54880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C684B3-38E9-7A75-9D4C-90CFDFAAFA84}"/>
              </a:ext>
            </a:extLst>
          </p:cNvPr>
          <p:cNvSpPr>
            <a:spLocks noGrp="1"/>
          </p:cNvSpPr>
          <p:nvPr>
            <p:ph type="pic" sz="quarter" idx="10"/>
          </p:nvPr>
        </p:nvSpPr>
        <p:spPr>
          <a:xfrm>
            <a:off x="3736848" y="1175757"/>
            <a:ext cx="4718304" cy="4721225"/>
          </a:xfrm>
          <a:prstGeom prst="ellipse">
            <a:avLst/>
          </a:prstGeom>
          <a:solidFill>
            <a:schemeClr val="bg1">
              <a:lumMod val="75000"/>
            </a:schemeClr>
          </a:solidFill>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988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0A2D70F-C96B-48AF-8F2B-7A10A56F3F7F}"/>
              </a:ext>
            </a:extLst>
          </p:cNvPr>
          <p:cNvGrpSpPr/>
          <p:nvPr userDrawn="1"/>
        </p:nvGrpSpPr>
        <p:grpSpPr>
          <a:xfrm rot="16200000">
            <a:off x="2667000" y="-2667000"/>
            <a:ext cx="6858000" cy="12191999"/>
            <a:chOff x="0" y="0"/>
            <a:chExt cx="8915400" cy="6858000"/>
          </a:xfrm>
        </p:grpSpPr>
        <p:grpSp>
          <p:nvGrpSpPr>
            <p:cNvPr id="6" name="Group 37">
              <a:extLst>
                <a:ext uri="{FF2B5EF4-FFF2-40B4-BE49-F238E27FC236}">
                  <a16:creationId xmlns:a16="http://schemas.microsoft.com/office/drawing/2014/main" id="{DD99A6CE-58C1-401F-B395-2C8CB979981A}"/>
                </a:ext>
              </a:extLst>
            </p:cNvPr>
            <p:cNvGrpSpPr>
              <a:grpSpLocks noChangeAspect="1"/>
            </p:cNvGrpSpPr>
            <p:nvPr userDrawn="1"/>
          </p:nvGrpSpPr>
          <p:grpSpPr bwMode="auto">
            <a:xfrm rot="5400000">
              <a:off x="1028700" y="-1028700"/>
              <a:ext cx="6858000" cy="8915400"/>
              <a:chOff x="-1" y="78"/>
              <a:chExt cx="4320" cy="4244"/>
            </a:xfrm>
            <a:solidFill>
              <a:schemeClr val="tx1"/>
            </a:solidFill>
          </p:grpSpPr>
          <p:sp>
            <p:nvSpPr>
              <p:cNvPr id="7" name="Freeform 43">
                <a:extLst>
                  <a:ext uri="{FF2B5EF4-FFF2-40B4-BE49-F238E27FC236}">
                    <a16:creationId xmlns:a16="http://schemas.microsoft.com/office/drawing/2014/main" id="{FF61927F-3BE2-4BE1-B093-E1FE4E3E0F75}"/>
                  </a:ext>
                </a:extLst>
              </p:cNvPr>
              <p:cNvSpPr>
                <a:spLocks/>
              </p:cNvSpPr>
              <p:nvPr/>
            </p:nvSpPr>
            <p:spPr bwMode="auto">
              <a:xfrm>
                <a:off x="-1" y="78"/>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8" name="Freeform 44">
                <a:extLst>
                  <a:ext uri="{FF2B5EF4-FFF2-40B4-BE49-F238E27FC236}">
                    <a16:creationId xmlns:a16="http://schemas.microsoft.com/office/drawing/2014/main" id="{CB081E23-116A-41F2-ABC5-BFE9B8B52D45}"/>
                  </a:ext>
                </a:extLst>
              </p:cNvPr>
              <p:cNvSpPr>
                <a:spLocks/>
              </p:cNvSpPr>
              <p:nvPr/>
            </p:nvSpPr>
            <p:spPr bwMode="auto">
              <a:xfrm>
                <a:off x="-1" y="439"/>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9" name="Freeform 45">
                <a:extLst>
                  <a:ext uri="{FF2B5EF4-FFF2-40B4-BE49-F238E27FC236}">
                    <a16:creationId xmlns:a16="http://schemas.microsoft.com/office/drawing/2014/main" id="{0FBA389C-5E19-4F13-9F3C-327DB21AF35E}"/>
                  </a:ext>
                </a:extLst>
              </p:cNvPr>
              <p:cNvSpPr>
                <a:spLocks/>
              </p:cNvSpPr>
              <p:nvPr/>
            </p:nvSpPr>
            <p:spPr bwMode="auto">
              <a:xfrm>
                <a:off x="-1" y="799"/>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0" name="Freeform 46">
                <a:extLst>
                  <a:ext uri="{FF2B5EF4-FFF2-40B4-BE49-F238E27FC236}">
                    <a16:creationId xmlns:a16="http://schemas.microsoft.com/office/drawing/2014/main" id="{410214A6-6843-4E14-82B3-91D384A6ED2B}"/>
                  </a:ext>
                </a:extLst>
              </p:cNvPr>
              <p:cNvSpPr>
                <a:spLocks/>
              </p:cNvSpPr>
              <p:nvPr/>
            </p:nvSpPr>
            <p:spPr bwMode="auto">
              <a:xfrm>
                <a:off x="-1" y="1160"/>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1" name="Freeform 47">
                <a:extLst>
                  <a:ext uri="{FF2B5EF4-FFF2-40B4-BE49-F238E27FC236}">
                    <a16:creationId xmlns:a16="http://schemas.microsoft.com/office/drawing/2014/main" id="{06E1E0C1-F3B6-41E6-A5EB-49B19CAECC11}"/>
                  </a:ext>
                </a:extLst>
              </p:cNvPr>
              <p:cNvSpPr>
                <a:spLocks/>
              </p:cNvSpPr>
              <p:nvPr/>
            </p:nvSpPr>
            <p:spPr bwMode="auto">
              <a:xfrm>
                <a:off x="-1" y="1520"/>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2" name="Freeform 48">
                <a:extLst>
                  <a:ext uri="{FF2B5EF4-FFF2-40B4-BE49-F238E27FC236}">
                    <a16:creationId xmlns:a16="http://schemas.microsoft.com/office/drawing/2014/main" id="{35A650A2-05E8-42B8-BFF4-2FF648BE084E}"/>
                  </a:ext>
                </a:extLst>
              </p:cNvPr>
              <p:cNvSpPr>
                <a:spLocks/>
              </p:cNvSpPr>
              <p:nvPr/>
            </p:nvSpPr>
            <p:spPr bwMode="auto">
              <a:xfrm>
                <a:off x="-1" y="1881"/>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3" name="Freeform 49">
                <a:extLst>
                  <a:ext uri="{FF2B5EF4-FFF2-40B4-BE49-F238E27FC236}">
                    <a16:creationId xmlns:a16="http://schemas.microsoft.com/office/drawing/2014/main" id="{44F9B837-A530-457E-A6F6-4ED00B34B8B4}"/>
                  </a:ext>
                </a:extLst>
              </p:cNvPr>
              <p:cNvSpPr>
                <a:spLocks/>
              </p:cNvSpPr>
              <p:nvPr/>
            </p:nvSpPr>
            <p:spPr bwMode="auto">
              <a:xfrm>
                <a:off x="-1" y="2241"/>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4" name="Freeform 50">
                <a:extLst>
                  <a:ext uri="{FF2B5EF4-FFF2-40B4-BE49-F238E27FC236}">
                    <a16:creationId xmlns:a16="http://schemas.microsoft.com/office/drawing/2014/main" id="{526027A2-9EFD-432A-A11E-B29E0D6E1E49}"/>
                  </a:ext>
                </a:extLst>
              </p:cNvPr>
              <p:cNvSpPr>
                <a:spLocks/>
              </p:cNvSpPr>
              <p:nvPr/>
            </p:nvSpPr>
            <p:spPr bwMode="auto">
              <a:xfrm>
                <a:off x="-1" y="2602"/>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5" name="Freeform 51">
                <a:extLst>
                  <a:ext uri="{FF2B5EF4-FFF2-40B4-BE49-F238E27FC236}">
                    <a16:creationId xmlns:a16="http://schemas.microsoft.com/office/drawing/2014/main" id="{F594A16F-985E-46C8-8EB4-62BE7DBD3C31}"/>
                  </a:ext>
                </a:extLst>
              </p:cNvPr>
              <p:cNvSpPr>
                <a:spLocks/>
              </p:cNvSpPr>
              <p:nvPr/>
            </p:nvSpPr>
            <p:spPr bwMode="auto">
              <a:xfrm>
                <a:off x="-1" y="2962"/>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6" name="Freeform 52">
                <a:extLst>
                  <a:ext uri="{FF2B5EF4-FFF2-40B4-BE49-F238E27FC236}">
                    <a16:creationId xmlns:a16="http://schemas.microsoft.com/office/drawing/2014/main" id="{6C6B65AD-35C0-4221-9A07-750EE4F7F736}"/>
                  </a:ext>
                </a:extLst>
              </p:cNvPr>
              <p:cNvSpPr>
                <a:spLocks/>
              </p:cNvSpPr>
              <p:nvPr/>
            </p:nvSpPr>
            <p:spPr bwMode="auto">
              <a:xfrm>
                <a:off x="-1" y="3323"/>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7" name="Freeform 53">
                <a:extLst>
                  <a:ext uri="{FF2B5EF4-FFF2-40B4-BE49-F238E27FC236}">
                    <a16:creationId xmlns:a16="http://schemas.microsoft.com/office/drawing/2014/main" id="{9F45859F-6847-4A8E-A741-D44BC468273C}"/>
                  </a:ext>
                </a:extLst>
              </p:cNvPr>
              <p:cNvSpPr>
                <a:spLocks/>
              </p:cNvSpPr>
              <p:nvPr/>
            </p:nvSpPr>
            <p:spPr bwMode="auto">
              <a:xfrm>
                <a:off x="-1" y="3683"/>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8" name="Freeform 54">
                <a:extLst>
                  <a:ext uri="{FF2B5EF4-FFF2-40B4-BE49-F238E27FC236}">
                    <a16:creationId xmlns:a16="http://schemas.microsoft.com/office/drawing/2014/main" id="{D0346662-24E7-45D5-9247-4B12CBE725FE}"/>
                  </a:ext>
                </a:extLst>
              </p:cNvPr>
              <p:cNvSpPr>
                <a:spLocks/>
              </p:cNvSpPr>
              <p:nvPr/>
            </p:nvSpPr>
            <p:spPr bwMode="auto">
              <a:xfrm>
                <a:off x="345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19" name="Freeform 55">
                <a:extLst>
                  <a:ext uri="{FF2B5EF4-FFF2-40B4-BE49-F238E27FC236}">
                    <a16:creationId xmlns:a16="http://schemas.microsoft.com/office/drawing/2014/main" id="{368580F3-4CD4-4AC1-821D-F04DE02EA63D}"/>
                  </a:ext>
                </a:extLst>
              </p:cNvPr>
              <p:cNvSpPr>
                <a:spLocks/>
              </p:cNvSpPr>
              <p:nvPr/>
            </p:nvSpPr>
            <p:spPr bwMode="auto">
              <a:xfrm>
                <a:off x="129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20" name="Freeform 56">
                <a:extLst>
                  <a:ext uri="{FF2B5EF4-FFF2-40B4-BE49-F238E27FC236}">
                    <a16:creationId xmlns:a16="http://schemas.microsoft.com/office/drawing/2014/main" id="{2F2D37C3-F771-43D7-806B-9CB11A30536C}"/>
                  </a:ext>
                </a:extLst>
              </p:cNvPr>
              <p:cNvSpPr>
                <a:spLocks/>
              </p:cNvSpPr>
              <p:nvPr/>
            </p:nvSpPr>
            <p:spPr bwMode="auto">
              <a:xfrm>
                <a:off x="21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sp>
            <p:nvSpPr>
              <p:cNvPr id="21" name="Freeform 57">
                <a:extLst>
                  <a:ext uri="{FF2B5EF4-FFF2-40B4-BE49-F238E27FC236}">
                    <a16:creationId xmlns:a16="http://schemas.microsoft.com/office/drawing/2014/main" id="{35B58811-D4B3-45C7-9D20-26B5F9AF3AD2}"/>
                  </a:ext>
                </a:extLst>
              </p:cNvPr>
              <p:cNvSpPr>
                <a:spLocks/>
              </p:cNvSpPr>
              <p:nvPr/>
            </p:nvSpPr>
            <p:spPr bwMode="auto">
              <a:xfrm>
                <a:off x="237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700" dirty="0">
                  <a:solidFill>
                    <a:prstClr val="black"/>
                  </a:solidFill>
                </a:endParaRPr>
              </a:p>
            </p:txBody>
          </p:sp>
        </p:grpSp>
        <p:sp>
          <p:nvSpPr>
            <p:cNvPr id="22" name="Rectangle 21">
              <a:extLst>
                <a:ext uri="{FF2B5EF4-FFF2-40B4-BE49-F238E27FC236}">
                  <a16:creationId xmlns:a16="http://schemas.microsoft.com/office/drawing/2014/main" id="{2138A84F-B68E-424B-9115-6D3F399B92CF}"/>
                </a:ext>
              </a:extLst>
            </p:cNvPr>
            <p:cNvSpPr/>
            <p:nvPr userDrawn="1"/>
          </p:nvSpPr>
          <p:spPr>
            <a:xfrm rot="5400000" flipH="1" flipV="1">
              <a:off x="1028701" y="-1028699"/>
              <a:ext cx="6857999" cy="8915399"/>
            </a:xfrm>
            <a:prstGeom prst="rect">
              <a:avLst/>
            </a:prstGeom>
            <a:gradFill flip="none" rotWithShape="1">
              <a:gsLst>
                <a:gs pos="0">
                  <a:schemeClr val="bg1">
                    <a:alpha val="97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rgbClr val="FFFFFF"/>
                </a:solidFill>
              </a:endParaRPr>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768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6723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5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6197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25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7657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8016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655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353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D008E-AC24-4E29-A357-11DDED248C4F}"/>
              </a:ext>
            </a:extLst>
          </p:cNvPr>
          <p:cNvSpPr>
            <a:spLocks noGrp="1"/>
          </p:cNvSpPr>
          <p:nvPr>
            <p:ph type="dt" sz="half" idx="10"/>
          </p:nvPr>
        </p:nvSpPr>
        <p:spPr>
          <a:xfrm>
            <a:off x="838200" y="6356350"/>
            <a:ext cx="2743200" cy="365125"/>
          </a:xfrm>
          <a:prstGeom prst="rect">
            <a:avLst/>
          </a:prstGeom>
        </p:spPr>
        <p:txBody>
          <a:bodyPr/>
          <a:lstStyle/>
          <a:p>
            <a:fld id="{D44FF4EB-FB4B-4206-8D72-27B2E8332641}" type="datetimeFigureOut">
              <a:rPr lang="en-GB" smtClean="0"/>
              <a:t>10/07/2024</a:t>
            </a:fld>
            <a:endParaRPr lang="en-GB" dirty="0"/>
          </a:p>
        </p:txBody>
      </p:sp>
      <p:sp>
        <p:nvSpPr>
          <p:cNvPr id="3" name="Footer Placeholder 2">
            <a:extLst>
              <a:ext uri="{FF2B5EF4-FFF2-40B4-BE49-F238E27FC236}">
                <a16:creationId xmlns:a16="http://schemas.microsoft.com/office/drawing/2014/main" id="{D645B285-DB9A-4983-AC94-3BEC6FCF172F}"/>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2BEC41BC-0D22-48F0-92E7-10C169C096DF}"/>
              </a:ext>
            </a:extLst>
          </p:cNvPr>
          <p:cNvSpPr>
            <a:spLocks noGrp="1"/>
          </p:cNvSpPr>
          <p:nvPr>
            <p:ph type="sldNum" sz="quarter" idx="12"/>
          </p:nvPr>
        </p:nvSpPr>
        <p:spPr>
          <a:xfrm>
            <a:off x="8610600" y="6356350"/>
            <a:ext cx="2743200" cy="365125"/>
          </a:xfrm>
          <a:prstGeom prst="rect">
            <a:avLst/>
          </a:prstGeom>
        </p:spPr>
        <p:txBody>
          <a:bodyPr/>
          <a:lstStyle/>
          <a:p>
            <a:fld id="{3BDF0B89-FA22-4AC0-B50C-24D209F8C826}" type="slidenum">
              <a:rPr lang="en-GB" smtClean="0"/>
              <a:t>‹#›</a:t>
            </a:fld>
            <a:endParaRPr lang="en-GB" dirty="0"/>
          </a:p>
        </p:txBody>
      </p:sp>
    </p:spTree>
    <p:extLst>
      <p:ext uri="{BB962C8B-B14F-4D97-AF65-F5344CB8AC3E}">
        <p14:creationId xmlns:p14="http://schemas.microsoft.com/office/powerpoint/2010/main" val="2033757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350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550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6" name="Group 22">
            <a:extLst>
              <a:ext uri="{FF2B5EF4-FFF2-40B4-BE49-F238E27FC236}">
                <a16:creationId xmlns:a16="http://schemas.microsoft.com/office/drawing/2014/main" id="{10F8214D-E934-4C3C-9BBD-17E287FB8CE2}"/>
              </a:ext>
            </a:extLst>
          </p:cNvPr>
          <p:cNvGrpSpPr>
            <a:grpSpLocks noChangeAspect="1"/>
          </p:cNvGrpSpPr>
          <p:nvPr userDrawn="1"/>
        </p:nvGrpSpPr>
        <p:grpSpPr bwMode="auto">
          <a:xfrm>
            <a:off x="0" y="637330"/>
            <a:ext cx="12192000" cy="6220669"/>
            <a:chOff x="3" y="-1"/>
            <a:chExt cx="4896" cy="2405"/>
          </a:xfrm>
          <a:solidFill>
            <a:schemeClr val="tx1">
              <a:lumMod val="85000"/>
              <a:lumOff val="15000"/>
            </a:schemeClr>
          </a:solidFill>
        </p:grpSpPr>
        <p:sp>
          <p:nvSpPr>
            <p:cNvPr id="7" name="Freeform 23">
              <a:extLst>
                <a:ext uri="{FF2B5EF4-FFF2-40B4-BE49-F238E27FC236}">
                  <a16:creationId xmlns:a16="http://schemas.microsoft.com/office/drawing/2014/main" id="{07456655-A8F8-4283-B78D-852FB8E42387}"/>
                </a:ext>
              </a:extLst>
            </p:cNvPr>
            <p:cNvSpPr>
              <a:spLocks noEditPoints="1"/>
            </p:cNvSpPr>
            <p:nvPr/>
          </p:nvSpPr>
          <p:spPr bwMode="auto">
            <a:xfrm>
              <a:off x="3" y="-1"/>
              <a:ext cx="4896" cy="2405"/>
            </a:xfrm>
            <a:custGeom>
              <a:avLst/>
              <a:gdLst>
                <a:gd name="T0" fmla="*/ 974 w 2604"/>
                <a:gd name="T1" fmla="*/ 519 h 1279"/>
                <a:gd name="T2" fmla="*/ 391 w 2604"/>
                <a:gd name="T3" fmla="*/ 15 h 1279"/>
                <a:gd name="T4" fmla="*/ 480 w 2604"/>
                <a:gd name="T5" fmla="*/ 710 h 1279"/>
                <a:gd name="T6" fmla="*/ 275 w 2604"/>
                <a:gd name="T7" fmla="*/ 605 h 1279"/>
                <a:gd name="T8" fmla="*/ 0 w 2604"/>
                <a:gd name="T9" fmla="*/ 791 h 1279"/>
                <a:gd name="T10" fmla="*/ 457 w 2604"/>
                <a:gd name="T11" fmla="*/ 813 h 1279"/>
                <a:gd name="T12" fmla="*/ 551 w 2604"/>
                <a:gd name="T13" fmla="*/ 706 h 1279"/>
                <a:gd name="T14" fmla="*/ 744 w 2604"/>
                <a:gd name="T15" fmla="*/ 665 h 1279"/>
                <a:gd name="T16" fmla="*/ 1197 w 2604"/>
                <a:gd name="T17" fmla="*/ 1257 h 1279"/>
                <a:gd name="T18" fmla="*/ 1057 w 2604"/>
                <a:gd name="T19" fmla="*/ 653 h 1279"/>
                <a:gd name="T20" fmla="*/ 1085 w 2604"/>
                <a:gd name="T21" fmla="*/ 565 h 1279"/>
                <a:gd name="T22" fmla="*/ 1554 w 2604"/>
                <a:gd name="T23" fmla="*/ 428 h 1279"/>
                <a:gd name="T24" fmla="*/ 1695 w 2604"/>
                <a:gd name="T25" fmla="*/ 601 h 1279"/>
                <a:gd name="T26" fmla="*/ 1543 w 2604"/>
                <a:gd name="T27" fmla="*/ 171 h 1279"/>
                <a:gd name="T28" fmla="*/ 2056 w 2604"/>
                <a:gd name="T29" fmla="*/ 920 h 1279"/>
                <a:gd name="T30" fmla="*/ 2107 w 2604"/>
                <a:gd name="T31" fmla="*/ 960 h 1279"/>
                <a:gd name="T32" fmla="*/ 2083 w 2604"/>
                <a:gd name="T33" fmla="*/ 873 h 1279"/>
                <a:gd name="T34" fmla="*/ 1911 w 2604"/>
                <a:gd name="T35" fmla="*/ 491 h 1279"/>
                <a:gd name="T36" fmla="*/ 1909 w 2604"/>
                <a:gd name="T37" fmla="*/ 434 h 1279"/>
                <a:gd name="T38" fmla="*/ 2116 w 2604"/>
                <a:gd name="T39" fmla="*/ 354 h 1279"/>
                <a:gd name="T40" fmla="*/ 2227 w 2604"/>
                <a:gd name="T41" fmla="*/ 483 h 1279"/>
                <a:gd name="T42" fmla="*/ 2066 w 2604"/>
                <a:gd name="T43" fmla="*/ 163 h 1279"/>
                <a:gd name="T44" fmla="*/ 2491 w 2604"/>
                <a:gd name="T45" fmla="*/ 723 h 1279"/>
                <a:gd name="T46" fmla="*/ 2527 w 2604"/>
                <a:gd name="T47" fmla="*/ 754 h 1279"/>
                <a:gd name="T48" fmla="*/ 2501 w 2604"/>
                <a:gd name="T49" fmla="*/ 692 h 1279"/>
                <a:gd name="T50" fmla="*/ 2341 w 2604"/>
                <a:gd name="T51" fmla="*/ 410 h 1279"/>
                <a:gd name="T52" fmla="*/ 2332 w 2604"/>
                <a:gd name="T53" fmla="*/ 367 h 1279"/>
                <a:gd name="T54" fmla="*/ 2467 w 2604"/>
                <a:gd name="T55" fmla="*/ 308 h 1279"/>
                <a:gd name="T56" fmla="*/ 2557 w 2604"/>
                <a:gd name="T57" fmla="*/ 409 h 1279"/>
                <a:gd name="T58" fmla="*/ 2406 w 2604"/>
                <a:gd name="T59" fmla="*/ 157 h 1279"/>
                <a:gd name="T60" fmla="*/ 2604 w 2604"/>
                <a:gd name="T61" fmla="*/ 384 h 1279"/>
                <a:gd name="T62" fmla="*/ 2364 w 2604"/>
                <a:gd name="T63" fmla="*/ 87 h 1279"/>
                <a:gd name="T64" fmla="*/ 2350 w 2604"/>
                <a:gd name="T65" fmla="*/ 91 h 1279"/>
                <a:gd name="T66" fmla="*/ 2524 w 2604"/>
                <a:gd name="T67" fmla="*/ 365 h 1279"/>
                <a:gd name="T68" fmla="*/ 2468 w 2604"/>
                <a:gd name="T69" fmla="*/ 328 h 1279"/>
                <a:gd name="T70" fmla="*/ 2321 w 2604"/>
                <a:gd name="T71" fmla="*/ 371 h 1279"/>
                <a:gd name="T72" fmla="*/ 2280 w 2604"/>
                <a:gd name="T73" fmla="*/ 327 h 1279"/>
                <a:gd name="T74" fmla="*/ 2282 w 2604"/>
                <a:gd name="T75" fmla="*/ 359 h 1279"/>
                <a:gd name="T76" fmla="*/ 2087 w 2604"/>
                <a:gd name="T77" fmla="*/ 159 h 1279"/>
                <a:gd name="T78" fmla="*/ 2002 w 2604"/>
                <a:gd name="T79" fmla="*/ 63 h 1279"/>
                <a:gd name="T80" fmla="*/ 2000 w 2604"/>
                <a:gd name="T81" fmla="*/ 81 h 1279"/>
                <a:gd name="T82" fmla="*/ 2189 w 2604"/>
                <a:gd name="T83" fmla="*/ 426 h 1279"/>
                <a:gd name="T84" fmla="*/ 2113 w 2604"/>
                <a:gd name="T85" fmla="*/ 380 h 1279"/>
                <a:gd name="T86" fmla="*/ 1891 w 2604"/>
                <a:gd name="T87" fmla="*/ 441 h 1279"/>
                <a:gd name="T88" fmla="*/ 1838 w 2604"/>
                <a:gd name="T89" fmla="*/ 383 h 1279"/>
                <a:gd name="T90" fmla="*/ 1831 w 2604"/>
                <a:gd name="T91" fmla="*/ 426 h 1279"/>
                <a:gd name="T92" fmla="*/ 1580 w 2604"/>
                <a:gd name="T93" fmla="*/ 167 h 1279"/>
                <a:gd name="T94" fmla="*/ 1473 w 2604"/>
                <a:gd name="T95" fmla="*/ 41 h 1279"/>
                <a:gd name="T96" fmla="*/ 1463 w 2604"/>
                <a:gd name="T97" fmla="*/ 65 h 1279"/>
                <a:gd name="T98" fmla="*/ 1652 w 2604"/>
                <a:gd name="T99" fmla="*/ 524 h 1279"/>
                <a:gd name="T100" fmla="*/ 1537 w 2604"/>
                <a:gd name="T101" fmla="*/ 464 h 1279"/>
                <a:gd name="T102" fmla="*/ 1075 w 2604"/>
                <a:gd name="T103" fmla="*/ 531 h 1279"/>
                <a:gd name="T104" fmla="*/ 987 w 2604"/>
                <a:gd name="T105" fmla="*/ 508 h 1279"/>
                <a:gd name="T106" fmla="*/ 923 w 2604"/>
                <a:gd name="T107" fmla="*/ 506 h 1279"/>
                <a:gd name="T108" fmla="*/ 825 w 2604"/>
                <a:gd name="T109" fmla="*/ 643 h 1279"/>
                <a:gd name="T110" fmla="*/ 454 w 2604"/>
                <a:gd name="T111" fmla="*/ 7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04" h="1279">
                  <a:moveTo>
                    <a:pt x="974" y="519"/>
                  </a:moveTo>
                  <a:cubicBezTo>
                    <a:pt x="974" y="518"/>
                    <a:pt x="974" y="518"/>
                    <a:pt x="974" y="518"/>
                  </a:cubicBezTo>
                  <a:cubicBezTo>
                    <a:pt x="975" y="517"/>
                    <a:pt x="976" y="517"/>
                    <a:pt x="976" y="517"/>
                  </a:cubicBezTo>
                  <a:cubicBezTo>
                    <a:pt x="976" y="517"/>
                    <a:pt x="976" y="518"/>
                    <a:pt x="974" y="519"/>
                  </a:cubicBezTo>
                  <a:moveTo>
                    <a:pt x="426" y="0"/>
                  </a:moveTo>
                  <a:cubicBezTo>
                    <a:pt x="414" y="0"/>
                    <a:pt x="404" y="3"/>
                    <a:pt x="398" y="7"/>
                  </a:cubicBezTo>
                  <a:cubicBezTo>
                    <a:pt x="391" y="11"/>
                    <a:pt x="388" y="15"/>
                    <a:pt x="390" y="15"/>
                  </a:cubicBezTo>
                  <a:cubicBezTo>
                    <a:pt x="391" y="15"/>
                    <a:pt x="391" y="15"/>
                    <a:pt x="391" y="15"/>
                  </a:cubicBezTo>
                  <a:cubicBezTo>
                    <a:pt x="387" y="25"/>
                    <a:pt x="389" y="27"/>
                    <a:pt x="388" y="33"/>
                  </a:cubicBezTo>
                  <a:cubicBezTo>
                    <a:pt x="389" y="43"/>
                    <a:pt x="390" y="51"/>
                    <a:pt x="391" y="60"/>
                  </a:cubicBezTo>
                  <a:cubicBezTo>
                    <a:pt x="400" y="127"/>
                    <a:pt x="409" y="196"/>
                    <a:pt x="418" y="265"/>
                  </a:cubicBezTo>
                  <a:cubicBezTo>
                    <a:pt x="438" y="412"/>
                    <a:pt x="459" y="561"/>
                    <a:pt x="480" y="710"/>
                  </a:cubicBezTo>
                  <a:cubicBezTo>
                    <a:pt x="481" y="719"/>
                    <a:pt x="482" y="728"/>
                    <a:pt x="483" y="737"/>
                  </a:cubicBezTo>
                  <a:cubicBezTo>
                    <a:pt x="463" y="706"/>
                    <a:pt x="444" y="675"/>
                    <a:pt x="425" y="645"/>
                  </a:cubicBezTo>
                  <a:cubicBezTo>
                    <a:pt x="392" y="614"/>
                    <a:pt x="416" y="586"/>
                    <a:pt x="331" y="549"/>
                  </a:cubicBezTo>
                  <a:cubicBezTo>
                    <a:pt x="259" y="566"/>
                    <a:pt x="287" y="591"/>
                    <a:pt x="275" y="605"/>
                  </a:cubicBezTo>
                  <a:cubicBezTo>
                    <a:pt x="271" y="620"/>
                    <a:pt x="271" y="639"/>
                    <a:pt x="264" y="651"/>
                  </a:cubicBezTo>
                  <a:cubicBezTo>
                    <a:pt x="258" y="678"/>
                    <a:pt x="226" y="701"/>
                    <a:pt x="194" y="718"/>
                  </a:cubicBezTo>
                  <a:cubicBezTo>
                    <a:pt x="144" y="739"/>
                    <a:pt x="70" y="749"/>
                    <a:pt x="0" y="761"/>
                  </a:cubicBezTo>
                  <a:cubicBezTo>
                    <a:pt x="0" y="791"/>
                    <a:pt x="0" y="791"/>
                    <a:pt x="0" y="791"/>
                  </a:cubicBezTo>
                  <a:cubicBezTo>
                    <a:pt x="71" y="781"/>
                    <a:pt x="141" y="775"/>
                    <a:pt x="221" y="746"/>
                  </a:cubicBezTo>
                  <a:cubicBezTo>
                    <a:pt x="310" y="717"/>
                    <a:pt x="335" y="610"/>
                    <a:pt x="330" y="589"/>
                  </a:cubicBezTo>
                  <a:cubicBezTo>
                    <a:pt x="343" y="616"/>
                    <a:pt x="395" y="703"/>
                    <a:pt x="427" y="761"/>
                  </a:cubicBezTo>
                  <a:cubicBezTo>
                    <a:pt x="437" y="778"/>
                    <a:pt x="447" y="796"/>
                    <a:pt x="457" y="813"/>
                  </a:cubicBezTo>
                  <a:cubicBezTo>
                    <a:pt x="463" y="822"/>
                    <a:pt x="468" y="832"/>
                    <a:pt x="478" y="843"/>
                  </a:cubicBezTo>
                  <a:cubicBezTo>
                    <a:pt x="490" y="847"/>
                    <a:pt x="475" y="858"/>
                    <a:pt x="526" y="862"/>
                  </a:cubicBezTo>
                  <a:cubicBezTo>
                    <a:pt x="571" y="844"/>
                    <a:pt x="556" y="831"/>
                    <a:pt x="562" y="826"/>
                  </a:cubicBezTo>
                  <a:cubicBezTo>
                    <a:pt x="562" y="777"/>
                    <a:pt x="554" y="746"/>
                    <a:pt x="551" y="706"/>
                  </a:cubicBezTo>
                  <a:cubicBezTo>
                    <a:pt x="533" y="559"/>
                    <a:pt x="516" y="413"/>
                    <a:pt x="499" y="270"/>
                  </a:cubicBezTo>
                  <a:cubicBezTo>
                    <a:pt x="495" y="243"/>
                    <a:pt x="492" y="216"/>
                    <a:pt x="488" y="189"/>
                  </a:cubicBezTo>
                  <a:cubicBezTo>
                    <a:pt x="489" y="190"/>
                    <a:pt x="489" y="190"/>
                    <a:pt x="489" y="190"/>
                  </a:cubicBezTo>
                  <a:cubicBezTo>
                    <a:pt x="567" y="337"/>
                    <a:pt x="652" y="496"/>
                    <a:pt x="744" y="665"/>
                  </a:cubicBezTo>
                  <a:cubicBezTo>
                    <a:pt x="839" y="842"/>
                    <a:pt x="938" y="1023"/>
                    <a:pt x="1037" y="1205"/>
                  </a:cubicBezTo>
                  <a:cubicBezTo>
                    <a:pt x="1051" y="1230"/>
                    <a:pt x="1064" y="1254"/>
                    <a:pt x="1078" y="1279"/>
                  </a:cubicBezTo>
                  <a:cubicBezTo>
                    <a:pt x="1203" y="1279"/>
                    <a:pt x="1203" y="1279"/>
                    <a:pt x="1203" y="1279"/>
                  </a:cubicBezTo>
                  <a:cubicBezTo>
                    <a:pt x="1201" y="1272"/>
                    <a:pt x="1199" y="1264"/>
                    <a:pt x="1197" y="1257"/>
                  </a:cubicBezTo>
                  <a:cubicBezTo>
                    <a:pt x="1168" y="1162"/>
                    <a:pt x="1142" y="1072"/>
                    <a:pt x="1116" y="988"/>
                  </a:cubicBezTo>
                  <a:cubicBezTo>
                    <a:pt x="1072" y="841"/>
                    <a:pt x="1032" y="709"/>
                    <a:pt x="995" y="591"/>
                  </a:cubicBezTo>
                  <a:cubicBezTo>
                    <a:pt x="1004" y="603"/>
                    <a:pt x="1013" y="615"/>
                    <a:pt x="1023" y="628"/>
                  </a:cubicBezTo>
                  <a:cubicBezTo>
                    <a:pt x="1031" y="635"/>
                    <a:pt x="1033" y="643"/>
                    <a:pt x="1057" y="653"/>
                  </a:cubicBezTo>
                  <a:cubicBezTo>
                    <a:pt x="1057" y="653"/>
                    <a:pt x="1058" y="653"/>
                    <a:pt x="1058" y="653"/>
                  </a:cubicBezTo>
                  <a:cubicBezTo>
                    <a:pt x="1103" y="653"/>
                    <a:pt x="1088" y="627"/>
                    <a:pt x="1092" y="623"/>
                  </a:cubicBezTo>
                  <a:cubicBezTo>
                    <a:pt x="1090" y="606"/>
                    <a:pt x="1086" y="592"/>
                    <a:pt x="1084" y="581"/>
                  </a:cubicBezTo>
                  <a:cubicBezTo>
                    <a:pt x="1082" y="576"/>
                    <a:pt x="1084" y="570"/>
                    <a:pt x="1085" y="565"/>
                  </a:cubicBezTo>
                  <a:cubicBezTo>
                    <a:pt x="1095" y="570"/>
                    <a:pt x="1112" y="577"/>
                    <a:pt x="1119" y="577"/>
                  </a:cubicBezTo>
                  <a:cubicBezTo>
                    <a:pt x="1120" y="577"/>
                    <a:pt x="1121" y="577"/>
                    <a:pt x="1121" y="577"/>
                  </a:cubicBezTo>
                  <a:cubicBezTo>
                    <a:pt x="1218" y="565"/>
                    <a:pt x="1499" y="539"/>
                    <a:pt x="1537" y="520"/>
                  </a:cubicBezTo>
                  <a:cubicBezTo>
                    <a:pt x="1570" y="506"/>
                    <a:pt x="1560" y="441"/>
                    <a:pt x="1554" y="428"/>
                  </a:cubicBezTo>
                  <a:cubicBezTo>
                    <a:pt x="1565" y="446"/>
                    <a:pt x="1605" y="501"/>
                    <a:pt x="1631" y="537"/>
                  </a:cubicBezTo>
                  <a:cubicBezTo>
                    <a:pt x="1639" y="548"/>
                    <a:pt x="1647" y="559"/>
                    <a:pt x="1655" y="569"/>
                  </a:cubicBezTo>
                  <a:cubicBezTo>
                    <a:pt x="1659" y="575"/>
                    <a:pt x="1663" y="581"/>
                    <a:pt x="1670" y="588"/>
                  </a:cubicBezTo>
                  <a:cubicBezTo>
                    <a:pt x="1676" y="591"/>
                    <a:pt x="1671" y="597"/>
                    <a:pt x="1695" y="601"/>
                  </a:cubicBezTo>
                  <a:cubicBezTo>
                    <a:pt x="1712" y="593"/>
                    <a:pt x="1703" y="584"/>
                    <a:pt x="1704" y="581"/>
                  </a:cubicBezTo>
                  <a:cubicBezTo>
                    <a:pt x="1695" y="552"/>
                    <a:pt x="1686" y="532"/>
                    <a:pt x="1677" y="507"/>
                  </a:cubicBezTo>
                  <a:cubicBezTo>
                    <a:pt x="1640" y="415"/>
                    <a:pt x="1603" y="321"/>
                    <a:pt x="1565" y="226"/>
                  </a:cubicBezTo>
                  <a:cubicBezTo>
                    <a:pt x="1558" y="208"/>
                    <a:pt x="1550" y="190"/>
                    <a:pt x="1543" y="171"/>
                  </a:cubicBezTo>
                  <a:cubicBezTo>
                    <a:pt x="1543" y="172"/>
                    <a:pt x="1543" y="172"/>
                    <a:pt x="1543" y="172"/>
                  </a:cubicBezTo>
                  <a:cubicBezTo>
                    <a:pt x="1611" y="271"/>
                    <a:pt x="1683" y="377"/>
                    <a:pt x="1759" y="488"/>
                  </a:cubicBezTo>
                  <a:cubicBezTo>
                    <a:pt x="1838" y="603"/>
                    <a:pt x="1917" y="718"/>
                    <a:pt x="1996" y="833"/>
                  </a:cubicBezTo>
                  <a:cubicBezTo>
                    <a:pt x="2016" y="861"/>
                    <a:pt x="2036" y="890"/>
                    <a:pt x="2056" y="920"/>
                  </a:cubicBezTo>
                  <a:cubicBezTo>
                    <a:pt x="2061" y="927"/>
                    <a:pt x="2066" y="934"/>
                    <a:pt x="2074" y="944"/>
                  </a:cubicBezTo>
                  <a:cubicBezTo>
                    <a:pt x="2075" y="946"/>
                    <a:pt x="2079" y="950"/>
                    <a:pt x="2083" y="954"/>
                  </a:cubicBezTo>
                  <a:cubicBezTo>
                    <a:pt x="2081" y="954"/>
                    <a:pt x="2094" y="962"/>
                    <a:pt x="2102" y="962"/>
                  </a:cubicBezTo>
                  <a:cubicBezTo>
                    <a:pt x="2104" y="962"/>
                    <a:pt x="2106" y="961"/>
                    <a:pt x="2107" y="960"/>
                  </a:cubicBezTo>
                  <a:cubicBezTo>
                    <a:pt x="2115" y="957"/>
                    <a:pt x="2114" y="938"/>
                    <a:pt x="2113" y="938"/>
                  </a:cubicBezTo>
                  <a:cubicBezTo>
                    <a:pt x="2113" y="938"/>
                    <a:pt x="2113" y="938"/>
                    <a:pt x="2113" y="939"/>
                  </a:cubicBezTo>
                  <a:cubicBezTo>
                    <a:pt x="2110" y="928"/>
                    <a:pt x="2108" y="925"/>
                    <a:pt x="2106" y="919"/>
                  </a:cubicBezTo>
                  <a:cubicBezTo>
                    <a:pt x="2097" y="902"/>
                    <a:pt x="2091" y="889"/>
                    <a:pt x="2083" y="873"/>
                  </a:cubicBezTo>
                  <a:cubicBezTo>
                    <a:pt x="2054" y="815"/>
                    <a:pt x="2026" y="759"/>
                    <a:pt x="1999" y="706"/>
                  </a:cubicBezTo>
                  <a:cubicBezTo>
                    <a:pt x="1952" y="613"/>
                    <a:pt x="1908" y="526"/>
                    <a:pt x="1869" y="448"/>
                  </a:cubicBezTo>
                  <a:cubicBezTo>
                    <a:pt x="1875" y="456"/>
                    <a:pt x="1882" y="465"/>
                    <a:pt x="1889" y="473"/>
                  </a:cubicBezTo>
                  <a:cubicBezTo>
                    <a:pt x="1894" y="478"/>
                    <a:pt x="1897" y="484"/>
                    <a:pt x="1911" y="491"/>
                  </a:cubicBezTo>
                  <a:cubicBezTo>
                    <a:pt x="1912" y="491"/>
                    <a:pt x="1913" y="491"/>
                    <a:pt x="1914" y="491"/>
                  </a:cubicBezTo>
                  <a:cubicBezTo>
                    <a:pt x="1934" y="491"/>
                    <a:pt x="1922" y="475"/>
                    <a:pt x="1923" y="472"/>
                  </a:cubicBezTo>
                  <a:cubicBezTo>
                    <a:pt x="1920" y="461"/>
                    <a:pt x="1915" y="452"/>
                    <a:pt x="1912" y="444"/>
                  </a:cubicBezTo>
                  <a:cubicBezTo>
                    <a:pt x="1910" y="441"/>
                    <a:pt x="1910" y="437"/>
                    <a:pt x="1909" y="434"/>
                  </a:cubicBezTo>
                  <a:cubicBezTo>
                    <a:pt x="1916" y="438"/>
                    <a:pt x="1926" y="443"/>
                    <a:pt x="1930" y="443"/>
                  </a:cubicBezTo>
                  <a:cubicBezTo>
                    <a:pt x="1930" y="443"/>
                    <a:pt x="1930" y="443"/>
                    <a:pt x="1930" y="443"/>
                  </a:cubicBezTo>
                  <a:cubicBezTo>
                    <a:pt x="1968" y="439"/>
                    <a:pt x="2100" y="430"/>
                    <a:pt x="2118" y="418"/>
                  </a:cubicBezTo>
                  <a:cubicBezTo>
                    <a:pt x="2135" y="409"/>
                    <a:pt x="2122" y="363"/>
                    <a:pt x="2116" y="354"/>
                  </a:cubicBezTo>
                  <a:cubicBezTo>
                    <a:pt x="2125" y="367"/>
                    <a:pt x="2158" y="408"/>
                    <a:pt x="2179" y="435"/>
                  </a:cubicBezTo>
                  <a:cubicBezTo>
                    <a:pt x="2185" y="443"/>
                    <a:pt x="2192" y="451"/>
                    <a:pt x="2198" y="459"/>
                  </a:cubicBezTo>
                  <a:cubicBezTo>
                    <a:pt x="2201" y="463"/>
                    <a:pt x="2205" y="467"/>
                    <a:pt x="2210" y="473"/>
                  </a:cubicBezTo>
                  <a:cubicBezTo>
                    <a:pt x="2214" y="475"/>
                    <a:pt x="2212" y="479"/>
                    <a:pt x="2227" y="483"/>
                  </a:cubicBezTo>
                  <a:cubicBezTo>
                    <a:pt x="2236" y="477"/>
                    <a:pt x="2229" y="471"/>
                    <a:pt x="2229" y="469"/>
                  </a:cubicBezTo>
                  <a:cubicBezTo>
                    <a:pt x="2219" y="447"/>
                    <a:pt x="2211" y="433"/>
                    <a:pt x="2201" y="415"/>
                  </a:cubicBezTo>
                  <a:cubicBezTo>
                    <a:pt x="2165" y="346"/>
                    <a:pt x="2127" y="276"/>
                    <a:pt x="2089" y="204"/>
                  </a:cubicBezTo>
                  <a:cubicBezTo>
                    <a:pt x="2081" y="191"/>
                    <a:pt x="2074" y="177"/>
                    <a:pt x="2066" y="163"/>
                  </a:cubicBezTo>
                  <a:cubicBezTo>
                    <a:pt x="2067" y="163"/>
                    <a:pt x="2067" y="163"/>
                    <a:pt x="2067" y="163"/>
                  </a:cubicBezTo>
                  <a:cubicBezTo>
                    <a:pt x="2124" y="239"/>
                    <a:pt x="2184" y="319"/>
                    <a:pt x="2248" y="403"/>
                  </a:cubicBezTo>
                  <a:cubicBezTo>
                    <a:pt x="2313" y="489"/>
                    <a:pt x="2378" y="575"/>
                    <a:pt x="2442" y="659"/>
                  </a:cubicBezTo>
                  <a:cubicBezTo>
                    <a:pt x="2458" y="680"/>
                    <a:pt x="2474" y="702"/>
                    <a:pt x="2491" y="723"/>
                  </a:cubicBezTo>
                  <a:cubicBezTo>
                    <a:pt x="2495" y="728"/>
                    <a:pt x="2499" y="734"/>
                    <a:pt x="2505" y="741"/>
                  </a:cubicBezTo>
                  <a:cubicBezTo>
                    <a:pt x="2505" y="741"/>
                    <a:pt x="2509" y="746"/>
                    <a:pt x="2511" y="748"/>
                  </a:cubicBezTo>
                  <a:cubicBezTo>
                    <a:pt x="2510" y="748"/>
                    <a:pt x="2521" y="755"/>
                    <a:pt x="2525" y="755"/>
                  </a:cubicBezTo>
                  <a:cubicBezTo>
                    <a:pt x="2526" y="755"/>
                    <a:pt x="2527" y="755"/>
                    <a:pt x="2527" y="754"/>
                  </a:cubicBezTo>
                  <a:cubicBezTo>
                    <a:pt x="2532" y="753"/>
                    <a:pt x="2529" y="739"/>
                    <a:pt x="2528" y="739"/>
                  </a:cubicBezTo>
                  <a:cubicBezTo>
                    <a:pt x="2528" y="739"/>
                    <a:pt x="2528" y="739"/>
                    <a:pt x="2528" y="740"/>
                  </a:cubicBezTo>
                  <a:cubicBezTo>
                    <a:pt x="2525" y="732"/>
                    <a:pt x="2524" y="730"/>
                    <a:pt x="2522" y="726"/>
                  </a:cubicBezTo>
                  <a:cubicBezTo>
                    <a:pt x="2514" y="713"/>
                    <a:pt x="2508" y="703"/>
                    <a:pt x="2501" y="692"/>
                  </a:cubicBezTo>
                  <a:cubicBezTo>
                    <a:pt x="2476" y="650"/>
                    <a:pt x="2451" y="609"/>
                    <a:pt x="2427" y="570"/>
                  </a:cubicBezTo>
                  <a:cubicBezTo>
                    <a:pt x="2384" y="500"/>
                    <a:pt x="2345" y="436"/>
                    <a:pt x="2309" y="376"/>
                  </a:cubicBezTo>
                  <a:cubicBezTo>
                    <a:pt x="2314" y="383"/>
                    <a:pt x="2319" y="389"/>
                    <a:pt x="2325" y="396"/>
                  </a:cubicBezTo>
                  <a:cubicBezTo>
                    <a:pt x="2329" y="399"/>
                    <a:pt x="2332" y="404"/>
                    <a:pt x="2341" y="410"/>
                  </a:cubicBezTo>
                  <a:cubicBezTo>
                    <a:pt x="2342" y="410"/>
                    <a:pt x="2343" y="410"/>
                    <a:pt x="2344" y="410"/>
                  </a:cubicBezTo>
                  <a:cubicBezTo>
                    <a:pt x="2355" y="410"/>
                    <a:pt x="2346" y="397"/>
                    <a:pt x="2346" y="396"/>
                  </a:cubicBezTo>
                  <a:cubicBezTo>
                    <a:pt x="2342" y="387"/>
                    <a:pt x="2338" y="380"/>
                    <a:pt x="2335" y="374"/>
                  </a:cubicBezTo>
                  <a:cubicBezTo>
                    <a:pt x="2333" y="372"/>
                    <a:pt x="2332" y="369"/>
                    <a:pt x="2332" y="367"/>
                  </a:cubicBezTo>
                  <a:cubicBezTo>
                    <a:pt x="2336" y="370"/>
                    <a:pt x="2344" y="374"/>
                    <a:pt x="2346" y="374"/>
                  </a:cubicBezTo>
                  <a:cubicBezTo>
                    <a:pt x="2346" y="374"/>
                    <a:pt x="2346" y="374"/>
                    <a:pt x="2346" y="374"/>
                  </a:cubicBezTo>
                  <a:cubicBezTo>
                    <a:pt x="2376" y="371"/>
                    <a:pt x="2470" y="368"/>
                    <a:pt x="2480" y="359"/>
                  </a:cubicBezTo>
                  <a:cubicBezTo>
                    <a:pt x="2490" y="352"/>
                    <a:pt x="2472" y="316"/>
                    <a:pt x="2467" y="308"/>
                  </a:cubicBezTo>
                  <a:cubicBezTo>
                    <a:pt x="2475" y="318"/>
                    <a:pt x="2502" y="350"/>
                    <a:pt x="2519" y="371"/>
                  </a:cubicBezTo>
                  <a:cubicBezTo>
                    <a:pt x="2524" y="378"/>
                    <a:pt x="2530" y="384"/>
                    <a:pt x="2535" y="390"/>
                  </a:cubicBezTo>
                  <a:cubicBezTo>
                    <a:pt x="2538" y="393"/>
                    <a:pt x="2540" y="397"/>
                    <a:pt x="2544" y="401"/>
                  </a:cubicBezTo>
                  <a:cubicBezTo>
                    <a:pt x="2547" y="403"/>
                    <a:pt x="2547" y="406"/>
                    <a:pt x="2557" y="409"/>
                  </a:cubicBezTo>
                  <a:cubicBezTo>
                    <a:pt x="2562" y="405"/>
                    <a:pt x="2557" y="400"/>
                    <a:pt x="2556" y="399"/>
                  </a:cubicBezTo>
                  <a:cubicBezTo>
                    <a:pt x="2547" y="382"/>
                    <a:pt x="2539" y="371"/>
                    <a:pt x="2531" y="357"/>
                  </a:cubicBezTo>
                  <a:cubicBezTo>
                    <a:pt x="2497" y="303"/>
                    <a:pt x="2463" y="247"/>
                    <a:pt x="2427" y="190"/>
                  </a:cubicBezTo>
                  <a:cubicBezTo>
                    <a:pt x="2420" y="179"/>
                    <a:pt x="2413" y="168"/>
                    <a:pt x="2406" y="157"/>
                  </a:cubicBezTo>
                  <a:cubicBezTo>
                    <a:pt x="2406" y="157"/>
                    <a:pt x="2406" y="157"/>
                    <a:pt x="2406" y="157"/>
                  </a:cubicBezTo>
                  <a:cubicBezTo>
                    <a:pt x="2455" y="218"/>
                    <a:pt x="2506" y="282"/>
                    <a:pt x="2560" y="349"/>
                  </a:cubicBezTo>
                  <a:cubicBezTo>
                    <a:pt x="2574" y="367"/>
                    <a:pt x="2589" y="386"/>
                    <a:pt x="2604" y="404"/>
                  </a:cubicBezTo>
                  <a:cubicBezTo>
                    <a:pt x="2604" y="384"/>
                    <a:pt x="2604" y="384"/>
                    <a:pt x="2604" y="384"/>
                  </a:cubicBezTo>
                  <a:cubicBezTo>
                    <a:pt x="2593" y="370"/>
                    <a:pt x="2583" y="357"/>
                    <a:pt x="2572" y="344"/>
                  </a:cubicBezTo>
                  <a:cubicBezTo>
                    <a:pt x="2519" y="278"/>
                    <a:pt x="2468" y="215"/>
                    <a:pt x="2419" y="155"/>
                  </a:cubicBezTo>
                  <a:cubicBezTo>
                    <a:pt x="2407" y="140"/>
                    <a:pt x="2395" y="125"/>
                    <a:pt x="2383" y="111"/>
                  </a:cubicBezTo>
                  <a:cubicBezTo>
                    <a:pt x="2377" y="103"/>
                    <a:pt x="2373" y="97"/>
                    <a:pt x="2364" y="87"/>
                  </a:cubicBezTo>
                  <a:cubicBezTo>
                    <a:pt x="2361" y="84"/>
                    <a:pt x="2363" y="85"/>
                    <a:pt x="2355" y="79"/>
                  </a:cubicBezTo>
                  <a:cubicBezTo>
                    <a:pt x="2352" y="77"/>
                    <a:pt x="2350" y="76"/>
                    <a:pt x="2348" y="76"/>
                  </a:cubicBezTo>
                  <a:cubicBezTo>
                    <a:pt x="2344" y="76"/>
                    <a:pt x="2346" y="83"/>
                    <a:pt x="2346" y="83"/>
                  </a:cubicBezTo>
                  <a:cubicBezTo>
                    <a:pt x="2348" y="88"/>
                    <a:pt x="2349" y="89"/>
                    <a:pt x="2350" y="91"/>
                  </a:cubicBezTo>
                  <a:cubicBezTo>
                    <a:pt x="2353" y="96"/>
                    <a:pt x="2355" y="99"/>
                    <a:pt x="2357" y="103"/>
                  </a:cubicBezTo>
                  <a:cubicBezTo>
                    <a:pt x="2375" y="131"/>
                    <a:pt x="2394" y="160"/>
                    <a:pt x="2411" y="188"/>
                  </a:cubicBezTo>
                  <a:cubicBezTo>
                    <a:pt x="2448" y="245"/>
                    <a:pt x="2484" y="302"/>
                    <a:pt x="2518" y="356"/>
                  </a:cubicBezTo>
                  <a:cubicBezTo>
                    <a:pt x="2520" y="359"/>
                    <a:pt x="2522" y="362"/>
                    <a:pt x="2524" y="365"/>
                  </a:cubicBezTo>
                  <a:cubicBezTo>
                    <a:pt x="2515" y="353"/>
                    <a:pt x="2505" y="342"/>
                    <a:pt x="2495" y="331"/>
                  </a:cubicBezTo>
                  <a:cubicBezTo>
                    <a:pt x="2483" y="319"/>
                    <a:pt x="2481" y="309"/>
                    <a:pt x="2459" y="294"/>
                  </a:cubicBezTo>
                  <a:cubicBezTo>
                    <a:pt x="2450" y="298"/>
                    <a:pt x="2460" y="308"/>
                    <a:pt x="2461" y="312"/>
                  </a:cubicBezTo>
                  <a:cubicBezTo>
                    <a:pt x="2463" y="317"/>
                    <a:pt x="2467" y="324"/>
                    <a:pt x="2468" y="328"/>
                  </a:cubicBezTo>
                  <a:cubicBezTo>
                    <a:pt x="2473" y="337"/>
                    <a:pt x="2473" y="348"/>
                    <a:pt x="2471" y="353"/>
                  </a:cubicBezTo>
                  <a:cubicBezTo>
                    <a:pt x="2466" y="360"/>
                    <a:pt x="2386" y="362"/>
                    <a:pt x="2347" y="364"/>
                  </a:cubicBezTo>
                  <a:cubicBezTo>
                    <a:pt x="2339" y="361"/>
                    <a:pt x="2328" y="349"/>
                    <a:pt x="2321" y="349"/>
                  </a:cubicBezTo>
                  <a:cubicBezTo>
                    <a:pt x="2309" y="353"/>
                    <a:pt x="2320" y="365"/>
                    <a:pt x="2321" y="371"/>
                  </a:cubicBezTo>
                  <a:cubicBezTo>
                    <a:pt x="2322" y="374"/>
                    <a:pt x="2323" y="376"/>
                    <a:pt x="2325" y="378"/>
                  </a:cubicBezTo>
                  <a:cubicBezTo>
                    <a:pt x="2316" y="368"/>
                    <a:pt x="2307" y="357"/>
                    <a:pt x="2298" y="347"/>
                  </a:cubicBezTo>
                  <a:cubicBezTo>
                    <a:pt x="2295" y="343"/>
                    <a:pt x="2292" y="339"/>
                    <a:pt x="2288" y="335"/>
                  </a:cubicBezTo>
                  <a:cubicBezTo>
                    <a:pt x="2286" y="333"/>
                    <a:pt x="2284" y="330"/>
                    <a:pt x="2280" y="327"/>
                  </a:cubicBezTo>
                  <a:cubicBezTo>
                    <a:pt x="2280" y="327"/>
                    <a:pt x="2273" y="323"/>
                    <a:pt x="2269" y="323"/>
                  </a:cubicBezTo>
                  <a:cubicBezTo>
                    <a:pt x="2268" y="323"/>
                    <a:pt x="2268" y="323"/>
                    <a:pt x="2268" y="324"/>
                  </a:cubicBezTo>
                  <a:cubicBezTo>
                    <a:pt x="2265" y="329"/>
                    <a:pt x="2267" y="330"/>
                    <a:pt x="2268" y="332"/>
                  </a:cubicBezTo>
                  <a:cubicBezTo>
                    <a:pt x="2273" y="344"/>
                    <a:pt x="2278" y="350"/>
                    <a:pt x="2282" y="359"/>
                  </a:cubicBezTo>
                  <a:cubicBezTo>
                    <a:pt x="2320" y="423"/>
                    <a:pt x="2362" y="494"/>
                    <a:pt x="2408" y="572"/>
                  </a:cubicBezTo>
                  <a:cubicBezTo>
                    <a:pt x="2416" y="586"/>
                    <a:pt x="2424" y="600"/>
                    <a:pt x="2433" y="614"/>
                  </a:cubicBezTo>
                  <a:cubicBezTo>
                    <a:pt x="2378" y="542"/>
                    <a:pt x="2323" y="469"/>
                    <a:pt x="2267" y="396"/>
                  </a:cubicBezTo>
                  <a:cubicBezTo>
                    <a:pt x="2204" y="313"/>
                    <a:pt x="2144" y="234"/>
                    <a:pt x="2087" y="159"/>
                  </a:cubicBezTo>
                  <a:cubicBezTo>
                    <a:pt x="2073" y="141"/>
                    <a:pt x="2059" y="123"/>
                    <a:pt x="2046" y="105"/>
                  </a:cubicBezTo>
                  <a:cubicBezTo>
                    <a:pt x="2038" y="96"/>
                    <a:pt x="2033" y="88"/>
                    <a:pt x="2023" y="76"/>
                  </a:cubicBezTo>
                  <a:cubicBezTo>
                    <a:pt x="2019" y="73"/>
                    <a:pt x="2022" y="74"/>
                    <a:pt x="2011" y="66"/>
                  </a:cubicBezTo>
                  <a:cubicBezTo>
                    <a:pt x="2007" y="63"/>
                    <a:pt x="2004" y="63"/>
                    <a:pt x="2002" y="63"/>
                  </a:cubicBezTo>
                  <a:cubicBezTo>
                    <a:pt x="1998" y="63"/>
                    <a:pt x="1997" y="65"/>
                    <a:pt x="1996" y="67"/>
                  </a:cubicBezTo>
                  <a:cubicBezTo>
                    <a:pt x="1995" y="69"/>
                    <a:pt x="1995" y="71"/>
                    <a:pt x="1996" y="71"/>
                  </a:cubicBezTo>
                  <a:cubicBezTo>
                    <a:pt x="1996" y="71"/>
                    <a:pt x="1996" y="71"/>
                    <a:pt x="1996" y="71"/>
                  </a:cubicBezTo>
                  <a:cubicBezTo>
                    <a:pt x="1997" y="77"/>
                    <a:pt x="1999" y="78"/>
                    <a:pt x="2000" y="81"/>
                  </a:cubicBezTo>
                  <a:cubicBezTo>
                    <a:pt x="2003" y="86"/>
                    <a:pt x="2005" y="90"/>
                    <a:pt x="2007" y="95"/>
                  </a:cubicBezTo>
                  <a:cubicBezTo>
                    <a:pt x="2027" y="131"/>
                    <a:pt x="2046" y="166"/>
                    <a:pt x="2066" y="201"/>
                  </a:cubicBezTo>
                  <a:cubicBezTo>
                    <a:pt x="2105" y="274"/>
                    <a:pt x="2144" y="345"/>
                    <a:pt x="2183" y="414"/>
                  </a:cubicBezTo>
                  <a:cubicBezTo>
                    <a:pt x="2185" y="418"/>
                    <a:pt x="2187" y="422"/>
                    <a:pt x="2189" y="426"/>
                  </a:cubicBezTo>
                  <a:cubicBezTo>
                    <a:pt x="2177" y="411"/>
                    <a:pt x="2165" y="397"/>
                    <a:pt x="2154" y="383"/>
                  </a:cubicBezTo>
                  <a:cubicBezTo>
                    <a:pt x="2138" y="368"/>
                    <a:pt x="2116" y="337"/>
                    <a:pt x="2108" y="336"/>
                  </a:cubicBezTo>
                  <a:cubicBezTo>
                    <a:pt x="2093" y="342"/>
                    <a:pt x="2105" y="354"/>
                    <a:pt x="2105" y="360"/>
                  </a:cubicBezTo>
                  <a:cubicBezTo>
                    <a:pt x="2108" y="367"/>
                    <a:pt x="2112" y="375"/>
                    <a:pt x="2113" y="380"/>
                  </a:cubicBezTo>
                  <a:cubicBezTo>
                    <a:pt x="2117" y="392"/>
                    <a:pt x="2114" y="401"/>
                    <a:pt x="2109" y="407"/>
                  </a:cubicBezTo>
                  <a:cubicBezTo>
                    <a:pt x="2104" y="412"/>
                    <a:pt x="1992" y="426"/>
                    <a:pt x="1929" y="430"/>
                  </a:cubicBezTo>
                  <a:cubicBezTo>
                    <a:pt x="1916" y="426"/>
                    <a:pt x="1912" y="411"/>
                    <a:pt x="1898" y="411"/>
                  </a:cubicBezTo>
                  <a:cubicBezTo>
                    <a:pt x="1877" y="417"/>
                    <a:pt x="1891" y="432"/>
                    <a:pt x="1891" y="441"/>
                  </a:cubicBezTo>
                  <a:cubicBezTo>
                    <a:pt x="1892" y="444"/>
                    <a:pt x="1893" y="447"/>
                    <a:pt x="1894" y="450"/>
                  </a:cubicBezTo>
                  <a:cubicBezTo>
                    <a:pt x="1884" y="437"/>
                    <a:pt x="1872" y="422"/>
                    <a:pt x="1862" y="409"/>
                  </a:cubicBezTo>
                  <a:cubicBezTo>
                    <a:pt x="1858" y="404"/>
                    <a:pt x="1854" y="399"/>
                    <a:pt x="1849" y="393"/>
                  </a:cubicBezTo>
                  <a:cubicBezTo>
                    <a:pt x="1846" y="391"/>
                    <a:pt x="1844" y="388"/>
                    <a:pt x="1838" y="383"/>
                  </a:cubicBezTo>
                  <a:cubicBezTo>
                    <a:pt x="1837" y="382"/>
                    <a:pt x="1829" y="378"/>
                    <a:pt x="1824" y="378"/>
                  </a:cubicBezTo>
                  <a:cubicBezTo>
                    <a:pt x="1822" y="378"/>
                    <a:pt x="1820" y="378"/>
                    <a:pt x="1819" y="380"/>
                  </a:cubicBezTo>
                  <a:cubicBezTo>
                    <a:pt x="1814" y="386"/>
                    <a:pt x="1817" y="388"/>
                    <a:pt x="1817" y="390"/>
                  </a:cubicBezTo>
                  <a:cubicBezTo>
                    <a:pt x="1821" y="407"/>
                    <a:pt x="1827" y="415"/>
                    <a:pt x="1831" y="426"/>
                  </a:cubicBezTo>
                  <a:cubicBezTo>
                    <a:pt x="1872" y="511"/>
                    <a:pt x="1917" y="606"/>
                    <a:pt x="1967" y="711"/>
                  </a:cubicBezTo>
                  <a:cubicBezTo>
                    <a:pt x="1976" y="730"/>
                    <a:pt x="1986" y="749"/>
                    <a:pt x="1995" y="769"/>
                  </a:cubicBezTo>
                  <a:cubicBezTo>
                    <a:pt x="1928" y="671"/>
                    <a:pt x="1861" y="574"/>
                    <a:pt x="1794" y="477"/>
                  </a:cubicBezTo>
                  <a:cubicBezTo>
                    <a:pt x="1719" y="368"/>
                    <a:pt x="1647" y="264"/>
                    <a:pt x="1580" y="167"/>
                  </a:cubicBezTo>
                  <a:cubicBezTo>
                    <a:pt x="1563" y="143"/>
                    <a:pt x="1547" y="120"/>
                    <a:pt x="1530" y="96"/>
                  </a:cubicBezTo>
                  <a:cubicBezTo>
                    <a:pt x="1522" y="84"/>
                    <a:pt x="1516" y="75"/>
                    <a:pt x="1503" y="59"/>
                  </a:cubicBezTo>
                  <a:cubicBezTo>
                    <a:pt x="1498" y="55"/>
                    <a:pt x="1503" y="56"/>
                    <a:pt x="1487" y="46"/>
                  </a:cubicBezTo>
                  <a:cubicBezTo>
                    <a:pt x="1482" y="43"/>
                    <a:pt x="1477" y="41"/>
                    <a:pt x="1473" y="41"/>
                  </a:cubicBezTo>
                  <a:cubicBezTo>
                    <a:pt x="1467" y="41"/>
                    <a:pt x="1464" y="44"/>
                    <a:pt x="1461" y="47"/>
                  </a:cubicBezTo>
                  <a:cubicBezTo>
                    <a:pt x="1459" y="49"/>
                    <a:pt x="1459" y="52"/>
                    <a:pt x="1460" y="52"/>
                  </a:cubicBezTo>
                  <a:cubicBezTo>
                    <a:pt x="1460" y="52"/>
                    <a:pt x="1460" y="52"/>
                    <a:pt x="1460" y="52"/>
                  </a:cubicBezTo>
                  <a:cubicBezTo>
                    <a:pt x="1460" y="59"/>
                    <a:pt x="1462" y="61"/>
                    <a:pt x="1463" y="65"/>
                  </a:cubicBezTo>
                  <a:cubicBezTo>
                    <a:pt x="1465" y="72"/>
                    <a:pt x="1468" y="77"/>
                    <a:pt x="1470" y="83"/>
                  </a:cubicBezTo>
                  <a:cubicBezTo>
                    <a:pt x="1489" y="129"/>
                    <a:pt x="1508" y="176"/>
                    <a:pt x="1527" y="222"/>
                  </a:cubicBezTo>
                  <a:cubicBezTo>
                    <a:pt x="1566" y="318"/>
                    <a:pt x="1606" y="414"/>
                    <a:pt x="1645" y="508"/>
                  </a:cubicBezTo>
                  <a:cubicBezTo>
                    <a:pt x="1647" y="513"/>
                    <a:pt x="1649" y="518"/>
                    <a:pt x="1652" y="524"/>
                  </a:cubicBezTo>
                  <a:cubicBezTo>
                    <a:pt x="1637" y="504"/>
                    <a:pt x="1622" y="485"/>
                    <a:pt x="1607" y="466"/>
                  </a:cubicBezTo>
                  <a:cubicBezTo>
                    <a:pt x="1587" y="446"/>
                    <a:pt x="1592" y="429"/>
                    <a:pt x="1546" y="403"/>
                  </a:cubicBezTo>
                  <a:cubicBezTo>
                    <a:pt x="1518" y="412"/>
                    <a:pt x="1535" y="428"/>
                    <a:pt x="1533" y="437"/>
                  </a:cubicBezTo>
                  <a:cubicBezTo>
                    <a:pt x="1534" y="446"/>
                    <a:pt x="1538" y="457"/>
                    <a:pt x="1537" y="464"/>
                  </a:cubicBezTo>
                  <a:cubicBezTo>
                    <a:pt x="1540" y="481"/>
                    <a:pt x="1528" y="502"/>
                    <a:pt x="1518" y="511"/>
                  </a:cubicBezTo>
                  <a:cubicBezTo>
                    <a:pt x="1497" y="524"/>
                    <a:pt x="1261" y="545"/>
                    <a:pt x="1138" y="557"/>
                  </a:cubicBezTo>
                  <a:cubicBezTo>
                    <a:pt x="1116" y="551"/>
                    <a:pt x="1098" y="531"/>
                    <a:pt x="1076" y="531"/>
                  </a:cubicBezTo>
                  <a:cubicBezTo>
                    <a:pt x="1076" y="531"/>
                    <a:pt x="1075" y="531"/>
                    <a:pt x="1075" y="531"/>
                  </a:cubicBezTo>
                  <a:cubicBezTo>
                    <a:pt x="1029" y="542"/>
                    <a:pt x="1049" y="564"/>
                    <a:pt x="1044" y="577"/>
                  </a:cubicBezTo>
                  <a:cubicBezTo>
                    <a:pt x="1044" y="582"/>
                    <a:pt x="1045" y="587"/>
                    <a:pt x="1046" y="591"/>
                  </a:cubicBezTo>
                  <a:cubicBezTo>
                    <a:pt x="1032" y="571"/>
                    <a:pt x="1018" y="551"/>
                    <a:pt x="1003" y="531"/>
                  </a:cubicBezTo>
                  <a:cubicBezTo>
                    <a:pt x="999" y="524"/>
                    <a:pt x="994" y="517"/>
                    <a:pt x="987" y="508"/>
                  </a:cubicBezTo>
                  <a:cubicBezTo>
                    <a:pt x="983" y="504"/>
                    <a:pt x="980" y="500"/>
                    <a:pt x="970" y="494"/>
                  </a:cubicBezTo>
                  <a:cubicBezTo>
                    <a:pt x="970" y="492"/>
                    <a:pt x="956" y="487"/>
                    <a:pt x="945" y="487"/>
                  </a:cubicBezTo>
                  <a:cubicBezTo>
                    <a:pt x="941" y="487"/>
                    <a:pt x="937" y="488"/>
                    <a:pt x="934" y="490"/>
                  </a:cubicBezTo>
                  <a:cubicBezTo>
                    <a:pt x="921" y="500"/>
                    <a:pt x="925" y="503"/>
                    <a:pt x="923" y="506"/>
                  </a:cubicBezTo>
                  <a:cubicBezTo>
                    <a:pt x="922" y="531"/>
                    <a:pt x="929" y="543"/>
                    <a:pt x="932" y="559"/>
                  </a:cubicBezTo>
                  <a:cubicBezTo>
                    <a:pt x="966" y="689"/>
                    <a:pt x="1005" y="836"/>
                    <a:pt x="1048" y="1002"/>
                  </a:cubicBezTo>
                  <a:cubicBezTo>
                    <a:pt x="1056" y="1032"/>
                    <a:pt x="1064" y="1063"/>
                    <a:pt x="1073" y="1095"/>
                  </a:cubicBezTo>
                  <a:cubicBezTo>
                    <a:pt x="990" y="942"/>
                    <a:pt x="907" y="791"/>
                    <a:pt x="825" y="643"/>
                  </a:cubicBezTo>
                  <a:cubicBezTo>
                    <a:pt x="735" y="479"/>
                    <a:pt x="649" y="325"/>
                    <a:pt x="569" y="182"/>
                  </a:cubicBezTo>
                  <a:cubicBezTo>
                    <a:pt x="550" y="148"/>
                    <a:pt x="530" y="113"/>
                    <a:pt x="511" y="79"/>
                  </a:cubicBezTo>
                  <a:cubicBezTo>
                    <a:pt x="501" y="62"/>
                    <a:pt x="496" y="49"/>
                    <a:pt x="479" y="25"/>
                  </a:cubicBezTo>
                  <a:cubicBezTo>
                    <a:pt x="471" y="19"/>
                    <a:pt x="480" y="21"/>
                    <a:pt x="454" y="7"/>
                  </a:cubicBezTo>
                  <a:cubicBezTo>
                    <a:pt x="444" y="1"/>
                    <a:pt x="434" y="0"/>
                    <a:pt x="4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8" name="Freeform 24">
              <a:extLst>
                <a:ext uri="{FF2B5EF4-FFF2-40B4-BE49-F238E27FC236}">
                  <a16:creationId xmlns:a16="http://schemas.microsoft.com/office/drawing/2014/main" id="{56483A4E-13B0-43BF-BABE-7ED954FF926C}"/>
                </a:ext>
              </a:extLst>
            </p:cNvPr>
            <p:cNvSpPr>
              <a:spLocks/>
            </p:cNvSpPr>
            <p:nvPr/>
          </p:nvSpPr>
          <p:spPr bwMode="auto">
            <a:xfrm>
              <a:off x="4818" y="537"/>
              <a:ext cx="81" cy="132"/>
            </a:xfrm>
            <a:custGeom>
              <a:avLst/>
              <a:gdLst>
                <a:gd name="T0" fmla="*/ 2 w 43"/>
                <a:gd name="T1" fmla="*/ 0 h 70"/>
                <a:gd name="T2" fmla="*/ 1 w 43"/>
                <a:gd name="T3" fmla="*/ 1 h 70"/>
                <a:gd name="T4" fmla="*/ 2 w 43"/>
                <a:gd name="T5" fmla="*/ 8 h 70"/>
                <a:gd name="T6" fmla="*/ 15 w 43"/>
                <a:gd name="T7" fmla="*/ 29 h 70"/>
                <a:gd name="T8" fmla="*/ 43 w 43"/>
                <a:gd name="T9" fmla="*/ 70 h 70"/>
                <a:gd name="T10" fmla="*/ 43 w 43"/>
                <a:gd name="T11" fmla="*/ 54 h 70"/>
                <a:gd name="T12" fmla="*/ 36 w 43"/>
                <a:gd name="T13" fmla="*/ 43 h 70"/>
                <a:gd name="T14" fmla="*/ 43 w 43"/>
                <a:gd name="T15" fmla="*/ 52 h 70"/>
                <a:gd name="T16" fmla="*/ 43 w 43"/>
                <a:gd name="T17" fmla="*/ 41 h 70"/>
                <a:gd name="T18" fmla="*/ 25 w 43"/>
                <a:gd name="T19" fmla="*/ 20 h 70"/>
                <a:gd name="T20" fmla="*/ 16 w 43"/>
                <a:gd name="T21" fmla="*/ 10 h 70"/>
                <a:gd name="T22" fmla="*/ 9 w 43"/>
                <a:gd name="T23" fmla="*/ 4 h 70"/>
                <a:gd name="T24" fmla="*/ 2 w 43"/>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0">
                  <a:moveTo>
                    <a:pt x="2" y="0"/>
                  </a:moveTo>
                  <a:cubicBezTo>
                    <a:pt x="1" y="0"/>
                    <a:pt x="1" y="1"/>
                    <a:pt x="1" y="1"/>
                  </a:cubicBezTo>
                  <a:cubicBezTo>
                    <a:pt x="0" y="5"/>
                    <a:pt x="2" y="6"/>
                    <a:pt x="2" y="8"/>
                  </a:cubicBezTo>
                  <a:cubicBezTo>
                    <a:pt x="7" y="18"/>
                    <a:pt x="11" y="22"/>
                    <a:pt x="15" y="29"/>
                  </a:cubicBezTo>
                  <a:cubicBezTo>
                    <a:pt x="24" y="42"/>
                    <a:pt x="34" y="56"/>
                    <a:pt x="43" y="70"/>
                  </a:cubicBezTo>
                  <a:cubicBezTo>
                    <a:pt x="43" y="54"/>
                    <a:pt x="43" y="54"/>
                    <a:pt x="43" y="54"/>
                  </a:cubicBezTo>
                  <a:cubicBezTo>
                    <a:pt x="41" y="51"/>
                    <a:pt x="38" y="47"/>
                    <a:pt x="36" y="43"/>
                  </a:cubicBezTo>
                  <a:cubicBezTo>
                    <a:pt x="38" y="46"/>
                    <a:pt x="41" y="49"/>
                    <a:pt x="43" y="52"/>
                  </a:cubicBezTo>
                  <a:cubicBezTo>
                    <a:pt x="43" y="41"/>
                    <a:pt x="43" y="41"/>
                    <a:pt x="43" y="41"/>
                  </a:cubicBezTo>
                  <a:cubicBezTo>
                    <a:pt x="37" y="34"/>
                    <a:pt x="31" y="27"/>
                    <a:pt x="25" y="20"/>
                  </a:cubicBezTo>
                  <a:cubicBezTo>
                    <a:pt x="22" y="17"/>
                    <a:pt x="19" y="14"/>
                    <a:pt x="16" y="10"/>
                  </a:cubicBezTo>
                  <a:cubicBezTo>
                    <a:pt x="15" y="8"/>
                    <a:pt x="13" y="7"/>
                    <a:pt x="9" y="4"/>
                  </a:cubicBezTo>
                  <a:cubicBezTo>
                    <a:pt x="9" y="4"/>
                    <a:pt x="4"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 name="Freeform 25">
              <a:extLst>
                <a:ext uri="{FF2B5EF4-FFF2-40B4-BE49-F238E27FC236}">
                  <a16:creationId xmlns:a16="http://schemas.microsoft.com/office/drawing/2014/main" id="{13C277D4-07EB-44DA-A5A7-9A69A39CA079}"/>
                </a:ext>
              </a:extLst>
            </p:cNvPr>
            <p:cNvSpPr>
              <a:spLocks/>
            </p:cNvSpPr>
            <p:nvPr/>
          </p:nvSpPr>
          <p:spPr bwMode="auto">
            <a:xfrm>
              <a:off x="4888" y="588"/>
              <a:ext cx="11" cy="22"/>
            </a:xfrm>
            <a:custGeom>
              <a:avLst/>
              <a:gdLst>
                <a:gd name="T0" fmla="*/ 0 w 6"/>
                <a:gd name="T1" fmla="*/ 0 h 12"/>
                <a:gd name="T2" fmla="*/ 6 w 6"/>
                <a:gd name="T3" fmla="*/ 12 h 12"/>
                <a:gd name="T4" fmla="*/ 6 w 6"/>
                <a:gd name="T5" fmla="*/ 7 h 12"/>
                <a:gd name="T6" fmla="*/ 0 w 6"/>
                <a:gd name="T7" fmla="*/ 0 h 12"/>
              </a:gdLst>
              <a:ahLst/>
              <a:cxnLst>
                <a:cxn ang="0">
                  <a:pos x="T0" y="T1"/>
                </a:cxn>
                <a:cxn ang="0">
                  <a:pos x="T2" y="T3"/>
                </a:cxn>
                <a:cxn ang="0">
                  <a:pos x="T4" y="T5"/>
                </a:cxn>
                <a:cxn ang="0">
                  <a:pos x="T6" y="T7"/>
                </a:cxn>
              </a:cxnLst>
              <a:rect l="0" t="0" r="r" b="b"/>
              <a:pathLst>
                <a:path w="6" h="12">
                  <a:moveTo>
                    <a:pt x="0" y="0"/>
                  </a:moveTo>
                  <a:cubicBezTo>
                    <a:pt x="1" y="3"/>
                    <a:pt x="5" y="8"/>
                    <a:pt x="6" y="12"/>
                  </a:cubicBezTo>
                  <a:cubicBezTo>
                    <a:pt x="6" y="7"/>
                    <a:pt x="6" y="7"/>
                    <a:pt x="6" y="7"/>
                  </a:cubicBezTo>
                  <a:cubicBezTo>
                    <a:pt x="4" y="4"/>
                    <a:pt x="2"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sp>
        <p:nvSpPr>
          <p:cNvPr id="10" name="Rectangle 9">
            <a:extLst>
              <a:ext uri="{FF2B5EF4-FFF2-40B4-BE49-F238E27FC236}">
                <a16:creationId xmlns:a16="http://schemas.microsoft.com/office/drawing/2014/main" id="{64377D5B-F955-4413-AADA-089FD3068DC3}"/>
              </a:ext>
            </a:extLst>
          </p:cNvPr>
          <p:cNvSpPr/>
          <p:nvPr userDrawn="1"/>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2278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9606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7516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solidFill>
                <a:prstClr val="black"/>
              </a:solidFill>
            </a:endParaRPr>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2374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1"/>
            <a:ext cx="4368800" cy="31242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9" name="Content Placeholder 2"/>
          <p:cNvSpPr>
            <a:spLocks noGrp="1"/>
          </p:cNvSpPr>
          <p:nvPr>
            <p:ph sz="half" idx="14"/>
          </p:nvPr>
        </p:nvSpPr>
        <p:spPr>
          <a:xfrm>
            <a:off x="1219200" y="3429003"/>
            <a:ext cx="4368800" cy="30480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10" name="Content Placeholder 3"/>
          <p:cNvSpPr>
            <a:spLocks noGrp="1"/>
          </p:cNvSpPr>
          <p:nvPr>
            <p:ph sz="half" idx="15"/>
          </p:nvPr>
        </p:nvSpPr>
        <p:spPr>
          <a:xfrm>
            <a:off x="5588000" y="3429003"/>
            <a:ext cx="6197600" cy="3048000"/>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36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717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6161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784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44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358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3635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92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0A2D70F-C96B-48AF-8F2B-7A10A56F3F7F}"/>
              </a:ext>
            </a:extLst>
          </p:cNvPr>
          <p:cNvGrpSpPr/>
          <p:nvPr userDrawn="1"/>
        </p:nvGrpSpPr>
        <p:grpSpPr>
          <a:xfrm rot="16200000">
            <a:off x="2667000" y="-2667000"/>
            <a:ext cx="6858000" cy="12191999"/>
            <a:chOff x="0" y="0"/>
            <a:chExt cx="8915400" cy="6858000"/>
          </a:xfrm>
        </p:grpSpPr>
        <p:grpSp>
          <p:nvGrpSpPr>
            <p:cNvPr id="6" name="Group 37">
              <a:extLst>
                <a:ext uri="{FF2B5EF4-FFF2-40B4-BE49-F238E27FC236}">
                  <a16:creationId xmlns:a16="http://schemas.microsoft.com/office/drawing/2014/main" id="{DD99A6CE-58C1-401F-B395-2C8CB979981A}"/>
                </a:ext>
              </a:extLst>
            </p:cNvPr>
            <p:cNvGrpSpPr>
              <a:grpSpLocks noChangeAspect="1"/>
            </p:cNvGrpSpPr>
            <p:nvPr userDrawn="1"/>
          </p:nvGrpSpPr>
          <p:grpSpPr bwMode="auto">
            <a:xfrm rot="5400000">
              <a:off x="1028700" y="-1028700"/>
              <a:ext cx="6858000" cy="8915400"/>
              <a:chOff x="-1" y="78"/>
              <a:chExt cx="4320" cy="4244"/>
            </a:xfrm>
            <a:solidFill>
              <a:schemeClr val="tx1"/>
            </a:solidFill>
          </p:grpSpPr>
          <p:sp>
            <p:nvSpPr>
              <p:cNvPr id="7" name="Freeform 43">
                <a:extLst>
                  <a:ext uri="{FF2B5EF4-FFF2-40B4-BE49-F238E27FC236}">
                    <a16:creationId xmlns:a16="http://schemas.microsoft.com/office/drawing/2014/main" id="{FF61927F-3BE2-4BE1-B093-E1FE4E3E0F75}"/>
                  </a:ext>
                </a:extLst>
              </p:cNvPr>
              <p:cNvSpPr>
                <a:spLocks/>
              </p:cNvSpPr>
              <p:nvPr/>
            </p:nvSpPr>
            <p:spPr bwMode="auto">
              <a:xfrm>
                <a:off x="-1" y="78"/>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8" name="Freeform 44">
                <a:extLst>
                  <a:ext uri="{FF2B5EF4-FFF2-40B4-BE49-F238E27FC236}">
                    <a16:creationId xmlns:a16="http://schemas.microsoft.com/office/drawing/2014/main" id="{CB081E23-116A-41F2-ABC5-BFE9B8B52D45}"/>
                  </a:ext>
                </a:extLst>
              </p:cNvPr>
              <p:cNvSpPr>
                <a:spLocks/>
              </p:cNvSpPr>
              <p:nvPr/>
            </p:nvSpPr>
            <p:spPr bwMode="auto">
              <a:xfrm>
                <a:off x="-1" y="439"/>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 name="Freeform 45">
                <a:extLst>
                  <a:ext uri="{FF2B5EF4-FFF2-40B4-BE49-F238E27FC236}">
                    <a16:creationId xmlns:a16="http://schemas.microsoft.com/office/drawing/2014/main" id="{0FBA389C-5E19-4F13-9F3C-327DB21AF35E}"/>
                  </a:ext>
                </a:extLst>
              </p:cNvPr>
              <p:cNvSpPr>
                <a:spLocks/>
              </p:cNvSpPr>
              <p:nvPr/>
            </p:nvSpPr>
            <p:spPr bwMode="auto">
              <a:xfrm>
                <a:off x="-1" y="799"/>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 name="Freeform 46">
                <a:extLst>
                  <a:ext uri="{FF2B5EF4-FFF2-40B4-BE49-F238E27FC236}">
                    <a16:creationId xmlns:a16="http://schemas.microsoft.com/office/drawing/2014/main" id="{410214A6-6843-4E14-82B3-91D384A6ED2B}"/>
                  </a:ext>
                </a:extLst>
              </p:cNvPr>
              <p:cNvSpPr>
                <a:spLocks/>
              </p:cNvSpPr>
              <p:nvPr/>
            </p:nvSpPr>
            <p:spPr bwMode="auto">
              <a:xfrm>
                <a:off x="-1" y="1160"/>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 name="Freeform 47">
                <a:extLst>
                  <a:ext uri="{FF2B5EF4-FFF2-40B4-BE49-F238E27FC236}">
                    <a16:creationId xmlns:a16="http://schemas.microsoft.com/office/drawing/2014/main" id="{06E1E0C1-F3B6-41E6-A5EB-49B19CAECC11}"/>
                  </a:ext>
                </a:extLst>
              </p:cNvPr>
              <p:cNvSpPr>
                <a:spLocks/>
              </p:cNvSpPr>
              <p:nvPr/>
            </p:nvSpPr>
            <p:spPr bwMode="auto">
              <a:xfrm>
                <a:off x="-1" y="1520"/>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 name="Freeform 48">
                <a:extLst>
                  <a:ext uri="{FF2B5EF4-FFF2-40B4-BE49-F238E27FC236}">
                    <a16:creationId xmlns:a16="http://schemas.microsoft.com/office/drawing/2014/main" id="{35A650A2-05E8-42B8-BFF4-2FF648BE084E}"/>
                  </a:ext>
                </a:extLst>
              </p:cNvPr>
              <p:cNvSpPr>
                <a:spLocks/>
              </p:cNvSpPr>
              <p:nvPr/>
            </p:nvSpPr>
            <p:spPr bwMode="auto">
              <a:xfrm>
                <a:off x="-1" y="1881"/>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 name="Freeform 49">
                <a:extLst>
                  <a:ext uri="{FF2B5EF4-FFF2-40B4-BE49-F238E27FC236}">
                    <a16:creationId xmlns:a16="http://schemas.microsoft.com/office/drawing/2014/main" id="{44F9B837-A530-457E-A6F6-4ED00B34B8B4}"/>
                  </a:ext>
                </a:extLst>
              </p:cNvPr>
              <p:cNvSpPr>
                <a:spLocks/>
              </p:cNvSpPr>
              <p:nvPr/>
            </p:nvSpPr>
            <p:spPr bwMode="auto">
              <a:xfrm>
                <a:off x="-1" y="2241"/>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4" name="Freeform 50">
                <a:extLst>
                  <a:ext uri="{FF2B5EF4-FFF2-40B4-BE49-F238E27FC236}">
                    <a16:creationId xmlns:a16="http://schemas.microsoft.com/office/drawing/2014/main" id="{526027A2-9EFD-432A-A11E-B29E0D6E1E49}"/>
                  </a:ext>
                </a:extLst>
              </p:cNvPr>
              <p:cNvSpPr>
                <a:spLocks/>
              </p:cNvSpPr>
              <p:nvPr/>
            </p:nvSpPr>
            <p:spPr bwMode="auto">
              <a:xfrm>
                <a:off x="-1" y="2602"/>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5" name="Freeform 51">
                <a:extLst>
                  <a:ext uri="{FF2B5EF4-FFF2-40B4-BE49-F238E27FC236}">
                    <a16:creationId xmlns:a16="http://schemas.microsoft.com/office/drawing/2014/main" id="{F594A16F-985E-46C8-8EB4-62BE7DBD3C31}"/>
                  </a:ext>
                </a:extLst>
              </p:cNvPr>
              <p:cNvSpPr>
                <a:spLocks/>
              </p:cNvSpPr>
              <p:nvPr/>
            </p:nvSpPr>
            <p:spPr bwMode="auto">
              <a:xfrm>
                <a:off x="-1" y="2962"/>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 name="Freeform 52">
                <a:extLst>
                  <a:ext uri="{FF2B5EF4-FFF2-40B4-BE49-F238E27FC236}">
                    <a16:creationId xmlns:a16="http://schemas.microsoft.com/office/drawing/2014/main" id="{6C6B65AD-35C0-4221-9A07-750EE4F7F736}"/>
                  </a:ext>
                </a:extLst>
              </p:cNvPr>
              <p:cNvSpPr>
                <a:spLocks/>
              </p:cNvSpPr>
              <p:nvPr/>
            </p:nvSpPr>
            <p:spPr bwMode="auto">
              <a:xfrm>
                <a:off x="-1" y="3323"/>
                <a:ext cx="4320" cy="639"/>
              </a:xfrm>
              <a:custGeom>
                <a:avLst/>
                <a:gdLst>
                  <a:gd name="T0" fmla="*/ 3240 w 4320"/>
                  <a:gd name="T1" fmla="*/ 458 h 639"/>
                  <a:gd name="T2" fmla="*/ 2700 w 4320"/>
                  <a:gd name="T3" fmla="*/ 0 h 639"/>
                  <a:gd name="T4" fmla="*/ 2160 w 4320"/>
                  <a:gd name="T5" fmla="*/ 458 h 639"/>
                  <a:gd name="T6" fmla="*/ 1620 w 4320"/>
                  <a:gd name="T7" fmla="*/ 0 h 639"/>
                  <a:gd name="T8" fmla="*/ 1080 w 4320"/>
                  <a:gd name="T9" fmla="*/ 458 h 639"/>
                  <a:gd name="T10" fmla="*/ 540 w 4320"/>
                  <a:gd name="T11" fmla="*/ 0 h 639"/>
                  <a:gd name="T12" fmla="*/ 0 w 4320"/>
                  <a:gd name="T13" fmla="*/ 458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8 h 639"/>
                  <a:gd name="T34" fmla="*/ 3780 w 4320"/>
                  <a:gd name="T35" fmla="*/ 0 h 639"/>
                  <a:gd name="T36" fmla="*/ 3240 w 4320"/>
                  <a:gd name="T37" fmla="*/ 45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8"/>
                    </a:moveTo>
                    <a:lnTo>
                      <a:pt x="2700" y="0"/>
                    </a:lnTo>
                    <a:lnTo>
                      <a:pt x="2160" y="458"/>
                    </a:lnTo>
                    <a:lnTo>
                      <a:pt x="1620" y="0"/>
                    </a:lnTo>
                    <a:lnTo>
                      <a:pt x="1080" y="458"/>
                    </a:lnTo>
                    <a:lnTo>
                      <a:pt x="540" y="0"/>
                    </a:lnTo>
                    <a:lnTo>
                      <a:pt x="0" y="458"/>
                    </a:lnTo>
                    <a:lnTo>
                      <a:pt x="0" y="639"/>
                    </a:lnTo>
                    <a:lnTo>
                      <a:pt x="540" y="180"/>
                    </a:lnTo>
                    <a:lnTo>
                      <a:pt x="1080" y="639"/>
                    </a:lnTo>
                    <a:lnTo>
                      <a:pt x="1620" y="180"/>
                    </a:lnTo>
                    <a:lnTo>
                      <a:pt x="2160" y="639"/>
                    </a:lnTo>
                    <a:lnTo>
                      <a:pt x="2700" y="180"/>
                    </a:lnTo>
                    <a:lnTo>
                      <a:pt x="3240" y="639"/>
                    </a:lnTo>
                    <a:lnTo>
                      <a:pt x="3780" y="180"/>
                    </a:lnTo>
                    <a:lnTo>
                      <a:pt x="4320" y="639"/>
                    </a:lnTo>
                    <a:lnTo>
                      <a:pt x="4320" y="458"/>
                    </a:lnTo>
                    <a:lnTo>
                      <a:pt x="3780" y="0"/>
                    </a:lnTo>
                    <a:lnTo>
                      <a:pt x="324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7" name="Freeform 53">
                <a:extLst>
                  <a:ext uri="{FF2B5EF4-FFF2-40B4-BE49-F238E27FC236}">
                    <a16:creationId xmlns:a16="http://schemas.microsoft.com/office/drawing/2014/main" id="{9F45859F-6847-4A8E-A741-D44BC468273C}"/>
                  </a:ext>
                </a:extLst>
              </p:cNvPr>
              <p:cNvSpPr>
                <a:spLocks/>
              </p:cNvSpPr>
              <p:nvPr/>
            </p:nvSpPr>
            <p:spPr bwMode="auto">
              <a:xfrm>
                <a:off x="-1" y="3683"/>
                <a:ext cx="4320" cy="639"/>
              </a:xfrm>
              <a:custGeom>
                <a:avLst/>
                <a:gdLst>
                  <a:gd name="T0" fmla="*/ 3240 w 4320"/>
                  <a:gd name="T1" fmla="*/ 459 h 639"/>
                  <a:gd name="T2" fmla="*/ 2700 w 4320"/>
                  <a:gd name="T3" fmla="*/ 0 h 639"/>
                  <a:gd name="T4" fmla="*/ 2160 w 4320"/>
                  <a:gd name="T5" fmla="*/ 459 h 639"/>
                  <a:gd name="T6" fmla="*/ 1620 w 4320"/>
                  <a:gd name="T7" fmla="*/ 0 h 639"/>
                  <a:gd name="T8" fmla="*/ 1080 w 4320"/>
                  <a:gd name="T9" fmla="*/ 459 h 639"/>
                  <a:gd name="T10" fmla="*/ 540 w 4320"/>
                  <a:gd name="T11" fmla="*/ 0 h 639"/>
                  <a:gd name="T12" fmla="*/ 0 w 4320"/>
                  <a:gd name="T13" fmla="*/ 459 h 639"/>
                  <a:gd name="T14" fmla="*/ 0 w 4320"/>
                  <a:gd name="T15" fmla="*/ 639 h 639"/>
                  <a:gd name="T16" fmla="*/ 540 w 4320"/>
                  <a:gd name="T17" fmla="*/ 180 h 639"/>
                  <a:gd name="T18" fmla="*/ 1080 w 4320"/>
                  <a:gd name="T19" fmla="*/ 639 h 639"/>
                  <a:gd name="T20" fmla="*/ 1620 w 4320"/>
                  <a:gd name="T21" fmla="*/ 180 h 639"/>
                  <a:gd name="T22" fmla="*/ 2160 w 4320"/>
                  <a:gd name="T23" fmla="*/ 639 h 639"/>
                  <a:gd name="T24" fmla="*/ 2700 w 4320"/>
                  <a:gd name="T25" fmla="*/ 180 h 639"/>
                  <a:gd name="T26" fmla="*/ 3240 w 4320"/>
                  <a:gd name="T27" fmla="*/ 639 h 639"/>
                  <a:gd name="T28" fmla="*/ 3780 w 4320"/>
                  <a:gd name="T29" fmla="*/ 180 h 639"/>
                  <a:gd name="T30" fmla="*/ 4320 w 4320"/>
                  <a:gd name="T31" fmla="*/ 639 h 639"/>
                  <a:gd name="T32" fmla="*/ 4320 w 4320"/>
                  <a:gd name="T33" fmla="*/ 459 h 639"/>
                  <a:gd name="T34" fmla="*/ 3780 w 4320"/>
                  <a:gd name="T35" fmla="*/ 0 h 639"/>
                  <a:gd name="T36" fmla="*/ 3240 w 4320"/>
                  <a:gd name="T37" fmla="*/ 45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0" h="639">
                    <a:moveTo>
                      <a:pt x="3240" y="459"/>
                    </a:moveTo>
                    <a:lnTo>
                      <a:pt x="2700" y="0"/>
                    </a:lnTo>
                    <a:lnTo>
                      <a:pt x="2160" y="459"/>
                    </a:lnTo>
                    <a:lnTo>
                      <a:pt x="1620" y="0"/>
                    </a:lnTo>
                    <a:lnTo>
                      <a:pt x="1080" y="459"/>
                    </a:lnTo>
                    <a:lnTo>
                      <a:pt x="540" y="0"/>
                    </a:lnTo>
                    <a:lnTo>
                      <a:pt x="0" y="459"/>
                    </a:lnTo>
                    <a:lnTo>
                      <a:pt x="0" y="639"/>
                    </a:lnTo>
                    <a:lnTo>
                      <a:pt x="540" y="180"/>
                    </a:lnTo>
                    <a:lnTo>
                      <a:pt x="1080" y="639"/>
                    </a:lnTo>
                    <a:lnTo>
                      <a:pt x="1620" y="180"/>
                    </a:lnTo>
                    <a:lnTo>
                      <a:pt x="2160" y="639"/>
                    </a:lnTo>
                    <a:lnTo>
                      <a:pt x="2700" y="180"/>
                    </a:lnTo>
                    <a:lnTo>
                      <a:pt x="3240" y="639"/>
                    </a:lnTo>
                    <a:lnTo>
                      <a:pt x="3780" y="180"/>
                    </a:lnTo>
                    <a:lnTo>
                      <a:pt x="4320" y="639"/>
                    </a:lnTo>
                    <a:lnTo>
                      <a:pt x="4320" y="459"/>
                    </a:lnTo>
                    <a:lnTo>
                      <a:pt x="3780" y="0"/>
                    </a:lnTo>
                    <a:lnTo>
                      <a:pt x="3240"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8" name="Freeform 54">
                <a:extLst>
                  <a:ext uri="{FF2B5EF4-FFF2-40B4-BE49-F238E27FC236}">
                    <a16:creationId xmlns:a16="http://schemas.microsoft.com/office/drawing/2014/main" id="{D0346662-24E7-45D5-9247-4B12CBE725FE}"/>
                  </a:ext>
                </a:extLst>
              </p:cNvPr>
              <p:cNvSpPr>
                <a:spLocks/>
              </p:cNvSpPr>
              <p:nvPr/>
            </p:nvSpPr>
            <p:spPr bwMode="auto">
              <a:xfrm>
                <a:off x="345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9" name="Freeform 55">
                <a:extLst>
                  <a:ext uri="{FF2B5EF4-FFF2-40B4-BE49-F238E27FC236}">
                    <a16:creationId xmlns:a16="http://schemas.microsoft.com/office/drawing/2014/main" id="{368580F3-4CD4-4AC1-821D-F04DE02EA63D}"/>
                  </a:ext>
                </a:extLst>
              </p:cNvPr>
              <p:cNvSpPr>
                <a:spLocks/>
              </p:cNvSpPr>
              <p:nvPr/>
            </p:nvSpPr>
            <p:spPr bwMode="auto">
              <a:xfrm>
                <a:off x="129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0" name="Freeform 56">
                <a:extLst>
                  <a:ext uri="{FF2B5EF4-FFF2-40B4-BE49-F238E27FC236}">
                    <a16:creationId xmlns:a16="http://schemas.microsoft.com/office/drawing/2014/main" id="{2F2D37C3-F771-43D7-806B-9CB11A30536C}"/>
                  </a:ext>
                </a:extLst>
              </p:cNvPr>
              <p:cNvSpPr>
                <a:spLocks/>
              </p:cNvSpPr>
              <p:nvPr/>
            </p:nvSpPr>
            <p:spPr bwMode="auto">
              <a:xfrm>
                <a:off x="21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21" name="Freeform 57">
                <a:extLst>
                  <a:ext uri="{FF2B5EF4-FFF2-40B4-BE49-F238E27FC236}">
                    <a16:creationId xmlns:a16="http://schemas.microsoft.com/office/drawing/2014/main" id="{35B58811-D4B3-45C7-9D20-26B5F9AF3AD2}"/>
                  </a:ext>
                </a:extLst>
              </p:cNvPr>
              <p:cNvSpPr>
                <a:spLocks/>
              </p:cNvSpPr>
              <p:nvPr/>
            </p:nvSpPr>
            <p:spPr bwMode="auto">
              <a:xfrm>
                <a:off x="2371" y="4044"/>
                <a:ext cx="656" cy="278"/>
              </a:xfrm>
              <a:custGeom>
                <a:avLst/>
                <a:gdLst>
                  <a:gd name="T0" fmla="*/ 0 w 656"/>
                  <a:gd name="T1" fmla="*/ 278 h 278"/>
                  <a:gd name="T2" fmla="*/ 213 w 656"/>
                  <a:gd name="T3" fmla="*/ 278 h 278"/>
                  <a:gd name="T4" fmla="*/ 328 w 656"/>
                  <a:gd name="T5" fmla="*/ 180 h 278"/>
                  <a:gd name="T6" fmla="*/ 443 w 656"/>
                  <a:gd name="T7" fmla="*/ 278 h 278"/>
                  <a:gd name="T8" fmla="*/ 656 w 656"/>
                  <a:gd name="T9" fmla="*/ 278 h 278"/>
                  <a:gd name="T10" fmla="*/ 328 w 656"/>
                  <a:gd name="T11" fmla="*/ 0 h 278"/>
                  <a:gd name="T12" fmla="*/ 0 w 656"/>
                  <a:gd name="T13" fmla="*/ 278 h 278"/>
                </a:gdLst>
                <a:ahLst/>
                <a:cxnLst>
                  <a:cxn ang="0">
                    <a:pos x="T0" y="T1"/>
                  </a:cxn>
                  <a:cxn ang="0">
                    <a:pos x="T2" y="T3"/>
                  </a:cxn>
                  <a:cxn ang="0">
                    <a:pos x="T4" y="T5"/>
                  </a:cxn>
                  <a:cxn ang="0">
                    <a:pos x="T6" y="T7"/>
                  </a:cxn>
                  <a:cxn ang="0">
                    <a:pos x="T8" y="T9"/>
                  </a:cxn>
                  <a:cxn ang="0">
                    <a:pos x="T10" y="T11"/>
                  </a:cxn>
                  <a:cxn ang="0">
                    <a:pos x="T12" y="T13"/>
                  </a:cxn>
                </a:cxnLst>
                <a:rect l="0" t="0" r="r" b="b"/>
                <a:pathLst>
                  <a:path w="656" h="278">
                    <a:moveTo>
                      <a:pt x="0" y="278"/>
                    </a:moveTo>
                    <a:lnTo>
                      <a:pt x="213" y="278"/>
                    </a:lnTo>
                    <a:lnTo>
                      <a:pt x="328" y="180"/>
                    </a:lnTo>
                    <a:lnTo>
                      <a:pt x="443" y="278"/>
                    </a:lnTo>
                    <a:lnTo>
                      <a:pt x="656" y="278"/>
                    </a:lnTo>
                    <a:lnTo>
                      <a:pt x="328" y="0"/>
                    </a:lnTo>
                    <a:lnTo>
                      <a:pt x="0"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sp>
          <p:nvSpPr>
            <p:cNvPr id="22" name="Rectangle 21">
              <a:extLst>
                <a:ext uri="{FF2B5EF4-FFF2-40B4-BE49-F238E27FC236}">
                  <a16:creationId xmlns:a16="http://schemas.microsoft.com/office/drawing/2014/main" id="{2138A84F-B68E-424B-9115-6D3F399B92CF}"/>
                </a:ext>
              </a:extLst>
            </p:cNvPr>
            <p:cNvSpPr/>
            <p:nvPr userDrawn="1"/>
          </p:nvSpPr>
          <p:spPr>
            <a:xfrm rot="5400000" flipH="1" flipV="1">
              <a:off x="1028701" y="-1028699"/>
              <a:ext cx="6857999" cy="8915399"/>
            </a:xfrm>
            <a:prstGeom prst="rect">
              <a:avLst/>
            </a:prstGeom>
            <a:gradFill flip="none" rotWithShape="1">
              <a:gsLst>
                <a:gs pos="0">
                  <a:schemeClr val="bg1">
                    <a:alpha val="97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1969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7733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916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71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Slide_Colo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5E2E9B-C5F6-4D6A-9C07-4639B211B9C9}" type="datetimeFigureOut">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B2B6-480E-49AD-97C6-F42D45682701}" type="slidenum">
              <a:rPr lang="en-US" smtClean="0"/>
              <a:t>‹#›</a:t>
            </a:fld>
            <a:endParaRPr lang="en-US" dirty="0"/>
          </a:p>
        </p:txBody>
      </p:sp>
      <p:sp>
        <p:nvSpPr>
          <p:cNvPr id="11" name="Freeform 38"/>
          <p:cNvSpPr>
            <a:spLocks/>
          </p:cNvSpPr>
          <p:nvPr userDrawn="1"/>
        </p:nvSpPr>
        <p:spPr bwMode="auto">
          <a:xfrm rot="5400000">
            <a:off x="4721655" y="-4045773"/>
            <a:ext cx="2751914" cy="12215060"/>
          </a:xfrm>
          <a:custGeom>
            <a:avLst/>
            <a:gdLst>
              <a:gd name="T0" fmla="*/ 164 w 293"/>
              <a:gd name="T1" fmla="*/ 582 h 582"/>
              <a:gd name="T2" fmla="*/ 89 w 293"/>
              <a:gd name="T3" fmla="*/ 442 h 582"/>
              <a:gd name="T4" fmla="*/ 0 w 293"/>
              <a:gd name="T5" fmla="*/ 188 h 582"/>
              <a:gd name="T6" fmla="*/ 0 w 293"/>
              <a:gd name="T7" fmla="*/ 0 h 582"/>
              <a:gd name="T8" fmla="*/ 149 w 293"/>
              <a:gd name="T9" fmla="*/ 429 h 582"/>
              <a:gd name="T10" fmla="*/ 293 w 293"/>
              <a:gd name="T11" fmla="*/ 582 h 582"/>
              <a:gd name="T12" fmla="*/ 164 w 293"/>
              <a:gd name="T13" fmla="*/ 582 h 582"/>
              <a:gd name="connsiteX0" fmla="*/ 5597 w 10000"/>
              <a:gd name="connsiteY0" fmla="*/ 14786 h 14786"/>
              <a:gd name="connsiteX1" fmla="*/ 3038 w 10000"/>
              <a:gd name="connsiteY1" fmla="*/ 12381 h 14786"/>
              <a:gd name="connsiteX2" fmla="*/ 0 w 10000"/>
              <a:gd name="connsiteY2" fmla="*/ 8016 h 14786"/>
              <a:gd name="connsiteX3" fmla="*/ 1547 w 10000"/>
              <a:gd name="connsiteY3" fmla="*/ 0 h 14786"/>
              <a:gd name="connsiteX4" fmla="*/ 5085 w 10000"/>
              <a:gd name="connsiteY4" fmla="*/ 12157 h 14786"/>
              <a:gd name="connsiteX5" fmla="*/ 10000 w 10000"/>
              <a:gd name="connsiteY5" fmla="*/ 14786 h 14786"/>
              <a:gd name="connsiteX6" fmla="*/ 5597 w 10000"/>
              <a:gd name="connsiteY6" fmla="*/ 14786 h 14786"/>
              <a:gd name="connsiteX0" fmla="*/ 7506 w 11909"/>
              <a:gd name="connsiteY0" fmla="*/ 16760 h 16760"/>
              <a:gd name="connsiteX1" fmla="*/ 4947 w 11909"/>
              <a:gd name="connsiteY1" fmla="*/ 14355 h 16760"/>
              <a:gd name="connsiteX2" fmla="*/ 0 w 11909"/>
              <a:gd name="connsiteY2" fmla="*/ 2008 h 16760"/>
              <a:gd name="connsiteX3" fmla="*/ 3456 w 11909"/>
              <a:gd name="connsiteY3" fmla="*/ 1974 h 16760"/>
              <a:gd name="connsiteX4" fmla="*/ 6994 w 11909"/>
              <a:gd name="connsiteY4" fmla="*/ 14131 h 16760"/>
              <a:gd name="connsiteX5" fmla="*/ 11909 w 11909"/>
              <a:gd name="connsiteY5" fmla="*/ 16760 h 16760"/>
              <a:gd name="connsiteX6" fmla="*/ 7506 w 11909"/>
              <a:gd name="connsiteY6" fmla="*/ 16760 h 16760"/>
              <a:gd name="connsiteX0" fmla="*/ 7507 w 11910"/>
              <a:gd name="connsiteY0" fmla="*/ 16760 h 16760"/>
              <a:gd name="connsiteX1" fmla="*/ 4948 w 11910"/>
              <a:gd name="connsiteY1" fmla="*/ 14355 h 16760"/>
              <a:gd name="connsiteX2" fmla="*/ 1 w 11910"/>
              <a:gd name="connsiteY2" fmla="*/ 2008 h 16760"/>
              <a:gd name="connsiteX3" fmla="*/ 3457 w 11910"/>
              <a:gd name="connsiteY3" fmla="*/ 1974 h 16760"/>
              <a:gd name="connsiteX4" fmla="*/ 6995 w 11910"/>
              <a:gd name="connsiteY4" fmla="*/ 14131 h 16760"/>
              <a:gd name="connsiteX5" fmla="*/ 11910 w 11910"/>
              <a:gd name="connsiteY5" fmla="*/ 16760 h 16760"/>
              <a:gd name="connsiteX6" fmla="*/ 7507 w 11910"/>
              <a:gd name="connsiteY6" fmla="*/ 16760 h 16760"/>
              <a:gd name="connsiteX0" fmla="*/ 7604 w 12007"/>
              <a:gd name="connsiteY0" fmla="*/ 16454 h 16454"/>
              <a:gd name="connsiteX1" fmla="*/ 98 w 12007"/>
              <a:gd name="connsiteY1" fmla="*/ 1702 h 16454"/>
              <a:gd name="connsiteX2" fmla="*/ 3554 w 12007"/>
              <a:gd name="connsiteY2" fmla="*/ 1668 h 16454"/>
              <a:gd name="connsiteX3" fmla="*/ 7092 w 12007"/>
              <a:gd name="connsiteY3" fmla="*/ 13825 h 16454"/>
              <a:gd name="connsiteX4" fmla="*/ 12007 w 12007"/>
              <a:gd name="connsiteY4" fmla="*/ 16454 h 16454"/>
              <a:gd name="connsiteX5" fmla="*/ 7604 w 12007"/>
              <a:gd name="connsiteY5" fmla="*/ 16454 h 16454"/>
              <a:gd name="connsiteX0" fmla="*/ 7528 w 11931"/>
              <a:gd name="connsiteY0" fmla="*/ 18258 h 18258"/>
              <a:gd name="connsiteX1" fmla="*/ 22 w 11931"/>
              <a:gd name="connsiteY1" fmla="*/ 3506 h 18258"/>
              <a:gd name="connsiteX2" fmla="*/ 3478 w 11931"/>
              <a:gd name="connsiteY2" fmla="*/ 3472 h 18258"/>
              <a:gd name="connsiteX3" fmla="*/ 7016 w 11931"/>
              <a:gd name="connsiteY3" fmla="*/ 15629 h 18258"/>
              <a:gd name="connsiteX4" fmla="*/ 11931 w 11931"/>
              <a:gd name="connsiteY4" fmla="*/ 18258 h 18258"/>
              <a:gd name="connsiteX5" fmla="*/ 7528 w 11931"/>
              <a:gd name="connsiteY5" fmla="*/ 18258 h 18258"/>
              <a:gd name="connsiteX0" fmla="*/ 7528 w 11931"/>
              <a:gd name="connsiteY0" fmla="*/ 18258 h 18258"/>
              <a:gd name="connsiteX1" fmla="*/ 22 w 11931"/>
              <a:gd name="connsiteY1" fmla="*/ 3506 h 18258"/>
              <a:gd name="connsiteX2" fmla="*/ 3478 w 11931"/>
              <a:gd name="connsiteY2" fmla="*/ 3472 h 18258"/>
              <a:gd name="connsiteX3" fmla="*/ 7016 w 11931"/>
              <a:gd name="connsiteY3" fmla="*/ 15629 h 18258"/>
              <a:gd name="connsiteX4" fmla="*/ 11931 w 11931"/>
              <a:gd name="connsiteY4" fmla="*/ 18258 h 18258"/>
              <a:gd name="connsiteX5" fmla="*/ 7528 w 11931"/>
              <a:gd name="connsiteY5" fmla="*/ 18258 h 18258"/>
              <a:gd name="connsiteX0" fmla="*/ 7535 w 11938"/>
              <a:gd name="connsiteY0" fmla="*/ 18382 h 18382"/>
              <a:gd name="connsiteX1" fmla="*/ 29 w 11938"/>
              <a:gd name="connsiteY1" fmla="*/ 3630 h 18382"/>
              <a:gd name="connsiteX2" fmla="*/ 3485 w 11938"/>
              <a:gd name="connsiteY2" fmla="*/ 3596 h 18382"/>
              <a:gd name="connsiteX3" fmla="*/ 11938 w 11938"/>
              <a:gd name="connsiteY3" fmla="*/ 18382 h 18382"/>
              <a:gd name="connsiteX4" fmla="*/ 7535 w 11938"/>
              <a:gd name="connsiteY4" fmla="*/ 18382 h 18382"/>
              <a:gd name="connsiteX0" fmla="*/ 7531 w 9466"/>
              <a:gd name="connsiteY0" fmla="*/ 18382 h 18382"/>
              <a:gd name="connsiteX1" fmla="*/ 25 w 9466"/>
              <a:gd name="connsiteY1" fmla="*/ 3630 h 18382"/>
              <a:gd name="connsiteX2" fmla="*/ 3481 w 9466"/>
              <a:gd name="connsiteY2" fmla="*/ 3596 h 18382"/>
              <a:gd name="connsiteX3" fmla="*/ 9466 w 9466"/>
              <a:gd name="connsiteY3" fmla="*/ 18382 h 18382"/>
              <a:gd name="connsiteX4" fmla="*/ 7531 w 9466"/>
              <a:gd name="connsiteY4" fmla="*/ 18382 h 18382"/>
              <a:gd name="connsiteX0" fmla="*/ 7930 w 9974"/>
              <a:gd name="connsiteY0" fmla="*/ 8634 h 8634"/>
              <a:gd name="connsiteX1" fmla="*/ 0 w 9974"/>
              <a:gd name="connsiteY1" fmla="*/ 609 h 8634"/>
              <a:gd name="connsiteX2" fmla="*/ 3651 w 9974"/>
              <a:gd name="connsiteY2" fmla="*/ 590 h 8634"/>
              <a:gd name="connsiteX3" fmla="*/ 9974 w 9974"/>
              <a:gd name="connsiteY3" fmla="*/ 8634 h 8634"/>
              <a:gd name="connsiteX4" fmla="*/ 7930 w 9974"/>
              <a:gd name="connsiteY4" fmla="*/ 8634 h 8634"/>
              <a:gd name="connsiteX0" fmla="*/ 7951 w 10000"/>
              <a:gd name="connsiteY0" fmla="*/ 9317 h 9317"/>
              <a:gd name="connsiteX1" fmla="*/ 0 w 10000"/>
              <a:gd name="connsiteY1" fmla="*/ 22 h 9317"/>
              <a:gd name="connsiteX2" fmla="*/ 3661 w 10000"/>
              <a:gd name="connsiteY2" fmla="*/ 0 h 9317"/>
              <a:gd name="connsiteX3" fmla="*/ 10000 w 10000"/>
              <a:gd name="connsiteY3" fmla="*/ 9317 h 9317"/>
              <a:gd name="connsiteX4" fmla="*/ 7951 w 10000"/>
              <a:gd name="connsiteY4" fmla="*/ 9317 h 9317"/>
              <a:gd name="connsiteX0" fmla="*/ 2585 w 11901"/>
              <a:gd name="connsiteY0" fmla="*/ 9986 h 10000"/>
              <a:gd name="connsiteX1" fmla="*/ 1901 w 11901"/>
              <a:gd name="connsiteY1" fmla="*/ 24 h 10000"/>
              <a:gd name="connsiteX2" fmla="*/ 5562 w 11901"/>
              <a:gd name="connsiteY2" fmla="*/ 0 h 10000"/>
              <a:gd name="connsiteX3" fmla="*/ 11901 w 11901"/>
              <a:gd name="connsiteY3" fmla="*/ 10000 h 10000"/>
              <a:gd name="connsiteX4" fmla="*/ 2585 w 11901"/>
              <a:gd name="connsiteY4" fmla="*/ 9986 h 10000"/>
              <a:gd name="connsiteX0" fmla="*/ 684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684 w 10000"/>
              <a:gd name="connsiteY4" fmla="*/ 9986 h 10000"/>
              <a:gd name="connsiteX0" fmla="*/ 684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684 w 10000"/>
              <a:gd name="connsiteY4" fmla="*/ 9986 h 10000"/>
              <a:gd name="connsiteX0" fmla="*/ 684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684 w 10000"/>
              <a:gd name="connsiteY4" fmla="*/ 9986 h 10000"/>
              <a:gd name="connsiteX0" fmla="*/ 684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684 w 10000"/>
              <a:gd name="connsiteY4" fmla="*/ 9986 h 10000"/>
              <a:gd name="connsiteX0" fmla="*/ 684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684 w 10000"/>
              <a:gd name="connsiteY4" fmla="*/ 9986 h 10000"/>
              <a:gd name="connsiteX0" fmla="*/ 1969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1969 w 10000"/>
              <a:gd name="connsiteY4" fmla="*/ 9986 h 10000"/>
              <a:gd name="connsiteX0" fmla="*/ 1925 w 10000"/>
              <a:gd name="connsiteY0" fmla="*/ 9986 h 10000"/>
              <a:gd name="connsiteX1" fmla="*/ 0 w 10000"/>
              <a:gd name="connsiteY1" fmla="*/ 24 h 10000"/>
              <a:gd name="connsiteX2" fmla="*/ 3661 w 10000"/>
              <a:gd name="connsiteY2" fmla="*/ 0 h 10000"/>
              <a:gd name="connsiteX3" fmla="*/ 10000 w 10000"/>
              <a:gd name="connsiteY3" fmla="*/ 10000 h 10000"/>
              <a:gd name="connsiteX4" fmla="*/ 1925 w 10000"/>
              <a:gd name="connsiteY4" fmla="*/ 9986 h 10000"/>
              <a:gd name="connsiteX0" fmla="*/ 1925 w 9911"/>
              <a:gd name="connsiteY0" fmla="*/ 9986 h 9986"/>
              <a:gd name="connsiteX1" fmla="*/ 0 w 9911"/>
              <a:gd name="connsiteY1" fmla="*/ 24 h 9986"/>
              <a:gd name="connsiteX2" fmla="*/ 3661 w 9911"/>
              <a:gd name="connsiteY2" fmla="*/ 0 h 9986"/>
              <a:gd name="connsiteX3" fmla="*/ 9911 w 9911"/>
              <a:gd name="connsiteY3" fmla="*/ 9986 h 9986"/>
              <a:gd name="connsiteX4" fmla="*/ 1925 w 9911"/>
              <a:gd name="connsiteY4" fmla="*/ 9986 h 9986"/>
              <a:gd name="connsiteX0" fmla="*/ 690 w 8748"/>
              <a:gd name="connsiteY0" fmla="*/ 10000 h 10000"/>
              <a:gd name="connsiteX1" fmla="*/ 0 w 8748"/>
              <a:gd name="connsiteY1" fmla="*/ 10 h 10000"/>
              <a:gd name="connsiteX2" fmla="*/ 2442 w 8748"/>
              <a:gd name="connsiteY2" fmla="*/ 0 h 10000"/>
              <a:gd name="connsiteX3" fmla="*/ 8748 w 8748"/>
              <a:gd name="connsiteY3" fmla="*/ 10000 h 10000"/>
              <a:gd name="connsiteX4" fmla="*/ 690 w 8748"/>
              <a:gd name="connsiteY4" fmla="*/ 10000 h 10000"/>
              <a:gd name="connsiteX0" fmla="*/ 1556 w 10767"/>
              <a:gd name="connsiteY0" fmla="*/ 10000 h 10000"/>
              <a:gd name="connsiteX1" fmla="*/ 0 w 10767"/>
              <a:gd name="connsiteY1" fmla="*/ 10 h 10000"/>
              <a:gd name="connsiteX2" fmla="*/ 3558 w 10767"/>
              <a:gd name="connsiteY2" fmla="*/ 0 h 10000"/>
              <a:gd name="connsiteX3" fmla="*/ 10767 w 10767"/>
              <a:gd name="connsiteY3" fmla="*/ 10000 h 10000"/>
              <a:gd name="connsiteX4" fmla="*/ 1556 w 10767"/>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7" h="10000">
                <a:moveTo>
                  <a:pt x="1556" y="10000"/>
                </a:moveTo>
                <a:cubicBezTo>
                  <a:pt x="6037" y="6021"/>
                  <a:pt x="2796" y="1962"/>
                  <a:pt x="0" y="10"/>
                </a:cubicBezTo>
                <a:lnTo>
                  <a:pt x="3558" y="0"/>
                </a:lnTo>
                <a:cubicBezTo>
                  <a:pt x="7166" y="2893"/>
                  <a:pt x="9534" y="6578"/>
                  <a:pt x="10767" y="10000"/>
                </a:cubicBezTo>
                <a:lnTo>
                  <a:pt x="1556" y="10000"/>
                </a:lnTo>
                <a:close/>
              </a:path>
            </a:pathLst>
          </a:custGeom>
          <a:gradFill>
            <a:gsLst>
              <a:gs pos="0">
                <a:schemeClr val="accent2">
                  <a:alpha val="90000"/>
                </a:schemeClr>
              </a:gs>
              <a:gs pos="97000">
                <a:schemeClr val="accent2">
                  <a:lumMod val="20000"/>
                  <a:lumOff val="80000"/>
                  <a:alpha val="26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25658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9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678967"/>
            <a:ext cx="10515600" cy="83099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88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264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31480"/>
            <a:ext cx="10515600" cy="83099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989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334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5806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16">
            <a:extLst>
              <a:ext uri="{FF2B5EF4-FFF2-40B4-BE49-F238E27FC236}">
                <a16:creationId xmlns:a16="http://schemas.microsoft.com/office/drawing/2014/main" id="{5B63858A-56D1-4DE4-ACD3-A29A9B6FCF49}"/>
              </a:ext>
            </a:extLst>
          </p:cNvPr>
          <p:cNvSpPr>
            <a:spLocks/>
          </p:cNvSpPr>
          <p:nvPr/>
        </p:nvSpPr>
        <p:spPr bwMode="auto">
          <a:xfrm>
            <a:off x="1" y="1287549"/>
            <a:ext cx="773883" cy="876771"/>
          </a:xfrm>
          <a:custGeom>
            <a:avLst/>
            <a:gdLst/>
            <a:ahLst/>
            <a:cxnLst/>
            <a:rect l="l" t="t" r="r" b="b"/>
            <a:pathLst>
              <a:path w="773883" h="876771">
                <a:moveTo>
                  <a:pt x="0" y="0"/>
                </a:moveTo>
                <a:cubicBezTo>
                  <a:pt x="346150" y="330635"/>
                  <a:pt x="773815" y="686871"/>
                  <a:pt x="773883" y="686927"/>
                </a:cubicBezTo>
                <a:cubicBezTo>
                  <a:pt x="773883" y="686927"/>
                  <a:pt x="482407" y="838333"/>
                  <a:pt x="146767" y="873958"/>
                </a:cubicBezTo>
                <a:cubicBezTo>
                  <a:pt x="100104" y="879045"/>
                  <a:pt x="50739" y="877232"/>
                  <a:pt x="0" y="868539"/>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0" name="Freeform 17">
            <a:extLst>
              <a:ext uri="{FF2B5EF4-FFF2-40B4-BE49-F238E27FC236}">
                <a16:creationId xmlns:a16="http://schemas.microsoft.com/office/drawing/2014/main" id="{B20052CE-401D-44E9-B553-EFECB642D08B}"/>
              </a:ext>
            </a:extLst>
          </p:cNvPr>
          <p:cNvSpPr>
            <a:spLocks/>
          </p:cNvSpPr>
          <p:nvPr/>
        </p:nvSpPr>
        <p:spPr bwMode="auto">
          <a:xfrm>
            <a:off x="0" y="177156"/>
            <a:ext cx="2275432" cy="1987234"/>
          </a:xfrm>
          <a:custGeom>
            <a:avLst/>
            <a:gdLst/>
            <a:ahLst/>
            <a:cxnLst/>
            <a:rect l="l" t="t" r="r" b="b"/>
            <a:pathLst>
              <a:path w="2275432" h="1987234">
                <a:moveTo>
                  <a:pt x="0" y="0"/>
                </a:moveTo>
                <a:cubicBezTo>
                  <a:pt x="94035" y="17203"/>
                  <a:pt x="184903" y="50943"/>
                  <a:pt x="279259" y="87321"/>
                </a:cubicBezTo>
                <a:cubicBezTo>
                  <a:pt x="659062" y="220915"/>
                  <a:pt x="959371" y="550446"/>
                  <a:pt x="1303844" y="924507"/>
                </a:cubicBezTo>
                <a:cubicBezTo>
                  <a:pt x="1657132" y="1289645"/>
                  <a:pt x="2275373" y="1797270"/>
                  <a:pt x="2275432" y="1797318"/>
                </a:cubicBezTo>
                <a:cubicBezTo>
                  <a:pt x="2275432" y="1797318"/>
                  <a:pt x="1975123" y="1948724"/>
                  <a:pt x="1648316" y="1984349"/>
                </a:cubicBezTo>
                <a:cubicBezTo>
                  <a:pt x="1312676" y="2019974"/>
                  <a:pt x="853380" y="1717162"/>
                  <a:pt x="650229" y="1547944"/>
                </a:cubicBezTo>
                <a:cubicBezTo>
                  <a:pt x="503011" y="1421222"/>
                  <a:pt x="249233" y="1176750"/>
                  <a:pt x="0" y="931070"/>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1" name="Freeform 18">
            <a:extLst>
              <a:ext uri="{FF2B5EF4-FFF2-40B4-BE49-F238E27FC236}">
                <a16:creationId xmlns:a16="http://schemas.microsoft.com/office/drawing/2014/main" id="{FB8156A9-27D0-4DEF-9F32-637A461399B2}"/>
              </a:ext>
            </a:extLst>
          </p:cNvPr>
          <p:cNvSpPr>
            <a:spLocks/>
          </p:cNvSpPr>
          <p:nvPr/>
        </p:nvSpPr>
        <p:spPr bwMode="auto">
          <a:xfrm>
            <a:off x="773887" y="59634"/>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2" name="Freeform 19">
            <a:extLst>
              <a:ext uri="{FF2B5EF4-FFF2-40B4-BE49-F238E27FC236}">
                <a16:creationId xmlns:a16="http://schemas.microsoft.com/office/drawing/2014/main" id="{98DCF7A9-24CD-4C56-ADCC-68AADA0727F7}"/>
              </a:ext>
            </a:extLst>
          </p:cNvPr>
          <p:cNvSpPr>
            <a:spLocks/>
          </p:cNvSpPr>
          <p:nvPr/>
        </p:nvSpPr>
        <p:spPr bwMode="auto">
          <a:xfrm>
            <a:off x="2275430" y="59634"/>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3" name="Freeform 20">
            <a:extLst>
              <a:ext uri="{FF2B5EF4-FFF2-40B4-BE49-F238E27FC236}">
                <a16:creationId xmlns:a16="http://schemas.microsoft.com/office/drawing/2014/main" id="{E58C169F-F0B9-44CE-95D5-F6DB9F39121C}"/>
              </a:ext>
            </a:extLst>
          </p:cNvPr>
          <p:cNvSpPr>
            <a:spLocks/>
          </p:cNvSpPr>
          <p:nvPr/>
        </p:nvSpPr>
        <p:spPr bwMode="auto">
          <a:xfrm>
            <a:off x="3768143" y="59634"/>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4" name="Freeform 21">
            <a:extLst>
              <a:ext uri="{FF2B5EF4-FFF2-40B4-BE49-F238E27FC236}">
                <a16:creationId xmlns:a16="http://schemas.microsoft.com/office/drawing/2014/main" id="{7F63B288-24C8-4F48-B831-079F7AE5AF37}"/>
              </a:ext>
            </a:extLst>
          </p:cNvPr>
          <p:cNvSpPr>
            <a:spLocks/>
          </p:cNvSpPr>
          <p:nvPr/>
        </p:nvSpPr>
        <p:spPr bwMode="auto">
          <a:xfrm>
            <a:off x="5260856" y="59634"/>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5" name="Freeform 22">
            <a:extLst>
              <a:ext uri="{FF2B5EF4-FFF2-40B4-BE49-F238E27FC236}">
                <a16:creationId xmlns:a16="http://schemas.microsoft.com/office/drawing/2014/main" id="{05BD9DA0-D90E-4BC1-A308-002BBBE75E36}"/>
              </a:ext>
            </a:extLst>
          </p:cNvPr>
          <p:cNvSpPr>
            <a:spLocks/>
          </p:cNvSpPr>
          <p:nvPr/>
        </p:nvSpPr>
        <p:spPr bwMode="auto">
          <a:xfrm>
            <a:off x="6762400" y="59634"/>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6" name="Freeform 23">
            <a:extLst>
              <a:ext uri="{FF2B5EF4-FFF2-40B4-BE49-F238E27FC236}">
                <a16:creationId xmlns:a16="http://schemas.microsoft.com/office/drawing/2014/main" id="{022640E6-F26F-47BF-BDB5-E60336AAE2CA}"/>
              </a:ext>
            </a:extLst>
          </p:cNvPr>
          <p:cNvSpPr>
            <a:spLocks/>
          </p:cNvSpPr>
          <p:nvPr/>
        </p:nvSpPr>
        <p:spPr bwMode="auto">
          <a:xfrm>
            <a:off x="8255113" y="59634"/>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7" name="Freeform 24">
            <a:extLst>
              <a:ext uri="{FF2B5EF4-FFF2-40B4-BE49-F238E27FC236}">
                <a16:creationId xmlns:a16="http://schemas.microsoft.com/office/drawing/2014/main" id="{2A6641FE-5E97-4716-A09B-7D998E142091}"/>
              </a:ext>
            </a:extLst>
          </p:cNvPr>
          <p:cNvSpPr>
            <a:spLocks/>
          </p:cNvSpPr>
          <p:nvPr userDrawn="1"/>
        </p:nvSpPr>
        <p:spPr bwMode="auto">
          <a:xfrm>
            <a:off x="9747822" y="159558"/>
            <a:ext cx="2444178" cy="2004832"/>
          </a:xfrm>
          <a:custGeom>
            <a:avLst/>
            <a:gdLst/>
            <a:ahLst/>
            <a:cxnLst/>
            <a:rect l="l" t="t" r="r" b="b"/>
            <a:pathLst>
              <a:path w="2444178" h="2004832">
                <a:moveTo>
                  <a:pt x="553143" y="271"/>
                </a:moveTo>
                <a:cubicBezTo>
                  <a:pt x="713234" y="-4182"/>
                  <a:pt x="856764" y="47029"/>
                  <a:pt x="1006919" y="104919"/>
                </a:cubicBezTo>
                <a:cubicBezTo>
                  <a:pt x="1377889" y="238513"/>
                  <a:pt x="1678198" y="568044"/>
                  <a:pt x="2031503" y="942105"/>
                </a:cubicBezTo>
                <a:cubicBezTo>
                  <a:pt x="2148937" y="1066590"/>
                  <a:pt x="2298193" y="1207637"/>
                  <a:pt x="2444178" y="1339207"/>
                </a:cubicBezTo>
                <a:lnTo>
                  <a:pt x="2444178" y="1990297"/>
                </a:lnTo>
                <a:lnTo>
                  <a:pt x="2367143" y="2001947"/>
                </a:lnTo>
                <a:cubicBezTo>
                  <a:pt x="2040336" y="2037572"/>
                  <a:pt x="1572207" y="1734760"/>
                  <a:pt x="1377889" y="1565542"/>
                </a:cubicBezTo>
                <a:cubicBezTo>
                  <a:pt x="1015777" y="1253845"/>
                  <a:pt x="141" y="229749"/>
                  <a:pt x="0" y="229607"/>
                </a:cubicBezTo>
                <a:cubicBezTo>
                  <a:pt x="216399" y="64841"/>
                  <a:pt x="393052" y="4724"/>
                  <a:pt x="553143" y="271"/>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18" name="Freeform 25">
            <a:extLst>
              <a:ext uri="{FF2B5EF4-FFF2-40B4-BE49-F238E27FC236}">
                <a16:creationId xmlns:a16="http://schemas.microsoft.com/office/drawing/2014/main" id="{57F42C40-A586-4823-BC01-11032440DC85}"/>
              </a:ext>
            </a:extLst>
          </p:cNvPr>
          <p:cNvSpPr>
            <a:spLocks/>
          </p:cNvSpPr>
          <p:nvPr userDrawn="1"/>
        </p:nvSpPr>
        <p:spPr bwMode="auto">
          <a:xfrm>
            <a:off x="11249369" y="159558"/>
            <a:ext cx="942631" cy="1167202"/>
          </a:xfrm>
          <a:custGeom>
            <a:avLst/>
            <a:gdLst/>
            <a:ahLst/>
            <a:cxnLst/>
            <a:rect l="l" t="t" r="r" b="b"/>
            <a:pathLst>
              <a:path w="942631" h="1167202">
                <a:moveTo>
                  <a:pt x="545414" y="271"/>
                </a:moveTo>
                <a:cubicBezTo>
                  <a:pt x="684799" y="-3633"/>
                  <a:pt x="812302" y="35247"/>
                  <a:pt x="942631" y="84369"/>
                </a:cubicBezTo>
                <a:lnTo>
                  <a:pt x="942631" y="1167202"/>
                </a:lnTo>
                <a:cubicBezTo>
                  <a:pt x="516281" y="754757"/>
                  <a:pt x="22" y="229629"/>
                  <a:pt x="0" y="229607"/>
                </a:cubicBezTo>
                <a:cubicBezTo>
                  <a:pt x="211983" y="64841"/>
                  <a:pt x="386427" y="4724"/>
                  <a:pt x="545414" y="271"/>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2" name="Freeform 16">
            <a:extLst>
              <a:ext uri="{FF2B5EF4-FFF2-40B4-BE49-F238E27FC236}">
                <a16:creationId xmlns:a16="http://schemas.microsoft.com/office/drawing/2014/main" id="{5B63858A-56D1-4DE4-ACD3-A29A9B6FCF49}"/>
              </a:ext>
            </a:extLst>
          </p:cNvPr>
          <p:cNvSpPr>
            <a:spLocks/>
          </p:cNvSpPr>
          <p:nvPr/>
        </p:nvSpPr>
        <p:spPr bwMode="auto">
          <a:xfrm>
            <a:off x="1" y="5859652"/>
            <a:ext cx="775813" cy="878592"/>
          </a:xfrm>
          <a:custGeom>
            <a:avLst/>
            <a:gdLst/>
            <a:ahLst/>
            <a:cxnLst/>
            <a:rect l="l" t="t" r="r" b="b"/>
            <a:pathLst>
              <a:path w="775813" h="878592">
                <a:moveTo>
                  <a:pt x="0" y="0"/>
                </a:moveTo>
                <a:cubicBezTo>
                  <a:pt x="346484" y="331128"/>
                  <a:pt x="775714" y="688669"/>
                  <a:pt x="775813" y="688751"/>
                </a:cubicBezTo>
                <a:cubicBezTo>
                  <a:pt x="775813" y="688751"/>
                  <a:pt x="484337" y="840157"/>
                  <a:pt x="148697" y="875782"/>
                </a:cubicBezTo>
                <a:cubicBezTo>
                  <a:pt x="101439" y="880934"/>
                  <a:pt x="51410" y="879008"/>
                  <a:pt x="0" y="869968"/>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3" name="Freeform 17">
            <a:extLst>
              <a:ext uri="{FF2B5EF4-FFF2-40B4-BE49-F238E27FC236}">
                <a16:creationId xmlns:a16="http://schemas.microsoft.com/office/drawing/2014/main" id="{B20052CE-401D-44E9-B553-EFECB642D08B}"/>
              </a:ext>
            </a:extLst>
          </p:cNvPr>
          <p:cNvSpPr>
            <a:spLocks/>
          </p:cNvSpPr>
          <p:nvPr/>
        </p:nvSpPr>
        <p:spPr bwMode="auto">
          <a:xfrm>
            <a:off x="0" y="4750695"/>
            <a:ext cx="2277362" cy="1987624"/>
          </a:xfrm>
          <a:custGeom>
            <a:avLst/>
            <a:gdLst/>
            <a:ahLst/>
            <a:cxnLst/>
            <a:rect l="l" t="t" r="r" b="b"/>
            <a:pathLst>
              <a:path w="2277362" h="1987624">
                <a:moveTo>
                  <a:pt x="0" y="0"/>
                </a:moveTo>
                <a:cubicBezTo>
                  <a:pt x="94714" y="17129"/>
                  <a:pt x="186184" y="51083"/>
                  <a:pt x="281189" y="87712"/>
                </a:cubicBezTo>
                <a:cubicBezTo>
                  <a:pt x="660992" y="221305"/>
                  <a:pt x="961301" y="550836"/>
                  <a:pt x="1305774" y="924898"/>
                </a:cubicBezTo>
                <a:cubicBezTo>
                  <a:pt x="1659044" y="1290018"/>
                  <a:pt x="2277241" y="1797609"/>
                  <a:pt x="2277362" y="1797708"/>
                </a:cubicBezTo>
                <a:cubicBezTo>
                  <a:pt x="2277362" y="1797708"/>
                  <a:pt x="1977053" y="1949114"/>
                  <a:pt x="1650246" y="1984739"/>
                </a:cubicBezTo>
                <a:cubicBezTo>
                  <a:pt x="1314606" y="2020364"/>
                  <a:pt x="855310" y="1717552"/>
                  <a:pt x="652159" y="1548334"/>
                </a:cubicBezTo>
                <a:cubicBezTo>
                  <a:pt x="504561" y="1421285"/>
                  <a:pt x="249851" y="1175876"/>
                  <a:pt x="0" y="929554"/>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4" name="Freeform 18">
            <a:extLst>
              <a:ext uri="{FF2B5EF4-FFF2-40B4-BE49-F238E27FC236}">
                <a16:creationId xmlns:a16="http://schemas.microsoft.com/office/drawing/2014/main" id="{FB8156A9-27D0-4DEF-9F32-637A461399B2}"/>
              </a:ext>
            </a:extLst>
          </p:cNvPr>
          <p:cNvSpPr>
            <a:spLocks/>
          </p:cNvSpPr>
          <p:nvPr/>
        </p:nvSpPr>
        <p:spPr bwMode="auto">
          <a:xfrm>
            <a:off x="775817" y="4633563"/>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5" name="Freeform 19">
            <a:extLst>
              <a:ext uri="{FF2B5EF4-FFF2-40B4-BE49-F238E27FC236}">
                <a16:creationId xmlns:a16="http://schemas.microsoft.com/office/drawing/2014/main" id="{98DCF7A9-24CD-4C56-ADCC-68AADA0727F7}"/>
              </a:ext>
            </a:extLst>
          </p:cNvPr>
          <p:cNvSpPr>
            <a:spLocks/>
          </p:cNvSpPr>
          <p:nvPr/>
        </p:nvSpPr>
        <p:spPr bwMode="auto">
          <a:xfrm>
            <a:off x="2277361" y="4633563"/>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6" name="Freeform 20">
            <a:extLst>
              <a:ext uri="{FF2B5EF4-FFF2-40B4-BE49-F238E27FC236}">
                <a16:creationId xmlns:a16="http://schemas.microsoft.com/office/drawing/2014/main" id="{E58C169F-F0B9-44CE-95D5-F6DB9F39121C}"/>
              </a:ext>
            </a:extLst>
          </p:cNvPr>
          <p:cNvSpPr>
            <a:spLocks/>
          </p:cNvSpPr>
          <p:nvPr/>
        </p:nvSpPr>
        <p:spPr bwMode="auto">
          <a:xfrm>
            <a:off x="3770073" y="4633563"/>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7" name="Freeform 21">
            <a:extLst>
              <a:ext uri="{FF2B5EF4-FFF2-40B4-BE49-F238E27FC236}">
                <a16:creationId xmlns:a16="http://schemas.microsoft.com/office/drawing/2014/main" id="{7F63B288-24C8-4F48-B831-079F7AE5AF37}"/>
              </a:ext>
            </a:extLst>
          </p:cNvPr>
          <p:cNvSpPr>
            <a:spLocks/>
          </p:cNvSpPr>
          <p:nvPr/>
        </p:nvSpPr>
        <p:spPr bwMode="auto">
          <a:xfrm>
            <a:off x="5262786" y="4633563"/>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8" name="Freeform 22">
            <a:extLst>
              <a:ext uri="{FF2B5EF4-FFF2-40B4-BE49-F238E27FC236}">
                <a16:creationId xmlns:a16="http://schemas.microsoft.com/office/drawing/2014/main" id="{05BD9DA0-D90E-4BC1-A308-002BBBE75E36}"/>
              </a:ext>
            </a:extLst>
          </p:cNvPr>
          <p:cNvSpPr>
            <a:spLocks/>
          </p:cNvSpPr>
          <p:nvPr/>
        </p:nvSpPr>
        <p:spPr bwMode="auto">
          <a:xfrm>
            <a:off x="6764330" y="4633563"/>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9" name="Freeform 23">
            <a:extLst>
              <a:ext uri="{FF2B5EF4-FFF2-40B4-BE49-F238E27FC236}">
                <a16:creationId xmlns:a16="http://schemas.microsoft.com/office/drawing/2014/main" id="{022640E6-F26F-47BF-BDB5-E60336AAE2CA}"/>
              </a:ext>
            </a:extLst>
          </p:cNvPr>
          <p:cNvSpPr>
            <a:spLocks/>
          </p:cNvSpPr>
          <p:nvPr/>
        </p:nvSpPr>
        <p:spPr bwMode="auto">
          <a:xfrm>
            <a:off x="8257043" y="4633563"/>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30" name="Freeform 24">
            <a:extLst>
              <a:ext uri="{FF2B5EF4-FFF2-40B4-BE49-F238E27FC236}">
                <a16:creationId xmlns:a16="http://schemas.microsoft.com/office/drawing/2014/main" id="{2A6641FE-5E97-4716-A09B-7D998E142091}"/>
              </a:ext>
            </a:extLst>
          </p:cNvPr>
          <p:cNvSpPr>
            <a:spLocks/>
          </p:cNvSpPr>
          <p:nvPr userDrawn="1"/>
        </p:nvSpPr>
        <p:spPr bwMode="auto">
          <a:xfrm>
            <a:off x="9749752" y="4733487"/>
            <a:ext cx="2442248" cy="2004832"/>
          </a:xfrm>
          <a:custGeom>
            <a:avLst/>
            <a:gdLst/>
            <a:ahLst/>
            <a:cxnLst/>
            <a:rect l="l" t="t" r="r" b="b"/>
            <a:pathLst>
              <a:path w="2442248" h="2004832">
                <a:moveTo>
                  <a:pt x="553143" y="271"/>
                </a:moveTo>
                <a:cubicBezTo>
                  <a:pt x="713234" y="-4182"/>
                  <a:pt x="856764" y="47029"/>
                  <a:pt x="1006919" y="104920"/>
                </a:cubicBezTo>
                <a:cubicBezTo>
                  <a:pt x="1377889" y="238513"/>
                  <a:pt x="1678198" y="568044"/>
                  <a:pt x="2031503" y="942106"/>
                </a:cubicBezTo>
                <a:cubicBezTo>
                  <a:pt x="2148417" y="1066039"/>
                  <a:pt x="2296871" y="1206388"/>
                  <a:pt x="2442248" y="1337447"/>
                </a:cubicBezTo>
                <a:lnTo>
                  <a:pt x="2442248" y="1990589"/>
                </a:lnTo>
                <a:lnTo>
                  <a:pt x="2367143" y="2001947"/>
                </a:lnTo>
                <a:cubicBezTo>
                  <a:pt x="2040336" y="2037572"/>
                  <a:pt x="1572207" y="1734760"/>
                  <a:pt x="1377889" y="1565542"/>
                </a:cubicBezTo>
                <a:cubicBezTo>
                  <a:pt x="1015763" y="1253833"/>
                  <a:pt x="59" y="229666"/>
                  <a:pt x="0" y="229607"/>
                </a:cubicBezTo>
                <a:cubicBezTo>
                  <a:pt x="216399" y="64841"/>
                  <a:pt x="393052" y="4724"/>
                  <a:pt x="553143" y="271"/>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31" name="Freeform 25">
            <a:extLst>
              <a:ext uri="{FF2B5EF4-FFF2-40B4-BE49-F238E27FC236}">
                <a16:creationId xmlns:a16="http://schemas.microsoft.com/office/drawing/2014/main" id="{57F42C40-A586-4823-BC01-11032440DC85}"/>
              </a:ext>
            </a:extLst>
          </p:cNvPr>
          <p:cNvSpPr>
            <a:spLocks/>
          </p:cNvSpPr>
          <p:nvPr userDrawn="1"/>
        </p:nvSpPr>
        <p:spPr bwMode="auto">
          <a:xfrm>
            <a:off x="11251298" y="4733488"/>
            <a:ext cx="940702" cy="1165326"/>
          </a:xfrm>
          <a:custGeom>
            <a:avLst/>
            <a:gdLst/>
            <a:ahLst/>
            <a:cxnLst/>
            <a:rect l="l" t="t" r="r" b="b"/>
            <a:pathLst>
              <a:path w="940702" h="1165326">
                <a:moveTo>
                  <a:pt x="545414" y="271"/>
                </a:moveTo>
                <a:cubicBezTo>
                  <a:pt x="684112" y="-3613"/>
                  <a:pt x="811046" y="34865"/>
                  <a:pt x="940702" y="83655"/>
                </a:cubicBezTo>
                <a:lnTo>
                  <a:pt x="940702" y="1165326"/>
                </a:lnTo>
                <a:cubicBezTo>
                  <a:pt x="514750" y="753198"/>
                  <a:pt x="90" y="229699"/>
                  <a:pt x="0" y="229607"/>
                </a:cubicBezTo>
                <a:cubicBezTo>
                  <a:pt x="211983" y="64841"/>
                  <a:pt x="386427" y="4724"/>
                  <a:pt x="545414" y="271"/>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sz="2700" dirty="0">
              <a:solidFill>
                <a:srgbClr val="FFFFFF">
                  <a:lumMod val="75000"/>
                  <a:lumOff val="25000"/>
                </a:srgbClr>
              </a:solidFill>
            </a:endParaRPr>
          </a:p>
        </p:txBody>
      </p:sp>
      <p:sp>
        <p:nvSpPr>
          <p:cNvPr id="2" name="Title Placeholder 1"/>
          <p:cNvSpPr>
            <a:spLocks noGrp="1"/>
          </p:cNvSpPr>
          <p:nvPr userDrawn="1">
            <p:ph type="title"/>
          </p:nvPr>
        </p:nvSpPr>
        <p:spPr>
          <a:xfrm>
            <a:off x="838200" y="468882"/>
            <a:ext cx="10515600" cy="387798"/>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userDrawn="1">
            <p:ph type="body" idx="1"/>
          </p:nvPr>
        </p:nvSpPr>
        <p:spPr>
          <a:xfrm>
            <a:off x="838200" y="1825626"/>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838200" y="6446580"/>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4038600" y="6446580"/>
            <a:ext cx="4114800" cy="184666"/>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610600" y="6446580"/>
            <a:ext cx="2743200" cy="184666"/>
          </a:xfrm>
          <a:prstGeom prst="rect">
            <a:avLst/>
          </a:prstGeom>
        </p:spPr>
        <p:txBody>
          <a:bodyPr vert="horz" lIns="0" tIns="0" rIns="0" bIns="0" rtlCol="0" anchor="ctr">
            <a:spAutoFit/>
          </a:bodyPr>
          <a:lstStyle>
            <a:lvl1pPr algn="r">
              <a:defRPr sz="1200">
                <a:solidFill>
                  <a:schemeClr val="tx1">
                    <a:tint val="75000"/>
                  </a:schemeClr>
                </a:solidFill>
              </a:defRPr>
            </a:lvl1p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529809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txStyles>
    <p:titleStyle>
      <a:lvl1pPr algn="l" defTabSz="914446"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387798"/>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579"/>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46579"/>
            <a:ext cx="4114800" cy="184666"/>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tint val="75000"/>
                  </a:schemeClr>
                </a:solidFill>
              </a:defRPr>
            </a:lvl1p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34892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16">
            <a:extLst>
              <a:ext uri="{FF2B5EF4-FFF2-40B4-BE49-F238E27FC236}">
                <a16:creationId xmlns:a16="http://schemas.microsoft.com/office/drawing/2014/main" id="{5B63858A-56D1-4DE4-ACD3-A29A9B6FCF49}"/>
              </a:ext>
            </a:extLst>
          </p:cNvPr>
          <p:cNvSpPr>
            <a:spLocks/>
          </p:cNvSpPr>
          <p:nvPr/>
        </p:nvSpPr>
        <p:spPr bwMode="auto">
          <a:xfrm>
            <a:off x="0" y="1287548"/>
            <a:ext cx="773883" cy="876771"/>
          </a:xfrm>
          <a:custGeom>
            <a:avLst/>
            <a:gdLst/>
            <a:ahLst/>
            <a:cxnLst/>
            <a:rect l="l" t="t" r="r" b="b"/>
            <a:pathLst>
              <a:path w="773883" h="876771">
                <a:moveTo>
                  <a:pt x="0" y="0"/>
                </a:moveTo>
                <a:cubicBezTo>
                  <a:pt x="346150" y="330635"/>
                  <a:pt x="773815" y="686871"/>
                  <a:pt x="773883" y="686927"/>
                </a:cubicBezTo>
                <a:cubicBezTo>
                  <a:pt x="773883" y="686927"/>
                  <a:pt x="482407" y="838333"/>
                  <a:pt x="146767" y="873958"/>
                </a:cubicBezTo>
                <a:cubicBezTo>
                  <a:pt x="100104" y="879045"/>
                  <a:pt x="50739" y="877232"/>
                  <a:pt x="0" y="868539"/>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0" name="Freeform 17">
            <a:extLst>
              <a:ext uri="{FF2B5EF4-FFF2-40B4-BE49-F238E27FC236}">
                <a16:creationId xmlns:a16="http://schemas.microsoft.com/office/drawing/2014/main" id="{B20052CE-401D-44E9-B553-EFECB642D08B}"/>
              </a:ext>
            </a:extLst>
          </p:cNvPr>
          <p:cNvSpPr>
            <a:spLocks/>
          </p:cNvSpPr>
          <p:nvPr/>
        </p:nvSpPr>
        <p:spPr bwMode="auto">
          <a:xfrm>
            <a:off x="0" y="177156"/>
            <a:ext cx="2275432" cy="1987234"/>
          </a:xfrm>
          <a:custGeom>
            <a:avLst/>
            <a:gdLst/>
            <a:ahLst/>
            <a:cxnLst/>
            <a:rect l="l" t="t" r="r" b="b"/>
            <a:pathLst>
              <a:path w="2275432" h="1987234">
                <a:moveTo>
                  <a:pt x="0" y="0"/>
                </a:moveTo>
                <a:cubicBezTo>
                  <a:pt x="94035" y="17203"/>
                  <a:pt x="184903" y="50943"/>
                  <a:pt x="279259" y="87321"/>
                </a:cubicBezTo>
                <a:cubicBezTo>
                  <a:pt x="659062" y="220915"/>
                  <a:pt x="959371" y="550446"/>
                  <a:pt x="1303844" y="924507"/>
                </a:cubicBezTo>
                <a:cubicBezTo>
                  <a:pt x="1657132" y="1289645"/>
                  <a:pt x="2275373" y="1797270"/>
                  <a:pt x="2275432" y="1797318"/>
                </a:cubicBezTo>
                <a:cubicBezTo>
                  <a:pt x="2275432" y="1797318"/>
                  <a:pt x="1975123" y="1948724"/>
                  <a:pt x="1648316" y="1984349"/>
                </a:cubicBezTo>
                <a:cubicBezTo>
                  <a:pt x="1312676" y="2019974"/>
                  <a:pt x="853380" y="1717162"/>
                  <a:pt x="650229" y="1547944"/>
                </a:cubicBezTo>
                <a:cubicBezTo>
                  <a:pt x="503011" y="1421222"/>
                  <a:pt x="249233" y="1176750"/>
                  <a:pt x="0" y="931070"/>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1" name="Freeform 18">
            <a:extLst>
              <a:ext uri="{FF2B5EF4-FFF2-40B4-BE49-F238E27FC236}">
                <a16:creationId xmlns:a16="http://schemas.microsoft.com/office/drawing/2014/main" id="{FB8156A9-27D0-4DEF-9F32-637A461399B2}"/>
              </a:ext>
            </a:extLst>
          </p:cNvPr>
          <p:cNvSpPr>
            <a:spLocks/>
          </p:cNvSpPr>
          <p:nvPr/>
        </p:nvSpPr>
        <p:spPr bwMode="auto">
          <a:xfrm>
            <a:off x="773886" y="59634"/>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2" name="Freeform 19">
            <a:extLst>
              <a:ext uri="{FF2B5EF4-FFF2-40B4-BE49-F238E27FC236}">
                <a16:creationId xmlns:a16="http://schemas.microsoft.com/office/drawing/2014/main" id="{98DCF7A9-24CD-4C56-ADCC-68AADA0727F7}"/>
              </a:ext>
            </a:extLst>
          </p:cNvPr>
          <p:cNvSpPr>
            <a:spLocks/>
          </p:cNvSpPr>
          <p:nvPr/>
        </p:nvSpPr>
        <p:spPr bwMode="auto">
          <a:xfrm>
            <a:off x="2275430" y="59634"/>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3" name="Freeform 20">
            <a:extLst>
              <a:ext uri="{FF2B5EF4-FFF2-40B4-BE49-F238E27FC236}">
                <a16:creationId xmlns:a16="http://schemas.microsoft.com/office/drawing/2014/main" id="{E58C169F-F0B9-44CE-95D5-F6DB9F39121C}"/>
              </a:ext>
            </a:extLst>
          </p:cNvPr>
          <p:cNvSpPr>
            <a:spLocks/>
          </p:cNvSpPr>
          <p:nvPr/>
        </p:nvSpPr>
        <p:spPr bwMode="auto">
          <a:xfrm>
            <a:off x="3768142" y="59634"/>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4" name="Freeform 21">
            <a:extLst>
              <a:ext uri="{FF2B5EF4-FFF2-40B4-BE49-F238E27FC236}">
                <a16:creationId xmlns:a16="http://schemas.microsoft.com/office/drawing/2014/main" id="{7F63B288-24C8-4F48-B831-079F7AE5AF37}"/>
              </a:ext>
            </a:extLst>
          </p:cNvPr>
          <p:cNvSpPr>
            <a:spLocks/>
          </p:cNvSpPr>
          <p:nvPr/>
        </p:nvSpPr>
        <p:spPr bwMode="auto">
          <a:xfrm>
            <a:off x="5260855" y="59634"/>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5" name="Freeform 22">
            <a:extLst>
              <a:ext uri="{FF2B5EF4-FFF2-40B4-BE49-F238E27FC236}">
                <a16:creationId xmlns:a16="http://schemas.microsoft.com/office/drawing/2014/main" id="{05BD9DA0-D90E-4BC1-A308-002BBBE75E36}"/>
              </a:ext>
            </a:extLst>
          </p:cNvPr>
          <p:cNvSpPr>
            <a:spLocks/>
          </p:cNvSpPr>
          <p:nvPr/>
        </p:nvSpPr>
        <p:spPr bwMode="auto">
          <a:xfrm>
            <a:off x="6762399" y="59634"/>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6" name="Freeform 23">
            <a:extLst>
              <a:ext uri="{FF2B5EF4-FFF2-40B4-BE49-F238E27FC236}">
                <a16:creationId xmlns:a16="http://schemas.microsoft.com/office/drawing/2014/main" id="{022640E6-F26F-47BF-BDB5-E60336AAE2CA}"/>
              </a:ext>
            </a:extLst>
          </p:cNvPr>
          <p:cNvSpPr>
            <a:spLocks/>
          </p:cNvSpPr>
          <p:nvPr/>
        </p:nvSpPr>
        <p:spPr bwMode="auto">
          <a:xfrm>
            <a:off x="8255112" y="59634"/>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7" name="Freeform 24">
            <a:extLst>
              <a:ext uri="{FF2B5EF4-FFF2-40B4-BE49-F238E27FC236}">
                <a16:creationId xmlns:a16="http://schemas.microsoft.com/office/drawing/2014/main" id="{2A6641FE-5E97-4716-A09B-7D998E142091}"/>
              </a:ext>
            </a:extLst>
          </p:cNvPr>
          <p:cNvSpPr>
            <a:spLocks/>
          </p:cNvSpPr>
          <p:nvPr userDrawn="1"/>
        </p:nvSpPr>
        <p:spPr bwMode="auto">
          <a:xfrm>
            <a:off x="9747822" y="159558"/>
            <a:ext cx="2444178" cy="2004832"/>
          </a:xfrm>
          <a:custGeom>
            <a:avLst/>
            <a:gdLst/>
            <a:ahLst/>
            <a:cxnLst/>
            <a:rect l="l" t="t" r="r" b="b"/>
            <a:pathLst>
              <a:path w="2444178" h="2004832">
                <a:moveTo>
                  <a:pt x="553143" y="271"/>
                </a:moveTo>
                <a:cubicBezTo>
                  <a:pt x="713234" y="-4182"/>
                  <a:pt x="856764" y="47029"/>
                  <a:pt x="1006919" y="104919"/>
                </a:cubicBezTo>
                <a:cubicBezTo>
                  <a:pt x="1377889" y="238513"/>
                  <a:pt x="1678198" y="568044"/>
                  <a:pt x="2031503" y="942105"/>
                </a:cubicBezTo>
                <a:cubicBezTo>
                  <a:pt x="2148937" y="1066590"/>
                  <a:pt x="2298193" y="1207637"/>
                  <a:pt x="2444178" y="1339207"/>
                </a:cubicBezTo>
                <a:lnTo>
                  <a:pt x="2444178" y="1990297"/>
                </a:lnTo>
                <a:lnTo>
                  <a:pt x="2367143" y="2001947"/>
                </a:lnTo>
                <a:cubicBezTo>
                  <a:pt x="2040336" y="2037572"/>
                  <a:pt x="1572207" y="1734760"/>
                  <a:pt x="1377889" y="1565542"/>
                </a:cubicBezTo>
                <a:cubicBezTo>
                  <a:pt x="1015777" y="1253845"/>
                  <a:pt x="141" y="229749"/>
                  <a:pt x="0" y="229607"/>
                </a:cubicBezTo>
                <a:cubicBezTo>
                  <a:pt x="216399" y="64841"/>
                  <a:pt x="393052" y="4724"/>
                  <a:pt x="553143" y="271"/>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18" name="Freeform 25">
            <a:extLst>
              <a:ext uri="{FF2B5EF4-FFF2-40B4-BE49-F238E27FC236}">
                <a16:creationId xmlns:a16="http://schemas.microsoft.com/office/drawing/2014/main" id="{57F42C40-A586-4823-BC01-11032440DC85}"/>
              </a:ext>
            </a:extLst>
          </p:cNvPr>
          <p:cNvSpPr>
            <a:spLocks/>
          </p:cNvSpPr>
          <p:nvPr userDrawn="1"/>
        </p:nvSpPr>
        <p:spPr bwMode="auto">
          <a:xfrm>
            <a:off x="11249368" y="159558"/>
            <a:ext cx="942631" cy="1167202"/>
          </a:xfrm>
          <a:custGeom>
            <a:avLst/>
            <a:gdLst/>
            <a:ahLst/>
            <a:cxnLst/>
            <a:rect l="l" t="t" r="r" b="b"/>
            <a:pathLst>
              <a:path w="942631" h="1167202">
                <a:moveTo>
                  <a:pt x="545414" y="271"/>
                </a:moveTo>
                <a:cubicBezTo>
                  <a:pt x="684799" y="-3633"/>
                  <a:pt x="812302" y="35247"/>
                  <a:pt x="942631" y="84369"/>
                </a:cubicBezTo>
                <a:lnTo>
                  <a:pt x="942631" y="1167202"/>
                </a:lnTo>
                <a:cubicBezTo>
                  <a:pt x="516281" y="754757"/>
                  <a:pt x="22" y="229629"/>
                  <a:pt x="0" y="229607"/>
                </a:cubicBezTo>
                <a:cubicBezTo>
                  <a:pt x="211983" y="64841"/>
                  <a:pt x="386427" y="4724"/>
                  <a:pt x="545414" y="271"/>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2" name="Freeform 16">
            <a:extLst>
              <a:ext uri="{FF2B5EF4-FFF2-40B4-BE49-F238E27FC236}">
                <a16:creationId xmlns:a16="http://schemas.microsoft.com/office/drawing/2014/main" id="{5B63858A-56D1-4DE4-ACD3-A29A9B6FCF49}"/>
              </a:ext>
            </a:extLst>
          </p:cNvPr>
          <p:cNvSpPr>
            <a:spLocks/>
          </p:cNvSpPr>
          <p:nvPr/>
        </p:nvSpPr>
        <p:spPr bwMode="auto">
          <a:xfrm>
            <a:off x="0" y="5859652"/>
            <a:ext cx="775813" cy="878592"/>
          </a:xfrm>
          <a:custGeom>
            <a:avLst/>
            <a:gdLst/>
            <a:ahLst/>
            <a:cxnLst/>
            <a:rect l="l" t="t" r="r" b="b"/>
            <a:pathLst>
              <a:path w="775813" h="878592">
                <a:moveTo>
                  <a:pt x="0" y="0"/>
                </a:moveTo>
                <a:cubicBezTo>
                  <a:pt x="346484" y="331128"/>
                  <a:pt x="775714" y="688669"/>
                  <a:pt x="775813" y="688751"/>
                </a:cubicBezTo>
                <a:cubicBezTo>
                  <a:pt x="775813" y="688751"/>
                  <a:pt x="484337" y="840157"/>
                  <a:pt x="148697" y="875782"/>
                </a:cubicBezTo>
                <a:cubicBezTo>
                  <a:pt x="101439" y="880934"/>
                  <a:pt x="51410" y="879008"/>
                  <a:pt x="0" y="869968"/>
                </a:cubicBezTo>
                <a:close/>
              </a:path>
            </a:pathLst>
          </a:custGeom>
          <a:gradFill>
            <a:gsLst>
              <a:gs pos="0">
                <a:schemeClr val="bg1">
                  <a:lumMod val="95000"/>
                  <a:alpha val="39000"/>
                </a:schemeClr>
              </a:gs>
              <a:gs pos="100000">
                <a:schemeClr val="bg1">
                  <a:lumMod val="0"/>
                  <a:lumOff val="100000"/>
                  <a:alpha val="3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3" name="Freeform 17">
            <a:extLst>
              <a:ext uri="{FF2B5EF4-FFF2-40B4-BE49-F238E27FC236}">
                <a16:creationId xmlns:a16="http://schemas.microsoft.com/office/drawing/2014/main" id="{B20052CE-401D-44E9-B553-EFECB642D08B}"/>
              </a:ext>
            </a:extLst>
          </p:cNvPr>
          <p:cNvSpPr>
            <a:spLocks/>
          </p:cNvSpPr>
          <p:nvPr/>
        </p:nvSpPr>
        <p:spPr bwMode="auto">
          <a:xfrm>
            <a:off x="0" y="4750695"/>
            <a:ext cx="2277362" cy="1987624"/>
          </a:xfrm>
          <a:custGeom>
            <a:avLst/>
            <a:gdLst/>
            <a:ahLst/>
            <a:cxnLst/>
            <a:rect l="l" t="t" r="r" b="b"/>
            <a:pathLst>
              <a:path w="2277362" h="1987624">
                <a:moveTo>
                  <a:pt x="0" y="0"/>
                </a:moveTo>
                <a:cubicBezTo>
                  <a:pt x="94714" y="17129"/>
                  <a:pt x="186184" y="51083"/>
                  <a:pt x="281189" y="87712"/>
                </a:cubicBezTo>
                <a:cubicBezTo>
                  <a:pt x="660992" y="221305"/>
                  <a:pt x="961301" y="550836"/>
                  <a:pt x="1305774" y="924898"/>
                </a:cubicBezTo>
                <a:cubicBezTo>
                  <a:pt x="1659044" y="1290018"/>
                  <a:pt x="2277241" y="1797609"/>
                  <a:pt x="2277362" y="1797708"/>
                </a:cubicBezTo>
                <a:cubicBezTo>
                  <a:pt x="2277362" y="1797708"/>
                  <a:pt x="1977053" y="1949114"/>
                  <a:pt x="1650246" y="1984739"/>
                </a:cubicBezTo>
                <a:cubicBezTo>
                  <a:pt x="1314606" y="2020364"/>
                  <a:pt x="855310" y="1717552"/>
                  <a:pt x="652159" y="1548334"/>
                </a:cubicBezTo>
                <a:cubicBezTo>
                  <a:pt x="504561" y="1421285"/>
                  <a:pt x="249851" y="1175876"/>
                  <a:pt x="0" y="929554"/>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4" name="Freeform 18">
            <a:extLst>
              <a:ext uri="{FF2B5EF4-FFF2-40B4-BE49-F238E27FC236}">
                <a16:creationId xmlns:a16="http://schemas.microsoft.com/office/drawing/2014/main" id="{FB8156A9-27D0-4DEF-9F32-637A461399B2}"/>
              </a:ext>
            </a:extLst>
          </p:cNvPr>
          <p:cNvSpPr>
            <a:spLocks/>
          </p:cNvSpPr>
          <p:nvPr/>
        </p:nvSpPr>
        <p:spPr bwMode="auto">
          <a:xfrm>
            <a:off x="775816" y="4633563"/>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5" name="Freeform 19">
            <a:extLst>
              <a:ext uri="{FF2B5EF4-FFF2-40B4-BE49-F238E27FC236}">
                <a16:creationId xmlns:a16="http://schemas.microsoft.com/office/drawing/2014/main" id="{98DCF7A9-24CD-4C56-ADCC-68AADA0727F7}"/>
              </a:ext>
            </a:extLst>
          </p:cNvPr>
          <p:cNvSpPr>
            <a:spLocks/>
          </p:cNvSpPr>
          <p:nvPr/>
        </p:nvSpPr>
        <p:spPr bwMode="auto">
          <a:xfrm>
            <a:off x="2277360" y="4633563"/>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6" name="Freeform 20">
            <a:extLst>
              <a:ext uri="{FF2B5EF4-FFF2-40B4-BE49-F238E27FC236}">
                <a16:creationId xmlns:a16="http://schemas.microsoft.com/office/drawing/2014/main" id="{E58C169F-F0B9-44CE-95D5-F6DB9F39121C}"/>
              </a:ext>
            </a:extLst>
          </p:cNvPr>
          <p:cNvSpPr>
            <a:spLocks/>
          </p:cNvSpPr>
          <p:nvPr/>
        </p:nvSpPr>
        <p:spPr bwMode="auto">
          <a:xfrm>
            <a:off x="3770072" y="4633563"/>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7" name="Freeform 21">
            <a:extLst>
              <a:ext uri="{FF2B5EF4-FFF2-40B4-BE49-F238E27FC236}">
                <a16:creationId xmlns:a16="http://schemas.microsoft.com/office/drawing/2014/main" id="{7F63B288-24C8-4F48-B831-079F7AE5AF37}"/>
              </a:ext>
            </a:extLst>
          </p:cNvPr>
          <p:cNvSpPr>
            <a:spLocks/>
          </p:cNvSpPr>
          <p:nvPr/>
        </p:nvSpPr>
        <p:spPr bwMode="auto">
          <a:xfrm>
            <a:off x="5262785" y="4633563"/>
            <a:ext cx="2994259" cy="2137496"/>
          </a:xfrm>
          <a:custGeom>
            <a:avLst/>
            <a:gdLst>
              <a:gd name="T0" fmla="*/ 0 w 339"/>
              <a:gd name="T1" fmla="*/ 37 h 240"/>
              <a:gd name="T2" fmla="*/ 156 w 339"/>
              <a:gd name="T3" fmla="*/ 187 h 240"/>
              <a:gd name="T4" fmla="*/ 268 w 339"/>
              <a:gd name="T5" fmla="*/ 236 h 240"/>
              <a:gd name="T6" fmla="*/ 339 w 339"/>
              <a:gd name="T7" fmla="*/ 215 h 240"/>
              <a:gd name="T8" fmla="*/ 230 w 339"/>
              <a:gd name="T9" fmla="*/ 117 h 240"/>
              <a:gd name="T10" fmla="*/ 114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5" y="152"/>
                  <a:pt x="156" y="187"/>
                </a:cubicBezTo>
                <a:cubicBezTo>
                  <a:pt x="178" y="206"/>
                  <a:pt x="231" y="240"/>
                  <a:pt x="268" y="236"/>
                </a:cubicBezTo>
                <a:cubicBezTo>
                  <a:pt x="305" y="232"/>
                  <a:pt x="339" y="215"/>
                  <a:pt x="339" y="215"/>
                </a:cubicBezTo>
                <a:cubicBezTo>
                  <a:pt x="339" y="215"/>
                  <a:pt x="269" y="158"/>
                  <a:pt x="230" y="117"/>
                </a:cubicBezTo>
                <a:cubicBezTo>
                  <a:pt x="190" y="75"/>
                  <a:pt x="156" y="38"/>
                  <a:pt x="114" y="23"/>
                </a:cubicBezTo>
                <a:cubicBezTo>
                  <a:pt x="80"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8" name="Freeform 22">
            <a:extLst>
              <a:ext uri="{FF2B5EF4-FFF2-40B4-BE49-F238E27FC236}">
                <a16:creationId xmlns:a16="http://schemas.microsoft.com/office/drawing/2014/main" id="{05BD9DA0-D90E-4BC1-A308-002BBBE75E36}"/>
              </a:ext>
            </a:extLst>
          </p:cNvPr>
          <p:cNvSpPr>
            <a:spLocks/>
          </p:cNvSpPr>
          <p:nvPr/>
        </p:nvSpPr>
        <p:spPr bwMode="auto">
          <a:xfrm>
            <a:off x="6764329" y="4633563"/>
            <a:ext cx="2985425" cy="2137496"/>
          </a:xfrm>
          <a:custGeom>
            <a:avLst/>
            <a:gdLst>
              <a:gd name="T0" fmla="*/ 0 w 338"/>
              <a:gd name="T1" fmla="*/ 37 h 240"/>
              <a:gd name="T2" fmla="*/ 155 w 338"/>
              <a:gd name="T3" fmla="*/ 187 h 240"/>
              <a:gd name="T4" fmla="*/ 267 w 338"/>
              <a:gd name="T5" fmla="*/ 236 h 240"/>
              <a:gd name="T6" fmla="*/ 338 w 338"/>
              <a:gd name="T7" fmla="*/ 215 h 240"/>
              <a:gd name="T8" fmla="*/ 229 w 338"/>
              <a:gd name="T9" fmla="*/ 117 h 240"/>
              <a:gd name="T10" fmla="*/ 113 w 338"/>
              <a:gd name="T11" fmla="*/ 23 h 240"/>
              <a:gd name="T12" fmla="*/ 0 w 338"/>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8" h="240">
                <a:moveTo>
                  <a:pt x="0" y="37"/>
                </a:moveTo>
                <a:cubicBezTo>
                  <a:pt x="0" y="37"/>
                  <a:pt x="114" y="152"/>
                  <a:pt x="155" y="187"/>
                </a:cubicBezTo>
                <a:cubicBezTo>
                  <a:pt x="178" y="206"/>
                  <a:pt x="230" y="240"/>
                  <a:pt x="267" y="236"/>
                </a:cubicBezTo>
                <a:cubicBezTo>
                  <a:pt x="305" y="232"/>
                  <a:pt x="338" y="215"/>
                  <a:pt x="338" y="215"/>
                </a:cubicBezTo>
                <a:cubicBezTo>
                  <a:pt x="338" y="215"/>
                  <a:pt x="269" y="158"/>
                  <a:pt x="229" y="117"/>
                </a:cubicBezTo>
                <a:cubicBezTo>
                  <a:pt x="189" y="75"/>
                  <a:pt x="155" y="38"/>
                  <a:pt x="113" y="23"/>
                </a:cubicBezTo>
                <a:cubicBezTo>
                  <a:pt x="79" y="10"/>
                  <a:pt x="48"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9" name="Freeform 23">
            <a:extLst>
              <a:ext uri="{FF2B5EF4-FFF2-40B4-BE49-F238E27FC236}">
                <a16:creationId xmlns:a16="http://schemas.microsoft.com/office/drawing/2014/main" id="{022640E6-F26F-47BF-BDB5-E60336AAE2CA}"/>
              </a:ext>
            </a:extLst>
          </p:cNvPr>
          <p:cNvSpPr>
            <a:spLocks/>
          </p:cNvSpPr>
          <p:nvPr/>
        </p:nvSpPr>
        <p:spPr bwMode="auto">
          <a:xfrm>
            <a:off x="8257042" y="4633563"/>
            <a:ext cx="2994259" cy="2137496"/>
          </a:xfrm>
          <a:custGeom>
            <a:avLst/>
            <a:gdLst>
              <a:gd name="T0" fmla="*/ 0 w 339"/>
              <a:gd name="T1" fmla="*/ 37 h 240"/>
              <a:gd name="T2" fmla="*/ 155 w 339"/>
              <a:gd name="T3" fmla="*/ 187 h 240"/>
              <a:gd name="T4" fmla="*/ 268 w 339"/>
              <a:gd name="T5" fmla="*/ 236 h 240"/>
              <a:gd name="T6" fmla="*/ 339 w 339"/>
              <a:gd name="T7" fmla="*/ 215 h 240"/>
              <a:gd name="T8" fmla="*/ 229 w 339"/>
              <a:gd name="T9" fmla="*/ 117 h 240"/>
              <a:gd name="T10" fmla="*/ 113 w 339"/>
              <a:gd name="T11" fmla="*/ 23 h 240"/>
              <a:gd name="T12" fmla="*/ 0 w 339"/>
              <a:gd name="T13" fmla="*/ 37 h 240"/>
            </a:gdLst>
            <a:ahLst/>
            <a:cxnLst>
              <a:cxn ang="0">
                <a:pos x="T0" y="T1"/>
              </a:cxn>
              <a:cxn ang="0">
                <a:pos x="T2" y="T3"/>
              </a:cxn>
              <a:cxn ang="0">
                <a:pos x="T4" y="T5"/>
              </a:cxn>
              <a:cxn ang="0">
                <a:pos x="T6" y="T7"/>
              </a:cxn>
              <a:cxn ang="0">
                <a:pos x="T8" y="T9"/>
              </a:cxn>
              <a:cxn ang="0">
                <a:pos x="T10" y="T11"/>
              </a:cxn>
              <a:cxn ang="0">
                <a:pos x="T12" y="T13"/>
              </a:cxn>
            </a:cxnLst>
            <a:rect l="0" t="0" r="r" b="b"/>
            <a:pathLst>
              <a:path w="339" h="240">
                <a:moveTo>
                  <a:pt x="0" y="37"/>
                </a:moveTo>
                <a:cubicBezTo>
                  <a:pt x="0" y="37"/>
                  <a:pt x="114" y="152"/>
                  <a:pt x="155" y="187"/>
                </a:cubicBezTo>
                <a:cubicBezTo>
                  <a:pt x="178" y="206"/>
                  <a:pt x="230" y="240"/>
                  <a:pt x="268" y="236"/>
                </a:cubicBezTo>
                <a:cubicBezTo>
                  <a:pt x="305" y="232"/>
                  <a:pt x="339" y="215"/>
                  <a:pt x="339" y="215"/>
                </a:cubicBezTo>
                <a:cubicBezTo>
                  <a:pt x="339" y="215"/>
                  <a:pt x="269" y="158"/>
                  <a:pt x="229" y="117"/>
                </a:cubicBezTo>
                <a:cubicBezTo>
                  <a:pt x="190" y="75"/>
                  <a:pt x="156" y="38"/>
                  <a:pt x="113" y="23"/>
                </a:cubicBezTo>
                <a:cubicBezTo>
                  <a:pt x="79" y="10"/>
                  <a:pt x="49" y="0"/>
                  <a:pt x="0" y="37"/>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30" name="Freeform 24">
            <a:extLst>
              <a:ext uri="{FF2B5EF4-FFF2-40B4-BE49-F238E27FC236}">
                <a16:creationId xmlns:a16="http://schemas.microsoft.com/office/drawing/2014/main" id="{2A6641FE-5E97-4716-A09B-7D998E142091}"/>
              </a:ext>
            </a:extLst>
          </p:cNvPr>
          <p:cNvSpPr>
            <a:spLocks/>
          </p:cNvSpPr>
          <p:nvPr userDrawn="1"/>
        </p:nvSpPr>
        <p:spPr bwMode="auto">
          <a:xfrm>
            <a:off x="9749752" y="4733487"/>
            <a:ext cx="2442248" cy="2004832"/>
          </a:xfrm>
          <a:custGeom>
            <a:avLst/>
            <a:gdLst/>
            <a:ahLst/>
            <a:cxnLst/>
            <a:rect l="l" t="t" r="r" b="b"/>
            <a:pathLst>
              <a:path w="2442248" h="2004832">
                <a:moveTo>
                  <a:pt x="553143" y="271"/>
                </a:moveTo>
                <a:cubicBezTo>
                  <a:pt x="713234" y="-4182"/>
                  <a:pt x="856764" y="47029"/>
                  <a:pt x="1006919" y="104920"/>
                </a:cubicBezTo>
                <a:cubicBezTo>
                  <a:pt x="1377889" y="238513"/>
                  <a:pt x="1678198" y="568044"/>
                  <a:pt x="2031503" y="942106"/>
                </a:cubicBezTo>
                <a:cubicBezTo>
                  <a:pt x="2148417" y="1066039"/>
                  <a:pt x="2296871" y="1206388"/>
                  <a:pt x="2442248" y="1337447"/>
                </a:cubicBezTo>
                <a:lnTo>
                  <a:pt x="2442248" y="1990589"/>
                </a:lnTo>
                <a:lnTo>
                  <a:pt x="2367143" y="2001947"/>
                </a:lnTo>
                <a:cubicBezTo>
                  <a:pt x="2040336" y="2037572"/>
                  <a:pt x="1572207" y="1734760"/>
                  <a:pt x="1377889" y="1565542"/>
                </a:cubicBezTo>
                <a:cubicBezTo>
                  <a:pt x="1015763" y="1253833"/>
                  <a:pt x="59" y="229666"/>
                  <a:pt x="0" y="229607"/>
                </a:cubicBezTo>
                <a:cubicBezTo>
                  <a:pt x="216399" y="64841"/>
                  <a:pt x="393052" y="4724"/>
                  <a:pt x="553143" y="271"/>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31" name="Freeform 25">
            <a:extLst>
              <a:ext uri="{FF2B5EF4-FFF2-40B4-BE49-F238E27FC236}">
                <a16:creationId xmlns:a16="http://schemas.microsoft.com/office/drawing/2014/main" id="{57F42C40-A586-4823-BC01-11032440DC85}"/>
              </a:ext>
            </a:extLst>
          </p:cNvPr>
          <p:cNvSpPr>
            <a:spLocks/>
          </p:cNvSpPr>
          <p:nvPr userDrawn="1"/>
        </p:nvSpPr>
        <p:spPr bwMode="auto">
          <a:xfrm>
            <a:off x="11251298" y="4733487"/>
            <a:ext cx="940702" cy="1165326"/>
          </a:xfrm>
          <a:custGeom>
            <a:avLst/>
            <a:gdLst/>
            <a:ahLst/>
            <a:cxnLst/>
            <a:rect l="l" t="t" r="r" b="b"/>
            <a:pathLst>
              <a:path w="940702" h="1165326">
                <a:moveTo>
                  <a:pt x="545414" y="271"/>
                </a:moveTo>
                <a:cubicBezTo>
                  <a:pt x="684112" y="-3613"/>
                  <a:pt x="811046" y="34865"/>
                  <a:pt x="940702" y="83655"/>
                </a:cubicBezTo>
                <a:lnTo>
                  <a:pt x="940702" y="1165326"/>
                </a:lnTo>
                <a:cubicBezTo>
                  <a:pt x="514750" y="753198"/>
                  <a:pt x="90" y="229699"/>
                  <a:pt x="0" y="229607"/>
                </a:cubicBezTo>
                <a:cubicBezTo>
                  <a:pt x="211983" y="64841"/>
                  <a:pt x="386427" y="4724"/>
                  <a:pt x="545414" y="271"/>
                </a:cubicBezTo>
                <a:close/>
              </a:path>
            </a:pathLst>
          </a:custGeom>
          <a:gradFill>
            <a:gsLst>
              <a:gs pos="100000">
                <a:schemeClr val="bg1">
                  <a:lumMod val="95000"/>
                  <a:alpha val="39000"/>
                </a:schemeClr>
              </a:gs>
              <a:gs pos="0">
                <a:schemeClr val="bg1">
                  <a:lumMod val="0"/>
                  <a:lumOff val="100000"/>
                  <a:alpha val="3000"/>
                </a:schemeClr>
              </a:gs>
            </a:gsLst>
            <a:lin ang="5400000" scaled="0"/>
          </a:gradFill>
          <a:ln>
            <a:noFill/>
          </a:ln>
        </p:spPr>
        <p:txBody>
          <a:bodyPr vert="horz" wrap="square" lIns="91440" tIns="45720" rIns="91440" bIns="45720" numCol="1" anchor="t" anchorCtr="0" compatLnSpc="1">
            <a:prstTxWarp prst="textNoShape">
              <a:avLst/>
            </a:prstTxWarp>
            <a:normAutofit/>
          </a:bodyPr>
          <a:lstStyle/>
          <a:p>
            <a:endParaRPr lang="en-GB" dirty="0">
              <a:solidFill>
                <a:srgbClr val="FFFFFF">
                  <a:lumMod val="75000"/>
                  <a:lumOff val="25000"/>
                </a:srgbClr>
              </a:solidFill>
            </a:endParaRPr>
          </a:p>
        </p:txBody>
      </p:sp>
      <p:sp>
        <p:nvSpPr>
          <p:cNvPr id="2" name="Title Placeholder 1"/>
          <p:cNvSpPr>
            <a:spLocks noGrp="1"/>
          </p:cNvSpPr>
          <p:nvPr userDrawn="1">
            <p:ph type="title"/>
          </p:nvPr>
        </p:nvSpPr>
        <p:spPr>
          <a:xfrm>
            <a:off x="838200" y="468882"/>
            <a:ext cx="10515600" cy="387798"/>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838200" y="6446579"/>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33CA334D-47BF-4C51-9467-739C33E87C70}" type="datetimeFigureOut">
              <a:rPr lang="en-US" smtClean="0">
                <a:solidFill>
                  <a:prstClr val="black">
                    <a:tint val="75000"/>
                  </a:prstClr>
                </a:solidFill>
              </a:rPr>
              <a:pPr/>
              <a:t>7/10/2024</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4038600" y="6446579"/>
            <a:ext cx="4114800" cy="184666"/>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tint val="75000"/>
                  </a:schemeClr>
                </a:solidFill>
              </a:defRPr>
            </a:lvl1p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83453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xStyles>
    <p:title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9.jpeg"/><Relationship Id="rId12" Type="http://schemas.openxmlformats.org/officeDocument/2006/relationships/image" Target="../media/image2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png"/><Relationship Id="rId10" Type="http://schemas.openxmlformats.org/officeDocument/2006/relationships/image" Target="../media/image21.jpeg"/><Relationship Id="rId4" Type="http://schemas.openxmlformats.org/officeDocument/2006/relationships/notesSlide" Target="../notesSlides/notesSlide10.xml"/><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24.jpeg"/><Relationship Id="rId3" Type="http://schemas.openxmlformats.org/officeDocument/2006/relationships/slideLayout" Target="../slideLayouts/slideLayout1.xml"/><Relationship Id="rId7" Type="http://schemas.openxmlformats.org/officeDocument/2006/relationships/image" Target="../media/image19.jpeg"/><Relationship Id="rId12" Type="http://schemas.openxmlformats.org/officeDocument/2006/relationships/image" Target="../media/image2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png"/><Relationship Id="rId10" Type="http://schemas.openxmlformats.org/officeDocument/2006/relationships/image" Target="../media/image21.jpeg"/><Relationship Id="rId4" Type="http://schemas.openxmlformats.org/officeDocument/2006/relationships/notesSlide" Target="../notesSlides/notesSlide11.xml"/><Relationship Id="rId9" Type="http://schemas.openxmlformats.org/officeDocument/2006/relationships/image" Target="../media/image20.jpe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sv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hyperlink" Target="tel:605-274-242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15.jpeg"/><Relationship Id="rId5" Type="http://schemas.openxmlformats.org/officeDocument/2006/relationships/image" Target="../media/image2.png"/><Relationship Id="rId10" Type="http://schemas.openxmlformats.org/officeDocument/2006/relationships/image" Target="../media/image14.jpeg"/><Relationship Id="rId4" Type="http://schemas.openxmlformats.org/officeDocument/2006/relationships/notesSlide" Target="../notesSlides/notesSlide8.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AE68EF8B-6358-CD22-05AE-1C208D8489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F93941A-AFCA-C103-F18C-862BB2CF6244}"/>
              </a:ext>
            </a:extLst>
          </p:cNvPr>
          <p:cNvSpPr/>
          <p:nvPr/>
        </p:nvSpPr>
        <p:spPr>
          <a:xfrm>
            <a:off x="-365755" y="-203200"/>
            <a:ext cx="12899727" cy="7429191"/>
          </a:xfrm>
          <a:prstGeom prst="rect">
            <a:avLst/>
          </a:prstGeom>
          <a:gradFill flip="none" rotWithShape="1">
            <a:gsLst>
              <a:gs pos="0">
                <a:schemeClr val="bg1">
                  <a:alpha val="36000"/>
                </a:schemeClr>
              </a:gs>
              <a:gs pos="52200">
                <a:srgbClr val="FFFFFF">
                  <a:alpha val="26000"/>
                </a:srgbClr>
              </a:gs>
              <a:gs pos="100000">
                <a:schemeClr val="bg1">
                  <a:alpha val="49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8">
            <a:extLst>
              <a:ext uri="{28A0092B-C50C-407E-A947-70E740481C1C}">
                <a14:useLocalDpi xmlns:a14="http://schemas.microsoft.com/office/drawing/2010/main" val="0"/>
              </a:ext>
            </a:extLst>
          </a:blip>
          <a:srcRect t="3761" b="3761"/>
          <a:stretch/>
        </p:blipFill>
        <p:spPr>
          <a:xfrm flipH="1">
            <a:off x="-2002572" y="1787989"/>
            <a:ext cx="6981282" cy="7014655"/>
          </a:xfrm>
          <a:prstGeom prst="rect">
            <a:avLst/>
          </a:prstGeom>
          <a:effectLst>
            <a:outerShdw blurRad="88900" dist="152400" dir="8100000" algn="tr" rotWithShape="0">
              <a:prstClr val="black">
                <a:alpha val="40000"/>
              </a:prstClr>
            </a:outerShdw>
          </a:effectLst>
        </p:spPr>
      </p:pic>
      <p:pic>
        <p:nvPicPr>
          <p:cNvPr id="9" name="Picture Placeholder 4" descr="Person on busy street">
            <a:extLst>
              <a:ext uri="{FF2B5EF4-FFF2-40B4-BE49-F238E27FC236}">
                <a16:creationId xmlns:a16="http://schemas.microsoft.com/office/drawing/2014/main" id="{AB055F64-DB25-049C-B5F0-AD2F71D3BD31}"/>
              </a:ext>
            </a:extLst>
          </p:cNvPr>
          <p:cNvPicPr>
            <a:picLocks noChangeAspect="1"/>
          </p:cNvPicPr>
          <p:nvPr/>
        </p:nvPicPr>
        <p:blipFill rotWithShape="1">
          <a:blip r:embed="rId9">
            <a:extLst>
              <a:ext uri="{28A0092B-C50C-407E-A947-70E740481C1C}">
                <a14:useLocalDpi xmlns:a14="http://schemas.microsoft.com/office/drawing/2010/main" val="0"/>
              </a:ext>
            </a:extLst>
          </a:blip>
          <a:srcRect t="142" b="116"/>
          <a:stretch/>
        </p:blipFill>
        <p:spPr>
          <a:xfrm>
            <a:off x="7107517" y="697117"/>
            <a:ext cx="4627974" cy="5296277"/>
          </a:xfrm>
          <a:prstGeom prst="rect">
            <a:avLst/>
          </a:prstGeom>
          <a:ln w="88900" cap="sq" cmpd="thickThin">
            <a:solidFill>
              <a:schemeClr val="bg1"/>
            </a:solidFill>
            <a:prstDash val="solid"/>
            <a:miter lim="800000"/>
          </a:ln>
          <a:effectLst>
            <a:outerShdw blurRad="444500" sx="102000" sy="102000" algn="ctr" rotWithShape="0">
              <a:schemeClr val="bg1">
                <a:alpha val="90000"/>
              </a:schemeClr>
            </a:outerShdw>
          </a:effectLst>
        </p:spPr>
      </p:pic>
      <p:sp>
        <p:nvSpPr>
          <p:cNvPr id="10" name="Rectangle: Top Corners Rounded 9">
            <a:extLst>
              <a:ext uri="{FF2B5EF4-FFF2-40B4-BE49-F238E27FC236}">
                <a16:creationId xmlns:a16="http://schemas.microsoft.com/office/drawing/2014/main" id="{8E3C548F-C628-4FFB-A8F4-1CF8DFD2F627}"/>
              </a:ext>
            </a:extLst>
          </p:cNvPr>
          <p:cNvSpPr/>
          <p:nvPr/>
        </p:nvSpPr>
        <p:spPr>
          <a:xfrm rot="16200000">
            <a:off x="992115" y="66560"/>
            <a:ext cx="5486399" cy="6557609"/>
          </a:xfrm>
          <a:prstGeom prst="round2SameRect">
            <a:avLst>
              <a:gd name="adj1" fmla="val 3104"/>
              <a:gd name="adj2" fmla="val 0"/>
            </a:avLst>
          </a:prstGeom>
          <a:gradFill>
            <a:gsLst>
              <a:gs pos="49000">
                <a:schemeClr val="accent5">
                  <a:lumMod val="50000"/>
                  <a:alpha val="82000"/>
                </a:schemeClr>
              </a:gs>
              <a:gs pos="100000">
                <a:schemeClr val="accent5">
                  <a:lumMod val="50000"/>
                  <a:alpha val="54000"/>
                </a:schemeClr>
              </a:gs>
            </a:gsLst>
            <a:lin ang="0" scaled="0"/>
          </a:gradFill>
          <a:ln>
            <a:noFill/>
          </a:ln>
          <a:effectLst>
            <a:outerShdw blurRad="6096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7046A39A-FD27-DF46-35A0-2B95F28CDF2E}"/>
              </a:ext>
            </a:extLst>
          </p:cNvPr>
          <p:cNvSpPr txBox="1"/>
          <p:nvPr/>
        </p:nvSpPr>
        <p:spPr>
          <a:xfrm>
            <a:off x="581611" y="991962"/>
            <a:ext cx="6285297" cy="1569660"/>
          </a:xfrm>
          <a:prstGeom prst="rect">
            <a:avLst/>
          </a:prstGeom>
          <a:noFill/>
        </p:spPr>
        <p:txBody>
          <a:bodyPr wrap="square" rtlCol="0">
            <a:spAutoFit/>
          </a:bodyPr>
          <a:lstStyle/>
          <a:p>
            <a:pPr algn="ctr"/>
            <a:r>
              <a:rPr lang="en-US" sz="9600" dirty="0">
                <a:solidFill>
                  <a:schemeClr val="bg1"/>
                </a:solidFill>
                <a:latin typeface="Script MT Bold" panose="03040602040607080904" pitchFamily="66" charset="0"/>
              </a:rPr>
              <a:t>Celebration!</a:t>
            </a:r>
          </a:p>
        </p:txBody>
      </p:sp>
      <p:sp>
        <p:nvSpPr>
          <p:cNvPr id="12" name="TextBox 11">
            <a:extLst>
              <a:ext uri="{FF2B5EF4-FFF2-40B4-BE49-F238E27FC236}">
                <a16:creationId xmlns:a16="http://schemas.microsoft.com/office/drawing/2014/main" id="{87C1202B-1A7C-5E6A-4138-9161DE6C3FB2}"/>
              </a:ext>
            </a:extLst>
          </p:cNvPr>
          <p:cNvSpPr txBox="1"/>
          <p:nvPr/>
        </p:nvSpPr>
        <p:spPr>
          <a:xfrm>
            <a:off x="581611" y="2594202"/>
            <a:ext cx="6285297" cy="1261884"/>
          </a:xfrm>
          <a:prstGeom prst="rect">
            <a:avLst/>
          </a:prstGeom>
          <a:noFill/>
        </p:spPr>
        <p:txBody>
          <a:bodyPr wrap="square" rtlCol="0">
            <a:spAutoFit/>
          </a:bodyPr>
          <a:lstStyle/>
          <a:p>
            <a:pPr algn="ctr"/>
            <a:r>
              <a:rPr lang="en-US" sz="2800" dirty="0">
                <a:solidFill>
                  <a:schemeClr val="bg1"/>
                </a:solidFill>
                <a:latin typeface="Tisa Offc Serif Pro" panose="02010504030101020102" pitchFamily="2" charset="0"/>
              </a:rPr>
              <a:t>THE LIFE OF</a:t>
            </a:r>
          </a:p>
          <a:p>
            <a:pPr algn="ctr"/>
            <a:r>
              <a:rPr lang="en-US" sz="4800" dirty="0">
                <a:solidFill>
                  <a:schemeClr val="bg1"/>
                </a:solidFill>
                <a:latin typeface="Tisa Offc Serif Pro" panose="02010504030101020102" pitchFamily="2" charset="0"/>
              </a:rPr>
              <a:t> JANE DOE</a:t>
            </a:r>
          </a:p>
        </p:txBody>
      </p:sp>
      <p:sp>
        <p:nvSpPr>
          <p:cNvPr id="14" name="TextBox 13">
            <a:extLst>
              <a:ext uri="{FF2B5EF4-FFF2-40B4-BE49-F238E27FC236}">
                <a16:creationId xmlns:a16="http://schemas.microsoft.com/office/drawing/2014/main" id="{F93459BC-BD6A-ED68-72BC-59CEBD105A28}"/>
              </a:ext>
            </a:extLst>
          </p:cNvPr>
          <p:cNvSpPr txBox="1"/>
          <p:nvPr/>
        </p:nvSpPr>
        <p:spPr>
          <a:xfrm>
            <a:off x="639364" y="4132640"/>
            <a:ext cx="6285297" cy="523220"/>
          </a:xfrm>
          <a:prstGeom prst="rect">
            <a:avLst/>
          </a:prstGeom>
          <a:noFill/>
        </p:spPr>
        <p:txBody>
          <a:bodyPr wrap="square" rtlCol="0">
            <a:spAutoFit/>
          </a:bodyPr>
          <a:lstStyle/>
          <a:p>
            <a:pPr algn="ctr"/>
            <a:r>
              <a:rPr lang="en-US" sz="2800" dirty="0">
                <a:solidFill>
                  <a:schemeClr val="bg1"/>
                </a:solidFill>
                <a:latin typeface="Tisa Offc Serif Pro" panose="02010504030101020102" pitchFamily="2" charset="0"/>
              </a:rPr>
              <a:t>April 22</a:t>
            </a:r>
            <a:r>
              <a:rPr lang="en-US" sz="2800" baseline="30000" dirty="0">
                <a:solidFill>
                  <a:schemeClr val="bg1"/>
                </a:solidFill>
                <a:latin typeface="Tisa Offc Serif Pro" panose="02010504030101020102" pitchFamily="2" charset="0"/>
              </a:rPr>
              <a:t>nd</a:t>
            </a:r>
            <a:r>
              <a:rPr lang="en-US" sz="2800" dirty="0">
                <a:solidFill>
                  <a:schemeClr val="bg1"/>
                </a:solidFill>
                <a:latin typeface="Tisa Offc Serif Pro" panose="02010504030101020102" pitchFamily="2" charset="0"/>
              </a:rPr>
              <a:t> – Present</a:t>
            </a:r>
            <a:endParaRPr lang="en-US" sz="3600" dirty="0">
              <a:solidFill>
                <a:schemeClr val="bg1"/>
              </a:solidFill>
              <a:latin typeface="Tisa Offc Serif Pro" panose="02010504030101020102" pitchFamily="2" charset="0"/>
            </a:endParaRPr>
          </a:p>
        </p:txBody>
      </p:sp>
      <p:sp>
        <p:nvSpPr>
          <p:cNvPr id="21" name="Frame 20">
            <a:extLst>
              <a:ext uri="{FF2B5EF4-FFF2-40B4-BE49-F238E27FC236}">
                <a16:creationId xmlns:a16="http://schemas.microsoft.com/office/drawing/2014/main" id="{F8C90C6C-B237-89F2-BE98-EF4D1CF335C3}"/>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2" name="3524">
            <a:hlinkClick r:id="" action="ppaction://media"/>
            <a:extLst>
              <a:ext uri="{FF2B5EF4-FFF2-40B4-BE49-F238E27FC236}">
                <a16:creationId xmlns:a16="http://schemas.microsoft.com/office/drawing/2014/main" id="{D62E8390-DC61-444A-5EB5-DA49C2CA781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95534" y="-936742"/>
            <a:ext cx="687659" cy="687659"/>
          </a:xfrm>
          <a:prstGeom prst="rect">
            <a:avLst/>
          </a:prstGeom>
        </p:spPr>
      </p:pic>
    </p:spTree>
    <p:extLst>
      <p:ext uri="{BB962C8B-B14F-4D97-AF65-F5344CB8AC3E}">
        <p14:creationId xmlns:p14="http://schemas.microsoft.com/office/powerpoint/2010/main" val="2602409627"/>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53" presetClass="entr" presetSubtype="16" fill="hold" nodeType="withEffect">
                                  <p:stCondLst>
                                    <p:cond delay="300"/>
                                  </p:stCondLst>
                                  <p:childTnLst>
                                    <p:set>
                                      <p:cBhvr>
                                        <p:cTn id="8" dur="1" fill="hold">
                                          <p:stCondLst>
                                            <p:cond delay="0"/>
                                          </p:stCondLst>
                                        </p:cTn>
                                        <p:tgtEl>
                                          <p:spTgt spid="9"/>
                                        </p:tgtEl>
                                        <p:attrNameLst>
                                          <p:attrName>style.visibility</p:attrName>
                                        </p:attrNameLst>
                                      </p:cBhvr>
                                      <p:to>
                                        <p:strVal val="visible"/>
                                      </p:to>
                                    </p:set>
                                    <p:anim calcmode="lin" valueType="num">
                                      <p:cBhvr>
                                        <p:cTn id="9" dur="3500" fill="hold"/>
                                        <p:tgtEl>
                                          <p:spTgt spid="9"/>
                                        </p:tgtEl>
                                        <p:attrNameLst>
                                          <p:attrName>ppt_w</p:attrName>
                                        </p:attrNameLst>
                                      </p:cBhvr>
                                      <p:tavLst>
                                        <p:tav tm="0">
                                          <p:val>
                                            <p:fltVal val="0"/>
                                          </p:val>
                                        </p:tav>
                                        <p:tav tm="100000">
                                          <p:val>
                                            <p:strVal val="#ppt_w"/>
                                          </p:val>
                                        </p:tav>
                                      </p:tavLst>
                                    </p:anim>
                                    <p:anim calcmode="lin" valueType="num">
                                      <p:cBhvr>
                                        <p:cTn id="10" dur="3500" fill="hold"/>
                                        <p:tgtEl>
                                          <p:spTgt spid="9"/>
                                        </p:tgtEl>
                                        <p:attrNameLst>
                                          <p:attrName>ppt_h</p:attrName>
                                        </p:attrNameLst>
                                      </p:cBhvr>
                                      <p:tavLst>
                                        <p:tav tm="0">
                                          <p:val>
                                            <p:fltVal val="0"/>
                                          </p:val>
                                        </p:tav>
                                        <p:tav tm="100000">
                                          <p:val>
                                            <p:strVal val="#ppt_h"/>
                                          </p:val>
                                        </p:tav>
                                      </p:tavLst>
                                    </p:anim>
                                    <p:animEffect transition="in" filter="fade">
                                      <p:cBhvr>
                                        <p:cTn id="11" dur="3500"/>
                                        <p:tgtEl>
                                          <p:spTgt spid="9"/>
                                        </p:tgtEl>
                                      </p:cBhvr>
                                    </p:animEffect>
                                  </p:childTnLst>
                                </p:cTn>
                              </p:par>
                              <p:par>
                                <p:cTn id="12" presetID="42" presetClass="path" presetSubtype="0" accel="50000" decel="50000" fill="hold" nodeType="withEffect">
                                  <p:stCondLst>
                                    <p:cond delay="300"/>
                                  </p:stCondLst>
                                  <p:childTnLst>
                                    <p:animMotion origin="layout" path="M -0.6681 0.23773 L 3.75E-6 0 " pathEditMode="relative" rAng="0" ptsTypes="AA">
                                      <p:cBhvr>
                                        <p:cTn id="13" dur="3500" fill="hold"/>
                                        <p:tgtEl>
                                          <p:spTgt spid="9"/>
                                        </p:tgtEl>
                                        <p:attrNameLst>
                                          <p:attrName>ppt_x</p:attrName>
                                          <p:attrName>ppt_y</p:attrName>
                                        </p:attrNameLst>
                                      </p:cBhvr>
                                      <p:rCtr x="33398" y="-11898"/>
                                    </p:animMotion>
                                  </p:childTnLst>
                                </p:cTn>
                              </p:par>
                              <p:par>
                                <p:cTn id="14" presetID="22" presetClass="entr" presetSubtype="2" fill="hold" grpId="0" nodeType="withEffect">
                                  <p:stCondLst>
                                    <p:cond delay="38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2500"/>
                                        <p:tgtEl>
                                          <p:spTgt spid="10"/>
                                        </p:tgtEl>
                                      </p:cBhvr>
                                    </p:animEffect>
                                  </p:childTnLst>
                                </p:cTn>
                              </p:par>
                              <p:par>
                                <p:cTn id="17" presetID="10" presetClass="entr" presetSubtype="0" fill="hold" grpId="0" nodeType="withEffect">
                                  <p:stCondLst>
                                    <p:cond delay="6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7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86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8" presetClass="emph" presetSubtype="0" repeatCount="indefinite" accel="43000" decel="57000" autoRev="1" fill="hold" nodeType="withEffect">
                                  <p:stCondLst>
                                    <p:cond delay="0"/>
                                  </p:stCondLst>
                                  <p:childTnLst>
                                    <p:animRot by="120000">
                                      <p:cBhvr>
                                        <p:cTn id="27" dur="5000" fill="hold"/>
                                        <p:tgtEl>
                                          <p:spTgt spid="20"/>
                                        </p:tgtEl>
                                        <p:attrNameLst>
                                          <p:attrName>r</p:attrName>
                                        </p:attrNameLst>
                                      </p:cBhvr>
                                    </p:animRot>
                                  </p:childTnLst>
                                </p:cTn>
                              </p:par>
                              <p:par>
                                <p:cTn id="28" presetID="1" presetClass="mediacall" presetSubtype="0" fill="hold" nodeType="withEffect">
                                  <p:stCondLst>
                                    <p:cond delay="0"/>
                                  </p:stCondLst>
                                  <p:childTnLst>
                                    <p:cmd type="call" cmd="playFrom(0.0)">
                                      <p:cBhvr>
                                        <p:cTn id="29"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repeatCount="indefinite" display="0">
                  <p:stCondLst>
                    <p:cond delay="indefinite"/>
                  </p:stCondLst>
                  <p:endCondLst>
                    <p:cond evt="onStopAudio" delay="0">
                      <p:tgtEl>
                        <p:sldTgt/>
                      </p:tgtEl>
                    </p:cond>
                  </p:endCondLst>
                </p:cTn>
                <p:tgtEl>
                  <p:spTgt spid="22"/>
                </p:tgtEl>
              </p:cMediaNode>
            </p:audio>
            <p:video>
              <p:cMediaNode vol="80000">
                <p:cTn id="31" repeatCount="indefinite" fill="hold" display="0">
                  <p:stCondLst>
                    <p:cond delay="indefinite"/>
                  </p:stCondLst>
                </p:cTn>
                <p:tgtEl>
                  <p:spTgt spid="2"/>
                </p:tgtEl>
              </p:cMediaNode>
            </p:video>
          </p:childTnLst>
        </p:cTn>
      </p:par>
    </p:tnLst>
    <p:bldLst>
      <p:bldP spid="10" grpId="0" animBg="1"/>
      <p:bldP spid="11"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10EB3A28-E732-5B72-BEF4-8D7CA5525F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E6B9132D-928E-5A01-18C2-5A187E65DEEA}"/>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5E0D3867-C20B-A638-A7B4-CDFB66D0F849}"/>
              </a:ext>
            </a:extLst>
          </p:cNvPr>
          <p:cNvGrpSpPr/>
          <p:nvPr/>
        </p:nvGrpSpPr>
        <p:grpSpPr>
          <a:xfrm flipV="1">
            <a:off x="-1855028" y="408209"/>
            <a:ext cx="15264750" cy="3958760"/>
            <a:chOff x="-1536374" y="2942381"/>
            <a:chExt cx="15264750" cy="5481970"/>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38" name="Freeform 42">
              <a:extLst>
                <a:ext uri="{FF2B5EF4-FFF2-40B4-BE49-F238E27FC236}">
                  <a16:creationId xmlns:a16="http://schemas.microsoft.com/office/drawing/2014/main" id="{4FE182A6-E426-2F88-A947-1B9767DE37E5}"/>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9" name="Freeform 40">
              <a:extLst>
                <a:ext uri="{FF2B5EF4-FFF2-40B4-BE49-F238E27FC236}">
                  <a16:creationId xmlns:a16="http://schemas.microsoft.com/office/drawing/2014/main" id="{1C009DC9-F4FA-938C-F7C9-8F18880853D2}"/>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3799F51A-463C-2403-F857-8028411EDA13}"/>
                </a:ext>
              </a:extLst>
            </p:cNvPr>
            <p:cNvSpPr/>
            <p:nvPr/>
          </p:nvSpPr>
          <p:spPr>
            <a:xfrm rot="21075769" flipV="1">
              <a:off x="-1536374" y="2942381"/>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77C4684A-18CD-2E5F-48A0-5C72A3694CCA}"/>
              </a:ext>
            </a:extLst>
          </p:cNvPr>
          <p:cNvSpPr txBox="1"/>
          <p:nvPr/>
        </p:nvSpPr>
        <p:spPr>
          <a:xfrm>
            <a:off x="3016369" y="232926"/>
            <a:ext cx="6285297" cy="742258"/>
          </a:xfrm>
          <a:prstGeom prst="rect">
            <a:avLst/>
          </a:prstGeom>
          <a:noFill/>
        </p:spPr>
        <p:txBody>
          <a:bodyPr wrap="square" rtlCol="0" anchor="ctr" anchorCtr="0">
            <a:normAutofit fontScale="92500" lnSpcReduction="20000"/>
          </a:bodyPr>
          <a:lstStyle>
            <a:defPPr>
              <a:defRPr lang="en-US"/>
            </a:defPPr>
            <a:lvl1pPr algn="ctr">
              <a:defRPr sz="5400">
                <a:solidFill>
                  <a:schemeClr val="accent5">
                    <a:lumMod val="50000"/>
                  </a:schemeClr>
                </a:solidFill>
                <a:effectLst>
                  <a:glow rad="101600">
                    <a:schemeClr val="bg1">
                      <a:alpha val="60000"/>
                    </a:schemeClr>
                  </a:glow>
                </a:effectLst>
                <a:latin typeface="Script MT Bold" panose="03040602040607080904" pitchFamily="66" charset="0"/>
              </a:defRPr>
            </a:lvl1pPr>
          </a:lstStyle>
          <a:p>
            <a:r>
              <a:rPr lang="en-US" dirty="0"/>
              <a:t>Five Picture Memories</a:t>
            </a:r>
          </a:p>
        </p:txBody>
      </p:sp>
      <p:sp>
        <p:nvSpPr>
          <p:cNvPr id="47" name="Frame 46">
            <a:extLst>
              <a:ext uri="{FF2B5EF4-FFF2-40B4-BE49-F238E27FC236}">
                <a16:creationId xmlns:a16="http://schemas.microsoft.com/office/drawing/2014/main" id="{701B762B-D465-F36B-7A19-C625C06E9949}"/>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9" name="Picture 28">
            <a:extLst>
              <a:ext uri="{FF2B5EF4-FFF2-40B4-BE49-F238E27FC236}">
                <a16:creationId xmlns:a16="http://schemas.microsoft.com/office/drawing/2014/main" id="{830433D0-BAE7-40BA-BFEB-A3381302CFCD}"/>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9560933" y="-1501224"/>
            <a:ext cx="3741880" cy="3759768"/>
          </a:xfrm>
          <a:prstGeom prst="rect">
            <a:avLst/>
          </a:prstGeom>
          <a:effectLst>
            <a:outerShdw blurRad="88900" dist="152400" dir="8100000" algn="tr" rotWithShape="0">
              <a:prstClr val="black">
                <a:alpha val="40000"/>
              </a:prstClr>
            </a:outerShdw>
          </a:effectLst>
        </p:spPr>
      </p:pic>
      <p:pic>
        <p:nvPicPr>
          <p:cNvPr id="46" name="Picture 45">
            <a:extLst>
              <a:ext uri="{FF2B5EF4-FFF2-40B4-BE49-F238E27FC236}">
                <a16:creationId xmlns:a16="http://schemas.microsoft.com/office/drawing/2014/main" id="{E73959E6-0DAC-07AD-F0B5-2C1EA7014EA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8562789" y="-1595158"/>
            <a:ext cx="2442656" cy="2454333"/>
          </a:xfrm>
          <a:prstGeom prst="rect">
            <a:avLst/>
          </a:prstGeom>
          <a:effectLst>
            <a:outerShdw blurRad="88900" dist="152400" dir="8100000" algn="tr" rotWithShape="0">
              <a:prstClr val="black">
                <a:alpha val="40000"/>
              </a:prstClr>
            </a:outerShdw>
          </a:effectLst>
        </p:spPr>
      </p:pic>
      <p:pic>
        <p:nvPicPr>
          <p:cNvPr id="50" name="Picture 49">
            <a:extLst>
              <a:ext uri="{FF2B5EF4-FFF2-40B4-BE49-F238E27FC236}">
                <a16:creationId xmlns:a16="http://schemas.microsoft.com/office/drawing/2014/main" id="{EB10DA5C-D2B5-6A10-797B-E0CD5C28462B}"/>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10144049" y="4750931"/>
            <a:ext cx="3197131" cy="3212415"/>
          </a:xfrm>
          <a:prstGeom prst="rect">
            <a:avLst/>
          </a:prstGeom>
          <a:effectLst>
            <a:outerShdw blurRad="88900" dist="152400" dir="8100000" algn="tr" rotWithShape="0">
              <a:prstClr val="black">
                <a:alpha val="40000"/>
              </a:prstClr>
            </a:outerShdw>
          </a:effectLst>
        </p:spPr>
      </p:pic>
      <p:pic>
        <p:nvPicPr>
          <p:cNvPr id="56" name="Picture Placeholder 23" descr="Woman standing on a beach">
            <a:extLst>
              <a:ext uri="{FF2B5EF4-FFF2-40B4-BE49-F238E27FC236}">
                <a16:creationId xmlns:a16="http://schemas.microsoft.com/office/drawing/2014/main" id="{E93A4A76-8C09-B47E-630B-270459B986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72682" y="2004809"/>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19050"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5" name="Picture Placeholder 23" descr="Basketball player dribbling ball on court">
            <a:extLst>
              <a:ext uri="{FF2B5EF4-FFF2-40B4-BE49-F238E27FC236}">
                <a16:creationId xmlns:a16="http://schemas.microsoft.com/office/drawing/2014/main" id="{2569A031-53E4-4BB6-2150-48AD929E2C8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2776" y="2004809"/>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19050" cap="flat" cmpd="sng" algn="ctr">
            <a:gradFill>
              <a:gsLst>
                <a:gs pos="31000">
                  <a:schemeClr val="accent1">
                    <a:lumMod val="5000"/>
                    <a:lumOff val="95000"/>
                  </a:schemeClr>
                </a:gs>
                <a:gs pos="71000">
                  <a:schemeClr val="accent1">
                    <a:lumMod val="45000"/>
                    <a:lumOff val="55000"/>
                    <a:alpha val="92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14" name="Picture Placeholder 23" descr="Man with cane">
            <a:extLst>
              <a:ext uri="{FF2B5EF4-FFF2-40B4-BE49-F238E27FC236}">
                <a16:creationId xmlns:a16="http://schemas.microsoft.com/office/drawing/2014/main" id="{188AABE8-F940-1EE0-7207-2727B7075E9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61151" y="1878153"/>
            <a:ext cx="2695811" cy="2697480"/>
          </a:xfrm>
          <a:prstGeom prst="ellipse">
            <a:avLst/>
          </a:prstGeom>
          <a:blipFill>
            <a:blip r:embed="rId8">
              <a:extLst>
                <a:ext uri="{28A0092B-C50C-407E-A947-70E740481C1C}">
                  <a14:useLocalDpi xmlns:a14="http://schemas.microsoft.com/office/drawing/2010/main" val="0"/>
                </a:ext>
              </a:extLst>
            </a:blip>
            <a:srcRect/>
            <a:stretch>
              <a:fillRect/>
            </a:stretch>
          </a:blipFill>
          <a:ln w="19050"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26" name="Picture Placeholder 23" descr="Lesbian couple wrapped in Pride flag">
            <a:extLst>
              <a:ext uri="{FF2B5EF4-FFF2-40B4-BE49-F238E27FC236}">
                <a16:creationId xmlns:a16="http://schemas.microsoft.com/office/drawing/2014/main" id="{F1FC7BD5-EF4C-5B19-8631-2C9E6823DB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085454" y="1946733"/>
            <a:ext cx="2558736" cy="2560320"/>
          </a:xfrm>
          <a:prstGeom prst="ellipse">
            <a:avLst/>
          </a:prstGeom>
          <a:blipFill>
            <a:blip r:embed="rId8">
              <a:extLst>
                <a:ext uri="{28A0092B-C50C-407E-A947-70E740481C1C}">
                  <a14:useLocalDpi xmlns:a14="http://schemas.microsoft.com/office/drawing/2010/main" val="0"/>
                </a:ext>
              </a:extLst>
            </a:blip>
            <a:srcRect/>
            <a:stretch>
              <a:fillRect/>
            </a:stretch>
          </a:blipFill>
          <a:ln w="19050"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11" name="Picture Placeholder 23" descr="Happy woman in rain">
            <a:extLst>
              <a:ext uri="{FF2B5EF4-FFF2-40B4-BE49-F238E27FC236}">
                <a16:creationId xmlns:a16="http://schemas.microsoft.com/office/drawing/2014/main" id="{E9938863-2850-F28E-DBDF-4D9EC142B70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573924" y="1946733"/>
            <a:ext cx="2558736" cy="2560320"/>
          </a:xfrm>
          <a:prstGeom prst="ellipse">
            <a:avLst/>
          </a:prstGeom>
          <a:blipFill>
            <a:blip r:embed="rId8">
              <a:extLst>
                <a:ext uri="{28A0092B-C50C-407E-A947-70E740481C1C}">
                  <a14:useLocalDpi xmlns:a14="http://schemas.microsoft.com/office/drawing/2010/main" val="0"/>
                </a:ext>
              </a:extLst>
            </a:blip>
            <a:srcRect/>
            <a:stretch>
              <a:fillRect/>
            </a:stretch>
          </a:blipFill>
          <a:ln w="19050"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2232453" y="3593935"/>
            <a:ext cx="4786614" cy="4809496"/>
          </a:xfrm>
          <a:prstGeom prst="rect">
            <a:avLst/>
          </a:prstGeom>
          <a:effectLst>
            <a:outerShdw blurRad="88900" dist="152400" dir="8100000" algn="tr" rotWithShape="0">
              <a:prstClr val="black">
                <a:alpha val="40000"/>
              </a:prstClr>
            </a:outerShdw>
          </a:effectLst>
        </p:spPr>
      </p:pic>
      <p:pic>
        <p:nvPicPr>
          <p:cNvPr id="33" name="Picture 32">
            <a:extLst>
              <a:ext uri="{FF2B5EF4-FFF2-40B4-BE49-F238E27FC236}">
                <a16:creationId xmlns:a16="http://schemas.microsoft.com/office/drawing/2014/main" id="{0BFD96B7-0DA2-88E1-7797-D46EB02B415F}"/>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1052717" y="5822177"/>
            <a:ext cx="2442656" cy="2454333"/>
          </a:xfrm>
          <a:prstGeom prst="rect">
            <a:avLst/>
          </a:prstGeom>
          <a:effectLst>
            <a:outerShdw blurRad="88900" dist="152400" dir="8100000" algn="tr" rotWithShape="0">
              <a:prstClr val="black">
                <a:alpha val="40000"/>
              </a:prstClr>
            </a:outerShdw>
          </a:effectLst>
        </p:spPr>
      </p:pic>
      <p:cxnSp>
        <p:nvCxnSpPr>
          <p:cNvPr id="23" name="Straight Connector 22">
            <a:extLst>
              <a:ext uri="{FF2B5EF4-FFF2-40B4-BE49-F238E27FC236}">
                <a16:creationId xmlns:a16="http://schemas.microsoft.com/office/drawing/2014/main" id="{C496700A-F72E-E467-23A0-2426656E2BA7}"/>
              </a:ext>
            </a:extLst>
          </p:cNvPr>
          <p:cNvCxnSpPr>
            <a:cxnSpLocks/>
          </p:cNvCxnSpPr>
          <p:nvPr/>
        </p:nvCxnSpPr>
        <p:spPr>
          <a:xfrm>
            <a:off x="2162629" y="924668"/>
            <a:ext cx="6995096"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pic>
        <p:nvPicPr>
          <p:cNvPr id="54" name="Picture 53">
            <a:extLst>
              <a:ext uri="{FF2B5EF4-FFF2-40B4-BE49-F238E27FC236}">
                <a16:creationId xmlns:a16="http://schemas.microsoft.com/office/drawing/2014/main" id="{10C21201-8134-446C-925C-6E50C7B41822}"/>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530620" y="-648606"/>
            <a:ext cx="2442656" cy="2454333"/>
          </a:xfrm>
          <a:prstGeom prst="rect">
            <a:avLst/>
          </a:prstGeom>
          <a:effectLst>
            <a:outerShdw blurRad="88900" dist="152400" dir="8100000" algn="tr" rotWithShape="0">
              <a:prstClr val="black">
                <a:alpha val="40000"/>
              </a:prstClr>
            </a:outerShdw>
          </a:effectLst>
        </p:spPr>
      </p:pic>
    </p:spTree>
    <p:extLst>
      <p:ext uri="{BB962C8B-B14F-4D97-AF65-F5344CB8AC3E}">
        <p14:creationId xmlns:p14="http://schemas.microsoft.com/office/powerpoint/2010/main" val="2025098613"/>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1200"/>
                                        <p:tgtEl>
                                          <p:spTgt spid="37"/>
                                        </p:tgtEl>
                                      </p:cBhvr>
                                    </p:animEffect>
                                  </p:childTnLst>
                                </p:cTn>
                              </p:par>
                              <p:par>
                                <p:cTn id="8" presetID="8" presetClass="emph" presetSubtype="0" accel="47000" decel="41000" autoRev="1" fill="hold" nodeType="withEffect">
                                  <p:stCondLst>
                                    <p:cond delay="0"/>
                                  </p:stCondLst>
                                  <p:childTnLst>
                                    <p:animRot by="900000">
                                      <p:cBhvr>
                                        <p:cTn id="9" dur="3000" fill="hold"/>
                                        <p:tgtEl>
                                          <p:spTgt spid="20"/>
                                        </p:tgtEl>
                                        <p:attrNameLst>
                                          <p:attrName>r</p:attrName>
                                        </p:attrNameLst>
                                      </p:cBhvr>
                                    </p:animRot>
                                  </p:childTnLst>
                                </p:cTn>
                              </p:par>
                              <p:par>
                                <p:cTn id="10" presetID="6" presetClass="emph" presetSubtype="0" accel="43000" decel="45000" autoRev="1" fill="hold" nodeType="withEffect">
                                  <p:stCondLst>
                                    <p:cond delay="0"/>
                                  </p:stCondLst>
                                  <p:childTnLst>
                                    <p:animScale>
                                      <p:cBhvr>
                                        <p:cTn id="11" dur="3250" fill="hold"/>
                                        <p:tgtEl>
                                          <p:spTgt spid="20"/>
                                        </p:tgtEl>
                                      </p:cBhvr>
                                      <p:by x="110000" y="110000"/>
                                    </p:animScale>
                                  </p:childTnLst>
                                </p:cTn>
                              </p:par>
                              <p:par>
                                <p:cTn id="12" presetID="8" presetClass="emph" presetSubtype="0" accel="47000" decel="41000" autoRev="1" fill="hold" nodeType="withEffect">
                                  <p:stCondLst>
                                    <p:cond delay="0"/>
                                  </p:stCondLst>
                                  <p:childTnLst>
                                    <p:animRot by="900000">
                                      <p:cBhvr>
                                        <p:cTn id="13" dur="3000" fill="hold"/>
                                        <p:tgtEl>
                                          <p:spTgt spid="33"/>
                                        </p:tgtEl>
                                        <p:attrNameLst>
                                          <p:attrName>r</p:attrName>
                                        </p:attrNameLst>
                                      </p:cBhvr>
                                    </p:animRot>
                                  </p:childTnLst>
                                </p:cTn>
                              </p:par>
                              <p:par>
                                <p:cTn id="14" presetID="6" presetClass="emph" presetSubtype="0" accel="43000" decel="45000" autoRev="1" fill="hold" nodeType="withEffect">
                                  <p:stCondLst>
                                    <p:cond delay="0"/>
                                  </p:stCondLst>
                                  <p:childTnLst>
                                    <p:animScale>
                                      <p:cBhvr>
                                        <p:cTn id="15" dur="3250" fill="hold"/>
                                        <p:tgtEl>
                                          <p:spTgt spid="33"/>
                                        </p:tgtEl>
                                      </p:cBhvr>
                                      <p:by x="110000" y="110000"/>
                                    </p:animScale>
                                  </p:childTnLst>
                                </p:cTn>
                              </p:par>
                              <p:par>
                                <p:cTn id="16" presetID="8" presetClass="emph" presetSubtype="0" accel="47000" decel="41000" autoRev="1" fill="hold" nodeType="withEffect">
                                  <p:stCondLst>
                                    <p:cond delay="0"/>
                                  </p:stCondLst>
                                  <p:childTnLst>
                                    <p:animRot by="900000">
                                      <p:cBhvr>
                                        <p:cTn id="17" dur="3000" fill="hold"/>
                                        <p:tgtEl>
                                          <p:spTgt spid="29"/>
                                        </p:tgtEl>
                                        <p:attrNameLst>
                                          <p:attrName>r</p:attrName>
                                        </p:attrNameLst>
                                      </p:cBhvr>
                                    </p:animRot>
                                  </p:childTnLst>
                                </p:cTn>
                              </p:par>
                              <p:par>
                                <p:cTn id="18" presetID="6" presetClass="emph" presetSubtype="0" accel="43000" decel="45000" autoRev="1" fill="hold" nodeType="withEffect">
                                  <p:stCondLst>
                                    <p:cond delay="0"/>
                                  </p:stCondLst>
                                  <p:childTnLst>
                                    <p:animScale>
                                      <p:cBhvr>
                                        <p:cTn id="19" dur="3250" fill="hold"/>
                                        <p:tgtEl>
                                          <p:spTgt spid="29"/>
                                        </p:tgtEl>
                                      </p:cBhvr>
                                      <p:by x="110000" y="110000"/>
                                    </p:animScale>
                                  </p:childTnLst>
                                </p:cTn>
                              </p:par>
                              <p:par>
                                <p:cTn id="20" presetID="8" presetClass="emph" presetSubtype="0" accel="47000" decel="41000" autoRev="1" fill="hold" nodeType="withEffect">
                                  <p:stCondLst>
                                    <p:cond delay="0"/>
                                  </p:stCondLst>
                                  <p:childTnLst>
                                    <p:animRot by="900000">
                                      <p:cBhvr>
                                        <p:cTn id="21" dur="3000" fill="hold"/>
                                        <p:tgtEl>
                                          <p:spTgt spid="50"/>
                                        </p:tgtEl>
                                        <p:attrNameLst>
                                          <p:attrName>r</p:attrName>
                                        </p:attrNameLst>
                                      </p:cBhvr>
                                    </p:animRot>
                                  </p:childTnLst>
                                </p:cTn>
                              </p:par>
                              <p:par>
                                <p:cTn id="22" presetID="6" presetClass="emph" presetSubtype="0" accel="43000" decel="45000" autoRev="1" fill="hold" nodeType="withEffect">
                                  <p:stCondLst>
                                    <p:cond delay="0"/>
                                  </p:stCondLst>
                                  <p:childTnLst>
                                    <p:animScale>
                                      <p:cBhvr>
                                        <p:cTn id="23" dur="3250" fill="hold"/>
                                        <p:tgtEl>
                                          <p:spTgt spid="50"/>
                                        </p:tgtEl>
                                      </p:cBhvr>
                                      <p:by x="110000" y="110000"/>
                                    </p:animScale>
                                  </p:childTnLst>
                                </p:cTn>
                              </p:par>
                              <p:par>
                                <p:cTn id="24" presetID="8" presetClass="emph" presetSubtype="0" accel="47000" decel="41000" autoRev="1" fill="hold" nodeType="withEffect">
                                  <p:stCondLst>
                                    <p:cond delay="0"/>
                                  </p:stCondLst>
                                  <p:childTnLst>
                                    <p:animRot by="900000">
                                      <p:cBhvr>
                                        <p:cTn id="25" dur="3000" fill="hold"/>
                                        <p:tgtEl>
                                          <p:spTgt spid="46"/>
                                        </p:tgtEl>
                                        <p:attrNameLst>
                                          <p:attrName>r</p:attrName>
                                        </p:attrNameLst>
                                      </p:cBhvr>
                                    </p:animRot>
                                  </p:childTnLst>
                                </p:cTn>
                              </p:par>
                              <p:par>
                                <p:cTn id="26" presetID="6" presetClass="emph" presetSubtype="0" accel="43000" decel="45000" autoRev="1" fill="hold" nodeType="withEffect">
                                  <p:stCondLst>
                                    <p:cond delay="0"/>
                                  </p:stCondLst>
                                  <p:childTnLst>
                                    <p:animScale>
                                      <p:cBhvr>
                                        <p:cTn id="27" dur="3250" fill="hold"/>
                                        <p:tgtEl>
                                          <p:spTgt spid="46"/>
                                        </p:tgtEl>
                                      </p:cBhvr>
                                      <p:by x="110000" y="110000"/>
                                    </p:animScale>
                                  </p:childTnLst>
                                </p:cTn>
                              </p:par>
                              <p:par>
                                <p:cTn id="28" presetID="8" presetClass="emph" presetSubtype="0" accel="47000" decel="41000" autoRev="1" fill="hold" nodeType="withEffect">
                                  <p:stCondLst>
                                    <p:cond delay="0"/>
                                  </p:stCondLst>
                                  <p:childTnLst>
                                    <p:animRot by="900000">
                                      <p:cBhvr>
                                        <p:cTn id="29" dur="3000" fill="hold"/>
                                        <p:tgtEl>
                                          <p:spTgt spid="54"/>
                                        </p:tgtEl>
                                        <p:attrNameLst>
                                          <p:attrName>r</p:attrName>
                                        </p:attrNameLst>
                                      </p:cBhvr>
                                    </p:animRot>
                                  </p:childTnLst>
                                </p:cTn>
                              </p:par>
                              <p:par>
                                <p:cTn id="30" presetID="6" presetClass="emph" presetSubtype="0" accel="43000" decel="45000" autoRev="1" fill="hold" nodeType="withEffect">
                                  <p:stCondLst>
                                    <p:cond delay="0"/>
                                  </p:stCondLst>
                                  <p:childTnLst>
                                    <p:animScale>
                                      <p:cBhvr>
                                        <p:cTn id="31" dur="3250" fill="hold"/>
                                        <p:tgtEl>
                                          <p:spTgt spid="54"/>
                                        </p:tgtEl>
                                      </p:cBhvr>
                                      <p:by x="110000" y="110000"/>
                                    </p:animScale>
                                  </p:childTnLst>
                                </p:cTn>
                              </p:par>
                              <p:par>
                                <p:cTn id="32" presetID="2" presetClass="entr" presetSubtype="4" decel="45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6000" fill="hold"/>
                                        <p:tgtEl>
                                          <p:spTgt spid="5"/>
                                        </p:tgtEl>
                                        <p:attrNameLst>
                                          <p:attrName>ppt_x</p:attrName>
                                        </p:attrNameLst>
                                      </p:cBhvr>
                                      <p:tavLst>
                                        <p:tav tm="0">
                                          <p:val>
                                            <p:strVal val="#ppt_x"/>
                                          </p:val>
                                        </p:tav>
                                        <p:tav tm="100000">
                                          <p:val>
                                            <p:strVal val="#ppt_x"/>
                                          </p:val>
                                        </p:tav>
                                      </p:tavLst>
                                    </p:anim>
                                    <p:anim calcmode="lin" valueType="num">
                                      <p:cBhvr additive="base">
                                        <p:cTn id="35" dur="6000" fill="hold"/>
                                        <p:tgtEl>
                                          <p:spTgt spid="5"/>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6000" fill="hold"/>
                                        <p:tgtEl>
                                          <p:spTgt spid="5"/>
                                        </p:tgtEl>
                                        <p:attrNameLst>
                                          <p:attrName>ppt_w</p:attrName>
                                        </p:attrNameLst>
                                      </p:cBhvr>
                                      <p:tavLst>
                                        <p:tav tm="0">
                                          <p:val>
                                            <p:fltVal val="0"/>
                                          </p:val>
                                        </p:tav>
                                        <p:tav tm="100000">
                                          <p:val>
                                            <p:strVal val="#ppt_w"/>
                                          </p:val>
                                        </p:tav>
                                      </p:tavLst>
                                    </p:anim>
                                    <p:anim calcmode="lin" valueType="num">
                                      <p:cBhvr>
                                        <p:cTn id="39" dur="6000" fill="hold"/>
                                        <p:tgtEl>
                                          <p:spTgt spid="5"/>
                                        </p:tgtEl>
                                        <p:attrNameLst>
                                          <p:attrName>ppt_h</p:attrName>
                                        </p:attrNameLst>
                                      </p:cBhvr>
                                      <p:tavLst>
                                        <p:tav tm="0">
                                          <p:val>
                                            <p:fltVal val="0"/>
                                          </p:val>
                                        </p:tav>
                                        <p:tav tm="100000">
                                          <p:val>
                                            <p:strVal val="#ppt_h"/>
                                          </p:val>
                                        </p:tav>
                                      </p:tavLst>
                                    </p:anim>
                                    <p:animEffect transition="in" filter="fade">
                                      <p:cBhvr>
                                        <p:cTn id="40" dur="6000"/>
                                        <p:tgtEl>
                                          <p:spTgt spid="5"/>
                                        </p:tgtEl>
                                      </p:cBhvr>
                                    </p:animEffect>
                                  </p:childTnLst>
                                </p:cTn>
                              </p:par>
                              <p:par>
                                <p:cTn id="41" presetID="8" presetClass="emph" presetSubtype="0" accel="47000" decel="41000" autoRev="1" fill="hold" nodeType="withEffect">
                                  <p:stCondLst>
                                    <p:cond delay="0"/>
                                  </p:stCondLst>
                                  <p:childTnLst>
                                    <p:animRot by="900000">
                                      <p:cBhvr>
                                        <p:cTn id="42" dur="4850" fill="hold"/>
                                        <p:tgtEl>
                                          <p:spTgt spid="5"/>
                                        </p:tgtEl>
                                        <p:attrNameLst>
                                          <p:attrName>r</p:attrName>
                                        </p:attrNameLst>
                                      </p:cBhvr>
                                    </p:animRot>
                                  </p:childTnLst>
                                </p:cTn>
                              </p:par>
                              <p:par>
                                <p:cTn id="43" presetID="6" presetClass="emph" presetSubtype="0" accel="43000" decel="45000" autoRev="1" fill="hold" nodeType="withEffect">
                                  <p:stCondLst>
                                    <p:cond delay="0"/>
                                  </p:stCondLst>
                                  <p:childTnLst>
                                    <p:animScale>
                                      <p:cBhvr>
                                        <p:cTn id="44" dur="5550" fill="hold"/>
                                        <p:tgtEl>
                                          <p:spTgt spid="5"/>
                                        </p:tgtEl>
                                      </p:cBhvr>
                                      <p:by x="120000" y="120000"/>
                                    </p:animScale>
                                  </p:childTnLst>
                                </p:cTn>
                              </p:par>
                              <p:par>
                                <p:cTn id="45" presetID="2" presetClass="entr" presetSubtype="4" decel="45000" fill="hold" nodeType="withEffect">
                                  <p:stCondLst>
                                    <p:cond delay="87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6000" fill="hold"/>
                                        <p:tgtEl>
                                          <p:spTgt spid="11"/>
                                        </p:tgtEl>
                                        <p:attrNameLst>
                                          <p:attrName>ppt_x</p:attrName>
                                        </p:attrNameLst>
                                      </p:cBhvr>
                                      <p:tavLst>
                                        <p:tav tm="0">
                                          <p:val>
                                            <p:strVal val="#ppt_x"/>
                                          </p:val>
                                        </p:tav>
                                        <p:tav tm="100000">
                                          <p:val>
                                            <p:strVal val="#ppt_x"/>
                                          </p:val>
                                        </p:tav>
                                      </p:tavLst>
                                    </p:anim>
                                    <p:anim calcmode="lin" valueType="num">
                                      <p:cBhvr additive="base">
                                        <p:cTn id="48" dur="6000" fill="hold"/>
                                        <p:tgtEl>
                                          <p:spTgt spid="11"/>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8700"/>
                                  </p:stCondLst>
                                  <p:childTnLst>
                                    <p:set>
                                      <p:cBhvr>
                                        <p:cTn id="50" dur="1" fill="hold">
                                          <p:stCondLst>
                                            <p:cond delay="0"/>
                                          </p:stCondLst>
                                        </p:cTn>
                                        <p:tgtEl>
                                          <p:spTgt spid="11"/>
                                        </p:tgtEl>
                                        <p:attrNameLst>
                                          <p:attrName>style.visibility</p:attrName>
                                        </p:attrNameLst>
                                      </p:cBhvr>
                                      <p:to>
                                        <p:strVal val="visible"/>
                                      </p:to>
                                    </p:set>
                                    <p:anim calcmode="lin" valueType="num">
                                      <p:cBhvr>
                                        <p:cTn id="51" dur="6000" fill="hold"/>
                                        <p:tgtEl>
                                          <p:spTgt spid="11"/>
                                        </p:tgtEl>
                                        <p:attrNameLst>
                                          <p:attrName>ppt_w</p:attrName>
                                        </p:attrNameLst>
                                      </p:cBhvr>
                                      <p:tavLst>
                                        <p:tav tm="0">
                                          <p:val>
                                            <p:fltVal val="0"/>
                                          </p:val>
                                        </p:tav>
                                        <p:tav tm="100000">
                                          <p:val>
                                            <p:strVal val="#ppt_w"/>
                                          </p:val>
                                        </p:tav>
                                      </p:tavLst>
                                    </p:anim>
                                    <p:anim calcmode="lin" valueType="num">
                                      <p:cBhvr>
                                        <p:cTn id="52" dur="6000" fill="hold"/>
                                        <p:tgtEl>
                                          <p:spTgt spid="11"/>
                                        </p:tgtEl>
                                        <p:attrNameLst>
                                          <p:attrName>ppt_h</p:attrName>
                                        </p:attrNameLst>
                                      </p:cBhvr>
                                      <p:tavLst>
                                        <p:tav tm="0">
                                          <p:val>
                                            <p:fltVal val="0"/>
                                          </p:val>
                                        </p:tav>
                                        <p:tav tm="100000">
                                          <p:val>
                                            <p:strVal val="#ppt_h"/>
                                          </p:val>
                                        </p:tav>
                                      </p:tavLst>
                                    </p:anim>
                                    <p:animEffect transition="in" filter="fade">
                                      <p:cBhvr>
                                        <p:cTn id="53" dur="6000"/>
                                        <p:tgtEl>
                                          <p:spTgt spid="11"/>
                                        </p:tgtEl>
                                      </p:cBhvr>
                                    </p:animEffect>
                                  </p:childTnLst>
                                </p:cTn>
                              </p:par>
                              <p:par>
                                <p:cTn id="54" presetID="8" presetClass="emph" presetSubtype="0" accel="47000" decel="41000" autoRev="1" fill="hold" nodeType="withEffect">
                                  <p:stCondLst>
                                    <p:cond delay="8700"/>
                                  </p:stCondLst>
                                  <p:childTnLst>
                                    <p:animRot by="900000">
                                      <p:cBhvr>
                                        <p:cTn id="55" dur="4850" fill="hold"/>
                                        <p:tgtEl>
                                          <p:spTgt spid="11"/>
                                        </p:tgtEl>
                                        <p:attrNameLst>
                                          <p:attrName>r</p:attrName>
                                        </p:attrNameLst>
                                      </p:cBhvr>
                                    </p:animRot>
                                  </p:childTnLst>
                                </p:cTn>
                              </p:par>
                              <p:par>
                                <p:cTn id="56" presetID="6" presetClass="emph" presetSubtype="0" accel="43000" decel="45000" autoRev="1" fill="hold" nodeType="withEffect">
                                  <p:stCondLst>
                                    <p:cond delay="8700"/>
                                  </p:stCondLst>
                                  <p:childTnLst>
                                    <p:animScale>
                                      <p:cBhvr>
                                        <p:cTn id="57" dur="5550" fill="hold"/>
                                        <p:tgtEl>
                                          <p:spTgt spid="11"/>
                                        </p:tgtEl>
                                      </p:cBhvr>
                                      <p:by x="120000" y="120000"/>
                                    </p:animScale>
                                  </p:childTnLst>
                                </p:cTn>
                              </p:par>
                              <p:par>
                                <p:cTn id="58" presetID="2" presetClass="entr" presetSubtype="4" decel="45000" fill="hold" nodeType="withEffect">
                                  <p:stCondLst>
                                    <p:cond delay="174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6000" fill="hold"/>
                                        <p:tgtEl>
                                          <p:spTgt spid="14"/>
                                        </p:tgtEl>
                                        <p:attrNameLst>
                                          <p:attrName>ppt_x</p:attrName>
                                        </p:attrNameLst>
                                      </p:cBhvr>
                                      <p:tavLst>
                                        <p:tav tm="0">
                                          <p:val>
                                            <p:strVal val="#ppt_x"/>
                                          </p:val>
                                        </p:tav>
                                        <p:tav tm="100000">
                                          <p:val>
                                            <p:strVal val="#ppt_x"/>
                                          </p:val>
                                        </p:tav>
                                      </p:tavLst>
                                    </p:anim>
                                    <p:anim calcmode="lin" valueType="num">
                                      <p:cBhvr additive="base">
                                        <p:cTn id="61" dur="6000" fill="hold"/>
                                        <p:tgtEl>
                                          <p:spTgt spid="14"/>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174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6000" fill="hold"/>
                                        <p:tgtEl>
                                          <p:spTgt spid="14"/>
                                        </p:tgtEl>
                                        <p:attrNameLst>
                                          <p:attrName>ppt_w</p:attrName>
                                        </p:attrNameLst>
                                      </p:cBhvr>
                                      <p:tavLst>
                                        <p:tav tm="0">
                                          <p:val>
                                            <p:fltVal val="0"/>
                                          </p:val>
                                        </p:tav>
                                        <p:tav tm="100000">
                                          <p:val>
                                            <p:strVal val="#ppt_w"/>
                                          </p:val>
                                        </p:tav>
                                      </p:tavLst>
                                    </p:anim>
                                    <p:anim calcmode="lin" valueType="num">
                                      <p:cBhvr>
                                        <p:cTn id="65" dur="6000" fill="hold"/>
                                        <p:tgtEl>
                                          <p:spTgt spid="14"/>
                                        </p:tgtEl>
                                        <p:attrNameLst>
                                          <p:attrName>ppt_h</p:attrName>
                                        </p:attrNameLst>
                                      </p:cBhvr>
                                      <p:tavLst>
                                        <p:tav tm="0">
                                          <p:val>
                                            <p:fltVal val="0"/>
                                          </p:val>
                                        </p:tav>
                                        <p:tav tm="100000">
                                          <p:val>
                                            <p:strVal val="#ppt_h"/>
                                          </p:val>
                                        </p:tav>
                                      </p:tavLst>
                                    </p:anim>
                                    <p:animEffect transition="in" filter="fade">
                                      <p:cBhvr>
                                        <p:cTn id="66" dur="6000"/>
                                        <p:tgtEl>
                                          <p:spTgt spid="14"/>
                                        </p:tgtEl>
                                      </p:cBhvr>
                                    </p:animEffect>
                                  </p:childTnLst>
                                </p:cTn>
                              </p:par>
                              <p:par>
                                <p:cTn id="67" presetID="8" presetClass="emph" presetSubtype="0" accel="47000" decel="41000" autoRev="1" fill="hold" nodeType="withEffect">
                                  <p:stCondLst>
                                    <p:cond delay="17400"/>
                                  </p:stCondLst>
                                  <p:childTnLst>
                                    <p:animRot by="900000">
                                      <p:cBhvr>
                                        <p:cTn id="68" dur="4850" fill="hold"/>
                                        <p:tgtEl>
                                          <p:spTgt spid="14"/>
                                        </p:tgtEl>
                                        <p:attrNameLst>
                                          <p:attrName>r</p:attrName>
                                        </p:attrNameLst>
                                      </p:cBhvr>
                                    </p:animRot>
                                  </p:childTnLst>
                                </p:cTn>
                              </p:par>
                              <p:par>
                                <p:cTn id="69" presetID="6" presetClass="emph" presetSubtype="0" accel="43000" decel="45000" autoRev="1" fill="hold" nodeType="withEffect">
                                  <p:stCondLst>
                                    <p:cond delay="17400"/>
                                  </p:stCondLst>
                                  <p:childTnLst>
                                    <p:animScale>
                                      <p:cBhvr>
                                        <p:cTn id="70" dur="5550" fill="hold"/>
                                        <p:tgtEl>
                                          <p:spTgt spid="14"/>
                                        </p:tgtEl>
                                      </p:cBhvr>
                                      <p:by x="120000" y="120000"/>
                                    </p:animScale>
                                  </p:childTnLst>
                                </p:cTn>
                              </p:par>
                              <p:par>
                                <p:cTn id="71" presetID="2" presetClass="entr" presetSubtype="4" decel="45000" fill="hold" nodeType="withEffect">
                                  <p:stCondLst>
                                    <p:cond delay="2620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6000" fill="hold"/>
                                        <p:tgtEl>
                                          <p:spTgt spid="26"/>
                                        </p:tgtEl>
                                        <p:attrNameLst>
                                          <p:attrName>ppt_x</p:attrName>
                                        </p:attrNameLst>
                                      </p:cBhvr>
                                      <p:tavLst>
                                        <p:tav tm="0">
                                          <p:val>
                                            <p:strVal val="#ppt_x"/>
                                          </p:val>
                                        </p:tav>
                                        <p:tav tm="100000">
                                          <p:val>
                                            <p:strVal val="#ppt_x"/>
                                          </p:val>
                                        </p:tav>
                                      </p:tavLst>
                                    </p:anim>
                                    <p:anim calcmode="lin" valueType="num">
                                      <p:cBhvr additive="base">
                                        <p:cTn id="74" dur="6000" fill="hold"/>
                                        <p:tgtEl>
                                          <p:spTgt spid="26"/>
                                        </p:tgtEl>
                                        <p:attrNameLst>
                                          <p:attrName>ppt_y</p:attrName>
                                        </p:attrNameLst>
                                      </p:cBhvr>
                                      <p:tavLst>
                                        <p:tav tm="0">
                                          <p:val>
                                            <p:strVal val="1+#ppt_h/2"/>
                                          </p:val>
                                        </p:tav>
                                        <p:tav tm="100000">
                                          <p:val>
                                            <p:strVal val="#ppt_y"/>
                                          </p:val>
                                        </p:tav>
                                      </p:tavLst>
                                    </p:anim>
                                  </p:childTnLst>
                                </p:cTn>
                              </p:par>
                              <p:par>
                                <p:cTn id="75" presetID="53" presetClass="entr" presetSubtype="16" fill="hold" nodeType="withEffect">
                                  <p:stCondLst>
                                    <p:cond delay="26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6000" fill="hold"/>
                                        <p:tgtEl>
                                          <p:spTgt spid="26"/>
                                        </p:tgtEl>
                                        <p:attrNameLst>
                                          <p:attrName>ppt_w</p:attrName>
                                        </p:attrNameLst>
                                      </p:cBhvr>
                                      <p:tavLst>
                                        <p:tav tm="0">
                                          <p:val>
                                            <p:fltVal val="0"/>
                                          </p:val>
                                        </p:tav>
                                        <p:tav tm="100000">
                                          <p:val>
                                            <p:strVal val="#ppt_w"/>
                                          </p:val>
                                        </p:tav>
                                      </p:tavLst>
                                    </p:anim>
                                    <p:anim calcmode="lin" valueType="num">
                                      <p:cBhvr>
                                        <p:cTn id="78" dur="6000" fill="hold"/>
                                        <p:tgtEl>
                                          <p:spTgt spid="26"/>
                                        </p:tgtEl>
                                        <p:attrNameLst>
                                          <p:attrName>ppt_h</p:attrName>
                                        </p:attrNameLst>
                                      </p:cBhvr>
                                      <p:tavLst>
                                        <p:tav tm="0">
                                          <p:val>
                                            <p:fltVal val="0"/>
                                          </p:val>
                                        </p:tav>
                                        <p:tav tm="100000">
                                          <p:val>
                                            <p:strVal val="#ppt_h"/>
                                          </p:val>
                                        </p:tav>
                                      </p:tavLst>
                                    </p:anim>
                                    <p:animEffect transition="in" filter="fade">
                                      <p:cBhvr>
                                        <p:cTn id="79" dur="6000"/>
                                        <p:tgtEl>
                                          <p:spTgt spid="26"/>
                                        </p:tgtEl>
                                      </p:cBhvr>
                                    </p:animEffect>
                                  </p:childTnLst>
                                </p:cTn>
                              </p:par>
                              <p:par>
                                <p:cTn id="80" presetID="8" presetClass="emph" presetSubtype="0" accel="47000" decel="41000" autoRev="1" fill="hold" nodeType="withEffect">
                                  <p:stCondLst>
                                    <p:cond delay="26200"/>
                                  </p:stCondLst>
                                  <p:childTnLst>
                                    <p:animRot by="900000">
                                      <p:cBhvr>
                                        <p:cTn id="81" dur="4850" fill="hold"/>
                                        <p:tgtEl>
                                          <p:spTgt spid="26"/>
                                        </p:tgtEl>
                                        <p:attrNameLst>
                                          <p:attrName>r</p:attrName>
                                        </p:attrNameLst>
                                      </p:cBhvr>
                                    </p:animRot>
                                  </p:childTnLst>
                                </p:cTn>
                              </p:par>
                              <p:par>
                                <p:cTn id="82" presetID="6" presetClass="emph" presetSubtype="0" accel="43000" decel="45000" autoRev="1" fill="hold" nodeType="withEffect">
                                  <p:stCondLst>
                                    <p:cond delay="26200"/>
                                  </p:stCondLst>
                                  <p:childTnLst>
                                    <p:animScale>
                                      <p:cBhvr>
                                        <p:cTn id="83" dur="5550" fill="hold"/>
                                        <p:tgtEl>
                                          <p:spTgt spid="26"/>
                                        </p:tgtEl>
                                      </p:cBhvr>
                                      <p:by x="120000" y="120000"/>
                                    </p:animScale>
                                  </p:childTnLst>
                                </p:cTn>
                              </p:par>
                              <p:par>
                                <p:cTn id="84" presetID="2" presetClass="entr" presetSubtype="4" decel="45000" fill="hold" nodeType="withEffect">
                                  <p:stCondLst>
                                    <p:cond delay="34800"/>
                                  </p:stCondLst>
                                  <p:childTnLst>
                                    <p:set>
                                      <p:cBhvr>
                                        <p:cTn id="85" dur="1" fill="hold">
                                          <p:stCondLst>
                                            <p:cond delay="0"/>
                                          </p:stCondLst>
                                        </p:cTn>
                                        <p:tgtEl>
                                          <p:spTgt spid="56"/>
                                        </p:tgtEl>
                                        <p:attrNameLst>
                                          <p:attrName>style.visibility</p:attrName>
                                        </p:attrNameLst>
                                      </p:cBhvr>
                                      <p:to>
                                        <p:strVal val="visible"/>
                                      </p:to>
                                    </p:set>
                                    <p:anim calcmode="lin" valueType="num">
                                      <p:cBhvr additive="base">
                                        <p:cTn id="86" dur="6000" fill="hold"/>
                                        <p:tgtEl>
                                          <p:spTgt spid="56"/>
                                        </p:tgtEl>
                                        <p:attrNameLst>
                                          <p:attrName>ppt_x</p:attrName>
                                        </p:attrNameLst>
                                      </p:cBhvr>
                                      <p:tavLst>
                                        <p:tav tm="0">
                                          <p:val>
                                            <p:strVal val="#ppt_x"/>
                                          </p:val>
                                        </p:tav>
                                        <p:tav tm="100000">
                                          <p:val>
                                            <p:strVal val="#ppt_x"/>
                                          </p:val>
                                        </p:tav>
                                      </p:tavLst>
                                    </p:anim>
                                    <p:anim calcmode="lin" valueType="num">
                                      <p:cBhvr additive="base">
                                        <p:cTn id="87" dur="6000" fill="hold"/>
                                        <p:tgtEl>
                                          <p:spTgt spid="56"/>
                                        </p:tgtEl>
                                        <p:attrNameLst>
                                          <p:attrName>ppt_y</p:attrName>
                                        </p:attrNameLst>
                                      </p:cBhvr>
                                      <p:tavLst>
                                        <p:tav tm="0">
                                          <p:val>
                                            <p:strVal val="1+#ppt_h/2"/>
                                          </p:val>
                                        </p:tav>
                                        <p:tav tm="100000">
                                          <p:val>
                                            <p:strVal val="#ppt_y"/>
                                          </p:val>
                                        </p:tav>
                                      </p:tavLst>
                                    </p:anim>
                                  </p:childTnLst>
                                </p:cTn>
                              </p:par>
                              <p:par>
                                <p:cTn id="88" presetID="53" presetClass="entr" presetSubtype="16" fill="hold" nodeType="withEffect">
                                  <p:stCondLst>
                                    <p:cond delay="34800"/>
                                  </p:stCondLst>
                                  <p:childTnLst>
                                    <p:set>
                                      <p:cBhvr>
                                        <p:cTn id="89" dur="1" fill="hold">
                                          <p:stCondLst>
                                            <p:cond delay="0"/>
                                          </p:stCondLst>
                                        </p:cTn>
                                        <p:tgtEl>
                                          <p:spTgt spid="56"/>
                                        </p:tgtEl>
                                        <p:attrNameLst>
                                          <p:attrName>style.visibility</p:attrName>
                                        </p:attrNameLst>
                                      </p:cBhvr>
                                      <p:to>
                                        <p:strVal val="visible"/>
                                      </p:to>
                                    </p:set>
                                    <p:anim calcmode="lin" valueType="num">
                                      <p:cBhvr>
                                        <p:cTn id="90" dur="6000" fill="hold"/>
                                        <p:tgtEl>
                                          <p:spTgt spid="56"/>
                                        </p:tgtEl>
                                        <p:attrNameLst>
                                          <p:attrName>ppt_w</p:attrName>
                                        </p:attrNameLst>
                                      </p:cBhvr>
                                      <p:tavLst>
                                        <p:tav tm="0">
                                          <p:val>
                                            <p:fltVal val="0"/>
                                          </p:val>
                                        </p:tav>
                                        <p:tav tm="100000">
                                          <p:val>
                                            <p:strVal val="#ppt_w"/>
                                          </p:val>
                                        </p:tav>
                                      </p:tavLst>
                                    </p:anim>
                                    <p:anim calcmode="lin" valueType="num">
                                      <p:cBhvr>
                                        <p:cTn id="91" dur="6000" fill="hold"/>
                                        <p:tgtEl>
                                          <p:spTgt spid="56"/>
                                        </p:tgtEl>
                                        <p:attrNameLst>
                                          <p:attrName>ppt_h</p:attrName>
                                        </p:attrNameLst>
                                      </p:cBhvr>
                                      <p:tavLst>
                                        <p:tav tm="0">
                                          <p:val>
                                            <p:fltVal val="0"/>
                                          </p:val>
                                        </p:tav>
                                        <p:tav tm="100000">
                                          <p:val>
                                            <p:strVal val="#ppt_h"/>
                                          </p:val>
                                        </p:tav>
                                      </p:tavLst>
                                    </p:anim>
                                    <p:animEffect transition="in" filter="fade">
                                      <p:cBhvr>
                                        <p:cTn id="92" dur="6000"/>
                                        <p:tgtEl>
                                          <p:spTgt spid="56"/>
                                        </p:tgtEl>
                                      </p:cBhvr>
                                    </p:animEffect>
                                  </p:childTnLst>
                                </p:cTn>
                              </p:par>
                              <p:par>
                                <p:cTn id="93" presetID="8" presetClass="emph" presetSubtype="0" accel="47000" decel="41000" autoRev="1" fill="hold" nodeType="withEffect">
                                  <p:stCondLst>
                                    <p:cond delay="34800"/>
                                  </p:stCondLst>
                                  <p:childTnLst>
                                    <p:animRot by="900000">
                                      <p:cBhvr>
                                        <p:cTn id="94" dur="4850" fill="hold"/>
                                        <p:tgtEl>
                                          <p:spTgt spid="56"/>
                                        </p:tgtEl>
                                        <p:attrNameLst>
                                          <p:attrName>r</p:attrName>
                                        </p:attrNameLst>
                                      </p:cBhvr>
                                    </p:animRot>
                                  </p:childTnLst>
                                </p:cTn>
                              </p:par>
                              <p:par>
                                <p:cTn id="95" presetID="6" presetClass="emph" presetSubtype="0" accel="43000" decel="45000" autoRev="1" fill="hold" nodeType="withEffect">
                                  <p:stCondLst>
                                    <p:cond delay="34800"/>
                                  </p:stCondLst>
                                  <p:childTnLst>
                                    <p:animScale>
                                      <p:cBhvr>
                                        <p:cTn id="96" dur="5550" fill="hold"/>
                                        <p:tgtEl>
                                          <p:spTgt spid="56"/>
                                        </p:tgtEl>
                                      </p:cBhvr>
                                      <p:by x="120000" y="120000"/>
                                    </p:animScale>
                                  </p:childTnLst>
                                </p:cTn>
                              </p:par>
                              <p:par>
                                <p:cTn id="97" presetID="1" presetClass="mediacall" presetSubtype="0" fill="hold" nodeType="withEffect">
                                  <p:stCondLst>
                                    <p:cond delay="0"/>
                                  </p:stCondLst>
                                  <p:childTnLst>
                                    <p:cmd type="call" cmd="playFrom(0.0)">
                                      <p:cBhvr>
                                        <p:cTn id="98"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9"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1">
            <a:hlinkClick r:id="" action="ppaction://media"/>
            <a:extLst>
              <a:ext uri="{FF2B5EF4-FFF2-40B4-BE49-F238E27FC236}">
                <a16:creationId xmlns:a16="http://schemas.microsoft.com/office/drawing/2014/main" id="{F11B9B51-A890-1C42-8609-3B4E93330C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02014A6-42BD-99BA-FFFE-9CB7DE444774}"/>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5E0D3867-C20B-A638-A7B4-CDFB66D0F849}"/>
              </a:ext>
            </a:extLst>
          </p:cNvPr>
          <p:cNvGrpSpPr/>
          <p:nvPr/>
        </p:nvGrpSpPr>
        <p:grpSpPr>
          <a:xfrm flipV="1">
            <a:off x="-1855028" y="408209"/>
            <a:ext cx="15264750" cy="3958760"/>
            <a:chOff x="-1536374" y="2942381"/>
            <a:chExt cx="15264750" cy="5481970"/>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38" name="Freeform 42">
              <a:extLst>
                <a:ext uri="{FF2B5EF4-FFF2-40B4-BE49-F238E27FC236}">
                  <a16:creationId xmlns:a16="http://schemas.microsoft.com/office/drawing/2014/main" id="{4FE182A6-E426-2F88-A947-1B9767DE37E5}"/>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9" name="Freeform 40">
              <a:extLst>
                <a:ext uri="{FF2B5EF4-FFF2-40B4-BE49-F238E27FC236}">
                  <a16:creationId xmlns:a16="http://schemas.microsoft.com/office/drawing/2014/main" id="{1C009DC9-F4FA-938C-F7C9-8F18880853D2}"/>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3799F51A-463C-2403-F857-8028411EDA13}"/>
                </a:ext>
              </a:extLst>
            </p:cNvPr>
            <p:cNvSpPr/>
            <p:nvPr/>
          </p:nvSpPr>
          <p:spPr>
            <a:xfrm rot="21075769" flipV="1">
              <a:off x="-1536374" y="2942381"/>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77C4684A-18CD-2E5F-48A0-5C72A3694CCA}"/>
              </a:ext>
            </a:extLst>
          </p:cNvPr>
          <p:cNvSpPr txBox="1"/>
          <p:nvPr/>
        </p:nvSpPr>
        <p:spPr>
          <a:xfrm>
            <a:off x="3016369" y="232926"/>
            <a:ext cx="6285297" cy="742258"/>
          </a:xfrm>
          <a:prstGeom prst="rect">
            <a:avLst/>
          </a:prstGeom>
          <a:noFill/>
        </p:spPr>
        <p:txBody>
          <a:bodyPr wrap="square" rtlCol="0" anchor="ctr" anchorCtr="0">
            <a:normAutofit fontScale="92500" lnSpcReduction="20000"/>
          </a:bodyPr>
          <a:lstStyle>
            <a:defPPr>
              <a:defRPr lang="en-US"/>
            </a:defPPr>
            <a:lvl1pPr algn="ctr">
              <a:defRPr sz="5400">
                <a:solidFill>
                  <a:schemeClr val="accent5">
                    <a:lumMod val="50000"/>
                  </a:schemeClr>
                </a:solidFill>
                <a:effectLst>
                  <a:glow rad="101600">
                    <a:schemeClr val="bg1">
                      <a:alpha val="60000"/>
                    </a:schemeClr>
                  </a:glow>
                </a:effectLst>
                <a:latin typeface="Script MT Bold" panose="03040602040607080904" pitchFamily="66" charset="0"/>
              </a:defRPr>
            </a:lvl1pPr>
          </a:lstStyle>
          <a:p>
            <a:r>
              <a:rPr lang="en-US" dirty="0"/>
              <a:t>Seven Picture Memories</a:t>
            </a:r>
          </a:p>
        </p:txBody>
      </p:sp>
      <p:sp>
        <p:nvSpPr>
          <p:cNvPr id="47" name="Frame 46">
            <a:extLst>
              <a:ext uri="{FF2B5EF4-FFF2-40B4-BE49-F238E27FC236}">
                <a16:creationId xmlns:a16="http://schemas.microsoft.com/office/drawing/2014/main" id="{701B762B-D465-F36B-7A19-C625C06E9949}"/>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0" name="Picture 49">
            <a:extLst>
              <a:ext uri="{FF2B5EF4-FFF2-40B4-BE49-F238E27FC236}">
                <a16:creationId xmlns:a16="http://schemas.microsoft.com/office/drawing/2014/main" id="{EB10DA5C-D2B5-6A10-797B-E0CD5C28462B}"/>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1729098" y="4369901"/>
            <a:ext cx="3754372" cy="3772320"/>
          </a:xfrm>
          <a:prstGeom prst="rect">
            <a:avLst/>
          </a:prstGeom>
          <a:effectLst>
            <a:outerShdw blurRad="88900" dist="152400" dir="8100000" algn="tr" rotWithShape="0">
              <a:prstClr val="black">
                <a:alpha val="40000"/>
              </a:prstClr>
            </a:outerShdw>
          </a:effectLst>
        </p:spPr>
      </p:pic>
      <p:pic>
        <p:nvPicPr>
          <p:cNvPr id="56" name="Picture Placeholder 23" descr="Woman standing on a beach">
            <a:extLst>
              <a:ext uri="{FF2B5EF4-FFF2-40B4-BE49-F238E27FC236}">
                <a16:creationId xmlns:a16="http://schemas.microsoft.com/office/drawing/2014/main" id="{E93A4A76-8C09-B47E-630B-270459B986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23051" y="1745147"/>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5" name="Picture Placeholder 23" descr="Basketball player dribbling ball on court">
            <a:extLst>
              <a:ext uri="{FF2B5EF4-FFF2-40B4-BE49-F238E27FC236}">
                <a16:creationId xmlns:a16="http://schemas.microsoft.com/office/drawing/2014/main" id="{2569A031-53E4-4BB6-2150-48AD929E2C8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2023" y="1745147"/>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14" name="Picture Placeholder 23" descr="Man with cane">
            <a:extLst>
              <a:ext uri="{FF2B5EF4-FFF2-40B4-BE49-F238E27FC236}">
                <a16:creationId xmlns:a16="http://schemas.microsoft.com/office/drawing/2014/main" id="{188AABE8-F940-1EE0-7207-2727B7075E9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53806" y="1641351"/>
            <a:ext cx="2650120" cy="2651760"/>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26" name="Picture Placeholder 23" descr="Lesbian couple wrapped in Pride flag">
            <a:extLst>
              <a:ext uri="{FF2B5EF4-FFF2-40B4-BE49-F238E27FC236}">
                <a16:creationId xmlns:a16="http://schemas.microsoft.com/office/drawing/2014/main" id="{F1FC7BD5-EF4C-5B19-8631-2C9E6823DB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134121" y="1687071"/>
            <a:ext cx="2558736" cy="2560320"/>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11" name="Picture Placeholder 23" descr="Happy woman in rain">
            <a:extLst>
              <a:ext uri="{FF2B5EF4-FFF2-40B4-BE49-F238E27FC236}">
                <a16:creationId xmlns:a16="http://schemas.microsoft.com/office/drawing/2014/main" id="{E9938863-2850-F28E-DBDF-4D9EC142B70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4875" y="1687071"/>
            <a:ext cx="2558736" cy="2560320"/>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2" name="Picture Placeholder 23" descr="Rear view of golf swing against sunset background">
            <a:extLst>
              <a:ext uri="{FF2B5EF4-FFF2-40B4-BE49-F238E27FC236}">
                <a16:creationId xmlns:a16="http://schemas.microsoft.com/office/drawing/2014/main" id="{4B784A9E-CDCB-7611-1852-ED43163B1B0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668355" y="3699508"/>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3" name="Picture Placeholder 23" descr="Father holding basketball with son">
            <a:extLst>
              <a:ext uri="{FF2B5EF4-FFF2-40B4-BE49-F238E27FC236}">
                <a16:creationId xmlns:a16="http://schemas.microsoft.com/office/drawing/2014/main" id="{37B55E69-8E24-92E8-86EC-230BA384298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003877" y="3706806"/>
            <a:ext cx="2442657" cy="2444169"/>
          </a:xfrm>
          <a:prstGeom prst="ellipse">
            <a:avLst/>
          </a:prstGeom>
          <a:blipFill>
            <a:blip r:embed="rId8">
              <a:extLst>
                <a:ext uri="{28A0092B-C50C-407E-A947-70E740481C1C}">
                  <a14:useLocalDpi xmlns:a14="http://schemas.microsoft.com/office/drawing/2010/main" val="0"/>
                </a:ext>
              </a:extLst>
            </a:blip>
            <a:srcRect/>
            <a:stretch>
              <a:fillRect/>
            </a:stretch>
          </a:blipFill>
          <a:ln w="22225" cap="flat" cmpd="sng" algn="ctr">
            <a:gradFill>
              <a:gsLst>
                <a:gs pos="0">
                  <a:schemeClr val="accent1">
                    <a:lumMod val="5000"/>
                    <a:lumOff val="95000"/>
                  </a:schemeClr>
                </a:gs>
                <a:gs pos="100000">
                  <a:schemeClr val="accent1">
                    <a:lumMod val="30000"/>
                    <a:lumOff val="70000"/>
                  </a:schemeClr>
                </a:gs>
              </a:gsLst>
              <a:lin ang="15600000" scaled="0"/>
            </a:gradFill>
            <a:prstDash val="solid"/>
            <a:miter lim="800000"/>
          </a:ln>
          <a:effectLst>
            <a:outerShdw blurRad="228600" sx="102000" sy="102000" algn="ctr" rotWithShape="0">
              <a:schemeClr val="bg1">
                <a:alpha val="50000"/>
              </a:schemeClr>
            </a:outerShdw>
          </a:effectLst>
        </p:spPr>
      </p:pic>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9401750" y="3593935"/>
            <a:ext cx="4786614" cy="4809496"/>
          </a:xfrm>
          <a:prstGeom prst="rect">
            <a:avLst/>
          </a:prstGeom>
          <a:effectLst>
            <a:outerShdw blurRad="88900" dist="152400" dir="8100000" algn="tr" rotWithShape="0">
              <a:prstClr val="black">
                <a:alpha val="40000"/>
              </a:prstClr>
            </a:outerShdw>
          </a:effectLst>
        </p:spPr>
      </p:pic>
      <p:pic>
        <p:nvPicPr>
          <p:cNvPr id="33" name="Picture 32">
            <a:extLst>
              <a:ext uri="{FF2B5EF4-FFF2-40B4-BE49-F238E27FC236}">
                <a16:creationId xmlns:a16="http://schemas.microsoft.com/office/drawing/2014/main" id="{0BFD96B7-0DA2-88E1-7797-D46EB02B415F}"/>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8562789" y="5822177"/>
            <a:ext cx="2442656" cy="2454333"/>
          </a:xfrm>
          <a:prstGeom prst="rect">
            <a:avLst/>
          </a:prstGeom>
          <a:effectLst>
            <a:outerShdw blurRad="88900" dist="152400" dir="8100000" algn="tr" rotWithShape="0">
              <a:prstClr val="black">
                <a:alpha val="40000"/>
              </a:prstClr>
            </a:outerShdw>
          </a:effectLst>
        </p:spPr>
      </p:pic>
      <p:pic>
        <p:nvPicPr>
          <p:cNvPr id="29" name="Picture 28">
            <a:extLst>
              <a:ext uri="{FF2B5EF4-FFF2-40B4-BE49-F238E27FC236}">
                <a16:creationId xmlns:a16="http://schemas.microsoft.com/office/drawing/2014/main" id="{830433D0-BAE7-40BA-BFEB-A3381302CFCD}"/>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1005485" y="-1479149"/>
            <a:ext cx="3741880" cy="3759768"/>
          </a:xfrm>
          <a:prstGeom prst="rect">
            <a:avLst/>
          </a:prstGeom>
          <a:effectLst>
            <a:outerShdw blurRad="88900" dist="152400" dir="8100000" algn="tr" rotWithShape="0">
              <a:prstClr val="black">
                <a:alpha val="40000"/>
              </a:prstClr>
            </a:outerShdw>
          </a:effectLst>
        </p:spPr>
      </p:pic>
      <p:pic>
        <p:nvPicPr>
          <p:cNvPr id="46" name="Picture 45">
            <a:extLst>
              <a:ext uri="{FF2B5EF4-FFF2-40B4-BE49-F238E27FC236}">
                <a16:creationId xmlns:a16="http://schemas.microsoft.com/office/drawing/2014/main" id="{E73959E6-0DAC-07AD-F0B5-2C1EA7014EA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811296" y="-1465229"/>
            <a:ext cx="2442656" cy="2454333"/>
          </a:xfrm>
          <a:prstGeom prst="rect">
            <a:avLst/>
          </a:prstGeom>
          <a:effectLst>
            <a:outerShdw blurRad="88900" dist="152400" dir="8100000" algn="tr" rotWithShape="0">
              <a:prstClr val="black">
                <a:alpha val="40000"/>
              </a:prstClr>
            </a:outerShdw>
          </a:effectLst>
        </p:spPr>
      </p:pic>
      <p:cxnSp>
        <p:nvCxnSpPr>
          <p:cNvPr id="15" name="Straight Connector 14">
            <a:extLst>
              <a:ext uri="{FF2B5EF4-FFF2-40B4-BE49-F238E27FC236}">
                <a16:creationId xmlns:a16="http://schemas.microsoft.com/office/drawing/2014/main" id="{355C1EB7-273F-7540-9B6C-AB83C0B2E2F5}"/>
              </a:ext>
            </a:extLst>
          </p:cNvPr>
          <p:cNvCxnSpPr>
            <a:cxnSpLocks/>
          </p:cNvCxnSpPr>
          <p:nvPr/>
        </p:nvCxnSpPr>
        <p:spPr>
          <a:xfrm>
            <a:off x="3206868" y="924668"/>
            <a:ext cx="6938618"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pic>
        <p:nvPicPr>
          <p:cNvPr id="54" name="Picture 53">
            <a:extLst>
              <a:ext uri="{FF2B5EF4-FFF2-40B4-BE49-F238E27FC236}">
                <a16:creationId xmlns:a16="http://schemas.microsoft.com/office/drawing/2014/main" id="{10C21201-8134-446C-925C-6E50C7B41822}"/>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9271338" y="-661388"/>
            <a:ext cx="2442656" cy="2454333"/>
          </a:xfrm>
          <a:prstGeom prst="rect">
            <a:avLst/>
          </a:prstGeom>
          <a:effectLst>
            <a:outerShdw blurRad="88900" dist="152400" dir="8100000" algn="tr" rotWithShape="0">
              <a:prstClr val="black">
                <a:alpha val="40000"/>
              </a:prstClr>
            </a:outerShdw>
          </a:effectLst>
        </p:spPr>
      </p:pic>
    </p:spTree>
    <p:extLst>
      <p:ext uri="{BB962C8B-B14F-4D97-AF65-F5344CB8AC3E}">
        <p14:creationId xmlns:p14="http://schemas.microsoft.com/office/powerpoint/2010/main" val="988742808"/>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1200"/>
                                        <p:tgtEl>
                                          <p:spTgt spid="37"/>
                                        </p:tgtEl>
                                      </p:cBhvr>
                                    </p:animEffect>
                                  </p:childTnLst>
                                </p:cTn>
                              </p:par>
                              <p:par>
                                <p:cTn id="8" presetID="8" presetClass="emph" presetSubtype="0" accel="47000" decel="41000" autoRev="1" fill="hold" nodeType="withEffect">
                                  <p:stCondLst>
                                    <p:cond delay="0"/>
                                  </p:stCondLst>
                                  <p:childTnLst>
                                    <p:animRot by="900000">
                                      <p:cBhvr>
                                        <p:cTn id="9" dur="3000" fill="hold"/>
                                        <p:tgtEl>
                                          <p:spTgt spid="20"/>
                                        </p:tgtEl>
                                        <p:attrNameLst>
                                          <p:attrName>r</p:attrName>
                                        </p:attrNameLst>
                                      </p:cBhvr>
                                    </p:animRot>
                                  </p:childTnLst>
                                </p:cTn>
                              </p:par>
                              <p:par>
                                <p:cTn id="10" presetID="6" presetClass="emph" presetSubtype="0" accel="43000" decel="45000" autoRev="1" fill="hold" nodeType="withEffect">
                                  <p:stCondLst>
                                    <p:cond delay="0"/>
                                  </p:stCondLst>
                                  <p:childTnLst>
                                    <p:animScale>
                                      <p:cBhvr>
                                        <p:cTn id="11" dur="3250" fill="hold"/>
                                        <p:tgtEl>
                                          <p:spTgt spid="20"/>
                                        </p:tgtEl>
                                      </p:cBhvr>
                                      <p:by x="110000" y="110000"/>
                                    </p:animScale>
                                  </p:childTnLst>
                                </p:cTn>
                              </p:par>
                              <p:par>
                                <p:cTn id="12" presetID="8" presetClass="emph" presetSubtype="0" accel="47000" decel="41000" autoRev="1" fill="hold" nodeType="withEffect">
                                  <p:stCondLst>
                                    <p:cond delay="0"/>
                                  </p:stCondLst>
                                  <p:childTnLst>
                                    <p:animRot by="900000">
                                      <p:cBhvr>
                                        <p:cTn id="13" dur="3000" fill="hold"/>
                                        <p:tgtEl>
                                          <p:spTgt spid="33"/>
                                        </p:tgtEl>
                                        <p:attrNameLst>
                                          <p:attrName>r</p:attrName>
                                        </p:attrNameLst>
                                      </p:cBhvr>
                                    </p:animRot>
                                  </p:childTnLst>
                                </p:cTn>
                              </p:par>
                              <p:par>
                                <p:cTn id="14" presetID="6" presetClass="emph" presetSubtype="0" accel="43000" decel="45000" autoRev="1" fill="hold" nodeType="withEffect">
                                  <p:stCondLst>
                                    <p:cond delay="0"/>
                                  </p:stCondLst>
                                  <p:childTnLst>
                                    <p:animScale>
                                      <p:cBhvr>
                                        <p:cTn id="15" dur="3250" fill="hold"/>
                                        <p:tgtEl>
                                          <p:spTgt spid="33"/>
                                        </p:tgtEl>
                                      </p:cBhvr>
                                      <p:by x="110000" y="110000"/>
                                    </p:animScale>
                                  </p:childTnLst>
                                </p:cTn>
                              </p:par>
                              <p:par>
                                <p:cTn id="16" presetID="8" presetClass="emph" presetSubtype="0" accel="47000" decel="41000" autoRev="1" fill="hold" nodeType="withEffect">
                                  <p:stCondLst>
                                    <p:cond delay="0"/>
                                  </p:stCondLst>
                                  <p:childTnLst>
                                    <p:animRot by="900000">
                                      <p:cBhvr>
                                        <p:cTn id="17" dur="3000" fill="hold"/>
                                        <p:tgtEl>
                                          <p:spTgt spid="29"/>
                                        </p:tgtEl>
                                        <p:attrNameLst>
                                          <p:attrName>r</p:attrName>
                                        </p:attrNameLst>
                                      </p:cBhvr>
                                    </p:animRot>
                                  </p:childTnLst>
                                </p:cTn>
                              </p:par>
                              <p:par>
                                <p:cTn id="18" presetID="6" presetClass="emph" presetSubtype="0" accel="43000" decel="45000" autoRev="1" fill="hold" nodeType="withEffect">
                                  <p:stCondLst>
                                    <p:cond delay="0"/>
                                  </p:stCondLst>
                                  <p:childTnLst>
                                    <p:animScale>
                                      <p:cBhvr>
                                        <p:cTn id="19" dur="3250" fill="hold"/>
                                        <p:tgtEl>
                                          <p:spTgt spid="29"/>
                                        </p:tgtEl>
                                      </p:cBhvr>
                                      <p:by x="110000" y="110000"/>
                                    </p:animScale>
                                  </p:childTnLst>
                                </p:cTn>
                              </p:par>
                              <p:par>
                                <p:cTn id="20" presetID="8" presetClass="emph" presetSubtype="0" accel="47000" decel="41000" autoRev="1" fill="hold" nodeType="withEffect">
                                  <p:stCondLst>
                                    <p:cond delay="0"/>
                                  </p:stCondLst>
                                  <p:childTnLst>
                                    <p:animRot by="900000">
                                      <p:cBhvr>
                                        <p:cTn id="21" dur="3000" fill="hold"/>
                                        <p:tgtEl>
                                          <p:spTgt spid="50"/>
                                        </p:tgtEl>
                                        <p:attrNameLst>
                                          <p:attrName>r</p:attrName>
                                        </p:attrNameLst>
                                      </p:cBhvr>
                                    </p:animRot>
                                  </p:childTnLst>
                                </p:cTn>
                              </p:par>
                              <p:par>
                                <p:cTn id="22" presetID="6" presetClass="emph" presetSubtype="0" accel="43000" decel="45000" autoRev="1" fill="hold" nodeType="withEffect">
                                  <p:stCondLst>
                                    <p:cond delay="0"/>
                                  </p:stCondLst>
                                  <p:childTnLst>
                                    <p:animScale>
                                      <p:cBhvr>
                                        <p:cTn id="23" dur="3250" fill="hold"/>
                                        <p:tgtEl>
                                          <p:spTgt spid="50"/>
                                        </p:tgtEl>
                                      </p:cBhvr>
                                      <p:by x="110000" y="110000"/>
                                    </p:animScale>
                                  </p:childTnLst>
                                </p:cTn>
                              </p:par>
                              <p:par>
                                <p:cTn id="24" presetID="8" presetClass="emph" presetSubtype="0" accel="47000" decel="41000" autoRev="1" fill="hold" nodeType="withEffect">
                                  <p:stCondLst>
                                    <p:cond delay="0"/>
                                  </p:stCondLst>
                                  <p:childTnLst>
                                    <p:animRot by="900000">
                                      <p:cBhvr>
                                        <p:cTn id="25" dur="3000" fill="hold"/>
                                        <p:tgtEl>
                                          <p:spTgt spid="46"/>
                                        </p:tgtEl>
                                        <p:attrNameLst>
                                          <p:attrName>r</p:attrName>
                                        </p:attrNameLst>
                                      </p:cBhvr>
                                    </p:animRot>
                                  </p:childTnLst>
                                </p:cTn>
                              </p:par>
                              <p:par>
                                <p:cTn id="26" presetID="6" presetClass="emph" presetSubtype="0" accel="43000" decel="45000" autoRev="1" fill="hold" nodeType="withEffect">
                                  <p:stCondLst>
                                    <p:cond delay="0"/>
                                  </p:stCondLst>
                                  <p:childTnLst>
                                    <p:animScale>
                                      <p:cBhvr>
                                        <p:cTn id="27" dur="3250" fill="hold"/>
                                        <p:tgtEl>
                                          <p:spTgt spid="46"/>
                                        </p:tgtEl>
                                      </p:cBhvr>
                                      <p:by x="110000" y="110000"/>
                                    </p:animScale>
                                  </p:childTnLst>
                                </p:cTn>
                              </p:par>
                              <p:par>
                                <p:cTn id="28" presetID="8" presetClass="emph" presetSubtype="0" accel="47000" decel="41000" autoRev="1" fill="hold" nodeType="withEffect">
                                  <p:stCondLst>
                                    <p:cond delay="0"/>
                                  </p:stCondLst>
                                  <p:childTnLst>
                                    <p:animRot by="900000">
                                      <p:cBhvr>
                                        <p:cTn id="29" dur="3000" fill="hold"/>
                                        <p:tgtEl>
                                          <p:spTgt spid="54"/>
                                        </p:tgtEl>
                                        <p:attrNameLst>
                                          <p:attrName>r</p:attrName>
                                        </p:attrNameLst>
                                      </p:cBhvr>
                                    </p:animRot>
                                  </p:childTnLst>
                                </p:cTn>
                              </p:par>
                              <p:par>
                                <p:cTn id="30" presetID="6" presetClass="emph" presetSubtype="0" accel="43000" decel="45000" autoRev="1" fill="hold" nodeType="withEffect">
                                  <p:stCondLst>
                                    <p:cond delay="0"/>
                                  </p:stCondLst>
                                  <p:childTnLst>
                                    <p:animScale>
                                      <p:cBhvr>
                                        <p:cTn id="31" dur="3250" fill="hold"/>
                                        <p:tgtEl>
                                          <p:spTgt spid="54"/>
                                        </p:tgtEl>
                                      </p:cBhvr>
                                      <p:by x="110000" y="110000"/>
                                    </p:animScale>
                                  </p:childTnLst>
                                </p:cTn>
                              </p:par>
                              <p:par>
                                <p:cTn id="32" presetID="2" presetClass="entr" presetSubtype="4" decel="4500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6000" fill="hold"/>
                                        <p:tgtEl>
                                          <p:spTgt spid="5"/>
                                        </p:tgtEl>
                                        <p:attrNameLst>
                                          <p:attrName>ppt_x</p:attrName>
                                        </p:attrNameLst>
                                      </p:cBhvr>
                                      <p:tavLst>
                                        <p:tav tm="0">
                                          <p:val>
                                            <p:strVal val="#ppt_x"/>
                                          </p:val>
                                        </p:tav>
                                        <p:tav tm="100000">
                                          <p:val>
                                            <p:strVal val="#ppt_x"/>
                                          </p:val>
                                        </p:tav>
                                      </p:tavLst>
                                    </p:anim>
                                    <p:anim calcmode="lin" valueType="num">
                                      <p:cBhvr additive="base">
                                        <p:cTn id="35" dur="6000" fill="hold"/>
                                        <p:tgtEl>
                                          <p:spTgt spid="5"/>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6000" fill="hold"/>
                                        <p:tgtEl>
                                          <p:spTgt spid="5"/>
                                        </p:tgtEl>
                                        <p:attrNameLst>
                                          <p:attrName>ppt_w</p:attrName>
                                        </p:attrNameLst>
                                      </p:cBhvr>
                                      <p:tavLst>
                                        <p:tav tm="0">
                                          <p:val>
                                            <p:fltVal val="0"/>
                                          </p:val>
                                        </p:tav>
                                        <p:tav tm="100000">
                                          <p:val>
                                            <p:strVal val="#ppt_w"/>
                                          </p:val>
                                        </p:tav>
                                      </p:tavLst>
                                    </p:anim>
                                    <p:anim calcmode="lin" valueType="num">
                                      <p:cBhvr>
                                        <p:cTn id="39" dur="6000" fill="hold"/>
                                        <p:tgtEl>
                                          <p:spTgt spid="5"/>
                                        </p:tgtEl>
                                        <p:attrNameLst>
                                          <p:attrName>ppt_h</p:attrName>
                                        </p:attrNameLst>
                                      </p:cBhvr>
                                      <p:tavLst>
                                        <p:tav tm="0">
                                          <p:val>
                                            <p:fltVal val="0"/>
                                          </p:val>
                                        </p:tav>
                                        <p:tav tm="100000">
                                          <p:val>
                                            <p:strVal val="#ppt_h"/>
                                          </p:val>
                                        </p:tav>
                                      </p:tavLst>
                                    </p:anim>
                                    <p:animEffect transition="in" filter="fade">
                                      <p:cBhvr>
                                        <p:cTn id="40" dur="6000"/>
                                        <p:tgtEl>
                                          <p:spTgt spid="5"/>
                                        </p:tgtEl>
                                      </p:cBhvr>
                                    </p:animEffect>
                                  </p:childTnLst>
                                </p:cTn>
                              </p:par>
                              <p:par>
                                <p:cTn id="41" presetID="8" presetClass="emph" presetSubtype="0" accel="47000" decel="41000" autoRev="1" fill="hold" nodeType="withEffect">
                                  <p:stCondLst>
                                    <p:cond delay="0"/>
                                  </p:stCondLst>
                                  <p:childTnLst>
                                    <p:animRot by="900000">
                                      <p:cBhvr>
                                        <p:cTn id="42" dur="4850" fill="hold"/>
                                        <p:tgtEl>
                                          <p:spTgt spid="5"/>
                                        </p:tgtEl>
                                        <p:attrNameLst>
                                          <p:attrName>r</p:attrName>
                                        </p:attrNameLst>
                                      </p:cBhvr>
                                    </p:animRot>
                                  </p:childTnLst>
                                </p:cTn>
                              </p:par>
                              <p:par>
                                <p:cTn id="43" presetID="6" presetClass="emph" presetSubtype="0" accel="43000" decel="45000" autoRev="1" fill="hold" nodeType="withEffect">
                                  <p:stCondLst>
                                    <p:cond delay="0"/>
                                  </p:stCondLst>
                                  <p:childTnLst>
                                    <p:animScale>
                                      <p:cBhvr>
                                        <p:cTn id="44" dur="5550" fill="hold"/>
                                        <p:tgtEl>
                                          <p:spTgt spid="5"/>
                                        </p:tgtEl>
                                      </p:cBhvr>
                                      <p:by x="120000" y="120000"/>
                                    </p:animScale>
                                  </p:childTnLst>
                                </p:cTn>
                              </p:par>
                              <p:par>
                                <p:cTn id="45" presetID="2" presetClass="entr" presetSubtype="4" decel="45000" fill="hold" nodeType="withEffect">
                                  <p:stCondLst>
                                    <p:cond delay="87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6000" fill="hold"/>
                                        <p:tgtEl>
                                          <p:spTgt spid="11"/>
                                        </p:tgtEl>
                                        <p:attrNameLst>
                                          <p:attrName>ppt_x</p:attrName>
                                        </p:attrNameLst>
                                      </p:cBhvr>
                                      <p:tavLst>
                                        <p:tav tm="0">
                                          <p:val>
                                            <p:strVal val="#ppt_x"/>
                                          </p:val>
                                        </p:tav>
                                        <p:tav tm="100000">
                                          <p:val>
                                            <p:strVal val="#ppt_x"/>
                                          </p:val>
                                        </p:tav>
                                      </p:tavLst>
                                    </p:anim>
                                    <p:anim calcmode="lin" valueType="num">
                                      <p:cBhvr additive="base">
                                        <p:cTn id="48" dur="6000" fill="hold"/>
                                        <p:tgtEl>
                                          <p:spTgt spid="11"/>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8700"/>
                                  </p:stCondLst>
                                  <p:childTnLst>
                                    <p:set>
                                      <p:cBhvr>
                                        <p:cTn id="50" dur="1" fill="hold">
                                          <p:stCondLst>
                                            <p:cond delay="0"/>
                                          </p:stCondLst>
                                        </p:cTn>
                                        <p:tgtEl>
                                          <p:spTgt spid="11"/>
                                        </p:tgtEl>
                                        <p:attrNameLst>
                                          <p:attrName>style.visibility</p:attrName>
                                        </p:attrNameLst>
                                      </p:cBhvr>
                                      <p:to>
                                        <p:strVal val="visible"/>
                                      </p:to>
                                    </p:set>
                                    <p:anim calcmode="lin" valueType="num">
                                      <p:cBhvr>
                                        <p:cTn id="51" dur="6000" fill="hold"/>
                                        <p:tgtEl>
                                          <p:spTgt spid="11"/>
                                        </p:tgtEl>
                                        <p:attrNameLst>
                                          <p:attrName>ppt_w</p:attrName>
                                        </p:attrNameLst>
                                      </p:cBhvr>
                                      <p:tavLst>
                                        <p:tav tm="0">
                                          <p:val>
                                            <p:fltVal val="0"/>
                                          </p:val>
                                        </p:tav>
                                        <p:tav tm="100000">
                                          <p:val>
                                            <p:strVal val="#ppt_w"/>
                                          </p:val>
                                        </p:tav>
                                      </p:tavLst>
                                    </p:anim>
                                    <p:anim calcmode="lin" valueType="num">
                                      <p:cBhvr>
                                        <p:cTn id="52" dur="6000" fill="hold"/>
                                        <p:tgtEl>
                                          <p:spTgt spid="11"/>
                                        </p:tgtEl>
                                        <p:attrNameLst>
                                          <p:attrName>ppt_h</p:attrName>
                                        </p:attrNameLst>
                                      </p:cBhvr>
                                      <p:tavLst>
                                        <p:tav tm="0">
                                          <p:val>
                                            <p:fltVal val="0"/>
                                          </p:val>
                                        </p:tav>
                                        <p:tav tm="100000">
                                          <p:val>
                                            <p:strVal val="#ppt_h"/>
                                          </p:val>
                                        </p:tav>
                                      </p:tavLst>
                                    </p:anim>
                                    <p:animEffect transition="in" filter="fade">
                                      <p:cBhvr>
                                        <p:cTn id="53" dur="6000"/>
                                        <p:tgtEl>
                                          <p:spTgt spid="11"/>
                                        </p:tgtEl>
                                      </p:cBhvr>
                                    </p:animEffect>
                                  </p:childTnLst>
                                </p:cTn>
                              </p:par>
                              <p:par>
                                <p:cTn id="54" presetID="8" presetClass="emph" presetSubtype="0" accel="47000" decel="41000" autoRev="1" fill="hold" nodeType="withEffect">
                                  <p:stCondLst>
                                    <p:cond delay="8700"/>
                                  </p:stCondLst>
                                  <p:childTnLst>
                                    <p:animRot by="900000">
                                      <p:cBhvr>
                                        <p:cTn id="55" dur="4850" fill="hold"/>
                                        <p:tgtEl>
                                          <p:spTgt spid="11"/>
                                        </p:tgtEl>
                                        <p:attrNameLst>
                                          <p:attrName>r</p:attrName>
                                        </p:attrNameLst>
                                      </p:cBhvr>
                                    </p:animRot>
                                  </p:childTnLst>
                                </p:cTn>
                              </p:par>
                              <p:par>
                                <p:cTn id="56" presetID="6" presetClass="emph" presetSubtype="0" accel="43000" decel="45000" autoRev="1" fill="hold" nodeType="withEffect">
                                  <p:stCondLst>
                                    <p:cond delay="8700"/>
                                  </p:stCondLst>
                                  <p:childTnLst>
                                    <p:animScale>
                                      <p:cBhvr>
                                        <p:cTn id="57" dur="5550" fill="hold"/>
                                        <p:tgtEl>
                                          <p:spTgt spid="11"/>
                                        </p:tgtEl>
                                      </p:cBhvr>
                                      <p:by x="120000" y="120000"/>
                                    </p:animScale>
                                  </p:childTnLst>
                                </p:cTn>
                              </p:par>
                              <p:par>
                                <p:cTn id="58" presetID="2" presetClass="entr" presetSubtype="4" decel="45000" fill="hold" nodeType="withEffect">
                                  <p:stCondLst>
                                    <p:cond delay="1740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6000" fill="hold"/>
                                        <p:tgtEl>
                                          <p:spTgt spid="14"/>
                                        </p:tgtEl>
                                        <p:attrNameLst>
                                          <p:attrName>ppt_x</p:attrName>
                                        </p:attrNameLst>
                                      </p:cBhvr>
                                      <p:tavLst>
                                        <p:tav tm="0">
                                          <p:val>
                                            <p:strVal val="#ppt_x"/>
                                          </p:val>
                                        </p:tav>
                                        <p:tav tm="100000">
                                          <p:val>
                                            <p:strVal val="#ppt_x"/>
                                          </p:val>
                                        </p:tav>
                                      </p:tavLst>
                                    </p:anim>
                                    <p:anim calcmode="lin" valueType="num">
                                      <p:cBhvr additive="base">
                                        <p:cTn id="61" dur="6000" fill="hold"/>
                                        <p:tgtEl>
                                          <p:spTgt spid="14"/>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174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6000" fill="hold"/>
                                        <p:tgtEl>
                                          <p:spTgt spid="14"/>
                                        </p:tgtEl>
                                        <p:attrNameLst>
                                          <p:attrName>ppt_w</p:attrName>
                                        </p:attrNameLst>
                                      </p:cBhvr>
                                      <p:tavLst>
                                        <p:tav tm="0">
                                          <p:val>
                                            <p:fltVal val="0"/>
                                          </p:val>
                                        </p:tav>
                                        <p:tav tm="100000">
                                          <p:val>
                                            <p:strVal val="#ppt_w"/>
                                          </p:val>
                                        </p:tav>
                                      </p:tavLst>
                                    </p:anim>
                                    <p:anim calcmode="lin" valueType="num">
                                      <p:cBhvr>
                                        <p:cTn id="65" dur="6000" fill="hold"/>
                                        <p:tgtEl>
                                          <p:spTgt spid="14"/>
                                        </p:tgtEl>
                                        <p:attrNameLst>
                                          <p:attrName>ppt_h</p:attrName>
                                        </p:attrNameLst>
                                      </p:cBhvr>
                                      <p:tavLst>
                                        <p:tav tm="0">
                                          <p:val>
                                            <p:fltVal val="0"/>
                                          </p:val>
                                        </p:tav>
                                        <p:tav tm="100000">
                                          <p:val>
                                            <p:strVal val="#ppt_h"/>
                                          </p:val>
                                        </p:tav>
                                      </p:tavLst>
                                    </p:anim>
                                    <p:animEffect transition="in" filter="fade">
                                      <p:cBhvr>
                                        <p:cTn id="66" dur="6000"/>
                                        <p:tgtEl>
                                          <p:spTgt spid="14"/>
                                        </p:tgtEl>
                                      </p:cBhvr>
                                    </p:animEffect>
                                  </p:childTnLst>
                                </p:cTn>
                              </p:par>
                              <p:par>
                                <p:cTn id="67" presetID="8" presetClass="emph" presetSubtype="0" accel="47000" decel="41000" autoRev="1" fill="hold" nodeType="withEffect">
                                  <p:stCondLst>
                                    <p:cond delay="17400"/>
                                  </p:stCondLst>
                                  <p:childTnLst>
                                    <p:animRot by="900000">
                                      <p:cBhvr>
                                        <p:cTn id="68" dur="4850" fill="hold"/>
                                        <p:tgtEl>
                                          <p:spTgt spid="14"/>
                                        </p:tgtEl>
                                        <p:attrNameLst>
                                          <p:attrName>r</p:attrName>
                                        </p:attrNameLst>
                                      </p:cBhvr>
                                    </p:animRot>
                                  </p:childTnLst>
                                </p:cTn>
                              </p:par>
                              <p:par>
                                <p:cTn id="69" presetID="6" presetClass="emph" presetSubtype="0" accel="43000" decel="45000" autoRev="1" fill="hold" nodeType="withEffect">
                                  <p:stCondLst>
                                    <p:cond delay="17400"/>
                                  </p:stCondLst>
                                  <p:childTnLst>
                                    <p:animScale>
                                      <p:cBhvr>
                                        <p:cTn id="70" dur="5550" fill="hold"/>
                                        <p:tgtEl>
                                          <p:spTgt spid="14"/>
                                        </p:tgtEl>
                                      </p:cBhvr>
                                      <p:by x="120000" y="120000"/>
                                    </p:animScale>
                                  </p:childTnLst>
                                </p:cTn>
                              </p:par>
                              <p:par>
                                <p:cTn id="71" presetID="2" presetClass="entr" presetSubtype="4" decel="45000" fill="hold" nodeType="withEffect">
                                  <p:stCondLst>
                                    <p:cond delay="2620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6000" fill="hold"/>
                                        <p:tgtEl>
                                          <p:spTgt spid="26"/>
                                        </p:tgtEl>
                                        <p:attrNameLst>
                                          <p:attrName>ppt_x</p:attrName>
                                        </p:attrNameLst>
                                      </p:cBhvr>
                                      <p:tavLst>
                                        <p:tav tm="0">
                                          <p:val>
                                            <p:strVal val="#ppt_x"/>
                                          </p:val>
                                        </p:tav>
                                        <p:tav tm="100000">
                                          <p:val>
                                            <p:strVal val="#ppt_x"/>
                                          </p:val>
                                        </p:tav>
                                      </p:tavLst>
                                    </p:anim>
                                    <p:anim calcmode="lin" valueType="num">
                                      <p:cBhvr additive="base">
                                        <p:cTn id="74" dur="6000" fill="hold"/>
                                        <p:tgtEl>
                                          <p:spTgt spid="26"/>
                                        </p:tgtEl>
                                        <p:attrNameLst>
                                          <p:attrName>ppt_y</p:attrName>
                                        </p:attrNameLst>
                                      </p:cBhvr>
                                      <p:tavLst>
                                        <p:tav tm="0">
                                          <p:val>
                                            <p:strVal val="1+#ppt_h/2"/>
                                          </p:val>
                                        </p:tav>
                                        <p:tav tm="100000">
                                          <p:val>
                                            <p:strVal val="#ppt_y"/>
                                          </p:val>
                                        </p:tav>
                                      </p:tavLst>
                                    </p:anim>
                                  </p:childTnLst>
                                </p:cTn>
                              </p:par>
                              <p:par>
                                <p:cTn id="75" presetID="53" presetClass="entr" presetSubtype="16" fill="hold" nodeType="withEffect">
                                  <p:stCondLst>
                                    <p:cond delay="26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6000" fill="hold"/>
                                        <p:tgtEl>
                                          <p:spTgt spid="26"/>
                                        </p:tgtEl>
                                        <p:attrNameLst>
                                          <p:attrName>ppt_w</p:attrName>
                                        </p:attrNameLst>
                                      </p:cBhvr>
                                      <p:tavLst>
                                        <p:tav tm="0">
                                          <p:val>
                                            <p:fltVal val="0"/>
                                          </p:val>
                                        </p:tav>
                                        <p:tav tm="100000">
                                          <p:val>
                                            <p:strVal val="#ppt_w"/>
                                          </p:val>
                                        </p:tav>
                                      </p:tavLst>
                                    </p:anim>
                                    <p:anim calcmode="lin" valueType="num">
                                      <p:cBhvr>
                                        <p:cTn id="78" dur="6000" fill="hold"/>
                                        <p:tgtEl>
                                          <p:spTgt spid="26"/>
                                        </p:tgtEl>
                                        <p:attrNameLst>
                                          <p:attrName>ppt_h</p:attrName>
                                        </p:attrNameLst>
                                      </p:cBhvr>
                                      <p:tavLst>
                                        <p:tav tm="0">
                                          <p:val>
                                            <p:fltVal val="0"/>
                                          </p:val>
                                        </p:tav>
                                        <p:tav tm="100000">
                                          <p:val>
                                            <p:strVal val="#ppt_h"/>
                                          </p:val>
                                        </p:tav>
                                      </p:tavLst>
                                    </p:anim>
                                    <p:animEffect transition="in" filter="fade">
                                      <p:cBhvr>
                                        <p:cTn id="79" dur="6000"/>
                                        <p:tgtEl>
                                          <p:spTgt spid="26"/>
                                        </p:tgtEl>
                                      </p:cBhvr>
                                    </p:animEffect>
                                  </p:childTnLst>
                                </p:cTn>
                              </p:par>
                              <p:par>
                                <p:cTn id="80" presetID="8" presetClass="emph" presetSubtype="0" accel="47000" decel="41000" autoRev="1" fill="hold" nodeType="withEffect">
                                  <p:stCondLst>
                                    <p:cond delay="26200"/>
                                  </p:stCondLst>
                                  <p:childTnLst>
                                    <p:animRot by="900000">
                                      <p:cBhvr>
                                        <p:cTn id="81" dur="4850" fill="hold"/>
                                        <p:tgtEl>
                                          <p:spTgt spid="26"/>
                                        </p:tgtEl>
                                        <p:attrNameLst>
                                          <p:attrName>r</p:attrName>
                                        </p:attrNameLst>
                                      </p:cBhvr>
                                    </p:animRot>
                                  </p:childTnLst>
                                </p:cTn>
                              </p:par>
                              <p:par>
                                <p:cTn id="82" presetID="6" presetClass="emph" presetSubtype="0" accel="43000" decel="45000" autoRev="1" fill="hold" nodeType="withEffect">
                                  <p:stCondLst>
                                    <p:cond delay="26200"/>
                                  </p:stCondLst>
                                  <p:childTnLst>
                                    <p:animScale>
                                      <p:cBhvr>
                                        <p:cTn id="83" dur="5550" fill="hold"/>
                                        <p:tgtEl>
                                          <p:spTgt spid="26"/>
                                        </p:tgtEl>
                                      </p:cBhvr>
                                      <p:by x="120000" y="120000"/>
                                    </p:animScale>
                                  </p:childTnLst>
                                </p:cTn>
                              </p:par>
                              <p:par>
                                <p:cTn id="84" presetID="2" presetClass="entr" presetSubtype="4" decel="45000" fill="hold" nodeType="withEffect">
                                  <p:stCondLst>
                                    <p:cond delay="34800"/>
                                  </p:stCondLst>
                                  <p:childTnLst>
                                    <p:set>
                                      <p:cBhvr>
                                        <p:cTn id="85" dur="1" fill="hold">
                                          <p:stCondLst>
                                            <p:cond delay="0"/>
                                          </p:stCondLst>
                                        </p:cTn>
                                        <p:tgtEl>
                                          <p:spTgt spid="56"/>
                                        </p:tgtEl>
                                        <p:attrNameLst>
                                          <p:attrName>style.visibility</p:attrName>
                                        </p:attrNameLst>
                                      </p:cBhvr>
                                      <p:to>
                                        <p:strVal val="visible"/>
                                      </p:to>
                                    </p:set>
                                    <p:anim calcmode="lin" valueType="num">
                                      <p:cBhvr additive="base">
                                        <p:cTn id="86" dur="6000" fill="hold"/>
                                        <p:tgtEl>
                                          <p:spTgt spid="56"/>
                                        </p:tgtEl>
                                        <p:attrNameLst>
                                          <p:attrName>ppt_x</p:attrName>
                                        </p:attrNameLst>
                                      </p:cBhvr>
                                      <p:tavLst>
                                        <p:tav tm="0">
                                          <p:val>
                                            <p:strVal val="#ppt_x"/>
                                          </p:val>
                                        </p:tav>
                                        <p:tav tm="100000">
                                          <p:val>
                                            <p:strVal val="#ppt_x"/>
                                          </p:val>
                                        </p:tav>
                                      </p:tavLst>
                                    </p:anim>
                                    <p:anim calcmode="lin" valueType="num">
                                      <p:cBhvr additive="base">
                                        <p:cTn id="87" dur="6000" fill="hold"/>
                                        <p:tgtEl>
                                          <p:spTgt spid="56"/>
                                        </p:tgtEl>
                                        <p:attrNameLst>
                                          <p:attrName>ppt_y</p:attrName>
                                        </p:attrNameLst>
                                      </p:cBhvr>
                                      <p:tavLst>
                                        <p:tav tm="0">
                                          <p:val>
                                            <p:strVal val="1+#ppt_h/2"/>
                                          </p:val>
                                        </p:tav>
                                        <p:tav tm="100000">
                                          <p:val>
                                            <p:strVal val="#ppt_y"/>
                                          </p:val>
                                        </p:tav>
                                      </p:tavLst>
                                    </p:anim>
                                  </p:childTnLst>
                                </p:cTn>
                              </p:par>
                              <p:par>
                                <p:cTn id="88" presetID="53" presetClass="entr" presetSubtype="16" fill="hold" nodeType="withEffect">
                                  <p:stCondLst>
                                    <p:cond delay="34800"/>
                                  </p:stCondLst>
                                  <p:childTnLst>
                                    <p:set>
                                      <p:cBhvr>
                                        <p:cTn id="89" dur="1" fill="hold">
                                          <p:stCondLst>
                                            <p:cond delay="0"/>
                                          </p:stCondLst>
                                        </p:cTn>
                                        <p:tgtEl>
                                          <p:spTgt spid="56"/>
                                        </p:tgtEl>
                                        <p:attrNameLst>
                                          <p:attrName>style.visibility</p:attrName>
                                        </p:attrNameLst>
                                      </p:cBhvr>
                                      <p:to>
                                        <p:strVal val="visible"/>
                                      </p:to>
                                    </p:set>
                                    <p:anim calcmode="lin" valueType="num">
                                      <p:cBhvr>
                                        <p:cTn id="90" dur="6000" fill="hold"/>
                                        <p:tgtEl>
                                          <p:spTgt spid="56"/>
                                        </p:tgtEl>
                                        <p:attrNameLst>
                                          <p:attrName>ppt_w</p:attrName>
                                        </p:attrNameLst>
                                      </p:cBhvr>
                                      <p:tavLst>
                                        <p:tav tm="0">
                                          <p:val>
                                            <p:fltVal val="0"/>
                                          </p:val>
                                        </p:tav>
                                        <p:tav tm="100000">
                                          <p:val>
                                            <p:strVal val="#ppt_w"/>
                                          </p:val>
                                        </p:tav>
                                      </p:tavLst>
                                    </p:anim>
                                    <p:anim calcmode="lin" valueType="num">
                                      <p:cBhvr>
                                        <p:cTn id="91" dur="6000" fill="hold"/>
                                        <p:tgtEl>
                                          <p:spTgt spid="56"/>
                                        </p:tgtEl>
                                        <p:attrNameLst>
                                          <p:attrName>ppt_h</p:attrName>
                                        </p:attrNameLst>
                                      </p:cBhvr>
                                      <p:tavLst>
                                        <p:tav tm="0">
                                          <p:val>
                                            <p:fltVal val="0"/>
                                          </p:val>
                                        </p:tav>
                                        <p:tav tm="100000">
                                          <p:val>
                                            <p:strVal val="#ppt_h"/>
                                          </p:val>
                                        </p:tav>
                                      </p:tavLst>
                                    </p:anim>
                                    <p:animEffect transition="in" filter="fade">
                                      <p:cBhvr>
                                        <p:cTn id="92" dur="6000"/>
                                        <p:tgtEl>
                                          <p:spTgt spid="56"/>
                                        </p:tgtEl>
                                      </p:cBhvr>
                                    </p:animEffect>
                                  </p:childTnLst>
                                </p:cTn>
                              </p:par>
                              <p:par>
                                <p:cTn id="93" presetID="8" presetClass="emph" presetSubtype="0" accel="47000" decel="41000" autoRev="1" fill="hold" nodeType="withEffect">
                                  <p:stCondLst>
                                    <p:cond delay="34800"/>
                                  </p:stCondLst>
                                  <p:childTnLst>
                                    <p:animRot by="900000">
                                      <p:cBhvr>
                                        <p:cTn id="94" dur="4850" fill="hold"/>
                                        <p:tgtEl>
                                          <p:spTgt spid="56"/>
                                        </p:tgtEl>
                                        <p:attrNameLst>
                                          <p:attrName>r</p:attrName>
                                        </p:attrNameLst>
                                      </p:cBhvr>
                                    </p:animRot>
                                  </p:childTnLst>
                                </p:cTn>
                              </p:par>
                              <p:par>
                                <p:cTn id="95" presetID="6" presetClass="emph" presetSubtype="0" accel="43000" decel="45000" autoRev="1" fill="hold" nodeType="withEffect">
                                  <p:stCondLst>
                                    <p:cond delay="34800"/>
                                  </p:stCondLst>
                                  <p:childTnLst>
                                    <p:animScale>
                                      <p:cBhvr>
                                        <p:cTn id="96" dur="5550" fill="hold"/>
                                        <p:tgtEl>
                                          <p:spTgt spid="56"/>
                                        </p:tgtEl>
                                      </p:cBhvr>
                                      <p:by x="120000" y="120000"/>
                                    </p:animScale>
                                  </p:childTnLst>
                                </p:cTn>
                              </p:par>
                              <p:par>
                                <p:cTn id="97" presetID="2" presetClass="entr" presetSubtype="4" decel="45000" fill="hold" nodeType="withEffect">
                                  <p:stCondLst>
                                    <p:cond delay="43400"/>
                                  </p:stCondLst>
                                  <p:childTnLst>
                                    <p:set>
                                      <p:cBhvr>
                                        <p:cTn id="98" dur="1" fill="hold">
                                          <p:stCondLst>
                                            <p:cond delay="0"/>
                                          </p:stCondLst>
                                        </p:cTn>
                                        <p:tgtEl>
                                          <p:spTgt spid="2"/>
                                        </p:tgtEl>
                                        <p:attrNameLst>
                                          <p:attrName>style.visibility</p:attrName>
                                        </p:attrNameLst>
                                      </p:cBhvr>
                                      <p:to>
                                        <p:strVal val="visible"/>
                                      </p:to>
                                    </p:set>
                                    <p:anim calcmode="lin" valueType="num">
                                      <p:cBhvr additive="base">
                                        <p:cTn id="99" dur="6000" fill="hold"/>
                                        <p:tgtEl>
                                          <p:spTgt spid="2"/>
                                        </p:tgtEl>
                                        <p:attrNameLst>
                                          <p:attrName>ppt_x</p:attrName>
                                        </p:attrNameLst>
                                      </p:cBhvr>
                                      <p:tavLst>
                                        <p:tav tm="0">
                                          <p:val>
                                            <p:strVal val="#ppt_x"/>
                                          </p:val>
                                        </p:tav>
                                        <p:tav tm="100000">
                                          <p:val>
                                            <p:strVal val="#ppt_x"/>
                                          </p:val>
                                        </p:tav>
                                      </p:tavLst>
                                    </p:anim>
                                    <p:anim calcmode="lin" valueType="num">
                                      <p:cBhvr additive="base">
                                        <p:cTn id="100" dur="6000" fill="hold"/>
                                        <p:tgtEl>
                                          <p:spTgt spid="2"/>
                                        </p:tgtEl>
                                        <p:attrNameLst>
                                          <p:attrName>ppt_y</p:attrName>
                                        </p:attrNameLst>
                                      </p:cBhvr>
                                      <p:tavLst>
                                        <p:tav tm="0">
                                          <p:val>
                                            <p:strVal val="1+#ppt_h/2"/>
                                          </p:val>
                                        </p:tav>
                                        <p:tav tm="100000">
                                          <p:val>
                                            <p:strVal val="#ppt_y"/>
                                          </p:val>
                                        </p:tav>
                                      </p:tavLst>
                                    </p:anim>
                                  </p:childTnLst>
                                </p:cTn>
                              </p:par>
                              <p:par>
                                <p:cTn id="101" presetID="53" presetClass="entr" presetSubtype="16" fill="hold" nodeType="withEffect">
                                  <p:stCondLst>
                                    <p:cond delay="43400"/>
                                  </p:stCondLst>
                                  <p:childTnLst>
                                    <p:set>
                                      <p:cBhvr>
                                        <p:cTn id="102" dur="1" fill="hold">
                                          <p:stCondLst>
                                            <p:cond delay="0"/>
                                          </p:stCondLst>
                                        </p:cTn>
                                        <p:tgtEl>
                                          <p:spTgt spid="2"/>
                                        </p:tgtEl>
                                        <p:attrNameLst>
                                          <p:attrName>style.visibility</p:attrName>
                                        </p:attrNameLst>
                                      </p:cBhvr>
                                      <p:to>
                                        <p:strVal val="visible"/>
                                      </p:to>
                                    </p:set>
                                    <p:anim calcmode="lin" valueType="num">
                                      <p:cBhvr>
                                        <p:cTn id="103" dur="6000" fill="hold"/>
                                        <p:tgtEl>
                                          <p:spTgt spid="2"/>
                                        </p:tgtEl>
                                        <p:attrNameLst>
                                          <p:attrName>ppt_w</p:attrName>
                                        </p:attrNameLst>
                                      </p:cBhvr>
                                      <p:tavLst>
                                        <p:tav tm="0">
                                          <p:val>
                                            <p:fltVal val="0"/>
                                          </p:val>
                                        </p:tav>
                                        <p:tav tm="100000">
                                          <p:val>
                                            <p:strVal val="#ppt_w"/>
                                          </p:val>
                                        </p:tav>
                                      </p:tavLst>
                                    </p:anim>
                                    <p:anim calcmode="lin" valueType="num">
                                      <p:cBhvr>
                                        <p:cTn id="104" dur="6000" fill="hold"/>
                                        <p:tgtEl>
                                          <p:spTgt spid="2"/>
                                        </p:tgtEl>
                                        <p:attrNameLst>
                                          <p:attrName>ppt_h</p:attrName>
                                        </p:attrNameLst>
                                      </p:cBhvr>
                                      <p:tavLst>
                                        <p:tav tm="0">
                                          <p:val>
                                            <p:fltVal val="0"/>
                                          </p:val>
                                        </p:tav>
                                        <p:tav tm="100000">
                                          <p:val>
                                            <p:strVal val="#ppt_h"/>
                                          </p:val>
                                        </p:tav>
                                      </p:tavLst>
                                    </p:anim>
                                    <p:animEffect transition="in" filter="fade">
                                      <p:cBhvr>
                                        <p:cTn id="105" dur="6000"/>
                                        <p:tgtEl>
                                          <p:spTgt spid="2"/>
                                        </p:tgtEl>
                                      </p:cBhvr>
                                    </p:animEffect>
                                  </p:childTnLst>
                                </p:cTn>
                              </p:par>
                              <p:par>
                                <p:cTn id="106" presetID="8" presetClass="emph" presetSubtype="0" accel="47000" decel="41000" autoRev="1" fill="hold" nodeType="withEffect">
                                  <p:stCondLst>
                                    <p:cond delay="43400"/>
                                  </p:stCondLst>
                                  <p:childTnLst>
                                    <p:animRot by="900000">
                                      <p:cBhvr>
                                        <p:cTn id="107" dur="4850" fill="hold"/>
                                        <p:tgtEl>
                                          <p:spTgt spid="2"/>
                                        </p:tgtEl>
                                        <p:attrNameLst>
                                          <p:attrName>r</p:attrName>
                                        </p:attrNameLst>
                                      </p:cBhvr>
                                    </p:animRot>
                                  </p:childTnLst>
                                </p:cTn>
                              </p:par>
                              <p:par>
                                <p:cTn id="108" presetID="6" presetClass="emph" presetSubtype="0" accel="43000" decel="45000" autoRev="1" fill="hold" nodeType="withEffect">
                                  <p:stCondLst>
                                    <p:cond delay="43400"/>
                                  </p:stCondLst>
                                  <p:childTnLst>
                                    <p:animScale>
                                      <p:cBhvr>
                                        <p:cTn id="109" dur="5550" fill="hold"/>
                                        <p:tgtEl>
                                          <p:spTgt spid="2"/>
                                        </p:tgtEl>
                                      </p:cBhvr>
                                      <p:by x="120000" y="120000"/>
                                    </p:animScale>
                                  </p:childTnLst>
                                </p:cTn>
                              </p:par>
                              <p:par>
                                <p:cTn id="110" presetID="2" presetClass="entr" presetSubtype="4" decel="45000" fill="hold" nodeType="withEffect">
                                  <p:stCondLst>
                                    <p:cond delay="51600"/>
                                  </p:stCondLst>
                                  <p:childTnLst>
                                    <p:set>
                                      <p:cBhvr>
                                        <p:cTn id="111" dur="1" fill="hold">
                                          <p:stCondLst>
                                            <p:cond delay="0"/>
                                          </p:stCondLst>
                                        </p:cTn>
                                        <p:tgtEl>
                                          <p:spTgt spid="3"/>
                                        </p:tgtEl>
                                        <p:attrNameLst>
                                          <p:attrName>style.visibility</p:attrName>
                                        </p:attrNameLst>
                                      </p:cBhvr>
                                      <p:to>
                                        <p:strVal val="visible"/>
                                      </p:to>
                                    </p:set>
                                    <p:anim calcmode="lin" valueType="num">
                                      <p:cBhvr additive="base">
                                        <p:cTn id="112" dur="6000" fill="hold"/>
                                        <p:tgtEl>
                                          <p:spTgt spid="3"/>
                                        </p:tgtEl>
                                        <p:attrNameLst>
                                          <p:attrName>ppt_x</p:attrName>
                                        </p:attrNameLst>
                                      </p:cBhvr>
                                      <p:tavLst>
                                        <p:tav tm="0">
                                          <p:val>
                                            <p:strVal val="#ppt_x"/>
                                          </p:val>
                                        </p:tav>
                                        <p:tav tm="100000">
                                          <p:val>
                                            <p:strVal val="#ppt_x"/>
                                          </p:val>
                                        </p:tav>
                                      </p:tavLst>
                                    </p:anim>
                                    <p:anim calcmode="lin" valueType="num">
                                      <p:cBhvr additive="base">
                                        <p:cTn id="113" dur="6000" fill="hold"/>
                                        <p:tgtEl>
                                          <p:spTgt spid="3"/>
                                        </p:tgtEl>
                                        <p:attrNameLst>
                                          <p:attrName>ppt_y</p:attrName>
                                        </p:attrNameLst>
                                      </p:cBhvr>
                                      <p:tavLst>
                                        <p:tav tm="0">
                                          <p:val>
                                            <p:strVal val="1+#ppt_h/2"/>
                                          </p:val>
                                        </p:tav>
                                        <p:tav tm="100000">
                                          <p:val>
                                            <p:strVal val="#ppt_y"/>
                                          </p:val>
                                        </p:tav>
                                      </p:tavLst>
                                    </p:anim>
                                  </p:childTnLst>
                                </p:cTn>
                              </p:par>
                              <p:par>
                                <p:cTn id="114" presetID="53" presetClass="entr" presetSubtype="16" fill="hold" nodeType="withEffect">
                                  <p:stCondLst>
                                    <p:cond delay="51600"/>
                                  </p:stCondLst>
                                  <p:childTnLst>
                                    <p:set>
                                      <p:cBhvr>
                                        <p:cTn id="115" dur="1" fill="hold">
                                          <p:stCondLst>
                                            <p:cond delay="0"/>
                                          </p:stCondLst>
                                        </p:cTn>
                                        <p:tgtEl>
                                          <p:spTgt spid="3"/>
                                        </p:tgtEl>
                                        <p:attrNameLst>
                                          <p:attrName>style.visibility</p:attrName>
                                        </p:attrNameLst>
                                      </p:cBhvr>
                                      <p:to>
                                        <p:strVal val="visible"/>
                                      </p:to>
                                    </p:set>
                                    <p:anim calcmode="lin" valueType="num">
                                      <p:cBhvr>
                                        <p:cTn id="116" dur="6000" fill="hold"/>
                                        <p:tgtEl>
                                          <p:spTgt spid="3"/>
                                        </p:tgtEl>
                                        <p:attrNameLst>
                                          <p:attrName>ppt_w</p:attrName>
                                        </p:attrNameLst>
                                      </p:cBhvr>
                                      <p:tavLst>
                                        <p:tav tm="0">
                                          <p:val>
                                            <p:fltVal val="0"/>
                                          </p:val>
                                        </p:tav>
                                        <p:tav tm="100000">
                                          <p:val>
                                            <p:strVal val="#ppt_w"/>
                                          </p:val>
                                        </p:tav>
                                      </p:tavLst>
                                    </p:anim>
                                    <p:anim calcmode="lin" valueType="num">
                                      <p:cBhvr>
                                        <p:cTn id="117" dur="6000" fill="hold"/>
                                        <p:tgtEl>
                                          <p:spTgt spid="3"/>
                                        </p:tgtEl>
                                        <p:attrNameLst>
                                          <p:attrName>ppt_h</p:attrName>
                                        </p:attrNameLst>
                                      </p:cBhvr>
                                      <p:tavLst>
                                        <p:tav tm="0">
                                          <p:val>
                                            <p:fltVal val="0"/>
                                          </p:val>
                                        </p:tav>
                                        <p:tav tm="100000">
                                          <p:val>
                                            <p:strVal val="#ppt_h"/>
                                          </p:val>
                                        </p:tav>
                                      </p:tavLst>
                                    </p:anim>
                                    <p:animEffect transition="in" filter="fade">
                                      <p:cBhvr>
                                        <p:cTn id="118" dur="6000"/>
                                        <p:tgtEl>
                                          <p:spTgt spid="3"/>
                                        </p:tgtEl>
                                      </p:cBhvr>
                                    </p:animEffect>
                                  </p:childTnLst>
                                </p:cTn>
                              </p:par>
                              <p:par>
                                <p:cTn id="119" presetID="8" presetClass="emph" presetSubtype="0" accel="47000" decel="41000" autoRev="1" fill="hold" nodeType="withEffect">
                                  <p:stCondLst>
                                    <p:cond delay="51600"/>
                                  </p:stCondLst>
                                  <p:childTnLst>
                                    <p:animRot by="900000">
                                      <p:cBhvr>
                                        <p:cTn id="120" dur="4850" fill="hold"/>
                                        <p:tgtEl>
                                          <p:spTgt spid="3"/>
                                        </p:tgtEl>
                                        <p:attrNameLst>
                                          <p:attrName>r</p:attrName>
                                        </p:attrNameLst>
                                      </p:cBhvr>
                                    </p:animRot>
                                  </p:childTnLst>
                                </p:cTn>
                              </p:par>
                              <p:par>
                                <p:cTn id="121" presetID="6" presetClass="emph" presetSubtype="0" accel="43000" decel="45000" autoRev="1" fill="hold" nodeType="withEffect">
                                  <p:stCondLst>
                                    <p:cond delay="51600"/>
                                  </p:stCondLst>
                                  <p:childTnLst>
                                    <p:animScale>
                                      <p:cBhvr>
                                        <p:cTn id="122" dur="5550" fill="hold"/>
                                        <p:tgtEl>
                                          <p:spTgt spid="3"/>
                                        </p:tgtEl>
                                      </p:cBhvr>
                                      <p:by x="120000" y="120000"/>
                                    </p:animScale>
                                  </p:childTnLst>
                                </p:cTn>
                              </p:par>
                              <p:par>
                                <p:cTn id="123" presetID="1" presetClass="mediacall" presetSubtype="0" fill="hold" nodeType="withEffect">
                                  <p:stCondLst>
                                    <p:cond delay="0"/>
                                  </p:stCondLst>
                                  <p:childTnLst>
                                    <p:cmd type="call" cmd="playFrom(0.0)">
                                      <p:cBhvr>
                                        <p:cTn id="124" dur="10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5"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437A1-6157-8A22-6F91-25F0E9FA5FD4}"/>
              </a:ext>
            </a:extLst>
          </p:cNvPr>
          <p:cNvPicPr>
            <a:picLocks noChangeAspect="1"/>
          </p:cNvPicPr>
          <p:nvPr/>
        </p:nvPicPr>
        <p:blipFill>
          <a:blip r:embed="rId2"/>
          <a:stretch>
            <a:fillRect/>
          </a:stretch>
        </p:blipFill>
        <p:spPr>
          <a:xfrm>
            <a:off x="706278" y="1568989"/>
            <a:ext cx="4848902" cy="3753374"/>
          </a:xfrm>
          <a:prstGeom prst="rect">
            <a:avLst/>
          </a:prstGeom>
        </p:spPr>
      </p:pic>
      <p:pic>
        <p:nvPicPr>
          <p:cNvPr id="18" name="Graphic 17" descr="Single gear with solid fill">
            <a:extLst>
              <a:ext uri="{FF2B5EF4-FFF2-40B4-BE49-F238E27FC236}">
                <a16:creationId xmlns:a16="http://schemas.microsoft.com/office/drawing/2014/main" id="{665CE571-53FA-4AD0-AA0A-EEF32E5C57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7523" y="-747464"/>
            <a:ext cx="5929808" cy="5929808"/>
          </a:xfrm>
          <a:prstGeom prst="rect">
            <a:avLst/>
          </a:prstGeom>
        </p:spPr>
      </p:pic>
      <p:sp>
        <p:nvSpPr>
          <p:cNvPr id="3" name="Title 1">
            <a:extLst>
              <a:ext uri="{FF2B5EF4-FFF2-40B4-BE49-F238E27FC236}">
                <a16:creationId xmlns:a16="http://schemas.microsoft.com/office/drawing/2014/main" id="{FEEAE673-EF94-448C-9FE7-432FC6A4B50A}"/>
              </a:ext>
            </a:extLst>
          </p:cNvPr>
          <p:cNvSpPr>
            <a:spLocks noGrp="1"/>
          </p:cNvSpPr>
          <p:nvPr>
            <p:ph type="title"/>
          </p:nvPr>
        </p:nvSpPr>
        <p:spPr>
          <a:xfrm>
            <a:off x="2065992" y="393619"/>
            <a:ext cx="8426548" cy="231459"/>
          </a:xfrm>
        </p:spPr>
        <p:txBody>
          <a:bodyPr>
            <a:noAutofit/>
          </a:bodyPr>
          <a:lstStyle/>
          <a:p>
            <a:pPr algn="ctr"/>
            <a:r>
              <a:rPr lang="en-US" sz="3600" dirty="0">
                <a:solidFill>
                  <a:schemeClr val="bg1"/>
                </a:solidFill>
              </a:rPr>
              <a:t>Replacing </a:t>
            </a:r>
            <a:r>
              <a:rPr lang="en-US" sz="3600" dirty="0">
                <a:solidFill>
                  <a:schemeClr val="accent1"/>
                </a:solidFill>
              </a:rPr>
              <a:t>Pictures</a:t>
            </a:r>
            <a:r>
              <a:rPr lang="en-US" sz="3600" dirty="0">
                <a:solidFill>
                  <a:schemeClr val="bg1"/>
                </a:solidFill>
              </a:rPr>
              <a:t> in the Template</a:t>
            </a:r>
            <a:endParaRPr lang="en-US" dirty="0">
              <a:solidFill>
                <a:schemeClr val="bg1"/>
              </a:solidFill>
            </a:endParaRPr>
          </a:p>
        </p:txBody>
      </p:sp>
      <p:sp>
        <p:nvSpPr>
          <p:cNvPr id="11" name="TextBox 10"/>
          <p:cNvSpPr txBox="1"/>
          <p:nvPr/>
        </p:nvSpPr>
        <p:spPr>
          <a:xfrm>
            <a:off x="6635094" y="1264204"/>
            <a:ext cx="3657600" cy="64633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1. Double click to select the picture.</a:t>
            </a:r>
          </a:p>
        </p:txBody>
      </p:sp>
      <p:sp>
        <p:nvSpPr>
          <p:cNvPr id="12" name="TextBox 11"/>
          <p:cNvSpPr txBox="1"/>
          <p:nvPr/>
        </p:nvSpPr>
        <p:spPr>
          <a:xfrm>
            <a:off x="6635094" y="3068048"/>
            <a:ext cx="3657600"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3. Choose </a:t>
            </a:r>
            <a:r>
              <a:rPr kumimoji="0" lang="en-US" sz="1800" b="0" i="0" u="sng" strike="noStrike" kern="1200" cap="none" spc="0" normalizeH="0" baseline="0" noProof="0" dirty="0">
                <a:ln>
                  <a:noFill/>
                </a:ln>
                <a:solidFill>
                  <a:srgbClr val="FFFFFF"/>
                </a:solidFill>
                <a:effectLst/>
                <a:uLnTx/>
                <a:uFillTx/>
                <a:latin typeface="Roboto"/>
                <a:ea typeface="+mn-ea"/>
                <a:cs typeface="+mn-cs"/>
              </a:rPr>
              <a:t>Change Graphic.</a:t>
            </a:r>
          </a:p>
        </p:txBody>
      </p:sp>
      <p:sp>
        <p:nvSpPr>
          <p:cNvPr id="13" name="TextBox 12"/>
          <p:cNvSpPr txBox="1"/>
          <p:nvPr/>
        </p:nvSpPr>
        <p:spPr>
          <a:xfrm>
            <a:off x="6635094" y="4164349"/>
            <a:ext cx="3657600"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4. Select the new picture from This Device , From Stock Images, From Icons.</a:t>
            </a:r>
          </a:p>
        </p:txBody>
      </p:sp>
      <p:pic>
        <p:nvPicPr>
          <p:cNvPr id="17" name="Graphic 16" descr="Single gear with solid fill">
            <a:extLst>
              <a:ext uri="{FF2B5EF4-FFF2-40B4-BE49-F238E27FC236}">
                <a16:creationId xmlns:a16="http://schemas.microsoft.com/office/drawing/2014/main" id="{E9D703B2-D3B0-4357-AA9E-6551969EAF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5" y="-132226"/>
            <a:ext cx="1514607" cy="1514607"/>
          </a:xfrm>
          <a:prstGeom prst="rect">
            <a:avLst/>
          </a:prstGeom>
        </p:spPr>
      </p:pic>
      <p:cxnSp>
        <p:nvCxnSpPr>
          <p:cNvPr id="8" name="Straight Arrow Connector 7">
            <a:extLst>
              <a:ext uri="{FF2B5EF4-FFF2-40B4-BE49-F238E27FC236}">
                <a16:creationId xmlns:a16="http://schemas.microsoft.com/office/drawing/2014/main" id="{6E7B59A9-5231-41E0-86B8-E8C1B7DA0BE5}"/>
              </a:ext>
            </a:extLst>
          </p:cNvPr>
          <p:cNvCxnSpPr>
            <a:cxnSpLocks/>
          </p:cNvCxnSpPr>
          <p:nvPr/>
        </p:nvCxnSpPr>
        <p:spPr>
          <a:xfrm flipH="1" flipV="1">
            <a:off x="5294478" y="4070430"/>
            <a:ext cx="1078187" cy="408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597D8E-78E1-1D0E-4621-C258869C9238}"/>
              </a:ext>
            </a:extLst>
          </p:cNvPr>
          <p:cNvCxnSpPr>
            <a:cxnSpLocks/>
            <a:stCxn id="12" idx="1"/>
          </p:cNvCxnSpPr>
          <p:nvPr/>
        </p:nvCxnSpPr>
        <p:spPr>
          <a:xfrm flipH="1">
            <a:off x="3251200" y="3252714"/>
            <a:ext cx="3383894" cy="817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409919C-61FA-96BE-C467-F7268A2F4FA4}"/>
              </a:ext>
            </a:extLst>
          </p:cNvPr>
          <p:cNvCxnSpPr>
            <a:cxnSpLocks/>
            <a:stCxn id="11" idx="1"/>
          </p:cNvCxnSpPr>
          <p:nvPr/>
        </p:nvCxnSpPr>
        <p:spPr>
          <a:xfrm flipH="1">
            <a:off x="1451429" y="1587370"/>
            <a:ext cx="5183665" cy="7268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80F7B6-492A-A0C7-754B-6ECCBC230C27}"/>
              </a:ext>
            </a:extLst>
          </p:cNvPr>
          <p:cNvCxnSpPr>
            <a:cxnSpLocks/>
          </p:cNvCxnSpPr>
          <p:nvPr/>
        </p:nvCxnSpPr>
        <p:spPr>
          <a:xfrm flipH="1">
            <a:off x="5462337" y="4478516"/>
            <a:ext cx="1079865" cy="88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2B4B83-9F1D-20E4-B49A-ED81032E20C6}"/>
              </a:ext>
            </a:extLst>
          </p:cNvPr>
          <p:cNvCxnSpPr>
            <a:cxnSpLocks/>
          </p:cNvCxnSpPr>
          <p:nvPr/>
        </p:nvCxnSpPr>
        <p:spPr>
          <a:xfrm flipH="1" flipV="1">
            <a:off x="5326743" y="4354286"/>
            <a:ext cx="1215459" cy="124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971678-3FCB-5453-3F46-A4C5A64A8E01}"/>
              </a:ext>
            </a:extLst>
          </p:cNvPr>
          <p:cNvSpPr txBox="1"/>
          <p:nvPr/>
        </p:nvSpPr>
        <p:spPr>
          <a:xfrm>
            <a:off x="6635094" y="2271002"/>
            <a:ext cx="4221591"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Roboto"/>
              </a:rPr>
              <a:t>2</a:t>
            </a:r>
            <a:r>
              <a:rPr kumimoji="0" lang="en-US" sz="1800" b="0" i="0" u="none" strike="noStrike" kern="1200" cap="none" spc="0" normalizeH="0" baseline="0" noProof="0" dirty="0">
                <a:ln>
                  <a:noFill/>
                </a:ln>
                <a:solidFill>
                  <a:srgbClr val="FFFFFF"/>
                </a:solidFill>
                <a:effectLst/>
                <a:uLnTx/>
                <a:uFillTx/>
                <a:latin typeface="Roboto"/>
                <a:ea typeface="+mn-ea"/>
                <a:cs typeface="+mn-cs"/>
              </a:rPr>
              <a:t>. Right mouse click on the image.</a:t>
            </a:r>
          </a:p>
        </p:txBody>
      </p:sp>
    </p:spTree>
    <p:extLst>
      <p:ext uri="{BB962C8B-B14F-4D97-AF65-F5344CB8AC3E}">
        <p14:creationId xmlns:p14="http://schemas.microsoft.com/office/powerpoint/2010/main" val="5629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A7412C-2C1B-A587-069D-E2AD8CAA30CE}"/>
              </a:ext>
            </a:extLst>
          </p:cNvPr>
          <p:cNvPicPr>
            <a:picLocks noChangeAspect="1"/>
          </p:cNvPicPr>
          <p:nvPr/>
        </p:nvPicPr>
        <p:blipFill>
          <a:blip r:embed="rId2"/>
          <a:stretch>
            <a:fillRect/>
          </a:stretch>
        </p:blipFill>
        <p:spPr>
          <a:xfrm>
            <a:off x="1280707" y="3631308"/>
            <a:ext cx="2686425" cy="990738"/>
          </a:xfrm>
          <a:prstGeom prst="rect">
            <a:avLst/>
          </a:prstGeom>
        </p:spPr>
      </p:pic>
      <p:pic>
        <p:nvPicPr>
          <p:cNvPr id="18" name="Graphic 17" descr="Single gear with solid fill">
            <a:extLst>
              <a:ext uri="{FF2B5EF4-FFF2-40B4-BE49-F238E27FC236}">
                <a16:creationId xmlns:a16="http://schemas.microsoft.com/office/drawing/2014/main" id="{665CE571-53FA-4AD0-AA0A-EEF32E5C57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7523" y="-747464"/>
            <a:ext cx="5929808" cy="5929808"/>
          </a:xfrm>
          <a:prstGeom prst="rect">
            <a:avLst/>
          </a:prstGeom>
        </p:spPr>
      </p:pic>
      <p:sp>
        <p:nvSpPr>
          <p:cNvPr id="3" name="Title 1">
            <a:extLst>
              <a:ext uri="{FF2B5EF4-FFF2-40B4-BE49-F238E27FC236}">
                <a16:creationId xmlns:a16="http://schemas.microsoft.com/office/drawing/2014/main" id="{FEEAE673-EF94-448C-9FE7-432FC6A4B50A}"/>
              </a:ext>
            </a:extLst>
          </p:cNvPr>
          <p:cNvSpPr>
            <a:spLocks noGrp="1"/>
          </p:cNvSpPr>
          <p:nvPr>
            <p:ph type="title"/>
          </p:nvPr>
        </p:nvSpPr>
        <p:spPr>
          <a:xfrm>
            <a:off x="2065992" y="393619"/>
            <a:ext cx="8426548" cy="231459"/>
          </a:xfrm>
        </p:spPr>
        <p:txBody>
          <a:bodyPr>
            <a:noAutofit/>
          </a:bodyPr>
          <a:lstStyle/>
          <a:p>
            <a:pPr algn="ctr"/>
            <a:r>
              <a:rPr lang="en-US" sz="3600" dirty="0">
                <a:solidFill>
                  <a:schemeClr val="bg1"/>
                </a:solidFill>
              </a:rPr>
              <a:t>Change </a:t>
            </a:r>
            <a:r>
              <a:rPr lang="en-US" sz="3600" dirty="0">
                <a:solidFill>
                  <a:schemeClr val="accent1"/>
                </a:solidFill>
              </a:rPr>
              <a:t>Length</a:t>
            </a:r>
            <a:r>
              <a:rPr lang="en-US" sz="3600" dirty="0">
                <a:solidFill>
                  <a:schemeClr val="bg1"/>
                </a:solidFill>
              </a:rPr>
              <a:t> of the Slide Time</a:t>
            </a:r>
            <a:endParaRPr lang="en-US" dirty="0">
              <a:solidFill>
                <a:schemeClr val="bg1"/>
              </a:solidFill>
            </a:endParaRPr>
          </a:p>
        </p:txBody>
      </p:sp>
      <p:sp>
        <p:nvSpPr>
          <p:cNvPr id="11" name="TextBox 10"/>
          <p:cNvSpPr txBox="1"/>
          <p:nvPr/>
        </p:nvSpPr>
        <p:spPr>
          <a:xfrm>
            <a:off x="6954409" y="2169261"/>
            <a:ext cx="3657600" cy="64633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1. </a:t>
            </a:r>
            <a:r>
              <a:rPr lang="en-US" dirty="0">
                <a:solidFill>
                  <a:srgbClr val="FFFFFF"/>
                </a:solidFill>
                <a:latin typeface="Roboto"/>
              </a:rPr>
              <a:t>Select Transitions from the top menu.</a:t>
            </a: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12" name="TextBox 11"/>
          <p:cNvSpPr txBox="1"/>
          <p:nvPr/>
        </p:nvSpPr>
        <p:spPr>
          <a:xfrm>
            <a:off x="6954409" y="3973105"/>
            <a:ext cx="3657600"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3. Change how many seconds you would like the slide to play before switching to the next.</a:t>
            </a:r>
            <a:endParaRPr kumimoji="0" lang="en-US" sz="1800" b="0" i="0" u="sng" strike="noStrike" kern="1200" cap="none" spc="0" normalizeH="0" baseline="0" noProof="0" dirty="0">
              <a:ln>
                <a:noFill/>
              </a:ln>
              <a:solidFill>
                <a:srgbClr val="FFFFFF"/>
              </a:solidFill>
              <a:effectLst/>
              <a:uLnTx/>
              <a:uFillTx/>
              <a:latin typeface="Roboto"/>
              <a:ea typeface="+mn-ea"/>
              <a:cs typeface="+mn-cs"/>
            </a:endParaRPr>
          </a:p>
        </p:txBody>
      </p:sp>
      <p:pic>
        <p:nvPicPr>
          <p:cNvPr id="17" name="Graphic 16" descr="Single gear with solid fill">
            <a:extLst>
              <a:ext uri="{FF2B5EF4-FFF2-40B4-BE49-F238E27FC236}">
                <a16:creationId xmlns:a16="http://schemas.microsoft.com/office/drawing/2014/main" id="{E9D703B2-D3B0-4357-AA9E-6551969EAF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5" y="-132226"/>
            <a:ext cx="1514607" cy="1514607"/>
          </a:xfrm>
          <a:prstGeom prst="rect">
            <a:avLst/>
          </a:prstGeom>
        </p:spPr>
      </p:pic>
      <p:cxnSp>
        <p:nvCxnSpPr>
          <p:cNvPr id="8" name="Straight Arrow Connector 7">
            <a:extLst>
              <a:ext uri="{FF2B5EF4-FFF2-40B4-BE49-F238E27FC236}">
                <a16:creationId xmlns:a16="http://schemas.microsoft.com/office/drawing/2014/main" id="{6E7B59A9-5231-41E0-86B8-E8C1B7DA0BE5}"/>
              </a:ext>
            </a:extLst>
          </p:cNvPr>
          <p:cNvCxnSpPr>
            <a:cxnSpLocks/>
          </p:cNvCxnSpPr>
          <p:nvPr/>
        </p:nvCxnSpPr>
        <p:spPr>
          <a:xfrm flipH="1">
            <a:off x="3474485" y="4126677"/>
            <a:ext cx="3387032" cy="207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597D8E-78E1-1D0E-4621-C258869C9238}"/>
              </a:ext>
            </a:extLst>
          </p:cNvPr>
          <p:cNvCxnSpPr>
            <a:cxnSpLocks/>
            <a:stCxn id="10" idx="1"/>
          </p:cNvCxnSpPr>
          <p:nvPr/>
        </p:nvCxnSpPr>
        <p:spPr>
          <a:xfrm flipH="1">
            <a:off x="2496458" y="3360725"/>
            <a:ext cx="4457951" cy="93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971678-3FCB-5453-3F46-A4C5A64A8E01}"/>
              </a:ext>
            </a:extLst>
          </p:cNvPr>
          <p:cNvSpPr txBox="1"/>
          <p:nvPr/>
        </p:nvSpPr>
        <p:spPr>
          <a:xfrm>
            <a:off x="6954409" y="3176059"/>
            <a:ext cx="4221591"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Roboto"/>
              </a:rPr>
              <a:t>2</a:t>
            </a:r>
            <a:r>
              <a:rPr kumimoji="0" lang="en-US" sz="1800" b="0" i="0" u="none" strike="noStrike" kern="1200" cap="none" spc="0" normalizeH="0" baseline="0" noProof="0" dirty="0">
                <a:ln>
                  <a:noFill/>
                </a:ln>
                <a:solidFill>
                  <a:srgbClr val="FFFFFF"/>
                </a:solidFill>
                <a:effectLst/>
                <a:uLnTx/>
                <a:uFillTx/>
                <a:latin typeface="Roboto"/>
                <a:ea typeface="+mn-ea"/>
                <a:cs typeface="+mn-cs"/>
              </a:rPr>
              <a:t>. Choose After check box.</a:t>
            </a:r>
          </a:p>
        </p:txBody>
      </p:sp>
      <p:pic>
        <p:nvPicPr>
          <p:cNvPr id="4" name="Picture 3">
            <a:extLst>
              <a:ext uri="{FF2B5EF4-FFF2-40B4-BE49-F238E27FC236}">
                <a16:creationId xmlns:a16="http://schemas.microsoft.com/office/drawing/2014/main" id="{D87B0A1C-EA4A-11A9-6E14-D17C945ED9BF}"/>
              </a:ext>
            </a:extLst>
          </p:cNvPr>
          <p:cNvPicPr>
            <a:picLocks noChangeAspect="1"/>
          </p:cNvPicPr>
          <p:nvPr/>
        </p:nvPicPr>
        <p:blipFill>
          <a:blip r:embed="rId7"/>
          <a:stretch>
            <a:fillRect/>
          </a:stretch>
        </p:blipFill>
        <p:spPr>
          <a:xfrm>
            <a:off x="1328339" y="2027798"/>
            <a:ext cx="2638793" cy="1114581"/>
          </a:xfrm>
          <a:prstGeom prst="rect">
            <a:avLst/>
          </a:prstGeom>
        </p:spPr>
      </p:pic>
      <p:cxnSp>
        <p:nvCxnSpPr>
          <p:cNvPr id="6" name="Straight Arrow Connector 5">
            <a:extLst>
              <a:ext uri="{FF2B5EF4-FFF2-40B4-BE49-F238E27FC236}">
                <a16:creationId xmlns:a16="http://schemas.microsoft.com/office/drawing/2014/main" id="{2409919C-61FA-96BE-C467-F7268A2F4FA4}"/>
              </a:ext>
            </a:extLst>
          </p:cNvPr>
          <p:cNvCxnSpPr>
            <a:cxnSpLocks/>
            <a:stCxn id="11" idx="1"/>
          </p:cNvCxnSpPr>
          <p:nvPr/>
        </p:nvCxnSpPr>
        <p:spPr>
          <a:xfrm flipH="1" flipV="1">
            <a:off x="2647735" y="2257104"/>
            <a:ext cx="4306674" cy="2353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26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6256EE-309A-A1C5-138B-CC9DDC03451B}"/>
              </a:ext>
            </a:extLst>
          </p:cNvPr>
          <p:cNvPicPr>
            <a:picLocks noChangeAspect="1"/>
          </p:cNvPicPr>
          <p:nvPr/>
        </p:nvPicPr>
        <p:blipFill rotWithShape="1">
          <a:blip r:embed="rId2"/>
          <a:srcRect t="9065"/>
          <a:stretch/>
        </p:blipFill>
        <p:spPr>
          <a:xfrm>
            <a:off x="977008" y="2677093"/>
            <a:ext cx="3395082" cy="1521196"/>
          </a:xfrm>
          <a:prstGeom prst="rect">
            <a:avLst/>
          </a:prstGeom>
        </p:spPr>
      </p:pic>
      <p:pic>
        <p:nvPicPr>
          <p:cNvPr id="15" name="Picture 14">
            <a:extLst>
              <a:ext uri="{FF2B5EF4-FFF2-40B4-BE49-F238E27FC236}">
                <a16:creationId xmlns:a16="http://schemas.microsoft.com/office/drawing/2014/main" id="{575494B8-77E0-BF61-D94A-EB99D4202032}"/>
              </a:ext>
            </a:extLst>
          </p:cNvPr>
          <p:cNvPicPr>
            <a:picLocks noChangeAspect="1"/>
          </p:cNvPicPr>
          <p:nvPr/>
        </p:nvPicPr>
        <p:blipFill>
          <a:blip r:embed="rId3"/>
          <a:stretch>
            <a:fillRect/>
          </a:stretch>
        </p:blipFill>
        <p:spPr>
          <a:xfrm>
            <a:off x="976127" y="4356875"/>
            <a:ext cx="4191874" cy="2287819"/>
          </a:xfrm>
          <a:prstGeom prst="rect">
            <a:avLst/>
          </a:prstGeom>
        </p:spPr>
      </p:pic>
      <p:pic>
        <p:nvPicPr>
          <p:cNvPr id="5" name="Picture 4">
            <a:extLst>
              <a:ext uri="{FF2B5EF4-FFF2-40B4-BE49-F238E27FC236}">
                <a16:creationId xmlns:a16="http://schemas.microsoft.com/office/drawing/2014/main" id="{08952843-AC71-6383-CBBB-4FDE896A09B6}"/>
              </a:ext>
            </a:extLst>
          </p:cNvPr>
          <p:cNvPicPr>
            <a:picLocks noChangeAspect="1"/>
          </p:cNvPicPr>
          <p:nvPr/>
        </p:nvPicPr>
        <p:blipFill>
          <a:blip r:embed="rId4"/>
          <a:stretch>
            <a:fillRect/>
          </a:stretch>
        </p:blipFill>
        <p:spPr>
          <a:xfrm>
            <a:off x="977008" y="1111231"/>
            <a:ext cx="3038899" cy="1247949"/>
          </a:xfrm>
          <a:prstGeom prst="rect">
            <a:avLst/>
          </a:prstGeom>
        </p:spPr>
      </p:pic>
      <p:pic>
        <p:nvPicPr>
          <p:cNvPr id="18" name="Graphic 17" descr="Single gear with solid fill">
            <a:extLst>
              <a:ext uri="{FF2B5EF4-FFF2-40B4-BE49-F238E27FC236}">
                <a16:creationId xmlns:a16="http://schemas.microsoft.com/office/drawing/2014/main" id="{665CE571-53FA-4AD0-AA0A-EEF32E5C57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7523" y="-747464"/>
            <a:ext cx="5929808" cy="5929808"/>
          </a:xfrm>
          <a:prstGeom prst="rect">
            <a:avLst/>
          </a:prstGeom>
        </p:spPr>
      </p:pic>
      <p:sp>
        <p:nvSpPr>
          <p:cNvPr id="3" name="Title 1">
            <a:extLst>
              <a:ext uri="{FF2B5EF4-FFF2-40B4-BE49-F238E27FC236}">
                <a16:creationId xmlns:a16="http://schemas.microsoft.com/office/drawing/2014/main" id="{FEEAE673-EF94-448C-9FE7-432FC6A4B50A}"/>
              </a:ext>
            </a:extLst>
          </p:cNvPr>
          <p:cNvSpPr>
            <a:spLocks noGrp="1"/>
          </p:cNvSpPr>
          <p:nvPr>
            <p:ph type="title"/>
          </p:nvPr>
        </p:nvSpPr>
        <p:spPr>
          <a:xfrm>
            <a:off x="2065992" y="257455"/>
            <a:ext cx="8426548" cy="231459"/>
          </a:xfrm>
        </p:spPr>
        <p:txBody>
          <a:bodyPr>
            <a:noAutofit/>
          </a:bodyPr>
          <a:lstStyle/>
          <a:p>
            <a:pPr algn="ctr"/>
            <a:r>
              <a:rPr lang="en-US" sz="3600" dirty="0">
                <a:solidFill>
                  <a:schemeClr val="bg1"/>
                </a:solidFill>
              </a:rPr>
              <a:t>Save Presentation as a </a:t>
            </a:r>
            <a:r>
              <a:rPr lang="en-US" sz="3600" dirty="0">
                <a:solidFill>
                  <a:schemeClr val="accent1"/>
                </a:solidFill>
              </a:rPr>
              <a:t>Video</a:t>
            </a:r>
            <a:endParaRPr lang="en-US" dirty="0">
              <a:solidFill>
                <a:schemeClr val="accent1"/>
              </a:solidFill>
            </a:endParaRPr>
          </a:p>
        </p:txBody>
      </p:sp>
      <p:sp>
        <p:nvSpPr>
          <p:cNvPr id="11" name="TextBox 10"/>
          <p:cNvSpPr txBox="1"/>
          <p:nvPr/>
        </p:nvSpPr>
        <p:spPr>
          <a:xfrm>
            <a:off x="6096000" y="1308914"/>
            <a:ext cx="3657600"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1. Select File from the top menu.</a:t>
            </a:r>
          </a:p>
        </p:txBody>
      </p:sp>
      <p:sp>
        <p:nvSpPr>
          <p:cNvPr id="12" name="TextBox 11"/>
          <p:cNvSpPr txBox="1"/>
          <p:nvPr/>
        </p:nvSpPr>
        <p:spPr>
          <a:xfrm>
            <a:off x="6954409" y="3973105"/>
            <a:ext cx="3657600" cy="64633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3. </a:t>
            </a:r>
            <a:r>
              <a:rPr lang="en-US" dirty="0">
                <a:solidFill>
                  <a:srgbClr val="FFFFFF"/>
                </a:solidFill>
                <a:latin typeface="Roboto"/>
              </a:rPr>
              <a:t>Select MPEG-4 Video and Click Save.</a:t>
            </a:r>
            <a:endParaRPr kumimoji="0" lang="en-US" sz="1800" b="0" i="0" u="sng" strike="noStrike" kern="1200" cap="none" spc="0" normalizeH="0" baseline="0" noProof="0" dirty="0">
              <a:ln>
                <a:noFill/>
              </a:ln>
              <a:solidFill>
                <a:srgbClr val="FFFFFF"/>
              </a:solidFill>
              <a:effectLst/>
              <a:uLnTx/>
              <a:uFillTx/>
              <a:latin typeface="Roboto"/>
              <a:ea typeface="+mn-ea"/>
              <a:cs typeface="+mn-cs"/>
            </a:endParaRPr>
          </a:p>
        </p:txBody>
      </p:sp>
      <p:pic>
        <p:nvPicPr>
          <p:cNvPr id="17" name="Graphic 16" descr="Single gear with solid fill">
            <a:extLst>
              <a:ext uri="{FF2B5EF4-FFF2-40B4-BE49-F238E27FC236}">
                <a16:creationId xmlns:a16="http://schemas.microsoft.com/office/drawing/2014/main" id="{E9D703B2-D3B0-4357-AA9E-6551969EA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385" y="-132226"/>
            <a:ext cx="1514607" cy="1514607"/>
          </a:xfrm>
          <a:prstGeom prst="rect">
            <a:avLst/>
          </a:prstGeom>
        </p:spPr>
      </p:pic>
      <p:cxnSp>
        <p:nvCxnSpPr>
          <p:cNvPr id="25" name="Straight Arrow Connector 24">
            <a:extLst>
              <a:ext uri="{FF2B5EF4-FFF2-40B4-BE49-F238E27FC236}">
                <a16:creationId xmlns:a16="http://schemas.microsoft.com/office/drawing/2014/main" id="{FD597D8E-78E1-1D0E-4621-C258869C9238}"/>
              </a:ext>
            </a:extLst>
          </p:cNvPr>
          <p:cNvCxnSpPr>
            <a:cxnSpLocks/>
            <a:stCxn id="10" idx="1"/>
          </p:cNvCxnSpPr>
          <p:nvPr/>
        </p:nvCxnSpPr>
        <p:spPr>
          <a:xfrm flipH="1">
            <a:off x="1494845" y="2501014"/>
            <a:ext cx="4656097" cy="68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971678-3FCB-5453-3F46-A4C5A64A8E01}"/>
              </a:ext>
            </a:extLst>
          </p:cNvPr>
          <p:cNvSpPr txBox="1"/>
          <p:nvPr/>
        </p:nvSpPr>
        <p:spPr>
          <a:xfrm>
            <a:off x="6150942" y="2316348"/>
            <a:ext cx="4221591"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2. Choose </a:t>
            </a:r>
            <a:r>
              <a:rPr lang="en-US" dirty="0">
                <a:solidFill>
                  <a:srgbClr val="FFFFFF"/>
                </a:solidFill>
                <a:latin typeface="Roboto"/>
              </a:rPr>
              <a:t>Save As &gt; This PC &gt; </a:t>
            </a:r>
            <a:r>
              <a:rPr lang="en-US" dirty="0" err="1">
                <a:solidFill>
                  <a:srgbClr val="FFFFFF"/>
                </a:solidFill>
                <a:latin typeface="Roboto"/>
              </a:rPr>
              <a:t>Browes</a:t>
            </a:r>
            <a:r>
              <a:rPr kumimoji="0" lang="en-US" sz="1800" b="0" i="0" u="none" strike="noStrike" kern="1200" cap="none" spc="0" normalizeH="0" baseline="0" noProof="0" dirty="0">
                <a:ln>
                  <a:noFill/>
                </a:ln>
                <a:solidFill>
                  <a:srgbClr val="FFFFFF"/>
                </a:solidFill>
                <a:effectLst/>
                <a:uLnTx/>
                <a:uFillTx/>
                <a:latin typeface="Roboto"/>
                <a:ea typeface="+mn-ea"/>
                <a:cs typeface="+mn-cs"/>
              </a:rPr>
              <a:t>.</a:t>
            </a:r>
          </a:p>
        </p:txBody>
      </p:sp>
      <p:cxnSp>
        <p:nvCxnSpPr>
          <p:cNvPr id="6" name="Straight Arrow Connector 5">
            <a:extLst>
              <a:ext uri="{FF2B5EF4-FFF2-40B4-BE49-F238E27FC236}">
                <a16:creationId xmlns:a16="http://schemas.microsoft.com/office/drawing/2014/main" id="{2409919C-61FA-96BE-C467-F7268A2F4FA4}"/>
              </a:ext>
            </a:extLst>
          </p:cNvPr>
          <p:cNvCxnSpPr>
            <a:cxnSpLocks/>
            <a:stCxn id="11" idx="1"/>
          </p:cNvCxnSpPr>
          <p:nvPr/>
        </p:nvCxnSpPr>
        <p:spPr>
          <a:xfrm flipH="1" flipV="1">
            <a:off x="1383527" y="1242216"/>
            <a:ext cx="4712473" cy="2513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EC644F-6BDD-525D-71D7-668B7322872E}"/>
              </a:ext>
            </a:extLst>
          </p:cNvPr>
          <p:cNvCxnSpPr>
            <a:cxnSpLocks/>
            <a:stCxn id="10" idx="1"/>
          </p:cNvCxnSpPr>
          <p:nvPr/>
        </p:nvCxnSpPr>
        <p:spPr>
          <a:xfrm flipH="1">
            <a:off x="3474485" y="2501014"/>
            <a:ext cx="2676457" cy="572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B850A7-BFD4-ADA5-7BF4-C370F7BEFECE}"/>
              </a:ext>
            </a:extLst>
          </p:cNvPr>
          <p:cNvCxnSpPr>
            <a:cxnSpLocks/>
            <a:stCxn id="10" idx="1"/>
          </p:cNvCxnSpPr>
          <p:nvPr/>
        </p:nvCxnSpPr>
        <p:spPr>
          <a:xfrm flipH="1">
            <a:off x="3609892" y="2501014"/>
            <a:ext cx="2541050" cy="1237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AB3541-081E-9E8E-91C5-886923E1C6AB}"/>
              </a:ext>
            </a:extLst>
          </p:cNvPr>
          <p:cNvCxnSpPr>
            <a:cxnSpLocks/>
          </p:cNvCxnSpPr>
          <p:nvPr/>
        </p:nvCxnSpPr>
        <p:spPr>
          <a:xfrm flipH="1">
            <a:off x="3538330" y="4192284"/>
            <a:ext cx="3416079" cy="234059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9060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B70987DD-F8D3-470F-856A-61F957D72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22" name="Title 1">
            <a:extLst>
              <a:ext uri="{FF2B5EF4-FFF2-40B4-BE49-F238E27FC236}">
                <a16:creationId xmlns:a16="http://schemas.microsoft.com/office/drawing/2014/main" id="{FEEAE673-EF94-448C-9FE7-432FC6A4B50A}"/>
              </a:ext>
            </a:extLst>
          </p:cNvPr>
          <p:cNvSpPr>
            <a:spLocks noGrp="1"/>
          </p:cNvSpPr>
          <p:nvPr>
            <p:ph type="title"/>
          </p:nvPr>
        </p:nvSpPr>
        <p:spPr>
          <a:xfrm>
            <a:off x="1381358" y="341230"/>
            <a:ext cx="9483158" cy="573170"/>
          </a:xfrm>
        </p:spPr>
        <p:txBody>
          <a:bodyPr anchor="ctr" anchorCtr="0">
            <a:normAutofit/>
          </a:bodyPr>
          <a:lstStyle/>
          <a:p>
            <a:pPr algn="ctr"/>
            <a:r>
              <a:rPr lang="en-US" sz="3600" dirty="0">
                <a:solidFill>
                  <a:schemeClr val="bg1"/>
                </a:solidFill>
              </a:rPr>
              <a:t>Changing theme Colors </a:t>
            </a:r>
            <a:r>
              <a:rPr lang="en-US" sz="1400" dirty="0">
                <a:solidFill>
                  <a:schemeClr val="accent1">
                    <a:lumMod val="60000"/>
                    <a:lumOff val="40000"/>
                  </a:schemeClr>
                </a:solidFill>
              </a:rPr>
              <a:t>in PowerPoint</a:t>
            </a:r>
            <a:r>
              <a:rPr lang="en-US" sz="3200" dirty="0">
                <a:solidFill>
                  <a:schemeClr val="accent1">
                    <a:lumMod val="60000"/>
                    <a:lumOff val="40000"/>
                  </a:schemeClr>
                </a:solidFill>
              </a:rPr>
              <a:t> </a:t>
            </a:r>
            <a:r>
              <a:rPr lang="en-US" sz="2400" dirty="0">
                <a:solidFill>
                  <a:schemeClr val="accent1">
                    <a:lumMod val="60000"/>
                    <a:lumOff val="40000"/>
                  </a:schemeClr>
                </a:solidFill>
              </a:rPr>
              <a:t>2013 and newer</a:t>
            </a:r>
            <a:endParaRPr lang="en-US" dirty="0">
              <a:solidFill>
                <a:schemeClr val="accent1">
                  <a:lumMod val="60000"/>
                  <a:lumOff val="40000"/>
                </a:schemeClr>
              </a:solidFill>
            </a:endParaRPr>
          </a:p>
        </p:txBody>
      </p:sp>
      <p:grpSp>
        <p:nvGrpSpPr>
          <p:cNvPr id="3" name="Group 2">
            <a:extLst>
              <a:ext uri="{FF2B5EF4-FFF2-40B4-BE49-F238E27FC236}">
                <a16:creationId xmlns:a16="http://schemas.microsoft.com/office/drawing/2014/main" id="{65661019-4AAF-4628-BEBE-7CF6373172A5}"/>
              </a:ext>
            </a:extLst>
          </p:cNvPr>
          <p:cNvGrpSpPr/>
          <p:nvPr/>
        </p:nvGrpSpPr>
        <p:grpSpPr>
          <a:xfrm>
            <a:off x="1703512" y="1009544"/>
            <a:ext cx="8527832" cy="5155760"/>
            <a:chOff x="1478040" y="851120"/>
            <a:chExt cx="8527832" cy="5155760"/>
          </a:xfrm>
        </p:grpSpPr>
        <p:pic>
          <p:nvPicPr>
            <p:cNvPr id="15" name="Picture 14">
              <a:extLst>
                <a:ext uri="{FF2B5EF4-FFF2-40B4-BE49-F238E27FC236}">
                  <a16:creationId xmlns:a16="http://schemas.microsoft.com/office/drawing/2014/main" id="{78B72B4E-4DA6-46EC-B4AD-7305876BF493}"/>
                </a:ext>
              </a:extLst>
            </p:cNvPr>
            <p:cNvPicPr>
              <a:picLocks noChangeAspect="1"/>
            </p:cNvPicPr>
            <p:nvPr/>
          </p:nvPicPr>
          <p:blipFill rotWithShape="1">
            <a:blip r:embed="rId4"/>
            <a:srcRect l="33732" t="-46112" r="33283" b="46112"/>
            <a:stretch/>
          </p:blipFill>
          <p:spPr>
            <a:xfrm>
              <a:off x="1478040" y="851120"/>
              <a:ext cx="8163032" cy="5155760"/>
            </a:xfrm>
            <a:prstGeom prst="rect">
              <a:avLst/>
            </a:prstGeom>
          </p:spPr>
        </p:pic>
        <p:cxnSp>
          <p:nvCxnSpPr>
            <p:cNvPr id="25" name="Elbow Connector 17">
              <a:extLst>
                <a:ext uri="{FF2B5EF4-FFF2-40B4-BE49-F238E27FC236}">
                  <a16:creationId xmlns:a16="http://schemas.microsoft.com/office/drawing/2014/main" id="{0AAAAF1E-A434-4790-861C-6FB27A24FE1F}"/>
                </a:ext>
              </a:extLst>
            </p:cNvPr>
            <p:cNvCxnSpPr>
              <a:cxnSpLocks/>
              <a:endCxn id="26" idx="1"/>
            </p:cNvCxnSpPr>
            <p:nvPr/>
          </p:nvCxnSpPr>
          <p:spPr>
            <a:xfrm rot="5400000" flipH="1" flipV="1">
              <a:off x="2312597" y="2944085"/>
              <a:ext cx="723248" cy="246582"/>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D98EBD-D967-4A53-A61B-BBB686EFCC1E}"/>
                </a:ext>
              </a:extLst>
            </p:cNvPr>
            <p:cNvSpPr txBox="1"/>
            <p:nvPr/>
          </p:nvSpPr>
          <p:spPr>
            <a:xfrm>
              <a:off x="2797512" y="2434821"/>
              <a:ext cx="224914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Click on the design tab</a:t>
              </a:r>
            </a:p>
          </p:txBody>
        </p:sp>
        <p:cxnSp>
          <p:nvCxnSpPr>
            <p:cNvPr id="27" name="Elbow Connector 19">
              <a:extLst>
                <a:ext uri="{FF2B5EF4-FFF2-40B4-BE49-F238E27FC236}">
                  <a16:creationId xmlns:a16="http://schemas.microsoft.com/office/drawing/2014/main" id="{93AAB18E-CE6C-4796-A2DA-CEDBC5237948}"/>
                </a:ext>
              </a:extLst>
            </p:cNvPr>
            <p:cNvCxnSpPr>
              <a:cxnSpLocks/>
              <a:endCxn id="31" idx="1"/>
            </p:cNvCxnSpPr>
            <p:nvPr/>
          </p:nvCxnSpPr>
          <p:spPr>
            <a:xfrm rot="5400000" flipH="1" flipV="1">
              <a:off x="7903996" y="3099975"/>
              <a:ext cx="1247615" cy="225084"/>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0">
              <a:extLst>
                <a:ext uri="{FF2B5EF4-FFF2-40B4-BE49-F238E27FC236}">
                  <a16:creationId xmlns:a16="http://schemas.microsoft.com/office/drawing/2014/main" id="{C4A391EF-CE9F-4050-B551-68FD44939FDC}"/>
                </a:ext>
              </a:extLst>
            </p:cNvPr>
            <p:cNvCxnSpPr>
              <a:cxnSpLocks/>
              <a:endCxn id="29" idx="2"/>
            </p:cNvCxnSpPr>
            <p:nvPr/>
          </p:nvCxnSpPr>
          <p:spPr>
            <a:xfrm rot="16200000" flipV="1">
              <a:off x="4688564" y="3943066"/>
              <a:ext cx="3283039" cy="414291"/>
            </a:xfrm>
            <a:prstGeom prst="bentConnector3">
              <a:avLst>
                <a:gd name="adj1" fmla="val 5000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11B874A-8A19-430D-8947-DA237891F91C}"/>
                </a:ext>
              </a:extLst>
            </p:cNvPr>
            <p:cNvSpPr txBox="1"/>
            <p:nvPr/>
          </p:nvSpPr>
          <p:spPr>
            <a:xfrm>
              <a:off x="5511700" y="1720608"/>
              <a:ext cx="1222473" cy="788084"/>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4. Select Customize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cxnSp>
          <p:nvCxnSpPr>
            <p:cNvPr id="30" name="Elbow Connector 23">
              <a:extLst>
                <a:ext uri="{FF2B5EF4-FFF2-40B4-BE49-F238E27FC236}">
                  <a16:creationId xmlns:a16="http://schemas.microsoft.com/office/drawing/2014/main" id="{7291185C-9163-4C4B-9D20-C4925F80C357}"/>
                </a:ext>
              </a:extLst>
            </p:cNvPr>
            <p:cNvCxnSpPr>
              <a:cxnSpLocks/>
              <a:endCxn id="32" idx="1"/>
            </p:cNvCxnSpPr>
            <p:nvPr/>
          </p:nvCxnSpPr>
          <p:spPr>
            <a:xfrm rot="16200000" flipV="1">
              <a:off x="6511309" y="3182734"/>
              <a:ext cx="1247617" cy="59567"/>
            </a:xfrm>
            <a:prstGeom prst="bentConnector4">
              <a:avLst>
                <a:gd name="adj1" fmla="val 39142"/>
                <a:gd name="adj2" fmla="val 48377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018A20-1279-4018-A46B-08587568673F}"/>
                </a:ext>
              </a:extLst>
            </p:cNvPr>
            <p:cNvSpPr txBox="1"/>
            <p:nvPr/>
          </p:nvSpPr>
          <p:spPr>
            <a:xfrm>
              <a:off x="8640345" y="2317778"/>
              <a:ext cx="136552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Select This  Arrow</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32" name="TextBox 31">
              <a:extLst>
                <a:ext uri="{FF2B5EF4-FFF2-40B4-BE49-F238E27FC236}">
                  <a16:creationId xmlns:a16="http://schemas.microsoft.com/office/drawing/2014/main" id="{A4E2D192-C5BA-46D2-94B0-EFEDEB19E0FD}"/>
                </a:ext>
              </a:extLst>
            </p:cNvPr>
            <p:cNvSpPr txBox="1"/>
            <p:nvPr/>
          </p:nvSpPr>
          <p:spPr>
            <a:xfrm>
              <a:off x="7105333" y="2317778"/>
              <a:ext cx="1438939"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Select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pic>
        <p:nvPicPr>
          <p:cNvPr id="18" name="Graphic 17" descr="Single gear with solid fill">
            <a:extLst>
              <a:ext uri="{FF2B5EF4-FFF2-40B4-BE49-F238E27FC236}">
                <a16:creationId xmlns:a16="http://schemas.microsoft.com/office/drawing/2014/main" id="{04C70835-4C1D-4795-89F7-B177670EDF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4" y="-132227"/>
            <a:ext cx="1514607" cy="1514607"/>
          </a:xfrm>
          <a:prstGeom prst="rect">
            <a:avLst/>
          </a:prstGeom>
        </p:spPr>
      </p:pic>
    </p:spTree>
    <p:extLst>
      <p:ext uri="{BB962C8B-B14F-4D97-AF65-F5344CB8AC3E}">
        <p14:creationId xmlns:p14="http://schemas.microsoft.com/office/powerpoint/2010/main" val="231295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FB2EF682-E91D-4E68-B109-82D1EF44FB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pic>
        <p:nvPicPr>
          <p:cNvPr id="28" name="Picture 27">
            <a:extLst>
              <a:ext uri="{FF2B5EF4-FFF2-40B4-BE49-F238E27FC236}">
                <a16:creationId xmlns:a16="http://schemas.microsoft.com/office/drawing/2014/main" id="{CCA6A3EA-8AC8-4E80-A531-22F09ADF2373}"/>
              </a:ext>
            </a:extLst>
          </p:cNvPr>
          <p:cNvPicPr>
            <a:picLocks noChangeAspect="1"/>
          </p:cNvPicPr>
          <p:nvPr/>
        </p:nvPicPr>
        <p:blipFill rotWithShape="1">
          <a:blip r:embed="rId4"/>
          <a:srcRect l="33525" r="33839" b="47194"/>
          <a:stretch/>
        </p:blipFill>
        <p:spPr>
          <a:xfrm>
            <a:off x="1825388" y="3321092"/>
            <a:ext cx="8118088" cy="2736534"/>
          </a:xfrm>
          <a:prstGeom prst="rect">
            <a:avLst/>
          </a:prstGeom>
        </p:spPr>
      </p:pic>
      <p:cxnSp>
        <p:nvCxnSpPr>
          <p:cNvPr id="30" name="Elbow Connector 17">
            <a:extLst>
              <a:ext uri="{FF2B5EF4-FFF2-40B4-BE49-F238E27FC236}">
                <a16:creationId xmlns:a16="http://schemas.microsoft.com/office/drawing/2014/main" id="{0280BDDF-115C-4C24-944F-80309969DB70}"/>
              </a:ext>
            </a:extLst>
          </p:cNvPr>
          <p:cNvCxnSpPr>
            <a:cxnSpLocks/>
            <a:endCxn id="31" idx="1"/>
          </p:cNvCxnSpPr>
          <p:nvPr/>
        </p:nvCxnSpPr>
        <p:spPr>
          <a:xfrm flipV="1">
            <a:off x="2655899" y="2679748"/>
            <a:ext cx="854244" cy="765597"/>
          </a:xfrm>
          <a:prstGeom prst="bentConnector3">
            <a:avLst>
              <a:gd name="adj1" fmla="val 5000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9388EC-C663-4277-BF44-ECD5CF0C3798}"/>
              </a:ext>
            </a:extLst>
          </p:cNvPr>
          <p:cNvSpPr txBox="1"/>
          <p:nvPr/>
        </p:nvSpPr>
        <p:spPr>
          <a:xfrm>
            <a:off x="3510143" y="2408817"/>
            <a:ext cx="224914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Click on the design tab</a:t>
            </a:r>
          </a:p>
        </p:txBody>
      </p:sp>
      <p:cxnSp>
        <p:nvCxnSpPr>
          <p:cNvPr id="32" name="Elbow Connector 19">
            <a:extLst>
              <a:ext uri="{FF2B5EF4-FFF2-40B4-BE49-F238E27FC236}">
                <a16:creationId xmlns:a16="http://schemas.microsoft.com/office/drawing/2014/main" id="{86A0D757-96AD-42F2-A125-4C609D5834C6}"/>
              </a:ext>
            </a:extLst>
          </p:cNvPr>
          <p:cNvCxnSpPr>
            <a:cxnSpLocks/>
            <a:endCxn id="35" idx="3"/>
          </p:cNvCxnSpPr>
          <p:nvPr/>
        </p:nvCxnSpPr>
        <p:spPr>
          <a:xfrm rot="16200000" flipV="1">
            <a:off x="8331203" y="2840437"/>
            <a:ext cx="1247617" cy="315911"/>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 name="Elbow Connector 20">
            <a:extLst>
              <a:ext uri="{FF2B5EF4-FFF2-40B4-BE49-F238E27FC236}">
                <a16:creationId xmlns:a16="http://schemas.microsoft.com/office/drawing/2014/main" id="{438DB439-420F-4BD0-8B48-6F199C55301D}"/>
              </a:ext>
            </a:extLst>
          </p:cNvPr>
          <p:cNvCxnSpPr>
            <a:cxnSpLocks/>
            <a:endCxn id="34" idx="2"/>
          </p:cNvCxnSpPr>
          <p:nvPr/>
        </p:nvCxnSpPr>
        <p:spPr>
          <a:xfrm rot="16200000" flipV="1">
            <a:off x="5481025" y="3015207"/>
            <a:ext cx="3317203" cy="1875923"/>
          </a:xfrm>
          <a:prstGeom prst="bentConnector3">
            <a:avLst>
              <a:gd name="adj1" fmla="val 50000"/>
            </a:avLst>
          </a:prstGeom>
          <a:ln w="22225">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E607CF9-A65F-4E95-BC14-517A0E210D47}"/>
              </a:ext>
            </a:extLst>
          </p:cNvPr>
          <p:cNvSpPr txBox="1"/>
          <p:nvPr/>
        </p:nvSpPr>
        <p:spPr>
          <a:xfrm>
            <a:off x="5590427" y="1506483"/>
            <a:ext cx="1222473" cy="788084"/>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Create New Theme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35" name="TextBox 34">
            <a:extLst>
              <a:ext uri="{FF2B5EF4-FFF2-40B4-BE49-F238E27FC236}">
                <a16:creationId xmlns:a16="http://schemas.microsoft.com/office/drawing/2014/main" id="{AF88BAAB-CBD2-4A42-BF35-7D95EE3965D5}"/>
              </a:ext>
            </a:extLst>
          </p:cNvPr>
          <p:cNvSpPr txBox="1"/>
          <p:nvPr/>
        </p:nvSpPr>
        <p:spPr>
          <a:xfrm>
            <a:off x="7358116" y="2103653"/>
            <a:ext cx="1438939" cy="541862"/>
          </a:xfrm>
          <a:prstGeom prst="rect">
            <a:avLst/>
          </a:prstGeom>
          <a:noFill/>
        </p:spPr>
        <p:txBody>
          <a:bodyPr wrap="square" lIns="48939" tIns="24471" rIns="48939" bIns="24471" rtlCol="0">
            <a:spAutoFit/>
          </a:bodyPr>
          <a:lstStyle/>
          <a:p>
            <a:pPr marL="0" marR="0" lvl="0" indent="0" algn="r"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Select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9" name="Title 1">
            <a:extLst>
              <a:ext uri="{FF2B5EF4-FFF2-40B4-BE49-F238E27FC236}">
                <a16:creationId xmlns:a16="http://schemas.microsoft.com/office/drawing/2014/main" id="{FAF46E7C-7C84-4934-B5C2-86495FE965AC}"/>
              </a:ext>
            </a:extLst>
          </p:cNvPr>
          <p:cNvSpPr>
            <a:spLocks noGrp="1"/>
          </p:cNvSpPr>
          <p:nvPr>
            <p:ph type="title"/>
          </p:nvPr>
        </p:nvSpPr>
        <p:spPr>
          <a:xfrm>
            <a:off x="2042091" y="341230"/>
            <a:ext cx="9483158" cy="573170"/>
          </a:xfrm>
        </p:spPr>
        <p:txBody>
          <a:bodyPr anchor="ctr" anchorCtr="0">
            <a:normAutofit/>
          </a:bodyPr>
          <a:lstStyle/>
          <a:p>
            <a:r>
              <a:rPr lang="en-US" sz="3600" dirty="0">
                <a:solidFill>
                  <a:schemeClr val="bg1"/>
                </a:solidFill>
              </a:rPr>
              <a:t>Changing theme Colors </a:t>
            </a:r>
            <a:r>
              <a:rPr lang="en-US" sz="1600" dirty="0">
                <a:solidFill>
                  <a:schemeClr val="accent1">
                    <a:lumMod val="60000"/>
                    <a:lumOff val="40000"/>
                  </a:schemeClr>
                </a:solidFill>
              </a:rPr>
              <a:t>in PowerPoint </a:t>
            </a:r>
            <a:r>
              <a:rPr lang="en-US" sz="3200" dirty="0">
                <a:solidFill>
                  <a:schemeClr val="accent1">
                    <a:lumMod val="60000"/>
                    <a:lumOff val="40000"/>
                  </a:schemeClr>
                </a:solidFill>
              </a:rPr>
              <a:t>2010</a:t>
            </a:r>
          </a:p>
        </p:txBody>
      </p:sp>
      <p:pic>
        <p:nvPicPr>
          <p:cNvPr id="20" name="Graphic 19" descr="Single gear with solid fill">
            <a:extLst>
              <a:ext uri="{FF2B5EF4-FFF2-40B4-BE49-F238E27FC236}">
                <a16:creationId xmlns:a16="http://schemas.microsoft.com/office/drawing/2014/main" id="{719AC7E3-D32B-44C3-8316-9874F4AAA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4" y="-132227"/>
            <a:ext cx="1514607" cy="1514607"/>
          </a:xfrm>
          <a:prstGeom prst="rect">
            <a:avLst/>
          </a:prstGeom>
        </p:spPr>
      </p:pic>
    </p:spTree>
    <p:extLst>
      <p:ext uri="{BB962C8B-B14F-4D97-AF65-F5344CB8AC3E}">
        <p14:creationId xmlns:p14="http://schemas.microsoft.com/office/powerpoint/2010/main" val="811574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60C96C28-7DCF-4201-9D8D-BC414FD526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10" name="TextBox 9"/>
          <p:cNvSpPr txBox="1"/>
          <p:nvPr/>
        </p:nvSpPr>
        <p:spPr>
          <a:xfrm>
            <a:off x="2985240" y="1546863"/>
            <a:ext cx="2750124"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Expand Document Theme</a:t>
            </a:r>
          </a:p>
        </p:txBody>
      </p:sp>
      <p:pic>
        <p:nvPicPr>
          <p:cNvPr id="14" name="Picture 3" descr="P:\misc\Screen Shot 2015-12-14 at 10.47.07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144" y="2409549"/>
            <a:ext cx="3978888" cy="29416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rot="10800000">
            <a:off x="3231704" y="1860000"/>
            <a:ext cx="1345097" cy="1059273"/>
          </a:xfrm>
          <a:prstGeom prst="bentConnector3">
            <a:avLst>
              <a:gd name="adj1" fmla="val 5000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5400000" flipH="1" flipV="1">
            <a:off x="5112705" y="3029686"/>
            <a:ext cx="2038939" cy="361717"/>
          </a:xfrm>
          <a:prstGeom prst="bentConnector3">
            <a:avLst>
              <a:gd name="adj1" fmla="val -8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51319" y="1870791"/>
            <a:ext cx="2819054"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Click Create Theme Colors</a:t>
            </a:r>
          </a:p>
        </p:txBody>
      </p:sp>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055" t="29556" r="19792" b="29556"/>
          <a:stretch/>
        </p:blipFill>
        <p:spPr bwMode="auto">
          <a:xfrm>
            <a:off x="8483348" y="3938742"/>
            <a:ext cx="1708171" cy="18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602412" y="3137733"/>
            <a:ext cx="2427921"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Change Accent Colors</a:t>
            </a:r>
          </a:p>
        </p:txBody>
      </p:sp>
      <p:cxnSp>
        <p:nvCxnSpPr>
          <p:cNvPr id="20" name="Elbow Connector 19"/>
          <p:cNvCxnSpPr/>
          <p:nvPr/>
        </p:nvCxnSpPr>
        <p:spPr>
          <a:xfrm rot="10800000">
            <a:off x="6747910" y="3451915"/>
            <a:ext cx="1807772" cy="1506295"/>
          </a:xfrm>
          <a:prstGeom prst="bentConnector3">
            <a:avLst>
              <a:gd name="adj1" fmla="val 5000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5E4EE31-2B25-47BE-A3A6-9503C83A4A75}"/>
              </a:ext>
            </a:extLst>
          </p:cNvPr>
          <p:cNvSpPr txBox="1">
            <a:spLocks/>
          </p:cNvSpPr>
          <p:nvPr/>
        </p:nvSpPr>
        <p:spPr>
          <a:xfrm>
            <a:off x="1909663" y="404511"/>
            <a:ext cx="8426548" cy="44660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Roboto"/>
                <a:ea typeface="+mj-ea"/>
                <a:cs typeface="+mj-cs"/>
              </a:rPr>
              <a:t>Changing theme Colors </a:t>
            </a:r>
            <a:r>
              <a:rPr kumimoji="0" lang="en-US" sz="1373" b="1" i="0" u="none" strike="noStrike" kern="1200" cap="none" spc="0" normalizeH="0" baseline="0" noProof="0" dirty="0">
                <a:ln>
                  <a:noFill/>
                </a:ln>
                <a:solidFill>
                  <a:srgbClr val="00ADF1">
                    <a:lumMod val="60000"/>
                    <a:lumOff val="40000"/>
                  </a:srgbClr>
                </a:solidFill>
                <a:effectLst/>
                <a:uLnTx/>
                <a:uFillTx/>
                <a:latin typeface="Roboto"/>
                <a:ea typeface="+mj-ea"/>
                <a:cs typeface="+mj-cs"/>
              </a:rPr>
              <a:t>in </a:t>
            </a:r>
            <a:r>
              <a:rPr kumimoji="0" lang="en-US" sz="1400" b="1" i="0" u="none" strike="noStrike" kern="1200" cap="none" spc="0" normalizeH="0" baseline="0" noProof="0" dirty="0">
                <a:ln>
                  <a:noFill/>
                </a:ln>
                <a:solidFill>
                  <a:srgbClr val="00ADF1">
                    <a:lumMod val="60000"/>
                    <a:lumOff val="40000"/>
                  </a:srgbClr>
                </a:solidFill>
                <a:effectLst/>
                <a:uLnTx/>
                <a:uFillTx/>
                <a:latin typeface="Roboto"/>
                <a:ea typeface="+mj-ea"/>
                <a:cs typeface="+mj-cs"/>
              </a:rPr>
              <a:t>PowerPoint Mac 2011</a:t>
            </a:r>
            <a:endParaRPr kumimoji="0" lang="en-US" sz="1945" b="1" i="0" u="none" strike="noStrike" kern="1200" cap="none" spc="0" normalizeH="0" baseline="0" noProof="0" dirty="0">
              <a:ln>
                <a:noFill/>
              </a:ln>
              <a:solidFill>
                <a:srgbClr val="00ADF1">
                  <a:lumMod val="60000"/>
                  <a:lumOff val="40000"/>
                </a:srgbClr>
              </a:solidFill>
              <a:effectLst/>
              <a:uLnTx/>
              <a:uFillTx/>
              <a:latin typeface="Roboto"/>
              <a:ea typeface="+mj-ea"/>
              <a:cs typeface="+mj-cs"/>
            </a:endParaRPr>
          </a:p>
        </p:txBody>
      </p:sp>
      <p:pic>
        <p:nvPicPr>
          <p:cNvPr id="16" name="Graphic 15" descr="Single gear with solid fill">
            <a:extLst>
              <a:ext uri="{FF2B5EF4-FFF2-40B4-BE49-F238E27FC236}">
                <a16:creationId xmlns:a16="http://schemas.microsoft.com/office/drawing/2014/main" id="{A8B37F3A-0719-45B5-B46B-937ACAFEBB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704" y="-283438"/>
            <a:ext cx="2766617" cy="2766617"/>
          </a:xfrm>
          <a:prstGeom prst="rect">
            <a:avLst/>
          </a:prstGeom>
        </p:spPr>
      </p:pic>
    </p:spTree>
    <p:extLst>
      <p:ext uri="{BB962C8B-B14F-4D97-AF65-F5344CB8AC3E}">
        <p14:creationId xmlns:p14="http://schemas.microsoft.com/office/powerpoint/2010/main" val="181843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 name="Graphic 32" descr="Single gear with solid fill">
            <a:extLst>
              <a:ext uri="{FF2B5EF4-FFF2-40B4-BE49-F238E27FC236}">
                <a16:creationId xmlns:a16="http://schemas.microsoft.com/office/drawing/2014/main" id="{B7909C26-540B-4EE4-ADE6-F01A1FFE55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pic>
        <p:nvPicPr>
          <p:cNvPr id="24" name="Picture 23">
            <a:extLst>
              <a:ext uri="{FF2B5EF4-FFF2-40B4-BE49-F238E27FC236}">
                <a16:creationId xmlns:a16="http://schemas.microsoft.com/office/drawing/2014/main" id="{BAF324B8-C3F3-435A-9169-4D0EC5D88BEF}"/>
              </a:ext>
            </a:extLst>
          </p:cNvPr>
          <p:cNvPicPr>
            <a:picLocks noChangeAspect="1"/>
          </p:cNvPicPr>
          <p:nvPr/>
        </p:nvPicPr>
        <p:blipFill rotWithShape="1">
          <a:blip r:embed="rId4"/>
          <a:srcRect l="46009" t="27950" r="45980" b="30968"/>
          <a:stretch/>
        </p:blipFill>
        <p:spPr>
          <a:xfrm>
            <a:off x="5313206" y="3669546"/>
            <a:ext cx="2285351" cy="2441606"/>
          </a:xfrm>
          <a:prstGeom prst="rect">
            <a:avLst/>
          </a:prstGeom>
        </p:spPr>
      </p:pic>
      <p:pic>
        <p:nvPicPr>
          <p:cNvPr id="25" name="Picture 24">
            <a:extLst>
              <a:ext uri="{FF2B5EF4-FFF2-40B4-BE49-F238E27FC236}">
                <a16:creationId xmlns:a16="http://schemas.microsoft.com/office/drawing/2014/main" id="{C51D39F1-C790-44EB-A590-312605CC6E36}"/>
              </a:ext>
            </a:extLst>
          </p:cNvPr>
          <p:cNvPicPr>
            <a:picLocks noChangeAspect="1"/>
          </p:cNvPicPr>
          <p:nvPr/>
        </p:nvPicPr>
        <p:blipFill rotWithShape="1">
          <a:blip r:embed="rId5"/>
          <a:srcRect l="45958" t="30982" r="45934" b="31404"/>
          <a:stretch/>
        </p:blipFill>
        <p:spPr>
          <a:xfrm>
            <a:off x="1852597" y="1261661"/>
            <a:ext cx="2349070" cy="2270550"/>
          </a:xfrm>
          <a:prstGeom prst="rect">
            <a:avLst/>
          </a:prstGeom>
        </p:spPr>
      </p:pic>
      <p:sp>
        <p:nvSpPr>
          <p:cNvPr id="27" name="TextBox 26">
            <a:extLst>
              <a:ext uri="{FF2B5EF4-FFF2-40B4-BE49-F238E27FC236}">
                <a16:creationId xmlns:a16="http://schemas.microsoft.com/office/drawing/2014/main" id="{F044DD72-3A51-4093-A954-EDE3537BCD44}"/>
              </a:ext>
            </a:extLst>
          </p:cNvPr>
          <p:cNvSpPr txBox="1"/>
          <p:nvPr/>
        </p:nvSpPr>
        <p:spPr>
          <a:xfrm>
            <a:off x="5282519" y="1164348"/>
            <a:ext cx="2658762" cy="1034303"/>
          </a:xfrm>
          <a:prstGeom prst="rect">
            <a:avLst/>
          </a:prstGeom>
          <a:noFill/>
        </p:spPr>
        <p:txBody>
          <a:bodyPr wrap="square" lIns="48937" tIns="24470" rIns="48937" bIns="24470"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All the accents plus the Text/Background-Dark2 are what control the colors in this template.</a:t>
            </a:r>
          </a:p>
        </p:txBody>
      </p:sp>
      <p:cxnSp>
        <p:nvCxnSpPr>
          <p:cNvPr id="37" name="Straight Connector 36">
            <a:extLst>
              <a:ext uri="{FF2B5EF4-FFF2-40B4-BE49-F238E27FC236}">
                <a16:creationId xmlns:a16="http://schemas.microsoft.com/office/drawing/2014/main" id="{CBAAC697-F71D-4781-9630-28C704148B67}"/>
              </a:ext>
            </a:extLst>
          </p:cNvPr>
          <p:cNvCxnSpPr>
            <a:cxnSpLocks/>
            <a:stCxn id="51" idx="2"/>
          </p:cNvCxnSpPr>
          <p:nvPr/>
        </p:nvCxnSpPr>
        <p:spPr>
          <a:xfrm flipH="1">
            <a:off x="2894929" y="1409551"/>
            <a:ext cx="2260129" cy="682368"/>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CF54A8F-7B87-4D7A-81F3-B9555A5F2858}"/>
              </a:ext>
            </a:extLst>
          </p:cNvPr>
          <p:cNvCxnSpPr>
            <a:cxnSpLocks/>
            <a:stCxn id="51" idx="2"/>
          </p:cNvCxnSpPr>
          <p:nvPr/>
        </p:nvCxnSpPr>
        <p:spPr>
          <a:xfrm flipH="1">
            <a:off x="2894921" y="1409551"/>
            <a:ext cx="2260137" cy="81977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CD24C4-40A2-4E88-8A19-76633373EFE6}"/>
              </a:ext>
            </a:extLst>
          </p:cNvPr>
          <p:cNvCxnSpPr>
            <a:cxnSpLocks/>
            <a:stCxn id="51" idx="2"/>
          </p:cNvCxnSpPr>
          <p:nvPr/>
        </p:nvCxnSpPr>
        <p:spPr>
          <a:xfrm flipH="1">
            <a:off x="2894913" y="1409551"/>
            <a:ext cx="2260144" cy="956167"/>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797B76-CAB7-4112-B1BC-1E642E79E999}"/>
              </a:ext>
            </a:extLst>
          </p:cNvPr>
          <p:cNvCxnSpPr>
            <a:cxnSpLocks/>
            <a:stCxn id="51" idx="2"/>
          </p:cNvCxnSpPr>
          <p:nvPr/>
        </p:nvCxnSpPr>
        <p:spPr>
          <a:xfrm flipH="1">
            <a:off x="2894907" y="1409551"/>
            <a:ext cx="2260151" cy="108808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BF3E2B-C4C7-43BE-8A25-B380F25C926A}"/>
              </a:ext>
            </a:extLst>
          </p:cNvPr>
          <p:cNvCxnSpPr>
            <a:cxnSpLocks/>
            <a:stCxn id="51" idx="2"/>
          </p:cNvCxnSpPr>
          <p:nvPr/>
        </p:nvCxnSpPr>
        <p:spPr>
          <a:xfrm flipH="1">
            <a:off x="2894907" y="1409551"/>
            <a:ext cx="2260151" cy="123890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034F28-7F10-406C-894D-9FC2299E83BB}"/>
              </a:ext>
            </a:extLst>
          </p:cNvPr>
          <p:cNvCxnSpPr>
            <a:cxnSpLocks/>
            <a:stCxn id="51" idx="2"/>
          </p:cNvCxnSpPr>
          <p:nvPr/>
        </p:nvCxnSpPr>
        <p:spPr>
          <a:xfrm flipH="1">
            <a:off x="2894907" y="1409551"/>
            <a:ext cx="2260151" cy="1370544"/>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49FE904-1931-4FAB-BB94-5F510F4ED036}"/>
              </a:ext>
            </a:extLst>
          </p:cNvPr>
          <p:cNvCxnSpPr>
            <a:cxnSpLocks/>
            <a:stCxn id="51" idx="2"/>
          </p:cNvCxnSpPr>
          <p:nvPr/>
        </p:nvCxnSpPr>
        <p:spPr>
          <a:xfrm flipH="1">
            <a:off x="2894907" y="1409551"/>
            <a:ext cx="2260151" cy="150770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72507AF-D67A-4C8D-A271-7DFB965EF181}"/>
              </a:ext>
            </a:extLst>
          </p:cNvPr>
          <p:cNvSpPr/>
          <p:nvPr/>
        </p:nvSpPr>
        <p:spPr>
          <a:xfrm>
            <a:off x="5155058" y="1374110"/>
            <a:ext cx="70418" cy="70882"/>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lIns="48937" tIns="24470" rIns="48937" bIns="24470" rtlCol="0" anchor="ctr"/>
          <a:lstStyle/>
          <a:p>
            <a:pPr marL="0" marR="0" lvl="0" indent="0" algn="ctr" defTabSz="48936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306A67B3-4D49-4A1F-BF2B-166D16F90BE6}"/>
              </a:ext>
            </a:extLst>
          </p:cNvPr>
          <p:cNvCxnSpPr>
            <a:cxnSpLocks/>
          </p:cNvCxnSpPr>
          <p:nvPr/>
        </p:nvCxnSpPr>
        <p:spPr>
          <a:xfrm flipH="1">
            <a:off x="6325497" y="2671011"/>
            <a:ext cx="1880040" cy="2004648"/>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A3A8C32-A117-473D-BAED-7108F8F34289}"/>
              </a:ext>
            </a:extLst>
          </p:cNvPr>
          <p:cNvSpPr txBox="1"/>
          <p:nvPr/>
        </p:nvSpPr>
        <p:spPr>
          <a:xfrm>
            <a:off x="8195716" y="2458740"/>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Left click on a color drop down to bring up the colors.</a:t>
            </a:r>
          </a:p>
        </p:txBody>
      </p:sp>
      <p:cxnSp>
        <p:nvCxnSpPr>
          <p:cNvPr id="54" name="Straight Connector 53">
            <a:extLst>
              <a:ext uri="{FF2B5EF4-FFF2-40B4-BE49-F238E27FC236}">
                <a16:creationId xmlns:a16="http://schemas.microsoft.com/office/drawing/2014/main" id="{3D6FFFA4-14B2-414E-810F-660506E29E3C}"/>
              </a:ext>
            </a:extLst>
          </p:cNvPr>
          <p:cNvCxnSpPr>
            <a:cxnSpLocks/>
          </p:cNvCxnSpPr>
          <p:nvPr/>
        </p:nvCxnSpPr>
        <p:spPr>
          <a:xfrm flipH="1">
            <a:off x="6600056" y="3681663"/>
            <a:ext cx="1557355" cy="1166441"/>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1DB98D5-3045-4F88-A004-164B9B0A3200}"/>
              </a:ext>
            </a:extLst>
          </p:cNvPr>
          <p:cNvSpPr txBox="1"/>
          <p:nvPr/>
        </p:nvSpPr>
        <p:spPr>
          <a:xfrm>
            <a:off x="8195716" y="3480222"/>
            <a:ext cx="3588915" cy="788082"/>
          </a:xfrm>
          <a:prstGeom prst="rect">
            <a:avLst/>
          </a:prstGeom>
          <a:noFill/>
        </p:spPr>
        <p:txBody>
          <a:bodyPr wrap="square" lIns="48937" tIns="24470" rIns="48937" bIns="24470" rtlCol="0">
            <a:spAutoFit/>
          </a:bodyPr>
          <a:lstStyle/>
          <a:p>
            <a:pPr marL="203890" marR="0" lvl="0" indent="-203890"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top square that is highlighted is the main color, select it and change its color.</a:t>
            </a:r>
          </a:p>
        </p:txBody>
      </p:sp>
      <p:cxnSp>
        <p:nvCxnSpPr>
          <p:cNvPr id="56" name="Straight Connector 55">
            <a:extLst>
              <a:ext uri="{FF2B5EF4-FFF2-40B4-BE49-F238E27FC236}">
                <a16:creationId xmlns:a16="http://schemas.microsoft.com/office/drawing/2014/main" id="{C1BF6602-B80E-4000-A37D-0A6B43038A02}"/>
              </a:ext>
            </a:extLst>
          </p:cNvPr>
          <p:cNvCxnSpPr>
            <a:cxnSpLocks/>
          </p:cNvCxnSpPr>
          <p:nvPr/>
        </p:nvCxnSpPr>
        <p:spPr>
          <a:xfrm flipH="1">
            <a:off x="6611900" y="4932947"/>
            <a:ext cx="1497384" cy="590350"/>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5AF4EDE-662D-487D-AF1C-4FE0DE090EB6}"/>
              </a:ext>
            </a:extLst>
          </p:cNvPr>
          <p:cNvSpPr txBox="1"/>
          <p:nvPr/>
        </p:nvSpPr>
        <p:spPr>
          <a:xfrm>
            <a:off x="8195716" y="4747926"/>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Click on More Colors to edit RBG values and select new colors.</a:t>
            </a:r>
          </a:p>
        </p:txBody>
      </p:sp>
      <p:sp>
        <p:nvSpPr>
          <p:cNvPr id="58" name="TextBox 57">
            <a:extLst>
              <a:ext uri="{FF2B5EF4-FFF2-40B4-BE49-F238E27FC236}">
                <a16:creationId xmlns:a16="http://schemas.microsoft.com/office/drawing/2014/main" id="{B1BC1506-8CBB-46EB-84A2-AB7CE2F1062F}"/>
              </a:ext>
            </a:extLst>
          </p:cNvPr>
          <p:cNvSpPr txBox="1"/>
          <p:nvPr/>
        </p:nvSpPr>
        <p:spPr>
          <a:xfrm>
            <a:off x="8195716" y="5769408"/>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Create a new name for your theme and click the save button at the bottom.</a:t>
            </a:r>
          </a:p>
        </p:txBody>
      </p:sp>
      <p:cxnSp>
        <p:nvCxnSpPr>
          <p:cNvPr id="59" name="Straight Connector 58">
            <a:extLst>
              <a:ext uri="{FF2B5EF4-FFF2-40B4-BE49-F238E27FC236}">
                <a16:creationId xmlns:a16="http://schemas.microsoft.com/office/drawing/2014/main" id="{CCAA43E3-36BB-46FF-9396-47B5A6801CB7}"/>
              </a:ext>
            </a:extLst>
          </p:cNvPr>
          <p:cNvCxnSpPr>
            <a:cxnSpLocks/>
          </p:cNvCxnSpPr>
          <p:nvPr/>
        </p:nvCxnSpPr>
        <p:spPr>
          <a:xfrm flipH="1" flipV="1">
            <a:off x="5861575" y="5832404"/>
            <a:ext cx="2343962" cy="75101"/>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730DC35C-54D9-4C92-AD80-392A3494674D}"/>
              </a:ext>
            </a:extLst>
          </p:cNvPr>
          <p:cNvSpPr txBox="1">
            <a:spLocks/>
          </p:cNvSpPr>
          <p:nvPr/>
        </p:nvSpPr>
        <p:spPr>
          <a:xfrm>
            <a:off x="1909663" y="404511"/>
            <a:ext cx="8426548" cy="44660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Roboto"/>
                <a:ea typeface="+mj-ea"/>
                <a:cs typeface="+mj-cs"/>
              </a:rPr>
              <a:t>Changing theme </a:t>
            </a:r>
            <a:r>
              <a:rPr kumimoji="0" lang="en-US" sz="2800" b="1" i="0" u="none" strike="noStrike" kern="1200" cap="none" spc="0" normalizeH="0" baseline="0" noProof="0" dirty="0">
                <a:ln>
                  <a:noFill/>
                </a:ln>
                <a:solidFill>
                  <a:srgbClr val="00ADF1">
                    <a:lumMod val="60000"/>
                    <a:lumOff val="40000"/>
                  </a:srgbClr>
                </a:solidFill>
                <a:effectLst/>
                <a:uLnTx/>
                <a:uFillTx/>
                <a:latin typeface="Roboto"/>
                <a:ea typeface="+mj-ea"/>
                <a:cs typeface="+mj-cs"/>
              </a:rPr>
              <a:t>ACCENT</a:t>
            </a:r>
            <a:r>
              <a:rPr kumimoji="0" lang="en-US" sz="2800" b="1" i="0" u="none" strike="noStrike" kern="1200" cap="none" spc="0" normalizeH="0" baseline="0" noProof="0" dirty="0">
                <a:ln>
                  <a:noFill/>
                </a:ln>
                <a:solidFill>
                  <a:srgbClr val="FFFFFF"/>
                </a:solidFill>
                <a:effectLst/>
                <a:uLnTx/>
                <a:uFillTx/>
                <a:latin typeface="Roboto"/>
                <a:ea typeface="+mj-ea"/>
                <a:cs typeface="+mj-cs"/>
              </a:rPr>
              <a:t> Colors</a:t>
            </a:r>
            <a:endParaRPr kumimoji="0" lang="en-US" sz="1945" b="1" i="0" u="none" strike="noStrike" kern="1200" cap="none" spc="0" normalizeH="0" baseline="0" noProof="0" dirty="0">
              <a:ln>
                <a:noFill/>
              </a:ln>
              <a:solidFill>
                <a:srgbClr val="00ADF1">
                  <a:lumMod val="60000"/>
                  <a:lumOff val="40000"/>
                </a:srgbClr>
              </a:solidFill>
              <a:effectLst/>
              <a:uLnTx/>
              <a:uFillTx/>
              <a:latin typeface="Roboto"/>
              <a:ea typeface="+mj-ea"/>
              <a:cs typeface="+mj-cs"/>
            </a:endParaRPr>
          </a:p>
        </p:txBody>
      </p:sp>
      <p:pic>
        <p:nvPicPr>
          <p:cNvPr id="34" name="Graphic 33" descr="Single gear with solid fill">
            <a:extLst>
              <a:ext uri="{FF2B5EF4-FFF2-40B4-BE49-F238E27FC236}">
                <a16:creationId xmlns:a16="http://schemas.microsoft.com/office/drawing/2014/main" id="{07FFA6BB-A2FD-48E2-9EFA-310F8D1216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704" y="-283438"/>
            <a:ext cx="2766617" cy="2766617"/>
          </a:xfrm>
          <a:prstGeom prst="rect">
            <a:avLst/>
          </a:prstGeom>
        </p:spPr>
      </p:pic>
    </p:spTree>
    <p:extLst>
      <p:ext uri="{BB962C8B-B14F-4D97-AF65-F5344CB8AC3E}">
        <p14:creationId xmlns:p14="http://schemas.microsoft.com/office/powerpoint/2010/main" val="173518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 name="Graphic 17" descr="Single gear with solid fill">
            <a:extLst>
              <a:ext uri="{FF2B5EF4-FFF2-40B4-BE49-F238E27FC236}">
                <a16:creationId xmlns:a16="http://schemas.microsoft.com/office/drawing/2014/main" id="{665CE571-53FA-4AD0-AA0A-EEF32E5C57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3" name="Title 1">
            <a:extLst>
              <a:ext uri="{FF2B5EF4-FFF2-40B4-BE49-F238E27FC236}">
                <a16:creationId xmlns:a16="http://schemas.microsoft.com/office/drawing/2014/main" id="{FEEAE673-EF94-448C-9FE7-432FC6A4B50A}"/>
              </a:ext>
            </a:extLst>
          </p:cNvPr>
          <p:cNvSpPr>
            <a:spLocks noGrp="1"/>
          </p:cNvSpPr>
          <p:nvPr>
            <p:ph type="title"/>
          </p:nvPr>
        </p:nvSpPr>
        <p:spPr>
          <a:xfrm>
            <a:off x="1592431" y="393618"/>
            <a:ext cx="8426548" cy="231459"/>
          </a:xfrm>
        </p:spPr>
        <p:txBody>
          <a:bodyPr>
            <a:noAutofit/>
          </a:bodyPr>
          <a:lstStyle/>
          <a:p>
            <a:pPr algn="ctr"/>
            <a:r>
              <a:rPr lang="en-US" sz="3600" dirty="0">
                <a:solidFill>
                  <a:schemeClr val="bg1"/>
                </a:solidFill>
              </a:rPr>
              <a:t>Remove </a:t>
            </a:r>
            <a:r>
              <a:rPr lang="en-US" sz="3600" dirty="0">
                <a:solidFill>
                  <a:schemeClr val="accent1"/>
                </a:solidFill>
              </a:rPr>
              <a:t>Animation</a:t>
            </a:r>
            <a:r>
              <a:rPr lang="en-US" sz="3600" dirty="0">
                <a:solidFill>
                  <a:schemeClr val="bg1"/>
                </a:solidFill>
              </a:rPr>
              <a:t> from any slide</a:t>
            </a:r>
            <a:endParaRPr lang="en-US" dirty="0">
              <a:solidFill>
                <a:schemeClr val="bg1"/>
              </a:solidFill>
            </a:endParaRPr>
          </a:p>
        </p:txBody>
      </p:sp>
      <p:sp>
        <p:nvSpPr>
          <p:cNvPr id="11" name="TextBox 10"/>
          <p:cNvSpPr txBox="1"/>
          <p:nvPr/>
        </p:nvSpPr>
        <p:spPr>
          <a:xfrm>
            <a:off x="666842" y="1832735"/>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1. Go to the slide you would like to remove the animation from.</a:t>
            </a:r>
          </a:p>
        </p:txBody>
      </p:sp>
      <p:sp>
        <p:nvSpPr>
          <p:cNvPr id="12" name="TextBox 11"/>
          <p:cNvSpPr txBox="1"/>
          <p:nvPr/>
        </p:nvSpPr>
        <p:spPr>
          <a:xfrm>
            <a:off x="666842" y="2841662"/>
            <a:ext cx="36576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2. Hold Ctrl and press a on you keyboard to select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If on a </a:t>
            </a:r>
            <a:r>
              <a:rPr kumimoji="0" lang="en-US" sz="1800" b="0" i="0" u="sng" strike="noStrike" kern="1200" cap="none" spc="0" normalizeH="0" baseline="0" noProof="0" dirty="0">
                <a:ln>
                  <a:noFill/>
                </a:ln>
                <a:solidFill>
                  <a:srgbClr val="FFFFFF"/>
                </a:solidFill>
                <a:effectLst/>
                <a:uLnTx/>
                <a:uFillTx/>
                <a:latin typeface="Roboto"/>
                <a:ea typeface="+mn-ea"/>
                <a:cs typeface="+mn-cs"/>
              </a:rPr>
              <a:t>Mac </a:t>
            </a:r>
            <a:r>
              <a:rPr kumimoji="0" lang="en-US" sz="1800" b="0" i="0" u="none" strike="noStrike" kern="1200" cap="none" spc="0" normalizeH="0" baseline="0" noProof="0" dirty="0">
                <a:ln>
                  <a:noFill/>
                </a:ln>
                <a:solidFill>
                  <a:srgbClr val="FFFFFF"/>
                </a:solidFill>
                <a:effectLst/>
                <a:uLnTx/>
                <a:uFillTx/>
                <a:latin typeface="Roboto"/>
                <a:ea typeface="+mn-ea"/>
                <a:cs typeface="+mn-cs"/>
              </a:rPr>
              <a:t>hold Command and press a.</a:t>
            </a:r>
          </a:p>
        </p:txBody>
      </p:sp>
      <p:sp>
        <p:nvSpPr>
          <p:cNvPr id="13" name="TextBox 12"/>
          <p:cNvSpPr txBox="1"/>
          <p:nvPr/>
        </p:nvSpPr>
        <p:spPr>
          <a:xfrm>
            <a:off x="7867558" y="1832735"/>
            <a:ext cx="3657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3. With everything on that slide selected, go to the animation menu and select None.</a:t>
            </a:r>
          </a:p>
        </p:txBody>
      </p:sp>
      <p:pic>
        <p:nvPicPr>
          <p:cNvPr id="17" name="Graphic 16" descr="Single gear with solid fill">
            <a:extLst>
              <a:ext uri="{FF2B5EF4-FFF2-40B4-BE49-F238E27FC236}">
                <a16:creationId xmlns:a16="http://schemas.microsoft.com/office/drawing/2014/main" id="{E9D703B2-D3B0-4357-AA9E-6551969EAF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384" y="-132227"/>
            <a:ext cx="1514607" cy="1514607"/>
          </a:xfrm>
          <a:prstGeom prst="rect">
            <a:avLst/>
          </a:prstGeom>
        </p:spPr>
      </p:pic>
      <p:pic>
        <p:nvPicPr>
          <p:cNvPr id="4" name="Picture 3">
            <a:extLst>
              <a:ext uri="{FF2B5EF4-FFF2-40B4-BE49-F238E27FC236}">
                <a16:creationId xmlns:a16="http://schemas.microsoft.com/office/drawing/2014/main" id="{FA0FF372-ABA7-45EC-AF39-91FCA0E7E7FF}"/>
              </a:ext>
            </a:extLst>
          </p:cNvPr>
          <p:cNvPicPr>
            <a:picLocks noChangeAspect="1"/>
          </p:cNvPicPr>
          <p:nvPr/>
        </p:nvPicPr>
        <p:blipFill>
          <a:blip r:embed="rId6"/>
          <a:stretch>
            <a:fillRect/>
          </a:stretch>
        </p:blipFill>
        <p:spPr>
          <a:xfrm>
            <a:off x="7339537" y="3386139"/>
            <a:ext cx="4372585" cy="1219370"/>
          </a:xfrm>
          <a:prstGeom prst="rect">
            <a:avLst/>
          </a:prstGeom>
        </p:spPr>
      </p:pic>
      <p:pic>
        <p:nvPicPr>
          <p:cNvPr id="7" name="Picture 6" descr="A close up of a keyboard&#10;&#10;Description automatically generated with low confidence">
            <a:extLst>
              <a:ext uri="{FF2B5EF4-FFF2-40B4-BE49-F238E27FC236}">
                <a16:creationId xmlns:a16="http://schemas.microsoft.com/office/drawing/2014/main" id="{E308678E-5395-4B57-872E-999A7794A8B1}"/>
              </a:ext>
            </a:extLst>
          </p:cNvPr>
          <p:cNvPicPr>
            <a:picLocks noChangeAspect="1"/>
          </p:cNvPicPr>
          <p:nvPr/>
        </p:nvPicPr>
        <p:blipFill>
          <a:blip r:embed="rId7"/>
          <a:stretch>
            <a:fillRect/>
          </a:stretch>
        </p:blipFill>
        <p:spPr>
          <a:xfrm>
            <a:off x="4700514" y="2542740"/>
            <a:ext cx="1822845" cy="1271103"/>
          </a:xfrm>
          <a:prstGeom prst="rect">
            <a:avLst/>
          </a:prstGeom>
        </p:spPr>
      </p:pic>
      <p:sp>
        <p:nvSpPr>
          <p:cNvPr id="9" name="Rectangle 8">
            <a:extLst>
              <a:ext uri="{FF2B5EF4-FFF2-40B4-BE49-F238E27FC236}">
                <a16:creationId xmlns:a16="http://schemas.microsoft.com/office/drawing/2014/main" id="{6F0C2AA7-7C0B-42D3-9CD9-DE3761E7E8BB}"/>
              </a:ext>
            </a:extLst>
          </p:cNvPr>
          <p:cNvSpPr/>
          <p:nvPr/>
        </p:nvSpPr>
        <p:spPr>
          <a:xfrm>
            <a:off x="4749435" y="3423445"/>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977AB107-0C6C-4E98-BF6A-9A8B451647CC}"/>
              </a:ext>
            </a:extLst>
          </p:cNvPr>
          <p:cNvSpPr/>
          <p:nvPr/>
        </p:nvSpPr>
        <p:spPr>
          <a:xfrm>
            <a:off x="5199536" y="2873657"/>
            <a:ext cx="356722"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cxnSp>
        <p:nvCxnSpPr>
          <p:cNvPr id="22" name="Straight Arrow Connector 21">
            <a:extLst>
              <a:ext uri="{FF2B5EF4-FFF2-40B4-BE49-F238E27FC236}">
                <a16:creationId xmlns:a16="http://schemas.microsoft.com/office/drawing/2014/main" id="{7F18D736-56E3-4A0A-B634-F6F066A1ED99}"/>
              </a:ext>
            </a:extLst>
          </p:cNvPr>
          <p:cNvCxnSpPr>
            <a:cxnSpLocks/>
          </p:cNvCxnSpPr>
          <p:nvPr/>
        </p:nvCxnSpPr>
        <p:spPr>
          <a:xfrm>
            <a:off x="4003706" y="3065257"/>
            <a:ext cx="64147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electronics, keyboard&#10;&#10;Description automatically generated">
            <a:extLst>
              <a:ext uri="{FF2B5EF4-FFF2-40B4-BE49-F238E27FC236}">
                <a16:creationId xmlns:a16="http://schemas.microsoft.com/office/drawing/2014/main" id="{3E32CCBE-5713-4ECF-83AE-DA14D069FAAA}"/>
              </a:ext>
            </a:extLst>
          </p:cNvPr>
          <p:cNvPicPr>
            <a:picLocks noChangeAspect="1"/>
          </p:cNvPicPr>
          <p:nvPr/>
        </p:nvPicPr>
        <p:blipFill>
          <a:blip r:embed="rId8"/>
          <a:stretch>
            <a:fillRect/>
          </a:stretch>
        </p:blipFill>
        <p:spPr>
          <a:xfrm>
            <a:off x="4749436" y="4147074"/>
            <a:ext cx="1495312" cy="1018236"/>
          </a:xfrm>
          <a:prstGeom prst="rect">
            <a:avLst/>
          </a:prstGeom>
        </p:spPr>
      </p:pic>
      <p:sp>
        <p:nvSpPr>
          <p:cNvPr id="23" name="Rectangle 22">
            <a:extLst>
              <a:ext uri="{FF2B5EF4-FFF2-40B4-BE49-F238E27FC236}">
                <a16:creationId xmlns:a16="http://schemas.microsoft.com/office/drawing/2014/main" id="{4C3B6B51-05D1-4407-8A2C-AB72164F3AF2}"/>
              </a:ext>
            </a:extLst>
          </p:cNvPr>
          <p:cNvSpPr/>
          <p:nvPr/>
        </p:nvSpPr>
        <p:spPr>
          <a:xfrm>
            <a:off x="5777301" y="4795912"/>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24" name="Rectangle 23">
            <a:extLst>
              <a:ext uri="{FF2B5EF4-FFF2-40B4-BE49-F238E27FC236}">
                <a16:creationId xmlns:a16="http://schemas.microsoft.com/office/drawing/2014/main" id="{677B4B55-EE85-4841-9A20-8091979682A9}"/>
              </a:ext>
            </a:extLst>
          </p:cNvPr>
          <p:cNvSpPr/>
          <p:nvPr/>
        </p:nvSpPr>
        <p:spPr>
          <a:xfrm>
            <a:off x="5333921" y="4155466"/>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cxnSp>
        <p:nvCxnSpPr>
          <p:cNvPr id="25" name="Straight Arrow Connector 24">
            <a:extLst>
              <a:ext uri="{FF2B5EF4-FFF2-40B4-BE49-F238E27FC236}">
                <a16:creationId xmlns:a16="http://schemas.microsoft.com/office/drawing/2014/main" id="{42B1126E-6840-4080-AAAA-292D37B54953}"/>
              </a:ext>
            </a:extLst>
          </p:cNvPr>
          <p:cNvCxnSpPr>
            <a:cxnSpLocks/>
          </p:cNvCxnSpPr>
          <p:nvPr/>
        </p:nvCxnSpPr>
        <p:spPr>
          <a:xfrm>
            <a:off x="4003706" y="4656192"/>
            <a:ext cx="64147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5D4AF2-FF2F-4963-BB96-E6679532488A}"/>
              </a:ext>
            </a:extLst>
          </p:cNvPr>
          <p:cNvCxnSpPr>
            <a:cxnSpLocks/>
          </p:cNvCxnSpPr>
          <p:nvPr/>
        </p:nvCxnSpPr>
        <p:spPr>
          <a:xfrm flipH="1">
            <a:off x="8509299" y="2756065"/>
            <a:ext cx="1494826" cy="105777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478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33C44120-90B3-B0A8-43F3-1B5D82484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9241120-120D-FB44-2ACF-23EF415CF9FB}"/>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5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3CC26E39-528F-4611-183E-DB8C2CE269F8}"/>
              </a:ext>
            </a:extLst>
          </p:cNvPr>
          <p:cNvGrpSpPr/>
          <p:nvPr/>
        </p:nvGrpSpPr>
        <p:grpSpPr>
          <a:xfrm>
            <a:off x="-1536374" y="3403387"/>
            <a:ext cx="15264750"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13" name="Freeform 42">
              <a:extLst>
                <a:ext uri="{FF2B5EF4-FFF2-40B4-BE49-F238E27FC236}">
                  <a16:creationId xmlns:a16="http://schemas.microsoft.com/office/drawing/2014/main" id="{7ACFB84C-2CBF-8A18-06BB-35EE700463A7}"/>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5" name="Freeform 40">
              <a:extLst>
                <a:ext uri="{FF2B5EF4-FFF2-40B4-BE49-F238E27FC236}">
                  <a16:creationId xmlns:a16="http://schemas.microsoft.com/office/drawing/2014/main" id="{6601E714-1A9A-A7A1-E5BC-093663393F74}"/>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9C79C3F7-3162-7E7E-572E-04A095DF974C}"/>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Rectangle: Top Corners Rounded 4">
            <a:extLst>
              <a:ext uri="{FF2B5EF4-FFF2-40B4-BE49-F238E27FC236}">
                <a16:creationId xmlns:a16="http://schemas.microsoft.com/office/drawing/2014/main" id="{2241D87C-7FDC-ADD1-3306-FF973555C9B1}"/>
              </a:ext>
            </a:extLst>
          </p:cNvPr>
          <p:cNvSpPr/>
          <p:nvPr/>
        </p:nvSpPr>
        <p:spPr>
          <a:xfrm rot="16200000">
            <a:off x="3642376" y="-2165548"/>
            <a:ext cx="5152575" cy="11189096"/>
          </a:xfrm>
          <a:prstGeom prst="round2SameRect">
            <a:avLst>
              <a:gd name="adj1" fmla="val 3104"/>
              <a:gd name="adj2" fmla="val 0"/>
            </a:avLst>
          </a:prstGeom>
          <a:gradFill>
            <a:gsLst>
              <a:gs pos="49000">
                <a:schemeClr val="accent5">
                  <a:lumMod val="50000"/>
                  <a:alpha val="82000"/>
                </a:schemeClr>
              </a:gs>
              <a:gs pos="100000">
                <a:schemeClr val="accent5">
                  <a:lumMod val="50000"/>
                  <a:alpha val="5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4A347C62-04F6-4CEC-F4BB-D520E949EE47}"/>
              </a:ext>
            </a:extLst>
          </p:cNvPr>
          <p:cNvSpPr txBox="1"/>
          <p:nvPr/>
        </p:nvSpPr>
        <p:spPr>
          <a:xfrm>
            <a:off x="895734" y="876580"/>
            <a:ext cx="8451034" cy="1015663"/>
          </a:xfrm>
          <a:prstGeom prst="rect">
            <a:avLst/>
          </a:prstGeom>
          <a:noFill/>
        </p:spPr>
        <p:txBody>
          <a:bodyPr wrap="square" rtlCol="0">
            <a:spAutoFit/>
          </a:bodyPr>
          <a:lstStyle/>
          <a:p>
            <a:pPr algn="ctr"/>
            <a:r>
              <a:rPr lang="en-US" sz="6000" dirty="0">
                <a:solidFill>
                  <a:schemeClr val="bg1"/>
                </a:solidFill>
                <a:latin typeface="Script MT Bold" panose="03040602040607080904" pitchFamily="66" charset="0"/>
              </a:rPr>
              <a:t>The Story</a:t>
            </a:r>
          </a:p>
        </p:txBody>
      </p:sp>
      <p:sp>
        <p:nvSpPr>
          <p:cNvPr id="9" name="TextBox 8">
            <a:extLst>
              <a:ext uri="{FF2B5EF4-FFF2-40B4-BE49-F238E27FC236}">
                <a16:creationId xmlns:a16="http://schemas.microsoft.com/office/drawing/2014/main" id="{FD054FB2-91C9-0C43-9F58-E84E3AD28980}"/>
              </a:ext>
            </a:extLst>
          </p:cNvPr>
          <p:cNvSpPr txBox="1"/>
          <p:nvPr/>
        </p:nvSpPr>
        <p:spPr>
          <a:xfrm>
            <a:off x="912606" y="1999418"/>
            <a:ext cx="8011285" cy="3889752"/>
          </a:xfrm>
          <a:prstGeom prst="rect">
            <a:avLst/>
          </a:prstGeom>
          <a:noFill/>
        </p:spPr>
        <p:txBody>
          <a:bodyPr wrap="square" rtlCol="0">
            <a:noAutofit/>
          </a:bodyPr>
          <a:lstStyle/>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 </a:t>
            </a:r>
          </a:p>
        </p:txBody>
      </p:sp>
      <p:sp>
        <p:nvSpPr>
          <p:cNvPr id="21" name="Frame 20">
            <a:extLst>
              <a:ext uri="{FF2B5EF4-FFF2-40B4-BE49-F238E27FC236}">
                <a16:creationId xmlns:a16="http://schemas.microsoft.com/office/drawing/2014/main" id="{DDF041CA-7688-61A8-F2EC-51A1BC209DE5}"/>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4775173" flipH="1">
            <a:off x="8605834" y="-1427905"/>
            <a:ext cx="9148423" cy="9192156"/>
          </a:xfrm>
          <a:prstGeom prst="rect">
            <a:avLst/>
          </a:prstGeom>
          <a:effectLst>
            <a:outerShdw blurRad="88900" dist="152400" dir="8100000" algn="tr" rotWithShape="0">
              <a:prstClr val="black">
                <a:alpha val="40000"/>
              </a:prstClr>
            </a:outerShdw>
          </a:effectLst>
        </p:spPr>
      </p:pic>
    </p:spTree>
    <p:extLst>
      <p:ext uri="{BB962C8B-B14F-4D97-AF65-F5344CB8AC3E}">
        <p14:creationId xmlns:p14="http://schemas.microsoft.com/office/powerpoint/2010/main" val="3591941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advTm="30000">
        <p159:morph option="byObject"/>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0"/>
                                        <p:tgtEl>
                                          <p:spTgt spid="5"/>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900"/>
                                        <p:tgtEl>
                                          <p:spTgt spid="7"/>
                                        </p:tgtEl>
                                      </p:cBhvr>
                                    </p:animEffect>
                                  </p:childTnLst>
                                </p:cTn>
                              </p:par>
                              <p:par>
                                <p:cTn id="11" presetID="22" presetClass="entr" presetSubtype="1" fill="hold" grpId="0" nodeType="withEffect">
                                  <p:stCondLst>
                                    <p:cond delay="31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7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1200"/>
                                        <p:tgtEl>
                                          <p:spTgt spid="22"/>
                                        </p:tgtEl>
                                      </p:cBhvr>
                                    </p:animEffect>
                                  </p:childTnLst>
                                </p:cTn>
                              </p:par>
                              <p:par>
                                <p:cTn id="17" presetID="1" presetClass="mediacall" presetSubtype="0" fill="hold" nodeType="withEffect">
                                  <p:stCondLst>
                                    <p:cond delay="0"/>
                                  </p:stCondLst>
                                  <p:childTnLst>
                                    <p:cmd type="call" cmd="playFrom(0.0)">
                                      <p:cBhvr>
                                        <p:cTn id="18" dur="10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3"/>
                </p:tgtEl>
              </p:cMediaNode>
            </p:video>
          </p:childTnLst>
        </p:cTn>
      </p:par>
    </p:tnLst>
    <p:bldLst>
      <p:bldP spid="5" grpId="0" animBg="1"/>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phic 5" descr="Single gear with solid fill">
            <a:extLst>
              <a:ext uri="{FF2B5EF4-FFF2-40B4-BE49-F238E27FC236}">
                <a16:creationId xmlns:a16="http://schemas.microsoft.com/office/drawing/2014/main" id="{E7D3DEA4-1C43-4C44-9F1E-613AE1B03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7" name="Content Placeholder 6"/>
          <p:cNvSpPr>
            <a:spLocks noGrp="1"/>
          </p:cNvSpPr>
          <p:nvPr>
            <p:ph sz="half" idx="1"/>
          </p:nvPr>
        </p:nvSpPr>
        <p:spPr>
          <a:xfrm>
            <a:off x="5663950" y="3645024"/>
            <a:ext cx="4268261" cy="2239991"/>
          </a:xfrm>
        </p:spPr>
        <p:txBody>
          <a:bodyPr>
            <a:normAutofit/>
          </a:bodyPr>
          <a:lstStyle/>
          <a:p>
            <a:pPr marL="0" indent="0">
              <a:buNone/>
            </a:pPr>
            <a:r>
              <a:rPr lang="en-US" b="1" dirty="0">
                <a:solidFill>
                  <a:schemeClr val="bg1"/>
                </a:solidFill>
              </a:rPr>
              <a:t>PresenterMedia.com</a:t>
            </a:r>
          </a:p>
          <a:p>
            <a:pPr marL="0" indent="0">
              <a:buNone/>
            </a:pPr>
            <a:r>
              <a:rPr lang="en-US" sz="1831" dirty="0">
                <a:solidFill>
                  <a:schemeClr val="accent1"/>
                </a:solidFill>
              </a:rPr>
              <a:t>support@presentermedia.com</a:t>
            </a:r>
          </a:p>
          <a:p>
            <a:pPr marL="0" indent="0">
              <a:buNone/>
            </a:pPr>
            <a:r>
              <a:rPr lang="en-US" sz="2000" b="0" i="0" dirty="0">
                <a:solidFill>
                  <a:schemeClr val="accent1"/>
                </a:solidFill>
                <a:effectLst/>
                <a:latin typeface="Roboto" panose="02000000000000000000" pitchFamily="2" charset="0"/>
                <a:hlinkClick r:id="rId4">
                  <a:extLst>
                    <a:ext uri="{A12FA001-AC4F-418D-AE19-62706E023703}">
                      <ahyp:hlinkClr xmlns:ahyp="http://schemas.microsoft.com/office/drawing/2018/hyperlinkcolor" val="tx"/>
                    </a:ext>
                  </a:extLst>
                </a:hlinkClick>
              </a:rPr>
              <a:t>(605) 274-2424</a:t>
            </a:r>
            <a:endParaRPr lang="en-US" sz="2000" b="0" i="0" dirty="0">
              <a:solidFill>
                <a:schemeClr val="accent1"/>
              </a:solidFill>
              <a:effectLst/>
              <a:latin typeface="Roboto" panose="02000000000000000000" pitchFamily="2" charset="0"/>
            </a:endParaRPr>
          </a:p>
          <a:p>
            <a:pPr marL="0" indent="0">
              <a:buNone/>
            </a:pPr>
            <a:endParaRPr lang="en-US" sz="1831" dirty="0">
              <a:solidFill>
                <a:schemeClr val="bg1"/>
              </a:solidFill>
            </a:endParaRPr>
          </a:p>
          <a:p>
            <a:pPr marL="0" indent="0">
              <a:buNone/>
            </a:pPr>
            <a:endParaRPr lang="en-US" sz="1831" dirty="0">
              <a:solidFill>
                <a:schemeClr val="bg1"/>
              </a:solidFill>
            </a:endParaRPr>
          </a:p>
          <a:p>
            <a:pPr marL="0" indent="0">
              <a:buNone/>
            </a:pPr>
            <a:endParaRPr lang="en-US" dirty="0">
              <a:solidFill>
                <a:schemeClr val="bg1"/>
              </a:solidFill>
            </a:endParaRPr>
          </a:p>
        </p:txBody>
      </p:sp>
      <p:sp>
        <p:nvSpPr>
          <p:cNvPr id="5" name="Title 4"/>
          <p:cNvSpPr>
            <a:spLocks noGrp="1"/>
          </p:cNvSpPr>
          <p:nvPr>
            <p:ph type="title"/>
          </p:nvPr>
        </p:nvSpPr>
        <p:spPr>
          <a:xfrm>
            <a:off x="5663950" y="2115834"/>
            <a:ext cx="6221537" cy="1396081"/>
          </a:xfrm>
        </p:spPr>
        <p:txBody>
          <a:bodyPr>
            <a:normAutofit/>
          </a:bodyPr>
          <a:lstStyle/>
          <a:p>
            <a:pPr algn="l"/>
            <a:r>
              <a:rPr lang="en-US" sz="4800" dirty="0">
                <a:solidFill>
                  <a:schemeClr val="accent1">
                    <a:lumMod val="60000"/>
                    <a:lumOff val="40000"/>
                  </a:schemeClr>
                </a:solidFill>
              </a:rPr>
              <a:t>Questions?</a:t>
            </a:r>
            <a:br>
              <a:rPr lang="en-US" dirty="0">
                <a:solidFill>
                  <a:schemeClr val="bg1"/>
                </a:solidFill>
              </a:rPr>
            </a:br>
            <a:r>
              <a:rPr lang="en-US" dirty="0">
                <a:solidFill>
                  <a:schemeClr val="bg1"/>
                </a:solidFill>
              </a:rPr>
              <a:t>       More Information?</a:t>
            </a:r>
          </a:p>
        </p:txBody>
      </p:sp>
      <p:pic>
        <p:nvPicPr>
          <p:cNvPr id="8" name="Picture 7"/>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harpenSoften amount="93000"/>
                    </a14:imgEffect>
                    <a14:imgEffect>
                      <a14:colorTemperature colorTemp="11500"/>
                    </a14:imgEffect>
                    <a14:imgEffect>
                      <a14:saturation sat="190000"/>
                    </a14:imgEffect>
                    <a14:imgEffect>
                      <a14:brightnessContrast bright="-23000" contrast="45000"/>
                    </a14:imgEffect>
                  </a14:imgLayer>
                </a14:imgProps>
              </a:ext>
              <a:ext uri="{28A0092B-C50C-407E-A947-70E740481C1C}">
                <a14:useLocalDpi xmlns:a14="http://schemas.microsoft.com/office/drawing/2010/main" val="0"/>
              </a:ext>
            </a:extLst>
          </a:blip>
          <a:stretch>
            <a:fillRect/>
          </a:stretch>
        </p:blipFill>
        <p:spPr>
          <a:xfrm>
            <a:off x="1540382" y="1632036"/>
            <a:ext cx="3808845" cy="4087311"/>
          </a:xfrm>
          <a:prstGeom prst="rect">
            <a:avLst/>
          </a:prstGeom>
        </p:spPr>
      </p:pic>
    </p:spTree>
    <p:extLst>
      <p:ext uri="{BB962C8B-B14F-4D97-AF65-F5344CB8AC3E}">
        <p14:creationId xmlns:p14="http://schemas.microsoft.com/office/powerpoint/2010/main" val="417125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A45C718E-C1CD-77A5-05F0-9A46F9C906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C5553D2-E8C5-A09B-0534-819B28C0626B}"/>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5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3CC26E39-528F-4611-183E-DB8C2CE269F8}"/>
              </a:ext>
            </a:extLst>
          </p:cNvPr>
          <p:cNvGrpSpPr/>
          <p:nvPr/>
        </p:nvGrpSpPr>
        <p:grpSpPr>
          <a:xfrm>
            <a:off x="-1536374" y="3403387"/>
            <a:ext cx="15264750"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13" name="Freeform 42">
              <a:extLst>
                <a:ext uri="{FF2B5EF4-FFF2-40B4-BE49-F238E27FC236}">
                  <a16:creationId xmlns:a16="http://schemas.microsoft.com/office/drawing/2014/main" id="{7ACFB84C-2CBF-8A18-06BB-35EE700463A7}"/>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5" name="Freeform 40">
              <a:extLst>
                <a:ext uri="{FF2B5EF4-FFF2-40B4-BE49-F238E27FC236}">
                  <a16:creationId xmlns:a16="http://schemas.microsoft.com/office/drawing/2014/main" id="{6601E714-1A9A-A7A1-E5BC-093663393F74}"/>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9C79C3F7-3162-7E7E-572E-04A095DF974C}"/>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Rectangle: Top Corners Rounded 4">
            <a:extLst>
              <a:ext uri="{FF2B5EF4-FFF2-40B4-BE49-F238E27FC236}">
                <a16:creationId xmlns:a16="http://schemas.microsoft.com/office/drawing/2014/main" id="{2241D87C-7FDC-ADD1-3306-FF973555C9B1}"/>
              </a:ext>
            </a:extLst>
          </p:cNvPr>
          <p:cNvSpPr/>
          <p:nvPr/>
        </p:nvSpPr>
        <p:spPr>
          <a:xfrm rot="16200000" flipV="1">
            <a:off x="3642377" y="-2183783"/>
            <a:ext cx="5152575" cy="11225566"/>
          </a:xfrm>
          <a:prstGeom prst="round2SameRect">
            <a:avLst>
              <a:gd name="adj1" fmla="val 3104"/>
              <a:gd name="adj2" fmla="val 0"/>
            </a:avLst>
          </a:prstGeom>
          <a:gradFill>
            <a:gsLst>
              <a:gs pos="49000">
                <a:schemeClr val="accent5">
                  <a:lumMod val="50000"/>
                  <a:alpha val="82000"/>
                </a:schemeClr>
              </a:gs>
              <a:gs pos="100000">
                <a:schemeClr val="accent5">
                  <a:lumMod val="50000"/>
                  <a:alpha val="54000"/>
                </a:schemeClr>
              </a:gs>
            </a:gsLst>
            <a:lin ang="0" scaled="0"/>
          </a:gradFill>
          <a:ln>
            <a:noFill/>
          </a:ln>
          <a:effectLst>
            <a:outerShdw blurRad="6096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4A347C62-04F6-4CEC-F4BB-D520E949EE47}"/>
              </a:ext>
            </a:extLst>
          </p:cNvPr>
          <p:cNvSpPr txBox="1"/>
          <p:nvPr/>
        </p:nvSpPr>
        <p:spPr>
          <a:xfrm>
            <a:off x="3135088" y="876580"/>
            <a:ext cx="8451034" cy="1015663"/>
          </a:xfrm>
          <a:prstGeom prst="rect">
            <a:avLst/>
          </a:prstGeom>
          <a:noFill/>
        </p:spPr>
        <p:txBody>
          <a:bodyPr wrap="square" rtlCol="0">
            <a:spAutoFit/>
          </a:bodyPr>
          <a:lstStyle/>
          <a:p>
            <a:pPr algn="ctr"/>
            <a:r>
              <a:rPr lang="en-US" sz="6000" dirty="0">
                <a:solidFill>
                  <a:schemeClr val="bg1"/>
                </a:solidFill>
                <a:latin typeface="Script MT Bold" panose="03040602040607080904" pitchFamily="66" charset="0"/>
              </a:rPr>
              <a:t>The Story Cont.…</a:t>
            </a:r>
          </a:p>
        </p:txBody>
      </p:sp>
      <p:sp>
        <p:nvSpPr>
          <p:cNvPr id="9" name="TextBox 8">
            <a:extLst>
              <a:ext uri="{FF2B5EF4-FFF2-40B4-BE49-F238E27FC236}">
                <a16:creationId xmlns:a16="http://schemas.microsoft.com/office/drawing/2014/main" id="{FD054FB2-91C9-0C43-9F58-E84E3AD28980}"/>
              </a:ext>
            </a:extLst>
          </p:cNvPr>
          <p:cNvSpPr txBox="1"/>
          <p:nvPr/>
        </p:nvSpPr>
        <p:spPr>
          <a:xfrm>
            <a:off x="3574836" y="1999418"/>
            <a:ext cx="8011285" cy="3889752"/>
          </a:xfrm>
          <a:prstGeom prst="rect">
            <a:avLst/>
          </a:prstGeom>
          <a:noFill/>
        </p:spPr>
        <p:txBody>
          <a:bodyPr wrap="square" rtlCol="0">
            <a:noAutofit/>
          </a:bodyPr>
          <a:lstStyle/>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This is the story of this great person who did these great things.  They live life to the fullest and touch many hearts. This is the story of this great person who did these great things.  They live life to it fullest and touch many hearts.  </a:t>
            </a: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endParaRPr lang="en-US" sz="1600" dirty="0">
              <a:solidFill>
                <a:schemeClr val="bg1"/>
              </a:solidFill>
              <a:latin typeface="Tisa Offc Serif Pro" panose="02010504030101020102" pitchFamily="2" charset="0"/>
            </a:endParaRPr>
          </a:p>
          <a:p>
            <a:r>
              <a:rPr lang="en-US" sz="1600" dirty="0">
                <a:solidFill>
                  <a:schemeClr val="bg1"/>
                </a:solidFill>
                <a:latin typeface="Tisa Offc Serif Pro" panose="02010504030101020102" pitchFamily="2" charset="0"/>
              </a:rPr>
              <a:t> </a:t>
            </a:r>
          </a:p>
        </p:txBody>
      </p:sp>
      <p:sp>
        <p:nvSpPr>
          <p:cNvPr id="21" name="Frame 20">
            <a:extLst>
              <a:ext uri="{FF2B5EF4-FFF2-40B4-BE49-F238E27FC236}">
                <a16:creationId xmlns:a16="http://schemas.microsoft.com/office/drawing/2014/main" id="{DDF041CA-7688-61A8-F2EC-51A1BC209DE5}"/>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17146311" flipH="1">
            <a:off x="-5573588" y="-1407357"/>
            <a:ext cx="9148423" cy="9192156"/>
          </a:xfrm>
          <a:prstGeom prst="rect">
            <a:avLst/>
          </a:prstGeom>
          <a:effectLst>
            <a:outerShdw blurRad="88900" dist="152400" dir="8100000" algn="tr" rotWithShape="0">
              <a:prstClr val="black">
                <a:alpha val="40000"/>
              </a:prstClr>
            </a:outerShdw>
          </a:effectLst>
        </p:spPr>
      </p:pic>
    </p:spTree>
    <p:extLst>
      <p:ext uri="{BB962C8B-B14F-4D97-AF65-F5344CB8AC3E}">
        <p14:creationId xmlns:p14="http://schemas.microsoft.com/office/powerpoint/2010/main" val="376821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advTm="30000">
        <p159:morph option="byObject"/>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900"/>
                                        <p:tgtEl>
                                          <p:spTgt spid="7"/>
                                        </p:tgtEl>
                                      </p:cBhvr>
                                    </p:animEffect>
                                  </p:childTnLst>
                                </p:cTn>
                              </p:par>
                              <p:par>
                                <p:cTn id="11" presetID="22" presetClass="entr" presetSubtype="1" fill="hold" grpId="0" nodeType="withEffect">
                                  <p:stCondLst>
                                    <p:cond delay="31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7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1200"/>
                                        <p:tgtEl>
                                          <p:spTgt spid="22"/>
                                        </p:tgtEl>
                                      </p:cBhvr>
                                    </p:animEffect>
                                  </p:childTnLst>
                                </p:cTn>
                              </p:par>
                              <p:par>
                                <p:cTn id="17" presetID="1" presetClass="mediacall" presetSubtype="0" fill="hold" nodeType="withEffect">
                                  <p:stCondLst>
                                    <p:cond delay="0"/>
                                  </p:stCondLst>
                                  <p:childTnLst>
                                    <p:cmd type="call" cmd="playFrom(0.0)">
                                      <p:cBhvr>
                                        <p:cTn id="18"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2"/>
                </p:tgtEl>
              </p:cMediaNode>
            </p:video>
          </p:childTnLst>
        </p:cTn>
      </p:par>
    </p:tnLst>
    <p:bldLst>
      <p:bldP spid="5" grpId="0" animBg="1"/>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3FD227B5-D936-603A-A4A5-C819A7ABBF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F1CB063E-61F4-087E-A966-E7A0DECC6B52}"/>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5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E1E689B1-B1CA-89A1-0594-3CA2FC85E53A}"/>
              </a:ext>
            </a:extLst>
          </p:cNvPr>
          <p:cNvGrpSpPr/>
          <p:nvPr/>
        </p:nvGrpSpPr>
        <p:grpSpPr>
          <a:xfrm flipH="1">
            <a:off x="-2064327" y="3403387"/>
            <a:ext cx="16320656"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48" name="Freeform 42">
              <a:extLst>
                <a:ext uri="{FF2B5EF4-FFF2-40B4-BE49-F238E27FC236}">
                  <a16:creationId xmlns:a16="http://schemas.microsoft.com/office/drawing/2014/main" id="{44EE56BD-8C22-EA8F-C1C8-AEC7BC2BC17A}"/>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9" name="Freeform 40">
              <a:extLst>
                <a:ext uri="{FF2B5EF4-FFF2-40B4-BE49-F238E27FC236}">
                  <a16:creationId xmlns:a16="http://schemas.microsoft.com/office/drawing/2014/main" id="{E4CF4B67-A869-879C-7E59-711AFF1E264D}"/>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50" name="Freeform: Shape 49">
              <a:extLst>
                <a:ext uri="{FF2B5EF4-FFF2-40B4-BE49-F238E27FC236}">
                  <a16:creationId xmlns:a16="http://schemas.microsoft.com/office/drawing/2014/main" id="{C7F8286B-CB4A-357F-84B0-1FFD3BFBCCB2}"/>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6" name="Frame 35">
            <a:extLst>
              <a:ext uri="{FF2B5EF4-FFF2-40B4-BE49-F238E27FC236}">
                <a16:creationId xmlns:a16="http://schemas.microsoft.com/office/drawing/2014/main" id="{A95F42BE-0208-D528-4F5B-B5915C082EAE}"/>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a:extLst>
              <a:ext uri="{FF2B5EF4-FFF2-40B4-BE49-F238E27FC236}">
                <a16:creationId xmlns:a16="http://schemas.microsoft.com/office/drawing/2014/main" id="{6D9D16DC-D373-CA6F-FE56-5A7781FA37F5}"/>
              </a:ext>
            </a:extLst>
          </p:cNvPr>
          <p:cNvGrpSpPr/>
          <p:nvPr/>
        </p:nvGrpSpPr>
        <p:grpSpPr>
          <a:xfrm>
            <a:off x="-130125" y="-90"/>
            <a:ext cx="6644806" cy="6676571"/>
            <a:chOff x="-130125" y="-90"/>
            <a:chExt cx="6644806" cy="6676571"/>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130125" y="-90"/>
              <a:ext cx="6644806" cy="6676571"/>
            </a:xfrm>
            <a:prstGeom prst="rect">
              <a:avLst/>
            </a:prstGeom>
            <a:effectLst>
              <a:outerShdw blurRad="88900" dist="152400" dir="8100000" algn="tr" rotWithShape="0">
                <a:prstClr val="black">
                  <a:alpha val="40000"/>
                </a:prstClr>
              </a:outerShdw>
            </a:effectLst>
          </p:spPr>
        </p:pic>
        <p:sp>
          <p:nvSpPr>
            <p:cNvPr id="3" name="Oval 2">
              <a:extLst>
                <a:ext uri="{FF2B5EF4-FFF2-40B4-BE49-F238E27FC236}">
                  <a16:creationId xmlns:a16="http://schemas.microsoft.com/office/drawing/2014/main" id="{44E63C59-C9DC-14D5-0C42-5C60F726F370}"/>
                </a:ext>
              </a:extLst>
            </p:cNvPr>
            <p:cNvSpPr/>
            <p:nvPr/>
          </p:nvSpPr>
          <p:spPr>
            <a:xfrm>
              <a:off x="1034172" y="1341781"/>
              <a:ext cx="4152348" cy="415234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23" descr="Mother kissing baby girl">
              <a:extLst>
                <a:ext uri="{FF2B5EF4-FFF2-40B4-BE49-F238E27FC236}">
                  <a16:creationId xmlns:a16="http://schemas.microsoft.com/office/drawing/2014/main" id="{61684A76-AC0D-9398-593D-6375FACCAB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47032" y="1853673"/>
              <a:ext cx="3126629" cy="3128565"/>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cxnSp>
        <p:nvCxnSpPr>
          <p:cNvPr id="16" name="Straight Connector 15">
            <a:extLst>
              <a:ext uri="{FF2B5EF4-FFF2-40B4-BE49-F238E27FC236}">
                <a16:creationId xmlns:a16="http://schemas.microsoft.com/office/drawing/2014/main" id="{30989E0B-206C-60D5-35C7-14789568C174}"/>
              </a:ext>
            </a:extLst>
          </p:cNvPr>
          <p:cNvCxnSpPr>
            <a:cxnSpLocks/>
          </p:cNvCxnSpPr>
          <p:nvPr/>
        </p:nvCxnSpPr>
        <p:spPr>
          <a:xfrm>
            <a:off x="7967141" y="924668"/>
            <a:ext cx="4136079"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4D6DD1A1-993F-DE24-51BD-5558203198F8}"/>
              </a:ext>
            </a:extLst>
          </p:cNvPr>
          <p:cNvSpPr txBox="1"/>
          <p:nvPr/>
        </p:nvSpPr>
        <p:spPr>
          <a:xfrm>
            <a:off x="5817923" y="232926"/>
            <a:ext cx="6285297" cy="742258"/>
          </a:xfrm>
          <a:prstGeom prst="rect">
            <a:avLst/>
          </a:prstGeom>
          <a:noFill/>
        </p:spPr>
        <p:txBody>
          <a:bodyPr wrap="square" rtlCol="0" anchor="ctr" anchorCtr="0">
            <a:normAutofit fontScale="92500" lnSpcReduction="20000"/>
          </a:bodyPr>
          <a:lstStyle/>
          <a:p>
            <a:pPr algn="r"/>
            <a:r>
              <a:rPr lang="en-US" sz="5400" dirty="0">
                <a:solidFill>
                  <a:schemeClr val="accent5">
                    <a:lumMod val="50000"/>
                  </a:schemeClr>
                </a:solidFill>
                <a:effectLst>
                  <a:glow rad="101600">
                    <a:schemeClr val="bg1">
                      <a:alpha val="60000"/>
                    </a:schemeClr>
                  </a:glow>
                </a:effectLst>
                <a:latin typeface="Script MT Bold" panose="03040602040607080904" pitchFamily="66" charset="0"/>
              </a:rPr>
              <a:t>Fond Memories</a:t>
            </a:r>
          </a:p>
        </p:txBody>
      </p:sp>
      <p:grpSp>
        <p:nvGrpSpPr>
          <p:cNvPr id="10" name="Group 9">
            <a:extLst>
              <a:ext uri="{FF2B5EF4-FFF2-40B4-BE49-F238E27FC236}">
                <a16:creationId xmlns:a16="http://schemas.microsoft.com/office/drawing/2014/main" id="{37A30743-B9C3-896F-8C89-1A8F7BBCF7FD}"/>
              </a:ext>
            </a:extLst>
          </p:cNvPr>
          <p:cNvGrpSpPr/>
          <p:nvPr/>
        </p:nvGrpSpPr>
        <p:grpSpPr>
          <a:xfrm>
            <a:off x="4847540" y="129514"/>
            <a:ext cx="4275173" cy="4254833"/>
            <a:chOff x="5030418" y="95587"/>
            <a:chExt cx="4275173" cy="4254833"/>
          </a:xfrm>
        </p:grpSpPr>
        <p:pic>
          <p:nvPicPr>
            <p:cNvPr id="4" name="Picture 3">
              <a:extLst>
                <a:ext uri="{FF2B5EF4-FFF2-40B4-BE49-F238E27FC236}">
                  <a16:creationId xmlns:a16="http://schemas.microsoft.com/office/drawing/2014/main" id="{D168645B-5EDE-7BFE-5373-92EE31019A5F}"/>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3795432" flipH="1">
              <a:off x="5040588" y="85417"/>
              <a:ext cx="4254833" cy="4275173"/>
            </a:xfrm>
            <a:prstGeom prst="rect">
              <a:avLst/>
            </a:prstGeom>
            <a:effectLst>
              <a:outerShdw blurRad="88900" dist="152400" dir="8100000" algn="tr" rotWithShape="0">
                <a:prstClr val="black">
                  <a:alpha val="40000"/>
                </a:prstClr>
              </a:outerShdw>
            </a:effectLst>
          </p:spPr>
        </p:pic>
        <p:sp>
          <p:nvSpPr>
            <p:cNvPr id="5" name="Oval 4">
              <a:extLst>
                <a:ext uri="{FF2B5EF4-FFF2-40B4-BE49-F238E27FC236}">
                  <a16:creationId xmlns:a16="http://schemas.microsoft.com/office/drawing/2014/main" id="{2E7BB68B-DA3B-4C17-6E6C-FD3E915C2134}"/>
                </a:ext>
              </a:extLst>
            </p:cNvPr>
            <p:cNvSpPr/>
            <p:nvPr/>
          </p:nvSpPr>
          <p:spPr>
            <a:xfrm>
              <a:off x="5817923" y="921960"/>
              <a:ext cx="2568483" cy="2568483"/>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Placeholder 23" descr="Person standing on top of a trailer">
              <a:extLst>
                <a:ext uri="{FF2B5EF4-FFF2-40B4-BE49-F238E27FC236}">
                  <a16:creationId xmlns:a16="http://schemas.microsoft.com/office/drawing/2014/main" id="{299496DD-FDA5-9054-37D3-2A186DF8894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40693" y="1244135"/>
              <a:ext cx="1922942" cy="1924132"/>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11" name="Group 10">
            <a:extLst>
              <a:ext uri="{FF2B5EF4-FFF2-40B4-BE49-F238E27FC236}">
                <a16:creationId xmlns:a16="http://schemas.microsoft.com/office/drawing/2014/main" id="{8608FB91-F5FE-0CAB-21D6-6243F8E0FD7E}"/>
              </a:ext>
            </a:extLst>
          </p:cNvPr>
          <p:cNvGrpSpPr/>
          <p:nvPr/>
        </p:nvGrpSpPr>
        <p:grpSpPr>
          <a:xfrm>
            <a:off x="7170960" y="1446364"/>
            <a:ext cx="5174799" cy="5199537"/>
            <a:chOff x="7170960" y="1446364"/>
            <a:chExt cx="5174799" cy="5199537"/>
          </a:xfrm>
        </p:grpSpPr>
        <p:pic>
          <p:nvPicPr>
            <p:cNvPr id="8" name="Picture 7">
              <a:extLst>
                <a:ext uri="{FF2B5EF4-FFF2-40B4-BE49-F238E27FC236}">
                  <a16:creationId xmlns:a16="http://schemas.microsoft.com/office/drawing/2014/main" id="{B4F8B227-C6BD-309B-8B8B-4AEF60394718}"/>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1906200" flipH="1">
              <a:off x="7170960" y="1446364"/>
              <a:ext cx="5174799" cy="5199537"/>
            </a:xfrm>
            <a:prstGeom prst="rect">
              <a:avLst/>
            </a:prstGeom>
            <a:effectLst>
              <a:outerShdw blurRad="88900" dist="152400" dir="8100000" algn="tr" rotWithShape="0">
                <a:prstClr val="black">
                  <a:alpha val="40000"/>
                </a:prstClr>
              </a:outerShdw>
            </a:effectLst>
          </p:spPr>
        </p:pic>
        <p:sp>
          <p:nvSpPr>
            <p:cNvPr id="7" name="Oval 6">
              <a:extLst>
                <a:ext uri="{FF2B5EF4-FFF2-40B4-BE49-F238E27FC236}">
                  <a16:creationId xmlns:a16="http://schemas.microsoft.com/office/drawing/2014/main" id="{D7FA2AA7-0213-EF00-8E85-7F9C12C28942}"/>
                </a:ext>
              </a:extLst>
            </p:cNvPr>
            <p:cNvSpPr/>
            <p:nvPr/>
          </p:nvSpPr>
          <p:spPr>
            <a:xfrm>
              <a:off x="8101479" y="2496520"/>
              <a:ext cx="3186638" cy="318663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Placeholder 23" descr="Man paddle boarding">
              <a:extLst>
                <a:ext uri="{FF2B5EF4-FFF2-40B4-BE49-F238E27FC236}">
                  <a16:creationId xmlns:a16="http://schemas.microsoft.com/office/drawing/2014/main" id="{F8AEAD1C-EBF2-4218-6B50-8EF17F29E9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10081" y="2904389"/>
              <a:ext cx="2369434" cy="2370901"/>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32823495"/>
      </p:ext>
    </p:extLst>
  </p:cSld>
  <p:clrMapOvr>
    <a:masterClrMapping/>
  </p:clrMapOvr>
  <mc:AlternateContent xmlns:mc="http://schemas.openxmlformats.org/markup-compatibility/2006" xmlns:p14="http://schemas.microsoft.com/office/powerpoint/2010/main">
    <mc:Choice Requires="p14">
      <p:transition spd="slow" p14:dur="2000" advTm="40000">
        <p:fad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6000" fill="hold"/>
                                        <p:tgtEl>
                                          <p:spTgt spid="9"/>
                                        </p:tgtEl>
                                        <p:attrNameLst>
                                          <p:attrName>ppt_w</p:attrName>
                                        </p:attrNameLst>
                                      </p:cBhvr>
                                      <p:tavLst>
                                        <p:tav tm="0">
                                          <p:val>
                                            <p:fltVal val="0"/>
                                          </p:val>
                                        </p:tav>
                                        <p:tav tm="100000">
                                          <p:val>
                                            <p:strVal val="#ppt_w"/>
                                          </p:val>
                                        </p:tav>
                                      </p:tavLst>
                                    </p:anim>
                                    <p:anim calcmode="lin" valueType="num">
                                      <p:cBhvr>
                                        <p:cTn id="8" dur="6000" fill="hold"/>
                                        <p:tgtEl>
                                          <p:spTgt spid="9"/>
                                        </p:tgtEl>
                                        <p:attrNameLst>
                                          <p:attrName>ppt_h</p:attrName>
                                        </p:attrNameLst>
                                      </p:cBhvr>
                                      <p:tavLst>
                                        <p:tav tm="0">
                                          <p:val>
                                            <p:fltVal val="0"/>
                                          </p:val>
                                        </p:tav>
                                        <p:tav tm="100000">
                                          <p:val>
                                            <p:strVal val="#ppt_h"/>
                                          </p:val>
                                        </p:tav>
                                      </p:tavLst>
                                    </p:anim>
                                    <p:animEffect transition="in" filter="fade">
                                      <p:cBhvr>
                                        <p:cTn id="9" dur="6000"/>
                                        <p:tgtEl>
                                          <p:spTgt spid="9"/>
                                        </p:tgtEl>
                                      </p:cBhvr>
                                    </p:animEffect>
                                  </p:childTnLst>
                                </p:cTn>
                              </p:par>
                              <p:par>
                                <p:cTn id="10" presetID="8" presetClass="emph" presetSubtype="0" accel="47000" decel="41000" autoRev="1" fill="hold" nodeType="withEffect">
                                  <p:stCondLst>
                                    <p:cond delay="0"/>
                                  </p:stCondLst>
                                  <p:childTnLst>
                                    <p:animRot by="900000">
                                      <p:cBhvr>
                                        <p:cTn id="11" dur="4550" fill="hold"/>
                                        <p:tgtEl>
                                          <p:spTgt spid="9"/>
                                        </p:tgtEl>
                                        <p:attrNameLst>
                                          <p:attrName>r</p:attrName>
                                        </p:attrNameLst>
                                      </p:cBhvr>
                                    </p:animRot>
                                  </p:childTnLst>
                                </p:cTn>
                              </p:par>
                              <p:par>
                                <p:cTn id="12" presetID="6" presetClass="emph" presetSubtype="0" accel="43000" decel="45000" autoRev="1" fill="hold" nodeType="withEffect">
                                  <p:stCondLst>
                                    <p:cond delay="0"/>
                                  </p:stCondLst>
                                  <p:childTnLst>
                                    <p:animScale>
                                      <p:cBhvr>
                                        <p:cTn id="13" dur="5550" fill="hold"/>
                                        <p:tgtEl>
                                          <p:spTgt spid="9"/>
                                        </p:tgtEl>
                                      </p:cBhvr>
                                      <p:by x="110000" y="110000"/>
                                    </p:animScale>
                                  </p:childTnLst>
                                </p:cTn>
                              </p:par>
                              <p:par>
                                <p:cTn id="14" presetID="53" presetClass="entr" presetSubtype="16" fill="hold" nodeType="withEffect">
                                  <p:stCondLst>
                                    <p:cond delay="110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6000" fill="hold"/>
                                        <p:tgtEl>
                                          <p:spTgt spid="11"/>
                                        </p:tgtEl>
                                        <p:attrNameLst>
                                          <p:attrName>ppt_w</p:attrName>
                                        </p:attrNameLst>
                                      </p:cBhvr>
                                      <p:tavLst>
                                        <p:tav tm="0">
                                          <p:val>
                                            <p:fltVal val="0"/>
                                          </p:val>
                                        </p:tav>
                                        <p:tav tm="100000">
                                          <p:val>
                                            <p:strVal val="#ppt_w"/>
                                          </p:val>
                                        </p:tav>
                                      </p:tavLst>
                                    </p:anim>
                                    <p:anim calcmode="lin" valueType="num">
                                      <p:cBhvr>
                                        <p:cTn id="17" dur="6000" fill="hold"/>
                                        <p:tgtEl>
                                          <p:spTgt spid="11"/>
                                        </p:tgtEl>
                                        <p:attrNameLst>
                                          <p:attrName>ppt_h</p:attrName>
                                        </p:attrNameLst>
                                      </p:cBhvr>
                                      <p:tavLst>
                                        <p:tav tm="0">
                                          <p:val>
                                            <p:fltVal val="0"/>
                                          </p:val>
                                        </p:tav>
                                        <p:tav tm="100000">
                                          <p:val>
                                            <p:strVal val="#ppt_h"/>
                                          </p:val>
                                        </p:tav>
                                      </p:tavLst>
                                    </p:anim>
                                    <p:animEffect transition="in" filter="fade">
                                      <p:cBhvr>
                                        <p:cTn id="18" dur="6000"/>
                                        <p:tgtEl>
                                          <p:spTgt spid="11"/>
                                        </p:tgtEl>
                                      </p:cBhvr>
                                    </p:animEffect>
                                  </p:childTnLst>
                                </p:cTn>
                              </p:par>
                              <p:par>
                                <p:cTn id="19" presetID="8" presetClass="emph" presetSubtype="0" accel="47000" decel="41000" autoRev="1" fill="hold" nodeType="withEffect">
                                  <p:stCondLst>
                                    <p:cond delay="11000"/>
                                  </p:stCondLst>
                                  <p:childTnLst>
                                    <p:animRot by="900000">
                                      <p:cBhvr>
                                        <p:cTn id="20" dur="4700" fill="hold"/>
                                        <p:tgtEl>
                                          <p:spTgt spid="11"/>
                                        </p:tgtEl>
                                        <p:attrNameLst>
                                          <p:attrName>r</p:attrName>
                                        </p:attrNameLst>
                                      </p:cBhvr>
                                    </p:animRot>
                                  </p:childTnLst>
                                </p:cTn>
                              </p:par>
                              <p:par>
                                <p:cTn id="21" presetID="6" presetClass="emph" presetSubtype="0" accel="43000" decel="45000" autoRev="1" fill="hold" nodeType="withEffect">
                                  <p:stCondLst>
                                    <p:cond delay="11000"/>
                                  </p:stCondLst>
                                  <p:childTnLst>
                                    <p:animScale>
                                      <p:cBhvr>
                                        <p:cTn id="22" dur="5550" fill="hold"/>
                                        <p:tgtEl>
                                          <p:spTgt spid="11"/>
                                        </p:tgtEl>
                                      </p:cBhvr>
                                      <p:by x="110000" y="110000"/>
                                    </p:animScale>
                                  </p:childTnLst>
                                </p:cTn>
                              </p:par>
                              <p:par>
                                <p:cTn id="23" presetID="53" presetClass="entr" presetSubtype="16" fill="hold" nodeType="withEffect">
                                  <p:stCondLst>
                                    <p:cond delay="221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6000" fill="hold"/>
                                        <p:tgtEl>
                                          <p:spTgt spid="10"/>
                                        </p:tgtEl>
                                        <p:attrNameLst>
                                          <p:attrName>ppt_w</p:attrName>
                                        </p:attrNameLst>
                                      </p:cBhvr>
                                      <p:tavLst>
                                        <p:tav tm="0">
                                          <p:val>
                                            <p:fltVal val="0"/>
                                          </p:val>
                                        </p:tav>
                                        <p:tav tm="100000">
                                          <p:val>
                                            <p:strVal val="#ppt_w"/>
                                          </p:val>
                                        </p:tav>
                                      </p:tavLst>
                                    </p:anim>
                                    <p:anim calcmode="lin" valueType="num">
                                      <p:cBhvr>
                                        <p:cTn id="26" dur="6000" fill="hold"/>
                                        <p:tgtEl>
                                          <p:spTgt spid="10"/>
                                        </p:tgtEl>
                                        <p:attrNameLst>
                                          <p:attrName>ppt_h</p:attrName>
                                        </p:attrNameLst>
                                      </p:cBhvr>
                                      <p:tavLst>
                                        <p:tav tm="0">
                                          <p:val>
                                            <p:fltVal val="0"/>
                                          </p:val>
                                        </p:tav>
                                        <p:tav tm="100000">
                                          <p:val>
                                            <p:strVal val="#ppt_h"/>
                                          </p:val>
                                        </p:tav>
                                      </p:tavLst>
                                    </p:anim>
                                    <p:animEffect transition="in" filter="fade">
                                      <p:cBhvr>
                                        <p:cTn id="27" dur="6000"/>
                                        <p:tgtEl>
                                          <p:spTgt spid="10"/>
                                        </p:tgtEl>
                                      </p:cBhvr>
                                    </p:animEffect>
                                  </p:childTnLst>
                                </p:cTn>
                              </p:par>
                              <p:par>
                                <p:cTn id="28" presetID="8" presetClass="emph" presetSubtype="0" accel="47000" decel="41000" autoRev="1" fill="hold" nodeType="withEffect">
                                  <p:stCondLst>
                                    <p:cond delay="22100"/>
                                  </p:stCondLst>
                                  <p:childTnLst>
                                    <p:animRot by="900000">
                                      <p:cBhvr>
                                        <p:cTn id="29" dur="4500" fill="hold"/>
                                        <p:tgtEl>
                                          <p:spTgt spid="10"/>
                                        </p:tgtEl>
                                        <p:attrNameLst>
                                          <p:attrName>r</p:attrName>
                                        </p:attrNameLst>
                                      </p:cBhvr>
                                    </p:animRot>
                                  </p:childTnLst>
                                </p:cTn>
                              </p:par>
                              <p:par>
                                <p:cTn id="30" presetID="6" presetClass="emph" presetSubtype="0" accel="43000" decel="45000" autoRev="1" fill="hold" nodeType="withEffect">
                                  <p:stCondLst>
                                    <p:cond delay="22100"/>
                                  </p:stCondLst>
                                  <p:childTnLst>
                                    <p:animScale>
                                      <p:cBhvr>
                                        <p:cTn id="31" dur="5550" fill="hold"/>
                                        <p:tgtEl>
                                          <p:spTgt spid="10"/>
                                        </p:tgtEl>
                                      </p:cBhvr>
                                      <p:by x="110000" y="110000"/>
                                    </p:animScale>
                                  </p:childTnLst>
                                </p:cTn>
                              </p:par>
                              <p:par>
                                <p:cTn id="32" presetID="22" presetClass="entr" presetSubtype="2"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right)">
                                      <p:cBhvr>
                                        <p:cTn id="34" dur="33200"/>
                                        <p:tgtEl>
                                          <p:spTgt spid="47"/>
                                        </p:tgtEl>
                                      </p:cBhvr>
                                    </p:animEffect>
                                  </p:childTnLst>
                                </p:cTn>
                              </p:par>
                              <p:par>
                                <p:cTn id="35" presetID="1" presetClass="mediacall" presetSubtype="0" fill="hold" nodeType="withEffect">
                                  <p:stCondLst>
                                    <p:cond delay="0"/>
                                  </p:stCondLst>
                                  <p:childTnLst>
                                    <p:cmd type="call" cmd="playFrom(0.0)">
                                      <p:cBhvr>
                                        <p:cTn id="36"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D04DF81C-932B-0CCF-72BB-6FEF9DCB01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F1CB063E-61F4-087E-A966-E7A0DECC6B52}"/>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5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E1E689B1-B1CA-89A1-0594-3CA2FC85E53A}"/>
              </a:ext>
            </a:extLst>
          </p:cNvPr>
          <p:cNvGrpSpPr/>
          <p:nvPr/>
        </p:nvGrpSpPr>
        <p:grpSpPr>
          <a:xfrm flipH="1">
            <a:off x="-2064327" y="3403387"/>
            <a:ext cx="16320656"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48" name="Freeform 42">
              <a:extLst>
                <a:ext uri="{FF2B5EF4-FFF2-40B4-BE49-F238E27FC236}">
                  <a16:creationId xmlns:a16="http://schemas.microsoft.com/office/drawing/2014/main" id="{44EE56BD-8C22-EA8F-C1C8-AEC7BC2BC17A}"/>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9" name="Freeform 40">
              <a:extLst>
                <a:ext uri="{FF2B5EF4-FFF2-40B4-BE49-F238E27FC236}">
                  <a16:creationId xmlns:a16="http://schemas.microsoft.com/office/drawing/2014/main" id="{E4CF4B67-A869-879C-7E59-711AFF1E264D}"/>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50" name="Freeform: Shape 49">
              <a:extLst>
                <a:ext uri="{FF2B5EF4-FFF2-40B4-BE49-F238E27FC236}">
                  <a16:creationId xmlns:a16="http://schemas.microsoft.com/office/drawing/2014/main" id="{C7F8286B-CB4A-357F-84B0-1FFD3BFBCCB2}"/>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6" name="Frame 35">
            <a:extLst>
              <a:ext uri="{FF2B5EF4-FFF2-40B4-BE49-F238E27FC236}">
                <a16:creationId xmlns:a16="http://schemas.microsoft.com/office/drawing/2014/main" id="{A95F42BE-0208-D528-4F5B-B5915C082EAE}"/>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a:extLst>
              <a:ext uri="{FF2B5EF4-FFF2-40B4-BE49-F238E27FC236}">
                <a16:creationId xmlns:a16="http://schemas.microsoft.com/office/drawing/2014/main" id="{6D9D16DC-D373-CA6F-FE56-5A7781FA37F5}"/>
              </a:ext>
            </a:extLst>
          </p:cNvPr>
          <p:cNvGrpSpPr/>
          <p:nvPr/>
        </p:nvGrpSpPr>
        <p:grpSpPr>
          <a:xfrm>
            <a:off x="5415019" y="-127627"/>
            <a:ext cx="6981282" cy="7014655"/>
            <a:chOff x="-329201" y="-140125"/>
            <a:chExt cx="6981282" cy="7014655"/>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1686652" flipH="1">
              <a:off x="-329201" y="-140125"/>
              <a:ext cx="6981282" cy="7014655"/>
            </a:xfrm>
            <a:prstGeom prst="rect">
              <a:avLst/>
            </a:prstGeom>
            <a:effectLst>
              <a:outerShdw blurRad="88900" dist="152400" dir="8100000" algn="tr" rotWithShape="0">
                <a:prstClr val="black">
                  <a:alpha val="40000"/>
                </a:prstClr>
              </a:outerShdw>
            </a:effectLst>
          </p:spPr>
        </p:pic>
        <p:sp>
          <p:nvSpPr>
            <p:cNvPr id="3" name="Oval 2">
              <a:extLst>
                <a:ext uri="{FF2B5EF4-FFF2-40B4-BE49-F238E27FC236}">
                  <a16:creationId xmlns:a16="http://schemas.microsoft.com/office/drawing/2014/main" id="{44E63C59-C9DC-14D5-0C42-5C60F726F370}"/>
                </a:ext>
              </a:extLst>
            </p:cNvPr>
            <p:cNvSpPr/>
            <p:nvPr/>
          </p:nvSpPr>
          <p:spPr>
            <a:xfrm>
              <a:off x="1034172" y="1341781"/>
              <a:ext cx="4152348" cy="415234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23" descr="Mother kissing baby girl">
              <a:extLst>
                <a:ext uri="{FF2B5EF4-FFF2-40B4-BE49-F238E27FC236}">
                  <a16:creationId xmlns:a16="http://schemas.microsoft.com/office/drawing/2014/main" id="{61684A76-AC0D-9398-593D-6375FACCAB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47032" y="1853673"/>
              <a:ext cx="3126629" cy="3128565"/>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cxnSp>
        <p:nvCxnSpPr>
          <p:cNvPr id="6" name="Straight Connector 5">
            <a:extLst>
              <a:ext uri="{FF2B5EF4-FFF2-40B4-BE49-F238E27FC236}">
                <a16:creationId xmlns:a16="http://schemas.microsoft.com/office/drawing/2014/main" id="{D78699FB-F238-C671-E7C7-8CFDC3D97B13}"/>
              </a:ext>
            </a:extLst>
          </p:cNvPr>
          <p:cNvCxnSpPr>
            <a:cxnSpLocks/>
          </p:cNvCxnSpPr>
          <p:nvPr/>
        </p:nvCxnSpPr>
        <p:spPr>
          <a:xfrm>
            <a:off x="63847" y="924668"/>
            <a:ext cx="5950857"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4D6DD1A1-993F-DE24-51BD-5558203198F8}"/>
              </a:ext>
            </a:extLst>
          </p:cNvPr>
          <p:cNvSpPr txBox="1"/>
          <p:nvPr/>
        </p:nvSpPr>
        <p:spPr>
          <a:xfrm>
            <a:off x="63847" y="232926"/>
            <a:ext cx="6285297" cy="742258"/>
          </a:xfrm>
          <a:prstGeom prst="rect">
            <a:avLst/>
          </a:prstGeom>
          <a:noFill/>
        </p:spPr>
        <p:txBody>
          <a:bodyPr wrap="square" rtlCol="0" anchor="ctr" anchorCtr="0">
            <a:normAutofit fontScale="92500" lnSpcReduction="20000"/>
          </a:bodyPr>
          <a:lstStyle>
            <a:defPPr>
              <a:defRPr lang="en-US"/>
            </a:defPPr>
            <a:lvl1pPr algn="ctr">
              <a:defRPr sz="5400">
                <a:solidFill>
                  <a:schemeClr val="accent5">
                    <a:lumMod val="50000"/>
                  </a:schemeClr>
                </a:solidFill>
                <a:effectLst>
                  <a:glow rad="101600">
                    <a:schemeClr val="bg1">
                      <a:alpha val="60000"/>
                    </a:schemeClr>
                  </a:glow>
                </a:effectLst>
                <a:latin typeface="Script MT Bold" panose="03040602040607080904" pitchFamily="66" charset="0"/>
              </a:defRPr>
            </a:lvl1pPr>
          </a:lstStyle>
          <a:p>
            <a:pPr algn="l"/>
            <a:r>
              <a:rPr lang="en-US" dirty="0"/>
              <a:t>Fond Memories</a:t>
            </a:r>
          </a:p>
        </p:txBody>
      </p:sp>
      <p:grpSp>
        <p:nvGrpSpPr>
          <p:cNvPr id="10" name="Group 9">
            <a:extLst>
              <a:ext uri="{FF2B5EF4-FFF2-40B4-BE49-F238E27FC236}">
                <a16:creationId xmlns:a16="http://schemas.microsoft.com/office/drawing/2014/main" id="{37A30743-B9C3-896F-8C89-1A8F7BBCF7FD}"/>
              </a:ext>
            </a:extLst>
          </p:cNvPr>
          <p:cNvGrpSpPr/>
          <p:nvPr/>
        </p:nvGrpSpPr>
        <p:grpSpPr>
          <a:xfrm>
            <a:off x="3210897" y="26966"/>
            <a:ext cx="4254833" cy="4275173"/>
            <a:chOff x="4995630" y="26966"/>
            <a:chExt cx="4254833" cy="4275173"/>
          </a:xfrm>
        </p:grpSpPr>
        <p:pic>
          <p:nvPicPr>
            <p:cNvPr id="4" name="Picture 3">
              <a:extLst>
                <a:ext uri="{FF2B5EF4-FFF2-40B4-BE49-F238E27FC236}">
                  <a16:creationId xmlns:a16="http://schemas.microsoft.com/office/drawing/2014/main" id="{D168645B-5EDE-7BFE-5373-92EE31019A5F}"/>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484547" flipH="1">
              <a:off x="4995630" y="26966"/>
              <a:ext cx="4254833" cy="4275173"/>
            </a:xfrm>
            <a:prstGeom prst="rect">
              <a:avLst/>
            </a:prstGeom>
            <a:effectLst>
              <a:outerShdw blurRad="88900" dist="152400" dir="8100000" algn="tr" rotWithShape="0">
                <a:prstClr val="black">
                  <a:alpha val="40000"/>
                </a:prstClr>
              </a:outerShdw>
            </a:effectLst>
          </p:spPr>
        </p:pic>
        <p:sp>
          <p:nvSpPr>
            <p:cNvPr id="5" name="Oval 4">
              <a:extLst>
                <a:ext uri="{FF2B5EF4-FFF2-40B4-BE49-F238E27FC236}">
                  <a16:creationId xmlns:a16="http://schemas.microsoft.com/office/drawing/2014/main" id="{2E7BB68B-DA3B-4C17-6E6C-FD3E915C2134}"/>
                </a:ext>
              </a:extLst>
            </p:cNvPr>
            <p:cNvSpPr/>
            <p:nvPr/>
          </p:nvSpPr>
          <p:spPr>
            <a:xfrm>
              <a:off x="5817923" y="921960"/>
              <a:ext cx="2568483" cy="2568483"/>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Placeholder 23" descr="Person standing on top of a trailer">
              <a:extLst>
                <a:ext uri="{FF2B5EF4-FFF2-40B4-BE49-F238E27FC236}">
                  <a16:creationId xmlns:a16="http://schemas.microsoft.com/office/drawing/2014/main" id="{299496DD-FDA5-9054-37D3-2A186DF8894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40693" y="1244135"/>
              <a:ext cx="1922942" cy="1924132"/>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11" name="Group 10">
            <a:extLst>
              <a:ext uri="{FF2B5EF4-FFF2-40B4-BE49-F238E27FC236}">
                <a16:creationId xmlns:a16="http://schemas.microsoft.com/office/drawing/2014/main" id="{8608FB91-F5FE-0CAB-21D6-6243F8E0FD7E}"/>
              </a:ext>
            </a:extLst>
          </p:cNvPr>
          <p:cNvGrpSpPr/>
          <p:nvPr/>
        </p:nvGrpSpPr>
        <p:grpSpPr>
          <a:xfrm>
            <a:off x="-19836" y="1421571"/>
            <a:ext cx="5174799" cy="5199537"/>
            <a:chOff x="7121912" y="1421571"/>
            <a:chExt cx="5174799" cy="5199537"/>
          </a:xfrm>
        </p:grpSpPr>
        <p:pic>
          <p:nvPicPr>
            <p:cNvPr id="8" name="Picture 7">
              <a:extLst>
                <a:ext uri="{FF2B5EF4-FFF2-40B4-BE49-F238E27FC236}">
                  <a16:creationId xmlns:a16="http://schemas.microsoft.com/office/drawing/2014/main" id="{B4F8B227-C6BD-309B-8B8B-4AEF60394718}"/>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20820713" flipH="1">
              <a:off x="7121912" y="1421571"/>
              <a:ext cx="5174799" cy="5199537"/>
            </a:xfrm>
            <a:prstGeom prst="rect">
              <a:avLst/>
            </a:prstGeom>
            <a:effectLst>
              <a:outerShdw blurRad="88900" dist="152400" dir="8100000" algn="tr" rotWithShape="0">
                <a:prstClr val="black">
                  <a:alpha val="40000"/>
                </a:prstClr>
              </a:outerShdw>
            </a:effectLst>
          </p:spPr>
        </p:pic>
        <p:sp>
          <p:nvSpPr>
            <p:cNvPr id="7" name="Oval 6">
              <a:extLst>
                <a:ext uri="{FF2B5EF4-FFF2-40B4-BE49-F238E27FC236}">
                  <a16:creationId xmlns:a16="http://schemas.microsoft.com/office/drawing/2014/main" id="{D7FA2AA7-0213-EF00-8E85-7F9C12C28942}"/>
                </a:ext>
              </a:extLst>
            </p:cNvPr>
            <p:cNvSpPr/>
            <p:nvPr/>
          </p:nvSpPr>
          <p:spPr>
            <a:xfrm>
              <a:off x="8101479" y="2496520"/>
              <a:ext cx="3186638" cy="318663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Placeholder 23" descr="Man paddle boarding">
              <a:extLst>
                <a:ext uri="{FF2B5EF4-FFF2-40B4-BE49-F238E27FC236}">
                  <a16:creationId xmlns:a16="http://schemas.microsoft.com/office/drawing/2014/main" id="{F8AEAD1C-EBF2-4218-6B50-8EF17F29E9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10081" y="2904389"/>
              <a:ext cx="2369434" cy="2370901"/>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582424697"/>
      </p:ext>
    </p:extLst>
  </p:cSld>
  <p:clrMapOvr>
    <a:masterClrMapping/>
  </p:clrMapOvr>
  <mc:AlternateContent xmlns:mc="http://schemas.openxmlformats.org/markup-compatibility/2006" xmlns:p14="http://schemas.microsoft.com/office/powerpoint/2010/main">
    <mc:Choice Requires="p14">
      <p:transition spd="slow" p14:dur="2000" advTm="40000">
        <p:fad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6000" fill="hold"/>
                                        <p:tgtEl>
                                          <p:spTgt spid="9"/>
                                        </p:tgtEl>
                                        <p:attrNameLst>
                                          <p:attrName>ppt_w</p:attrName>
                                        </p:attrNameLst>
                                      </p:cBhvr>
                                      <p:tavLst>
                                        <p:tav tm="0">
                                          <p:val>
                                            <p:fltVal val="0"/>
                                          </p:val>
                                        </p:tav>
                                        <p:tav tm="100000">
                                          <p:val>
                                            <p:strVal val="#ppt_w"/>
                                          </p:val>
                                        </p:tav>
                                      </p:tavLst>
                                    </p:anim>
                                    <p:anim calcmode="lin" valueType="num">
                                      <p:cBhvr>
                                        <p:cTn id="8" dur="6000" fill="hold"/>
                                        <p:tgtEl>
                                          <p:spTgt spid="9"/>
                                        </p:tgtEl>
                                        <p:attrNameLst>
                                          <p:attrName>ppt_h</p:attrName>
                                        </p:attrNameLst>
                                      </p:cBhvr>
                                      <p:tavLst>
                                        <p:tav tm="0">
                                          <p:val>
                                            <p:fltVal val="0"/>
                                          </p:val>
                                        </p:tav>
                                        <p:tav tm="100000">
                                          <p:val>
                                            <p:strVal val="#ppt_h"/>
                                          </p:val>
                                        </p:tav>
                                      </p:tavLst>
                                    </p:anim>
                                    <p:animEffect transition="in" filter="fade">
                                      <p:cBhvr>
                                        <p:cTn id="9" dur="6000"/>
                                        <p:tgtEl>
                                          <p:spTgt spid="9"/>
                                        </p:tgtEl>
                                      </p:cBhvr>
                                    </p:animEffect>
                                  </p:childTnLst>
                                </p:cTn>
                              </p:par>
                              <p:par>
                                <p:cTn id="10" presetID="8" presetClass="emph" presetSubtype="0" accel="47000" decel="41000" autoRev="1" fill="hold" nodeType="withEffect">
                                  <p:stCondLst>
                                    <p:cond delay="0"/>
                                  </p:stCondLst>
                                  <p:childTnLst>
                                    <p:animRot by="900000">
                                      <p:cBhvr>
                                        <p:cTn id="11" dur="4550" fill="hold"/>
                                        <p:tgtEl>
                                          <p:spTgt spid="9"/>
                                        </p:tgtEl>
                                        <p:attrNameLst>
                                          <p:attrName>r</p:attrName>
                                        </p:attrNameLst>
                                      </p:cBhvr>
                                    </p:animRot>
                                  </p:childTnLst>
                                </p:cTn>
                              </p:par>
                              <p:par>
                                <p:cTn id="12" presetID="6" presetClass="emph" presetSubtype="0" accel="43000" decel="45000" autoRev="1" fill="hold" nodeType="withEffect">
                                  <p:stCondLst>
                                    <p:cond delay="0"/>
                                  </p:stCondLst>
                                  <p:childTnLst>
                                    <p:animScale>
                                      <p:cBhvr>
                                        <p:cTn id="13" dur="5550" fill="hold"/>
                                        <p:tgtEl>
                                          <p:spTgt spid="9"/>
                                        </p:tgtEl>
                                      </p:cBhvr>
                                      <p:by x="110000" y="110000"/>
                                    </p:animScale>
                                  </p:childTnLst>
                                </p:cTn>
                              </p:par>
                              <p:par>
                                <p:cTn id="14" presetID="53" presetClass="entr" presetSubtype="16" fill="hold" nodeType="withEffect">
                                  <p:stCondLst>
                                    <p:cond delay="110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6000" fill="hold"/>
                                        <p:tgtEl>
                                          <p:spTgt spid="11"/>
                                        </p:tgtEl>
                                        <p:attrNameLst>
                                          <p:attrName>ppt_w</p:attrName>
                                        </p:attrNameLst>
                                      </p:cBhvr>
                                      <p:tavLst>
                                        <p:tav tm="0">
                                          <p:val>
                                            <p:fltVal val="0"/>
                                          </p:val>
                                        </p:tav>
                                        <p:tav tm="100000">
                                          <p:val>
                                            <p:strVal val="#ppt_w"/>
                                          </p:val>
                                        </p:tav>
                                      </p:tavLst>
                                    </p:anim>
                                    <p:anim calcmode="lin" valueType="num">
                                      <p:cBhvr>
                                        <p:cTn id="17" dur="6000" fill="hold"/>
                                        <p:tgtEl>
                                          <p:spTgt spid="11"/>
                                        </p:tgtEl>
                                        <p:attrNameLst>
                                          <p:attrName>ppt_h</p:attrName>
                                        </p:attrNameLst>
                                      </p:cBhvr>
                                      <p:tavLst>
                                        <p:tav tm="0">
                                          <p:val>
                                            <p:fltVal val="0"/>
                                          </p:val>
                                        </p:tav>
                                        <p:tav tm="100000">
                                          <p:val>
                                            <p:strVal val="#ppt_h"/>
                                          </p:val>
                                        </p:tav>
                                      </p:tavLst>
                                    </p:anim>
                                    <p:animEffect transition="in" filter="fade">
                                      <p:cBhvr>
                                        <p:cTn id="18" dur="6000"/>
                                        <p:tgtEl>
                                          <p:spTgt spid="11"/>
                                        </p:tgtEl>
                                      </p:cBhvr>
                                    </p:animEffect>
                                  </p:childTnLst>
                                </p:cTn>
                              </p:par>
                              <p:par>
                                <p:cTn id="19" presetID="8" presetClass="emph" presetSubtype="0" accel="47000" decel="41000" autoRev="1" fill="hold" nodeType="withEffect">
                                  <p:stCondLst>
                                    <p:cond delay="11000"/>
                                  </p:stCondLst>
                                  <p:childTnLst>
                                    <p:animRot by="900000">
                                      <p:cBhvr>
                                        <p:cTn id="20" dur="4700" fill="hold"/>
                                        <p:tgtEl>
                                          <p:spTgt spid="11"/>
                                        </p:tgtEl>
                                        <p:attrNameLst>
                                          <p:attrName>r</p:attrName>
                                        </p:attrNameLst>
                                      </p:cBhvr>
                                    </p:animRot>
                                  </p:childTnLst>
                                </p:cTn>
                              </p:par>
                              <p:par>
                                <p:cTn id="21" presetID="6" presetClass="emph" presetSubtype="0" accel="43000" decel="45000" autoRev="1" fill="hold" nodeType="withEffect">
                                  <p:stCondLst>
                                    <p:cond delay="11000"/>
                                  </p:stCondLst>
                                  <p:childTnLst>
                                    <p:animScale>
                                      <p:cBhvr>
                                        <p:cTn id="22" dur="5550" fill="hold"/>
                                        <p:tgtEl>
                                          <p:spTgt spid="11"/>
                                        </p:tgtEl>
                                      </p:cBhvr>
                                      <p:by x="110000" y="110000"/>
                                    </p:animScale>
                                  </p:childTnLst>
                                </p:cTn>
                              </p:par>
                              <p:par>
                                <p:cTn id="23" presetID="53" presetClass="entr" presetSubtype="16" fill="hold" nodeType="withEffect">
                                  <p:stCondLst>
                                    <p:cond delay="221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6000" fill="hold"/>
                                        <p:tgtEl>
                                          <p:spTgt spid="10"/>
                                        </p:tgtEl>
                                        <p:attrNameLst>
                                          <p:attrName>ppt_w</p:attrName>
                                        </p:attrNameLst>
                                      </p:cBhvr>
                                      <p:tavLst>
                                        <p:tav tm="0">
                                          <p:val>
                                            <p:fltVal val="0"/>
                                          </p:val>
                                        </p:tav>
                                        <p:tav tm="100000">
                                          <p:val>
                                            <p:strVal val="#ppt_w"/>
                                          </p:val>
                                        </p:tav>
                                      </p:tavLst>
                                    </p:anim>
                                    <p:anim calcmode="lin" valueType="num">
                                      <p:cBhvr>
                                        <p:cTn id="26" dur="6000" fill="hold"/>
                                        <p:tgtEl>
                                          <p:spTgt spid="10"/>
                                        </p:tgtEl>
                                        <p:attrNameLst>
                                          <p:attrName>ppt_h</p:attrName>
                                        </p:attrNameLst>
                                      </p:cBhvr>
                                      <p:tavLst>
                                        <p:tav tm="0">
                                          <p:val>
                                            <p:fltVal val="0"/>
                                          </p:val>
                                        </p:tav>
                                        <p:tav tm="100000">
                                          <p:val>
                                            <p:strVal val="#ppt_h"/>
                                          </p:val>
                                        </p:tav>
                                      </p:tavLst>
                                    </p:anim>
                                    <p:animEffect transition="in" filter="fade">
                                      <p:cBhvr>
                                        <p:cTn id="27" dur="6000"/>
                                        <p:tgtEl>
                                          <p:spTgt spid="10"/>
                                        </p:tgtEl>
                                      </p:cBhvr>
                                    </p:animEffect>
                                  </p:childTnLst>
                                </p:cTn>
                              </p:par>
                              <p:par>
                                <p:cTn id="28" presetID="8" presetClass="emph" presetSubtype="0" accel="47000" decel="41000" autoRev="1" fill="hold" nodeType="withEffect">
                                  <p:stCondLst>
                                    <p:cond delay="22100"/>
                                  </p:stCondLst>
                                  <p:childTnLst>
                                    <p:animRot by="900000">
                                      <p:cBhvr>
                                        <p:cTn id="29" dur="4500" fill="hold"/>
                                        <p:tgtEl>
                                          <p:spTgt spid="10"/>
                                        </p:tgtEl>
                                        <p:attrNameLst>
                                          <p:attrName>r</p:attrName>
                                        </p:attrNameLst>
                                      </p:cBhvr>
                                    </p:animRot>
                                  </p:childTnLst>
                                </p:cTn>
                              </p:par>
                              <p:par>
                                <p:cTn id="30" presetID="6" presetClass="emph" presetSubtype="0" accel="43000" decel="45000" autoRev="1" fill="hold" nodeType="withEffect">
                                  <p:stCondLst>
                                    <p:cond delay="22100"/>
                                  </p:stCondLst>
                                  <p:childTnLst>
                                    <p:animScale>
                                      <p:cBhvr>
                                        <p:cTn id="31" dur="5550" fill="hold"/>
                                        <p:tgtEl>
                                          <p:spTgt spid="10"/>
                                        </p:tgtEl>
                                      </p:cBhvr>
                                      <p:by x="110000" y="110000"/>
                                    </p:animScale>
                                  </p:childTnLst>
                                </p:cTn>
                              </p:par>
                              <p:par>
                                <p:cTn id="32" presetID="22" presetClass="entr" presetSubtype="2"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right)">
                                      <p:cBhvr>
                                        <p:cTn id="34" dur="332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6200"/>
                                        <p:tgtEl>
                                          <p:spTgt spid="14"/>
                                        </p:tgtEl>
                                      </p:cBhvr>
                                    </p:animEffect>
                                  </p:childTnLst>
                                </p:cTn>
                              </p:par>
                              <p:par>
                                <p:cTn id="38" presetID="1" presetClass="mediacall" presetSubtype="0" fill="hold" nodeType="withEffect">
                                  <p:stCondLst>
                                    <p:cond delay="0"/>
                                  </p:stCondLst>
                                  <p:childTnLst>
                                    <p:cmd type="call" cmd="playFrom(0.0)">
                                      <p:cBhvr>
                                        <p:cTn id="39"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2"/>
                </p:tgtEl>
              </p:cMediaNode>
            </p:vide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D8C09B34-EB92-D1B5-FFC8-142FBB9719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EADD207-DF12-47C7-58DF-049C0C7214CB}"/>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3CC26E39-528F-4611-183E-DB8C2CE269F8}"/>
              </a:ext>
            </a:extLst>
          </p:cNvPr>
          <p:cNvGrpSpPr/>
          <p:nvPr/>
        </p:nvGrpSpPr>
        <p:grpSpPr>
          <a:xfrm>
            <a:off x="-1536374" y="3403387"/>
            <a:ext cx="15264750"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13" name="Freeform 42">
              <a:extLst>
                <a:ext uri="{FF2B5EF4-FFF2-40B4-BE49-F238E27FC236}">
                  <a16:creationId xmlns:a16="http://schemas.microsoft.com/office/drawing/2014/main" id="{7ACFB84C-2CBF-8A18-06BB-35EE700463A7}"/>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5" name="Freeform 40">
              <a:extLst>
                <a:ext uri="{FF2B5EF4-FFF2-40B4-BE49-F238E27FC236}">
                  <a16:creationId xmlns:a16="http://schemas.microsoft.com/office/drawing/2014/main" id="{6601E714-1A9A-A7A1-E5BC-093663393F74}"/>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9C79C3F7-3162-7E7E-572E-04A095DF974C}"/>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Rectangle: Top Corners Rounded 4">
            <a:extLst>
              <a:ext uri="{FF2B5EF4-FFF2-40B4-BE49-F238E27FC236}">
                <a16:creationId xmlns:a16="http://schemas.microsoft.com/office/drawing/2014/main" id="{2241D87C-7FDC-ADD1-3306-FF973555C9B1}"/>
              </a:ext>
            </a:extLst>
          </p:cNvPr>
          <p:cNvSpPr/>
          <p:nvPr/>
        </p:nvSpPr>
        <p:spPr>
          <a:xfrm rot="16200000" flipV="1">
            <a:off x="6926436" y="-215921"/>
            <a:ext cx="2520179" cy="7289842"/>
          </a:xfrm>
          <a:prstGeom prst="round2SameRect">
            <a:avLst>
              <a:gd name="adj1" fmla="val 3104"/>
              <a:gd name="adj2" fmla="val 0"/>
            </a:avLst>
          </a:prstGeom>
          <a:gradFill>
            <a:gsLst>
              <a:gs pos="49000">
                <a:schemeClr val="accent5">
                  <a:lumMod val="50000"/>
                  <a:alpha val="82000"/>
                </a:schemeClr>
              </a:gs>
              <a:gs pos="100000">
                <a:schemeClr val="accent5">
                  <a:lumMod val="50000"/>
                  <a:alpha val="5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4A347C62-04F6-4CEC-F4BB-D520E949EE47}"/>
              </a:ext>
            </a:extLst>
          </p:cNvPr>
          <p:cNvSpPr txBox="1"/>
          <p:nvPr/>
        </p:nvSpPr>
        <p:spPr>
          <a:xfrm>
            <a:off x="5643137" y="2168910"/>
            <a:ext cx="6285297" cy="1015663"/>
          </a:xfrm>
          <a:prstGeom prst="rect">
            <a:avLst/>
          </a:prstGeom>
          <a:noFill/>
        </p:spPr>
        <p:txBody>
          <a:bodyPr wrap="square" rtlCol="0">
            <a:spAutoFit/>
          </a:bodyPr>
          <a:lstStyle/>
          <a:p>
            <a:pPr algn="ctr"/>
            <a:r>
              <a:rPr lang="en-US" sz="6000" dirty="0">
                <a:solidFill>
                  <a:schemeClr val="bg1"/>
                </a:solidFill>
                <a:latin typeface="Script MT Bold" panose="03040602040607080904" pitchFamily="66" charset="0"/>
              </a:rPr>
              <a:t>Achievement</a:t>
            </a:r>
          </a:p>
        </p:txBody>
      </p:sp>
      <p:sp>
        <p:nvSpPr>
          <p:cNvPr id="9" name="TextBox 8">
            <a:extLst>
              <a:ext uri="{FF2B5EF4-FFF2-40B4-BE49-F238E27FC236}">
                <a16:creationId xmlns:a16="http://schemas.microsoft.com/office/drawing/2014/main" id="{FD054FB2-91C9-0C43-9F58-E84E3AD28980}"/>
              </a:ext>
            </a:extLst>
          </p:cNvPr>
          <p:cNvSpPr txBox="1"/>
          <p:nvPr/>
        </p:nvSpPr>
        <p:spPr>
          <a:xfrm>
            <a:off x="6134100" y="3411818"/>
            <a:ext cx="5452020" cy="954107"/>
          </a:xfrm>
          <a:prstGeom prst="rect">
            <a:avLst/>
          </a:prstGeom>
          <a:noFill/>
        </p:spPr>
        <p:txBody>
          <a:bodyPr wrap="square" rtlCol="0">
            <a:spAutoFit/>
          </a:bodyPr>
          <a:lstStyle/>
          <a:p>
            <a:pPr algn="ctr"/>
            <a:r>
              <a:rPr lang="en-US" sz="2800" dirty="0">
                <a:solidFill>
                  <a:schemeClr val="bg1"/>
                </a:solidFill>
                <a:latin typeface="Tisa Offc Serif Pro" panose="02010504030101020102" pitchFamily="2" charset="0"/>
              </a:rPr>
              <a:t>Graduated with honors from a great college.</a:t>
            </a:r>
            <a:endParaRPr lang="en-US" sz="3600" dirty="0">
              <a:solidFill>
                <a:schemeClr val="bg1"/>
              </a:solidFill>
              <a:latin typeface="Tisa Offc Serif Pro" panose="02010504030101020102" pitchFamily="2" charset="0"/>
            </a:endParaRPr>
          </a:p>
        </p:txBody>
      </p:sp>
      <p:sp>
        <p:nvSpPr>
          <p:cNvPr id="21" name="Frame 20">
            <a:extLst>
              <a:ext uri="{FF2B5EF4-FFF2-40B4-BE49-F238E27FC236}">
                <a16:creationId xmlns:a16="http://schemas.microsoft.com/office/drawing/2014/main" id="{DDF041CA-7688-61A8-F2EC-51A1BC209DE5}"/>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 name="Group 3">
            <a:extLst>
              <a:ext uri="{FF2B5EF4-FFF2-40B4-BE49-F238E27FC236}">
                <a16:creationId xmlns:a16="http://schemas.microsoft.com/office/drawing/2014/main" id="{27FCA5F4-8058-0947-7421-5B1DCFE1B6A1}"/>
              </a:ext>
            </a:extLst>
          </p:cNvPr>
          <p:cNvGrpSpPr/>
          <p:nvPr/>
        </p:nvGrpSpPr>
        <p:grpSpPr>
          <a:xfrm>
            <a:off x="-357480" y="-67447"/>
            <a:ext cx="6981282" cy="7014655"/>
            <a:chOff x="-314800" y="-67447"/>
            <a:chExt cx="6981282" cy="7014655"/>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314800" y="-67447"/>
              <a:ext cx="6981282" cy="7014655"/>
            </a:xfrm>
            <a:prstGeom prst="rect">
              <a:avLst/>
            </a:prstGeom>
            <a:effectLst>
              <a:outerShdw blurRad="88900" dist="152400" dir="8100000" algn="tr" rotWithShape="0">
                <a:prstClr val="black">
                  <a:alpha val="40000"/>
                </a:prstClr>
              </a:outerShdw>
            </a:effectLst>
          </p:spPr>
        </p:pic>
        <p:sp>
          <p:nvSpPr>
            <p:cNvPr id="3" name="Oval 2">
              <a:extLst>
                <a:ext uri="{FF2B5EF4-FFF2-40B4-BE49-F238E27FC236}">
                  <a16:creationId xmlns:a16="http://schemas.microsoft.com/office/drawing/2014/main" id="{2BDD9842-E882-5F51-2832-2490509682E9}"/>
                </a:ext>
              </a:extLst>
            </p:cNvPr>
            <p:cNvSpPr/>
            <p:nvPr/>
          </p:nvSpPr>
          <p:spPr>
            <a:xfrm>
              <a:off x="1020665" y="1364344"/>
              <a:ext cx="4329528" cy="432952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23" descr="College students at graduation">
              <a:extLst>
                <a:ext uri="{FF2B5EF4-FFF2-40B4-BE49-F238E27FC236}">
                  <a16:creationId xmlns:a16="http://schemas.microsoft.com/office/drawing/2014/main" id="{39168D8E-61F9-FB59-A2C3-0E99D436533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14674" y="1857319"/>
              <a:ext cx="3341510" cy="3343579"/>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257560908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6000" fill="hold"/>
                                        <p:tgtEl>
                                          <p:spTgt spid="4"/>
                                        </p:tgtEl>
                                        <p:attrNameLst>
                                          <p:attrName>ppt_w</p:attrName>
                                        </p:attrNameLst>
                                      </p:cBhvr>
                                      <p:tavLst>
                                        <p:tav tm="0">
                                          <p:val>
                                            <p:fltVal val="0"/>
                                          </p:val>
                                        </p:tav>
                                        <p:tav tm="100000">
                                          <p:val>
                                            <p:strVal val="#ppt_w"/>
                                          </p:val>
                                        </p:tav>
                                      </p:tavLst>
                                    </p:anim>
                                    <p:anim calcmode="lin" valueType="num">
                                      <p:cBhvr>
                                        <p:cTn id="8" dur="6000" fill="hold"/>
                                        <p:tgtEl>
                                          <p:spTgt spid="4"/>
                                        </p:tgtEl>
                                        <p:attrNameLst>
                                          <p:attrName>ppt_h</p:attrName>
                                        </p:attrNameLst>
                                      </p:cBhvr>
                                      <p:tavLst>
                                        <p:tav tm="0">
                                          <p:val>
                                            <p:fltVal val="0"/>
                                          </p:val>
                                        </p:tav>
                                        <p:tav tm="100000">
                                          <p:val>
                                            <p:strVal val="#ppt_h"/>
                                          </p:val>
                                        </p:tav>
                                      </p:tavLst>
                                    </p:anim>
                                    <p:animEffect transition="in" filter="fade">
                                      <p:cBhvr>
                                        <p:cTn id="9" dur="6000"/>
                                        <p:tgtEl>
                                          <p:spTgt spid="4"/>
                                        </p:tgtEl>
                                      </p:cBhvr>
                                    </p:animEffect>
                                  </p:childTnLst>
                                </p:cTn>
                              </p:par>
                              <p:par>
                                <p:cTn id="10" presetID="8" presetClass="emph" presetSubtype="0" accel="47000" decel="41000" autoRev="1" fill="hold" nodeType="withEffect">
                                  <p:stCondLst>
                                    <p:cond delay="0"/>
                                  </p:stCondLst>
                                  <p:childTnLst>
                                    <p:animRot by="900000">
                                      <p:cBhvr>
                                        <p:cTn id="11" dur="4850" fill="hold"/>
                                        <p:tgtEl>
                                          <p:spTgt spid="4"/>
                                        </p:tgtEl>
                                        <p:attrNameLst>
                                          <p:attrName>r</p:attrName>
                                        </p:attrNameLst>
                                      </p:cBhvr>
                                    </p:animRot>
                                  </p:childTnLst>
                                </p:cTn>
                              </p:par>
                              <p:par>
                                <p:cTn id="12" presetID="6" presetClass="emph" presetSubtype="0" accel="43000" decel="45000" autoRev="1" fill="hold" nodeType="withEffect">
                                  <p:stCondLst>
                                    <p:cond delay="0"/>
                                  </p:stCondLst>
                                  <p:childTnLst>
                                    <p:animScale>
                                      <p:cBhvr>
                                        <p:cTn id="13" dur="5550" fill="hold"/>
                                        <p:tgtEl>
                                          <p:spTgt spid="4"/>
                                        </p:tgtEl>
                                      </p:cBhvr>
                                      <p:by x="110000" y="110000"/>
                                    </p:animScale>
                                  </p:childTnLst>
                                </p:cTn>
                              </p:par>
                              <p:par>
                                <p:cTn id="14" presetID="22" presetClass="entr" presetSubtype="8" fill="hold" grpId="0" nodeType="withEffect">
                                  <p:stCondLst>
                                    <p:cond delay="60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500"/>
                                        <p:tgtEl>
                                          <p:spTgt spid="5"/>
                                        </p:tgtEl>
                                      </p:cBhvr>
                                    </p:animEffect>
                                  </p:childTnLst>
                                </p:cTn>
                              </p:par>
                              <p:par>
                                <p:cTn id="17" presetID="10" presetClass="entr" presetSubtype="0" fill="hold" grpId="0" nodeType="withEffect">
                                  <p:stCondLst>
                                    <p:cond delay="63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73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1200"/>
                                        <p:tgtEl>
                                          <p:spTgt spid="22"/>
                                        </p:tgtEl>
                                      </p:cBhvr>
                                    </p:animEffect>
                                  </p:childTnLst>
                                </p:cTn>
                              </p:par>
                              <p:par>
                                <p:cTn id="26" presetID="1" presetClass="mediacall" presetSubtype="0" fill="hold" nodeType="withEffect">
                                  <p:stCondLst>
                                    <p:cond delay="0"/>
                                  </p:stCondLst>
                                  <p:childTnLst>
                                    <p:cmd type="call" cmd="playFrom(0.0)">
                                      <p:cBhvr>
                                        <p:cTn id="27"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2"/>
                </p:tgtEl>
              </p:cMediaNode>
            </p:video>
          </p:childTnLst>
        </p:cTn>
      </p:par>
    </p:tnLst>
    <p:bldLst>
      <p:bldP spid="5" grpId="0" animBg="1"/>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1">
            <a:hlinkClick r:id="" action="ppaction://media"/>
            <a:extLst>
              <a:ext uri="{FF2B5EF4-FFF2-40B4-BE49-F238E27FC236}">
                <a16:creationId xmlns:a16="http://schemas.microsoft.com/office/drawing/2014/main" id="{0A1BFE77-9C14-E456-CC1C-B24E55F989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8928BFCF-B680-0E2A-D785-93F6DBF2645A}"/>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83D44F4-D50C-13C3-9DF7-F66C7B7A977E}"/>
              </a:ext>
            </a:extLst>
          </p:cNvPr>
          <p:cNvGrpSpPr/>
          <p:nvPr/>
        </p:nvGrpSpPr>
        <p:grpSpPr>
          <a:xfrm>
            <a:off x="-1536374" y="3403387"/>
            <a:ext cx="15264750" cy="5020964"/>
            <a:chOff x="-1536374" y="3403387"/>
            <a:chExt cx="15264750" cy="5020964"/>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10" name="Freeform 42">
              <a:extLst>
                <a:ext uri="{FF2B5EF4-FFF2-40B4-BE49-F238E27FC236}">
                  <a16:creationId xmlns:a16="http://schemas.microsoft.com/office/drawing/2014/main" id="{13D49183-F3CB-8261-BD4A-3F59D8FD726B}"/>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1" name="Freeform 40">
              <a:extLst>
                <a:ext uri="{FF2B5EF4-FFF2-40B4-BE49-F238E27FC236}">
                  <a16:creationId xmlns:a16="http://schemas.microsoft.com/office/drawing/2014/main" id="{B2ABCD3F-F92B-972B-97FA-6904E38FDB0A}"/>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2" name="Freeform: Shape 11">
              <a:extLst>
                <a:ext uri="{FF2B5EF4-FFF2-40B4-BE49-F238E27FC236}">
                  <a16:creationId xmlns:a16="http://schemas.microsoft.com/office/drawing/2014/main" id="{A045DE67-F3C5-47BA-81E4-29B27EC5446D}"/>
                </a:ext>
              </a:extLst>
            </p:cNvPr>
            <p:cNvSpPr/>
            <p:nvPr/>
          </p:nvSpPr>
          <p:spPr>
            <a:xfrm rot="20176978" flipV="1">
              <a:off x="-1536374" y="3403387"/>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Rectangle: Top Corners Rounded 4">
            <a:extLst>
              <a:ext uri="{FF2B5EF4-FFF2-40B4-BE49-F238E27FC236}">
                <a16:creationId xmlns:a16="http://schemas.microsoft.com/office/drawing/2014/main" id="{2241D87C-7FDC-ADD1-3306-FF973555C9B1}"/>
              </a:ext>
            </a:extLst>
          </p:cNvPr>
          <p:cNvSpPr/>
          <p:nvPr/>
        </p:nvSpPr>
        <p:spPr>
          <a:xfrm rot="16200000">
            <a:off x="2762638" y="-236889"/>
            <a:ext cx="2520179" cy="7331778"/>
          </a:xfrm>
          <a:prstGeom prst="round2SameRect">
            <a:avLst>
              <a:gd name="adj1" fmla="val 3104"/>
              <a:gd name="adj2" fmla="val 0"/>
            </a:avLst>
          </a:prstGeom>
          <a:gradFill>
            <a:gsLst>
              <a:gs pos="49000">
                <a:schemeClr val="accent5">
                  <a:lumMod val="50000"/>
                  <a:alpha val="82000"/>
                </a:schemeClr>
              </a:gs>
              <a:gs pos="100000">
                <a:schemeClr val="accent5">
                  <a:lumMod val="50000"/>
                  <a:alpha val="5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4A347C62-04F6-4CEC-F4BB-D520E949EE47}"/>
              </a:ext>
            </a:extLst>
          </p:cNvPr>
          <p:cNvSpPr txBox="1"/>
          <p:nvPr/>
        </p:nvSpPr>
        <p:spPr>
          <a:xfrm>
            <a:off x="383601" y="2168910"/>
            <a:ext cx="5582302" cy="923330"/>
          </a:xfrm>
          <a:prstGeom prst="rect">
            <a:avLst/>
          </a:prstGeom>
          <a:noFill/>
        </p:spPr>
        <p:txBody>
          <a:bodyPr wrap="square" rtlCol="0">
            <a:spAutoFit/>
          </a:bodyPr>
          <a:lstStyle/>
          <a:p>
            <a:pPr algn="ctr"/>
            <a:r>
              <a:rPr lang="en-US" sz="5400" dirty="0">
                <a:solidFill>
                  <a:schemeClr val="bg1"/>
                </a:solidFill>
                <a:latin typeface="Script MT Bold" panose="03040602040607080904" pitchFamily="66" charset="0"/>
              </a:rPr>
              <a:t>A Beautiful Time</a:t>
            </a:r>
          </a:p>
        </p:txBody>
      </p:sp>
      <p:sp>
        <p:nvSpPr>
          <p:cNvPr id="9" name="TextBox 8">
            <a:extLst>
              <a:ext uri="{FF2B5EF4-FFF2-40B4-BE49-F238E27FC236}">
                <a16:creationId xmlns:a16="http://schemas.microsoft.com/office/drawing/2014/main" id="{FD054FB2-91C9-0C43-9F58-E84E3AD28980}"/>
              </a:ext>
            </a:extLst>
          </p:cNvPr>
          <p:cNvSpPr txBox="1"/>
          <p:nvPr/>
        </p:nvSpPr>
        <p:spPr>
          <a:xfrm>
            <a:off x="523066" y="3411818"/>
            <a:ext cx="5452020" cy="954107"/>
          </a:xfrm>
          <a:prstGeom prst="rect">
            <a:avLst/>
          </a:prstGeom>
          <a:noFill/>
        </p:spPr>
        <p:txBody>
          <a:bodyPr wrap="square" rtlCol="0">
            <a:spAutoFit/>
          </a:bodyPr>
          <a:lstStyle/>
          <a:p>
            <a:pPr algn="ctr"/>
            <a:r>
              <a:rPr lang="en-US" sz="2800" dirty="0">
                <a:solidFill>
                  <a:schemeClr val="bg1"/>
                </a:solidFill>
                <a:latin typeface="Tisa Offc Serif Pro" panose="02010504030101020102" pitchFamily="2" charset="0"/>
              </a:rPr>
              <a:t>This was an amazing experience they treasured.</a:t>
            </a:r>
            <a:endParaRPr lang="en-US" sz="3600" dirty="0">
              <a:solidFill>
                <a:schemeClr val="bg1"/>
              </a:solidFill>
              <a:latin typeface="Tisa Offc Serif Pro" panose="02010504030101020102" pitchFamily="2" charset="0"/>
            </a:endParaRPr>
          </a:p>
        </p:txBody>
      </p:sp>
      <p:sp>
        <p:nvSpPr>
          <p:cNvPr id="15" name="Frame 14">
            <a:extLst>
              <a:ext uri="{FF2B5EF4-FFF2-40B4-BE49-F238E27FC236}">
                <a16:creationId xmlns:a16="http://schemas.microsoft.com/office/drawing/2014/main" id="{19F03822-E657-DF7E-28B7-AE14F82D1190}"/>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 name="Group 1">
            <a:extLst>
              <a:ext uri="{FF2B5EF4-FFF2-40B4-BE49-F238E27FC236}">
                <a16:creationId xmlns:a16="http://schemas.microsoft.com/office/drawing/2014/main" id="{307DB217-1DF2-681B-990A-4B5CFBD2A6B6}"/>
              </a:ext>
            </a:extLst>
          </p:cNvPr>
          <p:cNvGrpSpPr/>
          <p:nvPr/>
        </p:nvGrpSpPr>
        <p:grpSpPr>
          <a:xfrm>
            <a:off x="5588422" y="-67447"/>
            <a:ext cx="6981282" cy="7014655"/>
            <a:chOff x="5237437" y="-67447"/>
            <a:chExt cx="6981282" cy="7014655"/>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5237437" y="-67447"/>
              <a:ext cx="6981282" cy="7014655"/>
            </a:xfrm>
            <a:prstGeom prst="rect">
              <a:avLst/>
            </a:prstGeom>
            <a:effectLst>
              <a:outerShdw blurRad="88900" dist="152400" dir="8100000" algn="tr" rotWithShape="0">
                <a:prstClr val="black">
                  <a:alpha val="40000"/>
                </a:prstClr>
              </a:outerShdw>
            </a:effectLst>
          </p:spPr>
        </p:pic>
        <p:sp>
          <p:nvSpPr>
            <p:cNvPr id="3" name="Oval 2">
              <a:extLst>
                <a:ext uri="{FF2B5EF4-FFF2-40B4-BE49-F238E27FC236}">
                  <a16:creationId xmlns:a16="http://schemas.microsoft.com/office/drawing/2014/main" id="{BD4B2136-1AEF-FBCA-746A-16F0065761C3}"/>
                </a:ext>
              </a:extLst>
            </p:cNvPr>
            <p:cNvSpPr/>
            <p:nvPr/>
          </p:nvSpPr>
          <p:spPr>
            <a:xfrm>
              <a:off x="6569013" y="1407886"/>
              <a:ext cx="4329528" cy="432952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23" descr="Rock climber scaling a rock face">
              <a:extLst>
                <a:ext uri="{FF2B5EF4-FFF2-40B4-BE49-F238E27FC236}">
                  <a16:creationId xmlns:a16="http://schemas.microsoft.com/office/drawing/2014/main" id="{E8AE3D84-31B3-83B5-CE41-E405F1CFF0D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77448" y="1915295"/>
              <a:ext cx="3312659" cy="3314710"/>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85103956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12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6000" fill="hold"/>
                                        <p:tgtEl>
                                          <p:spTgt spid="2"/>
                                        </p:tgtEl>
                                        <p:attrNameLst>
                                          <p:attrName>ppt_w</p:attrName>
                                        </p:attrNameLst>
                                      </p:cBhvr>
                                      <p:tavLst>
                                        <p:tav tm="0">
                                          <p:val>
                                            <p:fltVal val="0"/>
                                          </p:val>
                                        </p:tav>
                                        <p:tav tm="100000">
                                          <p:val>
                                            <p:strVal val="#ppt_w"/>
                                          </p:val>
                                        </p:tav>
                                      </p:tavLst>
                                    </p:anim>
                                    <p:anim calcmode="lin" valueType="num">
                                      <p:cBhvr>
                                        <p:cTn id="11" dur="6000" fill="hold"/>
                                        <p:tgtEl>
                                          <p:spTgt spid="2"/>
                                        </p:tgtEl>
                                        <p:attrNameLst>
                                          <p:attrName>ppt_h</p:attrName>
                                        </p:attrNameLst>
                                      </p:cBhvr>
                                      <p:tavLst>
                                        <p:tav tm="0">
                                          <p:val>
                                            <p:fltVal val="0"/>
                                          </p:val>
                                        </p:tav>
                                        <p:tav tm="100000">
                                          <p:val>
                                            <p:strVal val="#ppt_h"/>
                                          </p:val>
                                        </p:tav>
                                      </p:tavLst>
                                    </p:anim>
                                    <p:animEffect transition="in" filter="fade">
                                      <p:cBhvr>
                                        <p:cTn id="12" dur="6000"/>
                                        <p:tgtEl>
                                          <p:spTgt spid="2"/>
                                        </p:tgtEl>
                                      </p:cBhvr>
                                    </p:animEffect>
                                  </p:childTnLst>
                                </p:cTn>
                              </p:par>
                              <p:par>
                                <p:cTn id="13" presetID="8" presetClass="emph" presetSubtype="0" accel="47000" decel="41000" autoRev="1" fill="hold" nodeType="withEffect">
                                  <p:stCondLst>
                                    <p:cond delay="0"/>
                                  </p:stCondLst>
                                  <p:childTnLst>
                                    <p:animRot by="900000">
                                      <p:cBhvr>
                                        <p:cTn id="14" dur="4850" fill="hold"/>
                                        <p:tgtEl>
                                          <p:spTgt spid="2"/>
                                        </p:tgtEl>
                                        <p:attrNameLst>
                                          <p:attrName>r</p:attrName>
                                        </p:attrNameLst>
                                      </p:cBhvr>
                                    </p:animRot>
                                  </p:childTnLst>
                                </p:cTn>
                              </p:par>
                              <p:par>
                                <p:cTn id="15" presetID="6" presetClass="emph" presetSubtype="0" accel="43000" decel="45000" autoRev="1" fill="hold" nodeType="withEffect">
                                  <p:stCondLst>
                                    <p:cond delay="0"/>
                                  </p:stCondLst>
                                  <p:childTnLst>
                                    <p:animScale>
                                      <p:cBhvr>
                                        <p:cTn id="16" dur="5550" fill="hold"/>
                                        <p:tgtEl>
                                          <p:spTgt spid="2"/>
                                        </p:tgtEl>
                                      </p:cBhvr>
                                      <p:by x="110000" y="110000"/>
                                    </p:animScale>
                                  </p:childTnLst>
                                </p:cTn>
                              </p:par>
                              <p:par>
                                <p:cTn id="17" presetID="22" presetClass="entr" presetSubtype="2" fill="hold" grpId="0" nodeType="withEffect">
                                  <p:stCondLst>
                                    <p:cond delay="60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0"/>
                                        <p:tgtEl>
                                          <p:spTgt spid="5"/>
                                        </p:tgtEl>
                                      </p:cBhvr>
                                    </p:animEffect>
                                  </p:childTnLst>
                                </p:cTn>
                              </p:par>
                              <p:par>
                                <p:cTn id="20" presetID="10" presetClass="entr" presetSubtype="0" fill="hold" grpId="0" nodeType="withEffect">
                                  <p:stCondLst>
                                    <p:cond delay="8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96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mediacall" presetSubtype="0" fill="hold" nodeType="withEffect">
                                  <p:stCondLst>
                                    <p:cond delay="0"/>
                                  </p:stCondLst>
                                  <p:childTnLst>
                                    <p:cmd type="call" cmd="playFrom(0.0)">
                                      <p:cBhvr>
                                        <p:cTn id="27" dur="10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4"/>
                </p:tgtEl>
              </p:cMediaNode>
            </p:video>
          </p:childTnLst>
        </p:cTn>
      </p:par>
    </p:tnLst>
    <p:bldLst>
      <p:bldP spid="5" grpId="0" animBg="1"/>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4BBDF4E4-5391-9C26-EB6F-8E2731536A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AD02D45B-87B1-7268-AFAF-48CD130853DA}"/>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5E0D3867-C20B-A638-A7B4-CDFB66D0F849}"/>
              </a:ext>
            </a:extLst>
          </p:cNvPr>
          <p:cNvGrpSpPr/>
          <p:nvPr/>
        </p:nvGrpSpPr>
        <p:grpSpPr>
          <a:xfrm flipV="1">
            <a:off x="-1855028" y="408209"/>
            <a:ext cx="15264750" cy="3958760"/>
            <a:chOff x="-1536374" y="2942381"/>
            <a:chExt cx="15264750" cy="5481970"/>
          </a:xfrm>
          <a:gradFill>
            <a:gsLst>
              <a:gs pos="0">
                <a:schemeClr val="bg1">
                  <a:alpha val="73000"/>
                </a:schemeClr>
              </a:gs>
              <a:gs pos="49567">
                <a:schemeClr val="accent3">
                  <a:lumMod val="20000"/>
                  <a:lumOff val="80000"/>
                  <a:alpha val="43000"/>
                </a:schemeClr>
              </a:gs>
              <a:gs pos="85000">
                <a:schemeClr val="bg1">
                  <a:alpha val="0"/>
                </a:schemeClr>
              </a:gs>
            </a:gsLst>
            <a:lin ang="5400000" scaled="0"/>
          </a:gradFill>
        </p:grpSpPr>
        <p:sp>
          <p:nvSpPr>
            <p:cNvPr id="38" name="Freeform 42">
              <a:extLst>
                <a:ext uri="{FF2B5EF4-FFF2-40B4-BE49-F238E27FC236}">
                  <a16:creationId xmlns:a16="http://schemas.microsoft.com/office/drawing/2014/main" id="{4FE182A6-E426-2F88-A947-1B9767DE37E5}"/>
                </a:ext>
              </a:extLst>
            </p:cNvPr>
            <p:cNvSpPr>
              <a:spLocks/>
            </p:cNvSpPr>
            <p:nvPr/>
          </p:nvSpPr>
          <p:spPr bwMode="auto">
            <a:xfrm rot="16034578">
              <a:off x="4840932" y="438605"/>
              <a:ext cx="2851234" cy="13120257"/>
            </a:xfrm>
            <a:custGeom>
              <a:avLst/>
              <a:gdLst>
                <a:gd name="T0" fmla="*/ 214 w 277"/>
                <a:gd name="T1" fmla="*/ 864 h 864"/>
                <a:gd name="T2" fmla="*/ 232 w 277"/>
                <a:gd name="T3" fmla="*/ 462 h 864"/>
                <a:gd name="T4" fmla="*/ 2 w 277"/>
                <a:gd name="T5" fmla="*/ 108 h 864"/>
                <a:gd name="T6" fmla="*/ 0 w 277"/>
                <a:gd name="T7" fmla="*/ 107 h 864"/>
                <a:gd name="T8" fmla="*/ 0 w 277"/>
                <a:gd name="T9" fmla="*/ 0 h 864"/>
                <a:gd name="T10" fmla="*/ 156 w 277"/>
                <a:gd name="T11" fmla="*/ 0 h 864"/>
                <a:gd name="T12" fmla="*/ 174 w 277"/>
                <a:gd name="T13" fmla="*/ 31 h 864"/>
                <a:gd name="T14" fmla="*/ 272 w 277"/>
                <a:gd name="T15" fmla="*/ 455 h 864"/>
                <a:gd name="T16" fmla="*/ 247 w 277"/>
                <a:gd name="T17" fmla="*/ 864 h 864"/>
                <a:gd name="T18" fmla="*/ 214 w 277"/>
                <a:gd name="T19"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864">
                  <a:moveTo>
                    <a:pt x="214" y="864"/>
                  </a:moveTo>
                  <a:cubicBezTo>
                    <a:pt x="227" y="722"/>
                    <a:pt x="249" y="588"/>
                    <a:pt x="232" y="462"/>
                  </a:cubicBezTo>
                  <a:cubicBezTo>
                    <a:pt x="214" y="323"/>
                    <a:pt x="128" y="196"/>
                    <a:pt x="2" y="108"/>
                  </a:cubicBezTo>
                  <a:cubicBezTo>
                    <a:pt x="2" y="108"/>
                    <a:pt x="1" y="107"/>
                    <a:pt x="0" y="107"/>
                  </a:cubicBezTo>
                  <a:cubicBezTo>
                    <a:pt x="0" y="0"/>
                    <a:pt x="0" y="0"/>
                    <a:pt x="0" y="0"/>
                  </a:cubicBezTo>
                  <a:cubicBezTo>
                    <a:pt x="156" y="0"/>
                    <a:pt x="156" y="0"/>
                    <a:pt x="156" y="0"/>
                  </a:cubicBezTo>
                  <a:cubicBezTo>
                    <a:pt x="162" y="10"/>
                    <a:pt x="168" y="21"/>
                    <a:pt x="174" y="31"/>
                  </a:cubicBezTo>
                  <a:cubicBezTo>
                    <a:pt x="242" y="154"/>
                    <a:pt x="277" y="304"/>
                    <a:pt x="272" y="455"/>
                  </a:cubicBezTo>
                  <a:cubicBezTo>
                    <a:pt x="268" y="594"/>
                    <a:pt x="243" y="731"/>
                    <a:pt x="247" y="864"/>
                  </a:cubicBezTo>
                  <a:lnTo>
                    <a:pt x="214"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9" name="Freeform 40">
              <a:extLst>
                <a:ext uri="{FF2B5EF4-FFF2-40B4-BE49-F238E27FC236}">
                  <a16:creationId xmlns:a16="http://schemas.microsoft.com/office/drawing/2014/main" id="{1C009DC9-F4FA-938C-F7C9-8F18880853D2}"/>
                </a:ext>
              </a:extLst>
            </p:cNvPr>
            <p:cNvSpPr>
              <a:spLocks/>
            </p:cNvSpPr>
            <p:nvPr/>
          </p:nvSpPr>
          <p:spPr bwMode="auto">
            <a:xfrm rot="16200000">
              <a:off x="4342565" y="-452836"/>
              <a:ext cx="3847969" cy="12627301"/>
            </a:xfrm>
            <a:custGeom>
              <a:avLst/>
              <a:gdLst>
                <a:gd name="T0" fmla="*/ 250 w 377"/>
                <a:gd name="T1" fmla="*/ 864 h 864"/>
                <a:gd name="T2" fmla="*/ 266 w 377"/>
                <a:gd name="T3" fmla="*/ 604 h 864"/>
                <a:gd name="T4" fmla="*/ 115 w 377"/>
                <a:gd name="T5" fmla="*/ 125 h 864"/>
                <a:gd name="T6" fmla="*/ 0 w 377"/>
                <a:gd name="T7" fmla="*/ 0 h 864"/>
                <a:gd name="T8" fmla="*/ 115 w 377"/>
                <a:gd name="T9" fmla="*/ 0 h 864"/>
                <a:gd name="T10" fmla="*/ 174 w 377"/>
                <a:gd name="T11" fmla="*/ 112 h 864"/>
                <a:gd name="T12" fmla="*/ 377 w 377"/>
                <a:gd name="T13" fmla="*/ 864 h 864"/>
                <a:gd name="T14" fmla="*/ 250 w 377"/>
                <a:gd name="T15" fmla="*/ 864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864">
                  <a:moveTo>
                    <a:pt x="250" y="864"/>
                  </a:moveTo>
                  <a:cubicBezTo>
                    <a:pt x="259" y="775"/>
                    <a:pt x="266" y="688"/>
                    <a:pt x="266" y="604"/>
                  </a:cubicBezTo>
                  <a:cubicBezTo>
                    <a:pt x="264" y="423"/>
                    <a:pt x="216" y="257"/>
                    <a:pt x="115" y="125"/>
                  </a:cubicBezTo>
                  <a:cubicBezTo>
                    <a:pt x="80" y="81"/>
                    <a:pt x="42" y="39"/>
                    <a:pt x="0" y="0"/>
                  </a:cubicBezTo>
                  <a:cubicBezTo>
                    <a:pt x="115" y="0"/>
                    <a:pt x="115" y="0"/>
                    <a:pt x="115" y="0"/>
                  </a:cubicBezTo>
                  <a:cubicBezTo>
                    <a:pt x="136" y="37"/>
                    <a:pt x="156" y="74"/>
                    <a:pt x="174" y="112"/>
                  </a:cubicBezTo>
                  <a:cubicBezTo>
                    <a:pt x="286" y="343"/>
                    <a:pt x="306" y="616"/>
                    <a:pt x="377" y="864"/>
                  </a:cubicBezTo>
                  <a:lnTo>
                    <a:pt x="250" y="8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3799F51A-463C-2403-F857-8028411EDA13}"/>
                </a:ext>
              </a:extLst>
            </p:cNvPr>
            <p:cNvSpPr/>
            <p:nvPr/>
          </p:nvSpPr>
          <p:spPr>
            <a:xfrm rot="21075769" flipV="1">
              <a:off x="-1536374" y="2942381"/>
              <a:ext cx="15264750" cy="1429826"/>
            </a:xfrm>
            <a:custGeom>
              <a:avLst/>
              <a:gdLst>
                <a:gd name="connsiteX0" fmla="*/ 4499177 w 8684737"/>
                <a:gd name="connsiteY0" fmla="*/ 497 h 1023223"/>
                <a:gd name="connsiteX1" fmla="*/ 7330371 w 8684737"/>
                <a:gd name="connsiteY1" fmla="*/ 333585 h 1023223"/>
                <a:gd name="connsiteX2" fmla="*/ 8684737 w 8684737"/>
                <a:gd name="connsiteY2" fmla="*/ 824729 h 1023223"/>
                <a:gd name="connsiteX3" fmla="*/ 8529341 w 8684737"/>
                <a:gd name="connsiteY3" fmla="*/ 1023223 h 1023223"/>
                <a:gd name="connsiteX4" fmla="*/ 6742291 w 8684737"/>
                <a:gd name="connsiteY4" fmla="*/ 388989 h 1023223"/>
                <a:gd name="connsiteX5" fmla="*/ 3336336 w 8684737"/>
                <a:gd name="connsiteY5" fmla="*/ 230394 h 1023223"/>
                <a:gd name="connsiteX6" fmla="*/ 597505 w 8684737"/>
                <a:gd name="connsiteY6" fmla="*/ 825292 h 1023223"/>
                <a:gd name="connsiteX7" fmla="*/ 0 w 8684737"/>
                <a:gd name="connsiteY7" fmla="*/ 357521 h 1023223"/>
                <a:gd name="connsiteX8" fmla="*/ 3513355 w 8684737"/>
                <a:gd name="connsiteY8" fmla="*/ 31041 h 1023223"/>
                <a:gd name="connsiteX9" fmla="*/ 4499177 w 8684737"/>
                <a:gd name="connsiteY9" fmla="*/ 497 h 102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4737" h="1023223">
                  <a:moveTo>
                    <a:pt x="4499177" y="497"/>
                  </a:moveTo>
                  <a:cubicBezTo>
                    <a:pt x="5484721" y="9196"/>
                    <a:pt x="6459181" y="131777"/>
                    <a:pt x="7330371" y="333585"/>
                  </a:cubicBezTo>
                  <a:cubicBezTo>
                    <a:pt x="7788955" y="443593"/>
                    <a:pt x="8241281" y="708778"/>
                    <a:pt x="8684737" y="824729"/>
                  </a:cubicBezTo>
                  <a:lnTo>
                    <a:pt x="8529341" y="1023223"/>
                  </a:lnTo>
                  <a:cubicBezTo>
                    <a:pt x="8096577" y="826712"/>
                    <a:pt x="7237625" y="492196"/>
                    <a:pt x="6742291" y="388989"/>
                  </a:cubicBezTo>
                  <a:cubicBezTo>
                    <a:pt x="5691033" y="152927"/>
                    <a:pt x="4631301" y="34734"/>
                    <a:pt x="3336336" y="230394"/>
                  </a:cubicBezTo>
                  <a:cubicBezTo>
                    <a:pt x="2408872" y="358039"/>
                    <a:pt x="1518316" y="585722"/>
                    <a:pt x="597505" y="825292"/>
                  </a:cubicBezTo>
                  <a:cubicBezTo>
                    <a:pt x="0" y="357521"/>
                    <a:pt x="0" y="357521"/>
                    <a:pt x="0" y="357521"/>
                  </a:cubicBezTo>
                  <a:cubicBezTo>
                    <a:pt x="1141629" y="290823"/>
                    <a:pt x="2306859" y="100314"/>
                    <a:pt x="3513355" y="31041"/>
                  </a:cubicBezTo>
                  <a:cubicBezTo>
                    <a:pt x="3840918" y="7351"/>
                    <a:pt x="4170663" y="-2403"/>
                    <a:pt x="4499177" y="4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7" name="Frame 46">
            <a:extLst>
              <a:ext uri="{FF2B5EF4-FFF2-40B4-BE49-F238E27FC236}">
                <a16:creationId xmlns:a16="http://schemas.microsoft.com/office/drawing/2014/main" id="{701B762B-D465-F36B-7A19-C625C06E9949}"/>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7" name="Group 6">
            <a:extLst>
              <a:ext uri="{FF2B5EF4-FFF2-40B4-BE49-F238E27FC236}">
                <a16:creationId xmlns:a16="http://schemas.microsoft.com/office/drawing/2014/main" id="{888AEED7-3EF6-501F-FA73-BC3272423AA6}"/>
              </a:ext>
            </a:extLst>
          </p:cNvPr>
          <p:cNvGrpSpPr/>
          <p:nvPr/>
        </p:nvGrpSpPr>
        <p:grpSpPr>
          <a:xfrm>
            <a:off x="85367" y="2688152"/>
            <a:ext cx="4254833" cy="4275173"/>
            <a:chOff x="85367" y="2688152"/>
            <a:chExt cx="4254833" cy="4275173"/>
          </a:xfrm>
        </p:grpSpPr>
        <p:pic>
          <p:nvPicPr>
            <p:cNvPr id="25" name="Picture 24">
              <a:extLst>
                <a:ext uri="{FF2B5EF4-FFF2-40B4-BE49-F238E27FC236}">
                  <a16:creationId xmlns:a16="http://schemas.microsoft.com/office/drawing/2014/main" id="{05B73E5F-7F6C-031A-48EA-8E4DF93B3588}"/>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617624" flipH="1">
              <a:off x="85367" y="2688152"/>
              <a:ext cx="4254833" cy="4275173"/>
            </a:xfrm>
            <a:prstGeom prst="rect">
              <a:avLst/>
            </a:prstGeom>
            <a:effectLst>
              <a:outerShdw blurRad="88900" dist="152400" dir="8100000" algn="tr" rotWithShape="0">
                <a:prstClr val="black">
                  <a:alpha val="40000"/>
                </a:prstClr>
              </a:outerShdw>
            </a:effectLst>
          </p:spPr>
        </p:pic>
        <p:sp>
          <p:nvSpPr>
            <p:cNvPr id="6" name="Oval 5">
              <a:extLst>
                <a:ext uri="{FF2B5EF4-FFF2-40B4-BE49-F238E27FC236}">
                  <a16:creationId xmlns:a16="http://schemas.microsoft.com/office/drawing/2014/main" id="{ED06C86A-6047-C3BF-ECAB-DB2F47A67D98}"/>
                </a:ext>
              </a:extLst>
            </p:cNvPr>
            <p:cNvSpPr/>
            <p:nvPr/>
          </p:nvSpPr>
          <p:spPr>
            <a:xfrm>
              <a:off x="873203" y="3522193"/>
              <a:ext cx="2687708" cy="268770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Placeholder 23" descr="Man and woman sitting in forest at campfire, with camping tent, holding mugs and smiling">
              <a:extLst>
                <a:ext uri="{FF2B5EF4-FFF2-40B4-BE49-F238E27FC236}">
                  <a16:creationId xmlns:a16="http://schemas.microsoft.com/office/drawing/2014/main" id="{BC45C86A-D9D6-325A-F52D-5DD242F101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37350" y="3885734"/>
              <a:ext cx="1959414" cy="1960627"/>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16" name="Group 15">
            <a:extLst>
              <a:ext uri="{FF2B5EF4-FFF2-40B4-BE49-F238E27FC236}">
                <a16:creationId xmlns:a16="http://schemas.microsoft.com/office/drawing/2014/main" id="{1D9593C7-72E8-8C41-98D5-6672B20AEEEB}"/>
              </a:ext>
            </a:extLst>
          </p:cNvPr>
          <p:cNvGrpSpPr/>
          <p:nvPr/>
        </p:nvGrpSpPr>
        <p:grpSpPr>
          <a:xfrm>
            <a:off x="681948" y="211727"/>
            <a:ext cx="3613192" cy="3630465"/>
            <a:chOff x="377160" y="225697"/>
            <a:chExt cx="3613192" cy="3630465"/>
          </a:xfrm>
        </p:grpSpPr>
        <p:pic>
          <p:nvPicPr>
            <p:cNvPr id="18" name="Picture 17">
              <a:extLst>
                <a:ext uri="{FF2B5EF4-FFF2-40B4-BE49-F238E27FC236}">
                  <a16:creationId xmlns:a16="http://schemas.microsoft.com/office/drawing/2014/main" id="{451159CA-7A20-AC85-C2E4-258D8BE6193D}"/>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602758" flipH="1">
              <a:off x="377160" y="225697"/>
              <a:ext cx="3613192" cy="3630465"/>
            </a:xfrm>
            <a:prstGeom prst="rect">
              <a:avLst/>
            </a:prstGeom>
            <a:effectLst>
              <a:outerShdw blurRad="88900" dist="152400" dir="8100000" algn="tr" rotWithShape="0">
                <a:prstClr val="black">
                  <a:alpha val="40000"/>
                </a:prstClr>
              </a:outerShdw>
            </a:effectLst>
          </p:spPr>
        </p:pic>
        <p:sp>
          <p:nvSpPr>
            <p:cNvPr id="15" name="Oval 14">
              <a:extLst>
                <a:ext uri="{FF2B5EF4-FFF2-40B4-BE49-F238E27FC236}">
                  <a16:creationId xmlns:a16="http://schemas.microsoft.com/office/drawing/2014/main" id="{3CB681FD-1BEC-F528-DA1A-8C92DC6557CF}"/>
                </a:ext>
              </a:extLst>
            </p:cNvPr>
            <p:cNvSpPr/>
            <p:nvPr/>
          </p:nvSpPr>
          <p:spPr>
            <a:xfrm>
              <a:off x="1055973" y="992375"/>
              <a:ext cx="2200163" cy="2200163"/>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23" descr="Children running uphill">
              <a:extLst>
                <a:ext uri="{FF2B5EF4-FFF2-40B4-BE49-F238E27FC236}">
                  <a16:creationId xmlns:a16="http://schemas.microsoft.com/office/drawing/2014/main" id="{98679B68-1D79-6745-727D-483EA91DBC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374666" y="1310584"/>
              <a:ext cx="1562776" cy="1563744"/>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21" name="Group 20">
            <a:extLst>
              <a:ext uri="{FF2B5EF4-FFF2-40B4-BE49-F238E27FC236}">
                <a16:creationId xmlns:a16="http://schemas.microsoft.com/office/drawing/2014/main" id="{489E5B57-1D15-AD63-938B-255E9AF573C9}"/>
              </a:ext>
            </a:extLst>
          </p:cNvPr>
          <p:cNvGrpSpPr/>
          <p:nvPr/>
        </p:nvGrpSpPr>
        <p:grpSpPr>
          <a:xfrm>
            <a:off x="8134937" y="339768"/>
            <a:ext cx="3613192" cy="3630465"/>
            <a:chOff x="8455594" y="318595"/>
            <a:chExt cx="3613192" cy="3630465"/>
          </a:xfrm>
        </p:grpSpPr>
        <p:pic>
          <p:nvPicPr>
            <p:cNvPr id="22" name="Picture 21">
              <a:extLst>
                <a:ext uri="{FF2B5EF4-FFF2-40B4-BE49-F238E27FC236}">
                  <a16:creationId xmlns:a16="http://schemas.microsoft.com/office/drawing/2014/main" id="{C1EAE6ED-2BBF-85FF-DB64-18F7D1781A21}"/>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20887869" flipH="1">
              <a:off x="8455594" y="318595"/>
              <a:ext cx="3613192" cy="3630465"/>
            </a:xfrm>
            <a:prstGeom prst="rect">
              <a:avLst/>
            </a:prstGeom>
            <a:effectLst>
              <a:outerShdw blurRad="88900" dist="152400" dir="8100000" algn="tr" rotWithShape="0">
                <a:prstClr val="black">
                  <a:alpha val="40000"/>
                </a:prstClr>
              </a:outerShdw>
            </a:effectLst>
          </p:spPr>
        </p:pic>
        <p:sp>
          <p:nvSpPr>
            <p:cNvPr id="19" name="Oval 18">
              <a:extLst>
                <a:ext uri="{FF2B5EF4-FFF2-40B4-BE49-F238E27FC236}">
                  <a16:creationId xmlns:a16="http://schemas.microsoft.com/office/drawing/2014/main" id="{67D927BA-7E13-35B5-2CF6-0C4F6001F6A6}"/>
                </a:ext>
              </a:extLst>
            </p:cNvPr>
            <p:cNvSpPr/>
            <p:nvPr/>
          </p:nvSpPr>
          <p:spPr>
            <a:xfrm>
              <a:off x="9132834" y="1106263"/>
              <a:ext cx="2200163" cy="2200163"/>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Placeholder 23" descr="People celebrating">
              <a:extLst>
                <a:ext uri="{FF2B5EF4-FFF2-40B4-BE49-F238E27FC236}">
                  <a16:creationId xmlns:a16="http://schemas.microsoft.com/office/drawing/2014/main" id="{7A472077-F4C1-BFD2-7A93-E66CF2F4938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3315" y="1366224"/>
              <a:ext cx="1679201" cy="1680241"/>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13" name="Group 12">
            <a:extLst>
              <a:ext uri="{FF2B5EF4-FFF2-40B4-BE49-F238E27FC236}">
                <a16:creationId xmlns:a16="http://schemas.microsoft.com/office/drawing/2014/main" id="{01E399AD-894D-B6C3-0446-9AA6A3B5EF17}"/>
              </a:ext>
            </a:extLst>
          </p:cNvPr>
          <p:cNvGrpSpPr/>
          <p:nvPr/>
        </p:nvGrpSpPr>
        <p:grpSpPr>
          <a:xfrm>
            <a:off x="7893761" y="2743789"/>
            <a:ext cx="4254833" cy="4275173"/>
            <a:chOff x="7893761" y="2743789"/>
            <a:chExt cx="4254833" cy="4275173"/>
          </a:xfrm>
        </p:grpSpPr>
        <p:pic>
          <p:nvPicPr>
            <p:cNvPr id="8" name="Picture 7">
              <a:extLst>
                <a:ext uri="{FF2B5EF4-FFF2-40B4-BE49-F238E27FC236}">
                  <a16:creationId xmlns:a16="http://schemas.microsoft.com/office/drawing/2014/main" id="{B4F8B227-C6BD-309B-8B8B-4AEF60394718}"/>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flipH="1">
              <a:off x="7893761" y="2743789"/>
              <a:ext cx="4254833" cy="4275173"/>
            </a:xfrm>
            <a:prstGeom prst="rect">
              <a:avLst/>
            </a:prstGeom>
            <a:effectLst>
              <a:outerShdw blurRad="88900" dist="152400" dir="8100000" algn="tr" rotWithShape="0">
                <a:prstClr val="black">
                  <a:alpha val="40000"/>
                </a:prstClr>
              </a:outerShdw>
            </a:effectLst>
          </p:spPr>
        </p:pic>
        <p:sp>
          <p:nvSpPr>
            <p:cNvPr id="11" name="Oval 10">
              <a:extLst>
                <a:ext uri="{FF2B5EF4-FFF2-40B4-BE49-F238E27FC236}">
                  <a16:creationId xmlns:a16="http://schemas.microsoft.com/office/drawing/2014/main" id="{12F989F3-1DD4-EBD0-C9B1-D331B2C4C101}"/>
                </a:ext>
              </a:extLst>
            </p:cNvPr>
            <p:cNvSpPr/>
            <p:nvPr/>
          </p:nvSpPr>
          <p:spPr>
            <a:xfrm>
              <a:off x="8672223" y="3612085"/>
              <a:ext cx="2687708" cy="268770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Placeholder 23" descr="Parents and child walking in autumn park">
              <a:extLst>
                <a:ext uri="{FF2B5EF4-FFF2-40B4-BE49-F238E27FC236}">
                  <a16:creationId xmlns:a16="http://schemas.microsoft.com/office/drawing/2014/main" id="{DA275E1B-2C8A-2400-AED4-EDE553C23FD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076845" y="4016126"/>
              <a:ext cx="1878464" cy="1879627"/>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
        <p:nvSpPr>
          <p:cNvPr id="12" name="TextBox 11">
            <a:extLst>
              <a:ext uri="{FF2B5EF4-FFF2-40B4-BE49-F238E27FC236}">
                <a16:creationId xmlns:a16="http://schemas.microsoft.com/office/drawing/2014/main" id="{77C4684A-18CD-2E5F-48A0-5C72A3694CCA}"/>
              </a:ext>
            </a:extLst>
          </p:cNvPr>
          <p:cNvSpPr txBox="1"/>
          <p:nvPr/>
        </p:nvSpPr>
        <p:spPr>
          <a:xfrm>
            <a:off x="3016369" y="232926"/>
            <a:ext cx="6285297" cy="742258"/>
          </a:xfrm>
          <a:prstGeom prst="rect">
            <a:avLst/>
          </a:prstGeom>
          <a:noFill/>
        </p:spPr>
        <p:txBody>
          <a:bodyPr wrap="square" rtlCol="0" anchor="ctr" anchorCtr="0">
            <a:normAutofit fontScale="92500" lnSpcReduction="20000"/>
          </a:bodyPr>
          <a:lstStyle>
            <a:defPPr>
              <a:defRPr lang="en-US"/>
            </a:defPPr>
            <a:lvl1pPr>
              <a:defRPr sz="5400">
                <a:solidFill>
                  <a:schemeClr val="accent5">
                    <a:lumMod val="50000"/>
                  </a:schemeClr>
                </a:solidFill>
                <a:effectLst>
                  <a:glow rad="101600">
                    <a:schemeClr val="bg1">
                      <a:alpha val="60000"/>
                    </a:schemeClr>
                  </a:glow>
                </a:effectLst>
                <a:latin typeface="Script MT Bold" panose="03040602040607080904" pitchFamily="66" charset="0"/>
              </a:defRPr>
            </a:lvl1pPr>
          </a:lstStyle>
          <a:p>
            <a:pPr algn="ctr"/>
            <a:r>
              <a:rPr lang="en-US" dirty="0"/>
              <a:t>Fun Memories</a:t>
            </a:r>
          </a:p>
        </p:txBody>
      </p:sp>
      <p:cxnSp>
        <p:nvCxnSpPr>
          <p:cNvPr id="27" name="Straight Connector 26">
            <a:extLst>
              <a:ext uri="{FF2B5EF4-FFF2-40B4-BE49-F238E27FC236}">
                <a16:creationId xmlns:a16="http://schemas.microsoft.com/office/drawing/2014/main" id="{EE489774-DAF1-B352-A027-5DF98C1F4AFB}"/>
              </a:ext>
            </a:extLst>
          </p:cNvPr>
          <p:cNvCxnSpPr>
            <a:cxnSpLocks/>
          </p:cNvCxnSpPr>
          <p:nvPr/>
        </p:nvCxnSpPr>
        <p:spPr>
          <a:xfrm>
            <a:off x="3998291" y="924668"/>
            <a:ext cx="4195418"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grpSp>
        <p:nvGrpSpPr>
          <p:cNvPr id="4" name="Group 3">
            <a:extLst>
              <a:ext uri="{FF2B5EF4-FFF2-40B4-BE49-F238E27FC236}">
                <a16:creationId xmlns:a16="http://schemas.microsoft.com/office/drawing/2014/main" id="{52E6F578-389E-2D9E-D1C2-D431D81DBE95}"/>
              </a:ext>
            </a:extLst>
          </p:cNvPr>
          <p:cNvGrpSpPr/>
          <p:nvPr/>
        </p:nvGrpSpPr>
        <p:grpSpPr>
          <a:xfrm>
            <a:off x="3137978" y="471007"/>
            <a:ext cx="6202553" cy="6232203"/>
            <a:chOff x="2845839" y="-150689"/>
            <a:chExt cx="6981282" cy="7014655"/>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3761" b="3761"/>
            <a:stretch/>
          </p:blipFill>
          <p:spPr>
            <a:xfrm rot="20494325" flipH="1">
              <a:off x="2845839" y="-150689"/>
              <a:ext cx="6981282" cy="7014655"/>
            </a:xfrm>
            <a:prstGeom prst="rect">
              <a:avLst/>
            </a:prstGeom>
            <a:effectLst>
              <a:outerShdw blurRad="88900" dist="152400" dir="8100000" algn="tr" rotWithShape="0">
                <a:prstClr val="black">
                  <a:alpha val="40000"/>
                </a:prstClr>
              </a:outerShdw>
            </a:effectLst>
          </p:spPr>
        </p:pic>
        <p:sp>
          <p:nvSpPr>
            <p:cNvPr id="3" name="Oval 2">
              <a:extLst>
                <a:ext uri="{FF2B5EF4-FFF2-40B4-BE49-F238E27FC236}">
                  <a16:creationId xmlns:a16="http://schemas.microsoft.com/office/drawing/2014/main" id="{2AE322F9-D7C0-F0F5-A1DA-079BF2DACF3D}"/>
                </a:ext>
              </a:extLst>
            </p:cNvPr>
            <p:cNvSpPr/>
            <p:nvPr/>
          </p:nvSpPr>
          <p:spPr>
            <a:xfrm>
              <a:off x="4179478" y="1310585"/>
              <a:ext cx="4329528" cy="4329528"/>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23" descr="Man paddle boarding">
              <a:extLst>
                <a:ext uri="{FF2B5EF4-FFF2-40B4-BE49-F238E27FC236}">
                  <a16:creationId xmlns:a16="http://schemas.microsoft.com/office/drawing/2014/main" id="{5323D5F0-2914-E1AA-109D-C11F6C5408A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29831" y="1859939"/>
              <a:ext cx="3228822" cy="3230821"/>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1603994840"/>
      </p:ext>
    </p:extLst>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1200"/>
                                        <p:tgtEl>
                                          <p:spTgt spid="37"/>
                                        </p:tgtEl>
                                      </p:cBhvr>
                                    </p:animEffect>
                                  </p:childTnLst>
                                </p:cTn>
                              </p:par>
                              <p:par>
                                <p:cTn id="8" presetID="53" presetClass="entr" presetSubtype="16" fill="hold" nodeType="withEffect">
                                  <p:stCondLst>
                                    <p:cond delay="5100"/>
                                  </p:stCondLst>
                                  <p:childTnLst>
                                    <p:set>
                                      <p:cBhvr>
                                        <p:cTn id="9" dur="1" fill="hold">
                                          <p:stCondLst>
                                            <p:cond delay="0"/>
                                          </p:stCondLst>
                                        </p:cTn>
                                        <p:tgtEl>
                                          <p:spTgt spid="16"/>
                                        </p:tgtEl>
                                        <p:attrNameLst>
                                          <p:attrName>style.visibility</p:attrName>
                                        </p:attrNameLst>
                                      </p:cBhvr>
                                      <p:to>
                                        <p:strVal val="visible"/>
                                      </p:to>
                                    </p:set>
                                    <p:anim calcmode="lin" valueType="num">
                                      <p:cBhvr>
                                        <p:cTn id="10" dur="6000" fill="hold"/>
                                        <p:tgtEl>
                                          <p:spTgt spid="16"/>
                                        </p:tgtEl>
                                        <p:attrNameLst>
                                          <p:attrName>ppt_w</p:attrName>
                                        </p:attrNameLst>
                                      </p:cBhvr>
                                      <p:tavLst>
                                        <p:tav tm="0">
                                          <p:val>
                                            <p:fltVal val="0"/>
                                          </p:val>
                                        </p:tav>
                                        <p:tav tm="100000">
                                          <p:val>
                                            <p:strVal val="#ppt_w"/>
                                          </p:val>
                                        </p:tav>
                                      </p:tavLst>
                                    </p:anim>
                                    <p:anim calcmode="lin" valueType="num">
                                      <p:cBhvr>
                                        <p:cTn id="11" dur="6000" fill="hold"/>
                                        <p:tgtEl>
                                          <p:spTgt spid="16"/>
                                        </p:tgtEl>
                                        <p:attrNameLst>
                                          <p:attrName>ppt_h</p:attrName>
                                        </p:attrNameLst>
                                      </p:cBhvr>
                                      <p:tavLst>
                                        <p:tav tm="0">
                                          <p:val>
                                            <p:fltVal val="0"/>
                                          </p:val>
                                        </p:tav>
                                        <p:tav tm="100000">
                                          <p:val>
                                            <p:strVal val="#ppt_h"/>
                                          </p:val>
                                        </p:tav>
                                      </p:tavLst>
                                    </p:anim>
                                    <p:animEffect transition="in" filter="fade">
                                      <p:cBhvr>
                                        <p:cTn id="12" dur="6000"/>
                                        <p:tgtEl>
                                          <p:spTgt spid="16"/>
                                        </p:tgtEl>
                                      </p:cBhvr>
                                    </p:animEffect>
                                  </p:childTnLst>
                                </p:cTn>
                              </p:par>
                              <p:par>
                                <p:cTn id="13" presetID="8" presetClass="emph" presetSubtype="0" accel="47000" decel="41000" autoRev="1" fill="hold" nodeType="withEffect">
                                  <p:stCondLst>
                                    <p:cond delay="5100"/>
                                  </p:stCondLst>
                                  <p:childTnLst>
                                    <p:animRot by="900000">
                                      <p:cBhvr>
                                        <p:cTn id="14" dur="4850" fill="hold"/>
                                        <p:tgtEl>
                                          <p:spTgt spid="16"/>
                                        </p:tgtEl>
                                        <p:attrNameLst>
                                          <p:attrName>r</p:attrName>
                                        </p:attrNameLst>
                                      </p:cBhvr>
                                    </p:animRot>
                                  </p:childTnLst>
                                </p:cTn>
                              </p:par>
                              <p:par>
                                <p:cTn id="15" presetID="6" presetClass="emph" presetSubtype="0" accel="43000" decel="45000" autoRev="1" fill="hold" nodeType="withEffect">
                                  <p:stCondLst>
                                    <p:cond delay="5100"/>
                                  </p:stCondLst>
                                  <p:childTnLst>
                                    <p:animScale>
                                      <p:cBhvr>
                                        <p:cTn id="16" dur="5550" fill="hold"/>
                                        <p:tgtEl>
                                          <p:spTgt spid="16"/>
                                        </p:tgtEl>
                                      </p:cBhvr>
                                      <p:by x="110000" y="110000"/>
                                    </p:animScale>
                                  </p:childTnLst>
                                </p:cTn>
                              </p:par>
                              <p:par>
                                <p:cTn id="17" presetID="53" presetClass="entr" presetSubtype="16" fill="hold" nodeType="withEffect">
                                  <p:stCondLst>
                                    <p:cond delay="102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6000" fill="hold"/>
                                        <p:tgtEl>
                                          <p:spTgt spid="13"/>
                                        </p:tgtEl>
                                        <p:attrNameLst>
                                          <p:attrName>ppt_w</p:attrName>
                                        </p:attrNameLst>
                                      </p:cBhvr>
                                      <p:tavLst>
                                        <p:tav tm="0">
                                          <p:val>
                                            <p:fltVal val="0"/>
                                          </p:val>
                                        </p:tav>
                                        <p:tav tm="100000">
                                          <p:val>
                                            <p:strVal val="#ppt_w"/>
                                          </p:val>
                                        </p:tav>
                                      </p:tavLst>
                                    </p:anim>
                                    <p:anim calcmode="lin" valueType="num">
                                      <p:cBhvr>
                                        <p:cTn id="20" dur="6000" fill="hold"/>
                                        <p:tgtEl>
                                          <p:spTgt spid="13"/>
                                        </p:tgtEl>
                                        <p:attrNameLst>
                                          <p:attrName>ppt_h</p:attrName>
                                        </p:attrNameLst>
                                      </p:cBhvr>
                                      <p:tavLst>
                                        <p:tav tm="0">
                                          <p:val>
                                            <p:fltVal val="0"/>
                                          </p:val>
                                        </p:tav>
                                        <p:tav tm="100000">
                                          <p:val>
                                            <p:strVal val="#ppt_h"/>
                                          </p:val>
                                        </p:tav>
                                      </p:tavLst>
                                    </p:anim>
                                    <p:animEffect transition="in" filter="fade">
                                      <p:cBhvr>
                                        <p:cTn id="21" dur="6000"/>
                                        <p:tgtEl>
                                          <p:spTgt spid="13"/>
                                        </p:tgtEl>
                                      </p:cBhvr>
                                    </p:animEffect>
                                  </p:childTnLst>
                                </p:cTn>
                              </p:par>
                              <p:par>
                                <p:cTn id="22" presetID="8" presetClass="emph" presetSubtype="0" accel="47000" decel="41000" autoRev="1" fill="hold" nodeType="withEffect">
                                  <p:stCondLst>
                                    <p:cond delay="10200"/>
                                  </p:stCondLst>
                                  <p:childTnLst>
                                    <p:animRot by="900000">
                                      <p:cBhvr>
                                        <p:cTn id="23" dur="4850" fill="hold"/>
                                        <p:tgtEl>
                                          <p:spTgt spid="13"/>
                                        </p:tgtEl>
                                        <p:attrNameLst>
                                          <p:attrName>r</p:attrName>
                                        </p:attrNameLst>
                                      </p:cBhvr>
                                    </p:animRot>
                                  </p:childTnLst>
                                </p:cTn>
                              </p:par>
                              <p:par>
                                <p:cTn id="24" presetID="6" presetClass="emph" presetSubtype="0" accel="43000" decel="45000" autoRev="1" fill="hold" nodeType="withEffect">
                                  <p:stCondLst>
                                    <p:cond delay="10200"/>
                                  </p:stCondLst>
                                  <p:childTnLst>
                                    <p:animScale>
                                      <p:cBhvr>
                                        <p:cTn id="25" dur="5550" fill="hold"/>
                                        <p:tgtEl>
                                          <p:spTgt spid="13"/>
                                        </p:tgtEl>
                                      </p:cBhvr>
                                      <p:by x="110000" y="110000"/>
                                    </p:animScale>
                                  </p:childTnLst>
                                </p:cTn>
                              </p:par>
                              <p:par>
                                <p:cTn id="26" presetID="53" presetClass="entr" presetSubtype="16" fill="hold" nodeType="withEffect">
                                  <p:stCondLst>
                                    <p:cond delay="153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6000" fill="hold"/>
                                        <p:tgtEl>
                                          <p:spTgt spid="21"/>
                                        </p:tgtEl>
                                        <p:attrNameLst>
                                          <p:attrName>ppt_w</p:attrName>
                                        </p:attrNameLst>
                                      </p:cBhvr>
                                      <p:tavLst>
                                        <p:tav tm="0">
                                          <p:val>
                                            <p:fltVal val="0"/>
                                          </p:val>
                                        </p:tav>
                                        <p:tav tm="100000">
                                          <p:val>
                                            <p:strVal val="#ppt_w"/>
                                          </p:val>
                                        </p:tav>
                                      </p:tavLst>
                                    </p:anim>
                                    <p:anim calcmode="lin" valueType="num">
                                      <p:cBhvr>
                                        <p:cTn id="29" dur="6000" fill="hold"/>
                                        <p:tgtEl>
                                          <p:spTgt spid="21"/>
                                        </p:tgtEl>
                                        <p:attrNameLst>
                                          <p:attrName>ppt_h</p:attrName>
                                        </p:attrNameLst>
                                      </p:cBhvr>
                                      <p:tavLst>
                                        <p:tav tm="0">
                                          <p:val>
                                            <p:fltVal val="0"/>
                                          </p:val>
                                        </p:tav>
                                        <p:tav tm="100000">
                                          <p:val>
                                            <p:strVal val="#ppt_h"/>
                                          </p:val>
                                        </p:tav>
                                      </p:tavLst>
                                    </p:anim>
                                    <p:animEffect transition="in" filter="fade">
                                      <p:cBhvr>
                                        <p:cTn id="30" dur="6000"/>
                                        <p:tgtEl>
                                          <p:spTgt spid="21"/>
                                        </p:tgtEl>
                                      </p:cBhvr>
                                    </p:animEffect>
                                  </p:childTnLst>
                                </p:cTn>
                              </p:par>
                              <p:par>
                                <p:cTn id="31" presetID="8" presetClass="emph" presetSubtype="0" accel="47000" decel="41000" autoRev="1" fill="hold" nodeType="withEffect">
                                  <p:stCondLst>
                                    <p:cond delay="15300"/>
                                  </p:stCondLst>
                                  <p:childTnLst>
                                    <p:animRot by="900000">
                                      <p:cBhvr>
                                        <p:cTn id="32" dur="4850" fill="hold"/>
                                        <p:tgtEl>
                                          <p:spTgt spid="21"/>
                                        </p:tgtEl>
                                        <p:attrNameLst>
                                          <p:attrName>r</p:attrName>
                                        </p:attrNameLst>
                                      </p:cBhvr>
                                    </p:animRot>
                                  </p:childTnLst>
                                </p:cTn>
                              </p:par>
                              <p:par>
                                <p:cTn id="33" presetID="6" presetClass="emph" presetSubtype="0" accel="43000" decel="45000" autoRev="1" fill="hold" nodeType="withEffect">
                                  <p:stCondLst>
                                    <p:cond delay="15300"/>
                                  </p:stCondLst>
                                  <p:childTnLst>
                                    <p:animScale>
                                      <p:cBhvr>
                                        <p:cTn id="34" dur="5550" fill="hold"/>
                                        <p:tgtEl>
                                          <p:spTgt spid="21"/>
                                        </p:tgtEl>
                                      </p:cBhvr>
                                      <p:by x="110000" y="110000"/>
                                    </p:animScale>
                                  </p:childTnLst>
                                </p:cTn>
                              </p:par>
                              <p:par>
                                <p:cTn id="35" presetID="53" presetClass="entr" presetSubtype="16" fill="hold" nodeType="withEffect">
                                  <p:stCondLst>
                                    <p:cond delay="20400"/>
                                  </p:stCondLst>
                                  <p:childTnLst>
                                    <p:set>
                                      <p:cBhvr>
                                        <p:cTn id="36" dur="1" fill="hold">
                                          <p:stCondLst>
                                            <p:cond delay="0"/>
                                          </p:stCondLst>
                                        </p:cTn>
                                        <p:tgtEl>
                                          <p:spTgt spid="4"/>
                                        </p:tgtEl>
                                        <p:attrNameLst>
                                          <p:attrName>style.visibility</p:attrName>
                                        </p:attrNameLst>
                                      </p:cBhvr>
                                      <p:to>
                                        <p:strVal val="visible"/>
                                      </p:to>
                                    </p:set>
                                    <p:anim calcmode="lin" valueType="num">
                                      <p:cBhvr>
                                        <p:cTn id="37" dur="6000" fill="hold"/>
                                        <p:tgtEl>
                                          <p:spTgt spid="4"/>
                                        </p:tgtEl>
                                        <p:attrNameLst>
                                          <p:attrName>ppt_w</p:attrName>
                                        </p:attrNameLst>
                                      </p:cBhvr>
                                      <p:tavLst>
                                        <p:tav tm="0">
                                          <p:val>
                                            <p:fltVal val="0"/>
                                          </p:val>
                                        </p:tav>
                                        <p:tav tm="100000">
                                          <p:val>
                                            <p:strVal val="#ppt_w"/>
                                          </p:val>
                                        </p:tav>
                                      </p:tavLst>
                                    </p:anim>
                                    <p:anim calcmode="lin" valueType="num">
                                      <p:cBhvr>
                                        <p:cTn id="38" dur="6000" fill="hold"/>
                                        <p:tgtEl>
                                          <p:spTgt spid="4"/>
                                        </p:tgtEl>
                                        <p:attrNameLst>
                                          <p:attrName>ppt_h</p:attrName>
                                        </p:attrNameLst>
                                      </p:cBhvr>
                                      <p:tavLst>
                                        <p:tav tm="0">
                                          <p:val>
                                            <p:fltVal val="0"/>
                                          </p:val>
                                        </p:tav>
                                        <p:tav tm="100000">
                                          <p:val>
                                            <p:strVal val="#ppt_h"/>
                                          </p:val>
                                        </p:tav>
                                      </p:tavLst>
                                    </p:anim>
                                    <p:animEffect transition="in" filter="fade">
                                      <p:cBhvr>
                                        <p:cTn id="39" dur="6000"/>
                                        <p:tgtEl>
                                          <p:spTgt spid="4"/>
                                        </p:tgtEl>
                                      </p:cBhvr>
                                    </p:animEffect>
                                  </p:childTnLst>
                                </p:cTn>
                              </p:par>
                              <p:par>
                                <p:cTn id="40" presetID="8" presetClass="emph" presetSubtype="0" accel="47000" decel="41000" autoRev="1" fill="hold" nodeType="withEffect">
                                  <p:stCondLst>
                                    <p:cond delay="20400"/>
                                  </p:stCondLst>
                                  <p:childTnLst>
                                    <p:animRot by="900000">
                                      <p:cBhvr>
                                        <p:cTn id="41" dur="4850" fill="hold"/>
                                        <p:tgtEl>
                                          <p:spTgt spid="4"/>
                                        </p:tgtEl>
                                        <p:attrNameLst>
                                          <p:attrName>r</p:attrName>
                                        </p:attrNameLst>
                                      </p:cBhvr>
                                    </p:animRot>
                                  </p:childTnLst>
                                </p:cTn>
                              </p:par>
                              <p:par>
                                <p:cTn id="42" presetID="6" presetClass="emph" presetSubtype="0" accel="43000" decel="45000" autoRev="1" fill="hold" nodeType="withEffect">
                                  <p:stCondLst>
                                    <p:cond delay="20400"/>
                                  </p:stCondLst>
                                  <p:childTnLst>
                                    <p:animScale>
                                      <p:cBhvr>
                                        <p:cTn id="43" dur="5550" fill="hold"/>
                                        <p:tgtEl>
                                          <p:spTgt spid="4"/>
                                        </p:tgtEl>
                                      </p:cBhvr>
                                      <p:by x="110000" y="110000"/>
                                    </p:animScale>
                                  </p:childTnLst>
                                </p:cTn>
                              </p:par>
                              <p:par>
                                <p:cTn id="44" presetID="53" presetClass="entr" presetSubtype="16" fill="hold" nodeType="withEffect">
                                  <p:stCondLst>
                                    <p:cond delay="25600"/>
                                  </p:stCondLst>
                                  <p:childTnLst>
                                    <p:set>
                                      <p:cBhvr>
                                        <p:cTn id="45" dur="1" fill="hold">
                                          <p:stCondLst>
                                            <p:cond delay="0"/>
                                          </p:stCondLst>
                                        </p:cTn>
                                        <p:tgtEl>
                                          <p:spTgt spid="7"/>
                                        </p:tgtEl>
                                        <p:attrNameLst>
                                          <p:attrName>style.visibility</p:attrName>
                                        </p:attrNameLst>
                                      </p:cBhvr>
                                      <p:to>
                                        <p:strVal val="visible"/>
                                      </p:to>
                                    </p:set>
                                    <p:anim calcmode="lin" valueType="num">
                                      <p:cBhvr>
                                        <p:cTn id="46" dur="6000" fill="hold"/>
                                        <p:tgtEl>
                                          <p:spTgt spid="7"/>
                                        </p:tgtEl>
                                        <p:attrNameLst>
                                          <p:attrName>ppt_w</p:attrName>
                                        </p:attrNameLst>
                                      </p:cBhvr>
                                      <p:tavLst>
                                        <p:tav tm="0">
                                          <p:val>
                                            <p:fltVal val="0"/>
                                          </p:val>
                                        </p:tav>
                                        <p:tav tm="100000">
                                          <p:val>
                                            <p:strVal val="#ppt_w"/>
                                          </p:val>
                                        </p:tav>
                                      </p:tavLst>
                                    </p:anim>
                                    <p:anim calcmode="lin" valueType="num">
                                      <p:cBhvr>
                                        <p:cTn id="47" dur="6000" fill="hold"/>
                                        <p:tgtEl>
                                          <p:spTgt spid="7"/>
                                        </p:tgtEl>
                                        <p:attrNameLst>
                                          <p:attrName>ppt_h</p:attrName>
                                        </p:attrNameLst>
                                      </p:cBhvr>
                                      <p:tavLst>
                                        <p:tav tm="0">
                                          <p:val>
                                            <p:fltVal val="0"/>
                                          </p:val>
                                        </p:tav>
                                        <p:tav tm="100000">
                                          <p:val>
                                            <p:strVal val="#ppt_h"/>
                                          </p:val>
                                        </p:tav>
                                      </p:tavLst>
                                    </p:anim>
                                    <p:animEffect transition="in" filter="fade">
                                      <p:cBhvr>
                                        <p:cTn id="48" dur="6000"/>
                                        <p:tgtEl>
                                          <p:spTgt spid="7"/>
                                        </p:tgtEl>
                                      </p:cBhvr>
                                    </p:animEffect>
                                  </p:childTnLst>
                                </p:cTn>
                              </p:par>
                              <p:par>
                                <p:cTn id="49" presetID="8" presetClass="emph" presetSubtype="0" accel="47000" decel="41000" autoRev="1" fill="hold" nodeType="withEffect">
                                  <p:stCondLst>
                                    <p:cond delay="25600"/>
                                  </p:stCondLst>
                                  <p:childTnLst>
                                    <p:animRot by="900000">
                                      <p:cBhvr>
                                        <p:cTn id="50" dur="4850" fill="hold"/>
                                        <p:tgtEl>
                                          <p:spTgt spid="7"/>
                                        </p:tgtEl>
                                        <p:attrNameLst>
                                          <p:attrName>r</p:attrName>
                                        </p:attrNameLst>
                                      </p:cBhvr>
                                    </p:animRot>
                                  </p:childTnLst>
                                </p:cTn>
                              </p:par>
                              <p:par>
                                <p:cTn id="51" presetID="6" presetClass="emph" presetSubtype="0" accel="43000" decel="45000" autoRev="1" fill="hold" nodeType="withEffect">
                                  <p:stCondLst>
                                    <p:cond delay="25600"/>
                                  </p:stCondLst>
                                  <p:childTnLst>
                                    <p:animScale>
                                      <p:cBhvr>
                                        <p:cTn id="52" dur="5550" fill="hold"/>
                                        <p:tgtEl>
                                          <p:spTgt spid="7"/>
                                        </p:tgtEl>
                                      </p:cBhvr>
                                      <p:by x="110000" y="110000"/>
                                    </p:animScale>
                                  </p:childTnLst>
                                </p:cTn>
                              </p:par>
                              <p:par>
                                <p:cTn id="53" presetID="1" presetClass="mediacall" presetSubtype="0" fill="hold" nodeType="withEffect">
                                  <p:stCondLst>
                                    <p:cond delay="0"/>
                                  </p:stCondLst>
                                  <p:childTnLst>
                                    <p:cmd type="call" cmd="playFrom(0.0)">
                                      <p:cBhvr>
                                        <p:cTn id="54"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029D4843-0CEE-7AD6-AA8F-5A6A9BF0F9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5E7C5F88-7586-A7B5-AA79-7E4D1A95B2AE}"/>
              </a:ext>
            </a:extLst>
          </p:cNvPr>
          <p:cNvSpPr/>
          <p:nvPr/>
        </p:nvSpPr>
        <p:spPr>
          <a:xfrm>
            <a:off x="-365755" y="-203200"/>
            <a:ext cx="12899727" cy="7429191"/>
          </a:xfrm>
          <a:prstGeom prst="rect">
            <a:avLst/>
          </a:prstGeom>
          <a:gradFill flip="none" rotWithShape="1">
            <a:gsLst>
              <a:gs pos="0">
                <a:schemeClr val="bg1">
                  <a:alpha val="84000"/>
                </a:schemeClr>
              </a:gs>
              <a:gs pos="52200">
                <a:srgbClr val="FFFFFF">
                  <a:alpha val="22000"/>
                </a:srgbClr>
              </a:gs>
              <a:gs pos="100000">
                <a:schemeClr val="bg1">
                  <a:alpha val="58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C4684A-18CD-2E5F-48A0-5C72A3694CCA}"/>
              </a:ext>
            </a:extLst>
          </p:cNvPr>
          <p:cNvSpPr txBox="1"/>
          <p:nvPr/>
        </p:nvSpPr>
        <p:spPr>
          <a:xfrm>
            <a:off x="3016369" y="232926"/>
            <a:ext cx="6285297" cy="742258"/>
          </a:xfrm>
          <a:prstGeom prst="rect">
            <a:avLst/>
          </a:prstGeom>
          <a:noFill/>
        </p:spPr>
        <p:txBody>
          <a:bodyPr wrap="square" rtlCol="0" anchor="ctr" anchorCtr="0">
            <a:normAutofit fontScale="92500" lnSpcReduction="20000"/>
          </a:bodyPr>
          <a:lstStyle>
            <a:defPPr>
              <a:defRPr lang="en-US"/>
            </a:defPPr>
            <a:lvl1pPr algn="ctr">
              <a:defRPr sz="5400">
                <a:solidFill>
                  <a:schemeClr val="accent5">
                    <a:lumMod val="50000"/>
                  </a:schemeClr>
                </a:solidFill>
                <a:effectLst>
                  <a:glow rad="101600">
                    <a:schemeClr val="bg1">
                      <a:alpha val="60000"/>
                    </a:schemeClr>
                  </a:glow>
                </a:effectLst>
                <a:latin typeface="Script MT Bold" panose="03040602040607080904" pitchFamily="66" charset="0"/>
              </a:defRPr>
            </a:lvl1pPr>
          </a:lstStyle>
          <a:p>
            <a:r>
              <a:rPr lang="en-US" dirty="0"/>
              <a:t>Adventure Memories</a:t>
            </a:r>
          </a:p>
        </p:txBody>
      </p:sp>
      <p:sp>
        <p:nvSpPr>
          <p:cNvPr id="11" name="Frame 10">
            <a:extLst>
              <a:ext uri="{FF2B5EF4-FFF2-40B4-BE49-F238E27FC236}">
                <a16:creationId xmlns:a16="http://schemas.microsoft.com/office/drawing/2014/main" id="{605868AF-A7B2-E046-140B-A33EB7E6AB7B}"/>
              </a:ext>
            </a:extLst>
          </p:cNvPr>
          <p:cNvSpPr/>
          <p:nvPr/>
        </p:nvSpPr>
        <p:spPr>
          <a:xfrm>
            <a:off x="-390292" y="-379141"/>
            <a:ext cx="12924264" cy="7605132"/>
          </a:xfrm>
          <a:prstGeom prst="frame">
            <a:avLst>
              <a:gd name="adj1" fmla="val 4461"/>
            </a:avLst>
          </a:prstGeom>
          <a:solidFill>
            <a:schemeClr val="bg1"/>
          </a:solidFill>
          <a:ln>
            <a:noFill/>
          </a:ln>
          <a:effectLst>
            <a:glow rad="546100">
              <a:schemeClr val="bg1">
                <a:alpha val="4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2" name="Straight Connector 21">
            <a:extLst>
              <a:ext uri="{FF2B5EF4-FFF2-40B4-BE49-F238E27FC236}">
                <a16:creationId xmlns:a16="http://schemas.microsoft.com/office/drawing/2014/main" id="{ECC55C0A-F17A-4CCB-DE03-EDE283EECEBE}"/>
              </a:ext>
            </a:extLst>
          </p:cNvPr>
          <p:cNvCxnSpPr/>
          <p:nvPr/>
        </p:nvCxnSpPr>
        <p:spPr>
          <a:xfrm>
            <a:off x="3206868" y="924668"/>
            <a:ext cx="5950857" cy="0"/>
          </a:xfrm>
          <a:prstGeom prst="line">
            <a:avLst/>
          </a:prstGeom>
          <a:ln w="25400" cap="rnd">
            <a:solidFill>
              <a:schemeClr val="accent5">
                <a:lumMod val="75000"/>
              </a:schemeClr>
            </a:solidFill>
          </a:ln>
          <a:effectLst>
            <a:glow rad="50800">
              <a:schemeClr val="bg1">
                <a:alpha val="39000"/>
              </a:schemeClr>
            </a:glow>
          </a:effectLst>
        </p:spPr>
        <p:style>
          <a:lnRef idx="1">
            <a:schemeClr val="accent5"/>
          </a:lnRef>
          <a:fillRef idx="0">
            <a:schemeClr val="accent5"/>
          </a:fillRef>
          <a:effectRef idx="0">
            <a:schemeClr val="accent5"/>
          </a:effectRef>
          <a:fontRef idx="minor">
            <a:schemeClr val="tx1"/>
          </a:fontRef>
        </p:style>
      </p:cxnSp>
      <p:grpSp>
        <p:nvGrpSpPr>
          <p:cNvPr id="14" name="Group 13">
            <a:extLst>
              <a:ext uri="{FF2B5EF4-FFF2-40B4-BE49-F238E27FC236}">
                <a16:creationId xmlns:a16="http://schemas.microsoft.com/office/drawing/2014/main" id="{5FC42569-7590-1B79-D35D-A603D8A90408}"/>
              </a:ext>
            </a:extLst>
          </p:cNvPr>
          <p:cNvGrpSpPr/>
          <p:nvPr/>
        </p:nvGrpSpPr>
        <p:grpSpPr>
          <a:xfrm>
            <a:off x="34646" y="735982"/>
            <a:ext cx="5726654" cy="5497462"/>
            <a:chOff x="34646" y="630046"/>
            <a:chExt cx="5726654" cy="5497462"/>
          </a:xfrm>
        </p:grpSpPr>
        <p:pic>
          <p:nvPicPr>
            <p:cNvPr id="20" name="Picture 19">
              <a:extLst>
                <a:ext uri="{FF2B5EF4-FFF2-40B4-BE49-F238E27FC236}">
                  <a16:creationId xmlns:a16="http://schemas.microsoft.com/office/drawing/2014/main" id="{723BE17B-0966-E49F-770D-4607C993A429}"/>
                </a:ext>
              </a:extLst>
            </p:cNvPr>
            <p:cNvPicPr>
              <a:picLocks noChangeAspect="1"/>
            </p:cNvPicPr>
            <p:nvPr/>
          </p:nvPicPr>
          <p:blipFill>
            <a:blip r:embed="rId6">
              <a:extLst>
                <a:ext uri="{28A0092B-C50C-407E-A947-70E740481C1C}">
                  <a14:useLocalDpi xmlns:a14="http://schemas.microsoft.com/office/drawing/2010/main" val="0"/>
                </a:ext>
              </a:extLst>
            </a:blip>
            <a:srcRect t="5823" b="5823"/>
            <a:stretch/>
          </p:blipFill>
          <p:spPr>
            <a:xfrm flipH="1">
              <a:off x="34646" y="630046"/>
              <a:ext cx="5726654" cy="5497462"/>
            </a:xfrm>
            <a:prstGeom prst="rect">
              <a:avLst/>
            </a:prstGeom>
            <a:effectLst>
              <a:outerShdw blurRad="88900" dist="152400" dir="8100000" algn="tr" rotWithShape="0">
                <a:prstClr val="black">
                  <a:alpha val="40000"/>
                </a:prstClr>
              </a:outerShdw>
            </a:effectLst>
          </p:spPr>
        </p:pic>
        <p:sp>
          <p:nvSpPr>
            <p:cNvPr id="8" name="Oval 7">
              <a:extLst>
                <a:ext uri="{FF2B5EF4-FFF2-40B4-BE49-F238E27FC236}">
                  <a16:creationId xmlns:a16="http://schemas.microsoft.com/office/drawing/2014/main" id="{12247732-17EF-9558-365B-7F8550F6F7A5}"/>
                </a:ext>
              </a:extLst>
            </p:cNvPr>
            <p:cNvSpPr/>
            <p:nvPr/>
          </p:nvSpPr>
          <p:spPr>
            <a:xfrm>
              <a:off x="1090277" y="1534057"/>
              <a:ext cx="3691724" cy="3691724"/>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23" descr="Bull shark and a diver underwater">
              <a:extLst>
                <a:ext uri="{FF2B5EF4-FFF2-40B4-BE49-F238E27FC236}">
                  <a16:creationId xmlns:a16="http://schemas.microsoft.com/office/drawing/2014/main" id="{5323D5F0-2914-E1AA-109D-C11F6C5408A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36427" y="1979341"/>
              <a:ext cx="2799424" cy="2801157"/>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grpSp>
        <p:nvGrpSpPr>
          <p:cNvPr id="17" name="Group 16">
            <a:extLst>
              <a:ext uri="{FF2B5EF4-FFF2-40B4-BE49-F238E27FC236}">
                <a16:creationId xmlns:a16="http://schemas.microsoft.com/office/drawing/2014/main" id="{7702074E-FB1B-30E0-2FAB-0AFCDC792571}"/>
              </a:ext>
            </a:extLst>
          </p:cNvPr>
          <p:cNvGrpSpPr/>
          <p:nvPr/>
        </p:nvGrpSpPr>
        <p:grpSpPr>
          <a:xfrm>
            <a:off x="6356469" y="624115"/>
            <a:ext cx="5726654" cy="5497462"/>
            <a:chOff x="6356469" y="518179"/>
            <a:chExt cx="5726654" cy="5497462"/>
          </a:xfrm>
        </p:grpSpPr>
        <p:pic>
          <p:nvPicPr>
            <p:cNvPr id="5" name="Picture 4">
              <a:extLst>
                <a:ext uri="{FF2B5EF4-FFF2-40B4-BE49-F238E27FC236}">
                  <a16:creationId xmlns:a16="http://schemas.microsoft.com/office/drawing/2014/main" id="{F6E29CF8-92EB-07D5-DBF4-90402C4C831B}"/>
                </a:ext>
              </a:extLst>
            </p:cNvPr>
            <p:cNvPicPr>
              <a:picLocks noChangeAspect="1"/>
            </p:cNvPicPr>
            <p:nvPr/>
          </p:nvPicPr>
          <p:blipFill>
            <a:blip r:embed="rId6">
              <a:extLst>
                <a:ext uri="{28A0092B-C50C-407E-A947-70E740481C1C}">
                  <a14:useLocalDpi xmlns:a14="http://schemas.microsoft.com/office/drawing/2010/main" val="0"/>
                </a:ext>
              </a:extLst>
            </a:blip>
            <a:srcRect t="5823" b="5823"/>
            <a:stretch/>
          </p:blipFill>
          <p:spPr>
            <a:xfrm rot="1342301" flipH="1">
              <a:off x="6356469" y="518179"/>
              <a:ext cx="5726654" cy="5497462"/>
            </a:xfrm>
            <a:prstGeom prst="rect">
              <a:avLst/>
            </a:prstGeom>
            <a:effectLst>
              <a:outerShdw blurRad="88900" dist="152400" dir="8100000" algn="tr" rotWithShape="0">
                <a:prstClr val="black">
                  <a:alpha val="40000"/>
                </a:prstClr>
              </a:outerShdw>
            </a:effectLst>
          </p:spPr>
        </p:pic>
        <p:sp>
          <p:nvSpPr>
            <p:cNvPr id="16" name="Oval 15">
              <a:extLst>
                <a:ext uri="{FF2B5EF4-FFF2-40B4-BE49-F238E27FC236}">
                  <a16:creationId xmlns:a16="http://schemas.microsoft.com/office/drawing/2014/main" id="{4CB5E370-85E6-F436-A182-943DDCDB2D2F}"/>
                </a:ext>
              </a:extLst>
            </p:cNvPr>
            <p:cNvSpPr/>
            <p:nvPr/>
          </p:nvSpPr>
          <p:spPr>
            <a:xfrm>
              <a:off x="7368142" y="1417531"/>
              <a:ext cx="3691724" cy="3691724"/>
            </a:xfrm>
            <a:prstGeom prst="ellipse">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23" descr="Two people kayaking on lake">
              <a:extLst>
                <a:ext uri="{FF2B5EF4-FFF2-40B4-BE49-F238E27FC236}">
                  <a16:creationId xmlns:a16="http://schemas.microsoft.com/office/drawing/2014/main" id="{F809AFCE-7980-FD5F-DFBF-240F101D21C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14292" y="1862815"/>
              <a:ext cx="2799424" cy="2801157"/>
            </a:xfrm>
            <a:prstGeom prst="ellipse">
              <a:avLst/>
            </a:prstGeom>
            <a:blipFill>
              <a:blip r:embed="rId8">
                <a:extLst>
                  <a:ext uri="{28A0092B-C50C-407E-A947-70E740481C1C}">
                    <a14:useLocalDpi xmlns:a14="http://schemas.microsoft.com/office/drawing/2010/main" val="0"/>
                  </a:ext>
                </a:extLst>
              </a:blip>
              <a:srcRect/>
              <a:stretch>
                <a:fillRect/>
              </a:stretch>
            </a:blipFill>
            <a:ln w="44450" cap="flat" cmpd="sng" algn="ctr">
              <a:solidFill>
                <a:srgbClr val="FFCA09"/>
              </a:solidFill>
              <a:prstDash val="solid"/>
              <a:miter lim="800000"/>
            </a:ln>
            <a:effectLst>
              <a:outerShdw blurRad="228600" sx="102000" sy="102000" algn="ctr" rotWithShape="0">
                <a:prstClr val="black">
                  <a:alpha val="81000"/>
                </a:prstClr>
              </a:outerShdw>
            </a:effectLst>
          </p:spPr>
        </p:pic>
      </p:grpSp>
    </p:spTree>
    <p:extLst>
      <p:ext uri="{BB962C8B-B14F-4D97-AF65-F5344CB8AC3E}">
        <p14:creationId xmlns:p14="http://schemas.microsoft.com/office/powerpoint/2010/main" val="2245547831"/>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6000" fill="hold"/>
                                        <p:tgtEl>
                                          <p:spTgt spid="14"/>
                                        </p:tgtEl>
                                        <p:attrNameLst>
                                          <p:attrName>ppt_w</p:attrName>
                                        </p:attrNameLst>
                                      </p:cBhvr>
                                      <p:tavLst>
                                        <p:tav tm="0">
                                          <p:val>
                                            <p:fltVal val="0"/>
                                          </p:val>
                                        </p:tav>
                                        <p:tav tm="100000">
                                          <p:val>
                                            <p:strVal val="#ppt_w"/>
                                          </p:val>
                                        </p:tav>
                                      </p:tavLst>
                                    </p:anim>
                                    <p:anim calcmode="lin" valueType="num">
                                      <p:cBhvr>
                                        <p:cTn id="8" dur="6000" fill="hold"/>
                                        <p:tgtEl>
                                          <p:spTgt spid="14"/>
                                        </p:tgtEl>
                                        <p:attrNameLst>
                                          <p:attrName>ppt_h</p:attrName>
                                        </p:attrNameLst>
                                      </p:cBhvr>
                                      <p:tavLst>
                                        <p:tav tm="0">
                                          <p:val>
                                            <p:fltVal val="0"/>
                                          </p:val>
                                        </p:tav>
                                        <p:tav tm="100000">
                                          <p:val>
                                            <p:strVal val="#ppt_h"/>
                                          </p:val>
                                        </p:tav>
                                      </p:tavLst>
                                    </p:anim>
                                    <p:animEffect transition="in" filter="fade">
                                      <p:cBhvr>
                                        <p:cTn id="9" dur="6000"/>
                                        <p:tgtEl>
                                          <p:spTgt spid="14"/>
                                        </p:tgtEl>
                                      </p:cBhvr>
                                    </p:animEffect>
                                  </p:childTnLst>
                                </p:cTn>
                              </p:par>
                              <p:par>
                                <p:cTn id="10" presetID="8" presetClass="emph" presetSubtype="0" accel="47000" decel="41000" autoRev="1" fill="hold" nodeType="withEffect">
                                  <p:stCondLst>
                                    <p:cond delay="0"/>
                                  </p:stCondLst>
                                  <p:childTnLst>
                                    <p:animRot by="900000">
                                      <p:cBhvr>
                                        <p:cTn id="11" dur="4850" fill="hold"/>
                                        <p:tgtEl>
                                          <p:spTgt spid="14"/>
                                        </p:tgtEl>
                                        <p:attrNameLst>
                                          <p:attrName>r</p:attrName>
                                        </p:attrNameLst>
                                      </p:cBhvr>
                                    </p:animRot>
                                  </p:childTnLst>
                                </p:cTn>
                              </p:par>
                              <p:par>
                                <p:cTn id="12" presetID="6" presetClass="emph" presetSubtype="0" accel="43000" decel="45000" autoRev="1" fill="hold" nodeType="withEffect">
                                  <p:stCondLst>
                                    <p:cond delay="0"/>
                                  </p:stCondLst>
                                  <p:childTnLst>
                                    <p:animScale>
                                      <p:cBhvr>
                                        <p:cTn id="13" dur="5550" fill="hold"/>
                                        <p:tgtEl>
                                          <p:spTgt spid="14"/>
                                        </p:tgtEl>
                                      </p:cBhvr>
                                      <p:by x="110000" y="110000"/>
                                    </p:animScale>
                                  </p:childTnLst>
                                </p:cTn>
                              </p:par>
                              <p:par>
                                <p:cTn id="14" presetID="53" presetClass="entr" presetSubtype="16" fill="hold" nodeType="withEffect">
                                  <p:stCondLst>
                                    <p:cond delay="55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6000" fill="hold"/>
                                        <p:tgtEl>
                                          <p:spTgt spid="17"/>
                                        </p:tgtEl>
                                        <p:attrNameLst>
                                          <p:attrName>ppt_w</p:attrName>
                                        </p:attrNameLst>
                                      </p:cBhvr>
                                      <p:tavLst>
                                        <p:tav tm="0">
                                          <p:val>
                                            <p:fltVal val="0"/>
                                          </p:val>
                                        </p:tav>
                                        <p:tav tm="100000">
                                          <p:val>
                                            <p:strVal val="#ppt_w"/>
                                          </p:val>
                                        </p:tav>
                                      </p:tavLst>
                                    </p:anim>
                                    <p:anim calcmode="lin" valueType="num">
                                      <p:cBhvr>
                                        <p:cTn id="17" dur="6000" fill="hold"/>
                                        <p:tgtEl>
                                          <p:spTgt spid="17"/>
                                        </p:tgtEl>
                                        <p:attrNameLst>
                                          <p:attrName>ppt_h</p:attrName>
                                        </p:attrNameLst>
                                      </p:cBhvr>
                                      <p:tavLst>
                                        <p:tav tm="0">
                                          <p:val>
                                            <p:fltVal val="0"/>
                                          </p:val>
                                        </p:tav>
                                        <p:tav tm="100000">
                                          <p:val>
                                            <p:strVal val="#ppt_h"/>
                                          </p:val>
                                        </p:tav>
                                      </p:tavLst>
                                    </p:anim>
                                    <p:animEffect transition="in" filter="fade">
                                      <p:cBhvr>
                                        <p:cTn id="18" dur="6000"/>
                                        <p:tgtEl>
                                          <p:spTgt spid="17"/>
                                        </p:tgtEl>
                                      </p:cBhvr>
                                    </p:animEffect>
                                  </p:childTnLst>
                                </p:cTn>
                              </p:par>
                              <p:par>
                                <p:cTn id="19" presetID="8" presetClass="emph" presetSubtype="0" accel="47000" decel="41000" autoRev="1" fill="hold" nodeType="withEffect">
                                  <p:stCondLst>
                                    <p:cond delay="5500"/>
                                  </p:stCondLst>
                                  <p:childTnLst>
                                    <p:animRot by="900000">
                                      <p:cBhvr>
                                        <p:cTn id="20" dur="4850" fill="hold"/>
                                        <p:tgtEl>
                                          <p:spTgt spid="17"/>
                                        </p:tgtEl>
                                        <p:attrNameLst>
                                          <p:attrName>r</p:attrName>
                                        </p:attrNameLst>
                                      </p:cBhvr>
                                    </p:animRot>
                                  </p:childTnLst>
                                </p:cTn>
                              </p:par>
                              <p:par>
                                <p:cTn id="21" presetID="6" presetClass="emph" presetSubtype="0" accel="43000" decel="45000" autoRev="1" fill="hold" nodeType="withEffect">
                                  <p:stCondLst>
                                    <p:cond delay="5500"/>
                                  </p:stCondLst>
                                  <p:childTnLst>
                                    <p:animScale>
                                      <p:cBhvr>
                                        <p:cTn id="22" dur="5550" fill="hold"/>
                                        <p:tgtEl>
                                          <p:spTgt spid="17"/>
                                        </p:tgtEl>
                                      </p:cBhvr>
                                      <p:by x="110000" y="110000"/>
                                    </p:animScale>
                                  </p:childTnLst>
                                </p:cTn>
                              </p:par>
                              <p:par>
                                <p:cTn id="23" presetID="1" presetClass="mediacall" presetSubtype="0" fill="hold" nodeType="withEffect">
                                  <p:stCondLst>
                                    <p:cond delay="0"/>
                                  </p:stCondLst>
                                  <p:childTnLst>
                                    <p:cmd type="call" cmd="playFrom(0.0)">
                                      <p:cBhvr>
                                        <p:cTn id="24"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travel">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ombining_strands">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radiology">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60000"/>
            <a:lumOff val="40000"/>
          </a:schemeClr>
        </a:solidFill>
        <a:ln>
          <a:noFill/>
        </a:ln>
      </a:spPr>
      <a:bodyPr vert="horz" wrap="square" lIns="91440" tIns="45720" rIns="91440" bIns="45720" numCol="1" rtlCol="0"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ombining_strands">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0DB16F5-2305-4FD0-9F32-C97DCAB6A144}">
  <we:reference id="wa200003891" version="1.0.0.1" store="en-US" storeType="OMEX"/>
  <we:alternateReferences>
    <we:reference id="WA200003891" version="1.0.0.1" store="WA20000389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409</TotalTime>
  <Words>825</Words>
  <Application>Microsoft Office PowerPoint</Application>
  <PresentationFormat>Widescreen</PresentationFormat>
  <Paragraphs>97</Paragraphs>
  <Slides>20</Slides>
  <Notes>11</Notes>
  <HiddenSlides>0</HiddenSlides>
  <MMClips>12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Roboto</vt:lpstr>
      <vt:lpstr>Script MT Bold</vt:lpstr>
      <vt:lpstr>Tisa Offc Serif Pro</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Replacing Pictures in the Template</vt:lpstr>
      <vt:lpstr>Change Length of the Slide Time</vt:lpstr>
      <vt:lpstr>Save Presentation as a Video</vt:lpstr>
      <vt:lpstr>Changing theme Colors in PowerPoint 2013 and newer</vt:lpstr>
      <vt:lpstr>Changing theme Colors in PowerPoint 2010</vt:lpstr>
      <vt:lpstr>PowerPoint Presentation</vt:lpstr>
      <vt:lpstr>PowerPoint Presentation</vt:lpstr>
      <vt:lpstr>Remove Animation from any slide</vt:lpstr>
      <vt:lpstr>Questions?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Maloney</dc:creator>
  <cp:lastModifiedBy>James Maloney</cp:lastModifiedBy>
  <cp:revision>30</cp:revision>
  <dcterms:created xsi:type="dcterms:W3CDTF">2022-06-23T16:47:13Z</dcterms:created>
  <dcterms:modified xsi:type="dcterms:W3CDTF">2024-07-10T16:45:43Z</dcterms:modified>
</cp:coreProperties>
</file>