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4" r:id="rId4"/>
  </p:sldMasterIdLst>
  <p:sldIdLst>
    <p:sldId id="257" r:id="rId5"/>
    <p:sldId id="258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82" r:id="rId14"/>
    <p:sldId id="351" r:id="rId15"/>
    <p:sldId id="349" r:id="rId16"/>
    <p:sldId id="350" r:id="rId17"/>
    <p:sldId id="276" r:id="rId18"/>
    <p:sldId id="277" r:id="rId19"/>
    <p:sldId id="279" r:id="rId20"/>
    <p:sldId id="280" r:id="rId21"/>
    <p:sldId id="284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8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72" y="552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A692338-2135-6BE6-DBE6-E2D0D2AB83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" y="0"/>
            <a:ext cx="5733145" cy="4963885"/>
          </a:xfrm>
          <a:custGeom>
            <a:avLst/>
            <a:gdLst>
              <a:gd name="connsiteX0" fmla="*/ 0 w 5733145"/>
              <a:gd name="connsiteY0" fmla="*/ 0 h 4963885"/>
              <a:gd name="connsiteX1" fmla="*/ 5733145 w 5733145"/>
              <a:gd name="connsiteY1" fmla="*/ 0 h 4963885"/>
              <a:gd name="connsiteX2" fmla="*/ 0 w 5733145"/>
              <a:gd name="connsiteY2" fmla="*/ 4963885 h 496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3145" h="4963885">
                <a:moveTo>
                  <a:pt x="0" y="0"/>
                </a:moveTo>
                <a:lnTo>
                  <a:pt x="5733145" y="0"/>
                </a:lnTo>
                <a:lnTo>
                  <a:pt x="0" y="496388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48D440-0A56-4D8B-BDF7-F5C1FB4D65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6661" y="1513810"/>
            <a:ext cx="5315339" cy="5302915"/>
          </a:xfrm>
          <a:prstGeom prst="triangle">
            <a:avLst>
              <a:gd name="adj" fmla="val 100000"/>
            </a:avLst>
          </a:prstGeom>
          <a:solidFill>
            <a:schemeClr val="accent3">
              <a:lumMod val="7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40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3EE8-B979-4050-AA4F-D3146B270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ED696-4CB7-41CF-A7CD-67D08516A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413DA-FE60-454E-87BD-5D3999D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18695-2C5F-4FF2-92AC-5076B2E4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B068-77B0-4D9D-AC0C-258B17C3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66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39B2E-65E3-4005-B300-25BF46C23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3431D-8EA8-4C9D-99B8-6C022429B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D652-4245-43EC-8649-B7D2F34F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167E1-4C10-4FE1-86F8-D9F016201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1B84-F7C6-4387-8A8C-7640F2A2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075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678967"/>
            <a:ext cx="10515600" cy="8309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03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88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31480"/>
            <a:ext cx="10515600" cy="83099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8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4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1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73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0A2D70F-C96B-48AF-8F2B-7A10A56F3F7F}"/>
              </a:ext>
            </a:extLst>
          </p:cNvPr>
          <p:cNvGrpSpPr/>
          <p:nvPr userDrawn="1"/>
        </p:nvGrpSpPr>
        <p:grpSpPr>
          <a:xfrm rot="16200000">
            <a:off x="2667000" y="-2667000"/>
            <a:ext cx="6858000" cy="12191999"/>
            <a:chOff x="0" y="0"/>
            <a:chExt cx="8915400" cy="6858000"/>
          </a:xfrm>
        </p:grpSpPr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DD99A6CE-58C1-401F-B395-2C8CB979981A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5400000">
              <a:off x="1028700" y="-1028700"/>
              <a:ext cx="6858000" cy="8915400"/>
              <a:chOff x="-1" y="78"/>
              <a:chExt cx="4320" cy="4244"/>
            </a:xfrm>
            <a:solidFill>
              <a:schemeClr val="tx1"/>
            </a:solidFill>
          </p:grpSpPr>
          <p:sp>
            <p:nvSpPr>
              <p:cNvPr id="7" name="Freeform 43">
                <a:extLst>
                  <a:ext uri="{FF2B5EF4-FFF2-40B4-BE49-F238E27FC236}">
                    <a16:creationId xmlns:a16="http://schemas.microsoft.com/office/drawing/2014/main" id="{FF61927F-3BE2-4BE1-B093-E1FE4E3E0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8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44">
                <a:extLst>
                  <a:ext uri="{FF2B5EF4-FFF2-40B4-BE49-F238E27FC236}">
                    <a16:creationId xmlns:a16="http://schemas.microsoft.com/office/drawing/2014/main" id="{CB081E23-116A-41F2-ABC5-BFE9B8B52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439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0FBA389C-5E19-4F13-9F3C-327DB21A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99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410214A6-6843-4E14-82B3-91D384A6E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160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47">
                <a:extLst>
                  <a:ext uri="{FF2B5EF4-FFF2-40B4-BE49-F238E27FC236}">
                    <a16:creationId xmlns:a16="http://schemas.microsoft.com/office/drawing/2014/main" id="{06E1E0C1-F3B6-41E6-A5EB-49B19CAEC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520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8">
                <a:extLst>
                  <a:ext uri="{FF2B5EF4-FFF2-40B4-BE49-F238E27FC236}">
                    <a16:creationId xmlns:a16="http://schemas.microsoft.com/office/drawing/2014/main" id="{35A650A2-05E8-42B8-BFF4-2FF648BE0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881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9">
                <a:extLst>
                  <a:ext uri="{FF2B5EF4-FFF2-40B4-BE49-F238E27FC236}">
                    <a16:creationId xmlns:a16="http://schemas.microsoft.com/office/drawing/2014/main" id="{44F9B837-A530-457E-A6F6-4ED00B34B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241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50">
                <a:extLst>
                  <a:ext uri="{FF2B5EF4-FFF2-40B4-BE49-F238E27FC236}">
                    <a16:creationId xmlns:a16="http://schemas.microsoft.com/office/drawing/2014/main" id="{526027A2-9EFD-432A-A11E-B29E0D6E1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602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51">
                <a:extLst>
                  <a:ext uri="{FF2B5EF4-FFF2-40B4-BE49-F238E27FC236}">
                    <a16:creationId xmlns:a16="http://schemas.microsoft.com/office/drawing/2014/main" id="{F594A16F-985E-46C8-8EB4-62BE7DBD3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962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52">
                <a:extLst>
                  <a:ext uri="{FF2B5EF4-FFF2-40B4-BE49-F238E27FC236}">
                    <a16:creationId xmlns:a16="http://schemas.microsoft.com/office/drawing/2014/main" id="{6C6B65AD-35C0-4221-9A07-750EE4F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323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53">
                <a:extLst>
                  <a:ext uri="{FF2B5EF4-FFF2-40B4-BE49-F238E27FC236}">
                    <a16:creationId xmlns:a16="http://schemas.microsoft.com/office/drawing/2014/main" id="{9F45859F-6847-4A8E-A741-D44BC4682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683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54">
                <a:extLst>
                  <a:ext uri="{FF2B5EF4-FFF2-40B4-BE49-F238E27FC236}">
                    <a16:creationId xmlns:a16="http://schemas.microsoft.com/office/drawing/2014/main" id="{D0346662-24E7-45D5-9247-4B12CBE72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55">
                <a:extLst>
                  <a:ext uri="{FF2B5EF4-FFF2-40B4-BE49-F238E27FC236}">
                    <a16:creationId xmlns:a16="http://schemas.microsoft.com/office/drawing/2014/main" id="{368580F3-4CD4-4AC1-821D-F04DE02EA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2F2D37C3-F771-43D7-806B-9CB11A305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57">
                <a:extLst>
                  <a:ext uri="{FF2B5EF4-FFF2-40B4-BE49-F238E27FC236}">
                    <a16:creationId xmlns:a16="http://schemas.microsoft.com/office/drawing/2014/main" id="{35B58811-D4B3-45C7-9D20-26B5F9AF3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38A84F-B68E-424B-9115-6D3F399B92CF}"/>
                </a:ext>
              </a:extLst>
            </p:cNvPr>
            <p:cNvSpPr/>
            <p:nvPr userDrawn="1"/>
          </p:nvSpPr>
          <p:spPr>
            <a:xfrm rot="5400000" flipH="1" flipV="1">
              <a:off x="1028701" y="-1028699"/>
              <a:ext cx="6857999" cy="89153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7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0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24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2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4293B1-30ED-4C13-9C08-3B637E97C7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8326" y="2140697"/>
            <a:ext cx="1857375" cy="18573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B6CE6553-3469-4639-80B6-56DD63A92D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7354" y="2140697"/>
            <a:ext cx="1857375" cy="18573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BB61463-77DB-4F22-A50B-F3953709DC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76382" y="2140697"/>
            <a:ext cx="1857375" cy="1857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289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36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6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2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3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7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85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05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2">
            <a:extLst>
              <a:ext uri="{FF2B5EF4-FFF2-40B4-BE49-F238E27FC236}">
                <a16:creationId xmlns:a16="http://schemas.microsoft.com/office/drawing/2014/main" id="{10F8214D-E934-4C3C-9BBD-17E287FB8C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0" y="637330"/>
            <a:ext cx="12192000" cy="6220669"/>
            <a:chOff x="3" y="-1"/>
            <a:chExt cx="4896" cy="240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" name="Freeform 23">
              <a:extLst>
                <a:ext uri="{FF2B5EF4-FFF2-40B4-BE49-F238E27FC236}">
                  <a16:creationId xmlns:a16="http://schemas.microsoft.com/office/drawing/2014/main" id="{07456655-A8F8-4283-B78D-852FB8E42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" y="-1"/>
              <a:ext cx="4896" cy="2405"/>
            </a:xfrm>
            <a:custGeom>
              <a:avLst/>
              <a:gdLst>
                <a:gd name="T0" fmla="*/ 974 w 2604"/>
                <a:gd name="T1" fmla="*/ 519 h 1279"/>
                <a:gd name="T2" fmla="*/ 391 w 2604"/>
                <a:gd name="T3" fmla="*/ 15 h 1279"/>
                <a:gd name="T4" fmla="*/ 480 w 2604"/>
                <a:gd name="T5" fmla="*/ 710 h 1279"/>
                <a:gd name="T6" fmla="*/ 275 w 2604"/>
                <a:gd name="T7" fmla="*/ 605 h 1279"/>
                <a:gd name="T8" fmla="*/ 0 w 2604"/>
                <a:gd name="T9" fmla="*/ 791 h 1279"/>
                <a:gd name="T10" fmla="*/ 457 w 2604"/>
                <a:gd name="T11" fmla="*/ 813 h 1279"/>
                <a:gd name="T12" fmla="*/ 551 w 2604"/>
                <a:gd name="T13" fmla="*/ 706 h 1279"/>
                <a:gd name="T14" fmla="*/ 744 w 2604"/>
                <a:gd name="T15" fmla="*/ 665 h 1279"/>
                <a:gd name="T16" fmla="*/ 1197 w 2604"/>
                <a:gd name="T17" fmla="*/ 1257 h 1279"/>
                <a:gd name="T18" fmla="*/ 1057 w 2604"/>
                <a:gd name="T19" fmla="*/ 653 h 1279"/>
                <a:gd name="T20" fmla="*/ 1085 w 2604"/>
                <a:gd name="T21" fmla="*/ 565 h 1279"/>
                <a:gd name="T22" fmla="*/ 1554 w 2604"/>
                <a:gd name="T23" fmla="*/ 428 h 1279"/>
                <a:gd name="T24" fmla="*/ 1695 w 2604"/>
                <a:gd name="T25" fmla="*/ 601 h 1279"/>
                <a:gd name="T26" fmla="*/ 1543 w 2604"/>
                <a:gd name="T27" fmla="*/ 171 h 1279"/>
                <a:gd name="T28" fmla="*/ 2056 w 2604"/>
                <a:gd name="T29" fmla="*/ 920 h 1279"/>
                <a:gd name="T30" fmla="*/ 2107 w 2604"/>
                <a:gd name="T31" fmla="*/ 960 h 1279"/>
                <a:gd name="T32" fmla="*/ 2083 w 2604"/>
                <a:gd name="T33" fmla="*/ 873 h 1279"/>
                <a:gd name="T34" fmla="*/ 1911 w 2604"/>
                <a:gd name="T35" fmla="*/ 491 h 1279"/>
                <a:gd name="T36" fmla="*/ 1909 w 2604"/>
                <a:gd name="T37" fmla="*/ 434 h 1279"/>
                <a:gd name="T38" fmla="*/ 2116 w 2604"/>
                <a:gd name="T39" fmla="*/ 354 h 1279"/>
                <a:gd name="T40" fmla="*/ 2227 w 2604"/>
                <a:gd name="T41" fmla="*/ 483 h 1279"/>
                <a:gd name="T42" fmla="*/ 2066 w 2604"/>
                <a:gd name="T43" fmla="*/ 163 h 1279"/>
                <a:gd name="T44" fmla="*/ 2491 w 2604"/>
                <a:gd name="T45" fmla="*/ 723 h 1279"/>
                <a:gd name="T46" fmla="*/ 2527 w 2604"/>
                <a:gd name="T47" fmla="*/ 754 h 1279"/>
                <a:gd name="T48" fmla="*/ 2501 w 2604"/>
                <a:gd name="T49" fmla="*/ 692 h 1279"/>
                <a:gd name="T50" fmla="*/ 2341 w 2604"/>
                <a:gd name="T51" fmla="*/ 410 h 1279"/>
                <a:gd name="T52" fmla="*/ 2332 w 2604"/>
                <a:gd name="T53" fmla="*/ 367 h 1279"/>
                <a:gd name="T54" fmla="*/ 2467 w 2604"/>
                <a:gd name="T55" fmla="*/ 308 h 1279"/>
                <a:gd name="T56" fmla="*/ 2557 w 2604"/>
                <a:gd name="T57" fmla="*/ 409 h 1279"/>
                <a:gd name="T58" fmla="*/ 2406 w 2604"/>
                <a:gd name="T59" fmla="*/ 157 h 1279"/>
                <a:gd name="T60" fmla="*/ 2604 w 2604"/>
                <a:gd name="T61" fmla="*/ 384 h 1279"/>
                <a:gd name="T62" fmla="*/ 2364 w 2604"/>
                <a:gd name="T63" fmla="*/ 87 h 1279"/>
                <a:gd name="T64" fmla="*/ 2350 w 2604"/>
                <a:gd name="T65" fmla="*/ 91 h 1279"/>
                <a:gd name="T66" fmla="*/ 2524 w 2604"/>
                <a:gd name="T67" fmla="*/ 365 h 1279"/>
                <a:gd name="T68" fmla="*/ 2468 w 2604"/>
                <a:gd name="T69" fmla="*/ 328 h 1279"/>
                <a:gd name="T70" fmla="*/ 2321 w 2604"/>
                <a:gd name="T71" fmla="*/ 371 h 1279"/>
                <a:gd name="T72" fmla="*/ 2280 w 2604"/>
                <a:gd name="T73" fmla="*/ 327 h 1279"/>
                <a:gd name="T74" fmla="*/ 2282 w 2604"/>
                <a:gd name="T75" fmla="*/ 359 h 1279"/>
                <a:gd name="T76" fmla="*/ 2087 w 2604"/>
                <a:gd name="T77" fmla="*/ 159 h 1279"/>
                <a:gd name="T78" fmla="*/ 2002 w 2604"/>
                <a:gd name="T79" fmla="*/ 63 h 1279"/>
                <a:gd name="T80" fmla="*/ 2000 w 2604"/>
                <a:gd name="T81" fmla="*/ 81 h 1279"/>
                <a:gd name="T82" fmla="*/ 2189 w 2604"/>
                <a:gd name="T83" fmla="*/ 426 h 1279"/>
                <a:gd name="T84" fmla="*/ 2113 w 2604"/>
                <a:gd name="T85" fmla="*/ 380 h 1279"/>
                <a:gd name="T86" fmla="*/ 1891 w 2604"/>
                <a:gd name="T87" fmla="*/ 441 h 1279"/>
                <a:gd name="T88" fmla="*/ 1838 w 2604"/>
                <a:gd name="T89" fmla="*/ 383 h 1279"/>
                <a:gd name="T90" fmla="*/ 1831 w 2604"/>
                <a:gd name="T91" fmla="*/ 426 h 1279"/>
                <a:gd name="T92" fmla="*/ 1580 w 2604"/>
                <a:gd name="T93" fmla="*/ 167 h 1279"/>
                <a:gd name="T94" fmla="*/ 1473 w 2604"/>
                <a:gd name="T95" fmla="*/ 41 h 1279"/>
                <a:gd name="T96" fmla="*/ 1463 w 2604"/>
                <a:gd name="T97" fmla="*/ 65 h 1279"/>
                <a:gd name="T98" fmla="*/ 1652 w 2604"/>
                <a:gd name="T99" fmla="*/ 524 h 1279"/>
                <a:gd name="T100" fmla="*/ 1537 w 2604"/>
                <a:gd name="T101" fmla="*/ 464 h 1279"/>
                <a:gd name="T102" fmla="*/ 1075 w 2604"/>
                <a:gd name="T103" fmla="*/ 531 h 1279"/>
                <a:gd name="T104" fmla="*/ 987 w 2604"/>
                <a:gd name="T105" fmla="*/ 508 h 1279"/>
                <a:gd name="T106" fmla="*/ 923 w 2604"/>
                <a:gd name="T107" fmla="*/ 506 h 1279"/>
                <a:gd name="T108" fmla="*/ 825 w 2604"/>
                <a:gd name="T109" fmla="*/ 643 h 1279"/>
                <a:gd name="T110" fmla="*/ 454 w 2604"/>
                <a:gd name="T111" fmla="*/ 7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04" h="1279">
                  <a:moveTo>
                    <a:pt x="974" y="519"/>
                  </a:moveTo>
                  <a:cubicBezTo>
                    <a:pt x="974" y="518"/>
                    <a:pt x="974" y="518"/>
                    <a:pt x="974" y="518"/>
                  </a:cubicBezTo>
                  <a:cubicBezTo>
                    <a:pt x="975" y="517"/>
                    <a:pt x="976" y="517"/>
                    <a:pt x="976" y="517"/>
                  </a:cubicBezTo>
                  <a:cubicBezTo>
                    <a:pt x="976" y="517"/>
                    <a:pt x="976" y="518"/>
                    <a:pt x="974" y="519"/>
                  </a:cubicBezTo>
                  <a:moveTo>
                    <a:pt x="426" y="0"/>
                  </a:moveTo>
                  <a:cubicBezTo>
                    <a:pt x="414" y="0"/>
                    <a:pt x="404" y="3"/>
                    <a:pt x="398" y="7"/>
                  </a:cubicBezTo>
                  <a:cubicBezTo>
                    <a:pt x="391" y="11"/>
                    <a:pt x="388" y="15"/>
                    <a:pt x="390" y="15"/>
                  </a:cubicBezTo>
                  <a:cubicBezTo>
                    <a:pt x="391" y="15"/>
                    <a:pt x="391" y="15"/>
                    <a:pt x="391" y="15"/>
                  </a:cubicBezTo>
                  <a:cubicBezTo>
                    <a:pt x="387" y="25"/>
                    <a:pt x="389" y="27"/>
                    <a:pt x="388" y="33"/>
                  </a:cubicBezTo>
                  <a:cubicBezTo>
                    <a:pt x="389" y="43"/>
                    <a:pt x="390" y="51"/>
                    <a:pt x="391" y="60"/>
                  </a:cubicBezTo>
                  <a:cubicBezTo>
                    <a:pt x="400" y="127"/>
                    <a:pt x="409" y="196"/>
                    <a:pt x="418" y="265"/>
                  </a:cubicBezTo>
                  <a:cubicBezTo>
                    <a:pt x="438" y="412"/>
                    <a:pt x="459" y="561"/>
                    <a:pt x="480" y="710"/>
                  </a:cubicBezTo>
                  <a:cubicBezTo>
                    <a:pt x="481" y="719"/>
                    <a:pt x="482" y="728"/>
                    <a:pt x="483" y="737"/>
                  </a:cubicBezTo>
                  <a:cubicBezTo>
                    <a:pt x="463" y="706"/>
                    <a:pt x="444" y="675"/>
                    <a:pt x="425" y="645"/>
                  </a:cubicBezTo>
                  <a:cubicBezTo>
                    <a:pt x="392" y="614"/>
                    <a:pt x="416" y="586"/>
                    <a:pt x="331" y="549"/>
                  </a:cubicBezTo>
                  <a:cubicBezTo>
                    <a:pt x="259" y="566"/>
                    <a:pt x="287" y="591"/>
                    <a:pt x="275" y="605"/>
                  </a:cubicBezTo>
                  <a:cubicBezTo>
                    <a:pt x="271" y="620"/>
                    <a:pt x="271" y="639"/>
                    <a:pt x="264" y="651"/>
                  </a:cubicBezTo>
                  <a:cubicBezTo>
                    <a:pt x="258" y="678"/>
                    <a:pt x="226" y="701"/>
                    <a:pt x="194" y="718"/>
                  </a:cubicBezTo>
                  <a:cubicBezTo>
                    <a:pt x="144" y="739"/>
                    <a:pt x="70" y="749"/>
                    <a:pt x="0" y="761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71" y="781"/>
                    <a:pt x="141" y="775"/>
                    <a:pt x="221" y="746"/>
                  </a:cubicBezTo>
                  <a:cubicBezTo>
                    <a:pt x="310" y="717"/>
                    <a:pt x="335" y="610"/>
                    <a:pt x="330" y="589"/>
                  </a:cubicBezTo>
                  <a:cubicBezTo>
                    <a:pt x="343" y="616"/>
                    <a:pt x="395" y="703"/>
                    <a:pt x="427" y="761"/>
                  </a:cubicBezTo>
                  <a:cubicBezTo>
                    <a:pt x="437" y="778"/>
                    <a:pt x="447" y="796"/>
                    <a:pt x="457" y="813"/>
                  </a:cubicBezTo>
                  <a:cubicBezTo>
                    <a:pt x="463" y="822"/>
                    <a:pt x="468" y="832"/>
                    <a:pt x="478" y="843"/>
                  </a:cubicBezTo>
                  <a:cubicBezTo>
                    <a:pt x="490" y="847"/>
                    <a:pt x="475" y="858"/>
                    <a:pt x="526" y="862"/>
                  </a:cubicBezTo>
                  <a:cubicBezTo>
                    <a:pt x="571" y="844"/>
                    <a:pt x="556" y="831"/>
                    <a:pt x="562" y="826"/>
                  </a:cubicBezTo>
                  <a:cubicBezTo>
                    <a:pt x="562" y="777"/>
                    <a:pt x="554" y="746"/>
                    <a:pt x="551" y="706"/>
                  </a:cubicBezTo>
                  <a:cubicBezTo>
                    <a:pt x="533" y="559"/>
                    <a:pt x="516" y="413"/>
                    <a:pt x="499" y="270"/>
                  </a:cubicBezTo>
                  <a:cubicBezTo>
                    <a:pt x="495" y="243"/>
                    <a:pt x="492" y="216"/>
                    <a:pt x="488" y="189"/>
                  </a:cubicBezTo>
                  <a:cubicBezTo>
                    <a:pt x="489" y="190"/>
                    <a:pt x="489" y="190"/>
                    <a:pt x="489" y="190"/>
                  </a:cubicBezTo>
                  <a:cubicBezTo>
                    <a:pt x="567" y="337"/>
                    <a:pt x="652" y="496"/>
                    <a:pt x="744" y="665"/>
                  </a:cubicBezTo>
                  <a:cubicBezTo>
                    <a:pt x="839" y="842"/>
                    <a:pt x="938" y="1023"/>
                    <a:pt x="1037" y="1205"/>
                  </a:cubicBezTo>
                  <a:cubicBezTo>
                    <a:pt x="1051" y="1230"/>
                    <a:pt x="1064" y="1254"/>
                    <a:pt x="1078" y="1279"/>
                  </a:cubicBezTo>
                  <a:cubicBezTo>
                    <a:pt x="1203" y="1279"/>
                    <a:pt x="1203" y="1279"/>
                    <a:pt x="1203" y="1279"/>
                  </a:cubicBezTo>
                  <a:cubicBezTo>
                    <a:pt x="1201" y="1272"/>
                    <a:pt x="1199" y="1264"/>
                    <a:pt x="1197" y="1257"/>
                  </a:cubicBezTo>
                  <a:cubicBezTo>
                    <a:pt x="1168" y="1162"/>
                    <a:pt x="1142" y="1072"/>
                    <a:pt x="1116" y="988"/>
                  </a:cubicBezTo>
                  <a:cubicBezTo>
                    <a:pt x="1072" y="841"/>
                    <a:pt x="1032" y="709"/>
                    <a:pt x="995" y="591"/>
                  </a:cubicBezTo>
                  <a:cubicBezTo>
                    <a:pt x="1004" y="603"/>
                    <a:pt x="1013" y="615"/>
                    <a:pt x="1023" y="628"/>
                  </a:cubicBezTo>
                  <a:cubicBezTo>
                    <a:pt x="1031" y="635"/>
                    <a:pt x="1033" y="643"/>
                    <a:pt x="1057" y="653"/>
                  </a:cubicBezTo>
                  <a:cubicBezTo>
                    <a:pt x="1057" y="653"/>
                    <a:pt x="1058" y="653"/>
                    <a:pt x="1058" y="653"/>
                  </a:cubicBezTo>
                  <a:cubicBezTo>
                    <a:pt x="1103" y="653"/>
                    <a:pt x="1088" y="627"/>
                    <a:pt x="1092" y="623"/>
                  </a:cubicBezTo>
                  <a:cubicBezTo>
                    <a:pt x="1090" y="606"/>
                    <a:pt x="1086" y="592"/>
                    <a:pt x="1084" y="581"/>
                  </a:cubicBezTo>
                  <a:cubicBezTo>
                    <a:pt x="1082" y="576"/>
                    <a:pt x="1084" y="570"/>
                    <a:pt x="1085" y="565"/>
                  </a:cubicBezTo>
                  <a:cubicBezTo>
                    <a:pt x="1095" y="570"/>
                    <a:pt x="1112" y="577"/>
                    <a:pt x="1119" y="577"/>
                  </a:cubicBezTo>
                  <a:cubicBezTo>
                    <a:pt x="1120" y="577"/>
                    <a:pt x="1121" y="577"/>
                    <a:pt x="1121" y="577"/>
                  </a:cubicBezTo>
                  <a:cubicBezTo>
                    <a:pt x="1218" y="565"/>
                    <a:pt x="1499" y="539"/>
                    <a:pt x="1537" y="520"/>
                  </a:cubicBezTo>
                  <a:cubicBezTo>
                    <a:pt x="1570" y="506"/>
                    <a:pt x="1560" y="441"/>
                    <a:pt x="1554" y="428"/>
                  </a:cubicBezTo>
                  <a:cubicBezTo>
                    <a:pt x="1565" y="446"/>
                    <a:pt x="1605" y="501"/>
                    <a:pt x="1631" y="537"/>
                  </a:cubicBezTo>
                  <a:cubicBezTo>
                    <a:pt x="1639" y="548"/>
                    <a:pt x="1647" y="559"/>
                    <a:pt x="1655" y="569"/>
                  </a:cubicBezTo>
                  <a:cubicBezTo>
                    <a:pt x="1659" y="575"/>
                    <a:pt x="1663" y="581"/>
                    <a:pt x="1670" y="588"/>
                  </a:cubicBezTo>
                  <a:cubicBezTo>
                    <a:pt x="1676" y="591"/>
                    <a:pt x="1671" y="597"/>
                    <a:pt x="1695" y="601"/>
                  </a:cubicBezTo>
                  <a:cubicBezTo>
                    <a:pt x="1712" y="593"/>
                    <a:pt x="1703" y="584"/>
                    <a:pt x="1704" y="581"/>
                  </a:cubicBezTo>
                  <a:cubicBezTo>
                    <a:pt x="1695" y="552"/>
                    <a:pt x="1686" y="532"/>
                    <a:pt x="1677" y="507"/>
                  </a:cubicBezTo>
                  <a:cubicBezTo>
                    <a:pt x="1640" y="415"/>
                    <a:pt x="1603" y="321"/>
                    <a:pt x="1565" y="226"/>
                  </a:cubicBezTo>
                  <a:cubicBezTo>
                    <a:pt x="1558" y="208"/>
                    <a:pt x="1550" y="190"/>
                    <a:pt x="1543" y="171"/>
                  </a:cubicBezTo>
                  <a:cubicBezTo>
                    <a:pt x="1543" y="172"/>
                    <a:pt x="1543" y="172"/>
                    <a:pt x="1543" y="172"/>
                  </a:cubicBezTo>
                  <a:cubicBezTo>
                    <a:pt x="1611" y="271"/>
                    <a:pt x="1683" y="377"/>
                    <a:pt x="1759" y="488"/>
                  </a:cubicBezTo>
                  <a:cubicBezTo>
                    <a:pt x="1838" y="603"/>
                    <a:pt x="1917" y="718"/>
                    <a:pt x="1996" y="833"/>
                  </a:cubicBezTo>
                  <a:cubicBezTo>
                    <a:pt x="2016" y="861"/>
                    <a:pt x="2036" y="890"/>
                    <a:pt x="2056" y="920"/>
                  </a:cubicBezTo>
                  <a:cubicBezTo>
                    <a:pt x="2061" y="927"/>
                    <a:pt x="2066" y="934"/>
                    <a:pt x="2074" y="944"/>
                  </a:cubicBezTo>
                  <a:cubicBezTo>
                    <a:pt x="2075" y="946"/>
                    <a:pt x="2079" y="950"/>
                    <a:pt x="2083" y="954"/>
                  </a:cubicBezTo>
                  <a:cubicBezTo>
                    <a:pt x="2081" y="954"/>
                    <a:pt x="2094" y="962"/>
                    <a:pt x="2102" y="962"/>
                  </a:cubicBezTo>
                  <a:cubicBezTo>
                    <a:pt x="2104" y="962"/>
                    <a:pt x="2106" y="961"/>
                    <a:pt x="2107" y="960"/>
                  </a:cubicBezTo>
                  <a:cubicBezTo>
                    <a:pt x="2115" y="957"/>
                    <a:pt x="2114" y="938"/>
                    <a:pt x="2113" y="938"/>
                  </a:cubicBezTo>
                  <a:cubicBezTo>
                    <a:pt x="2113" y="938"/>
                    <a:pt x="2113" y="938"/>
                    <a:pt x="2113" y="939"/>
                  </a:cubicBezTo>
                  <a:cubicBezTo>
                    <a:pt x="2110" y="928"/>
                    <a:pt x="2108" y="925"/>
                    <a:pt x="2106" y="919"/>
                  </a:cubicBezTo>
                  <a:cubicBezTo>
                    <a:pt x="2097" y="902"/>
                    <a:pt x="2091" y="889"/>
                    <a:pt x="2083" y="873"/>
                  </a:cubicBezTo>
                  <a:cubicBezTo>
                    <a:pt x="2054" y="815"/>
                    <a:pt x="2026" y="759"/>
                    <a:pt x="1999" y="706"/>
                  </a:cubicBezTo>
                  <a:cubicBezTo>
                    <a:pt x="1952" y="613"/>
                    <a:pt x="1908" y="526"/>
                    <a:pt x="1869" y="448"/>
                  </a:cubicBezTo>
                  <a:cubicBezTo>
                    <a:pt x="1875" y="456"/>
                    <a:pt x="1882" y="465"/>
                    <a:pt x="1889" y="473"/>
                  </a:cubicBezTo>
                  <a:cubicBezTo>
                    <a:pt x="1894" y="478"/>
                    <a:pt x="1897" y="484"/>
                    <a:pt x="1911" y="491"/>
                  </a:cubicBezTo>
                  <a:cubicBezTo>
                    <a:pt x="1912" y="491"/>
                    <a:pt x="1913" y="491"/>
                    <a:pt x="1914" y="491"/>
                  </a:cubicBezTo>
                  <a:cubicBezTo>
                    <a:pt x="1934" y="491"/>
                    <a:pt x="1922" y="475"/>
                    <a:pt x="1923" y="472"/>
                  </a:cubicBezTo>
                  <a:cubicBezTo>
                    <a:pt x="1920" y="461"/>
                    <a:pt x="1915" y="452"/>
                    <a:pt x="1912" y="444"/>
                  </a:cubicBezTo>
                  <a:cubicBezTo>
                    <a:pt x="1910" y="441"/>
                    <a:pt x="1910" y="437"/>
                    <a:pt x="1909" y="434"/>
                  </a:cubicBezTo>
                  <a:cubicBezTo>
                    <a:pt x="1916" y="438"/>
                    <a:pt x="1926" y="443"/>
                    <a:pt x="1930" y="443"/>
                  </a:cubicBezTo>
                  <a:cubicBezTo>
                    <a:pt x="1930" y="443"/>
                    <a:pt x="1930" y="443"/>
                    <a:pt x="1930" y="443"/>
                  </a:cubicBezTo>
                  <a:cubicBezTo>
                    <a:pt x="1968" y="439"/>
                    <a:pt x="2100" y="430"/>
                    <a:pt x="2118" y="418"/>
                  </a:cubicBezTo>
                  <a:cubicBezTo>
                    <a:pt x="2135" y="409"/>
                    <a:pt x="2122" y="363"/>
                    <a:pt x="2116" y="354"/>
                  </a:cubicBezTo>
                  <a:cubicBezTo>
                    <a:pt x="2125" y="367"/>
                    <a:pt x="2158" y="408"/>
                    <a:pt x="2179" y="435"/>
                  </a:cubicBezTo>
                  <a:cubicBezTo>
                    <a:pt x="2185" y="443"/>
                    <a:pt x="2192" y="451"/>
                    <a:pt x="2198" y="459"/>
                  </a:cubicBezTo>
                  <a:cubicBezTo>
                    <a:pt x="2201" y="463"/>
                    <a:pt x="2205" y="467"/>
                    <a:pt x="2210" y="473"/>
                  </a:cubicBezTo>
                  <a:cubicBezTo>
                    <a:pt x="2214" y="475"/>
                    <a:pt x="2212" y="479"/>
                    <a:pt x="2227" y="483"/>
                  </a:cubicBezTo>
                  <a:cubicBezTo>
                    <a:pt x="2236" y="477"/>
                    <a:pt x="2229" y="471"/>
                    <a:pt x="2229" y="469"/>
                  </a:cubicBezTo>
                  <a:cubicBezTo>
                    <a:pt x="2219" y="447"/>
                    <a:pt x="2211" y="433"/>
                    <a:pt x="2201" y="415"/>
                  </a:cubicBezTo>
                  <a:cubicBezTo>
                    <a:pt x="2165" y="346"/>
                    <a:pt x="2127" y="276"/>
                    <a:pt x="2089" y="204"/>
                  </a:cubicBezTo>
                  <a:cubicBezTo>
                    <a:pt x="2081" y="191"/>
                    <a:pt x="2074" y="177"/>
                    <a:pt x="2066" y="163"/>
                  </a:cubicBezTo>
                  <a:cubicBezTo>
                    <a:pt x="2067" y="163"/>
                    <a:pt x="2067" y="163"/>
                    <a:pt x="2067" y="163"/>
                  </a:cubicBezTo>
                  <a:cubicBezTo>
                    <a:pt x="2124" y="239"/>
                    <a:pt x="2184" y="319"/>
                    <a:pt x="2248" y="403"/>
                  </a:cubicBezTo>
                  <a:cubicBezTo>
                    <a:pt x="2313" y="489"/>
                    <a:pt x="2378" y="575"/>
                    <a:pt x="2442" y="659"/>
                  </a:cubicBezTo>
                  <a:cubicBezTo>
                    <a:pt x="2458" y="680"/>
                    <a:pt x="2474" y="702"/>
                    <a:pt x="2491" y="723"/>
                  </a:cubicBezTo>
                  <a:cubicBezTo>
                    <a:pt x="2495" y="728"/>
                    <a:pt x="2499" y="734"/>
                    <a:pt x="2505" y="741"/>
                  </a:cubicBezTo>
                  <a:cubicBezTo>
                    <a:pt x="2505" y="741"/>
                    <a:pt x="2509" y="746"/>
                    <a:pt x="2511" y="748"/>
                  </a:cubicBezTo>
                  <a:cubicBezTo>
                    <a:pt x="2510" y="748"/>
                    <a:pt x="2521" y="755"/>
                    <a:pt x="2525" y="755"/>
                  </a:cubicBezTo>
                  <a:cubicBezTo>
                    <a:pt x="2526" y="755"/>
                    <a:pt x="2527" y="755"/>
                    <a:pt x="2527" y="754"/>
                  </a:cubicBezTo>
                  <a:cubicBezTo>
                    <a:pt x="2532" y="753"/>
                    <a:pt x="2529" y="739"/>
                    <a:pt x="2528" y="739"/>
                  </a:cubicBezTo>
                  <a:cubicBezTo>
                    <a:pt x="2528" y="739"/>
                    <a:pt x="2528" y="739"/>
                    <a:pt x="2528" y="740"/>
                  </a:cubicBezTo>
                  <a:cubicBezTo>
                    <a:pt x="2525" y="732"/>
                    <a:pt x="2524" y="730"/>
                    <a:pt x="2522" y="726"/>
                  </a:cubicBezTo>
                  <a:cubicBezTo>
                    <a:pt x="2514" y="713"/>
                    <a:pt x="2508" y="703"/>
                    <a:pt x="2501" y="692"/>
                  </a:cubicBezTo>
                  <a:cubicBezTo>
                    <a:pt x="2476" y="650"/>
                    <a:pt x="2451" y="609"/>
                    <a:pt x="2427" y="570"/>
                  </a:cubicBezTo>
                  <a:cubicBezTo>
                    <a:pt x="2384" y="500"/>
                    <a:pt x="2345" y="436"/>
                    <a:pt x="2309" y="376"/>
                  </a:cubicBezTo>
                  <a:cubicBezTo>
                    <a:pt x="2314" y="383"/>
                    <a:pt x="2319" y="389"/>
                    <a:pt x="2325" y="396"/>
                  </a:cubicBezTo>
                  <a:cubicBezTo>
                    <a:pt x="2329" y="399"/>
                    <a:pt x="2332" y="404"/>
                    <a:pt x="2341" y="410"/>
                  </a:cubicBezTo>
                  <a:cubicBezTo>
                    <a:pt x="2342" y="410"/>
                    <a:pt x="2343" y="410"/>
                    <a:pt x="2344" y="410"/>
                  </a:cubicBezTo>
                  <a:cubicBezTo>
                    <a:pt x="2355" y="410"/>
                    <a:pt x="2346" y="397"/>
                    <a:pt x="2346" y="396"/>
                  </a:cubicBezTo>
                  <a:cubicBezTo>
                    <a:pt x="2342" y="387"/>
                    <a:pt x="2338" y="380"/>
                    <a:pt x="2335" y="374"/>
                  </a:cubicBezTo>
                  <a:cubicBezTo>
                    <a:pt x="2333" y="372"/>
                    <a:pt x="2332" y="369"/>
                    <a:pt x="2332" y="367"/>
                  </a:cubicBezTo>
                  <a:cubicBezTo>
                    <a:pt x="2336" y="370"/>
                    <a:pt x="2344" y="374"/>
                    <a:pt x="2346" y="374"/>
                  </a:cubicBezTo>
                  <a:cubicBezTo>
                    <a:pt x="2346" y="374"/>
                    <a:pt x="2346" y="374"/>
                    <a:pt x="2346" y="374"/>
                  </a:cubicBezTo>
                  <a:cubicBezTo>
                    <a:pt x="2376" y="371"/>
                    <a:pt x="2470" y="368"/>
                    <a:pt x="2480" y="359"/>
                  </a:cubicBezTo>
                  <a:cubicBezTo>
                    <a:pt x="2490" y="352"/>
                    <a:pt x="2472" y="316"/>
                    <a:pt x="2467" y="308"/>
                  </a:cubicBezTo>
                  <a:cubicBezTo>
                    <a:pt x="2475" y="318"/>
                    <a:pt x="2502" y="350"/>
                    <a:pt x="2519" y="371"/>
                  </a:cubicBezTo>
                  <a:cubicBezTo>
                    <a:pt x="2524" y="378"/>
                    <a:pt x="2530" y="384"/>
                    <a:pt x="2535" y="390"/>
                  </a:cubicBezTo>
                  <a:cubicBezTo>
                    <a:pt x="2538" y="393"/>
                    <a:pt x="2540" y="397"/>
                    <a:pt x="2544" y="401"/>
                  </a:cubicBezTo>
                  <a:cubicBezTo>
                    <a:pt x="2547" y="403"/>
                    <a:pt x="2547" y="406"/>
                    <a:pt x="2557" y="409"/>
                  </a:cubicBezTo>
                  <a:cubicBezTo>
                    <a:pt x="2562" y="405"/>
                    <a:pt x="2557" y="400"/>
                    <a:pt x="2556" y="399"/>
                  </a:cubicBezTo>
                  <a:cubicBezTo>
                    <a:pt x="2547" y="382"/>
                    <a:pt x="2539" y="371"/>
                    <a:pt x="2531" y="357"/>
                  </a:cubicBezTo>
                  <a:cubicBezTo>
                    <a:pt x="2497" y="303"/>
                    <a:pt x="2463" y="247"/>
                    <a:pt x="2427" y="190"/>
                  </a:cubicBezTo>
                  <a:cubicBezTo>
                    <a:pt x="2420" y="179"/>
                    <a:pt x="2413" y="168"/>
                    <a:pt x="2406" y="157"/>
                  </a:cubicBezTo>
                  <a:cubicBezTo>
                    <a:pt x="2406" y="157"/>
                    <a:pt x="2406" y="157"/>
                    <a:pt x="2406" y="157"/>
                  </a:cubicBezTo>
                  <a:cubicBezTo>
                    <a:pt x="2455" y="218"/>
                    <a:pt x="2506" y="282"/>
                    <a:pt x="2560" y="349"/>
                  </a:cubicBezTo>
                  <a:cubicBezTo>
                    <a:pt x="2574" y="367"/>
                    <a:pt x="2589" y="386"/>
                    <a:pt x="2604" y="404"/>
                  </a:cubicBezTo>
                  <a:cubicBezTo>
                    <a:pt x="2604" y="384"/>
                    <a:pt x="2604" y="384"/>
                    <a:pt x="2604" y="384"/>
                  </a:cubicBezTo>
                  <a:cubicBezTo>
                    <a:pt x="2593" y="370"/>
                    <a:pt x="2583" y="357"/>
                    <a:pt x="2572" y="344"/>
                  </a:cubicBezTo>
                  <a:cubicBezTo>
                    <a:pt x="2519" y="278"/>
                    <a:pt x="2468" y="215"/>
                    <a:pt x="2419" y="155"/>
                  </a:cubicBezTo>
                  <a:cubicBezTo>
                    <a:pt x="2407" y="140"/>
                    <a:pt x="2395" y="125"/>
                    <a:pt x="2383" y="111"/>
                  </a:cubicBezTo>
                  <a:cubicBezTo>
                    <a:pt x="2377" y="103"/>
                    <a:pt x="2373" y="97"/>
                    <a:pt x="2364" y="87"/>
                  </a:cubicBezTo>
                  <a:cubicBezTo>
                    <a:pt x="2361" y="84"/>
                    <a:pt x="2363" y="85"/>
                    <a:pt x="2355" y="79"/>
                  </a:cubicBezTo>
                  <a:cubicBezTo>
                    <a:pt x="2352" y="77"/>
                    <a:pt x="2350" y="76"/>
                    <a:pt x="2348" y="76"/>
                  </a:cubicBezTo>
                  <a:cubicBezTo>
                    <a:pt x="2344" y="76"/>
                    <a:pt x="2346" y="83"/>
                    <a:pt x="2346" y="83"/>
                  </a:cubicBezTo>
                  <a:cubicBezTo>
                    <a:pt x="2348" y="88"/>
                    <a:pt x="2349" y="89"/>
                    <a:pt x="2350" y="91"/>
                  </a:cubicBezTo>
                  <a:cubicBezTo>
                    <a:pt x="2353" y="96"/>
                    <a:pt x="2355" y="99"/>
                    <a:pt x="2357" y="103"/>
                  </a:cubicBezTo>
                  <a:cubicBezTo>
                    <a:pt x="2375" y="131"/>
                    <a:pt x="2394" y="160"/>
                    <a:pt x="2411" y="188"/>
                  </a:cubicBezTo>
                  <a:cubicBezTo>
                    <a:pt x="2448" y="245"/>
                    <a:pt x="2484" y="302"/>
                    <a:pt x="2518" y="356"/>
                  </a:cubicBezTo>
                  <a:cubicBezTo>
                    <a:pt x="2520" y="359"/>
                    <a:pt x="2522" y="362"/>
                    <a:pt x="2524" y="365"/>
                  </a:cubicBezTo>
                  <a:cubicBezTo>
                    <a:pt x="2515" y="353"/>
                    <a:pt x="2505" y="342"/>
                    <a:pt x="2495" y="331"/>
                  </a:cubicBezTo>
                  <a:cubicBezTo>
                    <a:pt x="2483" y="319"/>
                    <a:pt x="2481" y="309"/>
                    <a:pt x="2459" y="294"/>
                  </a:cubicBezTo>
                  <a:cubicBezTo>
                    <a:pt x="2450" y="298"/>
                    <a:pt x="2460" y="308"/>
                    <a:pt x="2461" y="312"/>
                  </a:cubicBezTo>
                  <a:cubicBezTo>
                    <a:pt x="2463" y="317"/>
                    <a:pt x="2467" y="324"/>
                    <a:pt x="2468" y="328"/>
                  </a:cubicBezTo>
                  <a:cubicBezTo>
                    <a:pt x="2473" y="337"/>
                    <a:pt x="2473" y="348"/>
                    <a:pt x="2471" y="353"/>
                  </a:cubicBezTo>
                  <a:cubicBezTo>
                    <a:pt x="2466" y="360"/>
                    <a:pt x="2386" y="362"/>
                    <a:pt x="2347" y="364"/>
                  </a:cubicBezTo>
                  <a:cubicBezTo>
                    <a:pt x="2339" y="361"/>
                    <a:pt x="2328" y="349"/>
                    <a:pt x="2321" y="349"/>
                  </a:cubicBezTo>
                  <a:cubicBezTo>
                    <a:pt x="2309" y="353"/>
                    <a:pt x="2320" y="365"/>
                    <a:pt x="2321" y="371"/>
                  </a:cubicBezTo>
                  <a:cubicBezTo>
                    <a:pt x="2322" y="374"/>
                    <a:pt x="2323" y="376"/>
                    <a:pt x="2325" y="378"/>
                  </a:cubicBezTo>
                  <a:cubicBezTo>
                    <a:pt x="2316" y="368"/>
                    <a:pt x="2307" y="357"/>
                    <a:pt x="2298" y="347"/>
                  </a:cubicBezTo>
                  <a:cubicBezTo>
                    <a:pt x="2295" y="343"/>
                    <a:pt x="2292" y="339"/>
                    <a:pt x="2288" y="335"/>
                  </a:cubicBezTo>
                  <a:cubicBezTo>
                    <a:pt x="2286" y="333"/>
                    <a:pt x="2284" y="330"/>
                    <a:pt x="2280" y="327"/>
                  </a:cubicBezTo>
                  <a:cubicBezTo>
                    <a:pt x="2280" y="327"/>
                    <a:pt x="2273" y="323"/>
                    <a:pt x="2269" y="323"/>
                  </a:cubicBezTo>
                  <a:cubicBezTo>
                    <a:pt x="2268" y="323"/>
                    <a:pt x="2268" y="323"/>
                    <a:pt x="2268" y="324"/>
                  </a:cubicBezTo>
                  <a:cubicBezTo>
                    <a:pt x="2265" y="329"/>
                    <a:pt x="2267" y="330"/>
                    <a:pt x="2268" y="332"/>
                  </a:cubicBezTo>
                  <a:cubicBezTo>
                    <a:pt x="2273" y="344"/>
                    <a:pt x="2278" y="350"/>
                    <a:pt x="2282" y="359"/>
                  </a:cubicBezTo>
                  <a:cubicBezTo>
                    <a:pt x="2320" y="423"/>
                    <a:pt x="2362" y="494"/>
                    <a:pt x="2408" y="572"/>
                  </a:cubicBezTo>
                  <a:cubicBezTo>
                    <a:pt x="2416" y="586"/>
                    <a:pt x="2424" y="600"/>
                    <a:pt x="2433" y="614"/>
                  </a:cubicBezTo>
                  <a:cubicBezTo>
                    <a:pt x="2378" y="542"/>
                    <a:pt x="2323" y="469"/>
                    <a:pt x="2267" y="396"/>
                  </a:cubicBezTo>
                  <a:cubicBezTo>
                    <a:pt x="2204" y="313"/>
                    <a:pt x="2144" y="234"/>
                    <a:pt x="2087" y="159"/>
                  </a:cubicBezTo>
                  <a:cubicBezTo>
                    <a:pt x="2073" y="141"/>
                    <a:pt x="2059" y="123"/>
                    <a:pt x="2046" y="105"/>
                  </a:cubicBezTo>
                  <a:cubicBezTo>
                    <a:pt x="2038" y="96"/>
                    <a:pt x="2033" y="88"/>
                    <a:pt x="2023" y="76"/>
                  </a:cubicBezTo>
                  <a:cubicBezTo>
                    <a:pt x="2019" y="73"/>
                    <a:pt x="2022" y="74"/>
                    <a:pt x="2011" y="66"/>
                  </a:cubicBezTo>
                  <a:cubicBezTo>
                    <a:pt x="2007" y="63"/>
                    <a:pt x="2004" y="63"/>
                    <a:pt x="2002" y="63"/>
                  </a:cubicBezTo>
                  <a:cubicBezTo>
                    <a:pt x="1998" y="63"/>
                    <a:pt x="1997" y="65"/>
                    <a:pt x="1996" y="67"/>
                  </a:cubicBezTo>
                  <a:cubicBezTo>
                    <a:pt x="1995" y="69"/>
                    <a:pt x="1995" y="71"/>
                    <a:pt x="1996" y="71"/>
                  </a:cubicBezTo>
                  <a:cubicBezTo>
                    <a:pt x="1996" y="71"/>
                    <a:pt x="1996" y="71"/>
                    <a:pt x="1996" y="71"/>
                  </a:cubicBezTo>
                  <a:cubicBezTo>
                    <a:pt x="1997" y="77"/>
                    <a:pt x="1999" y="78"/>
                    <a:pt x="2000" y="81"/>
                  </a:cubicBezTo>
                  <a:cubicBezTo>
                    <a:pt x="2003" y="86"/>
                    <a:pt x="2005" y="90"/>
                    <a:pt x="2007" y="95"/>
                  </a:cubicBezTo>
                  <a:cubicBezTo>
                    <a:pt x="2027" y="131"/>
                    <a:pt x="2046" y="166"/>
                    <a:pt x="2066" y="201"/>
                  </a:cubicBezTo>
                  <a:cubicBezTo>
                    <a:pt x="2105" y="274"/>
                    <a:pt x="2144" y="345"/>
                    <a:pt x="2183" y="414"/>
                  </a:cubicBezTo>
                  <a:cubicBezTo>
                    <a:pt x="2185" y="418"/>
                    <a:pt x="2187" y="422"/>
                    <a:pt x="2189" y="426"/>
                  </a:cubicBezTo>
                  <a:cubicBezTo>
                    <a:pt x="2177" y="411"/>
                    <a:pt x="2165" y="397"/>
                    <a:pt x="2154" y="383"/>
                  </a:cubicBezTo>
                  <a:cubicBezTo>
                    <a:pt x="2138" y="368"/>
                    <a:pt x="2116" y="337"/>
                    <a:pt x="2108" y="336"/>
                  </a:cubicBezTo>
                  <a:cubicBezTo>
                    <a:pt x="2093" y="342"/>
                    <a:pt x="2105" y="354"/>
                    <a:pt x="2105" y="360"/>
                  </a:cubicBezTo>
                  <a:cubicBezTo>
                    <a:pt x="2108" y="367"/>
                    <a:pt x="2112" y="375"/>
                    <a:pt x="2113" y="380"/>
                  </a:cubicBezTo>
                  <a:cubicBezTo>
                    <a:pt x="2117" y="392"/>
                    <a:pt x="2114" y="401"/>
                    <a:pt x="2109" y="407"/>
                  </a:cubicBezTo>
                  <a:cubicBezTo>
                    <a:pt x="2104" y="412"/>
                    <a:pt x="1992" y="426"/>
                    <a:pt x="1929" y="430"/>
                  </a:cubicBezTo>
                  <a:cubicBezTo>
                    <a:pt x="1916" y="426"/>
                    <a:pt x="1912" y="411"/>
                    <a:pt x="1898" y="411"/>
                  </a:cubicBezTo>
                  <a:cubicBezTo>
                    <a:pt x="1877" y="417"/>
                    <a:pt x="1891" y="432"/>
                    <a:pt x="1891" y="441"/>
                  </a:cubicBezTo>
                  <a:cubicBezTo>
                    <a:pt x="1892" y="444"/>
                    <a:pt x="1893" y="447"/>
                    <a:pt x="1894" y="450"/>
                  </a:cubicBezTo>
                  <a:cubicBezTo>
                    <a:pt x="1884" y="437"/>
                    <a:pt x="1872" y="422"/>
                    <a:pt x="1862" y="409"/>
                  </a:cubicBezTo>
                  <a:cubicBezTo>
                    <a:pt x="1858" y="404"/>
                    <a:pt x="1854" y="399"/>
                    <a:pt x="1849" y="393"/>
                  </a:cubicBezTo>
                  <a:cubicBezTo>
                    <a:pt x="1846" y="391"/>
                    <a:pt x="1844" y="388"/>
                    <a:pt x="1838" y="383"/>
                  </a:cubicBezTo>
                  <a:cubicBezTo>
                    <a:pt x="1837" y="382"/>
                    <a:pt x="1829" y="378"/>
                    <a:pt x="1824" y="378"/>
                  </a:cubicBezTo>
                  <a:cubicBezTo>
                    <a:pt x="1822" y="378"/>
                    <a:pt x="1820" y="378"/>
                    <a:pt x="1819" y="380"/>
                  </a:cubicBezTo>
                  <a:cubicBezTo>
                    <a:pt x="1814" y="386"/>
                    <a:pt x="1817" y="388"/>
                    <a:pt x="1817" y="390"/>
                  </a:cubicBezTo>
                  <a:cubicBezTo>
                    <a:pt x="1821" y="407"/>
                    <a:pt x="1827" y="415"/>
                    <a:pt x="1831" y="426"/>
                  </a:cubicBezTo>
                  <a:cubicBezTo>
                    <a:pt x="1872" y="511"/>
                    <a:pt x="1917" y="606"/>
                    <a:pt x="1967" y="711"/>
                  </a:cubicBezTo>
                  <a:cubicBezTo>
                    <a:pt x="1976" y="730"/>
                    <a:pt x="1986" y="749"/>
                    <a:pt x="1995" y="769"/>
                  </a:cubicBezTo>
                  <a:cubicBezTo>
                    <a:pt x="1928" y="671"/>
                    <a:pt x="1861" y="574"/>
                    <a:pt x="1794" y="477"/>
                  </a:cubicBezTo>
                  <a:cubicBezTo>
                    <a:pt x="1719" y="368"/>
                    <a:pt x="1647" y="264"/>
                    <a:pt x="1580" y="167"/>
                  </a:cubicBezTo>
                  <a:cubicBezTo>
                    <a:pt x="1563" y="143"/>
                    <a:pt x="1547" y="120"/>
                    <a:pt x="1530" y="96"/>
                  </a:cubicBezTo>
                  <a:cubicBezTo>
                    <a:pt x="1522" y="84"/>
                    <a:pt x="1516" y="75"/>
                    <a:pt x="1503" y="59"/>
                  </a:cubicBezTo>
                  <a:cubicBezTo>
                    <a:pt x="1498" y="55"/>
                    <a:pt x="1503" y="56"/>
                    <a:pt x="1487" y="46"/>
                  </a:cubicBezTo>
                  <a:cubicBezTo>
                    <a:pt x="1482" y="43"/>
                    <a:pt x="1477" y="41"/>
                    <a:pt x="1473" y="41"/>
                  </a:cubicBezTo>
                  <a:cubicBezTo>
                    <a:pt x="1467" y="41"/>
                    <a:pt x="1464" y="44"/>
                    <a:pt x="1461" y="47"/>
                  </a:cubicBezTo>
                  <a:cubicBezTo>
                    <a:pt x="1459" y="49"/>
                    <a:pt x="1459" y="52"/>
                    <a:pt x="1460" y="52"/>
                  </a:cubicBezTo>
                  <a:cubicBezTo>
                    <a:pt x="1460" y="52"/>
                    <a:pt x="1460" y="52"/>
                    <a:pt x="1460" y="52"/>
                  </a:cubicBezTo>
                  <a:cubicBezTo>
                    <a:pt x="1460" y="59"/>
                    <a:pt x="1462" y="61"/>
                    <a:pt x="1463" y="65"/>
                  </a:cubicBezTo>
                  <a:cubicBezTo>
                    <a:pt x="1465" y="72"/>
                    <a:pt x="1468" y="77"/>
                    <a:pt x="1470" y="83"/>
                  </a:cubicBezTo>
                  <a:cubicBezTo>
                    <a:pt x="1489" y="129"/>
                    <a:pt x="1508" y="176"/>
                    <a:pt x="1527" y="222"/>
                  </a:cubicBezTo>
                  <a:cubicBezTo>
                    <a:pt x="1566" y="318"/>
                    <a:pt x="1606" y="414"/>
                    <a:pt x="1645" y="508"/>
                  </a:cubicBezTo>
                  <a:cubicBezTo>
                    <a:pt x="1647" y="513"/>
                    <a:pt x="1649" y="518"/>
                    <a:pt x="1652" y="524"/>
                  </a:cubicBezTo>
                  <a:cubicBezTo>
                    <a:pt x="1637" y="504"/>
                    <a:pt x="1622" y="485"/>
                    <a:pt x="1607" y="466"/>
                  </a:cubicBezTo>
                  <a:cubicBezTo>
                    <a:pt x="1587" y="446"/>
                    <a:pt x="1592" y="429"/>
                    <a:pt x="1546" y="403"/>
                  </a:cubicBezTo>
                  <a:cubicBezTo>
                    <a:pt x="1518" y="412"/>
                    <a:pt x="1535" y="428"/>
                    <a:pt x="1533" y="437"/>
                  </a:cubicBezTo>
                  <a:cubicBezTo>
                    <a:pt x="1534" y="446"/>
                    <a:pt x="1538" y="457"/>
                    <a:pt x="1537" y="464"/>
                  </a:cubicBezTo>
                  <a:cubicBezTo>
                    <a:pt x="1540" y="481"/>
                    <a:pt x="1528" y="502"/>
                    <a:pt x="1518" y="511"/>
                  </a:cubicBezTo>
                  <a:cubicBezTo>
                    <a:pt x="1497" y="524"/>
                    <a:pt x="1261" y="545"/>
                    <a:pt x="1138" y="557"/>
                  </a:cubicBezTo>
                  <a:cubicBezTo>
                    <a:pt x="1116" y="551"/>
                    <a:pt x="1098" y="531"/>
                    <a:pt x="1076" y="531"/>
                  </a:cubicBezTo>
                  <a:cubicBezTo>
                    <a:pt x="1076" y="531"/>
                    <a:pt x="1075" y="531"/>
                    <a:pt x="1075" y="531"/>
                  </a:cubicBezTo>
                  <a:cubicBezTo>
                    <a:pt x="1029" y="542"/>
                    <a:pt x="1049" y="564"/>
                    <a:pt x="1044" y="577"/>
                  </a:cubicBezTo>
                  <a:cubicBezTo>
                    <a:pt x="1044" y="582"/>
                    <a:pt x="1045" y="587"/>
                    <a:pt x="1046" y="591"/>
                  </a:cubicBezTo>
                  <a:cubicBezTo>
                    <a:pt x="1032" y="571"/>
                    <a:pt x="1018" y="551"/>
                    <a:pt x="1003" y="531"/>
                  </a:cubicBezTo>
                  <a:cubicBezTo>
                    <a:pt x="999" y="524"/>
                    <a:pt x="994" y="517"/>
                    <a:pt x="987" y="508"/>
                  </a:cubicBezTo>
                  <a:cubicBezTo>
                    <a:pt x="983" y="504"/>
                    <a:pt x="980" y="500"/>
                    <a:pt x="970" y="494"/>
                  </a:cubicBezTo>
                  <a:cubicBezTo>
                    <a:pt x="970" y="492"/>
                    <a:pt x="956" y="487"/>
                    <a:pt x="945" y="487"/>
                  </a:cubicBezTo>
                  <a:cubicBezTo>
                    <a:pt x="941" y="487"/>
                    <a:pt x="937" y="488"/>
                    <a:pt x="934" y="490"/>
                  </a:cubicBezTo>
                  <a:cubicBezTo>
                    <a:pt x="921" y="500"/>
                    <a:pt x="925" y="503"/>
                    <a:pt x="923" y="506"/>
                  </a:cubicBezTo>
                  <a:cubicBezTo>
                    <a:pt x="922" y="531"/>
                    <a:pt x="929" y="543"/>
                    <a:pt x="932" y="559"/>
                  </a:cubicBezTo>
                  <a:cubicBezTo>
                    <a:pt x="966" y="689"/>
                    <a:pt x="1005" y="836"/>
                    <a:pt x="1048" y="1002"/>
                  </a:cubicBezTo>
                  <a:cubicBezTo>
                    <a:pt x="1056" y="1032"/>
                    <a:pt x="1064" y="1063"/>
                    <a:pt x="1073" y="1095"/>
                  </a:cubicBezTo>
                  <a:cubicBezTo>
                    <a:pt x="990" y="942"/>
                    <a:pt x="907" y="791"/>
                    <a:pt x="825" y="643"/>
                  </a:cubicBezTo>
                  <a:cubicBezTo>
                    <a:pt x="735" y="479"/>
                    <a:pt x="649" y="325"/>
                    <a:pt x="569" y="182"/>
                  </a:cubicBezTo>
                  <a:cubicBezTo>
                    <a:pt x="550" y="148"/>
                    <a:pt x="530" y="113"/>
                    <a:pt x="511" y="79"/>
                  </a:cubicBezTo>
                  <a:cubicBezTo>
                    <a:pt x="501" y="62"/>
                    <a:pt x="496" y="49"/>
                    <a:pt x="479" y="25"/>
                  </a:cubicBezTo>
                  <a:cubicBezTo>
                    <a:pt x="471" y="19"/>
                    <a:pt x="480" y="21"/>
                    <a:pt x="454" y="7"/>
                  </a:cubicBezTo>
                  <a:cubicBezTo>
                    <a:pt x="444" y="1"/>
                    <a:pt x="434" y="0"/>
                    <a:pt x="4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56483A4E-13B0-43BF-BABE-7ED954FF9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" y="537"/>
              <a:ext cx="81" cy="132"/>
            </a:xfrm>
            <a:custGeom>
              <a:avLst/>
              <a:gdLst>
                <a:gd name="T0" fmla="*/ 2 w 43"/>
                <a:gd name="T1" fmla="*/ 0 h 70"/>
                <a:gd name="T2" fmla="*/ 1 w 43"/>
                <a:gd name="T3" fmla="*/ 1 h 70"/>
                <a:gd name="T4" fmla="*/ 2 w 43"/>
                <a:gd name="T5" fmla="*/ 8 h 70"/>
                <a:gd name="T6" fmla="*/ 15 w 43"/>
                <a:gd name="T7" fmla="*/ 29 h 70"/>
                <a:gd name="T8" fmla="*/ 43 w 43"/>
                <a:gd name="T9" fmla="*/ 70 h 70"/>
                <a:gd name="T10" fmla="*/ 43 w 43"/>
                <a:gd name="T11" fmla="*/ 54 h 70"/>
                <a:gd name="T12" fmla="*/ 36 w 43"/>
                <a:gd name="T13" fmla="*/ 43 h 70"/>
                <a:gd name="T14" fmla="*/ 43 w 43"/>
                <a:gd name="T15" fmla="*/ 52 h 70"/>
                <a:gd name="T16" fmla="*/ 43 w 43"/>
                <a:gd name="T17" fmla="*/ 41 h 70"/>
                <a:gd name="T18" fmla="*/ 25 w 43"/>
                <a:gd name="T19" fmla="*/ 20 h 70"/>
                <a:gd name="T20" fmla="*/ 16 w 43"/>
                <a:gd name="T21" fmla="*/ 10 h 70"/>
                <a:gd name="T22" fmla="*/ 9 w 43"/>
                <a:gd name="T23" fmla="*/ 4 h 70"/>
                <a:gd name="T24" fmla="*/ 2 w 43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70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5"/>
                    <a:pt x="2" y="6"/>
                    <a:pt x="2" y="8"/>
                  </a:cubicBezTo>
                  <a:cubicBezTo>
                    <a:pt x="7" y="18"/>
                    <a:pt x="11" y="22"/>
                    <a:pt x="15" y="29"/>
                  </a:cubicBezTo>
                  <a:cubicBezTo>
                    <a:pt x="24" y="42"/>
                    <a:pt x="34" y="56"/>
                    <a:pt x="43" y="70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1" y="51"/>
                    <a:pt x="38" y="47"/>
                    <a:pt x="36" y="43"/>
                  </a:cubicBezTo>
                  <a:cubicBezTo>
                    <a:pt x="38" y="46"/>
                    <a:pt x="41" y="49"/>
                    <a:pt x="43" y="52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37" y="34"/>
                    <a:pt x="31" y="27"/>
                    <a:pt x="25" y="20"/>
                  </a:cubicBezTo>
                  <a:cubicBezTo>
                    <a:pt x="22" y="17"/>
                    <a:pt x="19" y="14"/>
                    <a:pt x="16" y="10"/>
                  </a:cubicBezTo>
                  <a:cubicBezTo>
                    <a:pt x="15" y="8"/>
                    <a:pt x="13" y="7"/>
                    <a:pt x="9" y="4"/>
                  </a:cubicBezTo>
                  <a:cubicBezTo>
                    <a:pt x="9" y="4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13C277D4-07EB-44DA-A5A7-9A69A39C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588"/>
              <a:ext cx="11" cy="22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12 h 12"/>
                <a:gd name="T4" fmla="*/ 6 w 6"/>
                <a:gd name="T5" fmla="*/ 7 h 12"/>
                <a:gd name="T6" fmla="*/ 0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1" y="3"/>
                    <a:pt x="5" y="8"/>
                    <a:pt x="6" y="1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4"/>
                    <a:pt x="2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4377D5B-F955-4413-AADA-089FD3068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4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26EE-E0AF-4B5C-9B92-AFA170D1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C97EC-FD77-4CA2-8C73-49DD8D9F7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52466-6482-4C12-BDDE-7DAF0135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CEC5-088F-4456-B477-5AF083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F0241-CD28-47B9-BF50-E711040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034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95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72BAA0-0228-44D3-92F1-226D6BF34D9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158213"/>
            <a:chExt cx="12192000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4203A3-E26F-4520-9780-D93C649F0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923" y="316426"/>
              <a:ext cx="6578154" cy="65415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008D15-E050-48D1-B339-E5E2E07EB71A}"/>
                </a:ext>
              </a:extLst>
            </p:cNvPr>
            <p:cNvSpPr/>
            <p:nvPr/>
          </p:nvSpPr>
          <p:spPr>
            <a:xfrm>
              <a:off x="0" y="158213"/>
              <a:ext cx="12192000" cy="6858000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29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960">
            <a:extLst>
              <a:ext uri="{FF2B5EF4-FFF2-40B4-BE49-F238E27FC236}">
                <a16:creationId xmlns:a16="http://schemas.microsoft.com/office/drawing/2014/main" id="{2BA5FFE4-B3C0-47AE-B9F0-40B30BC5B8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731963" y="1129092"/>
            <a:ext cx="8728075" cy="5045075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08D15-E050-48D1-B339-E5E2E07EB7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0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5"/>
            <a:ext cx="5994400" cy="3125315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6909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48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76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3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03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05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9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96E6-75E3-486C-BE2D-41994E52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94CEA-36D8-44C5-9BEB-A5C11D8A1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6C66A-2BA2-4A87-8B70-A92F07F73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8F413-E33F-419D-B7E7-6CAF4BA73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2EC49-390F-4654-963C-119A3791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04C6F-2920-49C9-A8AC-FA00F962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907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0A2D70F-C96B-48AF-8F2B-7A10A56F3F7F}"/>
              </a:ext>
            </a:extLst>
          </p:cNvPr>
          <p:cNvGrpSpPr/>
          <p:nvPr userDrawn="1"/>
        </p:nvGrpSpPr>
        <p:grpSpPr>
          <a:xfrm rot="16200000">
            <a:off x="2667000" y="-2667000"/>
            <a:ext cx="6858000" cy="12191999"/>
            <a:chOff x="0" y="0"/>
            <a:chExt cx="8915400" cy="6858000"/>
          </a:xfrm>
        </p:grpSpPr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DD99A6CE-58C1-401F-B395-2C8CB979981A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 rot="5400000">
              <a:off x="1028700" y="-1028700"/>
              <a:ext cx="6858000" cy="8915400"/>
              <a:chOff x="-1" y="78"/>
              <a:chExt cx="4320" cy="4244"/>
            </a:xfrm>
            <a:solidFill>
              <a:schemeClr val="tx1"/>
            </a:solidFill>
          </p:grpSpPr>
          <p:sp>
            <p:nvSpPr>
              <p:cNvPr id="7" name="Freeform 43">
                <a:extLst>
                  <a:ext uri="{FF2B5EF4-FFF2-40B4-BE49-F238E27FC236}">
                    <a16:creationId xmlns:a16="http://schemas.microsoft.com/office/drawing/2014/main" id="{FF61927F-3BE2-4BE1-B093-E1FE4E3E0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8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44">
                <a:extLst>
                  <a:ext uri="{FF2B5EF4-FFF2-40B4-BE49-F238E27FC236}">
                    <a16:creationId xmlns:a16="http://schemas.microsoft.com/office/drawing/2014/main" id="{CB081E23-116A-41F2-ABC5-BFE9B8B52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439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0FBA389C-5E19-4F13-9F3C-327DB21A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799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410214A6-6843-4E14-82B3-91D384A6E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160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47">
                <a:extLst>
                  <a:ext uri="{FF2B5EF4-FFF2-40B4-BE49-F238E27FC236}">
                    <a16:creationId xmlns:a16="http://schemas.microsoft.com/office/drawing/2014/main" id="{06E1E0C1-F3B6-41E6-A5EB-49B19CAEC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520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8">
                <a:extLst>
                  <a:ext uri="{FF2B5EF4-FFF2-40B4-BE49-F238E27FC236}">
                    <a16:creationId xmlns:a16="http://schemas.microsoft.com/office/drawing/2014/main" id="{35A650A2-05E8-42B8-BFF4-2FF648BE0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1881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9">
                <a:extLst>
                  <a:ext uri="{FF2B5EF4-FFF2-40B4-BE49-F238E27FC236}">
                    <a16:creationId xmlns:a16="http://schemas.microsoft.com/office/drawing/2014/main" id="{44F9B837-A530-457E-A6F6-4ED00B34B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241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50">
                <a:extLst>
                  <a:ext uri="{FF2B5EF4-FFF2-40B4-BE49-F238E27FC236}">
                    <a16:creationId xmlns:a16="http://schemas.microsoft.com/office/drawing/2014/main" id="{526027A2-9EFD-432A-A11E-B29E0D6E1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602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51">
                <a:extLst>
                  <a:ext uri="{FF2B5EF4-FFF2-40B4-BE49-F238E27FC236}">
                    <a16:creationId xmlns:a16="http://schemas.microsoft.com/office/drawing/2014/main" id="{F594A16F-985E-46C8-8EB4-62BE7DBD3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2962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52">
                <a:extLst>
                  <a:ext uri="{FF2B5EF4-FFF2-40B4-BE49-F238E27FC236}">
                    <a16:creationId xmlns:a16="http://schemas.microsoft.com/office/drawing/2014/main" id="{6C6B65AD-35C0-4221-9A07-750EE4F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323"/>
                <a:ext cx="4320" cy="639"/>
              </a:xfrm>
              <a:custGeom>
                <a:avLst/>
                <a:gdLst>
                  <a:gd name="T0" fmla="*/ 3240 w 4320"/>
                  <a:gd name="T1" fmla="*/ 458 h 639"/>
                  <a:gd name="T2" fmla="*/ 2700 w 4320"/>
                  <a:gd name="T3" fmla="*/ 0 h 639"/>
                  <a:gd name="T4" fmla="*/ 2160 w 4320"/>
                  <a:gd name="T5" fmla="*/ 458 h 639"/>
                  <a:gd name="T6" fmla="*/ 1620 w 4320"/>
                  <a:gd name="T7" fmla="*/ 0 h 639"/>
                  <a:gd name="T8" fmla="*/ 1080 w 4320"/>
                  <a:gd name="T9" fmla="*/ 458 h 639"/>
                  <a:gd name="T10" fmla="*/ 540 w 4320"/>
                  <a:gd name="T11" fmla="*/ 0 h 639"/>
                  <a:gd name="T12" fmla="*/ 0 w 4320"/>
                  <a:gd name="T13" fmla="*/ 458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8 h 639"/>
                  <a:gd name="T34" fmla="*/ 3780 w 4320"/>
                  <a:gd name="T35" fmla="*/ 0 h 639"/>
                  <a:gd name="T36" fmla="*/ 3240 w 4320"/>
                  <a:gd name="T37" fmla="*/ 458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8"/>
                    </a:moveTo>
                    <a:lnTo>
                      <a:pt x="2700" y="0"/>
                    </a:lnTo>
                    <a:lnTo>
                      <a:pt x="2160" y="458"/>
                    </a:lnTo>
                    <a:lnTo>
                      <a:pt x="1620" y="0"/>
                    </a:lnTo>
                    <a:lnTo>
                      <a:pt x="1080" y="458"/>
                    </a:lnTo>
                    <a:lnTo>
                      <a:pt x="540" y="0"/>
                    </a:lnTo>
                    <a:lnTo>
                      <a:pt x="0" y="458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8"/>
                    </a:lnTo>
                    <a:lnTo>
                      <a:pt x="3780" y="0"/>
                    </a:lnTo>
                    <a:lnTo>
                      <a:pt x="3240" y="4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53">
                <a:extLst>
                  <a:ext uri="{FF2B5EF4-FFF2-40B4-BE49-F238E27FC236}">
                    <a16:creationId xmlns:a16="http://schemas.microsoft.com/office/drawing/2014/main" id="{9F45859F-6847-4A8E-A741-D44BC4682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3683"/>
                <a:ext cx="4320" cy="639"/>
              </a:xfrm>
              <a:custGeom>
                <a:avLst/>
                <a:gdLst>
                  <a:gd name="T0" fmla="*/ 3240 w 4320"/>
                  <a:gd name="T1" fmla="*/ 459 h 639"/>
                  <a:gd name="T2" fmla="*/ 2700 w 4320"/>
                  <a:gd name="T3" fmla="*/ 0 h 639"/>
                  <a:gd name="T4" fmla="*/ 2160 w 4320"/>
                  <a:gd name="T5" fmla="*/ 459 h 639"/>
                  <a:gd name="T6" fmla="*/ 1620 w 4320"/>
                  <a:gd name="T7" fmla="*/ 0 h 639"/>
                  <a:gd name="T8" fmla="*/ 1080 w 4320"/>
                  <a:gd name="T9" fmla="*/ 459 h 639"/>
                  <a:gd name="T10" fmla="*/ 540 w 4320"/>
                  <a:gd name="T11" fmla="*/ 0 h 639"/>
                  <a:gd name="T12" fmla="*/ 0 w 4320"/>
                  <a:gd name="T13" fmla="*/ 459 h 639"/>
                  <a:gd name="T14" fmla="*/ 0 w 4320"/>
                  <a:gd name="T15" fmla="*/ 639 h 639"/>
                  <a:gd name="T16" fmla="*/ 540 w 4320"/>
                  <a:gd name="T17" fmla="*/ 180 h 639"/>
                  <a:gd name="T18" fmla="*/ 1080 w 4320"/>
                  <a:gd name="T19" fmla="*/ 639 h 639"/>
                  <a:gd name="T20" fmla="*/ 1620 w 4320"/>
                  <a:gd name="T21" fmla="*/ 180 h 639"/>
                  <a:gd name="T22" fmla="*/ 2160 w 4320"/>
                  <a:gd name="T23" fmla="*/ 639 h 639"/>
                  <a:gd name="T24" fmla="*/ 2700 w 4320"/>
                  <a:gd name="T25" fmla="*/ 180 h 639"/>
                  <a:gd name="T26" fmla="*/ 3240 w 4320"/>
                  <a:gd name="T27" fmla="*/ 639 h 639"/>
                  <a:gd name="T28" fmla="*/ 3780 w 4320"/>
                  <a:gd name="T29" fmla="*/ 180 h 639"/>
                  <a:gd name="T30" fmla="*/ 4320 w 4320"/>
                  <a:gd name="T31" fmla="*/ 639 h 639"/>
                  <a:gd name="T32" fmla="*/ 4320 w 4320"/>
                  <a:gd name="T33" fmla="*/ 459 h 639"/>
                  <a:gd name="T34" fmla="*/ 3780 w 4320"/>
                  <a:gd name="T35" fmla="*/ 0 h 639"/>
                  <a:gd name="T36" fmla="*/ 3240 w 4320"/>
                  <a:gd name="T37" fmla="*/ 459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20" h="639">
                    <a:moveTo>
                      <a:pt x="3240" y="459"/>
                    </a:moveTo>
                    <a:lnTo>
                      <a:pt x="2700" y="0"/>
                    </a:lnTo>
                    <a:lnTo>
                      <a:pt x="2160" y="459"/>
                    </a:lnTo>
                    <a:lnTo>
                      <a:pt x="1620" y="0"/>
                    </a:lnTo>
                    <a:lnTo>
                      <a:pt x="1080" y="459"/>
                    </a:lnTo>
                    <a:lnTo>
                      <a:pt x="540" y="0"/>
                    </a:lnTo>
                    <a:lnTo>
                      <a:pt x="0" y="459"/>
                    </a:lnTo>
                    <a:lnTo>
                      <a:pt x="0" y="639"/>
                    </a:lnTo>
                    <a:lnTo>
                      <a:pt x="540" y="180"/>
                    </a:lnTo>
                    <a:lnTo>
                      <a:pt x="1080" y="639"/>
                    </a:lnTo>
                    <a:lnTo>
                      <a:pt x="1620" y="180"/>
                    </a:lnTo>
                    <a:lnTo>
                      <a:pt x="2160" y="639"/>
                    </a:lnTo>
                    <a:lnTo>
                      <a:pt x="2700" y="180"/>
                    </a:lnTo>
                    <a:lnTo>
                      <a:pt x="3240" y="639"/>
                    </a:lnTo>
                    <a:lnTo>
                      <a:pt x="3780" y="180"/>
                    </a:lnTo>
                    <a:lnTo>
                      <a:pt x="4320" y="639"/>
                    </a:lnTo>
                    <a:lnTo>
                      <a:pt x="4320" y="459"/>
                    </a:lnTo>
                    <a:lnTo>
                      <a:pt x="3780" y="0"/>
                    </a:lnTo>
                    <a:lnTo>
                      <a:pt x="3240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54">
                <a:extLst>
                  <a:ext uri="{FF2B5EF4-FFF2-40B4-BE49-F238E27FC236}">
                    <a16:creationId xmlns:a16="http://schemas.microsoft.com/office/drawing/2014/main" id="{D0346662-24E7-45D5-9247-4B12CBE72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55">
                <a:extLst>
                  <a:ext uri="{FF2B5EF4-FFF2-40B4-BE49-F238E27FC236}">
                    <a16:creationId xmlns:a16="http://schemas.microsoft.com/office/drawing/2014/main" id="{368580F3-4CD4-4AC1-821D-F04DE02EA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56">
                <a:extLst>
                  <a:ext uri="{FF2B5EF4-FFF2-40B4-BE49-F238E27FC236}">
                    <a16:creationId xmlns:a16="http://schemas.microsoft.com/office/drawing/2014/main" id="{2F2D37C3-F771-43D7-806B-9CB11A305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57">
                <a:extLst>
                  <a:ext uri="{FF2B5EF4-FFF2-40B4-BE49-F238E27FC236}">
                    <a16:creationId xmlns:a16="http://schemas.microsoft.com/office/drawing/2014/main" id="{35B58811-D4B3-45C7-9D20-26B5F9AF3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4044"/>
                <a:ext cx="656" cy="278"/>
              </a:xfrm>
              <a:custGeom>
                <a:avLst/>
                <a:gdLst>
                  <a:gd name="T0" fmla="*/ 0 w 656"/>
                  <a:gd name="T1" fmla="*/ 278 h 278"/>
                  <a:gd name="T2" fmla="*/ 213 w 656"/>
                  <a:gd name="T3" fmla="*/ 278 h 278"/>
                  <a:gd name="T4" fmla="*/ 328 w 656"/>
                  <a:gd name="T5" fmla="*/ 180 h 278"/>
                  <a:gd name="T6" fmla="*/ 443 w 656"/>
                  <a:gd name="T7" fmla="*/ 278 h 278"/>
                  <a:gd name="T8" fmla="*/ 656 w 656"/>
                  <a:gd name="T9" fmla="*/ 278 h 278"/>
                  <a:gd name="T10" fmla="*/ 328 w 656"/>
                  <a:gd name="T11" fmla="*/ 0 h 278"/>
                  <a:gd name="T12" fmla="*/ 0 w 656"/>
                  <a:gd name="T13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6" h="278">
                    <a:moveTo>
                      <a:pt x="0" y="278"/>
                    </a:moveTo>
                    <a:lnTo>
                      <a:pt x="213" y="278"/>
                    </a:lnTo>
                    <a:lnTo>
                      <a:pt x="328" y="180"/>
                    </a:lnTo>
                    <a:lnTo>
                      <a:pt x="443" y="278"/>
                    </a:lnTo>
                    <a:lnTo>
                      <a:pt x="656" y="278"/>
                    </a:lnTo>
                    <a:lnTo>
                      <a:pt x="328" y="0"/>
                    </a:lnTo>
                    <a:lnTo>
                      <a:pt x="0" y="2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38A84F-B68E-424B-9115-6D3F399B92CF}"/>
                </a:ext>
              </a:extLst>
            </p:cNvPr>
            <p:cNvSpPr/>
            <p:nvPr userDrawn="1"/>
          </p:nvSpPr>
          <p:spPr>
            <a:xfrm rot="5400000" flipH="1" flipV="1">
              <a:off x="1028701" y="-1028699"/>
              <a:ext cx="6857999" cy="89153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7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00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86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47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6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B33D4-7CD9-4B87-B1F6-E01CA64D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077C6-A1AB-4426-8CD8-358E0A1F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8B85F-C9EF-4444-85D9-66AF1931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44CD3-BF30-4B03-AA71-6D30720EC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D9C92C-CF66-41A3-BB41-0BC69FD1F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CE00F-011F-4B0A-A8EE-F4D927B5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1321C-0FB0-4EB8-8A66-80FB89EF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6B8CA-4033-4645-A9F2-5160563D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86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627F-3051-4DAF-8A9F-CAD3420B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54370-B40A-4BB5-8EAA-8FEB2DF0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A7B461-7FBB-40E5-ABEC-EBB2FD33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0DF78-58E8-405F-8D0D-50DFD1B2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60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2644383-3600-7821-99B6-8BB94BEAAE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506" y="2310562"/>
            <a:ext cx="3845116" cy="1803737"/>
          </a:xfrm>
          <a:custGeom>
            <a:avLst/>
            <a:gdLst>
              <a:gd name="connsiteX0" fmla="*/ 0 w 3845116"/>
              <a:gd name="connsiteY0" fmla="*/ 0 h 1803737"/>
              <a:gd name="connsiteX1" fmla="*/ 3845116 w 3845116"/>
              <a:gd name="connsiteY1" fmla="*/ 0 h 1803737"/>
              <a:gd name="connsiteX2" fmla="*/ 2537034 w 3845116"/>
              <a:gd name="connsiteY2" fmla="*/ 1803737 h 1803737"/>
              <a:gd name="connsiteX3" fmla="*/ 0 w 3845116"/>
              <a:gd name="connsiteY3" fmla="*/ 1803737 h 180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5116" h="1803737">
                <a:moveTo>
                  <a:pt x="0" y="0"/>
                </a:moveTo>
                <a:lnTo>
                  <a:pt x="3845116" y="0"/>
                </a:lnTo>
                <a:lnTo>
                  <a:pt x="2537034" y="1803737"/>
                </a:lnTo>
                <a:lnTo>
                  <a:pt x="0" y="180373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3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111C-5B07-4262-A5EB-C5F532DC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DEE1-7F00-48C0-8EF1-42850FC6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432D4-13C9-4C57-ADBA-9978B850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7CE2-D452-419E-BE23-C2BE4B61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B3698-1E41-42D3-B07B-D07EB74E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DA502-E19A-4357-B3AD-0464304F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79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0568F-B2A0-4DA5-AA1E-22B9B6A7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75D44-7551-42FC-BA46-856B9603C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FD405-0001-421C-836A-B26A9380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EB818-A0C1-43DF-93FB-B4D0EFA8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D3D0D-6697-48BB-ADF8-6210433A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21820-F5A9-4568-BBAE-18F0E9E3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28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5538F-DC6C-4F23-B761-BF881FCB3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C7E-3791-4FC7-9415-259BC521B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13606-5DB9-4477-BEE9-42FF8F942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FD0D-8C49-4AA7-8DC5-2B7EB7480CDD}" type="datetimeFigureOut">
              <a:rPr lang="en-GB" smtClean="0"/>
              <a:t>05/07/2022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0D46-3AFD-4848-A0CF-585EB9E3C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720EA-867C-41EF-9885-70FD091C9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97D-554A-487E-BC0E-A364E89E8F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04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1" y="1287549"/>
            <a:ext cx="773883" cy="876771"/>
          </a:xfrm>
          <a:custGeom>
            <a:avLst/>
            <a:gdLst/>
            <a:ahLst/>
            <a:cxnLst/>
            <a:rect l="l" t="t" r="r" b="b"/>
            <a:pathLst>
              <a:path w="773883" h="876771">
                <a:moveTo>
                  <a:pt x="0" y="0"/>
                </a:moveTo>
                <a:cubicBezTo>
                  <a:pt x="346150" y="330635"/>
                  <a:pt x="773815" y="686871"/>
                  <a:pt x="773883" y="686927"/>
                </a:cubicBezTo>
                <a:cubicBezTo>
                  <a:pt x="773883" y="686927"/>
                  <a:pt x="482407" y="838333"/>
                  <a:pt x="146767" y="873958"/>
                </a:cubicBezTo>
                <a:cubicBezTo>
                  <a:pt x="100104" y="879045"/>
                  <a:pt x="50739" y="877232"/>
                  <a:pt x="0" y="86853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177156"/>
            <a:ext cx="2275432" cy="1987234"/>
          </a:xfrm>
          <a:custGeom>
            <a:avLst/>
            <a:gdLst/>
            <a:ahLst/>
            <a:cxnLst/>
            <a:rect l="l" t="t" r="r" b="b"/>
            <a:pathLst>
              <a:path w="2275432" h="1987234">
                <a:moveTo>
                  <a:pt x="0" y="0"/>
                </a:moveTo>
                <a:cubicBezTo>
                  <a:pt x="94035" y="17203"/>
                  <a:pt x="184903" y="50943"/>
                  <a:pt x="279259" y="87321"/>
                </a:cubicBezTo>
                <a:cubicBezTo>
                  <a:pt x="659062" y="220915"/>
                  <a:pt x="959371" y="550446"/>
                  <a:pt x="1303844" y="924507"/>
                </a:cubicBezTo>
                <a:cubicBezTo>
                  <a:pt x="1657132" y="1289645"/>
                  <a:pt x="2275373" y="1797270"/>
                  <a:pt x="2275432" y="1797318"/>
                </a:cubicBezTo>
                <a:cubicBezTo>
                  <a:pt x="2275432" y="1797318"/>
                  <a:pt x="1975123" y="1948724"/>
                  <a:pt x="1648316" y="1984349"/>
                </a:cubicBezTo>
                <a:cubicBezTo>
                  <a:pt x="1312676" y="2019974"/>
                  <a:pt x="853380" y="1717162"/>
                  <a:pt x="650229" y="1547944"/>
                </a:cubicBezTo>
                <a:cubicBezTo>
                  <a:pt x="503011" y="1421222"/>
                  <a:pt x="249233" y="1176750"/>
                  <a:pt x="0" y="9310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3887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543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68143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0856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240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5113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7822" y="159558"/>
            <a:ext cx="2444178" cy="2004832"/>
          </a:xfrm>
          <a:custGeom>
            <a:avLst/>
            <a:gdLst/>
            <a:ahLst/>
            <a:cxnLst/>
            <a:rect l="l" t="t" r="r" b="b"/>
            <a:pathLst>
              <a:path w="244417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19"/>
                </a:cubicBezTo>
                <a:cubicBezTo>
                  <a:pt x="1377889" y="238513"/>
                  <a:pt x="1678198" y="568044"/>
                  <a:pt x="2031503" y="942105"/>
                </a:cubicBezTo>
                <a:cubicBezTo>
                  <a:pt x="2148937" y="1066590"/>
                  <a:pt x="2298193" y="1207637"/>
                  <a:pt x="2444178" y="1339207"/>
                </a:cubicBezTo>
                <a:lnTo>
                  <a:pt x="2444178" y="1990297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77" y="1253845"/>
                  <a:pt x="141" y="229749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49369" y="159558"/>
            <a:ext cx="942631" cy="1167202"/>
          </a:xfrm>
          <a:custGeom>
            <a:avLst/>
            <a:gdLst/>
            <a:ahLst/>
            <a:cxnLst/>
            <a:rect l="l" t="t" r="r" b="b"/>
            <a:pathLst>
              <a:path w="942631" h="1167202">
                <a:moveTo>
                  <a:pt x="545414" y="271"/>
                </a:moveTo>
                <a:cubicBezTo>
                  <a:pt x="684799" y="-3633"/>
                  <a:pt x="812302" y="35247"/>
                  <a:pt x="942631" y="84369"/>
                </a:cubicBezTo>
                <a:lnTo>
                  <a:pt x="942631" y="1167202"/>
                </a:lnTo>
                <a:cubicBezTo>
                  <a:pt x="516281" y="754757"/>
                  <a:pt x="22" y="22962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1" y="5859652"/>
            <a:ext cx="775813" cy="878592"/>
          </a:xfrm>
          <a:custGeom>
            <a:avLst/>
            <a:gdLst/>
            <a:ahLst/>
            <a:cxnLst/>
            <a:rect l="l" t="t" r="r" b="b"/>
            <a:pathLst>
              <a:path w="775813" h="878592">
                <a:moveTo>
                  <a:pt x="0" y="0"/>
                </a:moveTo>
                <a:cubicBezTo>
                  <a:pt x="346484" y="331128"/>
                  <a:pt x="775714" y="688669"/>
                  <a:pt x="775813" y="688751"/>
                </a:cubicBezTo>
                <a:cubicBezTo>
                  <a:pt x="775813" y="688751"/>
                  <a:pt x="484337" y="840157"/>
                  <a:pt x="148697" y="875782"/>
                </a:cubicBezTo>
                <a:cubicBezTo>
                  <a:pt x="101439" y="880934"/>
                  <a:pt x="51410" y="879008"/>
                  <a:pt x="0" y="869968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4750695"/>
            <a:ext cx="2277362" cy="1987624"/>
          </a:xfrm>
          <a:custGeom>
            <a:avLst/>
            <a:gdLst/>
            <a:ahLst/>
            <a:cxnLst/>
            <a:rect l="l" t="t" r="r" b="b"/>
            <a:pathLst>
              <a:path w="2277362" h="1987624">
                <a:moveTo>
                  <a:pt x="0" y="0"/>
                </a:moveTo>
                <a:cubicBezTo>
                  <a:pt x="94714" y="17129"/>
                  <a:pt x="186184" y="51083"/>
                  <a:pt x="281189" y="87712"/>
                </a:cubicBezTo>
                <a:cubicBezTo>
                  <a:pt x="660992" y="221305"/>
                  <a:pt x="961301" y="550836"/>
                  <a:pt x="1305774" y="924898"/>
                </a:cubicBezTo>
                <a:cubicBezTo>
                  <a:pt x="1659044" y="1290018"/>
                  <a:pt x="2277241" y="1797609"/>
                  <a:pt x="2277362" y="1797708"/>
                </a:cubicBezTo>
                <a:cubicBezTo>
                  <a:pt x="2277362" y="1797708"/>
                  <a:pt x="1977053" y="1949114"/>
                  <a:pt x="1650246" y="1984739"/>
                </a:cubicBezTo>
                <a:cubicBezTo>
                  <a:pt x="1314606" y="2020364"/>
                  <a:pt x="855310" y="1717552"/>
                  <a:pt x="652159" y="1548334"/>
                </a:cubicBezTo>
                <a:cubicBezTo>
                  <a:pt x="504561" y="1421285"/>
                  <a:pt x="249851" y="1175876"/>
                  <a:pt x="0" y="929554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5817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7361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70073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2786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4330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7043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9752" y="4733487"/>
            <a:ext cx="2442248" cy="2004832"/>
          </a:xfrm>
          <a:custGeom>
            <a:avLst/>
            <a:gdLst/>
            <a:ahLst/>
            <a:cxnLst/>
            <a:rect l="l" t="t" r="r" b="b"/>
            <a:pathLst>
              <a:path w="244224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20"/>
                </a:cubicBezTo>
                <a:cubicBezTo>
                  <a:pt x="1377889" y="238513"/>
                  <a:pt x="1678198" y="568044"/>
                  <a:pt x="2031503" y="942106"/>
                </a:cubicBezTo>
                <a:cubicBezTo>
                  <a:pt x="2148417" y="1066039"/>
                  <a:pt x="2296871" y="1206388"/>
                  <a:pt x="2442248" y="1337447"/>
                </a:cubicBezTo>
                <a:lnTo>
                  <a:pt x="2442248" y="1990589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63" y="1253833"/>
                  <a:pt x="59" y="229666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51298" y="4733488"/>
            <a:ext cx="940702" cy="1165326"/>
          </a:xfrm>
          <a:custGeom>
            <a:avLst/>
            <a:gdLst/>
            <a:ahLst/>
            <a:cxnLst/>
            <a:rect l="l" t="t" r="r" b="b"/>
            <a:pathLst>
              <a:path w="940702" h="1165326">
                <a:moveTo>
                  <a:pt x="545414" y="271"/>
                </a:moveTo>
                <a:cubicBezTo>
                  <a:pt x="684112" y="-3613"/>
                  <a:pt x="811046" y="34865"/>
                  <a:pt x="940702" y="83655"/>
                </a:cubicBezTo>
                <a:lnTo>
                  <a:pt x="940702" y="1165326"/>
                </a:lnTo>
                <a:cubicBezTo>
                  <a:pt x="514750" y="753198"/>
                  <a:pt x="90" y="22969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sz="2700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446580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44658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2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6579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0" y="1287548"/>
            <a:ext cx="773883" cy="876771"/>
          </a:xfrm>
          <a:custGeom>
            <a:avLst/>
            <a:gdLst/>
            <a:ahLst/>
            <a:cxnLst/>
            <a:rect l="l" t="t" r="r" b="b"/>
            <a:pathLst>
              <a:path w="773883" h="876771">
                <a:moveTo>
                  <a:pt x="0" y="0"/>
                </a:moveTo>
                <a:cubicBezTo>
                  <a:pt x="346150" y="330635"/>
                  <a:pt x="773815" y="686871"/>
                  <a:pt x="773883" y="686927"/>
                </a:cubicBezTo>
                <a:cubicBezTo>
                  <a:pt x="773883" y="686927"/>
                  <a:pt x="482407" y="838333"/>
                  <a:pt x="146767" y="873958"/>
                </a:cubicBezTo>
                <a:cubicBezTo>
                  <a:pt x="100104" y="879045"/>
                  <a:pt x="50739" y="877232"/>
                  <a:pt x="0" y="86853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177156"/>
            <a:ext cx="2275432" cy="1987234"/>
          </a:xfrm>
          <a:custGeom>
            <a:avLst/>
            <a:gdLst/>
            <a:ahLst/>
            <a:cxnLst/>
            <a:rect l="l" t="t" r="r" b="b"/>
            <a:pathLst>
              <a:path w="2275432" h="1987234">
                <a:moveTo>
                  <a:pt x="0" y="0"/>
                </a:moveTo>
                <a:cubicBezTo>
                  <a:pt x="94035" y="17203"/>
                  <a:pt x="184903" y="50943"/>
                  <a:pt x="279259" y="87321"/>
                </a:cubicBezTo>
                <a:cubicBezTo>
                  <a:pt x="659062" y="220915"/>
                  <a:pt x="959371" y="550446"/>
                  <a:pt x="1303844" y="924507"/>
                </a:cubicBezTo>
                <a:cubicBezTo>
                  <a:pt x="1657132" y="1289645"/>
                  <a:pt x="2275373" y="1797270"/>
                  <a:pt x="2275432" y="1797318"/>
                </a:cubicBezTo>
                <a:cubicBezTo>
                  <a:pt x="2275432" y="1797318"/>
                  <a:pt x="1975123" y="1948724"/>
                  <a:pt x="1648316" y="1984349"/>
                </a:cubicBezTo>
                <a:cubicBezTo>
                  <a:pt x="1312676" y="2019974"/>
                  <a:pt x="853380" y="1717162"/>
                  <a:pt x="650229" y="1547944"/>
                </a:cubicBezTo>
                <a:cubicBezTo>
                  <a:pt x="503011" y="1421222"/>
                  <a:pt x="249233" y="1176750"/>
                  <a:pt x="0" y="93107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3886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5430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68142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0855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2399" y="59634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5112" y="59634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7822" y="159558"/>
            <a:ext cx="2444178" cy="2004832"/>
          </a:xfrm>
          <a:custGeom>
            <a:avLst/>
            <a:gdLst/>
            <a:ahLst/>
            <a:cxnLst/>
            <a:rect l="l" t="t" r="r" b="b"/>
            <a:pathLst>
              <a:path w="244417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19"/>
                </a:cubicBezTo>
                <a:cubicBezTo>
                  <a:pt x="1377889" y="238513"/>
                  <a:pt x="1678198" y="568044"/>
                  <a:pt x="2031503" y="942105"/>
                </a:cubicBezTo>
                <a:cubicBezTo>
                  <a:pt x="2148937" y="1066590"/>
                  <a:pt x="2298193" y="1207637"/>
                  <a:pt x="2444178" y="1339207"/>
                </a:cubicBezTo>
                <a:lnTo>
                  <a:pt x="2444178" y="1990297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77" y="1253845"/>
                  <a:pt x="141" y="229749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49368" y="159558"/>
            <a:ext cx="942631" cy="1167202"/>
          </a:xfrm>
          <a:custGeom>
            <a:avLst/>
            <a:gdLst/>
            <a:ahLst/>
            <a:cxnLst/>
            <a:rect l="l" t="t" r="r" b="b"/>
            <a:pathLst>
              <a:path w="942631" h="1167202">
                <a:moveTo>
                  <a:pt x="545414" y="271"/>
                </a:moveTo>
                <a:cubicBezTo>
                  <a:pt x="684799" y="-3633"/>
                  <a:pt x="812302" y="35247"/>
                  <a:pt x="942631" y="84369"/>
                </a:cubicBezTo>
                <a:lnTo>
                  <a:pt x="942631" y="1167202"/>
                </a:lnTo>
                <a:cubicBezTo>
                  <a:pt x="516281" y="754757"/>
                  <a:pt x="22" y="22962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5B63858A-56D1-4DE4-ACD3-A29A9B6FCF49}"/>
              </a:ext>
            </a:extLst>
          </p:cNvPr>
          <p:cNvSpPr>
            <a:spLocks/>
          </p:cNvSpPr>
          <p:nvPr/>
        </p:nvSpPr>
        <p:spPr bwMode="auto">
          <a:xfrm>
            <a:off x="0" y="5859652"/>
            <a:ext cx="775813" cy="878592"/>
          </a:xfrm>
          <a:custGeom>
            <a:avLst/>
            <a:gdLst/>
            <a:ahLst/>
            <a:cxnLst/>
            <a:rect l="l" t="t" r="r" b="b"/>
            <a:pathLst>
              <a:path w="775813" h="878592">
                <a:moveTo>
                  <a:pt x="0" y="0"/>
                </a:moveTo>
                <a:cubicBezTo>
                  <a:pt x="346484" y="331128"/>
                  <a:pt x="775714" y="688669"/>
                  <a:pt x="775813" y="688751"/>
                </a:cubicBezTo>
                <a:cubicBezTo>
                  <a:pt x="775813" y="688751"/>
                  <a:pt x="484337" y="840157"/>
                  <a:pt x="148697" y="875782"/>
                </a:cubicBezTo>
                <a:cubicBezTo>
                  <a:pt x="101439" y="880934"/>
                  <a:pt x="51410" y="879008"/>
                  <a:pt x="0" y="869968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39000"/>
                </a:schemeClr>
              </a:gs>
              <a:gs pos="10000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B20052CE-401D-44E9-B553-EFECB642D08B}"/>
              </a:ext>
            </a:extLst>
          </p:cNvPr>
          <p:cNvSpPr>
            <a:spLocks/>
          </p:cNvSpPr>
          <p:nvPr/>
        </p:nvSpPr>
        <p:spPr bwMode="auto">
          <a:xfrm>
            <a:off x="0" y="4750695"/>
            <a:ext cx="2277362" cy="1987624"/>
          </a:xfrm>
          <a:custGeom>
            <a:avLst/>
            <a:gdLst/>
            <a:ahLst/>
            <a:cxnLst/>
            <a:rect l="l" t="t" r="r" b="b"/>
            <a:pathLst>
              <a:path w="2277362" h="1987624">
                <a:moveTo>
                  <a:pt x="0" y="0"/>
                </a:moveTo>
                <a:cubicBezTo>
                  <a:pt x="94714" y="17129"/>
                  <a:pt x="186184" y="51083"/>
                  <a:pt x="281189" y="87712"/>
                </a:cubicBezTo>
                <a:cubicBezTo>
                  <a:pt x="660992" y="221305"/>
                  <a:pt x="961301" y="550836"/>
                  <a:pt x="1305774" y="924898"/>
                </a:cubicBezTo>
                <a:cubicBezTo>
                  <a:pt x="1659044" y="1290018"/>
                  <a:pt x="2277241" y="1797609"/>
                  <a:pt x="2277362" y="1797708"/>
                </a:cubicBezTo>
                <a:cubicBezTo>
                  <a:pt x="2277362" y="1797708"/>
                  <a:pt x="1977053" y="1949114"/>
                  <a:pt x="1650246" y="1984739"/>
                </a:cubicBezTo>
                <a:cubicBezTo>
                  <a:pt x="1314606" y="2020364"/>
                  <a:pt x="855310" y="1717552"/>
                  <a:pt x="652159" y="1548334"/>
                </a:cubicBezTo>
                <a:cubicBezTo>
                  <a:pt x="504561" y="1421285"/>
                  <a:pt x="249851" y="1175876"/>
                  <a:pt x="0" y="929554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FB8156A9-27D0-4DEF-9F32-637A461399B2}"/>
              </a:ext>
            </a:extLst>
          </p:cNvPr>
          <p:cNvSpPr>
            <a:spLocks/>
          </p:cNvSpPr>
          <p:nvPr/>
        </p:nvSpPr>
        <p:spPr bwMode="auto">
          <a:xfrm>
            <a:off x="775816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98DCF7A9-24CD-4C56-ADCC-68AADA0727F7}"/>
              </a:ext>
            </a:extLst>
          </p:cNvPr>
          <p:cNvSpPr>
            <a:spLocks/>
          </p:cNvSpPr>
          <p:nvPr/>
        </p:nvSpPr>
        <p:spPr bwMode="auto">
          <a:xfrm>
            <a:off x="2277360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E58C169F-F0B9-44CE-95D5-F6DB9F39121C}"/>
              </a:ext>
            </a:extLst>
          </p:cNvPr>
          <p:cNvSpPr>
            <a:spLocks/>
          </p:cNvSpPr>
          <p:nvPr/>
        </p:nvSpPr>
        <p:spPr bwMode="auto">
          <a:xfrm>
            <a:off x="3770072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7F63B288-24C8-4F48-B831-079F7AE5AF37}"/>
              </a:ext>
            </a:extLst>
          </p:cNvPr>
          <p:cNvSpPr>
            <a:spLocks/>
          </p:cNvSpPr>
          <p:nvPr/>
        </p:nvSpPr>
        <p:spPr bwMode="auto">
          <a:xfrm>
            <a:off x="5262785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6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30 w 339"/>
              <a:gd name="T9" fmla="*/ 117 h 240"/>
              <a:gd name="T10" fmla="*/ 114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5" y="152"/>
                  <a:pt x="156" y="187"/>
                </a:cubicBezTo>
                <a:cubicBezTo>
                  <a:pt x="178" y="206"/>
                  <a:pt x="231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30" y="117"/>
                </a:cubicBezTo>
                <a:cubicBezTo>
                  <a:pt x="190" y="75"/>
                  <a:pt x="156" y="38"/>
                  <a:pt x="114" y="23"/>
                </a:cubicBezTo>
                <a:cubicBezTo>
                  <a:pt x="80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05BD9DA0-D90E-4BC1-A308-002BBBE75E36}"/>
              </a:ext>
            </a:extLst>
          </p:cNvPr>
          <p:cNvSpPr>
            <a:spLocks/>
          </p:cNvSpPr>
          <p:nvPr/>
        </p:nvSpPr>
        <p:spPr bwMode="auto">
          <a:xfrm>
            <a:off x="6764329" y="4633563"/>
            <a:ext cx="2985425" cy="2137496"/>
          </a:xfrm>
          <a:custGeom>
            <a:avLst/>
            <a:gdLst>
              <a:gd name="T0" fmla="*/ 0 w 338"/>
              <a:gd name="T1" fmla="*/ 37 h 240"/>
              <a:gd name="T2" fmla="*/ 155 w 338"/>
              <a:gd name="T3" fmla="*/ 187 h 240"/>
              <a:gd name="T4" fmla="*/ 267 w 338"/>
              <a:gd name="T5" fmla="*/ 236 h 240"/>
              <a:gd name="T6" fmla="*/ 338 w 338"/>
              <a:gd name="T7" fmla="*/ 215 h 240"/>
              <a:gd name="T8" fmla="*/ 229 w 338"/>
              <a:gd name="T9" fmla="*/ 117 h 240"/>
              <a:gd name="T10" fmla="*/ 113 w 338"/>
              <a:gd name="T11" fmla="*/ 23 h 240"/>
              <a:gd name="T12" fmla="*/ 0 w 338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8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7" y="236"/>
                </a:cubicBezTo>
                <a:cubicBezTo>
                  <a:pt x="305" y="232"/>
                  <a:pt x="338" y="215"/>
                  <a:pt x="338" y="215"/>
                </a:cubicBezTo>
                <a:cubicBezTo>
                  <a:pt x="338" y="215"/>
                  <a:pt x="269" y="158"/>
                  <a:pt x="229" y="117"/>
                </a:cubicBezTo>
                <a:cubicBezTo>
                  <a:pt x="189" y="75"/>
                  <a:pt x="155" y="38"/>
                  <a:pt x="113" y="23"/>
                </a:cubicBezTo>
                <a:cubicBezTo>
                  <a:pt x="79" y="10"/>
                  <a:pt x="48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22640E6-F26F-47BF-BDB5-E60336AAE2CA}"/>
              </a:ext>
            </a:extLst>
          </p:cNvPr>
          <p:cNvSpPr>
            <a:spLocks/>
          </p:cNvSpPr>
          <p:nvPr/>
        </p:nvSpPr>
        <p:spPr bwMode="auto">
          <a:xfrm>
            <a:off x="8257042" y="4633563"/>
            <a:ext cx="2994259" cy="2137496"/>
          </a:xfrm>
          <a:custGeom>
            <a:avLst/>
            <a:gdLst>
              <a:gd name="T0" fmla="*/ 0 w 339"/>
              <a:gd name="T1" fmla="*/ 37 h 240"/>
              <a:gd name="T2" fmla="*/ 155 w 339"/>
              <a:gd name="T3" fmla="*/ 187 h 240"/>
              <a:gd name="T4" fmla="*/ 268 w 339"/>
              <a:gd name="T5" fmla="*/ 236 h 240"/>
              <a:gd name="T6" fmla="*/ 339 w 339"/>
              <a:gd name="T7" fmla="*/ 215 h 240"/>
              <a:gd name="T8" fmla="*/ 229 w 339"/>
              <a:gd name="T9" fmla="*/ 117 h 240"/>
              <a:gd name="T10" fmla="*/ 113 w 339"/>
              <a:gd name="T11" fmla="*/ 23 h 240"/>
              <a:gd name="T12" fmla="*/ 0 w 339"/>
              <a:gd name="T13" fmla="*/ 37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9" h="240">
                <a:moveTo>
                  <a:pt x="0" y="37"/>
                </a:moveTo>
                <a:cubicBezTo>
                  <a:pt x="0" y="37"/>
                  <a:pt x="114" y="152"/>
                  <a:pt x="155" y="187"/>
                </a:cubicBezTo>
                <a:cubicBezTo>
                  <a:pt x="178" y="206"/>
                  <a:pt x="230" y="240"/>
                  <a:pt x="268" y="236"/>
                </a:cubicBezTo>
                <a:cubicBezTo>
                  <a:pt x="305" y="232"/>
                  <a:pt x="339" y="215"/>
                  <a:pt x="339" y="215"/>
                </a:cubicBezTo>
                <a:cubicBezTo>
                  <a:pt x="339" y="215"/>
                  <a:pt x="269" y="158"/>
                  <a:pt x="229" y="117"/>
                </a:cubicBezTo>
                <a:cubicBezTo>
                  <a:pt x="190" y="75"/>
                  <a:pt x="156" y="38"/>
                  <a:pt x="113" y="23"/>
                </a:cubicBezTo>
                <a:cubicBezTo>
                  <a:pt x="79" y="10"/>
                  <a:pt x="49" y="0"/>
                  <a:pt x="0" y="37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Freeform 24">
            <a:extLst>
              <a:ext uri="{FF2B5EF4-FFF2-40B4-BE49-F238E27FC236}">
                <a16:creationId xmlns:a16="http://schemas.microsoft.com/office/drawing/2014/main" id="{2A6641FE-5E97-4716-A09B-7D998E142091}"/>
              </a:ext>
            </a:extLst>
          </p:cNvPr>
          <p:cNvSpPr>
            <a:spLocks/>
          </p:cNvSpPr>
          <p:nvPr userDrawn="1"/>
        </p:nvSpPr>
        <p:spPr bwMode="auto">
          <a:xfrm>
            <a:off x="9749752" y="4733487"/>
            <a:ext cx="2442248" cy="2004832"/>
          </a:xfrm>
          <a:custGeom>
            <a:avLst/>
            <a:gdLst/>
            <a:ahLst/>
            <a:cxnLst/>
            <a:rect l="l" t="t" r="r" b="b"/>
            <a:pathLst>
              <a:path w="2442248" h="2004832">
                <a:moveTo>
                  <a:pt x="553143" y="271"/>
                </a:moveTo>
                <a:cubicBezTo>
                  <a:pt x="713234" y="-4182"/>
                  <a:pt x="856764" y="47029"/>
                  <a:pt x="1006919" y="104920"/>
                </a:cubicBezTo>
                <a:cubicBezTo>
                  <a:pt x="1377889" y="238513"/>
                  <a:pt x="1678198" y="568044"/>
                  <a:pt x="2031503" y="942106"/>
                </a:cubicBezTo>
                <a:cubicBezTo>
                  <a:pt x="2148417" y="1066039"/>
                  <a:pt x="2296871" y="1206388"/>
                  <a:pt x="2442248" y="1337447"/>
                </a:cubicBezTo>
                <a:lnTo>
                  <a:pt x="2442248" y="1990589"/>
                </a:lnTo>
                <a:lnTo>
                  <a:pt x="2367143" y="2001947"/>
                </a:lnTo>
                <a:cubicBezTo>
                  <a:pt x="2040336" y="2037572"/>
                  <a:pt x="1572207" y="1734760"/>
                  <a:pt x="1377889" y="1565542"/>
                </a:cubicBezTo>
                <a:cubicBezTo>
                  <a:pt x="1015763" y="1253833"/>
                  <a:pt x="59" y="229666"/>
                  <a:pt x="0" y="229607"/>
                </a:cubicBezTo>
                <a:cubicBezTo>
                  <a:pt x="216399" y="64841"/>
                  <a:pt x="393052" y="4724"/>
                  <a:pt x="553143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1" name="Freeform 25">
            <a:extLst>
              <a:ext uri="{FF2B5EF4-FFF2-40B4-BE49-F238E27FC236}">
                <a16:creationId xmlns:a16="http://schemas.microsoft.com/office/drawing/2014/main" id="{57F42C40-A586-4823-BC01-11032440DC85}"/>
              </a:ext>
            </a:extLst>
          </p:cNvPr>
          <p:cNvSpPr>
            <a:spLocks/>
          </p:cNvSpPr>
          <p:nvPr userDrawn="1"/>
        </p:nvSpPr>
        <p:spPr bwMode="auto">
          <a:xfrm>
            <a:off x="11251298" y="4733487"/>
            <a:ext cx="940702" cy="1165326"/>
          </a:xfrm>
          <a:custGeom>
            <a:avLst/>
            <a:gdLst/>
            <a:ahLst/>
            <a:cxnLst/>
            <a:rect l="l" t="t" r="r" b="b"/>
            <a:pathLst>
              <a:path w="940702" h="1165326">
                <a:moveTo>
                  <a:pt x="545414" y="271"/>
                </a:moveTo>
                <a:cubicBezTo>
                  <a:pt x="684112" y="-3613"/>
                  <a:pt x="811046" y="34865"/>
                  <a:pt x="940702" y="83655"/>
                </a:cubicBezTo>
                <a:lnTo>
                  <a:pt x="940702" y="1165326"/>
                </a:lnTo>
                <a:cubicBezTo>
                  <a:pt x="514750" y="753198"/>
                  <a:pt x="90" y="229699"/>
                  <a:pt x="0" y="229607"/>
                </a:cubicBezTo>
                <a:cubicBezTo>
                  <a:pt x="211983" y="64841"/>
                  <a:pt x="386427" y="4724"/>
                  <a:pt x="545414" y="271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39000"/>
                </a:schemeClr>
              </a:gs>
              <a:gs pos="0">
                <a:schemeClr val="bg1">
                  <a:lumMod val="0"/>
                  <a:lumOff val="100000"/>
                  <a:alpha val="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>
              <a:solidFill>
                <a:srgbClr val="FFFFF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468882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838200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446579"/>
            <a:ext cx="41148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446579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hyperlink" Target="tel:605-274-24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9CA1EF7-25A7-4DB6-A28F-47DBB405E1C9}"/>
              </a:ext>
            </a:extLst>
          </p:cNvPr>
          <p:cNvSpPr txBox="1"/>
          <p:nvPr/>
        </p:nvSpPr>
        <p:spPr>
          <a:xfrm>
            <a:off x="3826565" y="4286251"/>
            <a:ext cx="484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n w="0"/>
                <a:latin typeface="Calibri "/>
                <a:ea typeface="Calibri Light" charset="0"/>
              </a:rPr>
              <a:t>Lorem ipsum dolor sit amet, omnes volutpat ex sed, mediocrem maiestatis ius in ullamcorper.</a:t>
            </a:r>
          </a:p>
          <a:p>
            <a:pPr algn="r"/>
            <a:endParaRPr lang="en-GB" sz="1600" dirty="0">
              <a:latin typeface="Calibri 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FA9118EC-EC0B-4B00-AE16-A2BA2B863A97}"/>
              </a:ext>
            </a:extLst>
          </p:cNvPr>
          <p:cNvSpPr/>
          <p:nvPr/>
        </p:nvSpPr>
        <p:spPr>
          <a:xfrm>
            <a:off x="9302255" y="-38442"/>
            <a:ext cx="2988908" cy="2097568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Placeholder 13" descr="Blue abstract design with square in middle and lines">
            <a:extLst>
              <a:ext uri="{FF2B5EF4-FFF2-40B4-BE49-F238E27FC236}">
                <a16:creationId xmlns:a16="http://schemas.microsoft.com/office/drawing/2014/main" id="{E9F2ED63-6912-F2C4-CCF6-1620A63B208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661" y="1597001"/>
            <a:ext cx="5315339" cy="5302915"/>
          </a:xfrm>
          <a:prstGeom prst="triangle">
            <a:avLst>
              <a:gd name="adj" fmla="val 100000"/>
            </a:avLst>
          </a:prstGeom>
          <a:solidFill>
            <a:schemeClr val="accent3">
              <a:lumMod val="75000"/>
            </a:scheme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07C206-0ACA-4B16-87A7-0E804936440E}"/>
              </a:ext>
            </a:extLst>
          </p:cNvPr>
          <p:cNvSpPr/>
          <p:nvPr/>
        </p:nvSpPr>
        <p:spPr>
          <a:xfrm>
            <a:off x="0" y="1513810"/>
            <a:ext cx="12192000" cy="2554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36A9808E-5E0D-44A2-BAB8-B22DEA2D99DB}"/>
              </a:ext>
            </a:extLst>
          </p:cNvPr>
          <p:cNvSpPr/>
          <p:nvPr/>
        </p:nvSpPr>
        <p:spPr>
          <a:xfrm rot="5400000">
            <a:off x="384627" y="-384627"/>
            <a:ext cx="4963885" cy="5733145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0323F9-2F73-4D19-B70A-AFC8BDC71396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5A5078E5-892F-41F8-9B8B-67DE57073DDA}"/>
              </a:ext>
            </a:extLst>
          </p:cNvPr>
          <p:cNvSpPr/>
          <p:nvPr/>
        </p:nvSpPr>
        <p:spPr>
          <a:xfrm>
            <a:off x="2185242" y="4068774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60638-1BEE-43E6-99B2-E705EF757CE1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811B1212-02E0-408D-A9E6-0DF011F35AC4}"/>
              </a:ext>
            </a:extLst>
          </p:cNvPr>
          <p:cNvSpPr/>
          <p:nvPr/>
        </p:nvSpPr>
        <p:spPr>
          <a:xfrm>
            <a:off x="1483473" y="5330833"/>
            <a:ext cx="1164669" cy="447869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21B1B9B-9DD1-4447-8490-BD384395DD2D}"/>
              </a:ext>
            </a:extLst>
          </p:cNvPr>
          <p:cNvSpPr/>
          <p:nvPr/>
        </p:nvSpPr>
        <p:spPr>
          <a:xfrm>
            <a:off x="8369661" y="1065941"/>
            <a:ext cx="1164669" cy="447869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B2AFA96A-A525-4F85-83A7-5D23E3C52858}"/>
              </a:ext>
            </a:extLst>
          </p:cNvPr>
          <p:cNvSpPr/>
          <p:nvPr/>
        </p:nvSpPr>
        <p:spPr>
          <a:xfrm>
            <a:off x="2555653" y="2222897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D66410-E65E-4CF9-A45A-2DDE892CF371}"/>
              </a:ext>
            </a:extLst>
          </p:cNvPr>
          <p:cNvSpPr/>
          <p:nvPr/>
        </p:nvSpPr>
        <p:spPr>
          <a:xfrm>
            <a:off x="4671121" y="1673842"/>
            <a:ext cx="6605731" cy="9258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ea typeface="Calibri Light" charset="0"/>
                <a:cs typeface="Calibri Regular" charset="0"/>
              </a:rPr>
              <a:t>BACKSLASH ANGLES</a:t>
            </a: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ea typeface="Calibri Light" charset="0"/>
                <a:cs typeface="Calibri Light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99421-D823-1E8D-1EDF-B3595A78104F}"/>
              </a:ext>
            </a:extLst>
          </p:cNvPr>
          <p:cNvSpPr txBox="1"/>
          <p:nvPr/>
        </p:nvSpPr>
        <p:spPr>
          <a:xfrm>
            <a:off x="4671121" y="2514338"/>
            <a:ext cx="6399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solidFill>
                  <a:schemeClr val="bg1"/>
                </a:solidFill>
                <a:latin typeface="Calibri "/>
                <a:ea typeface="Calibri Light" charset="0"/>
              </a:rPr>
              <a:t>An Animated PowerPoint </a:t>
            </a:r>
          </a:p>
          <a:p>
            <a:r>
              <a:rPr lang="en-US" sz="4000" dirty="0">
                <a:ln w="0"/>
                <a:solidFill>
                  <a:schemeClr val="bg1"/>
                </a:solidFill>
                <a:latin typeface="Calibri "/>
                <a:ea typeface="Calibri Light" charset="0"/>
              </a:rPr>
              <a:t>Template Design</a:t>
            </a:r>
          </a:p>
          <a:p>
            <a:endParaRPr lang="en-GB" sz="4000" dirty="0">
              <a:solidFill>
                <a:schemeClr val="bg1"/>
              </a:solidFill>
              <a:latin typeface="Calibri "/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155DB825-8001-7837-0A3C-2C548606B4FB}"/>
              </a:ext>
            </a:extLst>
          </p:cNvPr>
          <p:cNvSpPr/>
          <p:nvPr/>
        </p:nvSpPr>
        <p:spPr>
          <a:xfrm>
            <a:off x="10176350" y="2474986"/>
            <a:ext cx="944100" cy="551185"/>
          </a:xfrm>
          <a:prstGeom prst="parallelogram">
            <a:avLst>
              <a:gd name="adj" fmla="val 11140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757C3-5535-466C-8C6F-6E9CD884D5C3}"/>
              </a:ext>
            </a:extLst>
          </p:cNvPr>
          <p:cNvSpPr/>
          <p:nvPr/>
        </p:nvSpPr>
        <p:spPr>
          <a:xfrm>
            <a:off x="-29819" y="1513810"/>
            <a:ext cx="4025350" cy="2554964"/>
          </a:xfrm>
          <a:custGeom>
            <a:avLst/>
            <a:gdLst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4012165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2360646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1065239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2165" h="1390261">
                <a:moveTo>
                  <a:pt x="0" y="0"/>
                </a:moveTo>
                <a:lnTo>
                  <a:pt x="4012165" y="0"/>
                </a:lnTo>
                <a:lnTo>
                  <a:pt x="1065239" y="1390261"/>
                </a:lnTo>
                <a:lnTo>
                  <a:pt x="0" y="13902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86EED8-B1F8-9088-C51F-4CEC39175554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61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425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decel="5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5" grpId="0" animBg="1"/>
      <p:bldP spid="3" grpId="0" animBg="1"/>
      <p:bldP spid="15" grpId="0" animBg="1"/>
      <p:bldP spid="17" grpId="0" animBg="1"/>
      <p:bldP spid="18" grpId="0" animBg="1"/>
      <p:bldP spid="19" grpId="0" animBg="1"/>
      <p:bldP spid="9" grpId="0"/>
      <p:bldP spid="39" grpId="0"/>
      <p:bldP spid="40" grpId="0" animBg="1"/>
      <p:bldP spid="7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DD5D29-F873-2C7E-19FB-EF39F5866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01" y="1452286"/>
            <a:ext cx="5210902" cy="3953427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Replacing </a:t>
            </a:r>
            <a:r>
              <a:rPr lang="en-US" sz="3600" dirty="0">
                <a:solidFill>
                  <a:schemeClr val="accent1"/>
                </a:solidFill>
              </a:rPr>
              <a:t>Pictures and Icons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6821" y="206741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Right click on an picture or icon.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36821" y="307634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Choose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Change Graphic.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6821" y="5257181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Select the new picture from This Device , From Stock Images, From Icons.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 flipV="1">
            <a:off x="5371002" y="4224367"/>
            <a:ext cx="1171200" cy="1251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</p:cNvCxnSpPr>
          <p:nvPr/>
        </p:nvCxnSpPr>
        <p:spPr>
          <a:xfrm flipH="1">
            <a:off x="3525253" y="3239264"/>
            <a:ext cx="3109842" cy="985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919C-61FA-96BE-C467-F7268A2F4FA4}"/>
              </a:ext>
            </a:extLst>
          </p:cNvPr>
          <p:cNvCxnSpPr>
            <a:cxnSpLocks/>
          </p:cNvCxnSpPr>
          <p:nvPr/>
        </p:nvCxnSpPr>
        <p:spPr>
          <a:xfrm flipH="1">
            <a:off x="1648326" y="2252082"/>
            <a:ext cx="5004271" cy="385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280F7B6-492A-A0C7-754B-6ECCBC230C27}"/>
              </a:ext>
            </a:extLst>
          </p:cNvPr>
          <p:cNvCxnSpPr>
            <a:cxnSpLocks/>
          </p:cNvCxnSpPr>
          <p:nvPr/>
        </p:nvCxnSpPr>
        <p:spPr>
          <a:xfrm flipH="1" flipV="1">
            <a:off x="5462337" y="4567375"/>
            <a:ext cx="1079865" cy="908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2B4B83-9F1D-20E4-B49A-ED81032E20C6}"/>
              </a:ext>
            </a:extLst>
          </p:cNvPr>
          <p:cNvCxnSpPr>
            <a:cxnSpLocks/>
          </p:cNvCxnSpPr>
          <p:nvPr/>
        </p:nvCxnSpPr>
        <p:spPr>
          <a:xfrm flipH="1" flipV="1">
            <a:off x="5092205" y="5040540"/>
            <a:ext cx="1449997" cy="43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CD92DBC-50A2-F6F7-288C-3C69CE3FF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574" y="3137654"/>
            <a:ext cx="4620270" cy="3496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3D1A2-0755-F37F-5030-D3967FAA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1" y="3137654"/>
            <a:ext cx="2772162" cy="1428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94B18D-170B-E9A8-9C03-CF38C2386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63" y="1548344"/>
            <a:ext cx="2162477" cy="1457528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Changing a Photo to</a:t>
            </a:r>
            <a:r>
              <a:rPr lang="en-US" sz="3600" dirty="0">
                <a:solidFill>
                  <a:srgbClr val="00B0F0"/>
                </a:solidFill>
              </a:rPr>
              <a:t> Black and White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7373" y="911491"/>
            <a:ext cx="606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Once you have replaced a picture you can change it to black and white to match the presentation theme.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5635" y="300707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From the task pane choose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Format Picture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5457" y="388318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Expand the Picture Color options.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919C-61FA-96BE-C467-F7268A2F4FA4}"/>
              </a:ext>
            </a:extLst>
          </p:cNvPr>
          <p:cNvCxnSpPr>
            <a:cxnSpLocks/>
          </p:cNvCxnSpPr>
          <p:nvPr/>
        </p:nvCxnSpPr>
        <p:spPr>
          <a:xfrm flipH="1">
            <a:off x="2743200" y="2022331"/>
            <a:ext cx="1109025" cy="8592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>
            <a:off x="1913021" y="3346116"/>
            <a:ext cx="1716902" cy="41976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EE0FB-C8A9-5578-EC13-7F9B6D3D76B6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953057" y="3260558"/>
            <a:ext cx="2527827" cy="94579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D96E28-205C-A65C-A561-438D7090D6DD}"/>
              </a:ext>
            </a:extLst>
          </p:cNvPr>
          <p:cNvSpPr txBox="1"/>
          <p:nvPr/>
        </p:nvSpPr>
        <p:spPr>
          <a:xfrm>
            <a:off x="3852225" y="18331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Right click on the picture and select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Format Picture.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162140-708F-A743-6D9A-03B9BB7A1A4F}"/>
              </a:ext>
            </a:extLst>
          </p:cNvPr>
          <p:cNvSpPr txBox="1"/>
          <p:nvPr/>
        </p:nvSpPr>
        <p:spPr>
          <a:xfrm>
            <a:off x="3377011" y="483644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Click on the Recolor variations and select the black and white option.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5981B08-9100-CE4D-4BA1-6694549D89D3}"/>
              </a:ext>
            </a:extLst>
          </p:cNvPr>
          <p:cNvCxnSpPr>
            <a:cxnSpLocks/>
          </p:cNvCxnSpPr>
          <p:nvPr/>
        </p:nvCxnSpPr>
        <p:spPr>
          <a:xfrm>
            <a:off x="7034611" y="5029200"/>
            <a:ext cx="416678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4A8D43-80C4-DBFD-870E-89B0B8FD1501}"/>
              </a:ext>
            </a:extLst>
          </p:cNvPr>
          <p:cNvCxnSpPr>
            <a:cxnSpLocks/>
          </p:cNvCxnSpPr>
          <p:nvPr/>
        </p:nvCxnSpPr>
        <p:spPr>
          <a:xfrm>
            <a:off x="7029870" y="5313947"/>
            <a:ext cx="13080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72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DF09A8-A4E9-678C-9C28-70CCAD2B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87" y="1332949"/>
            <a:ext cx="2814952" cy="2745369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92" y="393619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Add Slides</a:t>
            </a:r>
            <a:r>
              <a:rPr lang="en-US" sz="3600" dirty="0">
                <a:solidFill>
                  <a:schemeClr val="bg1"/>
                </a:solidFill>
              </a:rPr>
              <a:t> to an Existing Presentation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539" y="1296713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Select the slides you would like to copy.  You can do this by holding down Shift on your keyboard while clicking multiple slides.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7539" y="300707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Right click on a selected slide and choose Copy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0967" y="423263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Right click on a slide in the presentation you would like to copy them to.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Choose the middle paste button.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597D8E-78E1-1D0E-4621-C258869C9238}"/>
              </a:ext>
            </a:extLst>
          </p:cNvPr>
          <p:cNvCxnSpPr>
            <a:cxnSpLocks/>
          </p:cNvCxnSpPr>
          <p:nvPr/>
        </p:nvCxnSpPr>
        <p:spPr>
          <a:xfrm flipH="1">
            <a:off x="2566930" y="1492289"/>
            <a:ext cx="2040609" cy="943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919C-61FA-96BE-C467-F7268A2F4FA4}"/>
              </a:ext>
            </a:extLst>
          </p:cNvPr>
          <p:cNvCxnSpPr>
            <a:cxnSpLocks/>
          </p:cNvCxnSpPr>
          <p:nvPr/>
        </p:nvCxnSpPr>
        <p:spPr>
          <a:xfrm flipH="1">
            <a:off x="2939363" y="1499242"/>
            <a:ext cx="1668176" cy="98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 flipV="1">
            <a:off x="3668617" y="2435554"/>
            <a:ext cx="938922" cy="786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55C5BB0-77D3-4E28-8491-E16950B61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886" y="4188226"/>
            <a:ext cx="3715268" cy="25054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1BC45-B845-6453-AC13-4559C77E0092}"/>
              </a:ext>
            </a:extLst>
          </p:cNvPr>
          <p:cNvCxnSpPr>
            <a:cxnSpLocks/>
          </p:cNvCxnSpPr>
          <p:nvPr/>
        </p:nvCxnSpPr>
        <p:spPr>
          <a:xfrm flipH="1">
            <a:off x="3773451" y="4385359"/>
            <a:ext cx="1688808" cy="17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DEE0FB-C8A9-5578-EC13-7F9B6D3D76B6}"/>
              </a:ext>
            </a:extLst>
          </p:cNvPr>
          <p:cNvCxnSpPr>
            <a:cxnSpLocks/>
          </p:cNvCxnSpPr>
          <p:nvPr/>
        </p:nvCxnSpPr>
        <p:spPr>
          <a:xfrm flipH="1">
            <a:off x="3955055" y="5527941"/>
            <a:ext cx="1496888" cy="931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36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621987-10AF-3327-AECC-32EBB217D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07" y="2192625"/>
            <a:ext cx="2167323" cy="727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DF3B8-2CC8-9456-1879-41C1711A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76" y="1194627"/>
            <a:ext cx="2375054" cy="796301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32" y="368995"/>
            <a:ext cx="10301468" cy="49728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Change </a:t>
            </a:r>
            <a:r>
              <a:rPr lang="en-US" sz="3600" dirty="0">
                <a:solidFill>
                  <a:srgbClr val="00B0F0"/>
                </a:solidFill>
              </a:rPr>
              <a:t>On-Click Animation</a:t>
            </a:r>
            <a:r>
              <a:rPr lang="en-US" sz="3600" dirty="0">
                <a:solidFill>
                  <a:schemeClr val="bg1"/>
                </a:solidFill>
              </a:rPr>
              <a:t> to Automatically Play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539" y="129671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Select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Animations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in the top menu options.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7538" y="2625370"/>
            <a:ext cx="383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Choose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Animation Pane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from the Advanced Animation section.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7855" y="3845898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Hold down Ctrl button on the keyboard and click each START item that has a mouse icon next to it.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Then, click the drop-down arrow and select After Previous.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385" y="-132226"/>
            <a:ext cx="1514607" cy="15146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919C-61FA-96BE-C467-F7268A2F4FA4}"/>
              </a:ext>
            </a:extLst>
          </p:cNvPr>
          <p:cNvCxnSpPr>
            <a:cxnSpLocks/>
          </p:cNvCxnSpPr>
          <p:nvPr/>
        </p:nvCxnSpPr>
        <p:spPr>
          <a:xfrm flipH="1" flipV="1">
            <a:off x="2210568" y="1361391"/>
            <a:ext cx="2396971" cy="137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176337" y="2412105"/>
            <a:ext cx="1431201" cy="53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89B31D-F38E-D779-CE28-8BFECB1055B3}"/>
              </a:ext>
            </a:extLst>
          </p:cNvPr>
          <p:cNvCxnSpPr>
            <a:cxnSpLocks/>
          </p:cNvCxnSpPr>
          <p:nvPr/>
        </p:nvCxnSpPr>
        <p:spPr>
          <a:xfrm flipH="1" flipV="1">
            <a:off x="2995863" y="2910633"/>
            <a:ext cx="1621992" cy="210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988155B-7C79-999D-E862-B76493767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775" y="3172995"/>
            <a:ext cx="2079455" cy="363745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1BC45-B845-6453-AC13-4559C77E0092}"/>
              </a:ext>
            </a:extLst>
          </p:cNvPr>
          <p:cNvCxnSpPr>
            <a:cxnSpLocks/>
          </p:cNvCxnSpPr>
          <p:nvPr/>
        </p:nvCxnSpPr>
        <p:spPr>
          <a:xfrm flipH="1" flipV="1">
            <a:off x="2490537" y="3368842"/>
            <a:ext cx="1991221" cy="727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B35B6F7-D184-77F3-B20B-5FD1DD1CE873}"/>
              </a:ext>
            </a:extLst>
          </p:cNvPr>
          <p:cNvCxnSpPr>
            <a:cxnSpLocks/>
          </p:cNvCxnSpPr>
          <p:nvPr/>
        </p:nvCxnSpPr>
        <p:spPr>
          <a:xfrm flipH="1">
            <a:off x="2658979" y="4096065"/>
            <a:ext cx="1822779" cy="102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8759843-768A-9F27-CDEC-7147106F5A05}"/>
              </a:ext>
            </a:extLst>
          </p:cNvPr>
          <p:cNvCxnSpPr>
            <a:cxnSpLocks/>
          </p:cNvCxnSpPr>
          <p:nvPr/>
        </p:nvCxnSpPr>
        <p:spPr>
          <a:xfrm flipH="1">
            <a:off x="2649168" y="4093349"/>
            <a:ext cx="1796979" cy="91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EF4C3DE-8E8D-1413-F021-DF94800B03F0}"/>
              </a:ext>
            </a:extLst>
          </p:cNvPr>
          <p:cNvCxnSpPr>
            <a:cxnSpLocks/>
          </p:cNvCxnSpPr>
          <p:nvPr/>
        </p:nvCxnSpPr>
        <p:spPr>
          <a:xfrm flipH="1">
            <a:off x="2526632" y="4138863"/>
            <a:ext cx="1840831" cy="1732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5D1698BF-EAFA-3B78-EF6A-8C04F4A8F8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52" t="14192"/>
          <a:stretch/>
        </p:blipFill>
        <p:spPr>
          <a:xfrm>
            <a:off x="3176337" y="5928506"/>
            <a:ext cx="1573093" cy="134644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537CE69-F27D-F7D6-4D84-CEEDA0CBA2FD}"/>
              </a:ext>
            </a:extLst>
          </p:cNvPr>
          <p:cNvCxnSpPr>
            <a:cxnSpLocks/>
          </p:cNvCxnSpPr>
          <p:nvPr/>
        </p:nvCxnSpPr>
        <p:spPr>
          <a:xfrm flipH="1">
            <a:off x="4503560" y="5815912"/>
            <a:ext cx="1392514" cy="635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E478DA7-7C7D-DE5A-FE93-57BF6DB4268F}"/>
              </a:ext>
            </a:extLst>
          </p:cNvPr>
          <p:cNvCxnSpPr>
            <a:cxnSpLocks/>
          </p:cNvCxnSpPr>
          <p:nvPr/>
        </p:nvCxnSpPr>
        <p:spPr>
          <a:xfrm flipH="1">
            <a:off x="3164306" y="5444561"/>
            <a:ext cx="1455264" cy="414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04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B70987DD-F8D3-470F-856A-61F957D72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358" y="341230"/>
            <a:ext cx="9483158" cy="57317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Changing theme Colors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 and newer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61019-4AAF-4628-BEBE-7CF6373172A5}"/>
              </a:ext>
            </a:extLst>
          </p:cNvPr>
          <p:cNvGrpSpPr/>
          <p:nvPr/>
        </p:nvGrpSpPr>
        <p:grpSpPr>
          <a:xfrm>
            <a:off x="1703512" y="1009544"/>
            <a:ext cx="8527832" cy="5155760"/>
            <a:chOff x="1478040" y="851120"/>
            <a:chExt cx="8527832" cy="5155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B72B4E-4DA6-46EC-B4AD-7305876BF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32" t="-46112" r="33283" b="46112"/>
            <a:stretch/>
          </p:blipFill>
          <p:spPr>
            <a:xfrm>
              <a:off x="1478040" y="851120"/>
              <a:ext cx="8163032" cy="5155760"/>
            </a:xfrm>
            <a:prstGeom prst="rect">
              <a:avLst/>
            </a:prstGeom>
          </p:spPr>
        </p:pic>
        <p:cxnSp>
          <p:nvCxnSpPr>
            <p:cNvPr id="25" name="Elbow Connector 17">
              <a:extLst>
                <a:ext uri="{FF2B5EF4-FFF2-40B4-BE49-F238E27FC236}">
                  <a16:creationId xmlns:a16="http://schemas.microsoft.com/office/drawing/2014/main" id="{0AAAAF1E-A434-4790-861C-6FB27A24FE1F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rot="5400000" flipH="1" flipV="1">
              <a:off x="2312597" y="2944085"/>
              <a:ext cx="723248" cy="246582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D98EBD-D967-4A53-A61B-BBB686EFCC1E}"/>
                </a:ext>
              </a:extLst>
            </p:cNvPr>
            <p:cNvSpPr txBox="1"/>
            <p:nvPr/>
          </p:nvSpPr>
          <p:spPr>
            <a:xfrm>
              <a:off x="2797512" y="2434821"/>
              <a:ext cx="224914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1. Click on the design tab</a:t>
              </a:r>
            </a:p>
          </p:txBody>
        </p:sp>
        <p:cxnSp>
          <p:nvCxnSpPr>
            <p:cNvPr id="27" name="Elbow Connector 19">
              <a:extLst>
                <a:ext uri="{FF2B5EF4-FFF2-40B4-BE49-F238E27FC236}">
                  <a16:creationId xmlns:a16="http://schemas.microsoft.com/office/drawing/2014/main" id="{93AAB18E-CE6C-4796-A2DA-CEDBC5237948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rot="5400000" flipH="1" flipV="1">
              <a:off x="7903996" y="3099975"/>
              <a:ext cx="1247615" cy="225084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0">
              <a:extLst>
                <a:ext uri="{FF2B5EF4-FFF2-40B4-BE49-F238E27FC236}">
                  <a16:creationId xmlns:a16="http://schemas.microsoft.com/office/drawing/2014/main" id="{C4A391EF-CE9F-4050-B551-68FD44939FD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rot="16200000" flipV="1">
              <a:off x="4688564" y="3943066"/>
              <a:ext cx="3283039" cy="41429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B874A-8A19-430D-8947-DA237891F91C}"/>
                </a:ext>
              </a:extLst>
            </p:cNvPr>
            <p:cNvSpPr txBox="1"/>
            <p:nvPr/>
          </p:nvSpPr>
          <p:spPr>
            <a:xfrm>
              <a:off x="5511700" y="1720608"/>
              <a:ext cx="1222473" cy="788084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4. Select Customize Colors.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30" name="Elbow Connector 23">
              <a:extLst>
                <a:ext uri="{FF2B5EF4-FFF2-40B4-BE49-F238E27FC236}">
                  <a16:creationId xmlns:a16="http://schemas.microsoft.com/office/drawing/2014/main" id="{7291185C-9163-4C4B-9D20-C4925F80C357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rot="16200000" flipV="1">
              <a:off x="6511309" y="3182734"/>
              <a:ext cx="1247617" cy="59567"/>
            </a:xfrm>
            <a:prstGeom prst="bentConnector4">
              <a:avLst>
                <a:gd name="adj1" fmla="val 39142"/>
                <a:gd name="adj2" fmla="val 48377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18A20-1279-4018-A46B-08587568673F}"/>
                </a:ext>
              </a:extLst>
            </p:cNvPr>
            <p:cNvSpPr txBox="1"/>
            <p:nvPr/>
          </p:nvSpPr>
          <p:spPr>
            <a:xfrm>
              <a:off x="8640345" y="2317778"/>
              <a:ext cx="136552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2. Select This  Arrow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2D192-C5BA-46D2-94B0-EFEDEB19E0FD}"/>
                </a:ext>
              </a:extLst>
            </p:cNvPr>
            <p:cNvSpPr txBox="1"/>
            <p:nvPr/>
          </p:nvSpPr>
          <p:spPr>
            <a:xfrm>
              <a:off x="7105333" y="2317778"/>
              <a:ext cx="1438939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3. Select Colors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04C70835-4C1D-4795-89F7-B177670E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2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FB2EF682-E91D-4E68-B109-82D1EF44F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6A3EA-8AC8-4E80-A531-22F09ADF2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5" r="33839" b="47194"/>
          <a:stretch/>
        </p:blipFill>
        <p:spPr>
          <a:xfrm>
            <a:off x="1825388" y="3321092"/>
            <a:ext cx="8118088" cy="2736534"/>
          </a:xfrm>
          <a:prstGeom prst="rect">
            <a:avLst/>
          </a:prstGeom>
        </p:spPr>
      </p:pic>
      <p:cxnSp>
        <p:nvCxnSpPr>
          <p:cNvPr id="30" name="Elbow Connector 17">
            <a:extLst>
              <a:ext uri="{FF2B5EF4-FFF2-40B4-BE49-F238E27FC236}">
                <a16:creationId xmlns:a16="http://schemas.microsoft.com/office/drawing/2014/main" id="{0280BDDF-115C-4C24-944F-80309969DB7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2655899" y="2679748"/>
            <a:ext cx="854244" cy="76559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9388EC-C663-4277-BF44-ECD5CF0C3798}"/>
              </a:ext>
            </a:extLst>
          </p:cNvPr>
          <p:cNvSpPr txBox="1"/>
          <p:nvPr/>
        </p:nvSpPr>
        <p:spPr>
          <a:xfrm>
            <a:off x="3510143" y="2408817"/>
            <a:ext cx="2249147" cy="541862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Click on the design tab</a:t>
            </a:r>
          </a:p>
        </p:txBody>
      </p:sp>
      <p:cxnSp>
        <p:nvCxnSpPr>
          <p:cNvPr id="32" name="Elbow Connector 19">
            <a:extLst>
              <a:ext uri="{FF2B5EF4-FFF2-40B4-BE49-F238E27FC236}">
                <a16:creationId xmlns:a16="http://schemas.microsoft.com/office/drawing/2014/main" id="{86A0D757-96AD-42F2-A125-4C609D5834C6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8331203" y="2840437"/>
            <a:ext cx="1247617" cy="315911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20">
            <a:extLst>
              <a:ext uri="{FF2B5EF4-FFF2-40B4-BE49-F238E27FC236}">
                <a16:creationId xmlns:a16="http://schemas.microsoft.com/office/drawing/2014/main" id="{438DB439-420F-4BD0-8B48-6F199C55301D}"/>
              </a:ext>
            </a:extLst>
          </p:cNvPr>
          <p:cNvCxnSpPr>
            <a:cxnSpLocks/>
            <a:endCxn id="34" idx="2"/>
          </p:cNvCxnSpPr>
          <p:nvPr/>
        </p:nvCxnSpPr>
        <p:spPr>
          <a:xfrm rot="16200000" flipV="1">
            <a:off x="5481025" y="3015207"/>
            <a:ext cx="3317203" cy="1875923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E607CF9-A65F-4E95-BC14-517A0E210D47}"/>
              </a:ext>
            </a:extLst>
          </p:cNvPr>
          <p:cNvSpPr txBox="1"/>
          <p:nvPr/>
        </p:nvSpPr>
        <p:spPr>
          <a:xfrm>
            <a:off x="5590427" y="1506483"/>
            <a:ext cx="1222473" cy="788084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Create New Theme Colors.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88BAAB-CBD2-4A42-BF35-7D95EE3965D5}"/>
              </a:ext>
            </a:extLst>
          </p:cNvPr>
          <p:cNvSpPr txBox="1"/>
          <p:nvPr/>
        </p:nvSpPr>
        <p:spPr>
          <a:xfrm>
            <a:off x="7358116" y="2103653"/>
            <a:ext cx="1438939" cy="541862"/>
          </a:xfrm>
          <a:prstGeom prst="rect">
            <a:avLst/>
          </a:prstGeom>
          <a:noFill/>
        </p:spPr>
        <p:txBody>
          <a:bodyPr wrap="square" lIns="48939" tIns="24471" rIns="48939" bIns="24471" rtlCol="0">
            <a:spAutoFit/>
          </a:bodyPr>
          <a:lstStyle/>
          <a:p>
            <a:pPr marL="0" marR="0" lvl="0" indent="0" algn="r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Select Colors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F46E7C-7C84-4934-B5C2-86495FE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091" y="341230"/>
            <a:ext cx="9483158" cy="573170"/>
          </a:xfrm>
        </p:spPr>
        <p:txBody>
          <a:bodyPr anchor="ctr" anchorCtr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Changing theme Colors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2010</a:t>
            </a:r>
          </a:p>
        </p:txBody>
      </p:sp>
      <p:pic>
        <p:nvPicPr>
          <p:cNvPr id="20" name="Graphic 19" descr="Single gear with solid fill">
            <a:extLst>
              <a:ext uri="{FF2B5EF4-FFF2-40B4-BE49-F238E27FC236}">
                <a16:creationId xmlns:a16="http://schemas.microsoft.com/office/drawing/2014/main" id="{719AC7E3-D32B-44C3-8316-9874F4AAA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60C96C28-7DCF-4201-9D8D-BC414FD5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5240" y="1546863"/>
            <a:ext cx="2750124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Expand Document Theme</a:t>
            </a:r>
          </a:p>
        </p:txBody>
      </p:sp>
      <p:pic>
        <p:nvPicPr>
          <p:cNvPr id="14" name="Picture 3" descr="P:\misc\Screen Shot 2015-12-14 at 10.47.07 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44" y="2409549"/>
            <a:ext cx="3978888" cy="294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lbow Connector 4"/>
          <p:cNvCxnSpPr/>
          <p:nvPr/>
        </p:nvCxnSpPr>
        <p:spPr>
          <a:xfrm rot="10800000">
            <a:off x="3231704" y="1860000"/>
            <a:ext cx="1345097" cy="1059273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5400000" flipH="1" flipV="1">
            <a:off x="5112705" y="3029686"/>
            <a:ext cx="2038939" cy="361717"/>
          </a:xfrm>
          <a:prstGeom prst="bentConnector3">
            <a:avLst>
              <a:gd name="adj1" fmla="val -8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51319" y="1870791"/>
            <a:ext cx="2819054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Click Create Theme Colors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5" t="29556" r="19792" b="29556"/>
          <a:stretch/>
        </p:blipFill>
        <p:spPr bwMode="auto">
          <a:xfrm>
            <a:off x="8483348" y="3938742"/>
            <a:ext cx="1708171" cy="18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02412" y="3137733"/>
            <a:ext cx="2427921" cy="334073"/>
          </a:xfrm>
          <a:prstGeom prst="rect">
            <a:avLst/>
          </a:prstGeom>
          <a:noFill/>
        </p:spPr>
        <p:txBody>
          <a:bodyPr wrap="none" lIns="87001" tIns="43501" rIns="87001" bIns="43501" rtlCol="0">
            <a:spAutoFit/>
          </a:bodyPr>
          <a:lstStyle/>
          <a:p>
            <a:pPr marL="0" marR="0" lvl="0" indent="0" algn="l" defTabSz="6524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Change Accent Colors</a:t>
            </a:r>
          </a:p>
        </p:txBody>
      </p:sp>
      <p:cxnSp>
        <p:nvCxnSpPr>
          <p:cNvPr id="20" name="Elbow Connector 19"/>
          <p:cNvCxnSpPr/>
          <p:nvPr/>
        </p:nvCxnSpPr>
        <p:spPr>
          <a:xfrm rot="10800000">
            <a:off x="6747910" y="3451915"/>
            <a:ext cx="1807772" cy="1506295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5E4EE31-2B25-47BE-A3A6-9503C83A4A75}"/>
              </a:ext>
            </a:extLst>
          </p:cNvPr>
          <p:cNvSpPr txBox="1">
            <a:spLocks/>
          </p:cNvSpPr>
          <p:nvPr/>
        </p:nvSpPr>
        <p:spPr>
          <a:xfrm>
            <a:off x="1909663" y="404511"/>
            <a:ext cx="8426548" cy="446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Changing theme Colors </a:t>
            </a:r>
            <a:r>
              <a:rPr kumimoji="0" lang="en-US" sz="1373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PowerPoint Mac 2011</a:t>
            </a: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00ADF1">
                  <a:lumMod val="60000"/>
                  <a:lumOff val="40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16" name="Graphic 15" descr="Single gear with solid fill">
            <a:extLst>
              <a:ext uri="{FF2B5EF4-FFF2-40B4-BE49-F238E27FC236}">
                <a16:creationId xmlns:a16="http://schemas.microsoft.com/office/drawing/2014/main" id="{A8B37F3A-0719-45B5-B46B-937ACAFEB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Single gear with solid fill">
            <a:extLst>
              <a:ext uri="{FF2B5EF4-FFF2-40B4-BE49-F238E27FC236}">
                <a16:creationId xmlns:a16="http://schemas.microsoft.com/office/drawing/2014/main" id="{B7909C26-540B-4EE4-ADE6-F01A1FFE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F324B8-C3F3-435A-9169-4D0EC5D88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09" t="27950" r="45980" b="30968"/>
          <a:stretch/>
        </p:blipFill>
        <p:spPr>
          <a:xfrm>
            <a:off x="5313206" y="3669546"/>
            <a:ext cx="2285351" cy="2441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D39F1-C790-44EB-A590-312605CC6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58" t="30982" r="45934" b="31404"/>
          <a:stretch/>
        </p:blipFill>
        <p:spPr>
          <a:xfrm>
            <a:off x="1852597" y="1261661"/>
            <a:ext cx="2349070" cy="22705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44DD72-3A51-4093-A954-EDE3537BCD44}"/>
              </a:ext>
            </a:extLst>
          </p:cNvPr>
          <p:cNvSpPr txBox="1"/>
          <p:nvPr/>
        </p:nvSpPr>
        <p:spPr>
          <a:xfrm>
            <a:off x="5282519" y="1164348"/>
            <a:ext cx="2658762" cy="1034303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0" marR="0" lvl="0" indent="0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accents plus the Text/Background-Dark2 are what control the colors in this template.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AAC697-F71D-4781-9630-28C704148B6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29" y="1409551"/>
            <a:ext cx="2260129" cy="68236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F54A8F-7B87-4D7A-81F3-B9555A5F285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21" y="1409551"/>
            <a:ext cx="2260137" cy="81977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CD24C4-40A2-4E88-8A19-76633373EFE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13" y="1409551"/>
            <a:ext cx="2260144" cy="956167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797B76-CAB7-4112-B1BC-1E642E79E9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7" y="1409551"/>
            <a:ext cx="2260151" cy="108808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BF3E2B-C4C7-43BE-8A25-B380F25C926A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7" y="1409551"/>
            <a:ext cx="2260151" cy="12389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034F28-7F10-406C-894D-9FC2299E83B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7" y="1409551"/>
            <a:ext cx="2260151" cy="1370544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9FE904-1931-4FAB-BB94-5F510F4ED03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2894907" y="1409551"/>
            <a:ext cx="2260151" cy="15077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72507AF-D67A-4C8D-A271-7DFB965EF181}"/>
              </a:ext>
            </a:extLst>
          </p:cNvPr>
          <p:cNvSpPr/>
          <p:nvPr/>
        </p:nvSpPr>
        <p:spPr>
          <a:xfrm>
            <a:off x="5155058" y="1374110"/>
            <a:ext cx="70418" cy="7088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37" tIns="24470" rIns="48937" bIns="24470" rtlCol="0" anchor="ctr"/>
          <a:lstStyle/>
          <a:p>
            <a:pPr marL="0" marR="0" lvl="0" indent="0" algn="ctr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6A67B3-4D49-4A1F-BF2B-166D16F90BE6}"/>
              </a:ext>
            </a:extLst>
          </p:cNvPr>
          <p:cNvCxnSpPr>
            <a:cxnSpLocks/>
          </p:cNvCxnSpPr>
          <p:nvPr/>
        </p:nvCxnSpPr>
        <p:spPr>
          <a:xfrm flipH="1">
            <a:off x="6325497" y="2671011"/>
            <a:ext cx="1880040" cy="2004648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A3A8C32-A117-473D-BAED-7108F8F34289}"/>
              </a:ext>
            </a:extLst>
          </p:cNvPr>
          <p:cNvSpPr txBox="1"/>
          <p:nvPr/>
        </p:nvSpPr>
        <p:spPr>
          <a:xfrm>
            <a:off x="8195716" y="2458740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18" marR="0" lvl="0" indent="-152918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click on a color drop down to bring up the colors.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6FFFA4-14B2-414E-810F-660506E29E3C}"/>
              </a:ext>
            </a:extLst>
          </p:cNvPr>
          <p:cNvCxnSpPr>
            <a:cxnSpLocks/>
          </p:cNvCxnSpPr>
          <p:nvPr/>
        </p:nvCxnSpPr>
        <p:spPr>
          <a:xfrm flipH="1">
            <a:off x="6600056" y="3681663"/>
            <a:ext cx="1557355" cy="116644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DB98D5-3045-4F88-A004-164B9B0A3200}"/>
              </a:ext>
            </a:extLst>
          </p:cNvPr>
          <p:cNvSpPr txBox="1"/>
          <p:nvPr/>
        </p:nvSpPr>
        <p:spPr>
          <a:xfrm>
            <a:off x="8195716" y="3480222"/>
            <a:ext cx="3588915" cy="788082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203890" marR="0" lvl="0" indent="-203890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top square that is highlighted is the main color, select it and change its color.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1BF6602-B80E-4000-A37D-0A6B43038A02}"/>
              </a:ext>
            </a:extLst>
          </p:cNvPr>
          <p:cNvCxnSpPr>
            <a:cxnSpLocks/>
          </p:cNvCxnSpPr>
          <p:nvPr/>
        </p:nvCxnSpPr>
        <p:spPr>
          <a:xfrm flipH="1">
            <a:off x="6611900" y="4932947"/>
            <a:ext cx="1497384" cy="59035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AF4EDE-662D-487D-AF1C-4FE0DE090EB6}"/>
              </a:ext>
            </a:extLst>
          </p:cNvPr>
          <p:cNvSpPr txBox="1"/>
          <p:nvPr/>
        </p:nvSpPr>
        <p:spPr>
          <a:xfrm>
            <a:off x="8195716" y="4747926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18" marR="0" lvl="0" indent="-152918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More Colors to edit RBG values and select new colors.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BC1506-8CBB-46EB-84A2-AB7CE2F1062F}"/>
              </a:ext>
            </a:extLst>
          </p:cNvPr>
          <p:cNvSpPr txBox="1"/>
          <p:nvPr/>
        </p:nvSpPr>
        <p:spPr>
          <a:xfrm>
            <a:off x="8195716" y="5769408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18" marR="0" lvl="0" indent="-152918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new name for your theme and click the save button at the bottom.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AA43E3-36BB-46FF-9396-47B5A6801CB7}"/>
              </a:ext>
            </a:extLst>
          </p:cNvPr>
          <p:cNvCxnSpPr>
            <a:cxnSpLocks/>
          </p:cNvCxnSpPr>
          <p:nvPr/>
        </p:nvCxnSpPr>
        <p:spPr>
          <a:xfrm flipH="1" flipV="1">
            <a:off x="5861575" y="5832404"/>
            <a:ext cx="2343962" cy="7510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30DC35C-54D9-4C92-AD80-392A3494674D}"/>
              </a:ext>
            </a:extLst>
          </p:cNvPr>
          <p:cNvSpPr txBox="1">
            <a:spLocks/>
          </p:cNvSpPr>
          <p:nvPr/>
        </p:nvSpPr>
        <p:spPr>
          <a:xfrm>
            <a:off x="1909663" y="404511"/>
            <a:ext cx="8426548" cy="4466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Changing theme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DF1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ACCENT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Colors</a:t>
            </a:r>
            <a:endParaRPr kumimoji="0" lang="en-US" sz="1945" b="1" i="0" u="none" strike="noStrike" kern="1200" cap="none" spc="0" normalizeH="0" baseline="0" noProof="0" dirty="0">
              <a:ln>
                <a:noFill/>
              </a:ln>
              <a:solidFill>
                <a:srgbClr val="00ADF1">
                  <a:lumMod val="60000"/>
                  <a:lumOff val="40000"/>
                </a:srgbClr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pic>
        <p:nvPicPr>
          <p:cNvPr id="34" name="Graphic 33" descr="Single gear with solid fill">
            <a:extLst>
              <a:ext uri="{FF2B5EF4-FFF2-40B4-BE49-F238E27FC236}">
                <a16:creationId xmlns:a16="http://schemas.microsoft.com/office/drawing/2014/main" id="{07FFA6BB-A2FD-48E2-9EFA-310F8D12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431" y="393618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Remove </a:t>
            </a:r>
            <a:r>
              <a:rPr lang="en-US" sz="3600" dirty="0">
                <a:solidFill>
                  <a:schemeClr val="accent1"/>
                </a:solidFill>
              </a:rPr>
              <a:t>Animation</a:t>
            </a:r>
            <a:r>
              <a:rPr lang="en-US" sz="3600" dirty="0">
                <a:solidFill>
                  <a:schemeClr val="bg1"/>
                </a:solidFill>
              </a:rPr>
              <a:t> from any 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842" y="183273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Go to the slide you would like to remove the animation from.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842" y="2841662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Hold Ctrl and press a on you keyboard to select 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If on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hold Command and press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7558" y="183273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With everything on that slide selected, go to the animation menu and select None.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FF372-ABA7-45EC-AF39-91FCA0E7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537" y="3386139"/>
            <a:ext cx="4372585" cy="1219370"/>
          </a:xfrm>
          <a:prstGeom prst="rect">
            <a:avLst/>
          </a:prstGeom>
        </p:spPr>
      </p:pic>
      <p:pic>
        <p:nvPicPr>
          <p:cNvPr id="7" name="Picture 6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E308678E-5395-4B57-872E-999A7794A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514" y="2542740"/>
            <a:ext cx="1822845" cy="12711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0C2AA7-7C0B-42D3-9CD9-DE3761E7E8BB}"/>
              </a:ext>
            </a:extLst>
          </p:cNvPr>
          <p:cNvSpPr/>
          <p:nvPr/>
        </p:nvSpPr>
        <p:spPr>
          <a:xfrm>
            <a:off x="4749435" y="3423445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B107-0C6C-4E98-BF6A-9A8B451647CC}"/>
              </a:ext>
            </a:extLst>
          </p:cNvPr>
          <p:cNvSpPr/>
          <p:nvPr/>
        </p:nvSpPr>
        <p:spPr>
          <a:xfrm>
            <a:off x="5199536" y="2873657"/>
            <a:ext cx="356722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18D736-56E3-4A0A-B634-F6F066A1ED99}"/>
              </a:ext>
            </a:extLst>
          </p:cNvPr>
          <p:cNvCxnSpPr>
            <a:cxnSpLocks/>
          </p:cNvCxnSpPr>
          <p:nvPr/>
        </p:nvCxnSpPr>
        <p:spPr>
          <a:xfrm>
            <a:off x="4003706" y="3065257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E32CCBE-5713-4ECF-83AE-DA14D069F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436" y="4147074"/>
            <a:ext cx="1495312" cy="10182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3B6B51-05D1-4407-8A2C-AB72164F3AF2}"/>
              </a:ext>
            </a:extLst>
          </p:cNvPr>
          <p:cNvSpPr/>
          <p:nvPr/>
        </p:nvSpPr>
        <p:spPr>
          <a:xfrm>
            <a:off x="5777301" y="4795912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7B4B55-EE85-4841-9A20-8091979682A9}"/>
              </a:ext>
            </a:extLst>
          </p:cNvPr>
          <p:cNvSpPr/>
          <p:nvPr/>
        </p:nvSpPr>
        <p:spPr>
          <a:xfrm>
            <a:off x="5333921" y="4155466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B1126E-6840-4080-AAAA-292D37B54953}"/>
              </a:ext>
            </a:extLst>
          </p:cNvPr>
          <p:cNvCxnSpPr>
            <a:cxnSpLocks/>
          </p:cNvCxnSpPr>
          <p:nvPr/>
        </p:nvCxnSpPr>
        <p:spPr>
          <a:xfrm>
            <a:off x="4003706" y="4656192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5D4AF2-FF2F-4963-BB96-E6679532488A}"/>
              </a:ext>
            </a:extLst>
          </p:cNvPr>
          <p:cNvCxnSpPr>
            <a:cxnSpLocks/>
          </p:cNvCxnSpPr>
          <p:nvPr/>
        </p:nvCxnSpPr>
        <p:spPr>
          <a:xfrm flipH="1">
            <a:off x="8509299" y="2756065"/>
            <a:ext cx="1494826" cy="105777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47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ingle gear with solid fill">
            <a:extLst>
              <a:ext uri="{FF2B5EF4-FFF2-40B4-BE49-F238E27FC236}">
                <a16:creationId xmlns:a16="http://schemas.microsoft.com/office/drawing/2014/main" id="{E7D3DEA4-1C43-4C44-9F1E-613AE1B0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663950" y="3645024"/>
            <a:ext cx="4268261" cy="2239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PresenterMedia.com</a:t>
            </a:r>
          </a:p>
          <a:p>
            <a:pPr marL="0" indent="0">
              <a:buNone/>
            </a:pPr>
            <a:r>
              <a:rPr lang="en-US" sz="1831" dirty="0">
                <a:solidFill>
                  <a:schemeClr val="accent1"/>
                </a:solidFill>
              </a:rPr>
              <a:t>support@presentermedia.com</a:t>
            </a:r>
          </a:p>
          <a:p>
            <a:pPr marL="0" indent="0">
              <a:buNone/>
            </a:pPr>
            <a:r>
              <a:rPr lang="en-US" sz="20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(605) 274-2424</a:t>
            </a:r>
            <a:endParaRPr lang="en-US" sz="2000" b="0" i="0" dirty="0">
              <a:solidFill>
                <a:schemeClr val="accent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3950" y="2115834"/>
            <a:ext cx="6221537" cy="1396081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More Information?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3000"/>
                    </a14:imgEffect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  <a14:imgEffect>
                      <a14:brightnessContrast bright="-2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2" y="1632036"/>
            <a:ext cx="3808845" cy="40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22">
            <a:extLst>
              <a:ext uri="{FF2B5EF4-FFF2-40B4-BE49-F238E27FC236}">
                <a16:creationId xmlns:a16="http://schemas.microsoft.com/office/drawing/2014/main" id="{B73576BA-369A-4089-9903-A187BDDB3515}"/>
              </a:ext>
            </a:extLst>
          </p:cNvPr>
          <p:cNvSpPr/>
          <p:nvPr/>
        </p:nvSpPr>
        <p:spPr>
          <a:xfrm flipV="1">
            <a:off x="9471721" y="4357079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A30F088-9B61-29FD-21FD-ADB568BDA5A5}"/>
              </a:ext>
            </a:extLst>
          </p:cNvPr>
          <p:cNvSpPr/>
          <p:nvPr/>
        </p:nvSpPr>
        <p:spPr>
          <a:xfrm>
            <a:off x="0" y="-4190"/>
            <a:ext cx="5965371" cy="1845575"/>
          </a:xfrm>
          <a:custGeom>
            <a:avLst/>
            <a:gdLst>
              <a:gd name="connsiteX0" fmla="*/ 0 w 5965371"/>
              <a:gd name="connsiteY0" fmla="*/ 0 h 1845575"/>
              <a:gd name="connsiteX1" fmla="*/ 5965371 w 5965371"/>
              <a:gd name="connsiteY1" fmla="*/ 0 h 1845575"/>
              <a:gd name="connsiteX2" fmla="*/ 3931290 w 5965371"/>
              <a:gd name="connsiteY2" fmla="*/ 1807917 h 1845575"/>
              <a:gd name="connsiteX3" fmla="*/ 2231319 w 5965371"/>
              <a:gd name="connsiteY3" fmla="*/ 1845575 h 1845575"/>
              <a:gd name="connsiteX4" fmla="*/ 0 w 5965371"/>
              <a:gd name="connsiteY4" fmla="*/ 1845575 h 18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5371" h="1845575">
                <a:moveTo>
                  <a:pt x="0" y="0"/>
                </a:moveTo>
                <a:lnTo>
                  <a:pt x="5965371" y="0"/>
                </a:lnTo>
                <a:lnTo>
                  <a:pt x="3931290" y="1807917"/>
                </a:lnTo>
                <a:lnTo>
                  <a:pt x="2231319" y="1845575"/>
                </a:lnTo>
                <a:lnTo>
                  <a:pt x="0" y="184557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490E34-A411-438E-A396-C5C141100D85}"/>
              </a:ext>
            </a:extLst>
          </p:cNvPr>
          <p:cNvSpPr/>
          <p:nvPr/>
        </p:nvSpPr>
        <p:spPr>
          <a:xfrm>
            <a:off x="0" y="1799547"/>
            <a:ext cx="12192000" cy="25549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81E41A3-FB05-4F2F-9EA0-42F9AD7F7DD0}"/>
              </a:ext>
            </a:extLst>
          </p:cNvPr>
          <p:cNvSpPr/>
          <p:nvPr/>
        </p:nvSpPr>
        <p:spPr>
          <a:xfrm>
            <a:off x="-2" y="1799547"/>
            <a:ext cx="3913749" cy="2554964"/>
          </a:xfrm>
          <a:custGeom>
            <a:avLst/>
            <a:gdLst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4012165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2360646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1065239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2165" h="1390261">
                <a:moveTo>
                  <a:pt x="0" y="0"/>
                </a:moveTo>
                <a:lnTo>
                  <a:pt x="4012165" y="0"/>
                </a:lnTo>
                <a:lnTo>
                  <a:pt x="1065239" y="1390261"/>
                </a:lnTo>
                <a:lnTo>
                  <a:pt x="0" y="13902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DE813D79-699F-476C-B1EE-10DCC5C3DB10}"/>
              </a:ext>
            </a:extLst>
          </p:cNvPr>
          <p:cNvSpPr/>
          <p:nvPr/>
        </p:nvSpPr>
        <p:spPr>
          <a:xfrm>
            <a:off x="1" y="3302000"/>
            <a:ext cx="3556000" cy="3556000"/>
          </a:xfrm>
          <a:prstGeom prst="rtTriangle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FDB7C-924B-4DAC-A2CA-9BB0BE9AEA6B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599AD-2E8F-4F6D-80C4-85C949E5C86B}"/>
              </a:ext>
            </a:extLst>
          </p:cNvPr>
          <p:cNvSpPr/>
          <p:nvPr/>
        </p:nvSpPr>
        <p:spPr>
          <a:xfrm>
            <a:off x="845425" y="115082"/>
            <a:ext cx="10608099" cy="86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Awesome </a:t>
            </a: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Regular" charset="0"/>
              </a:rPr>
              <a:t>Header </a:t>
            </a: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8B274-E73B-42B4-8819-6286266E5299}"/>
              </a:ext>
            </a:extLst>
          </p:cNvPr>
          <p:cNvSpPr txBox="1"/>
          <p:nvPr/>
        </p:nvSpPr>
        <p:spPr>
          <a:xfrm>
            <a:off x="3028748" y="969890"/>
            <a:ext cx="623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</a:rPr>
              <a:t>Lorem ipsum dolor sit amet, omnes volutpat ex sed, mediocrem maiestatis ius in ullamcorper.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FDB1FE-EAD3-4E5F-A792-570C33696B21}"/>
              </a:ext>
            </a:extLst>
          </p:cNvPr>
          <p:cNvSpPr/>
          <p:nvPr/>
        </p:nvSpPr>
        <p:spPr>
          <a:xfrm>
            <a:off x="3252845" y="2302605"/>
            <a:ext cx="1640114" cy="16401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1F808E-A310-4E74-AA3F-7245E3BB345F}"/>
              </a:ext>
            </a:extLst>
          </p:cNvPr>
          <p:cNvSpPr/>
          <p:nvPr/>
        </p:nvSpPr>
        <p:spPr>
          <a:xfrm>
            <a:off x="5262933" y="2302605"/>
            <a:ext cx="1640114" cy="16401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6200E-8AE5-4EF2-9D18-FB66FC4D4889}"/>
              </a:ext>
            </a:extLst>
          </p:cNvPr>
          <p:cNvSpPr/>
          <p:nvPr/>
        </p:nvSpPr>
        <p:spPr>
          <a:xfrm>
            <a:off x="7265617" y="2295477"/>
            <a:ext cx="1640114" cy="16401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Mountains with solid fill">
            <a:extLst>
              <a:ext uri="{FF2B5EF4-FFF2-40B4-BE49-F238E27FC236}">
                <a16:creationId xmlns:a16="http://schemas.microsoft.com/office/drawing/2014/main" id="{A6A157CB-66C3-4624-95B3-BE76DE89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462201" y="2476881"/>
            <a:ext cx="1246946" cy="1246946"/>
          </a:xfrm>
          <a:prstGeom prst="rect">
            <a:avLst/>
          </a:prstGeom>
        </p:spPr>
      </p:pic>
      <p:pic>
        <p:nvPicPr>
          <p:cNvPr id="14" name="Picture 13" descr="Send with solid fill">
            <a:extLst>
              <a:ext uri="{FF2B5EF4-FFF2-40B4-BE49-F238E27FC236}">
                <a16:creationId xmlns:a16="http://schemas.microsoft.com/office/drawing/2014/main" id="{C6C512AD-C7BA-4A9A-B4F4-41D7DFE12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91108" y="2550846"/>
            <a:ext cx="1210258" cy="1210258"/>
          </a:xfrm>
          <a:prstGeom prst="rect">
            <a:avLst/>
          </a:prstGeom>
        </p:spPr>
      </p:pic>
      <p:pic>
        <p:nvPicPr>
          <p:cNvPr id="15" name="Picture 14" descr="Binoculars with solid fill">
            <a:extLst>
              <a:ext uri="{FF2B5EF4-FFF2-40B4-BE49-F238E27FC236}">
                <a16:creationId xmlns:a16="http://schemas.microsoft.com/office/drawing/2014/main" id="{1990DF54-D36E-45CF-B716-D5B5C403F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425051" y="2435722"/>
            <a:ext cx="1325382" cy="13253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DC70F5-1951-4741-B2CD-249CAA248D16}"/>
              </a:ext>
            </a:extLst>
          </p:cNvPr>
          <p:cNvSpPr txBox="1"/>
          <p:nvPr/>
        </p:nvSpPr>
        <p:spPr>
          <a:xfrm>
            <a:off x="3252845" y="4405401"/>
            <a:ext cx="1640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ECB4E7-2B0B-4952-B658-CB954502A5EB}"/>
              </a:ext>
            </a:extLst>
          </p:cNvPr>
          <p:cNvSpPr txBox="1"/>
          <p:nvPr/>
        </p:nvSpPr>
        <p:spPr>
          <a:xfrm>
            <a:off x="5262933" y="4405400"/>
            <a:ext cx="1640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1D4B6-C08F-408B-995B-BC0CD94AA88A}"/>
              </a:ext>
            </a:extLst>
          </p:cNvPr>
          <p:cNvSpPr txBox="1"/>
          <p:nvPr/>
        </p:nvSpPr>
        <p:spPr>
          <a:xfrm>
            <a:off x="7265617" y="4403939"/>
            <a:ext cx="1640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28733D0-D3F2-4E93-A957-02B12C71B7F3}"/>
              </a:ext>
            </a:extLst>
          </p:cNvPr>
          <p:cNvSpPr/>
          <p:nvPr/>
        </p:nvSpPr>
        <p:spPr>
          <a:xfrm flipH="1" flipV="1">
            <a:off x="9471721" y="0"/>
            <a:ext cx="2728686" cy="2728686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2E837873-C0A6-4BEE-BCD2-9494A9F99968}"/>
              </a:ext>
            </a:extLst>
          </p:cNvPr>
          <p:cNvSpPr/>
          <p:nvPr/>
        </p:nvSpPr>
        <p:spPr>
          <a:xfrm flipV="1">
            <a:off x="9301282" y="1056840"/>
            <a:ext cx="1479369" cy="746909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48590441-722A-432B-903D-88EA4026EA2E}"/>
              </a:ext>
            </a:extLst>
          </p:cNvPr>
          <p:cNvSpPr/>
          <p:nvPr/>
        </p:nvSpPr>
        <p:spPr>
          <a:xfrm flipV="1">
            <a:off x="9195250" y="2170280"/>
            <a:ext cx="1131859" cy="447564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379DB55-36E1-4F31-A664-9F5D07ADD64E}"/>
              </a:ext>
            </a:extLst>
          </p:cNvPr>
          <p:cNvSpPr/>
          <p:nvPr/>
        </p:nvSpPr>
        <p:spPr>
          <a:xfrm flipV="1">
            <a:off x="10025579" y="2977551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E46BA4-4A84-C53D-9414-3BB2D36BEF8D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57A507-DDE5-EA11-B25C-FB7E070B475A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0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25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53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53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" grpId="0" animBg="1"/>
      <p:bldP spid="3" grpId="0" animBg="1"/>
      <p:bldP spid="4" grpId="0" animBg="1"/>
      <p:bldP spid="7" grpId="0"/>
      <p:bldP spid="8" grpId="0"/>
      <p:bldP spid="9" grpId="0" animBg="1"/>
      <p:bldP spid="10" grpId="0" animBg="1"/>
      <p:bldP spid="11" grpId="0" animBg="1"/>
      <p:bldP spid="17" grpId="0"/>
      <p:bldP spid="18" grpId="0"/>
      <p:bldP spid="19" grpId="0"/>
      <p:bldP spid="20" grpId="0" animBg="1"/>
      <p:bldP spid="24" grpId="0" animBg="1"/>
      <p:bldP spid="25" grpId="0" animBg="1"/>
      <p:bldP spid="27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9BEAE6E2-575D-4F1E-87FA-7A859E77C742}"/>
              </a:ext>
            </a:extLst>
          </p:cNvPr>
          <p:cNvSpPr/>
          <p:nvPr/>
        </p:nvSpPr>
        <p:spPr>
          <a:xfrm>
            <a:off x="3126870" y="1566637"/>
            <a:ext cx="1349401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DB6FF-0BB0-44F4-ADE0-E7BA7958507D}"/>
              </a:ext>
            </a:extLst>
          </p:cNvPr>
          <p:cNvSpPr/>
          <p:nvPr/>
        </p:nvSpPr>
        <p:spPr>
          <a:xfrm flipH="1" flipV="1">
            <a:off x="6756321" y="0"/>
            <a:ext cx="5435676" cy="6457890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A7E2E-97D6-44C6-85B7-6CF5A1B6BD4E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33715A-2335-4E66-844B-416B2C105FB2}"/>
              </a:ext>
            </a:extLst>
          </p:cNvPr>
          <p:cNvSpPr/>
          <p:nvPr/>
        </p:nvSpPr>
        <p:spPr>
          <a:xfrm>
            <a:off x="0" y="1799547"/>
            <a:ext cx="12192000" cy="25549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F7FE028E-F4A4-48FE-A589-C45DD2638C04}"/>
              </a:ext>
            </a:extLst>
          </p:cNvPr>
          <p:cNvSpPr/>
          <p:nvPr/>
        </p:nvSpPr>
        <p:spPr>
          <a:xfrm>
            <a:off x="8269242" y="1799547"/>
            <a:ext cx="3922756" cy="2569478"/>
          </a:xfrm>
          <a:custGeom>
            <a:avLst/>
            <a:gdLst>
              <a:gd name="connsiteX0" fmla="*/ 0 w 3922756"/>
              <a:gd name="connsiteY0" fmla="*/ 0 h 2554964"/>
              <a:gd name="connsiteX1" fmla="*/ 3922756 w 3922756"/>
              <a:gd name="connsiteY1" fmla="*/ 0 h 2554964"/>
              <a:gd name="connsiteX2" fmla="*/ 3922756 w 3922756"/>
              <a:gd name="connsiteY2" fmla="*/ 2554964 h 2554964"/>
              <a:gd name="connsiteX3" fmla="*/ 0 w 3922756"/>
              <a:gd name="connsiteY3" fmla="*/ 2554964 h 2554964"/>
              <a:gd name="connsiteX4" fmla="*/ 0 w 3922756"/>
              <a:gd name="connsiteY4" fmla="*/ 0 h 2554964"/>
              <a:gd name="connsiteX0" fmla="*/ 0 w 3922756"/>
              <a:gd name="connsiteY0" fmla="*/ 0 h 2569478"/>
              <a:gd name="connsiteX1" fmla="*/ 3922756 w 3922756"/>
              <a:gd name="connsiteY1" fmla="*/ 0 h 2569478"/>
              <a:gd name="connsiteX2" fmla="*/ 3922756 w 3922756"/>
              <a:gd name="connsiteY2" fmla="*/ 2554964 h 2569478"/>
              <a:gd name="connsiteX3" fmla="*/ 2148114 w 3922756"/>
              <a:gd name="connsiteY3" fmla="*/ 2569478 h 2569478"/>
              <a:gd name="connsiteX4" fmla="*/ 0 w 3922756"/>
              <a:gd name="connsiteY4" fmla="*/ 0 h 256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2756" h="2569478">
                <a:moveTo>
                  <a:pt x="0" y="0"/>
                </a:moveTo>
                <a:lnTo>
                  <a:pt x="3922756" y="0"/>
                </a:lnTo>
                <a:lnTo>
                  <a:pt x="3922756" y="2554964"/>
                </a:lnTo>
                <a:lnTo>
                  <a:pt x="2148114" y="25694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2A6AC-63A5-4041-817D-79F0401DE49F}"/>
              </a:ext>
            </a:extLst>
          </p:cNvPr>
          <p:cNvSpPr/>
          <p:nvPr/>
        </p:nvSpPr>
        <p:spPr>
          <a:xfrm>
            <a:off x="2272360" y="1928284"/>
            <a:ext cx="2269308" cy="2269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BFA45-B533-4E46-83E0-6644622B0EF3}"/>
              </a:ext>
            </a:extLst>
          </p:cNvPr>
          <p:cNvSpPr/>
          <p:nvPr/>
        </p:nvSpPr>
        <p:spPr>
          <a:xfrm>
            <a:off x="4921388" y="1928284"/>
            <a:ext cx="2269308" cy="2269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5B1EDB-F86E-41F2-821C-A24CDAD9FB07}"/>
              </a:ext>
            </a:extLst>
          </p:cNvPr>
          <p:cNvSpPr/>
          <p:nvPr/>
        </p:nvSpPr>
        <p:spPr>
          <a:xfrm>
            <a:off x="7570416" y="1928284"/>
            <a:ext cx="2269308" cy="22693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EB78B-6665-4343-A5A5-5D744BDC56A1}"/>
              </a:ext>
            </a:extLst>
          </p:cNvPr>
          <p:cNvSpPr txBox="1"/>
          <p:nvPr/>
        </p:nvSpPr>
        <p:spPr>
          <a:xfrm>
            <a:off x="2272360" y="4625808"/>
            <a:ext cx="226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B843C2-DACA-4C96-A3DB-5CE0C267D931}"/>
              </a:ext>
            </a:extLst>
          </p:cNvPr>
          <p:cNvSpPr txBox="1"/>
          <p:nvPr/>
        </p:nvSpPr>
        <p:spPr>
          <a:xfrm>
            <a:off x="4921387" y="4628816"/>
            <a:ext cx="226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FC39D4-A514-4B76-A731-96564FEB7D78}"/>
              </a:ext>
            </a:extLst>
          </p:cNvPr>
          <p:cNvSpPr txBox="1"/>
          <p:nvPr/>
        </p:nvSpPr>
        <p:spPr>
          <a:xfrm>
            <a:off x="7570417" y="4625808"/>
            <a:ext cx="2269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C248E73-4B54-412E-8E56-273F967BCEFD}"/>
              </a:ext>
            </a:extLst>
          </p:cNvPr>
          <p:cNvSpPr/>
          <p:nvPr/>
        </p:nvSpPr>
        <p:spPr>
          <a:xfrm rot="5400000">
            <a:off x="-2" y="-21993"/>
            <a:ext cx="4085993" cy="4085993"/>
          </a:xfrm>
          <a:prstGeom prst="rtTriangle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7427D67D-7B23-4D12-96E3-C15D4CFDC62A}"/>
              </a:ext>
            </a:extLst>
          </p:cNvPr>
          <p:cNvSpPr/>
          <p:nvPr/>
        </p:nvSpPr>
        <p:spPr>
          <a:xfrm>
            <a:off x="472216" y="4763177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8253F6B8-E9A8-4F70-B723-507E0968D2CF}"/>
              </a:ext>
            </a:extLst>
          </p:cNvPr>
          <p:cNvSpPr/>
          <p:nvPr/>
        </p:nvSpPr>
        <p:spPr>
          <a:xfrm>
            <a:off x="383182" y="4491265"/>
            <a:ext cx="1164669" cy="447869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AC4A5B4E-05FF-4797-823C-69081E29D865}"/>
              </a:ext>
            </a:extLst>
          </p:cNvPr>
          <p:cNvSpPr/>
          <p:nvPr/>
        </p:nvSpPr>
        <p:spPr>
          <a:xfrm>
            <a:off x="2787485" y="1035360"/>
            <a:ext cx="1349401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8CF5C-B749-4800-8A51-686F3C5C219B}"/>
              </a:ext>
            </a:extLst>
          </p:cNvPr>
          <p:cNvSpPr/>
          <p:nvPr/>
        </p:nvSpPr>
        <p:spPr>
          <a:xfrm>
            <a:off x="2062882" y="-21994"/>
            <a:ext cx="6232737" cy="8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Our Services</a:t>
            </a:r>
          </a:p>
        </p:txBody>
      </p:sp>
      <p:pic>
        <p:nvPicPr>
          <p:cNvPr id="22" name="Picture Placeholder 22">
            <a:extLst>
              <a:ext uri="{FF2B5EF4-FFF2-40B4-BE49-F238E27FC236}">
                <a16:creationId xmlns:a16="http://schemas.microsoft.com/office/drawing/2014/main" id="{626FFE88-5D9D-CB92-7EAA-5CF8F774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>
          <a:xfrm>
            <a:off x="2478327" y="2134251"/>
            <a:ext cx="1857375" cy="1857375"/>
          </a:xfrm>
          <a:prstGeom prst="rect">
            <a:avLst/>
          </a:prstGeom>
        </p:spPr>
      </p:pic>
      <p:pic>
        <p:nvPicPr>
          <p:cNvPr id="29" name="Picture Placeholder 24">
            <a:extLst>
              <a:ext uri="{FF2B5EF4-FFF2-40B4-BE49-F238E27FC236}">
                <a16:creationId xmlns:a16="http://schemas.microsoft.com/office/drawing/2014/main" id="{A2369E84-878F-0326-51CB-65DF78E06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>
          <a:xfrm>
            <a:off x="5127355" y="2134251"/>
            <a:ext cx="1857375" cy="1857375"/>
          </a:xfrm>
          <a:prstGeom prst="rect">
            <a:avLst/>
          </a:prstGeom>
        </p:spPr>
      </p:pic>
      <p:pic>
        <p:nvPicPr>
          <p:cNvPr id="33" name="Picture Placeholder 26">
            <a:extLst>
              <a:ext uri="{FF2B5EF4-FFF2-40B4-BE49-F238E27FC236}">
                <a16:creationId xmlns:a16="http://schemas.microsoft.com/office/drawing/2014/main" id="{EF1F50FC-78DE-B50E-0130-FEF225E50A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6383" y="2134251"/>
            <a:ext cx="1857375" cy="18573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7536223-8403-3C2A-E01C-F457D65BEC36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49D274-55E6-889A-90A9-2C8640D22FEE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1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25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decel="53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7" descr="Colorful circles linked with lines representing a network">
            <a:extLst>
              <a:ext uri="{FF2B5EF4-FFF2-40B4-BE49-F238E27FC236}">
                <a16:creationId xmlns:a16="http://schemas.microsoft.com/office/drawing/2014/main" id="{7A517D67-D1BC-F0FF-AC9D-34190347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10" y="-10378"/>
            <a:ext cx="6456305" cy="6456305"/>
          </a:xfrm>
          <a:custGeom>
            <a:avLst/>
            <a:gdLst>
              <a:gd name="connsiteX0" fmla="*/ 0 w 6456305"/>
              <a:gd name="connsiteY0" fmla="*/ 0 h 6456305"/>
              <a:gd name="connsiteX1" fmla="*/ 6456305 w 6456305"/>
              <a:gd name="connsiteY1" fmla="*/ 0 h 6456305"/>
              <a:gd name="connsiteX2" fmla="*/ 0 w 6456305"/>
              <a:gd name="connsiteY2" fmla="*/ 6456305 h 645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6305" h="6456305">
                <a:moveTo>
                  <a:pt x="0" y="0"/>
                </a:moveTo>
                <a:lnTo>
                  <a:pt x="6456305" y="0"/>
                </a:lnTo>
                <a:lnTo>
                  <a:pt x="0" y="6456305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B92EBC58-13BB-42C0-A30E-1A2CAE0BDFD3}"/>
              </a:ext>
            </a:extLst>
          </p:cNvPr>
          <p:cNvSpPr/>
          <p:nvPr/>
        </p:nvSpPr>
        <p:spPr>
          <a:xfrm rot="16200000">
            <a:off x="7173882" y="1868290"/>
            <a:ext cx="5084314" cy="4946819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8F282C-7AAC-4EBB-9D11-5F4C95BE4FAA}"/>
              </a:ext>
            </a:extLst>
          </p:cNvPr>
          <p:cNvSpPr/>
          <p:nvPr/>
        </p:nvSpPr>
        <p:spPr>
          <a:xfrm>
            <a:off x="6351104" y="-76952"/>
            <a:ext cx="5840896" cy="8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Facts About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E11882-E0DC-47DD-89B6-C6585B2A9024}"/>
              </a:ext>
            </a:extLst>
          </p:cNvPr>
          <p:cNvSpPr/>
          <p:nvPr/>
        </p:nvSpPr>
        <p:spPr>
          <a:xfrm>
            <a:off x="0" y="1799547"/>
            <a:ext cx="12192000" cy="25549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9D6B4-1DE9-4EB6-B8CD-34D85DD0972B}"/>
              </a:ext>
            </a:extLst>
          </p:cNvPr>
          <p:cNvSpPr/>
          <p:nvPr/>
        </p:nvSpPr>
        <p:spPr>
          <a:xfrm>
            <a:off x="751992" y="1985918"/>
            <a:ext cx="887911" cy="887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5FA87-FDFB-48BD-9454-4F9FFDD3EB38}"/>
              </a:ext>
            </a:extLst>
          </p:cNvPr>
          <p:cNvSpPr/>
          <p:nvPr/>
        </p:nvSpPr>
        <p:spPr>
          <a:xfrm>
            <a:off x="1833307" y="1985918"/>
            <a:ext cx="2179682" cy="2179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</a:t>
            </a:r>
            <a:r>
              <a:rPr lang="en-US" sz="3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EAB3E-6092-4CAD-8747-1BDC0278763B}"/>
              </a:ext>
            </a:extLst>
          </p:cNvPr>
          <p:cNvSpPr/>
          <p:nvPr/>
        </p:nvSpPr>
        <p:spPr>
          <a:xfrm>
            <a:off x="4292603" y="1985918"/>
            <a:ext cx="887911" cy="887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02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EBAB5C-744E-467C-A7CA-B0595A90467A}"/>
              </a:ext>
            </a:extLst>
          </p:cNvPr>
          <p:cNvSpPr/>
          <p:nvPr/>
        </p:nvSpPr>
        <p:spPr>
          <a:xfrm>
            <a:off x="5373918" y="1985918"/>
            <a:ext cx="2179682" cy="2179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</a:t>
            </a:r>
            <a:r>
              <a:rPr lang="en-US" sz="3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CAE7F9-EE75-41D8-8FC1-6A6BBB886727}"/>
              </a:ext>
            </a:extLst>
          </p:cNvPr>
          <p:cNvSpPr/>
          <p:nvPr/>
        </p:nvSpPr>
        <p:spPr>
          <a:xfrm>
            <a:off x="7833214" y="1985918"/>
            <a:ext cx="887911" cy="8879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02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4F6C9E-6DDC-48DD-B71A-BE6CB53FA512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0EF2A557-F93F-4A6D-BB08-886512DA5CAA}"/>
              </a:ext>
            </a:extLst>
          </p:cNvPr>
          <p:cNvSpPr/>
          <p:nvPr/>
        </p:nvSpPr>
        <p:spPr>
          <a:xfrm rot="5400000">
            <a:off x="-12358" y="5287203"/>
            <a:ext cx="1161143" cy="116114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18E9BDB5-4197-407E-BC59-0B5B9C9F09DF}"/>
              </a:ext>
            </a:extLst>
          </p:cNvPr>
          <p:cNvSpPr/>
          <p:nvPr/>
        </p:nvSpPr>
        <p:spPr>
          <a:xfrm rot="16200000">
            <a:off x="9673314" y="1838372"/>
            <a:ext cx="2554962" cy="2502021"/>
          </a:xfrm>
          <a:custGeom>
            <a:avLst/>
            <a:gdLst>
              <a:gd name="connsiteX0" fmla="*/ 0 w 2544139"/>
              <a:gd name="connsiteY0" fmla="*/ 2672570 h 2672570"/>
              <a:gd name="connsiteX1" fmla="*/ 0 w 2544139"/>
              <a:gd name="connsiteY1" fmla="*/ 0 h 2672570"/>
              <a:gd name="connsiteX2" fmla="*/ 2544139 w 2544139"/>
              <a:gd name="connsiteY2" fmla="*/ 2672570 h 2672570"/>
              <a:gd name="connsiteX3" fmla="*/ 0 w 2544139"/>
              <a:gd name="connsiteY3" fmla="*/ 2672570 h 2672570"/>
              <a:gd name="connsiteX0" fmla="*/ 1 w 2544140"/>
              <a:gd name="connsiteY0" fmla="*/ 2527424 h 2527424"/>
              <a:gd name="connsiteX1" fmla="*/ 0 w 2544140"/>
              <a:gd name="connsiteY1" fmla="*/ 0 h 2527424"/>
              <a:gd name="connsiteX2" fmla="*/ 2544140 w 2544140"/>
              <a:gd name="connsiteY2" fmla="*/ 2527424 h 2527424"/>
              <a:gd name="connsiteX3" fmla="*/ 1 w 2544140"/>
              <a:gd name="connsiteY3" fmla="*/ 2527424 h 2527424"/>
              <a:gd name="connsiteX0" fmla="*/ 1 w 2544140"/>
              <a:gd name="connsiteY0" fmla="*/ 2527424 h 2527424"/>
              <a:gd name="connsiteX1" fmla="*/ 0 w 2544140"/>
              <a:gd name="connsiteY1" fmla="*/ 0 h 2527424"/>
              <a:gd name="connsiteX2" fmla="*/ 2544140 w 2544140"/>
              <a:gd name="connsiteY2" fmla="*/ 2527424 h 2527424"/>
              <a:gd name="connsiteX3" fmla="*/ 1 w 2544140"/>
              <a:gd name="connsiteY3" fmla="*/ 2527424 h 2527424"/>
              <a:gd name="connsiteX0" fmla="*/ 0 w 2544139"/>
              <a:gd name="connsiteY0" fmla="*/ 2502024 h 2502024"/>
              <a:gd name="connsiteX1" fmla="*/ 6349 w 2544139"/>
              <a:gd name="connsiteY1" fmla="*/ 0 h 2502024"/>
              <a:gd name="connsiteX2" fmla="*/ 2544139 w 2544139"/>
              <a:gd name="connsiteY2" fmla="*/ 2502024 h 2502024"/>
              <a:gd name="connsiteX3" fmla="*/ 0 w 2544139"/>
              <a:gd name="connsiteY3" fmla="*/ 2502024 h 2502024"/>
              <a:gd name="connsiteX0" fmla="*/ 0 w 2544139"/>
              <a:gd name="connsiteY0" fmla="*/ 2502021 h 2502021"/>
              <a:gd name="connsiteX1" fmla="*/ 6349 w 2544139"/>
              <a:gd name="connsiteY1" fmla="*/ 0 h 2502021"/>
              <a:gd name="connsiteX2" fmla="*/ 2544139 w 2544139"/>
              <a:gd name="connsiteY2" fmla="*/ 2502021 h 2502021"/>
              <a:gd name="connsiteX3" fmla="*/ 0 w 2544139"/>
              <a:gd name="connsiteY3" fmla="*/ 2502021 h 250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4139" h="2502021">
                <a:moveTo>
                  <a:pt x="0" y="2502021"/>
                </a:moveTo>
                <a:cubicBezTo>
                  <a:pt x="0" y="1659546"/>
                  <a:pt x="6349" y="842475"/>
                  <a:pt x="6349" y="0"/>
                </a:cubicBezTo>
                <a:lnTo>
                  <a:pt x="2544139" y="2502021"/>
                </a:lnTo>
                <a:lnTo>
                  <a:pt x="0" y="25020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E4E005-24AA-4BAF-9924-CB9B7E6EA6B3}"/>
              </a:ext>
            </a:extLst>
          </p:cNvPr>
          <p:cNvSpPr/>
          <p:nvPr/>
        </p:nvSpPr>
        <p:spPr>
          <a:xfrm>
            <a:off x="8914529" y="1985918"/>
            <a:ext cx="2179682" cy="21796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</a:t>
            </a:r>
            <a:r>
              <a:rPr lang="en-US" sz="32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.</a:t>
            </a: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A1AEA8C-E22C-4C2D-9EE3-2B4A43890DF6}"/>
              </a:ext>
            </a:extLst>
          </p:cNvPr>
          <p:cNvSpPr/>
          <p:nvPr/>
        </p:nvSpPr>
        <p:spPr>
          <a:xfrm flipH="1" flipV="1">
            <a:off x="3836262" y="4350863"/>
            <a:ext cx="1131859" cy="447564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EA55028-5DF7-4EA5-AF88-360CB4856057}"/>
              </a:ext>
            </a:extLst>
          </p:cNvPr>
          <p:cNvSpPr/>
          <p:nvPr/>
        </p:nvSpPr>
        <p:spPr>
          <a:xfrm flipH="1" flipV="1">
            <a:off x="1679747" y="4705834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54FE46F-2944-4C71-A8A4-B2BE20279B1D}"/>
              </a:ext>
            </a:extLst>
          </p:cNvPr>
          <p:cNvSpPr/>
          <p:nvPr/>
        </p:nvSpPr>
        <p:spPr>
          <a:xfrm flipH="1" flipV="1">
            <a:off x="9962352" y="1035011"/>
            <a:ext cx="1131859" cy="447564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2328E48A-DAE0-4DCD-A2A5-2F984632D522}"/>
              </a:ext>
            </a:extLst>
          </p:cNvPr>
          <p:cNvSpPr/>
          <p:nvPr/>
        </p:nvSpPr>
        <p:spPr>
          <a:xfrm flipH="1" flipV="1">
            <a:off x="8242693" y="775332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0CF150-8797-2458-83CB-E3C69DCA7DF9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D4E15E-523D-478E-A271-D0D48F65F66F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7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25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25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decel="425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53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5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decel="5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decel="5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1" grpId="0" animBg="1"/>
      <p:bldP spid="23" grpId="0" animBg="1"/>
      <p:bldP spid="10" grpId="0" animBg="1"/>
      <p:bldP spid="24" grpId="0" animBg="1"/>
      <p:bldP spid="25" grpId="0" animBg="1"/>
      <p:bldP spid="26" grpId="0" animBg="1"/>
      <p:bldP spid="2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5" descr="3D Hologram from iPad">
            <a:extLst>
              <a:ext uri="{FF2B5EF4-FFF2-40B4-BE49-F238E27FC236}">
                <a16:creationId xmlns:a16="http://schemas.microsoft.com/office/drawing/2014/main" id="{A2F6ECF9-04A8-04CC-706C-43CB29E4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83" y="-32069"/>
            <a:ext cx="12300655" cy="4283995"/>
          </a:xfrm>
          <a:custGeom>
            <a:avLst/>
            <a:gdLst>
              <a:gd name="connsiteX0" fmla="*/ 0 w 9462729"/>
              <a:gd name="connsiteY0" fmla="*/ 0 h 3326537"/>
              <a:gd name="connsiteX1" fmla="*/ 9462729 w 9462729"/>
              <a:gd name="connsiteY1" fmla="*/ 0 h 3326537"/>
              <a:gd name="connsiteX2" fmla="*/ 9456444 w 9462729"/>
              <a:gd name="connsiteY2" fmla="*/ 3326537 h 3326537"/>
              <a:gd name="connsiteX3" fmla="*/ 6242782 w 9462729"/>
              <a:gd name="connsiteY3" fmla="*/ 3326537 h 332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2729" h="3326537">
                <a:moveTo>
                  <a:pt x="0" y="0"/>
                </a:moveTo>
                <a:lnTo>
                  <a:pt x="9462729" y="0"/>
                </a:lnTo>
                <a:lnTo>
                  <a:pt x="9456444" y="3326537"/>
                </a:lnTo>
                <a:lnTo>
                  <a:pt x="6242782" y="3326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E7E22C7-5F1A-09AC-BE60-EDD023539B2B}"/>
              </a:ext>
            </a:extLst>
          </p:cNvPr>
          <p:cNvSpPr/>
          <p:nvPr/>
        </p:nvSpPr>
        <p:spPr>
          <a:xfrm>
            <a:off x="-15330" y="-32069"/>
            <a:ext cx="6873330" cy="6890069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6DEAFF-B620-4C35-BA8D-BDA6B9F906CE}"/>
              </a:ext>
            </a:extLst>
          </p:cNvPr>
          <p:cNvSpPr/>
          <p:nvPr/>
        </p:nvSpPr>
        <p:spPr>
          <a:xfrm>
            <a:off x="0" y="1799547"/>
            <a:ext cx="12192000" cy="2554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56CEC57-09D3-4D45-91FE-EA86F28E96AC}"/>
              </a:ext>
            </a:extLst>
          </p:cNvPr>
          <p:cNvSpPr/>
          <p:nvPr/>
        </p:nvSpPr>
        <p:spPr>
          <a:xfrm rot="10800000">
            <a:off x="3384505" y="1799546"/>
            <a:ext cx="8820757" cy="2610733"/>
          </a:xfrm>
          <a:custGeom>
            <a:avLst/>
            <a:gdLst>
              <a:gd name="connsiteX0" fmla="*/ 0 w 8807495"/>
              <a:gd name="connsiteY0" fmla="*/ 4680833 h 4680833"/>
              <a:gd name="connsiteX1" fmla="*/ 0 w 8807495"/>
              <a:gd name="connsiteY1" fmla="*/ 0 h 4680833"/>
              <a:gd name="connsiteX2" fmla="*/ 8807495 w 8807495"/>
              <a:gd name="connsiteY2" fmla="*/ 4680833 h 4680833"/>
              <a:gd name="connsiteX3" fmla="*/ 0 w 8807495"/>
              <a:gd name="connsiteY3" fmla="*/ 4680833 h 4680833"/>
              <a:gd name="connsiteX0" fmla="*/ 0 w 8807495"/>
              <a:gd name="connsiteY0" fmla="*/ 2699633 h 2699633"/>
              <a:gd name="connsiteX1" fmla="*/ 12700 w 8807495"/>
              <a:gd name="connsiteY1" fmla="*/ 0 h 2699633"/>
              <a:gd name="connsiteX2" fmla="*/ 8807495 w 8807495"/>
              <a:gd name="connsiteY2" fmla="*/ 2699633 h 2699633"/>
              <a:gd name="connsiteX3" fmla="*/ 0 w 8807495"/>
              <a:gd name="connsiteY3" fmla="*/ 2699633 h 2699633"/>
              <a:gd name="connsiteX0" fmla="*/ 0 w 8807495"/>
              <a:gd name="connsiteY0" fmla="*/ 2699633 h 2699633"/>
              <a:gd name="connsiteX1" fmla="*/ 12700 w 8807495"/>
              <a:gd name="connsiteY1" fmla="*/ 0 h 2699633"/>
              <a:gd name="connsiteX2" fmla="*/ 2539999 w 8807495"/>
              <a:gd name="connsiteY2" fmla="*/ 765379 h 2699633"/>
              <a:gd name="connsiteX3" fmla="*/ 8807495 w 8807495"/>
              <a:gd name="connsiteY3" fmla="*/ 2699633 h 2699633"/>
              <a:gd name="connsiteX4" fmla="*/ 0 w 8807495"/>
              <a:gd name="connsiteY4" fmla="*/ 2699633 h 2699633"/>
              <a:gd name="connsiteX0" fmla="*/ 0 w 8807495"/>
              <a:gd name="connsiteY0" fmla="*/ 2699633 h 2699633"/>
              <a:gd name="connsiteX1" fmla="*/ 12700 w 8807495"/>
              <a:gd name="connsiteY1" fmla="*/ 0 h 2699633"/>
              <a:gd name="connsiteX2" fmla="*/ 3886199 w 8807495"/>
              <a:gd name="connsiteY2" fmla="*/ 143079 h 2699633"/>
              <a:gd name="connsiteX3" fmla="*/ 8807495 w 8807495"/>
              <a:gd name="connsiteY3" fmla="*/ 2699633 h 2699633"/>
              <a:gd name="connsiteX4" fmla="*/ 0 w 8807495"/>
              <a:gd name="connsiteY4" fmla="*/ 2699633 h 2699633"/>
              <a:gd name="connsiteX0" fmla="*/ 1221 w 8808716"/>
              <a:gd name="connsiteY0" fmla="*/ 2636133 h 2636133"/>
              <a:gd name="connsiteX1" fmla="*/ 1221 w 8808716"/>
              <a:gd name="connsiteY1" fmla="*/ 0 h 2636133"/>
              <a:gd name="connsiteX2" fmla="*/ 3887420 w 8808716"/>
              <a:gd name="connsiteY2" fmla="*/ 79579 h 2636133"/>
              <a:gd name="connsiteX3" fmla="*/ 8808716 w 8808716"/>
              <a:gd name="connsiteY3" fmla="*/ 2636133 h 2636133"/>
              <a:gd name="connsiteX4" fmla="*/ 1221 w 8808716"/>
              <a:gd name="connsiteY4" fmla="*/ 2636133 h 2636133"/>
              <a:gd name="connsiteX0" fmla="*/ 13262 w 8820757"/>
              <a:gd name="connsiteY0" fmla="*/ 2610733 h 2610733"/>
              <a:gd name="connsiteX1" fmla="*/ 562 w 8820757"/>
              <a:gd name="connsiteY1" fmla="*/ 0 h 2610733"/>
              <a:gd name="connsiteX2" fmla="*/ 3899461 w 8820757"/>
              <a:gd name="connsiteY2" fmla="*/ 54179 h 2610733"/>
              <a:gd name="connsiteX3" fmla="*/ 8820757 w 8820757"/>
              <a:gd name="connsiteY3" fmla="*/ 2610733 h 2610733"/>
              <a:gd name="connsiteX4" fmla="*/ 13262 w 8820757"/>
              <a:gd name="connsiteY4" fmla="*/ 2610733 h 2610733"/>
              <a:gd name="connsiteX0" fmla="*/ 13262 w 8820757"/>
              <a:gd name="connsiteY0" fmla="*/ 2610733 h 2610733"/>
              <a:gd name="connsiteX1" fmla="*/ 562 w 8820757"/>
              <a:gd name="connsiteY1" fmla="*/ 0 h 2610733"/>
              <a:gd name="connsiteX2" fmla="*/ 3970899 w 8820757"/>
              <a:gd name="connsiteY2" fmla="*/ 54179 h 2610733"/>
              <a:gd name="connsiteX3" fmla="*/ 8820757 w 8820757"/>
              <a:gd name="connsiteY3" fmla="*/ 2610733 h 2610733"/>
              <a:gd name="connsiteX4" fmla="*/ 13262 w 8820757"/>
              <a:gd name="connsiteY4" fmla="*/ 2610733 h 261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0757" h="2610733">
                <a:moveTo>
                  <a:pt x="13262" y="2610733"/>
                </a:moveTo>
                <a:cubicBezTo>
                  <a:pt x="17495" y="1710855"/>
                  <a:pt x="-3671" y="899878"/>
                  <a:pt x="562" y="0"/>
                </a:cubicBezTo>
                <a:lnTo>
                  <a:pt x="3970899" y="54179"/>
                </a:lnTo>
                <a:lnTo>
                  <a:pt x="8820757" y="2610733"/>
                </a:lnTo>
                <a:lnTo>
                  <a:pt x="13262" y="261073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ED01E3-6161-435D-ABB7-B5ABE5825E18}"/>
              </a:ext>
            </a:extLst>
          </p:cNvPr>
          <p:cNvSpPr/>
          <p:nvPr/>
        </p:nvSpPr>
        <p:spPr>
          <a:xfrm>
            <a:off x="751992" y="115082"/>
            <a:ext cx="10608099" cy="8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Financials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519F9E-B598-426C-8693-4FA678E936A0}"/>
              </a:ext>
            </a:extLst>
          </p:cNvPr>
          <p:cNvSpPr/>
          <p:nvPr/>
        </p:nvSpPr>
        <p:spPr>
          <a:xfrm>
            <a:off x="4230090" y="2442029"/>
            <a:ext cx="1270000" cy="12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2K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16DD0-E5A4-4E92-84DA-C483D9D8FF6A}"/>
              </a:ext>
            </a:extLst>
          </p:cNvPr>
          <p:cNvSpPr/>
          <p:nvPr/>
        </p:nvSpPr>
        <p:spPr>
          <a:xfrm>
            <a:off x="6640694" y="2425608"/>
            <a:ext cx="1270000" cy="12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5K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2900BB-588A-4DF7-9311-03A763A671B9}"/>
              </a:ext>
            </a:extLst>
          </p:cNvPr>
          <p:cNvSpPr/>
          <p:nvPr/>
        </p:nvSpPr>
        <p:spPr>
          <a:xfrm>
            <a:off x="9051298" y="2425607"/>
            <a:ext cx="1270000" cy="12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10K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6E1A11-63DB-4E1A-A55F-1408655FD824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F5A5529-1B6F-4CC6-ACFD-F5BC3005EA13}"/>
              </a:ext>
            </a:extLst>
          </p:cNvPr>
          <p:cNvSpPr/>
          <p:nvPr/>
        </p:nvSpPr>
        <p:spPr>
          <a:xfrm flipH="1" flipV="1">
            <a:off x="10760107" y="2793514"/>
            <a:ext cx="1219810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16A4C5FB-5576-4B93-8E56-591E1AB94E01}"/>
              </a:ext>
            </a:extLst>
          </p:cNvPr>
          <p:cNvSpPr/>
          <p:nvPr/>
        </p:nvSpPr>
        <p:spPr>
          <a:xfrm flipH="1" flipV="1">
            <a:off x="50472" y="4735255"/>
            <a:ext cx="1467436" cy="822483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BD4972D1-7FB4-4103-9D85-2995355C794A}"/>
              </a:ext>
            </a:extLst>
          </p:cNvPr>
          <p:cNvSpPr/>
          <p:nvPr/>
        </p:nvSpPr>
        <p:spPr>
          <a:xfrm flipH="1" flipV="1">
            <a:off x="285309" y="5701199"/>
            <a:ext cx="1027860" cy="447869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7E6AFFC-D755-4607-B972-FA82FCC9A655}"/>
              </a:ext>
            </a:extLst>
          </p:cNvPr>
          <p:cNvSpPr/>
          <p:nvPr/>
        </p:nvSpPr>
        <p:spPr>
          <a:xfrm rot="5400000">
            <a:off x="-19448" y="1803370"/>
            <a:ext cx="2567321" cy="2559082"/>
          </a:xfrm>
          <a:custGeom>
            <a:avLst/>
            <a:gdLst>
              <a:gd name="connsiteX0" fmla="*/ 0 w 2554964"/>
              <a:gd name="connsiteY0" fmla="*/ 2554964 h 2554964"/>
              <a:gd name="connsiteX1" fmla="*/ 0 w 2554964"/>
              <a:gd name="connsiteY1" fmla="*/ 0 h 2554964"/>
              <a:gd name="connsiteX2" fmla="*/ 2554964 w 2554964"/>
              <a:gd name="connsiteY2" fmla="*/ 2554964 h 2554964"/>
              <a:gd name="connsiteX3" fmla="*/ 0 w 2554964"/>
              <a:gd name="connsiteY3" fmla="*/ 2554964 h 2554964"/>
              <a:gd name="connsiteX0" fmla="*/ 0 w 2567321"/>
              <a:gd name="connsiteY0" fmla="*/ 2554964 h 2559082"/>
              <a:gd name="connsiteX1" fmla="*/ 0 w 2567321"/>
              <a:gd name="connsiteY1" fmla="*/ 0 h 2559082"/>
              <a:gd name="connsiteX2" fmla="*/ 2567321 w 2567321"/>
              <a:gd name="connsiteY2" fmla="*/ 2559082 h 2559082"/>
              <a:gd name="connsiteX3" fmla="*/ 0 w 2567321"/>
              <a:gd name="connsiteY3" fmla="*/ 2554964 h 255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321" h="2559082">
                <a:moveTo>
                  <a:pt x="0" y="2554964"/>
                </a:moveTo>
                <a:lnTo>
                  <a:pt x="0" y="0"/>
                </a:lnTo>
                <a:lnTo>
                  <a:pt x="2567321" y="2559082"/>
                </a:lnTo>
                <a:lnTo>
                  <a:pt x="0" y="25549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F0ED4D-770A-4B09-9958-99AEDA671428}"/>
              </a:ext>
            </a:extLst>
          </p:cNvPr>
          <p:cNvSpPr txBox="1"/>
          <p:nvPr/>
        </p:nvSpPr>
        <p:spPr>
          <a:xfrm>
            <a:off x="1590243" y="4461566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FCAA2-7D80-4647-BB77-450BD6F82EC3}"/>
              </a:ext>
            </a:extLst>
          </p:cNvPr>
          <p:cNvSpPr txBox="1"/>
          <p:nvPr/>
        </p:nvSpPr>
        <p:spPr>
          <a:xfrm>
            <a:off x="3949053" y="4453991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E20B67-08F4-4B2E-B793-97BF5ED34F5A}"/>
              </a:ext>
            </a:extLst>
          </p:cNvPr>
          <p:cNvSpPr txBox="1"/>
          <p:nvPr/>
        </p:nvSpPr>
        <p:spPr>
          <a:xfrm>
            <a:off x="8890903" y="4461566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FD4EBF-E9FA-4817-BAA3-3231DD567CD2}"/>
              </a:ext>
            </a:extLst>
          </p:cNvPr>
          <p:cNvSpPr txBox="1"/>
          <p:nvPr/>
        </p:nvSpPr>
        <p:spPr>
          <a:xfrm>
            <a:off x="6517365" y="4453991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892DFF-4D62-4F41-B232-2CE010768371}"/>
              </a:ext>
            </a:extLst>
          </p:cNvPr>
          <p:cNvSpPr/>
          <p:nvPr/>
        </p:nvSpPr>
        <p:spPr>
          <a:xfrm>
            <a:off x="1819486" y="2442029"/>
            <a:ext cx="1270000" cy="12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Regular" charset="0"/>
              </a:rPr>
              <a:t>1K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771B98-247C-1C97-D79D-17193E88F442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1B7B3-F7AC-14AF-DDE2-FA7405F99A3A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9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3" grpId="0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1" grpId="0" animBg="1"/>
      <p:bldP spid="22" grpId="0"/>
      <p:bldP spid="23" grpId="0"/>
      <p:bldP spid="24" grpId="0"/>
      <p:bldP spid="25" grpId="0"/>
      <p:bldP spid="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A05BB5-EA76-4741-98AE-849C069817A3}"/>
              </a:ext>
            </a:extLst>
          </p:cNvPr>
          <p:cNvSpPr/>
          <p:nvPr/>
        </p:nvSpPr>
        <p:spPr>
          <a:xfrm>
            <a:off x="3949053" y="115082"/>
            <a:ext cx="7411038" cy="8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History Layout</a:t>
            </a:r>
          </a:p>
        </p:txBody>
      </p:sp>
      <p:pic>
        <p:nvPicPr>
          <p:cNvPr id="41" name="Picture Placeholder 38" descr="CPU with binary numbers and blueprint">
            <a:extLst>
              <a:ext uri="{FF2B5EF4-FFF2-40B4-BE49-F238E27FC236}">
                <a16:creationId xmlns:a16="http://schemas.microsoft.com/office/drawing/2014/main" id="{4E3EA2AC-86C6-65B8-8786-02EC200C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00" y="-3769"/>
            <a:ext cx="3845116" cy="1803737"/>
          </a:xfrm>
          <a:custGeom>
            <a:avLst/>
            <a:gdLst>
              <a:gd name="connsiteX0" fmla="*/ 0 w 3845116"/>
              <a:gd name="connsiteY0" fmla="*/ 0 h 1803737"/>
              <a:gd name="connsiteX1" fmla="*/ 3845116 w 3845116"/>
              <a:gd name="connsiteY1" fmla="*/ 0 h 1803737"/>
              <a:gd name="connsiteX2" fmla="*/ 2537034 w 3845116"/>
              <a:gd name="connsiteY2" fmla="*/ 1803737 h 1803737"/>
              <a:gd name="connsiteX3" fmla="*/ 0 w 3845116"/>
              <a:gd name="connsiteY3" fmla="*/ 1803737 h 180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5116" h="1803737">
                <a:moveTo>
                  <a:pt x="0" y="0"/>
                </a:moveTo>
                <a:lnTo>
                  <a:pt x="3845116" y="0"/>
                </a:lnTo>
                <a:lnTo>
                  <a:pt x="2537034" y="1803737"/>
                </a:lnTo>
                <a:lnTo>
                  <a:pt x="0" y="180373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40AC8F0-773B-4B36-8ACB-F31400D18240}"/>
              </a:ext>
            </a:extLst>
          </p:cNvPr>
          <p:cNvSpPr/>
          <p:nvPr/>
        </p:nvSpPr>
        <p:spPr>
          <a:xfrm flipV="1">
            <a:off x="-61784" y="4354507"/>
            <a:ext cx="751991" cy="1017591"/>
          </a:xfrm>
          <a:prstGeom prst="rtTriangle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0A0CF5-366A-4ECD-91F9-0B6D6407F725}"/>
              </a:ext>
            </a:extLst>
          </p:cNvPr>
          <p:cNvSpPr/>
          <p:nvPr/>
        </p:nvSpPr>
        <p:spPr>
          <a:xfrm>
            <a:off x="0" y="1799547"/>
            <a:ext cx="12192000" cy="25549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4E6D9-3CF6-4C42-9972-5F2FCD615694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C61A9E-D459-402E-BC8D-E648D2381444}"/>
              </a:ext>
            </a:extLst>
          </p:cNvPr>
          <p:cNvSpPr/>
          <p:nvPr/>
        </p:nvSpPr>
        <p:spPr>
          <a:xfrm>
            <a:off x="4091510" y="2003879"/>
            <a:ext cx="1507631" cy="14251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accent2">
                    <a:lumMod val="50000"/>
                  </a:schemeClr>
                </a:solidFill>
              </a:rPr>
              <a:t>2035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DA2202-4951-4059-9E76-A1CEDA3D9692}"/>
              </a:ext>
            </a:extLst>
          </p:cNvPr>
          <p:cNvSpPr/>
          <p:nvPr/>
        </p:nvSpPr>
        <p:spPr>
          <a:xfrm>
            <a:off x="6502114" y="2675185"/>
            <a:ext cx="1507631" cy="14251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accent2">
                    <a:lumMod val="50000"/>
                  </a:schemeClr>
                </a:solidFill>
              </a:rPr>
              <a:t>2045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5C8975-5732-476B-896A-2E9BB4FA270B}"/>
              </a:ext>
            </a:extLst>
          </p:cNvPr>
          <p:cNvSpPr/>
          <p:nvPr/>
        </p:nvSpPr>
        <p:spPr>
          <a:xfrm>
            <a:off x="8912718" y="2003879"/>
            <a:ext cx="1507631" cy="14251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accent2">
                    <a:lumMod val="50000"/>
                  </a:schemeClr>
                </a:solidFill>
              </a:rPr>
              <a:t>2055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E660C-6B38-4E96-BC25-2F00C690F687}"/>
              </a:ext>
            </a:extLst>
          </p:cNvPr>
          <p:cNvSpPr txBox="1"/>
          <p:nvPr/>
        </p:nvSpPr>
        <p:spPr>
          <a:xfrm>
            <a:off x="1525026" y="4461566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7FA09-129D-4425-9061-6D98B7E9D2FF}"/>
              </a:ext>
            </a:extLst>
          </p:cNvPr>
          <p:cNvSpPr txBox="1"/>
          <p:nvPr/>
        </p:nvSpPr>
        <p:spPr>
          <a:xfrm>
            <a:off x="3949053" y="4461566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298123-CE96-4264-8226-794015270416}"/>
              </a:ext>
            </a:extLst>
          </p:cNvPr>
          <p:cNvSpPr txBox="1"/>
          <p:nvPr/>
        </p:nvSpPr>
        <p:spPr>
          <a:xfrm>
            <a:off x="6423560" y="4469141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A5B48C-E089-4211-82E4-D1C4076ED3D6}"/>
              </a:ext>
            </a:extLst>
          </p:cNvPr>
          <p:cNvSpPr txBox="1"/>
          <p:nvPr/>
        </p:nvSpPr>
        <p:spPr>
          <a:xfrm>
            <a:off x="8898067" y="4461566"/>
            <a:ext cx="1819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8FFBEC2-73B3-4441-9CF3-359F23029F70}"/>
              </a:ext>
            </a:extLst>
          </p:cNvPr>
          <p:cNvSpPr/>
          <p:nvPr/>
        </p:nvSpPr>
        <p:spPr>
          <a:xfrm>
            <a:off x="-1" y="1799547"/>
            <a:ext cx="2522696" cy="2554964"/>
          </a:xfrm>
          <a:custGeom>
            <a:avLst/>
            <a:gdLst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4012165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2360646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  <a:gd name="connsiteX0" fmla="*/ 0 w 4012165"/>
              <a:gd name="connsiteY0" fmla="*/ 0 h 1390261"/>
              <a:gd name="connsiteX1" fmla="*/ 4012165 w 4012165"/>
              <a:gd name="connsiteY1" fmla="*/ 0 h 1390261"/>
              <a:gd name="connsiteX2" fmla="*/ 1065239 w 4012165"/>
              <a:gd name="connsiteY2" fmla="*/ 1390261 h 1390261"/>
              <a:gd name="connsiteX3" fmla="*/ 0 w 4012165"/>
              <a:gd name="connsiteY3" fmla="*/ 1390261 h 1390261"/>
              <a:gd name="connsiteX4" fmla="*/ 0 w 4012165"/>
              <a:gd name="connsiteY4" fmla="*/ 0 h 13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2165" h="1390261">
                <a:moveTo>
                  <a:pt x="0" y="0"/>
                </a:moveTo>
                <a:lnTo>
                  <a:pt x="4012165" y="0"/>
                </a:lnTo>
                <a:lnTo>
                  <a:pt x="1065239" y="1390261"/>
                </a:lnTo>
                <a:lnTo>
                  <a:pt x="0" y="13902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127DB6-C30A-45A5-A872-05F1F3D9793C}"/>
              </a:ext>
            </a:extLst>
          </p:cNvPr>
          <p:cNvSpPr/>
          <p:nvPr/>
        </p:nvSpPr>
        <p:spPr>
          <a:xfrm>
            <a:off x="1680906" y="2675185"/>
            <a:ext cx="1507631" cy="14251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accent2">
                    <a:lumMod val="50000"/>
                  </a:schemeClr>
                </a:solidFill>
              </a:rPr>
              <a:t>2025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15D5BFB-3B15-4322-E84D-BE09532BF8E9}"/>
              </a:ext>
            </a:extLst>
          </p:cNvPr>
          <p:cNvSpPr/>
          <p:nvPr/>
        </p:nvSpPr>
        <p:spPr>
          <a:xfrm rot="21047673" flipH="1" flipV="1">
            <a:off x="9897205" y="239796"/>
            <a:ext cx="1866445" cy="1268480"/>
          </a:xfrm>
          <a:custGeom>
            <a:avLst/>
            <a:gdLst>
              <a:gd name="connsiteX0" fmla="*/ 0 w 1866445"/>
              <a:gd name="connsiteY0" fmla="*/ 1178828 h 1268480"/>
              <a:gd name="connsiteX1" fmla="*/ 1313250 w 1866445"/>
              <a:gd name="connsiteY1" fmla="*/ 0 h 1268480"/>
              <a:gd name="connsiteX2" fmla="*/ 1866445 w 1866445"/>
              <a:gd name="connsiteY2" fmla="*/ 89652 h 1268480"/>
              <a:gd name="connsiteX3" fmla="*/ 553196 w 1866445"/>
              <a:gd name="connsiteY3" fmla="*/ 1268480 h 12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445" h="1268480">
                <a:moveTo>
                  <a:pt x="0" y="1178828"/>
                </a:moveTo>
                <a:lnTo>
                  <a:pt x="1313250" y="0"/>
                </a:lnTo>
                <a:lnTo>
                  <a:pt x="1866445" y="89652"/>
                </a:lnTo>
                <a:lnTo>
                  <a:pt x="553196" y="12684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FBC50D9-D9DE-C43E-A61E-A12759F6D072}"/>
              </a:ext>
            </a:extLst>
          </p:cNvPr>
          <p:cNvSpPr/>
          <p:nvPr/>
        </p:nvSpPr>
        <p:spPr>
          <a:xfrm rot="21047673" flipH="1" flipV="1">
            <a:off x="10706060" y="1095955"/>
            <a:ext cx="1327902" cy="902473"/>
          </a:xfrm>
          <a:custGeom>
            <a:avLst/>
            <a:gdLst>
              <a:gd name="connsiteX0" fmla="*/ 0 w 1866445"/>
              <a:gd name="connsiteY0" fmla="*/ 1178828 h 1268480"/>
              <a:gd name="connsiteX1" fmla="*/ 1313250 w 1866445"/>
              <a:gd name="connsiteY1" fmla="*/ 0 h 1268480"/>
              <a:gd name="connsiteX2" fmla="*/ 1866445 w 1866445"/>
              <a:gd name="connsiteY2" fmla="*/ 89652 h 1268480"/>
              <a:gd name="connsiteX3" fmla="*/ 553196 w 1866445"/>
              <a:gd name="connsiteY3" fmla="*/ 1268480 h 126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445" h="1268480">
                <a:moveTo>
                  <a:pt x="0" y="1178828"/>
                </a:moveTo>
                <a:lnTo>
                  <a:pt x="1313250" y="0"/>
                </a:lnTo>
                <a:lnTo>
                  <a:pt x="1866445" y="89652"/>
                </a:lnTo>
                <a:lnTo>
                  <a:pt x="553196" y="126848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8A993B-E15F-6027-3E6E-62BEA749E33F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D41805-AE54-8300-D289-BA6EFDBCB29C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7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25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7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53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5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7" grpId="0"/>
      <p:bldP spid="20" grpId="0" animBg="1"/>
      <p:bldP spid="6" grpId="0" animBg="1"/>
      <p:bldP spid="28" grpId="0" animBg="1"/>
      <p:bldP spid="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430081-9B37-4793-9126-A4C501106421}"/>
              </a:ext>
            </a:extLst>
          </p:cNvPr>
          <p:cNvSpPr/>
          <p:nvPr/>
        </p:nvSpPr>
        <p:spPr>
          <a:xfrm>
            <a:off x="0" y="1066799"/>
            <a:ext cx="12192000" cy="48196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4804E4AC-52BE-47C8-AF68-AAAC3FA8DF77}"/>
              </a:ext>
            </a:extLst>
          </p:cNvPr>
          <p:cNvSpPr/>
          <p:nvPr/>
        </p:nvSpPr>
        <p:spPr>
          <a:xfrm rot="10800000" flipH="1">
            <a:off x="2548" y="-20320"/>
            <a:ext cx="7511435" cy="6878319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E7E266-35A1-4F27-8466-B23FDB244EBE}"/>
              </a:ext>
            </a:extLst>
          </p:cNvPr>
          <p:cNvSpPr/>
          <p:nvPr/>
        </p:nvSpPr>
        <p:spPr>
          <a:xfrm rot="10800000" flipH="1">
            <a:off x="-5443" y="1066576"/>
            <a:ext cx="6366486" cy="4819649"/>
          </a:xfrm>
          <a:custGeom>
            <a:avLst/>
            <a:gdLst>
              <a:gd name="connsiteX0" fmla="*/ 0 w 10363200"/>
              <a:gd name="connsiteY0" fmla="*/ 4914899 h 4914899"/>
              <a:gd name="connsiteX1" fmla="*/ 0 w 10363200"/>
              <a:gd name="connsiteY1" fmla="*/ 0 h 4914899"/>
              <a:gd name="connsiteX2" fmla="*/ 10363200 w 10363200"/>
              <a:gd name="connsiteY2" fmla="*/ 4914899 h 4914899"/>
              <a:gd name="connsiteX3" fmla="*/ 0 w 10363200"/>
              <a:gd name="connsiteY3" fmla="*/ 4914899 h 4914899"/>
              <a:gd name="connsiteX0" fmla="*/ 0 w 10363200"/>
              <a:gd name="connsiteY0" fmla="*/ 4819649 h 4819649"/>
              <a:gd name="connsiteX1" fmla="*/ 1943100 w 10363200"/>
              <a:gd name="connsiteY1" fmla="*/ 0 h 4819649"/>
              <a:gd name="connsiteX2" fmla="*/ 10363200 w 10363200"/>
              <a:gd name="connsiteY2" fmla="*/ 4819649 h 4819649"/>
              <a:gd name="connsiteX3" fmla="*/ 0 w 10363200"/>
              <a:gd name="connsiteY3" fmla="*/ 4819649 h 4819649"/>
              <a:gd name="connsiteX0" fmla="*/ 0 w 10363200"/>
              <a:gd name="connsiteY0" fmla="*/ 4819649 h 4819649"/>
              <a:gd name="connsiteX1" fmla="*/ 857250 w 10363200"/>
              <a:gd name="connsiteY1" fmla="*/ 2713988 h 4819649"/>
              <a:gd name="connsiteX2" fmla="*/ 1943100 w 10363200"/>
              <a:gd name="connsiteY2" fmla="*/ 0 h 4819649"/>
              <a:gd name="connsiteX3" fmla="*/ 10363200 w 10363200"/>
              <a:gd name="connsiteY3" fmla="*/ 4819649 h 4819649"/>
              <a:gd name="connsiteX4" fmla="*/ 0 w 10363200"/>
              <a:gd name="connsiteY4" fmla="*/ 4819649 h 4819649"/>
              <a:gd name="connsiteX0" fmla="*/ 0 w 10363200"/>
              <a:gd name="connsiteY0" fmla="*/ 4819649 h 4819649"/>
              <a:gd name="connsiteX1" fmla="*/ 38100 w 10363200"/>
              <a:gd name="connsiteY1" fmla="*/ 8888 h 4819649"/>
              <a:gd name="connsiteX2" fmla="*/ 1943100 w 10363200"/>
              <a:gd name="connsiteY2" fmla="*/ 0 h 4819649"/>
              <a:gd name="connsiteX3" fmla="*/ 10363200 w 10363200"/>
              <a:gd name="connsiteY3" fmla="*/ 4819649 h 4819649"/>
              <a:gd name="connsiteX4" fmla="*/ 0 w 10363200"/>
              <a:gd name="connsiteY4" fmla="*/ 4819649 h 4819649"/>
              <a:gd name="connsiteX0" fmla="*/ 5443 w 10368643"/>
              <a:gd name="connsiteY0" fmla="*/ 4819649 h 4819649"/>
              <a:gd name="connsiteX1" fmla="*/ 0 w 10368643"/>
              <a:gd name="connsiteY1" fmla="*/ 8888 h 4819649"/>
              <a:gd name="connsiteX2" fmla="*/ 1948543 w 10368643"/>
              <a:gd name="connsiteY2" fmla="*/ 0 h 4819649"/>
              <a:gd name="connsiteX3" fmla="*/ 10368643 w 10368643"/>
              <a:gd name="connsiteY3" fmla="*/ 4819649 h 4819649"/>
              <a:gd name="connsiteX4" fmla="*/ 5443 w 10368643"/>
              <a:gd name="connsiteY4" fmla="*/ 4819649 h 4819649"/>
              <a:gd name="connsiteX0" fmla="*/ 5443 w 10368643"/>
              <a:gd name="connsiteY0" fmla="*/ 4819649 h 4819649"/>
              <a:gd name="connsiteX1" fmla="*/ 0 w 10368643"/>
              <a:gd name="connsiteY1" fmla="*/ 8888 h 4819649"/>
              <a:gd name="connsiteX2" fmla="*/ 1730828 w 10368643"/>
              <a:gd name="connsiteY2" fmla="*/ 0 h 4819649"/>
              <a:gd name="connsiteX3" fmla="*/ 10368643 w 10368643"/>
              <a:gd name="connsiteY3" fmla="*/ 4819649 h 4819649"/>
              <a:gd name="connsiteX4" fmla="*/ 5443 w 10368643"/>
              <a:gd name="connsiteY4" fmla="*/ 4819649 h 4819649"/>
              <a:gd name="connsiteX0" fmla="*/ 5443 w 10273393"/>
              <a:gd name="connsiteY0" fmla="*/ 4819649 h 4819649"/>
              <a:gd name="connsiteX1" fmla="*/ 0 w 10273393"/>
              <a:gd name="connsiteY1" fmla="*/ 8888 h 4819649"/>
              <a:gd name="connsiteX2" fmla="*/ 1730828 w 10273393"/>
              <a:gd name="connsiteY2" fmla="*/ 0 h 4819649"/>
              <a:gd name="connsiteX3" fmla="*/ 10273393 w 10273393"/>
              <a:gd name="connsiteY3" fmla="*/ 4819649 h 4819649"/>
              <a:gd name="connsiteX4" fmla="*/ 5443 w 10273393"/>
              <a:gd name="connsiteY4" fmla="*/ 4819649 h 481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3393" h="4819649">
                <a:moveTo>
                  <a:pt x="5443" y="4819649"/>
                </a:moveTo>
                <a:cubicBezTo>
                  <a:pt x="3629" y="3216062"/>
                  <a:pt x="1814" y="1612475"/>
                  <a:pt x="0" y="8888"/>
                </a:cubicBezTo>
                <a:lnTo>
                  <a:pt x="1730828" y="0"/>
                </a:lnTo>
                <a:lnTo>
                  <a:pt x="10273393" y="4819649"/>
                </a:lnTo>
                <a:lnTo>
                  <a:pt x="5443" y="4819649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D6CB73-9AE7-4914-A682-98D19EF26BEA}"/>
              </a:ext>
            </a:extLst>
          </p:cNvPr>
          <p:cNvSpPr/>
          <p:nvPr/>
        </p:nvSpPr>
        <p:spPr>
          <a:xfrm>
            <a:off x="3137671" y="1458635"/>
            <a:ext cx="4376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5400" b="1" dirty="0">
              <a:solidFill>
                <a:schemeClr val="bg1"/>
              </a:solidFill>
              <a:latin typeface="Calibri "/>
              <a:ea typeface="Calibri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98151-A4B7-40B8-B75D-D2A77800CEF6}"/>
              </a:ext>
            </a:extLst>
          </p:cNvPr>
          <p:cNvSpPr txBox="1"/>
          <p:nvPr/>
        </p:nvSpPr>
        <p:spPr>
          <a:xfrm>
            <a:off x="3137671" y="2373119"/>
            <a:ext cx="5782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“Lorem ipsum dolor </a:t>
            </a:r>
            <a:r>
              <a:rPr lang="en-US" sz="28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sit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 amet, facilisi repudiandae vis cu, cum 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Bold" charset="0"/>
                <a:cs typeface="Calibri Bold" charset="0"/>
              </a:rPr>
              <a:t>ei alterum argumentum 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necessitatibus. In </a:t>
            </a:r>
            <a:r>
              <a:rPr lang="en-US" sz="3600" dirty="0" err="1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dicat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alienum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 ius. </a:t>
            </a:r>
            <a:r>
              <a:rPr lang="en-US" sz="3600" dirty="0" err="1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Enim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ridens</a:t>
            </a:r>
            <a:r>
              <a:rPr lang="en-US" sz="3600" dirty="0">
                <a:solidFill>
                  <a:schemeClr val="bg1"/>
                </a:solidFill>
                <a:latin typeface="Calibri "/>
                <a:ea typeface="Calibri Light" charset="0"/>
                <a:cs typeface="Calibri Light" charset="0"/>
              </a:rPr>
              <a:t>.”</a:t>
            </a:r>
            <a:endParaRPr lang="en-US" sz="4400" dirty="0">
              <a:solidFill>
                <a:schemeClr val="bg1"/>
              </a:solidFill>
              <a:latin typeface="Calibri "/>
              <a:ea typeface="Calibri Light" charset="0"/>
              <a:cs typeface="Calibri Light" charset="0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9A5E398-0FA9-4D9E-A3F8-C20A342E4AA1}"/>
              </a:ext>
            </a:extLst>
          </p:cNvPr>
          <p:cNvSpPr/>
          <p:nvPr/>
        </p:nvSpPr>
        <p:spPr>
          <a:xfrm rot="16200000">
            <a:off x="8702026" y="3327638"/>
            <a:ext cx="3315376" cy="3739925"/>
          </a:xfrm>
          <a:custGeom>
            <a:avLst/>
            <a:gdLst>
              <a:gd name="connsiteX0" fmla="*/ 0 w 2862324"/>
              <a:gd name="connsiteY0" fmla="*/ 4946819 h 4946819"/>
              <a:gd name="connsiteX1" fmla="*/ 0 w 2862324"/>
              <a:gd name="connsiteY1" fmla="*/ 0 h 4946819"/>
              <a:gd name="connsiteX2" fmla="*/ 2862324 w 2862324"/>
              <a:gd name="connsiteY2" fmla="*/ 4946819 h 4946819"/>
              <a:gd name="connsiteX3" fmla="*/ 0 w 2862324"/>
              <a:gd name="connsiteY3" fmla="*/ 4946819 h 4946819"/>
              <a:gd name="connsiteX0" fmla="*/ 0 w 4402890"/>
              <a:gd name="connsiteY0" fmla="*/ 4946819 h 4966700"/>
              <a:gd name="connsiteX1" fmla="*/ 0 w 4402890"/>
              <a:gd name="connsiteY1" fmla="*/ 0 h 4966700"/>
              <a:gd name="connsiteX2" fmla="*/ 4402890 w 4402890"/>
              <a:gd name="connsiteY2" fmla="*/ 4966700 h 4966700"/>
              <a:gd name="connsiteX3" fmla="*/ 0 w 4402890"/>
              <a:gd name="connsiteY3" fmla="*/ 4946819 h 49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2890" h="4966700">
                <a:moveTo>
                  <a:pt x="0" y="4946819"/>
                </a:moveTo>
                <a:lnTo>
                  <a:pt x="0" y="0"/>
                </a:lnTo>
                <a:lnTo>
                  <a:pt x="4402890" y="4966700"/>
                </a:lnTo>
                <a:lnTo>
                  <a:pt x="0" y="49468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C78EF-0EFF-4C40-9102-5FC9B4F3CAEA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6553ED5C-EAEB-E6EE-6E90-FD56CB0AF803}"/>
              </a:ext>
            </a:extLst>
          </p:cNvPr>
          <p:cNvSpPr/>
          <p:nvPr/>
        </p:nvSpPr>
        <p:spPr>
          <a:xfrm flipH="1" flipV="1">
            <a:off x="2043008" y="848919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40CC31F3-DF42-0F67-2A9B-ABA82020E355}"/>
              </a:ext>
            </a:extLst>
          </p:cNvPr>
          <p:cNvSpPr/>
          <p:nvPr/>
        </p:nvSpPr>
        <p:spPr>
          <a:xfrm flipH="1" flipV="1">
            <a:off x="8336595" y="4345923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25BFFB86-528B-3180-C884-8DC3F469097E}"/>
              </a:ext>
            </a:extLst>
          </p:cNvPr>
          <p:cNvSpPr/>
          <p:nvPr/>
        </p:nvSpPr>
        <p:spPr>
          <a:xfrm flipH="1" flipV="1">
            <a:off x="1513719" y="526752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657D15A-98B8-2670-E4F8-BA5A79677BF0}"/>
              </a:ext>
            </a:extLst>
          </p:cNvPr>
          <p:cNvSpPr/>
          <p:nvPr/>
        </p:nvSpPr>
        <p:spPr>
          <a:xfrm flipH="1" flipV="1">
            <a:off x="8897212" y="4698341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F5A55F-DC8D-18BB-63AD-1976D3BF30C5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7945D-AB49-6184-2743-8D64B8B66211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425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25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425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25E-6 -1.11111E-6 L -0.16615 -0.00069 " pathEditMode="relative" rAng="0" ptsTypes="AA">
                                      <p:cBhvr>
                                        <p:cTn id="36" dur="11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2" grpId="1"/>
      <p:bldP spid="3" grpId="0"/>
      <p:bldP spid="7" grpId="0" animBg="1"/>
      <p:bldP spid="15" grpId="0" animBg="1"/>
      <p:bldP spid="17" grpId="0" animBg="1"/>
      <p:bldP spid="19" grpId="0" animBg="1"/>
      <p:bldP spid="2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A022590-95A6-0913-FC3C-AB1A99BF3332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C7BF568-F925-4A91-A18D-DAA9DC8421E7}"/>
              </a:ext>
            </a:extLst>
          </p:cNvPr>
          <p:cNvSpPr/>
          <p:nvPr/>
        </p:nvSpPr>
        <p:spPr>
          <a:xfrm flipH="1" flipV="1">
            <a:off x="5123518" y="-1"/>
            <a:ext cx="7068478" cy="6435989"/>
          </a:xfrm>
          <a:custGeom>
            <a:avLst/>
            <a:gdLst>
              <a:gd name="connsiteX0" fmla="*/ 0 w 5060774"/>
              <a:gd name="connsiteY0" fmla="*/ 6435989 h 6435989"/>
              <a:gd name="connsiteX1" fmla="*/ 0 w 5060774"/>
              <a:gd name="connsiteY1" fmla="*/ 0 h 6435989"/>
              <a:gd name="connsiteX2" fmla="*/ 5060774 w 5060774"/>
              <a:gd name="connsiteY2" fmla="*/ 6435989 h 6435989"/>
              <a:gd name="connsiteX3" fmla="*/ 0 w 5060774"/>
              <a:gd name="connsiteY3" fmla="*/ 6435989 h 6435989"/>
              <a:gd name="connsiteX0" fmla="*/ 0 w 7068478"/>
              <a:gd name="connsiteY0" fmla="*/ 6435989 h 6435989"/>
              <a:gd name="connsiteX1" fmla="*/ 0 w 7068478"/>
              <a:gd name="connsiteY1" fmla="*/ 0 h 6435989"/>
              <a:gd name="connsiteX2" fmla="*/ 7068478 w 7068478"/>
              <a:gd name="connsiteY2" fmla="*/ 6435989 h 6435989"/>
              <a:gd name="connsiteX3" fmla="*/ 0 w 7068478"/>
              <a:gd name="connsiteY3" fmla="*/ 6435989 h 64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8478" h="6435989">
                <a:moveTo>
                  <a:pt x="0" y="6435989"/>
                </a:moveTo>
                <a:lnTo>
                  <a:pt x="0" y="0"/>
                </a:lnTo>
                <a:lnTo>
                  <a:pt x="7068478" y="6435989"/>
                </a:lnTo>
                <a:lnTo>
                  <a:pt x="0" y="6435989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BA634DB2-1EAE-4298-9EE5-E173B7327664}"/>
              </a:ext>
            </a:extLst>
          </p:cNvPr>
          <p:cNvSpPr/>
          <p:nvPr/>
        </p:nvSpPr>
        <p:spPr>
          <a:xfrm flipV="1">
            <a:off x="2429621" y="1503012"/>
            <a:ext cx="1131859" cy="447564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60550D42-0EC9-45F9-A670-94A405ADA8AE}"/>
              </a:ext>
            </a:extLst>
          </p:cNvPr>
          <p:cNvSpPr/>
          <p:nvPr/>
        </p:nvSpPr>
        <p:spPr>
          <a:xfrm flipV="1">
            <a:off x="427813" y="337733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D6020A9-CB42-DFB2-7763-C25C335CC824}"/>
              </a:ext>
            </a:extLst>
          </p:cNvPr>
          <p:cNvSpPr/>
          <p:nvPr/>
        </p:nvSpPr>
        <p:spPr>
          <a:xfrm>
            <a:off x="6257718" y="1170195"/>
            <a:ext cx="2213218" cy="941009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  <a:ea typeface="Calibri Bold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0D2B70F-644D-E940-7993-AEAAEFB417C2}"/>
              </a:ext>
            </a:extLst>
          </p:cNvPr>
          <p:cNvSpPr/>
          <p:nvPr/>
        </p:nvSpPr>
        <p:spPr>
          <a:xfrm>
            <a:off x="8771417" y="1147790"/>
            <a:ext cx="2213218" cy="941009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  <a:ea typeface="Calibri Bold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E2A9AC-5F4A-45BE-A08B-6A4CBFA08616}"/>
              </a:ext>
            </a:extLst>
          </p:cNvPr>
          <p:cNvSpPr/>
          <p:nvPr/>
        </p:nvSpPr>
        <p:spPr>
          <a:xfrm>
            <a:off x="-52232" y="-36065"/>
            <a:ext cx="5227983" cy="8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Four Picture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F304640B-8DD9-65D5-853C-CA198E1577D2}"/>
              </a:ext>
            </a:extLst>
          </p:cNvPr>
          <p:cNvSpPr/>
          <p:nvPr/>
        </p:nvSpPr>
        <p:spPr>
          <a:xfrm flipV="1">
            <a:off x="9723221" y="762092"/>
            <a:ext cx="1349401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64E20E1E-039A-850E-4A49-4605C4C827AF}"/>
              </a:ext>
            </a:extLst>
          </p:cNvPr>
          <p:cNvSpPr/>
          <p:nvPr/>
        </p:nvSpPr>
        <p:spPr>
          <a:xfrm flipV="1">
            <a:off x="10187736" y="328939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38ADCB3-4B84-48EE-B9BB-E9B3625CA089}"/>
              </a:ext>
            </a:extLst>
          </p:cNvPr>
          <p:cNvSpPr/>
          <p:nvPr/>
        </p:nvSpPr>
        <p:spPr>
          <a:xfrm>
            <a:off x="-3232" y="3437181"/>
            <a:ext cx="3314196" cy="3009758"/>
          </a:xfrm>
          <a:custGeom>
            <a:avLst/>
            <a:gdLst>
              <a:gd name="connsiteX0" fmla="*/ 0 w 3314196"/>
              <a:gd name="connsiteY0" fmla="*/ 4043428 h 4043428"/>
              <a:gd name="connsiteX1" fmla="*/ 0 w 3314196"/>
              <a:gd name="connsiteY1" fmla="*/ 0 h 4043428"/>
              <a:gd name="connsiteX2" fmla="*/ 3314196 w 3314196"/>
              <a:gd name="connsiteY2" fmla="*/ 4043428 h 4043428"/>
              <a:gd name="connsiteX3" fmla="*/ 0 w 3314196"/>
              <a:gd name="connsiteY3" fmla="*/ 4043428 h 4043428"/>
              <a:gd name="connsiteX0" fmla="*/ 0 w 3314196"/>
              <a:gd name="connsiteY0" fmla="*/ 3009758 h 3009758"/>
              <a:gd name="connsiteX1" fmla="*/ 0 w 3314196"/>
              <a:gd name="connsiteY1" fmla="*/ 0 h 3009758"/>
              <a:gd name="connsiteX2" fmla="*/ 3314196 w 3314196"/>
              <a:gd name="connsiteY2" fmla="*/ 3009758 h 3009758"/>
              <a:gd name="connsiteX3" fmla="*/ 0 w 3314196"/>
              <a:gd name="connsiteY3" fmla="*/ 3009758 h 300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196" h="3009758">
                <a:moveTo>
                  <a:pt x="0" y="3009758"/>
                </a:moveTo>
                <a:lnTo>
                  <a:pt x="0" y="0"/>
                </a:lnTo>
                <a:lnTo>
                  <a:pt x="3314196" y="3009758"/>
                </a:lnTo>
                <a:lnTo>
                  <a:pt x="0" y="3009758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AD47FD-69E0-4402-8983-0C540B034A63}"/>
              </a:ext>
            </a:extLst>
          </p:cNvPr>
          <p:cNvSpPr/>
          <p:nvPr/>
        </p:nvSpPr>
        <p:spPr>
          <a:xfrm>
            <a:off x="0" y="2100313"/>
            <a:ext cx="12192000" cy="25549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6AA0263F-D86D-4EF9-BB4A-AC655850F901}"/>
              </a:ext>
            </a:extLst>
          </p:cNvPr>
          <p:cNvSpPr/>
          <p:nvPr/>
        </p:nvSpPr>
        <p:spPr>
          <a:xfrm flipV="1">
            <a:off x="125323" y="5114890"/>
            <a:ext cx="1349401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340FD8-0172-46DC-A298-37561DCAC02D}"/>
              </a:ext>
            </a:extLst>
          </p:cNvPr>
          <p:cNvSpPr/>
          <p:nvPr/>
        </p:nvSpPr>
        <p:spPr>
          <a:xfrm>
            <a:off x="7438769" y="2087955"/>
            <a:ext cx="4834622" cy="2567321"/>
          </a:xfrm>
          <a:custGeom>
            <a:avLst/>
            <a:gdLst>
              <a:gd name="connsiteX0" fmla="*/ 0 w 3759196"/>
              <a:gd name="connsiteY0" fmla="*/ 0 h 2554964"/>
              <a:gd name="connsiteX1" fmla="*/ 3759196 w 3759196"/>
              <a:gd name="connsiteY1" fmla="*/ 0 h 2554964"/>
              <a:gd name="connsiteX2" fmla="*/ 3759196 w 3759196"/>
              <a:gd name="connsiteY2" fmla="*/ 2554964 h 2554964"/>
              <a:gd name="connsiteX3" fmla="*/ 0 w 3759196"/>
              <a:gd name="connsiteY3" fmla="*/ 2554964 h 2554964"/>
              <a:gd name="connsiteX4" fmla="*/ 0 w 3759196"/>
              <a:gd name="connsiteY4" fmla="*/ 0 h 2554964"/>
              <a:gd name="connsiteX0" fmla="*/ 0 w 3759196"/>
              <a:gd name="connsiteY0" fmla="*/ 0 h 2554964"/>
              <a:gd name="connsiteX1" fmla="*/ 3759196 w 3759196"/>
              <a:gd name="connsiteY1" fmla="*/ 0 h 2554964"/>
              <a:gd name="connsiteX2" fmla="*/ 3759196 w 3759196"/>
              <a:gd name="connsiteY2" fmla="*/ 2554964 h 2554964"/>
              <a:gd name="connsiteX3" fmla="*/ 2133600 w 3759196"/>
              <a:gd name="connsiteY3" fmla="*/ 2554964 h 2554964"/>
              <a:gd name="connsiteX4" fmla="*/ 0 w 3759196"/>
              <a:gd name="connsiteY4" fmla="*/ 0 h 2554964"/>
              <a:gd name="connsiteX0" fmla="*/ 0 w 3628567"/>
              <a:gd name="connsiteY0" fmla="*/ 0 h 2554964"/>
              <a:gd name="connsiteX1" fmla="*/ 3628567 w 3628567"/>
              <a:gd name="connsiteY1" fmla="*/ 0 h 2554964"/>
              <a:gd name="connsiteX2" fmla="*/ 3628567 w 3628567"/>
              <a:gd name="connsiteY2" fmla="*/ 2554964 h 2554964"/>
              <a:gd name="connsiteX3" fmla="*/ 2002971 w 3628567"/>
              <a:gd name="connsiteY3" fmla="*/ 2554964 h 2554964"/>
              <a:gd name="connsiteX4" fmla="*/ 0 w 3628567"/>
              <a:gd name="connsiteY4" fmla="*/ 0 h 2554964"/>
              <a:gd name="connsiteX0" fmla="*/ 0 w 3637898"/>
              <a:gd name="connsiteY0" fmla="*/ 0 h 2554964"/>
              <a:gd name="connsiteX1" fmla="*/ 3637898 w 3637898"/>
              <a:gd name="connsiteY1" fmla="*/ 0 h 2554964"/>
              <a:gd name="connsiteX2" fmla="*/ 3637898 w 3637898"/>
              <a:gd name="connsiteY2" fmla="*/ 2554964 h 2554964"/>
              <a:gd name="connsiteX3" fmla="*/ 2012302 w 3637898"/>
              <a:gd name="connsiteY3" fmla="*/ 2554964 h 2554964"/>
              <a:gd name="connsiteX4" fmla="*/ 0 w 3637898"/>
              <a:gd name="connsiteY4" fmla="*/ 0 h 2554964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637898 w 3749109"/>
              <a:gd name="connsiteY2" fmla="*/ 2567321 h 2567321"/>
              <a:gd name="connsiteX3" fmla="*/ 2012302 w 3749109"/>
              <a:gd name="connsiteY3" fmla="*/ 2567321 h 2567321"/>
              <a:gd name="connsiteX4" fmla="*/ 0 w 3749109"/>
              <a:gd name="connsiteY4" fmla="*/ 12357 h 2567321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749108 w 3749109"/>
              <a:gd name="connsiteY2" fmla="*/ 2567321 h 2567321"/>
              <a:gd name="connsiteX3" fmla="*/ 2012302 w 3749109"/>
              <a:gd name="connsiteY3" fmla="*/ 2567321 h 2567321"/>
              <a:gd name="connsiteX4" fmla="*/ 0 w 3749109"/>
              <a:gd name="connsiteY4" fmla="*/ 12357 h 2567321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749108 w 3749109"/>
              <a:gd name="connsiteY2" fmla="*/ 2567321 h 2567321"/>
              <a:gd name="connsiteX3" fmla="*/ 2156037 w 3749109"/>
              <a:gd name="connsiteY3" fmla="*/ 2567321 h 2567321"/>
              <a:gd name="connsiteX4" fmla="*/ 0 w 3749109"/>
              <a:gd name="connsiteY4" fmla="*/ 12357 h 2567321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749108 w 3749109"/>
              <a:gd name="connsiteY2" fmla="*/ 2567321 h 2567321"/>
              <a:gd name="connsiteX3" fmla="*/ 2173876 w 3749109"/>
              <a:gd name="connsiteY3" fmla="*/ 2567321 h 2567321"/>
              <a:gd name="connsiteX4" fmla="*/ 0 w 3749109"/>
              <a:gd name="connsiteY4" fmla="*/ 12357 h 256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109" h="2567321">
                <a:moveTo>
                  <a:pt x="0" y="12357"/>
                </a:moveTo>
                <a:lnTo>
                  <a:pt x="3749109" y="0"/>
                </a:lnTo>
                <a:cubicBezTo>
                  <a:pt x="3749109" y="855774"/>
                  <a:pt x="3749108" y="1711547"/>
                  <a:pt x="3749108" y="2567321"/>
                </a:cubicBezTo>
                <a:lnTo>
                  <a:pt x="2173876" y="2567321"/>
                </a:lnTo>
                <a:lnTo>
                  <a:pt x="0" y="123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8BFFF-7DD0-47B7-9844-A5E675652C22}"/>
              </a:ext>
            </a:extLst>
          </p:cNvPr>
          <p:cNvSpPr/>
          <p:nvPr/>
        </p:nvSpPr>
        <p:spPr>
          <a:xfrm>
            <a:off x="3827673" y="2362869"/>
            <a:ext cx="2050124" cy="20501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CC44E-2A63-42F8-A84A-CE36D8F373B0}"/>
              </a:ext>
            </a:extLst>
          </p:cNvPr>
          <p:cNvSpPr/>
          <p:nvPr/>
        </p:nvSpPr>
        <p:spPr>
          <a:xfrm>
            <a:off x="6340260" y="2362869"/>
            <a:ext cx="2050124" cy="20501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5CC73-2575-4D02-8E2F-280B0A9EBCAE}"/>
              </a:ext>
            </a:extLst>
          </p:cNvPr>
          <p:cNvSpPr/>
          <p:nvPr/>
        </p:nvSpPr>
        <p:spPr>
          <a:xfrm>
            <a:off x="8843593" y="2353959"/>
            <a:ext cx="2050124" cy="20501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Placeholder 22">
            <a:extLst>
              <a:ext uri="{FF2B5EF4-FFF2-40B4-BE49-F238E27FC236}">
                <a16:creationId xmlns:a16="http://schemas.microsoft.com/office/drawing/2014/main" id="{9B4302DC-CB80-4A8F-9B62-000C957A06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>
          <a:xfrm>
            <a:off x="3993315" y="2528511"/>
            <a:ext cx="1718841" cy="1718841"/>
          </a:xfrm>
          <a:prstGeom prst="rect">
            <a:avLst/>
          </a:prstGeom>
        </p:spPr>
      </p:pic>
      <p:pic>
        <p:nvPicPr>
          <p:cNvPr id="23" name="Picture Placeholder 24">
            <a:extLst>
              <a:ext uri="{FF2B5EF4-FFF2-40B4-BE49-F238E27FC236}">
                <a16:creationId xmlns:a16="http://schemas.microsoft.com/office/drawing/2014/main" id="{ECBEFAAF-9015-96FA-4B17-9CB452CE9B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>
            <a:fillRect/>
          </a:stretch>
        </p:blipFill>
        <p:spPr>
          <a:xfrm>
            <a:off x="6505903" y="2528511"/>
            <a:ext cx="1718841" cy="1718841"/>
          </a:xfrm>
          <a:prstGeom prst="rect">
            <a:avLst/>
          </a:prstGeom>
        </p:spPr>
      </p:pic>
      <p:pic>
        <p:nvPicPr>
          <p:cNvPr id="25" name="Picture Placeholder 26">
            <a:extLst>
              <a:ext uri="{FF2B5EF4-FFF2-40B4-BE49-F238E27FC236}">
                <a16:creationId xmlns:a16="http://schemas.microsoft.com/office/drawing/2014/main" id="{58E2659E-CC20-0A70-B580-A0B43D5AB9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9235" y="2519601"/>
            <a:ext cx="1718841" cy="171884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787ED4-A4CA-7283-AFCB-628503CAF2D6}"/>
              </a:ext>
            </a:extLst>
          </p:cNvPr>
          <p:cNvSpPr/>
          <p:nvPr/>
        </p:nvSpPr>
        <p:spPr>
          <a:xfrm>
            <a:off x="1309082" y="2353959"/>
            <a:ext cx="2050124" cy="20501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Placeholder 22" descr="Mirror buildings">
            <a:extLst>
              <a:ext uri="{FF2B5EF4-FFF2-40B4-BE49-F238E27FC236}">
                <a16:creationId xmlns:a16="http://schemas.microsoft.com/office/drawing/2014/main" id="{3CA229B2-BA98-A799-23BC-4714AFDBD20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724" y="2519601"/>
            <a:ext cx="1718841" cy="171884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E546D6-2BAA-55AF-2DD9-BD4B6FC4145A}"/>
              </a:ext>
            </a:extLst>
          </p:cNvPr>
          <p:cNvSpPr txBox="1"/>
          <p:nvPr/>
        </p:nvSpPr>
        <p:spPr>
          <a:xfrm>
            <a:off x="1230656" y="4727942"/>
            <a:ext cx="204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CEA081-65F4-360E-22C0-EA14BC970B1D}"/>
              </a:ext>
            </a:extLst>
          </p:cNvPr>
          <p:cNvSpPr txBox="1"/>
          <p:nvPr/>
        </p:nvSpPr>
        <p:spPr>
          <a:xfrm>
            <a:off x="3800279" y="4727942"/>
            <a:ext cx="204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7F1EB4-6635-CCAD-F8A4-6946132D66C8}"/>
              </a:ext>
            </a:extLst>
          </p:cNvPr>
          <p:cNvSpPr txBox="1"/>
          <p:nvPr/>
        </p:nvSpPr>
        <p:spPr>
          <a:xfrm>
            <a:off x="6355191" y="4711109"/>
            <a:ext cx="204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E8470C-0F95-9C35-A822-75B12B0ED624}"/>
              </a:ext>
            </a:extLst>
          </p:cNvPr>
          <p:cNvSpPr txBox="1"/>
          <p:nvPr/>
        </p:nvSpPr>
        <p:spPr>
          <a:xfrm>
            <a:off x="8829256" y="4702199"/>
            <a:ext cx="2040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99752B-0FF3-F0F2-EE2A-D86862983805}"/>
              </a:ext>
            </a:extLst>
          </p:cNvPr>
          <p:cNvSpPr/>
          <p:nvPr/>
        </p:nvSpPr>
        <p:spPr>
          <a:xfrm>
            <a:off x="1259032" y="1155423"/>
            <a:ext cx="2213218" cy="941009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  <a:ea typeface="Calibri Bold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B606C4-FB4E-B4B8-AC2F-92195AE5FF7E}"/>
              </a:ext>
            </a:extLst>
          </p:cNvPr>
          <p:cNvSpPr/>
          <p:nvPr/>
        </p:nvSpPr>
        <p:spPr>
          <a:xfrm>
            <a:off x="3735886" y="1153466"/>
            <a:ext cx="2213218" cy="941009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 "/>
              <a:ea typeface="Calibri Bold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1D08E7-A5DA-A509-AC15-D2067F7D0BE2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0596A4-A610-0DB9-42E3-65D88A3DF66D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425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425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425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  <p:bldP spid="48" grpId="0"/>
      <p:bldP spid="50" grpId="0"/>
      <p:bldP spid="11" grpId="0"/>
      <p:bldP spid="13" grpId="0" animBg="1"/>
      <p:bldP spid="2" grpId="0" animBg="1"/>
      <p:bldP spid="15" grpId="0" animBg="1"/>
      <p:bldP spid="19" grpId="0" animBg="1"/>
      <p:bldP spid="5" grpId="0" animBg="1"/>
      <p:bldP spid="6" grpId="0" animBg="1"/>
      <p:bldP spid="7" grpId="0" animBg="1"/>
      <p:bldP spid="27" grpId="0" animBg="1"/>
      <p:bldP spid="34" grpId="0"/>
      <p:bldP spid="36" grpId="0"/>
      <p:bldP spid="38" grpId="0"/>
      <p:bldP spid="40" grpId="0"/>
      <p:bldP spid="44" grpId="0"/>
      <p:bldP spid="46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C7BF568-F925-4A91-A18D-DAA9DC8421E7}"/>
              </a:ext>
            </a:extLst>
          </p:cNvPr>
          <p:cNvSpPr/>
          <p:nvPr/>
        </p:nvSpPr>
        <p:spPr>
          <a:xfrm flipH="1" flipV="1">
            <a:off x="5123518" y="-1"/>
            <a:ext cx="7068478" cy="6435989"/>
          </a:xfrm>
          <a:custGeom>
            <a:avLst/>
            <a:gdLst>
              <a:gd name="connsiteX0" fmla="*/ 0 w 5060774"/>
              <a:gd name="connsiteY0" fmla="*/ 6435989 h 6435989"/>
              <a:gd name="connsiteX1" fmla="*/ 0 w 5060774"/>
              <a:gd name="connsiteY1" fmla="*/ 0 h 6435989"/>
              <a:gd name="connsiteX2" fmla="*/ 5060774 w 5060774"/>
              <a:gd name="connsiteY2" fmla="*/ 6435989 h 6435989"/>
              <a:gd name="connsiteX3" fmla="*/ 0 w 5060774"/>
              <a:gd name="connsiteY3" fmla="*/ 6435989 h 6435989"/>
              <a:gd name="connsiteX0" fmla="*/ 0 w 7068478"/>
              <a:gd name="connsiteY0" fmla="*/ 6435989 h 6435989"/>
              <a:gd name="connsiteX1" fmla="*/ 0 w 7068478"/>
              <a:gd name="connsiteY1" fmla="*/ 0 h 6435989"/>
              <a:gd name="connsiteX2" fmla="*/ 7068478 w 7068478"/>
              <a:gd name="connsiteY2" fmla="*/ 6435989 h 6435989"/>
              <a:gd name="connsiteX3" fmla="*/ 0 w 7068478"/>
              <a:gd name="connsiteY3" fmla="*/ 6435989 h 64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8478" h="6435989">
                <a:moveTo>
                  <a:pt x="0" y="6435989"/>
                </a:moveTo>
                <a:lnTo>
                  <a:pt x="0" y="0"/>
                </a:lnTo>
                <a:lnTo>
                  <a:pt x="7068478" y="6435989"/>
                </a:lnTo>
                <a:lnTo>
                  <a:pt x="0" y="6435989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AD47FD-69E0-4402-8983-0C540B034A63}"/>
              </a:ext>
            </a:extLst>
          </p:cNvPr>
          <p:cNvSpPr/>
          <p:nvPr/>
        </p:nvSpPr>
        <p:spPr>
          <a:xfrm>
            <a:off x="0" y="1722588"/>
            <a:ext cx="12192000" cy="4463594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546D6-2BAA-55AF-2DD9-BD4B6FC4145A}"/>
              </a:ext>
            </a:extLst>
          </p:cNvPr>
          <p:cNvSpPr txBox="1"/>
          <p:nvPr/>
        </p:nvSpPr>
        <p:spPr>
          <a:xfrm>
            <a:off x="1388252" y="5127436"/>
            <a:ext cx="317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CEA081-65F4-360E-22C0-EA14BC970B1D}"/>
              </a:ext>
            </a:extLst>
          </p:cNvPr>
          <p:cNvSpPr txBox="1"/>
          <p:nvPr/>
        </p:nvSpPr>
        <p:spPr>
          <a:xfrm>
            <a:off x="7620231" y="5105263"/>
            <a:ext cx="317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 Light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99752B-0FF3-F0F2-EE2A-D86862983805}"/>
              </a:ext>
            </a:extLst>
          </p:cNvPr>
          <p:cNvSpPr/>
          <p:nvPr/>
        </p:nvSpPr>
        <p:spPr>
          <a:xfrm>
            <a:off x="1395380" y="754309"/>
            <a:ext cx="3355296" cy="941009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2800" b="1" dirty="0">
              <a:solidFill>
                <a:schemeClr val="accent4"/>
              </a:solidFill>
              <a:latin typeface="Calibri "/>
              <a:ea typeface="Calibri Bold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B606C4-FB4E-B4B8-AC2F-92195AE5FF7E}"/>
              </a:ext>
            </a:extLst>
          </p:cNvPr>
          <p:cNvSpPr/>
          <p:nvPr/>
        </p:nvSpPr>
        <p:spPr>
          <a:xfrm>
            <a:off x="7493208" y="725282"/>
            <a:ext cx="3311426" cy="941009"/>
          </a:xfrm>
          <a:prstGeom prst="rect">
            <a:avLst/>
          </a:prstGeom>
        </p:spPr>
        <p:txBody>
          <a:bodyPr wrap="square" anchor="b" anchorCtr="0">
            <a:norm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 "/>
                <a:ea typeface="Calibri Bold" charset="0"/>
                <a:cs typeface="Calibri Light" charset="0"/>
              </a:rPr>
              <a:t>Lorem Ipsum</a:t>
            </a:r>
            <a:endParaRPr lang="en-GB" sz="2800" b="1" dirty="0">
              <a:solidFill>
                <a:schemeClr val="accent2">
                  <a:lumMod val="50000"/>
                </a:schemeClr>
              </a:solidFill>
              <a:latin typeface="Calibri "/>
              <a:ea typeface="Calibri Bold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18F8CC75-9C9A-1704-D2FE-660D99176496}"/>
              </a:ext>
            </a:extLst>
          </p:cNvPr>
          <p:cNvSpPr/>
          <p:nvPr/>
        </p:nvSpPr>
        <p:spPr>
          <a:xfrm rot="10800000">
            <a:off x="2231159" y="2545280"/>
            <a:ext cx="4834622" cy="2567321"/>
          </a:xfrm>
          <a:custGeom>
            <a:avLst/>
            <a:gdLst>
              <a:gd name="connsiteX0" fmla="*/ 0 w 3759196"/>
              <a:gd name="connsiteY0" fmla="*/ 0 h 2554964"/>
              <a:gd name="connsiteX1" fmla="*/ 3759196 w 3759196"/>
              <a:gd name="connsiteY1" fmla="*/ 0 h 2554964"/>
              <a:gd name="connsiteX2" fmla="*/ 3759196 w 3759196"/>
              <a:gd name="connsiteY2" fmla="*/ 2554964 h 2554964"/>
              <a:gd name="connsiteX3" fmla="*/ 0 w 3759196"/>
              <a:gd name="connsiteY3" fmla="*/ 2554964 h 2554964"/>
              <a:gd name="connsiteX4" fmla="*/ 0 w 3759196"/>
              <a:gd name="connsiteY4" fmla="*/ 0 h 2554964"/>
              <a:gd name="connsiteX0" fmla="*/ 0 w 3759196"/>
              <a:gd name="connsiteY0" fmla="*/ 0 h 2554964"/>
              <a:gd name="connsiteX1" fmla="*/ 3759196 w 3759196"/>
              <a:gd name="connsiteY1" fmla="*/ 0 h 2554964"/>
              <a:gd name="connsiteX2" fmla="*/ 3759196 w 3759196"/>
              <a:gd name="connsiteY2" fmla="*/ 2554964 h 2554964"/>
              <a:gd name="connsiteX3" fmla="*/ 2133600 w 3759196"/>
              <a:gd name="connsiteY3" fmla="*/ 2554964 h 2554964"/>
              <a:gd name="connsiteX4" fmla="*/ 0 w 3759196"/>
              <a:gd name="connsiteY4" fmla="*/ 0 h 2554964"/>
              <a:gd name="connsiteX0" fmla="*/ 0 w 3628567"/>
              <a:gd name="connsiteY0" fmla="*/ 0 h 2554964"/>
              <a:gd name="connsiteX1" fmla="*/ 3628567 w 3628567"/>
              <a:gd name="connsiteY1" fmla="*/ 0 h 2554964"/>
              <a:gd name="connsiteX2" fmla="*/ 3628567 w 3628567"/>
              <a:gd name="connsiteY2" fmla="*/ 2554964 h 2554964"/>
              <a:gd name="connsiteX3" fmla="*/ 2002971 w 3628567"/>
              <a:gd name="connsiteY3" fmla="*/ 2554964 h 2554964"/>
              <a:gd name="connsiteX4" fmla="*/ 0 w 3628567"/>
              <a:gd name="connsiteY4" fmla="*/ 0 h 2554964"/>
              <a:gd name="connsiteX0" fmla="*/ 0 w 3637898"/>
              <a:gd name="connsiteY0" fmla="*/ 0 h 2554964"/>
              <a:gd name="connsiteX1" fmla="*/ 3637898 w 3637898"/>
              <a:gd name="connsiteY1" fmla="*/ 0 h 2554964"/>
              <a:gd name="connsiteX2" fmla="*/ 3637898 w 3637898"/>
              <a:gd name="connsiteY2" fmla="*/ 2554964 h 2554964"/>
              <a:gd name="connsiteX3" fmla="*/ 2012302 w 3637898"/>
              <a:gd name="connsiteY3" fmla="*/ 2554964 h 2554964"/>
              <a:gd name="connsiteX4" fmla="*/ 0 w 3637898"/>
              <a:gd name="connsiteY4" fmla="*/ 0 h 2554964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637898 w 3749109"/>
              <a:gd name="connsiteY2" fmla="*/ 2567321 h 2567321"/>
              <a:gd name="connsiteX3" fmla="*/ 2012302 w 3749109"/>
              <a:gd name="connsiteY3" fmla="*/ 2567321 h 2567321"/>
              <a:gd name="connsiteX4" fmla="*/ 0 w 3749109"/>
              <a:gd name="connsiteY4" fmla="*/ 12357 h 2567321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749108 w 3749109"/>
              <a:gd name="connsiteY2" fmla="*/ 2567321 h 2567321"/>
              <a:gd name="connsiteX3" fmla="*/ 2012302 w 3749109"/>
              <a:gd name="connsiteY3" fmla="*/ 2567321 h 2567321"/>
              <a:gd name="connsiteX4" fmla="*/ 0 w 3749109"/>
              <a:gd name="connsiteY4" fmla="*/ 12357 h 2567321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749108 w 3749109"/>
              <a:gd name="connsiteY2" fmla="*/ 2567321 h 2567321"/>
              <a:gd name="connsiteX3" fmla="*/ 2156037 w 3749109"/>
              <a:gd name="connsiteY3" fmla="*/ 2567321 h 2567321"/>
              <a:gd name="connsiteX4" fmla="*/ 0 w 3749109"/>
              <a:gd name="connsiteY4" fmla="*/ 12357 h 2567321"/>
              <a:gd name="connsiteX0" fmla="*/ 0 w 3749109"/>
              <a:gd name="connsiteY0" fmla="*/ 12357 h 2567321"/>
              <a:gd name="connsiteX1" fmla="*/ 3749109 w 3749109"/>
              <a:gd name="connsiteY1" fmla="*/ 0 h 2567321"/>
              <a:gd name="connsiteX2" fmla="*/ 3749108 w 3749109"/>
              <a:gd name="connsiteY2" fmla="*/ 2567321 h 2567321"/>
              <a:gd name="connsiteX3" fmla="*/ 2173876 w 3749109"/>
              <a:gd name="connsiteY3" fmla="*/ 2567321 h 2567321"/>
              <a:gd name="connsiteX4" fmla="*/ 0 w 3749109"/>
              <a:gd name="connsiteY4" fmla="*/ 12357 h 256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109" h="2567321">
                <a:moveTo>
                  <a:pt x="0" y="12357"/>
                </a:moveTo>
                <a:lnTo>
                  <a:pt x="3749109" y="0"/>
                </a:lnTo>
                <a:cubicBezTo>
                  <a:pt x="3749109" y="855774"/>
                  <a:pt x="3749108" y="1711547"/>
                  <a:pt x="3749108" y="2567321"/>
                </a:cubicBezTo>
                <a:lnTo>
                  <a:pt x="2173876" y="2567321"/>
                </a:lnTo>
                <a:lnTo>
                  <a:pt x="0" y="123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60550D42-0EC9-45F9-A670-94A405ADA8AE}"/>
              </a:ext>
            </a:extLst>
          </p:cNvPr>
          <p:cNvSpPr/>
          <p:nvPr/>
        </p:nvSpPr>
        <p:spPr>
          <a:xfrm flipV="1">
            <a:off x="76988" y="359246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E2A9AC-5F4A-45BE-A08B-6A4CBFA08616}"/>
              </a:ext>
            </a:extLst>
          </p:cNvPr>
          <p:cNvSpPr/>
          <p:nvPr/>
        </p:nvSpPr>
        <p:spPr>
          <a:xfrm>
            <a:off x="2281639" y="-36065"/>
            <a:ext cx="7461452" cy="86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4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Calibri "/>
                <a:ea typeface="Calibri Light" charset="0"/>
                <a:cs typeface="Calibri Light" charset="0"/>
              </a:rPr>
              <a:t>Two Picture Comparison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F304640B-8DD9-65D5-853C-CA198E1577D2}"/>
              </a:ext>
            </a:extLst>
          </p:cNvPr>
          <p:cNvSpPr/>
          <p:nvPr/>
        </p:nvSpPr>
        <p:spPr>
          <a:xfrm flipV="1">
            <a:off x="9973065" y="657667"/>
            <a:ext cx="1349401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64E20E1E-039A-850E-4A49-4605C4C827AF}"/>
              </a:ext>
            </a:extLst>
          </p:cNvPr>
          <p:cNvSpPr/>
          <p:nvPr/>
        </p:nvSpPr>
        <p:spPr>
          <a:xfrm flipV="1">
            <a:off x="10437580" y="224514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38ADCB3-4B84-48EE-B9BB-E9B3625CA089}"/>
              </a:ext>
            </a:extLst>
          </p:cNvPr>
          <p:cNvSpPr/>
          <p:nvPr/>
        </p:nvSpPr>
        <p:spPr>
          <a:xfrm>
            <a:off x="-23804" y="4607861"/>
            <a:ext cx="1737969" cy="1578321"/>
          </a:xfrm>
          <a:custGeom>
            <a:avLst/>
            <a:gdLst>
              <a:gd name="connsiteX0" fmla="*/ 0 w 3314196"/>
              <a:gd name="connsiteY0" fmla="*/ 4043428 h 4043428"/>
              <a:gd name="connsiteX1" fmla="*/ 0 w 3314196"/>
              <a:gd name="connsiteY1" fmla="*/ 0 h 4043428"/>
              <a:gd name="connsiteX2" fmla="*/ 3314196 w 3314196"/>
              <a:gd name="connsiteY2" fmla="*/ 4043428 h 4043428"/>
              <a:gd name="connsiteX3" fmla="*/ 0 w 3314196"/>
              <a:gd name="connsiteY3" fmla="*/ 4043428 h 4043428"/>
              <a:gd name="connsiteX0" fmla="*/ 0 w 3314196"/>
              <a:gd name="connsiteY0" fmla="*/ 3009758 h 3009758"/>
              <a:gd name="connsiteX1" fmla="*/ 0 w 3314196"/>
              <a:gd name="connsiteY1" fmla="*/ 0 h 3009758"/>
              <a:gd name="connsiteX2" fmla="*/ 3314196 w 3314196"/>
              <a:gd name="connsiteY2" fmla="*/ 3009758 h 3009758"/>
              <a:gd name="connsiteX3" fmla="*/ 0 w 3314196"/>
              <a:gd name="connsiteY3" fmla="*/ 3009758 h 300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196" h="3009758">
                <a:moveTo>
                  <a:pt x="0" y="3009758"/>
                </a:moveTo>
                <a:lnTo>
                  <a:pt x="0" y="0"/>
                </a:lnTo>
                <a:lnTo>
                  <a:pt x="3314196" y="3009758"/>
                </a:lnTo>
                <a:lnTo>
                  <a:pt x="0" y="3009758"/>
                </a:lnTo>
                <a:close/>
              </a:path>
            </a:pathLst>
          </a:custGeom>
          <a:solidFill>
            <a:schemeClr val="bg2">
              <a:lumMod val="8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42B20A-16F2-44C4-9526-DB4C2AE1F124}"/>
              </a:ext>
            </a:extLst>
          </p:cNvPr>
          <p:cNvSpPr/>
          <p:nvPr/>
        </p:nvSpPr>
        <p:spPr>
          <a:xfrm>
            <a:off x="-2" y="6435989"/>
            <a:ext cx="12192000" cy="447869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6AA0263F-D86D-4EF9-BB4A-AC655850F901}"/>
              </a:ext>
            </a:extLst>
          </p:cNvPr>
          <p:cNvSpPr/>
          <p:nvPr/>
        </p:nvSpPr>
        <p:spPr>
          <a:xfrm flipV="1">
            <a:off x="5679269" y="4331445"/>
            <a:ext cx="940420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930EEDC-80AF-FAAE-EFD5-0B0F86D46328}"/>
              </a:ext>
            </a:extLst>
          </p:cNvPr>
          <p:cNvSpPr/>
          <p:nvPr/>
        </p:nvSpPr>
        <p:spPr>
          <a:xfrm>
            <a:off x="5123514" y="1802178"/>
            <a:ext cx="4834622" cy="2567321"/>
          </a:xfrm>
          <a:custGeom>
            <a:avLst/>
            <a:gdLst>
              <a:gd name="connsiteX0" fmla="*/ 4834622 w 4834622"/>
              <a:gd name="connsiteY0" fmla="*/ 0 h 2567321"/>
              <a:gd name="connsiteX1" fmla="*/ 4834620 w 4834622"/>
              <a:gd name="connsiteY1" fmla="*/ 2567321 h 2567321"/>
              <a:gd name="connsiteX2" fmla="*/ 2803298 w 4834622"/>
              <a:gd name="connsiteY2" fmla="*/ 2567321 h 2567321"/>
              <a:gd name="connsiteX3" fmla="*/ 0 w 4834622"/>
              <a:gd name="connsiteY3" fmla="*/ 12357 h 256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4622" h="2567321">
                <a:moveTo>
                  <a:pt x="4834622" y="0"/>
                </a:moveTo>
                <a:cubicBezTo>
                  <a:pt x="4834622" y="855774"/>
                  <a:pt x="4834620" y="1711547"/>
                  <a:pt x="4834620" y="2567321"/>
                </a:cubicBezTo>
                <a:lnTo>
                  <a:pt x="2803298" y="2567321"/>
                </a:lnTo>
                <a:lnTo>
                  <a:pt x="0" y="123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8BFFF-7DD0-47B7-9844-A5E675652C22}"/>
              </a:ext>
            </a:extLst>
          </p:cNvPr>
          <p:cNvSpPr/>
          <p:nvPr/>
        </p:nvSpPr>
        <p:spPr>
          <a:xfrm>
            <a:off x="7491823" y="1796160"/>
            <a:ext cx="3314196" cy="33141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Placeholder 22">
            <a:extLst>
              <a:ext uri="{FF2B5EF4-FFF2-40B4-BE49-F238E27FC236}">
                <a16:creationId xmlns:a16="http://schemas.microsoft.com/office/drawing/2014/main" id="{9B4302DC-CB80-4A8F-9B62-000C957A06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9597" y="2063934"/>
            <a:ext cx="2778649" cy="27786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787ED4-A4CA-7283-AFCB-628503CAF2D6}"/>
              </a:ext>
            </a:extLst>
          </p:cNvPr>
          <p:cNvSpPr/>
          <p:nvPr/>
        </p:nvSpPr>
        <p:spPr>
          <a:xfrm>
            <a:off x="1417086" y="1792157"/>
            <a:ext cx="3314196" cy="33141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Picture Placeholder 22" descr="Mirror buildings">
            <a:extLst>
              <a:ext uri="{FF2B5EF4-FFF2-40B4-BE49-F238E27FC236}">
                <a16:creationId xmlns:a16="http://schemas.microsoft.com/office/drawing/2014/main" id="{3CA229B2-BA98-A799-23BC-4714AFDBD20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860" y="2059931"/>
            <a:ext cx="2778649" cy="277864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41D08E7-A5DA-A509-AC15-D2067F7D0BE2}"/>
              </a:ext>
            </a:extLst>
          </p:cNvPr>
          <p:cNvSpPr txBox="1"/>
          <p:nvPr/>
        </p:nvSpPr>
        <p:spPr>
          <a:xfrm>
            <a:off x="6647936" y="6482604"/>
            <a:ext cx="518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2"/>
                </a:solidFill>
              </a:rPr>
              <a:t>www.yourwebsite.com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5354C04-46B9-7E55-F241-3955461B0F49}"/>
              </a:ext>
            </a:extLst>
          </p:cNvPr>
          <p:cNvSpPr/>
          <p:nvPr/>
        </p:nvSpPr>
        <p:spPr>
          <a:xfrm flipV="1">
            <a:off x="5532900" y="1960052"/>
            <a:ext cx="958931" cy="593007"/>
          </a:xfrm>
          <a:prstGeom prst="parallelogram">
            <a:avLst>
              <a:gd name="adj" fmla="val 111403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ight Triangle 12">
            <a:extLst>
              <a:ext uri="{FF2B5EF4-FFF2-40B4-BE49-F238E27FC236}">
                <a16:creationId xmlns:a16="http://schemas.microsoft.com/office/drawing/2014/main" id="{0F2DF776-E6CC-6D0B-5607-C8C395C79068}"/>
              </a:ext>
            </a:extLst>
          </p:cNvPr>
          <p:cNvSpPr/>
          <p:nvPr/>
        </p:nvSpPr>
        <p:spPr>
          <a:xfrm rot="10800000">
            <a:off x="10472207" y="1364464"/>
            <a:ext cx="1737969" cy="1578321"/>
          </a:xfrm>
          <a:custGeom>
            <a:avLst/>
            <a:gdLst>
              <a:gd name="connsiteX0" fmla="*/ 0 w 3314196"/>
              <a:gd name="connsiteY0" fmla="*/ 4043428 h 4043428"/>
              <a:gd name="connsiteX1" fmla="*/ 0 w 3314196"/>
              <a:gd name="connsiteY1" fmla="*/ 0 h 4043428"/>
              <a:gd name="connsiteX2" fmla="*/ 3314196 w 3314196"/>
              <a:gd name="connsiteY2" fmla="*/ 4043428 h 4043428"/>
              <a:gd name="connsiteX3" fmla="*/ 0 w 3314196"/>
              <a:gd name="connsiteY3" fmla="*/ 4043428 h 4043428"/>
              <a:gd name="connsiteX0" fmla="*/ 0 w 3314196"/>
              <a:gd name="connsiteY0" fmla="*/ 3009758 h 3009758"/>
              <a:gd name="connsiteX1" fmla="*/ 0 w 3314196"/>
              <a:gd name="connsiteY1" fmla="*/ 0 h 3009758"/>
              <a:gd name="connsiteX2" fmla="*/ 3314196 w 3314196"/>
              <a:gd name="connsiteY2" fmla="*/ 3009758 h 3009758"/>
              <a:gd name="connsiteX3" fmla="*/ 0 w 3314196"/>
              <a:gd name="connsiteY3" fmla="*/ 3009758 h 300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196" h="3009758">
                <a:moveTo>
                  <a:pt x="0" y="3009758"/>
                </a:moveTo>
                <a:lnTo>
                  <a:pt x="0" y="0"/>
                </a:lnTo>
                <a:lnTo>
                  <a:pt x="3314196" y="3009758"/>
                </a:lnTo>
                <a:lnTo>
                  <a:pt x="0" y="3009758"/>
                </a:lnTo>
                <a:close/>
              </a:path>
            </a:pathLst>
          </a:custGeom>
          <a:solidFill>
            <a:schemeClr val="bg2">
              <a:lumMod val="8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0BFCA818-00BA-A1AC-3C6D-948DC4BCBF4F}"/>
              </a:ext>
            </a:extLst>
          </p:cNvPr>
          <p:cNvSpPr/>
          <p:nvPr/>
        </p:nvSpPr>
        <p:spPr>
          <a:xfrm flipV="1">
            <a:off x="11179982" y="5005436"/>
            <a:ext cx="1765354" cy="1030650"/>
          </a:xfrm>
          <a:prstGeom prst="parallelogram">
            <a:avLst>
              <a:gd name="adj" fmla="val 11140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167B0-D6CE-8FD9-5DB2-C49C161CA2C0}"/>
              </a:ext>
            </a:extLst>
          </p:cNvPr>
          <p:cNvSpPr/>
          <p:nvPr/>
        </p:nvSpPr>
        <p:spPr>
          <a:xfrm>
            <a:off x="461913" y="-452487"/>
            <a:ext cx="273378" cy="22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425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425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425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425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4" grpId="0"/>
      <p:bldP spid="36" grpId="0"/>
      <p:bldP spid="44" grpId="0"/>
      <p:bldP spid="46" grpId="0"/>
      <p:bldP spid="9" grpId="0" animBg="1"/>
      <p:bldP spid="20" grpId="0" animBg="1"/>
      <p:bldP spid="11" grpId="0"/>
      <p:bldP spid="13" grpId="0" animBg="1"/>
      <p:bldP spid="15" grpId="0" animBg="1"/>
      <p:bldP spid="30" grpId="0" animBg="1"/>
      <p:bldP spid="5" grpId="0" animBg="1"/>
      <p:bldP spid="27" grpId="0" animBg="1"/>
      <p:bldP spid="10" grpId="0" animBg="1"/>
      <p:bldP spid="14" grpId="0" animBg="1"/>
      <p:bldP spid="16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ashes">
      <a:dk1>
        <a:sysClr val="windowText" lastClr="000000"/>
      </a:dk1>
      <a:lt1>
        <a:sysClr val="window" lastClr="C0C0C0"/>
      </a:lt1>
      <a:dk2>
        <a:srgbClr val="44546A"/>
      </a:dk2>
      <a:lt2>
        <a:srgbClr val="FFFFFF"/>
      </a:lt2>
      <a:accent1>
        <a:srgbClr val="93B3D7"/>
      </a:accent1>
      <a:accent2>
        <a:srgbClr val="36A1FA"/>
      </a:accent2>
      <a:accent3>
        <a:srgbClr val="004A82"/>
      </a:accent3>
      <a:accent4>
        <a:srgbClr val="17BBBB"/>
      </a:accent4>
      <a:accent5>
        <a:srgbClr val="5B9BD5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ombining_strand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radiology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>
            <a:lumMod val="60000"/>
            <a:lumOff val="40000"/>
          </a:schemeClr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ombining_strand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1022</Words>
  <Application>Microsoft Office PowerPoint</Application>
  <PresentationFormat>Widescreen</PresentationFormat>
  <Paragraphs>118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</vt:lpstr>
      <vt:lpstr>Calibri Light</vt:lpstr>
      <vt:lpstr>Roboto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Replacing Pictures and Icons</vt:lpstr>
      <vt:lpstr>Changing a Photo to Black and White</vt:lpstr>
      <vt:lpstr>Add Slides to an Existing Presentation</vt:lpstr>
      <vt:lpstr>Change On-Click Animation to Automatically Play</vt:lpstr>
      <vt:lpstr>Changing theme Colors in PowerPoint 2013 and newer</vt:lpstr>
      <vt:lpstr>Changing theme Colors in PowerPoint 2010</vt:lpstr>
      <vt:lpstr>PowerPoint Presentation</vt:lpstr>
      <vt:lpstr>PowerPoint Presentation</vt:lpstr>
      <vt:lpstr>Remove Animation from any slide</vt:lpstr>
      <vt:lpstr>Questions?        More Information?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Anisa Patel</dc:creator>
  <cp:keywords/>
  <dc:description/>
  <cp:lastModifiedBy>James Maloney</cp:lastModifiedBy>
  <cp:revision>43</cp:revision>
  <dcterms:created xsi:type="dcterms:W3CDTF">2018-06-25T10:55:56Z</dcterms:created>
  <dcterms:modified xsi:type="dcterms:W3CDTF">2022-07-05T20:14:47Z</dcterms:modified>
  <cp:category/>
</cp:coreProperties>
</file>