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63" r:id="rId2"/>
    <p:sldId id="268" r:id="rId3"/>
    <p:sldId id="269" r:id="rId4"/>
    <p:sldId id="272" r:id="rId5"/>
    <p:sldId id="270" r:id="rId6"/>
    <p:sldId id="267" r:id="rId7"/>
    <p:sldId id="265" r:id="rId8"/>
    <p:sldId id="271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Ink Free" panose="03080402000500000000" pitchFamily="66" charset="0"/>
      <p:regular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924" y="5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1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0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64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1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3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Layout ALL SI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61A07A0-8D50-8FA6-8730-25F8809EB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556" y="1943674"/>
            <a:ext cx="6309360" cy="45193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8C0D6443-32D7-7D37-2900-D2E7BFF28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43852" y="3635118"/>
            <a:ext cx="4745736" cy="47480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8E44B03-7146-7AEC-55B2-6EE174A2B8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93621" y="1265487"/>
            <a:ext cx="4882719" cy="4039086"/>
          </a:xfrm>
          <a:custGeom>
            <a:avLst/>
            <a:gdLst>
              <a:gd name="connsiteX0" fmla="*/ 0 w 4879759"/>
              <a:gd name="connsiteY0" fmla="*/ 0 h 4039086"/>
              <a:gd name="connsiteX1" fmla="*/ 4206565 w 4879759"/>
              <a:gd name="connsiteY1" fmla="*/ 0 h 4039086"/>
              <a:gd name="connsiteX2" fmla="*/ 4879759 w 4879759"/>
              <a:gd name="connsiteY2" fmla="*/ 673194 h 4039086"/>
              <a:gd name="connsiteX3" fmla="*/ 4879759 w 4879759"/>
              <a:gd name="connsiteY3" fmla="*/ 4039086 h 4039086"/>
              <a:gd name="connsiteX4" fmla="*/ 4879759 w 4879759"/>
              <a:gd name="connsiteY4" fmla="*/ 4039086 h 4039086"/>
              <a:gd name="connsiteX5" fmla="*/ 673194 w 4879759"/>
              <a:gd name="connsiteY5" fmla="*/ 4039086 h 4039086"/>
              <a:gd name="connsiteX6" fmla="*/ 0 w 4879759"/>
              <a:gd name="connsiteY6" fmla="*/ 3365892 h 4039086"/>
              <a:gd name="connsiteX7" fmla="*/ 0 w 4879759"/>
              <a:gd name="connsiteY7" fmla="*/ 0 h 4039086"/>
              <a:gd name="connsiteX0" fmla="*/ 0 w 4882719"/>
              <a:gd name="connsiteY0" fmla="*/ 0 h 4039086"/>
              <a:gd name="connsiteX1" fmla="*/ 4206565 w 4882719"/>
              <a:gd name="connsiteY1" fmla="*/ 0 h 4039086"/>
              <a:gd name="connsiteX2" fmla="*/ 4882719 w 4882719"/>
              <a:gd name="connsiteY2" fmla="*/ 4410 h 4039086"/>
              <a:gd name="connsiteX3" fmla="*/ 4879759 w 4882719"/>
              <a:gd name="connsiteY3" fmla="*/ 4039086 h 4039086"/>
              <a:gd name="connsiteX4" fmla="*/ 4879759 w 4882719"/>
              <a:gd name="connsiteY4" fmla="*/ 4039086 h 4039086"/>
              <a:gd name="connsiteX5" fmla="*/ 673194 w 4882719"/>
              <a:gd name="connsiteY5" fmla="*/ 4039086 h 4039086"/>
              <a:gd name="connsiteX6" fmla="*/ 0 w 4882719"/>
              <a:gd name="connsiteY6" fmla="*/ 3365892 h 4039086"/>
              <a:gd name="connsiteX7" fmla="*/ 0 w 4882719"/>
              <a:gd name="connsiteY7" fmla="*/ 0 h 4039086"/>
              <a:gd name="connsiteX0" fmla="*/ 0 w 4882719"/>
              <a:gd name="connsiteY0" fmla="*/ 0 h 4039086"/>
              <a:gd name="connsiteX1" fmla="*/ 4206565 w 4882719"/>
              <a:gd name="connsiteY1" fmla="*/ 0 h 4039086"/>
              <a:gd name="connsiteX2" fmla="*/ 4882719 w 4882719"/>
              <a:gd name="connsiteY2" fmla="*/ 1451 h 4039086"/>
              <a:gd name="connsiteX3" fmla="*/ 4879759 w 4882719"/>
              <a:gd name="connsiteY3" fmla="*/ 4039086 h 4039086"/>
              <a:gd name="connsiteX4" fmla="*/ 4879759 w 4882719"/>
              <a:gd name="connsiteY4" fmla="*/ 4039086 h 4039086"/>
              <a:gd name="connsiteX5" fmla="*/ 673194 w 4882719"/>
              <a:gd name="connsiteY5" fmla="*/ 4039086 h 4039086"/>
              <a:gd name="connsiteX6" fmla="*/ 0 w 4882719"/>
              <a:gd name="connsiteY6" fmla="*/ 3365892 h 4039086"/>
              <a:gd name="connsiteX7" fmla="*/ 0 w 4882719"/>
              <a:gd name="connsiteY7" fmla="*/ 0 h 4039086"/>
              <a:gd name="connsiteX0" fmla="*/ 0 w 4882719"/>
              <a:gd name="connsiteY0" fmla="*/ 0 h 4039086"/>
              <a:gd name="connsiteX1" fmla="*/ 4882719 w 4882719"/>
              <a:gd name="connsiteY1" fmla="*/ 1451 h 4039086"/>
              <a:gd name="connsiteX2" fmla="*/ 4879759 w 4882719"/>
              <a:gd name="connsiteY2" fmla="*/ 4039086 h 4039086"/>
              <a:gd name="connsiteX3" fmla="*/ 4879759 w 4882719"/>
              <a:gd name="connsiteY3" fmla="*/ 4039086 h 4039086"/>
              <a:gd name="connsiteX4" fmla="*/ 673194 w 4882719"/>
              <a:gd name="connsiteY4" fmla="*/ 4039086 h 4039086"/>
              <a:gd name="connsiteX5" fmla="*/ 0 w 4882719"/>
              <a:gd name="connsiteY5" fmla="*/ 3365892 h 4039086"/>
              <a:gd name="connsiteX6" fmla="*/ 0 w 4882719"/>
              <a:gd name="connsiteY6" fmla="*/ 0 h 4039086"/>
              <a:gd name="connsiteX0" fmla="*/ 0 w 4882719"/>
              <a:gd name="connsiteY0" fmla="*/ 0 h 4039086"/>
              <a:gd name="connsiteX1" fmla="*/ 4882719 w 4882719"/>
              <a:gd name="connsiteY1" fmla="*/ 1451 h 4039086"/>
              <a:gd name="connsiteX2" fmla="*/ 4879759 w 4882719"/>
              <a:gd name="connsiteY2" fmla="*/ 4039086 h 4039086"/>
              <a:gd name="connsiteX3" fmla="*/ 4879759 w 4882719"/>
              <a:gd name="connsiteY3" fmla="*/ 4039086 h 4039086"/>
              <a:gd name="connsiteX4" fmla="*/ 0 w 4882719"/>
              <a:gd name="connsiteY4" fmla="*/ 3365892 h 4039086"/>
              <a:gd name="connsiteX5" fmla="*/ 0 w 4882719"/>
              <a:gd name="connsiteY5" fmla="*/ 0 h 4039086"/>
              <a:gd name="connsiteX0" fmla="*/ 0 w 4882719"/>
              <a:gd name="connsiteY0" fmla="*/ 0 h 4039086"/>
              <a:gd name="connsiteX1" fmla="*/ 4882719 w 4882719"/>
              <a:gd name="connsiteY1" fmla="*/ 1451 h 4039086"/>
              <a:gd name="connsiteX2" fmla="*/ 4879759 w 4882719"/>
              <a:gd name="connsiteY2" fmla="*/ 4039086 h 4039086"/>
              <a:gd name="connsiteX3" fmla="*/ 4879759 w 4882719"/>
              <a:gd name="connsiteY3" fmla="*/ 4039086 h 4039086"/>
              <a:gd name="connsiteX4" fmla="*/ 0 w 4882719"/>
              <a:gd name="connsiteY4" fmla="*/ 3632222 h 4039086"/>
              <a:gd name="connsiteX5" fmla="*/ 0 w 4882719"/>
              <a:gd name="connsiteY5" fmla="*/ 0 h 403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2719" h="4039086">
                <a:moveTo>
                  <a:pt x="0" y="0"/>
                </a:moveTo>
                <a:lnTo>
                  <a:pt x="4882719" y="1451"/>
                </a:lnTo>
                <a:cubicBezTo>
                  <a:pt x="4881732" y="1346343"/>
                  <a:pt x="4880746" y="2694194"/>
                  <a:pt x="4879759" y="4039086"/>
                </a:cubicBezTo>
                <a:lnTo>
                  <a:pt x="4879759" y="4039086"/>
                </a:lnTo>
                <a:lnTo>
                  <a:pt x="0" y="363222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5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8C0D6443-32D7-7D37-2900-D2E7BFF28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517263" y="1752430"/>
            <a:ext cx="4745736" cy="474807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9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_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A8BDD265-904D-1E2D-2927-9D3ACE2A60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6724" y="3436619"/>
            <a:ext cx="3880576" cy="38824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B92949BC-04E0-4471-8CA5-1BB6B39FD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454" y="2024743"/>
            <a:ext cx="3880576" cy="38824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44F6AB71-1121-0DCE-4AAF-04F8FBD6B3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835924" y="3442062"/>
            <a:ext cx="3880576" cy="38824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522330-26BE-846B-C7A4-F5D03975B0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32654" y="2030186"/>
            <a:ext cx="3880576" cy="388249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8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3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1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4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6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3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5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7.jp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jpg"/><Relationship Id="rId7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7021EE11-EFE9-8FDC-BC29-E99693B171D7}"/>
              </a:ext>
            </a:extLst>
          </p:cNvPr>
          <p:cNvGrpSpPr/>
          <p:nvPr/>
        </p:nvGrpSpPr>
        <p:grpSpPr>
          <a:xfrm>
            <a:off x="3691709" y="163333"/>
            <a:ext cx="11723580" cy="8043060"/>
            <a:chOff x="4388865" y="105510"/>
            <a:chExt cx="10515095" cy="7213968"/>
          </a:xfrm>
        </p:grpSpPr>
        <p:pic>
          <p:nvPicPr>
            <p:cNvPr id="61" name="torn_paper">
              <a:extLst>
                <a:ext uri="{FF2B5EF4-FFF2-40B4-BE49-F238E27FC236}">
                  <a16:creationId xmlns:a16="http://schemas.microsoft.com/office/drawing/2014/main" id="{33083F6F-F85E-5929-9826-C3F27F0AA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4388865" y="496942"/>
              <a:ext cx="10515095" cy="6822536"/>
            </a:xfrm>
            <a:prstGeom prst="rect">
              <a:avLst/>
            </a:prstGeom>
            <a:effectLst>
              <a:outerShdw blurRad="50800" dist="38100" dir="216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2" name="sticky_tape" descr="A picture containing text, building material&#10;&#10;Description automatically generated">
              <a:extLst>
                <a:ext uri="{FF2B5EF4-FFF2-40B4-BE49-F238E27FC236}">
                  <a16:creationId xmlns:a16="http://schemas.microsoft.com/office/drawing/2014/main" id="{50F41BC0-0F85-2F2A-FF3C-480A30C15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6360" y="105510"/>
              <a:ext cx="2336508" cy="850794"/>
            </a:xfrm>
            <a:prstGeom prst="rect">
              <a:avLst/>
            </a:prstGeom>
          </p:spPr>
        </p:pic>
      </p:grpSp>
      <p:pic>
        <p:nvPicPr>
          <p:cNvPr id="103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05EEA441-218C-7D3B-D571-9163F5850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703">
            <a:off x="5104002" y="2553451"/>
            <a:ext cx="3547229" cy="993550"/>
          </a:xfrm>
          <a:prstGeom prst="rect">
            <a:avLst/>
          </a:prstGeom>
        </p:spPr>
      </p:pic>
      <p:pic>
        <p:nvPicPr>
          <p:cNvPr id="100" name="sticky_tape">
            <a:extLst>
              <a:ext uri="{FF2B5EF4-FFF2-40B4-BE49-F238E27FC236}">
                <a16:creationId xmlns:a16="http://schemas.microsoft.com/office/drawing/2014/main" id="{963C71E3-718C-2254-D8DB-61E9751A34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9629698">
            <a:off x="4751154" y="2604536"/>
            <a:ext cx="5181717" cy="964374"/>
          </a:xfrm>
          <a:prstGeom prst="rect">
            <a:avLst/>
          </a:prstGeom>
        </p:spPr>
      </p:pic>
      <p:pic>
        <p:nvPicPr>
          <p:cNvPr id="68" name="round_sticker" descr="Shape&#10;&#10;Description automatically generated">
            <a:extLst>
              <a:ext uri="{FF2B5EF4-FFF2-40B4-BE49-F238E27FC236}">
                <a16:creationId xmlns:a16="http://schemas.microsoft.com/office/drawing/2014/main" id="{40EF9802-A33F-0272-3EFC-370540AE8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445" y="6605396"/>
            <a:ext cx="1330719" cy="1336333"/>
          </a:xfrm>
          <a:prstGeom prst="rect">
            <a:avLst/>
          </a:prstGeom>
        </p:spPr>
      </p:pic>
      <p:pic>
        <p:nvPicPr>
          <p:cNvPr id="76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F7562498-AAC6-3A07-2552-61C32EA67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37717" y="4521448"/>
            <a:ext cx="2605040" cy="948575"/>
          </a:xfrm>
          <a:prstGeom prst="rect">
            <a:avLst/>
          </a:prstGeom>
        </p:spPr>
      </p:pic>
      <p:pic>
        <p:nvPicPr>
          <p:cNvPr id="70" name="stick_pin">
            <a:extLst>
              <a:ext uri="{FF2B5EF4-FFF2-40B4-BE49-F238E27FC236}">
                <a16:creationId xmlns:a16="http://schemas.microsoft.com/office/drawing/2014/main" id="{7D912550-BD69-E704-326A-44A58F66604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94910" y="986728"/>
            <a:ext cx="1363770" cy="1158692"/>
          </a:xfrm>
          <a:prstGeom prst="rect">
            <a:avLst/>
          </a:prstGeom>
        </p:spPr>
      </p:pic>
      <p:pic>
        <p:nvPicPr>
          <p:cNvPr id="78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D4E34727-2A61-AD5B-0B11-0735BE4C3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2806">
            <a:off x="13902701" y="3405135"/>
            <a:ext cx="2605040" cy="9485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174906" y="2306914"/>
            <a:ext cx="7397776" cy="1096248"/>
          </a:xfrm>
          <a:prstGeom prst="rect">
            <a:avLst/>
          </a:prstGeom>
          <a:noFill/>
        </p:spPr>
        <p:txBody>
          <a:bodyPr wrap="square" lIns="0" tIns="0" rIns="137160" bIns="0" rtlCol="0" anchor="ctr" anchorCtr="0">
            <a:noAutofit/>
          </a:bodyPr>
          <a:lstStyle/>
          <a:p>
            <a:pPr algn="ctr"/>
            <a:r>
              <a:rPr lang="en-US" sz="8000" b="1" dirty="0">
                <a:solidFill>
                  <a:schemeClr val="bg1">
                    <a:lumMod val="95000"/>
                  </a:schemeClr>
                </a:solidFill>
              </a:rPr>
              <a:t>Tape </a:t>
            </a:r>
            <a:r>
              <a:rPr lang="en-US" sz="8000" b="1" dirty="0"/>
              <a:t>all over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507B40D-A0C0-AC5E-E71B-6739B5167281}"/>
              </a:ext>
            </a:extLst>
          </p:cNvPr>
          <p:cNvSpPr txBox="1"/>
          <p:nvPr/>
        </p:nvSpPr>
        <p:spPr>
          <a:xfrm>
            <a:off x="7151948" y="3091330"/>
            <a:ext cx="8624480" cy="758473"/>
          </a:xfrm>
          <a:prstGeom prst="rect">
            <a:avLst/>
          </a:prstGeom>
          <a:noFill/>
        </p:spPr>
        <p:txBody>
          <a:bodyPr wrap="square" lIns="0" tIns="0" rIns="137160" bIns="0" rtlCol="0" anchor="ctr" anchorCtr="0">
            <a:noAutofit/>
          </a:bodyPr>
          <a:lstStyle/>
          <a:p>
            <a:pPr algn="ctr"/>
            <a:r>
              <a:rPr lang="en-US" sz="4200" b="1" dirty="0"/>
              <a:t>Make this your own space</a:t>
            </a:r>
          </a:p>
        </p:txBody>
      </p:sp>
      <p:pic>
        <p:nvPicPr>
          <p:cNvPr id="92" name="pencil">
            <a:extLst>
              <a:ext uri="{FF2B5EF4-FFF2-40B4-BE49-F238E27FC236}">
                <a16:creationId xmlns:a16="http://schemas.microsoft.com/office/drawing/2014/main" id="{B89DE5D1-94F4-19D2-2F61-0CDAD6663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539208">
            <a:off x="9382718" y="5331179"/>
            <a:ext cx="8500622" cy="991739"/>
          </a:xfrm>
          <a:prstGeom prst="rect">
            <a:avLst/>
          </a:prstGeom>
        </p:spPr>
      </p:pic>
      <p:pic>
        <p:nvPicPr>
          <p:cNvPr id="94" name="clothespin" descr="A picture containing scissors, tool, clothespin, dark&#10;&#10;Description automatically generated">
            <a:extLst>
              <a:ext uri="{FF2B5EF4-FFF2-40B4-BE49-F238E27FC236}">
                <a16:creationId xmlns:a16="http://schemas.microsoft.com/office/drawing/2014/main" id="{4EBA88FE-E2BF-526A-1AC7-CBE1944803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936479">
            <a:off x="3859578" y="6891008"/>
            <a:ext cx="3251245" cy="3540740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6A7EC00-D3F3-5AC1-9C09-3A530C870B16}"/>
              </a:ext>
            </a:extLst>
          </p:cNvPr>
          <p:cNvGrpSpPr/>
          <p:nvPr/>
        </p:nvGrpSpPr>
        <p:grpSpPr>
          <a:xfrm rot="261272">
            <a:off x="977264" y="3656474"/>
            <a:ext cx="2121017" cy="6436130"/>
            <a:chOff x="1338212" y="4102389"/>
            <a:chExt cx="1913939" cy="5807761"/>
          </a:xfrm>
        </p:grpSpPr>
        <p:grpSp>
          <p:nvGrpSpPr>
            <p:cNvPr id="88" name="Color group">
              <a:extLst>
                <a:ext uri="{FF2B5EF4-FFF2-40B4-BE49-F238E27FC236}">
                  <a16:creationId xmlns:a16="http://schemas.microsoft.com/office/drawing/2014/main" id="{B730FA36-FA2F-E1EB-31A4-DB7A33F68D23}"/>
                </a:ext>
              </a:extLst>
            </p:cNvPr>
            <p:cNvGrpSpPr/>
            <p:nvPr/>
          </p:nvGrpSpPr>
          <p:grpSpPr>
            <a:xfrm>
              <a:off x="1338212" y="4485964"/>
              <a:ext cx="1913939" cy="5424186"/>
              <a:chOff x="1856626" y="4554403"/>
              <a:chExt cx="1913939" cy="5424186"/>
            </a:xfrm>
          </p:grpSpPr>
          <p:pic>
            <p:nvPicPr>
              <p:cNvPr id="82" name="Picture 81" descr="A picture containing window&#10;&#10;Description automatically generated">
                <a:extLst>
                  <a:ext uri="{FF2B5EF4-FFF2-40B4-BE49-F238E27FC236}">
                    <a16:creationId xmlns:a16="http://schemas.microsoft.com/office/drawing/2014/main" id="{96EA0AC0-C45D-8378-AA30-E71B0ADD9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56626" y="4554403"/>
                <a:ext cx="1913939" cy="5424186"/>
              </a:xfrm>
              <a:prstGeom prst="rect">
                <a:avLst/>
              </a:prstGeom>
            </p:spPr>
          </p:pic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F43D9D78-CAA4-9ED5-83DF-8DED3F155C87}"/>
                  </a:ext>
                </a:extLst>
              </p:cNvPr>
              <p:cNvSpPr/>
              <p:nvPr/>
            </p:nvSpPr>
            <p:spPr>
              <a:xfrm>
                <a:off x="2106976" y="4764795"/>
                <a:ext cx="1346812" cy="153685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0342ABB-F061-58E0-EFED-D11FEEC40F50}"/>
                  </a:ext>
                </a:extLst>
              </p:cNvPr>
              <p:cNvSpPr/>
              <p:nvPr/>
            </p:nvSpPr>
            <p:spPr>
              <a:xfrm>
                <a:off x="2107040" y="6441130"/>
                <a:ext cx="1346812" cy="153685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CBA0341-3BA0-96D2-4DFB-654201CE9333}"/>
                  </a:ext>
                </a:extLst>
              </p:cNvPr>
              <p:cNvSpPr/>
              <p:nvPr/>
            </p:nvSpPr>
            <p:spPr>
              <a:xfrm>
                <a:off x="2108833" y="8115232"/>
                <a:ext cx="1346812" cy="153685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6" name="Picture 95" descr="A picture containing text, building, building material, brick&#10;&#10;Description automatically generated">
              <a:extLst>
                <a:ext uri="{FF2B5EF4-FFF2-40B4-BE49-F238E27FC236}">
                  <a16:creationId xmlns:a16="http://schemas.microsoft.com/office/drawing/2014/main" id="{EE5C620E-C0FD-7F9D-0D8F-0DDBBD032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64108" y="4102389"/>
              <a:ext cx="1452467" cy="780251"/>
            </a:xfrm>
            <a:prstGeom prst="rect">
              <a:avLst/>
            </a:prstGeom>
          </p:spPr>
        </p:pic>
      </p:grpSp>
      <p:pic>
        <p:nvPicPr>
          <p:cNvPr id="49" name="left_ear_bud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946FD312-B2FF-F05B-55BE-56CBDA41E8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83" y="1830031"/>
            <a:ext cx="1503705" cy="2512643"/>
          </a:xfrm>
          <a:prstGeom prst="rect">
            <a:avLst/>
          </a:prstGeom>
        </p:spPr>
      </p:pic>
      <p:pic>
        <p:nvPicPr>
          <p:cNvPr id="51" name="rt_ear_bud" descr="A picture containing indoor, dark&#10;&#10;Description automatically generated">
            <a:extLst>
              <a:ext uri="{FF2B5EF4-FFF2-40B4-BE49-F238E27FC236}">
                <a16:creationId xmlns:a16="http://schemas.microsoft.com/office/drawing/2014/main" id="{943D2DD2-1DF6-9F2C-4DEA-3EBD8107BB2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61" y="873587"/>
            <a:ext cx="1305114" cy="2619686"/>
          </a:xfrm>
          <a:prstGeom prst="rect">
            <a:avLst/>
          </a:prstGeom>
        </p:spPr>
      </p:pic>
      <p:pic>
        <p:nvPicPr>
          <p:cNvPr id="98" name="stick_pin">
            <a:extLst>
              <a:ext uri="{FF2B5EF4-FFF2-40B4-BE49-F238E27FC236}">
                <a16:creationId xmlns:a16="http://schemas.microsoft.com/office/drawing/2014/main" id="{68265406-0010-43A2-D69A-E84BD7CCA18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 rot="5400000">
            <a:off x="13862623" y="961891"/>
            <a:ext cx="1363770" cy="1158692"/>
          </a:xfrm>
          <a:prstGeom prst="rect">
            <a:avLst/>
          </a:prstGeom>
        </p:spPr>
      </p:pic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24663B3-2B76-C9C2-8C3D-AE7A91886C0F}"/>
              </a:ext>
            </a:extLst>
          </p:cNvPr>
          <p:cNvGrpSpPr/>
          <p:nvPr/>
        </p:nvGrpSpPr>
        <p:grpSpPr>
          <a:xfrm>
            <a:off x="13095345" y="4396372"/>
            <a:ext cx="6065092" cy="3790683"/>
            <a:chOff x="12150555" y="5532051"/>
            <a:chExt cx="5472948" cy="3420593"/>
          </a:xfrm>
        </p:grpSpPr>
        <p:pic>
          <p:nvPicPr>
            <p:cNvPr id="57" name="tape_cassette" descr="A picture containing electronics, monitor, camera&#10;&#10;Description automatically generated">
              <a:extLst>
                <a:ext uri="{FF2B5EF4-FFF2-40B4-BE49-F238E27FC236}">
                  <a16:creationId xmlns:a16="http://schemas.microsoft.com/office/drawing/2014/main" id="{DC6922E6-47E1-47E2-520C-4A6215A19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00000">
              <a:off x="12150555" y="5532051"/>
              <a:ext cx="5472948" cy="3420593"/>
            </a:xfrm>
            <a:prstGeom prst="rect">
              <a:avLst/>
            </a:prstGeom>
          </p:spPr>
        </p:pic>
        <p:sp>
          <p:nvSpPr>
            <p:cNvPr id="105" name="Textbox">
              <a:extLst>
                <a:ext uri="{FF2B5EF4-FFF2-40B4-BE49-F238E27FC236}">
                  <a16:creationId xmlns:a16="http://schemas.microsoft.com/office/drawing/2014/main" id="{FBA8AA4F-82ED-A46B-0E92-7B782FDB4D8D}"/>
                </a:ext>
              </a:extLst>
            </p:cNvPr>
            <p:cNvSpPr txBox="1"/>
            <p:nvPr/>
          </p:nvSpPr>
          <p:spPr>
            <a:xfrm rot="19796559">
              <a:off x="12639609" y="6235884"/>
              <a:ext cx="3470323" cy="42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100" b="1" spc="-1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2400" b="1" spc="-100" dirty="0">
                  <a:latin typeface="Ink Free" panose="03080402000500000000" pitchFamily="66" charset="0"/>
                  <a:cs typeface="Calibri" panose="020F0502020204030204" pitchFamily="34" charset="0"/>
                </a:rPr>
                <a:t>THIS CAN BE A TITLE</a:t>
              </a:r>
              <a:endParaRPr lang="en-US" sz="2400" b="1" i="1" spc="-100" dirty="0">
                <a:latin typeface="Ink Free" panose="03080402000500000000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Callout Text">
            <a:extLst>
              <a:ext uri="{FF2B5EF4-FFF2-40B4-BE49-F238E27FC236}">
                <a16:creationId xmlns:a16="http://schemas.microsoft.com/office/drawing/2014/main" id="{6A9F5B5A-86C1-3759-305C-65746D080A90}"/>
              </a:ext>
            </a:extLst>
          </p:cNvPr>
          <p:cNvSpPr/>
          <p:nvPr/>
        </p:nvSpPr>
        <p:spPr>
          <a:xfrm>
            <a:off x="6484034" y="6426006"/>
            <a:ext cx="6038850" cy="1240888"/>
          </a:xfrm>
          <a:prstGeom prst="wedgeRectCallout">
            <a:avLst>
              <a:gd name="adj1" fmla="val 75271"/>
              <a:gd name="adj2" fmla="val -66938"/>
            </a:avLst>
          </a:prstGeom>
          <a:solidFill>
            <a:schemeClr val="accent6">
              <a:lumMod val="5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NOTE:  </a:t>
            </a:r>
            <a:r>
              <a:rPr lang="en-US" sz="2400" b="1" dirty="0">
                <a:solidFill>
                  <a:schemeClr val="bg1"/>
                </a:solidFill>
              </a:rPr>
              <a:t>Edit any of the text that you see.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You can change the text in this tape cassette as well. Enjoy! </a:t>
            </a:r>
          </a:p>
        </p:txBody>
      </p:sp>
      <p:sp>
        <p:nvSpPr>
          <p:cNvPr id="5" name="Callout Text">
            <a:extLst>
              <a:ext uri="{FF2B5EF4-FFF2-40B4-BE49-F238E27FC236}">
                <a16:creationId xmlns:a16="http://schemas.microsoft.com/office/drawing/2014/main" id="{BFFD1E7E-78C4-559A-CDF7-A4C99FF53885}"/>
              </a:ext>
            </a:extLst>
          </p:cNvPr>
          <p:cNvSpPr/>
          <p:nvPr/>
        </p:nvSpPr>
        <p:spPr>
          <a:xfrm>
            <a:off x="2857249" y="2319913"/>
            <a:ext cx="6038850" cy="3728189"/>
          </a:xfrm>
          <a:prstGeom prst="wedgeRectCallout">
            <a:avLst>
              <a:gd name="adj1" fmla="val -59642"/>
              <a:gd name="adj2" fmla="val 80381"/>
            </a:avLst>
          </a:prstGeom>
          <a:solidFill>
            <a:schemeClr val="accent6">
              <a:lumMod val="5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NOTE:  </a:t>
            </a:r>
            <a:r>
              <a:rPr lang="en-US" sz="2400" b="1" dirty="0">
                <a:solidFill>
                  <a:schemeClr val="bg1"/>
                </a:solidFill>
              </a:rPr>
              <a:t>There is a way to change colors of the theme of this template easily by: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1. Going to the “Design” tab up top.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2. Choose “Variants” on the right side.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(Hint: a little arrow pointing down, next to four color boxes)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3. Once you see the dropdown after clicking.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Choose “Colors” Select your new theme or customize at the bottom.</a:t>
            </a:r>
          </a:p>
        </p:txBody>
      </p:sp>
    </p:spTree>
    <p:extLst>
      <p:ext uri="{BB962C8B-B14F-4D97-AF65-F5344CB8AC3E}">
        <p14:creationId xmlns:p14="http://schemas.microsoft.com/office/powerpoint/2010/main" val="363187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torn_paper">
            <a:extLst>
              <a:ext uri="{FF2B5EF4-FFF2-40B4-BE49-F238E27FC236}">
                <a16:creationId xmlns:a16="http://schemas.microsoft.com/office/drawing/2014/main" id="{33083F6F-F85E-5929-9826-C3F27F0AAA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59211" y="538760"/>
            <a:ext cx="10018525" cy="9748240"/>
          </a:xfrm>
          <a:prstGeom prst="rect">
            <a:avLst/>
          </a:prstGeom>
          <a:effectLst>
            <a:outerShdw blurRad="50800" dist="38100" dir="21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50F41BC0-0F85-2F2A-FF3C-480A30C15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79" y="470809"/>
            <a:ext cx="2350706" cy="855964"/>
          </a:xfrm>
          <a:prstGeom prst="rect">
            <a:avLst/>
          </a:prstGeom>
          <a:effectLst>
            <a:outerShdw blurRad="25400" dist="12700" dir="216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E35E29A-8BD7-722E-EB16-9028EF1A9FE3}"/>
              </a:ext>
            </a:extLst>
          </p:cNvPr>
          <p:cNvSpPr txBox="1"/>
          <p:nvPr/>
        </p:nvSpPr>
        <p:spPr>
          <a:xfrm>
            <a:off x="5931040" y="2647340"/>
            <a:ext cx="6611816" cy="487887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where your text comes in. This is the best dummy text that you will come across to tell you absolutely no story, but only to be a placeholder for all of your text.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 to replace all of this text otherwise it may look incomplete or a bit silly if your audience reads this text that we have put in here.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hope you are having a great day. We hope you enjoy this template, and find it very useful in all of your presentations. We will end it with this.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6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F7562498-AAC6-3A07-2552-61C32EA67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51827" y="5220016"/>
            <a:ext cx="2350706" cy="855964"/>
          </a:xfrm>
          <a:prstGeom prst="rect">
            <a:avLst/>
          </a:prstGeom>
          <a:effectLst>
            <a:outerShdw blurRad="25400" dist="12700" dir="21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stick_pin">
            <a:extLst>
              <a:ext uri="{FF2B5EF4-FFF2-40B4-BE49-F238E27FC236}">
                <a16:creationId xmlns:a16="http://schemas.microsoft.com/office/drawing/2014/main" id="{7D912550-BD69-E704-326A-44A58F6660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65032" y="842826"/>
            <a:ext cx="1230623" cy="1045567"/>
          </a:xfrm>
          <a:prstGeom prst="rect">
            <a:avLst/>
          </a:prstGeom>
        </p:spPr>
      </p:pic>
      <p:pic>
        <p:nvPicPr>
          <p:cNvPr id="49" name="left_ear_bud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946FD312-B2FF-F05B-55BE-56CBDA41E8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116">
            <a:off x="2565169" y="6364875"/>
            <a:ext cx="1604281" cy="2680702"/>
          </a:xfrm>
          <a:prstGeom prst="rect">
            <a:avLst/>
          </a:prstGeom>
        </p:spPr>
      </p:pic>
      <p:pic>
        <p:nvPicPr>
          <p:cNvPr id="51" name="rt_ear_bud" descr="A picture containing indoor, dark&#10;&#10;Description automatically generated">
            <a:extLst>
              <a:ext uri="{FF2B5EF4-FFF2-40B4-BE49-F238E27FC236}">
                <a16:creationId xmlns:a16="http://schemas.microsoft.com/office/drawing/2014/main" id="{943D2DD2-1DF6-9F2C-4DEA-3EBD8107BB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116">
            <a:off x="3346256" y="5143830"/>
            <a:ext cx="1392407" cy="2794904"/>
          </a:xfrm>
          <a:prstGeom prst="rect">
            <a:avLst/>
          </a:prstGeom>
        </p:spPr>
      </p:pic>
      <p:pic>
        <p:nvPicPr>
          <p:cNvPr id="3" name="paper_note_torn" descr="A picture containing shape&#10;&#10;Description automatically generated">
            <a:extLst>
              <a:ext uri="{FF2B5EF4-FFF2-40B4-BE49-F238E27FC236}">
                <a16:creationId xmlns:a16="http://schemas.microsoft.com/office/drawing/2014/main" id="{168850B3-1E73-A887-5CDE-2B34FB7922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250" y="6729845"/>
            <a:ext cx="5810083" cy="2649730"/>
          </a:xfrm>
          <a:prstGeom prst="rect">
            <a:avLst/>
          </a:prstGeom>
          <a:effectLst>
            <a:outerShdw blurRad="50800" dist="25400" dir="216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5" name="Picture 4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EBCA876B-E50B-66B1-1560-B2EB2FE4A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140" y="6443172"/>
            <a:ext cx="2336508" cy="850794"/>
          </a:xfrm>
          <a:prstGeom prst="rect">
            <a:avLst/>
          </a:prstGeom>
        </p:spPr>
      </p:pic>
      <p:sp>
        <p:nvSpPr>
          <p:cNvPr id="7" name="Textbox">
            <a:extLst>
              <a:ext uri="{FF2B5EF4-FFF2-40B4-BE49-F238E27FC236}">
                <a16:creationId xmlns:a16="http://schemas.microsoft.com/office/drawing/2014/main" id="{C184EC1A-761A-677D-CA12-6C81E295DC83}"/>
              </a:ext>
            </a:extLst>
          </p:cNvPr>
          <p:cNvSpPr txBox="1"/>
          <p:nvPr/>
        </p:nvSpPr>
        <p:spPr>
          <a:xfrm>
            <a:off x="11369988" y="7634485"/>
            <a:ext cx="500859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100" spc="-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200" b="1" i="1" spc="-100" dirty="0">
                <a:latin typeface="Calibri" panose="020F0502020204030204" pitchFamily="34" charset="0"/>
                <a:cs typeface="Calibri" panose="020F0502020204030204" pitchFamily="34" charset="0"/>
              </a:rPr>
              <a:t>This can be a space where you write what inspires you, or a quote, or whatever you like.”</a:t>
            </a:r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46434143-892C-4C9B-282B-2CF5C635DDBF}"/>
              </a:ext>
            </a:extLst>
          </p:cNvPr>
          <p:cNvSpPr txBox="1"/>
          <p:nvPr/>
        </p:nvSpPr>
        <p:spPr>
          <a:xfrm>
            <a:off x="14848606" y="8308582"/>
            <a:ext cx="235823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5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/>
              <a:t>~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38918" y="1401989"/>
            <a:ext cx="6675520" cy="1473031"/>
          </a:xfrm>
          <a:prstGeom prst="rect">
            <a:avLst/>
          </a:prstGeom>
          <a:noFill/>
        </p:spPr>
        <p:txBody>
          <a:bodyPr wrap="square" lIns="0" tIns="0" rIns="137160" bIns="0" rtlCol="0" anchor="ctr" anchorCtr="0">
            <a:noAutofit/>
          </a:bodyPr>
          <a:lstStyle/>
          <a:p>
            <a:r>
              <a:rPr lang="en-US" sz="5000" b="1" dirty="0"/>
              <a:t>Tape A Title</a:t>
            </a:r>
          </a:p>
        </p:txBody>
      </p:sp>
      <p:pic>
        <p:nvPicPr>
          <p:cNvPr id="4" name="stick_pin">
            <a:extLst>
              <a:ext uri="{FF2B5EF4-FFF2-40B4-BE49-F238E27FC236}">
                <a16:creationId xmlns:a16="http://schemas.microsoft.com/office/drawing/2014/main" id="{A68CCA13-DDBF-6CDB-78BC-16B5545320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09937" y="7797079"/>
            <a:ext cx="1230623" cy="1045567"/>
          </a:xfrm>
          <a:prstGeom prst="rect">
            <a:avLst/>
          </a:prstGeom>
        </p:spPr>
      </p:pic>
      <p:pic>
        <p:nvPicPr>
          <p:cNvPr id="8" name="stick_pin">
            <a:extLst>
              <a:ext uri="{FF2B5EF4-FFF2-40B4-BE49-F238E27FC236}">
                <a16:creationId xmlns:a16="http://schemas.microsoft.com/office/drawing/2014/main" id="{F26E6B09-03AB-B057-F7C1-5DE41AE230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565242" y="1003248"/>
            <a:ext cx="1230623" cy="104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" grpId="0"/>
      <p:bldP spid="9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quare_pic" descr="Shape, square&#10;&#10;Description automatically generated">
            <a:extLst>
              <a:ext uri="{FF2B5EF4-FFF2-40B4-BE49-F238E27FC236}">
                <a16:creationId xmlns:a16="http://schemas.microsoft.com/office/drawing/2014/main" id="{36E491D9-72BC-DE93-B21E-F3DAF83F2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605" y="1410043"/>
            <a:ext cx="5467654" cy="5485464"/>
          </a:xfrm>
          <a:prstGeom prst="rect">
            <a:avLst/>
          </a:prstGeom>
        </p:spPr>
      </p:pic>
      <p:pic>
        <p:nvPicPr>
          <p:cNvPr id="61" name="torn_paper">
            <a:extLst>
              <a:ext uri="{FF2B5EF4-FFF2-40B4-BE49-F238E27FC236}">
                <a16:creationId xmlns:a16="http://schemas.microsoft.com/office/drawing/2014/main" id="{33083F6F-F85E-5929-9826-C3F27F0AAA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30268" y="1094528"/>
            <a:ext cx="9211071" cy="8962570"/>
          </a:xfrm>
          <a:prstGeom prst="rect">
            <a:avLst/>
          </a:prstGeom>
          <a:effectLst>
            <a:outerShdw blurRad="50800" dist="38100" dir="21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50F41BC0-0F85-2F2A-FF3C-480A30C15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88" y="984156"/>
            <a:ext cx="2350706" cy="855964"/>
          </a:xfrm>
          <a:prstGeom prst="rect">
            <a:avLst/>
          </a:prstGeom>
          <a:effectLst>
            <a:outerShdw blurRad="25400" dist="12700" dir="216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E35E29A-8BD7-722E-EB16-9028EF1A9FE3}"/>
              </a:ext>
            </a:extLst>
          </p:cNvPr>
          <p:cNvSpPr txBox="1"/>
          <p:nvPr/>
        </p:nvSpPr>
        <p:spPr>
          <a:xfrm>
            <a:off x="2629380" y="2647340"/>
            <a:ext cx="6611816" cy="487887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where your text comes in. This is the best dummy text that you will come across to tell you absolutely no story, but only to be a placeholder for all of your text.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 to replace all of this text otherwise it may look incomplete or a bit silly if your audience reads this text that we have put in here.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hope you are having a great day. We hope you enjoy this template, and find it very useful in all of your presentations. We will end it with this.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8" name="round_sticker" descr="Shape&#10;&#10;Description automatically generated">
            <a:extLst>
              <a:ext uri="{FF2B5EF4-FFF2-40B4-BE49-F238E27FC236}">
                <a16:creationId xmlns:a16="http://schemas.microsoft.com/office/drawing/2014/main" id="{40EF9802-A33F-0272-3EFC-370540AE8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9537" y="3069518"/>
            <a:ext cx="1200799" cy="1205865"/>
          </a:xfrm>
          <a:prstGeom prst="rect">
            <a:avLst/>
          </a:prstGeom>
        </p:spPr>
      </p:pic>
      <p:pic>
        <p:nvPicPr>
          <p:cNvPr id="76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F7562498-AAC6-3A07-2552-61C32EA67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967" y="5252100"/>
            <a:ext cx="2350706" cy="855964"/>
          </a:xfrm>
          <a:prstGeom prst="rect">
            <a:avLst/>
          </a:prstGeom>
          <a:effectLst>
            <a:outerShdw blurRad="25400" dist="12700" dir="21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left_ear_bud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946FD312-B2FF-F05B-55BE-56CBDA41E8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116">
            <a:off x="1294521" y="7816829"/>
            <a:ext cx="1307796" cy="2185285"/>
          </a:xfrm>
          <a:prstGeom prst="rect">
            <a:avLst/>
          </a:prstGeom>
        </p:spPr>
      </p:pic>
      <p:pic>
        <p:nvPicPr>
          <p:cNvPr id="51" name="rt_ear_bud" descr="A picture containing indoor, dark&#10;&#10;Description automatically generated">
            <a:extLst>
              <a:ext uri="{FF2B5EF4-FFF2-40B4-BE49-F238E27FC236}">
                <a16:creationId xmlns:a16="http://schemas.microsoft.com/office/drawing/2014/main" id="{943D2DD2-1DF6-9F2C-4DEA-3EBD8107BB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116">
            <a:off x="2076491" y="6615054"/>
            <a:ext cx="1135078" cy="2278381"/>
          </a:xfrm>
          <a:prstGeom prst="rect">
            <a:avLst/>
          </a:prstGeom>
        </p:spPr>
      </p:pic>
      <p:pic>
        <p:nvPicPr>
          <p:cNvPr id="3" name="paper_note_torn" descr="A picture containing shape&#10;&#10;Description automatically generated">
            <a:extLst>
              <a:ext uri="{FF2B5EF4-FFF2-40B4-BE49-F238E27FC236}">
                <a16:creationId xmlns:a16="http://schemas.microsoft.com/office/drawing/2014/main" id="{168850B3-1E73-A887-5CDE-2B34FB7922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89" y="6577445"/>
            <a:ext cx="5810083" cy="2649730"/>
          </a:xfrm>
          <a:prstGeom prst="rect">
            <a:avLst/>
          </a:prstGeom>
          <a:effectLst>
            <a:outerShdw blurRad="50800" dist="25400" dir="216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5" name="Picture 4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EBCA876B-E50B-66B1-1560-B2EB2FE4A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279" y="6290772"/>
            <a:ext cx="2336508" cy="850794"/>
          </a:xfrm>
          <a:prstGeom prst="rect">
            <a:avLst/>
          </a:prstGeom>
        </p:spPr>
      </p:pic>
      <p:sp>
        <p:nvSpPr>
          <p:cNvPr id="7" name="Textbox">
            <a:extLst>
              <a:ext uri="{FF2B5EF4-FFF2-40B4-BE49-F238E27FC236}">
                <a16:creationId xmlns:a16="http://schemas.microsoft.com/office/drawing/2014/main" id="{C184EC1A-761A-677D-CA12-6C81E295DC83}"/>
              </a:ext>
            </a:extLst>
          </p:cNvPr>
          <p:cNvSpPr txBox="1"/>
          <p:nvPr/>
        </p:nvSpPr>
        <p:spPr>
          <a:xfrm>
            <a:off x="8119127" y="7482085"/>
            <a:ext cx="500859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100" spc="-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200" b="1" i="1" spc="-100" dirty="0">
                <a:latin typeface="Calibri" panose="020F0502020204030204" pitchFamily="34" charset="0"/>
                <a:cs typeface="Calibri" panose="020F0502020204030204" pitchFamily="34" charset="0"/>
              </a:rPr>
              <a:t>This can be a space where you write what inspires you, or a quote, or whatever you like.”</a:t>
            </a:r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46434143-892C-4C9B-282B-2CF5C635DDBF}"/>
              </a:ext>
            </a:extLst>
          </p:cNvPr>
          <p:cNvSpPr txBox="1"/>
          <p:nvPr/>
        </p:nvSpPr>
        <p:spPr>
          <a:xfrm>
            <a:off x="11597745" y="8156182"/>
            <a:ext cx="235823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5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/>
              <a:t>~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</a:p>
        </p:txBody>
      </p:sp>
      <p:pic>
        <p:nvPicPr>
          <p:cNvPr id="12" name="Picture Placeholder 11" descr="A picture containing nature, smoke, spring, clouds&#10;&#10;Description automatically generated">
            <a:extLst>
              <a:ext uri="{FF2B5EF4-FFF2-40B4-BE49-F238E27FC236}">
                <a16:creationId xmlns:a16="http://schemas.microsoft.com/office/drawing/2014/main" id="{8588DF58-31CD-E24A-0D5D-7D52EE5902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11"/>
          <a:srcRect l="5611" r="5611"/>
          <a:stretch>
            <a:fillRect/>
          </a:stretch>
        </p:blipFill>
        <p:spPr/>
      </p:pic>
      <p:pic>
        <p:nvPicPr>
          <p:cNvPr id="10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1A2A3685-7F91-C998-E29F-06AF1B960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532" y="1123871"/>
            <a:ext cx="2350706" cy="855964"/>
          </a:xfrm>
          <a:prstGeom prst="rect">
            <a:avLst/>
          </a:prstGeom>
          <a:effectLst>
            <a:outerShdw blurRad="25400" dist="12700" dir="216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2606169" y="1498242"/>
            <a:ext cx="6675520" cy="1473031"/>
          </a:xfrm>
          <a:prstGeom prst="rect">
            <a:avLst/>
          </a:prstGeom>
          <a:noFill/>
        </p:spPr>
        <p:txBody>
          <a:bodyPr wrap="square" lIns="0" tIns="0" rIns="137160" bIns="0" rtlCol="0" anchor="ctr" anchorCtr="0">
            <a:noAutofit/>
          </a:bodyPr>
          <a:lstStyle/>
          <a:p>
            <a:r>
              <a:rPr lang="en-US" sz="5000" b="1" dirty="0"/>
              <a:t>Tape Title</a:t>
            </a:r>
          </a:p>
        </p:txBody>
      </p:sp>
      <p:sp>
        <p:nvSpPr>
          <p:cNvPr id="4" name="Callout Text">
            <a:extLst>
              <a:ext uri="{FF2B5EF4-FFF2-40B4-BE49-F238E27FC236}">
                <a16:creationId xmlns:a16="http://schemas.microsoft.com/office/drawing/2014/main" id="{3E950259-5C4F-973C-20A2-62094DA6AFC0}"/>
              </a:ext>
            </a:extLst>
          </p:cNvPr>
          <p:cNvSpPr/>
          <p:nvPr/>
        </p:nvSpPr>
        <p:spPr>
          <a:xfrm>
            <a:off x="5189806" y="1769599"/>
            <a:ext cx="6038850" cy="2343150"/>
          </a:xfrm>
          <a:prstGeom prst="wedgeRectCallout">
            <a:avLst>
              <a:gd name="adj1" fmla="val 76669"/>
              <a:gd name="adj2" fmla="val 62206"/>
            </a:avLst>
          </a:prstGeom>
          <a:solidFill>
            <a:schemeClr val="accent6">
              <a:lumMod val="5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NOTE:  </a:t>
            </a:r>
            <a:r>
              <a:rPr lang="en-US" sz="2400" b="1" dirty="0">
                <a:solidFill>
                  <a:schemeClr val="bg1"/>
                </a:solidFill>
              </a:rPr>
              <a:t>If you want to change this image (or any others) follow the instructions. To do so, 1. Click on the image and right click.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2. Click “Change Picture” from “This Device.”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3. Find your image and “insert”.</a:t>
            </a:r>
          </a:p>
        </p:txBody>
      </p:sp>
    </p:spTree>
    <p:extLst>
      <p:ext uri="{BB962C8B-B14F-4D97-AF65-F5344CB8AC3E}">
        <p14:creationId xmlns:p14="http://schemas.microsoft.com/office/powerpoint/2010/main" val="10922493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" grpId="0"/>
      <p:bldP spid="9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Placeholder 32" descr="A picture containing nature, smoke, spring, clouds&#10;&#10;Description automatically generated">
            <a:extLst>
              <a:ext uri="{FF2B5EF4-FFF2-40B4-BE49-F238E27FC236}">
                <a16:creationId xmlns:a16="http://schemas.microsoft.com/office/drawing/2014/main" id="{7A502E04-3512-7BC4-6427-6CB6B0A7BB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3433" b="3433"/>
          <a:stretch>
            <a:fillRect/>
          </a:stretch>
        </p:blipFill>
        <p:spPr/>
      </p:pic>
      <p:pic>
        <p:nvPicPr>
          <p:cNvPr id="169" name="torn_pic">
            <a:extLst>
              <a:ext uri="{FF2B5EF4-FFF2-40B4-BE49-F238E27FC236}">
                <a16:creationId xmlns:a16="http://schemas.microsoft.com/office/drawing/2014/main" id="{E11275FF-BCE2-43AC-C0A6-8DAE3EC95C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706032" y="880534"/>
            <a:ext cx="5373157" cy="4603005"/>
          </a:xfrm>
          <a:prstGeom prst="rect">
            <a:avLst/>
          </a:prstGeom>
          <a:effectLst/>
        </p:spPr>
      </p:pic>
      <p:pic>
        <p:nvPicPr>
          <p:cNvPr id="171" name="rectangle_pic" descr="Shape, rectangle&#10;&#10;Description automatically generated">
            <a:extLst>
              <a:ext uri="{FF2B5EF4-FFF2-40B4-BE49-F238E27FC236}">
                <a16:creationId xmlns:a16="http://schemas.microsoft.com/office/drawing/2014/main" id="{4AE8B829-E653-8562-F0C9-9CB7F3538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1" y="1610313"/>
            <a:ext cx="7155931" cy="5204555"/>
          </a:xfrm>
          <a:prstGeom prst="rect">
            <a:avLst/>
          </a:prstGeom>
        </p:spPr>
      </p:pic>
      <p:pic>
        <p:nvPicPr>
          <p:cNvPr id="173" name="square_pic" descr="Shape, square&#10;&#10;Description automatically generated">
            <a:extLst>
              <a:ext uri="{FF2B5EF4-FFF2-40B4-BE49-F238E27FC236}">
                <a16:creationId xmlns:a16="http://schemas.microsoft.com/office/drawing/2014/main" id="{0CAE5CC7-E1BC-CAFF-548B-3C13D4E0D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73" y="3287902"/>
            <a:ext cx="5467654" cy="5485464"/>
          </a:xfrm>
          <a:prstGeom prst="rect">
            <a:avLst/>
          </a:prstGeom>
        </p:spPr>
      </p:pic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DBCE266E-A1C3-9B0E-571C-5FF7670440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/>
          <a:srcRect t="14186" b="14186"/>
          <a:stretch/>
        </p:blipFill>
        <p:spPr>
          <a:xfrm>
            <a:off x="548556" y="1943674"/>
            <a:ext cx="6309360" cy="4519317"/>
          </a:xfrm>
        </p:spPr>
      </p:pic>
      <p:pic>
        <p:nvPicPr>
          <p:cNvPr id="44" name="Picture Placeholder 43" descr="A car with a surfboard on top of it&#10;&#10;Description automatically generated">
            <a:extLst>
              <a:ext uri="{FF2B5EF4-FFF2-40B4-BE49-F238E27FC236}">
                <a16:creationId xmlns:a16="http://schemas.microsoft.com/office/drawing/2014/main" id="{793CCEA4-5F97-A02C-87ED-47A8DA0B3BF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/>
          <a:srcRect l="602" r="602"/>
          <a:stretch>
            <a:fillRect/>
          </a:stretch>
        </p:blipFill>
        <p:spPr/>
      </p:pic>
      <p:pic>
        <p:nvPicPr>
          <p:cNvPr id="66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CCBB35CC-9301-18FD-E393-09E1D6AEA7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34" y="3000748"/>
            <a:ext cx="2350706" cy="855964"/>
          </a:xfrm>
          <a:prstGeom prst="rect">
            <a:avLst/>
          </a:prstGeom>
          <a:effectLst>
            <a:outerShdw blurRad="25400" dist="12700" dir="21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stick_pin">
            <a:extLst>
              <a:ext uri="{FF2B5EF4-FFF2-40B4-BE49-F238E27FC236}">
                <a16:creationId xmlns:a16="http://schemas.microsoft.com/office/drawing/2014/main" id="{5E2EDFA4-B160-70AA-BA44-6024D3B8274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314357" y="1535033"/>
            <a:ext cx="1230623" cy="1045567"/>
          </a:xfrm>
          <a:prstGeom prst="rect">
            <a:avLst/>
          </a:prstGeom>
        </p:spPr>
      </p:pic>
      <p:pic>
        <p:nvPicPr>
          <p:cNvPr id="70" name="stick_pin">
            <a:extLst>
              <a:ext uri="{FF2B5EF4-FFF2-40B4-BE49-F238E27FC236}">
                <a16:creationId xmlns:a16="http://schemas.microsoft.com/office/drawing/2014/main" id="{C244008C-C0B0-6E2C-AA71-E205F6BDEE8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4421972" y="1055077"/>
            <a:ext cx="1230623" cy="1045567"/>
          </a:xfrm>
          <a:prstGeom prst="rect">
            <a:avLst/>
          </a:prstGeom>
        </p:spPr>
      </p:pic>
      <p:sp>
        <p:nvSpPr>
          <p:cNvPr id="175" name="TextBox 174">
            <a:extLst>
              <a:ext uri="{FF2B5EF4-FFF2-40B4-BE49-F238E27FC236}">
                <a16:creationId xmlns:a16="http://schemas.microsoft.com/office/drawing/2014/main" id="{025CDE3A-565A-0DCE-DD55-447C25D5C6E9}"/>
              </a:ext>
            </a:extLst>
          </p:cNvPr>
          <p:cNvSpPr txBox="1"/>
          <p:nvPr/>
        </p:nvSpPr>
        <p:spPr>
          <a:xfrm>
            <a:off x="1344596" y="986354"/>
            <a:ext cx="4396827" cy="82339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4200" b="1" dirty="0"/>
              <a:t>YOUR TEXT HERE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68F925A-00B9-C8AE-FE15-8FA76F2F863E}"/>
              </a:ext>
            </a:extLst>
          </p:cNvPr>
          <p:cNvSpPr txBox="1"/>
          <p:nvPr/>
        </p:nvSpPr>
        <p:spPr>
          <a:xfrm>
            <a:off x="7811338" y="2316923"/>
            <a:ext cx="4396827" cy="82339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4200" b="1" dirty="0"/>
              <a:t>YOUR TEXT HERE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A90EF8F-73CA-162D-3DA3-3C6588720B9E}"/>
              </a:ext>
            </a:extLst>
          </p:cNvPr>
          <p:cNvSpPr txBox="1"/>
          <p:nvPr/>
        </p:nvSpPr>
        <p:spPr>
          <a:xfrm>
            <a:off x="13212746" y="319604"/>
            <a:ext cx="4396827" cy="82339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4200" b="1" dirty="0"/>
              <a:t>YOUR TEXT HERE</a:t>
            </a:r>
          </a:p>
        </p:txBody>
      </p:sp>
      <p:pic>
        <p:nvPicPr>
          <p:cNvPr id="4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42875819-F6C0-7487-2595-AAE8B9CE95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73936" y="6668922"/>
            <a:ext cx="2350706" cy="855964"/>
          </a:xfrm>
          <a:prstGeom prst="rect">
            <a:avLst/>
          </a:prstGeom>
          <a:effectLst>
            <a:outerShdw blurRad="25400" dist="12700" dir="216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7D647DF-293F-27A3-BC44-29603569A324}"/>
              </a:ext>
            </a:extLst>
          </p:cNvPr>
          <p:cNvGrpSpPr/>
          <p:nvPr/>
        </p:nvGrpSpPr>
        <p:grpSpPr>
          <a:xfrm>
            <a:off x="990600" y="6305550"/>
            <a:ext cx="3848100" cy="1752601"/>
            <a:chOff x="1866900" y="6038850"/>
            <a:chExt cx="3848100" cy="175260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B03E1-BA59-5F8D-CF99-F413F29C5CA2}"/>
                </a:ext>
              </a:extLst>
            </p:cNvPr>
            <p:cNvSpPr/>
            <p:nvPr/>
          </p:nvSpPr>
          <p:spPr>
            <a:xfrm>
              <a:off x="1866900" y="6038850"/>
              <a:ext cx="3848100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38100" dir="216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217446" y="6191251"/>
              <a:ext cx="3454904" cy="1600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r>
                <a:rPr 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quick brown fox jumps over the lazy dog. The quick brown fox jumps over the lazy dog.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0CDCB5-5012-3D42-66E1-447B17EC6489}"/>
              </a:ext>
            </a:extLst>
          </p:cNvPr>
          <p:cNvGrpSpPr/>
          <p:nvPr/>
        </p:nvGrpSpPr>
        <p:grpSpPr>
          <a:xfrm>
            <a:off x="8153400" y="8201396"/>
            <a:ext cx="3848100" cy="2085604"/>
            <a:chOff x="8229600" y="7886700"/>
            <a:chExt cx="3848100" cy="208560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5D90DB-1580-A99E-75BD-25239F0FED08}"/>
                </a:ext>
              </a:extLst>
            </p:cNvPr>
            <p:cNvSpPr/>
            <p:nvPr/>
          </p:nvSpPr>
          <p:spPr>
            <a:xfrm>
              <a:off x="8229600" y="7886700"/>
              <a:ext cx="3848100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38100" dir="216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84608C1-AF51-698B-CDF6-4248ED102E56}"/>
                </a:ext>
              </a:extLst>
            </p:cNvPr>
            <p:cNvSpPr txBox="1"/>
            <p:nvPr/>
          </p:nvSpPr>
          <p:spPr>
            <a:xfrm>
              <a:off x="8535099" y="8040023"/>
              <a:ext cx="3454904" cy="19322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r>
                <a:rPr 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quick brown fox jumps over the lazy dog. The quick brown fox jumps over the lazy dog. </a:t>
              </a:r>
            </a:p>
            <a:p>
              <a:endParaRPr lang="en-US" sz="22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sz="22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8BEAA0C-515E-B211-B370-9AE14299D181}"/>
              </a:ext>
            </a:extLst>
          </p:cNvPr>
          <p:cNvGrpSpPr/>
          <p:nvPr/>
        </p:nvGrpSpPr>
        <p:grpSpPr>
          <a:xfrm>
            <a:off x="13563600" y="4572000"/>
            <a:ext cx="3848100" cy="1676400"/>
            <a:chOff x="13944600" y="6381750"/>
            <a:chExt cx="3848100" cy="1676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2232F7-5BD9-3B13-2A82-493176E93FCB}"/>
                </a:ext>
              </a:extLst>
            </p:cNvPr>
            <p:cNvSpPr/>
            <p:nvPr/>
          </p:nvSpPr>
          <p:spPr>
            <a:xfrm>
              <a:off x="13944600" y="6381750"/>
              <a:ext cx="3848100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38100" dir="216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4222155" y="6526434"/>
              <a:ext cx="3454904" cy="15317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r>
                <a:rPr 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quick brown fox jumps over the lazy dog. The quick brown fox jumps over the lazy dog. </a:t>
              </a:r>
            </a:p>
            <a:p>
              <a:endParaRPr lang="en-US" sz="2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Callout Text">
            <a:extLst>
              <a:ext uri="{FF2B5EF4-FFF2-40B4-BE49-F238E27FC236}">
                <a16:creationId xmlns:a16="http://schemas.microsoft.com/office/drawing/2014/main" id="{E4CBFAED-4696-22D2-AA62-2DD6F5DCEFFB}"/>
              </a:ext>
            </a:extLst>
          </p:cNvPr>
          <p:cNvSpPr/>
          <p:nvPr/>
        </p:nvSpPr>
        <p:spPr>
          <a:xfrm>
            <a:off x="5836919" y="123677"/>
            <a:ext cx="6809936" cy="3955953"/>
          </a:xfrm>
          <a:prstGeom prst="wedgeRectCallout">
            <a:avLst>
              <a:gd name="adj1" fmla="val 78133"/>
              <a:gd name="adj2" fmla="val 12420"/>
            </a:avLst>
          </a:prstGeom>
          <a:solidFill>
            <a:schemeClr val="accent6">
              <a:lumMod val="5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NOTE:  </a:t>
            </a:r>
            <a:r>
              <a:rPr lang="en-US" sz="2400" b="1" dirty="0">
                <a:solidFill>
                  <a:schemeClr val="bg1"/>
                </a:solidFill>
              </a:rPr>
              <a:t>This image is a little different.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To change out this photo.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1. Click on the center of the image, right click and “Send to Back”.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2. Deselect image, now you can select the picture again, right click and </a:t>
            </a:r>
            <a:r>
              <a:rPr lang="en-US" sz="2400" b="1" dirty="0" err="1">
                <a:solidFill>
                  <a:schemeClr val="bg1"/>
                </a:solidFill>
              </a:rPr>
              <a:t>choose“Change</a:t>
            </a:r>
            <a:r>
              <a:rPr lang="en-US" sz="2400" b="1" dirty="0">
                <a:solidFill>
                  <a:schemeClr val="bg1"/>
                </a:solidFill>
              </a:rPr>
              <a:t> Picture” from “This Device.”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3. Find your image and “insert”.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4. Once finished and new photo is inserted. Right click on top of that image and choose Send to Back.</a:t>
            </a:r>
          </a:p>
        </p:txBody>
      </p:sp>
    </p:spTree>
    <p:extLst>
      <p:ext uri="{BB962C8B-B14F-4D97-AF65-F5344CB8AC3E}">
        <p14:creationId xmlns:p14="http://schemas.microsoft.com/office/powerpoint/2010/main" val="11932116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7" grpId="0"/>
      <p:bldP spid="1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quare_pic">
            <a:extLst>
              <a:ext uri="{FF2B5EF4-FFF2-40B4-BE49-F238E27FC236}">
                <a16:creationId xmlns:a16="http://schemas.microsoft.com/office/drawing/2014/main" id="{83A60FD1-4E9B-037E-54C7-23350833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5847" y="1754659"/>
            <a:ext cx="4600360" cy="4584020"/>
          </a:xfrm>
          <a:prstGeom prst="rect">
            <a:avLst/>
          </a:prstGeom>
        </p:spPr>
      </p:pic>
      <p:pic>
        <p:nvPicPr>
          <p:cNvPr id="17" name="square_pic">
            <a:extLst>
              <a:ext uri="{FF2B5EF4-FFF2-40B4-BE49-F238E27FC236}">
                <a16:creationId xmlns:a16="http://schemas.microsoft.com/office/drawing/2014/main" id="{5F94DAC9-94E6-B52C-4D2B-B09BAD79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58553" y="3161366"/>
            <a:ext cx="4600360" cy="4584020"/>
          </a:xfrm>
          <a:prstGeom prst="rect">
            <a:avLst/>
          </a:prstGeom>
        </p:spPr>
      </p:pic>
      <p:pic>
        <p:nvPicPr>
          <p:cNvPr id="19" name="square_pic">
            <a:extLst>
              <a:ext uri="{FF2B5EF4-FFF2-40B4-BE49-F238E27FC236}">
                <a16:creationId xmlns:a16="http://schemas.microsoft.com/office/drawing/2014/main" id="{7C4CC7BC-C087-C991-2095-AB1844A5BF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08812" y="1755267"/>
            <a:ext cx="4600360" cy="4584020"/>
          </a:xfrm>
          <a:prstGeom prst="rect">
            <a:avLst/>
          </a:prstGeom>
        </p:spPr>
      </p:pic>
      <p:pic>
        <p:nvPicPr>
          <p:cNvPr id="21" name="square_pic">
            <a:extLst>
              <a:ext uri="{FF2B5EF4-FFF2-40B4-BE49-F238E27FC236}">
                <a16:creationId xmlns:a16="http://schemas.microsoft.com/office/drawing/2014/main" id="{60783725-630B-23D4-4521-5DE8C4AF47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511518" y="3168194"/>
            <a:ext cx="4600360" cy="4584020"/>
          </a:xfrm>
          <a:prstGeom prst="rect">
            <a:avLst/>
          </a:prstGeom>
        </p:spPr>
      </p:pic>
      <p:sp>
        <p:nvSpPr>
          <p:cNvPr id="181" name="TextBox 180"/>
          <p:cNvSpPr txBox="1"/>
          <p:nvPr/>
        </p:nvSpPr>
        <p:spPr>
          <a:xfrm>
            <a:off x="639888" y="6500509"/>
            <a:ext cx="3684462" cy="2585324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pPr algn="ctr">
              <a:lnSpc>
                <a:spcPct val="120000"/>
              </a:lnSpc>
            </a:pPr>
            <a:endParaRPr lang="en-US" sz="23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Placeholder 9" descr="A car with a surfboard on top of it&#10;&#10;Description automatically generated">
            <a:extLst>
              <a:ext uri="{FF2B5EF4-FFF2-40B4-BE49-F238E27FC236}">
                <a16:creationId xmlns:a16="http://schemas.microsoft.com/office/drawing/2014/main" id="{2C9B5EFE-078E-AE02-97EF-A5FAFF022EA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41" r="41"/>
          <a:stretch>
            <a:fillRect/>
          </a:stretch>
        </p:blipFill>
        <p:spPr/>
      </p:pic>
      <p:pic>
        <p:nvPicPr>
          <p:cNvPr id="6" name="Picture Placeholder 5" descr="A picture containing light, lit&#10;&#10;Description automatically generated">
            <a:extLst>
              <a:ext uri="{FF2B5EF4-FFF2-40B4-BE49-F238E27FC236}">
                <a16:creationId xmlns:a16="http://schemas.microsoft.com/office/drawing/2014/main" id="{BCE60DB8-EA7E-2F6A-4179-ECDE58A2F7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0" r="20"/>
          <a:stretch>
            <a:fillRect/>
          </a:stretch>
        </p:blipFill>
        <p:spPr/>
      </p:pic>
      <p:pic>
        <p:nvPicPr>
          <p:cNvPr id="3" name="Picture Placeholder 2" descr="An airplane flying over power lines&#10;&#10;Description automatically generated with medium confidence">
            <a:extLst>
              <a:ext uri="{FF2B5EF4-FFF2-40B4-BE49-F238E27FC236}">
                <a16:creationId xmlns:a16="http://schemas.microsoft.com/office/drawing/2014/main" id="{24F75AC8-D6B9-8DC1-0D61-E4538B601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41" r="41"/>
          <a:stretch>
            <a:fillRect/>
          </a:stretch>
        </p:blipFill>
        <p:spPr/>
      </p:pic>
      <p:pic>
        <p:nvPicPr>
          <p:cNvPr id="14" name="Picture Placeholder 13" descr="A picture containing indoor, electronics&#10;&#10;Description automatically generated">
            <a:extLst>
              <a:ext uri="{FF2B5EF4-FFF2-40B4-BE49-F238E27FC236}">
                <a16:creationId xmlns:a16="http://schemas.microsoft.com/office/drawing/2014/main" id="{B10FB81A-C059-59FA-D180-5A04A095964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16754" r="16754"/>
          <a:stretch>
            <a:fillRect/>
          </a:stretch>
        </p:blipFill>
        <p:spPr/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867F11A-209A-A7D7-493F-B1EFABB46BF3}"/>
              </a:ext>
            </a:extLst>
          </p:cNvPr>
          <p:cNvSpPr txBox="1"/>
          <p:nvPr/>
        </p:nvSpPr>
        <p:spPr>
          <a:xfrm>
            <a:off x="9498138" y="6519559"/>
            <a:ext cx="3684462" cy="2585324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pPr algn="ctr">
              <a:lnSpc>
                <a:spcPct val="120000"/>
              </a:lnSpc>
            </a:pPr>
            <a:endParaRPr lang="en-US" sz="23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7D27F2-DC47-06BF-15F9-3E1A7D3AE4AF}"/>
              </a:ext>
            </a:extLst>
          </p:cNvPr>
          <p:cNvSpPr txBox="1"/>
          <p:nvPr/>
        </p:nvSpPr>
        <p:spPr>
          <a:xfrm>
            <a:off x="5097588" y="7892176"/>
            <a:ext cx="3684462" cy="2585324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pPr algn="ctr">
              <a:lnSpc>
                <a:spcPct val="120000"/>
              </a:lnSpc>
            </a:pPr>
            <a:endParaRPr lang="en-US" sz="23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1BA374-4F46-0EB1-0B4F-8E15961ECB9B}"/>
              </a:ext>
            </a:extLst>
          </p:cNvPr>
          <p:cNvSpPr txBox="1"/>
          <p:nvPr/>
        </p:nvSpPr>
        <p:spPr>
          <a:xfrm>
            <a:off x="13955838" y="7911226"/>
            <a:ext cx="3684462" cy="2585324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pPr algn="ctr">
              <a:lnSpc>
                <a:spcPct val="120000"/>
              </a:lnSpc>
            </a:pPr>
            <a:endParaRPr lang="en-US" sz="23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4" name="tape1">
            <a:extLst>
              <a:ext uri="{FF2B5EF4-FFF2-40B4-BE49-F238E27FC236}">
                <a16:creationId xmlns:a16="http://schemas.microsoft.com/office/drawing/2014/main" id="{4CD0A7CD-3F2D-F33D-AEE4-23CBF01689A2}"/>
              </a:ext>
            </a:extLst>
          </p:cNvPr>
          <p:cNvGrpSpPr/>
          <p:nvPr/>
        </p:nvGrpSpPr>
        <p:grpSpPr>
          <a:xfrm>
            <a:off x="193507" y="684275"/>
            <a:ext cx="4876801" cy="967058"/>
            <a:chOff x="0" y="546912"/>
            <a:chExt cx="5311652" cy="1053288"/>
          </a:xfrm>
        </p:grpSpPr>
        <p:pic>
          <p:nvPicPr>
            <p:cNvPr id="32" name="sticky_tape">
              <a:extLst>
                <a:ext uri="{FF2B5EF4-FFF2-40B4-BE49-F238E27FC236}">
                  <a16:creationId xmlns:a16="http://schemas.microsoft.com/office/drawing/2014/main" id="{F842E903-C968-7DF9-E980-4A9D201DF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0" y="546912"/>
              <a:ext cx="5311652" cy="98855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240321" y="703385"/>
              <a:ext cx="4788880" cy="896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YOUR TEXT HERE</a:t>
              </a:r>
            </a:p>
          </p:txBody>
        </p:sp>
      </p:grpSp>
      <p:grpSp>
        <p:nvGrpSpPr>
          <p:cNvPr id="35" name="tape3">
            <a:extLst>
              <a:ext uri="{FF2B5EF4-FFF2-40B4-BE49-F238E27FC236}">
                <a16:creationId xmlns:a16="http://schemas.microsoft.com/office/drawing/2014/main" id="{C4BD89F8-CBFE-B690-F3E9-4BB667D91F5D}"/>
              </a:ext>
            </a:extLst>
          </p:cNvPr>
          <p:cNvGrpSpPr/>
          <p:nvPr/>
        </p:nvGrpSpPr>
        <p:grpSpPr>
          <a:xfrm>
            <a:off x="8896349" y="713351"/>
            <a:ext cx="4876801" cy="967058"/>
            <a:chOff x="0" y="546912"/>
            <a:chExt cx="5311652" cy="1053288"/>
          </a:xfrm>
        </p:grpSpPr>
        <p:pic>
          <p:nvPicPr>
            <p:cNvPr id="36" name="sticky_tape">
              <a:extLst>
                <a:ext uri="{FF2B5EF4-FFF2-40B4-BE49-F238E27FC236}">
                  <a16:creationId xmlns:a16="http://schemas.microsoft.com/office/drawing/2014/main" id="{8DE859B7-F634-709B-201C-22B6A9DA4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0" y="546912"/>
              <a:ext cx="5311652" cy="98855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A0A9DE-53D3-51E5-43C5-C0668EFCBC10}"/>
                </a:ext>
              </a:extLst>
            </p:cNvPr>
            <p:cNvSpPr txBox="1"/>
            <p:nvPr/>
          </p:nvSpPr>
          <p:spPr>
            <a:xfrm>
              <a:off x="240321" y="703385"/>
              <a:ext cx="4788880" cy="896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YOUR TEXT HERE</a:t>
              </a:r>
            </a:p>
          </p:txBody>
        </p:sp>
      </p:grpSp>
      <p:grpSp>
        <p:nvGrpSpPr>
          <p:cNvPr id="38" name="tape2">
            <a:extLst>
              <a:ext uri="{FF2B5EF4-FFF2-40B4-BE49-F238E27FC236}">
                <a16:creationId xmlns:a16="http://schemas.microsoft.com/office/drawing/2014/main" id="{EC0E5D74-7B5B-6C17-E53B-66E26A30A3CC}"/>
              </a:ext>
            </a:extLst>
          </p:cNvPr>
          <p:cNvGrpSpPr/>
          <p:nvPr/>
        </p:nvGrpSpPr>
        <p:grpSpPr>
          <a:xfrm>
            <a:off x="4571999" y="2123051"/>
            <a:ext cx="4876801" cy="967058"/>
            <a:chOff x="0" y="546912"/>
            <a:chExt cx="5311652" cy="1053288"/>
          </a:xfrm>
        </p:grpSpPr>
        <p:pic>
          <p:nvPicPr>
            <p:cNvPr id="39" name="sticky_tape">
              <a:extLst>
                <a:ext uri="{FF2B5EF4-FFF2-40B4-BE49-F238E27FC236}">
                  <a16:creationId xmlns:a16="http://schemas.microsoft.com/office/drawing/2014/main" id="{31DE3590-9675-681E-217E-601E7BBF2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0" y="546912"/>
              <a:ext cx="5311652" cy="98855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E3D4469-EDD3-91F2-3021-9AA0D7A2BCF6}"/>
                </a:ext>
              </a:extLst>
            </p:cNvPr>
            <p:cNvSpPr txBox="1"/>
            <p:nvPr/>
          </p:nvSpPr>
          <p:spPr>
            <a:xfrm>
              <a:off x="240321" y="703385"/>
              <a:ext cx="4788880" cy="896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YOUR TEXT HERE</a:t>
              </a:r>
            </a:p>
          </p:txBody>
        </p:sp>
      </p:grpSp>
      <p:grpSp>
        <p:nvGrpSpPr>
          <p:cNvPr id="41" name="tape4">
            <a:extLst>
              <a:ext uri="{FF2B5EF4-FFF2-40B4-BE49-F238E27FC236}">
                <a16:creationId xmlns:a16="http://schemas.microsoft.com/office/drawing/2014/main" id="{382DD881-9510-F181-D5AA-D409C127CA81}"/>
              </a:ext>
            </a:extLst>
          </p:cNvPr>
          <p:cNvGrpSpPr/>
          <p:nvPr/>
        </p:nvGrpSpPr>
        <p:grpSpPr>
          <a:xfrm>
            <a:off x="13392149" y="2100993"/>
            <a:ext cx="4876801" cy="967058"/>
            <a:chOff x="0" y="546912"/>
            <a:chExt cx="5311652" cy="1053288"/>
          </a:xfrm>
        </p:grpSpPr>
        <p:pic>
          <p:nvPicPr>
            <p:cNvPr id="42" name="sticky_tape">
              <a:extLst>
                <a:ext uri="{FF2B5EF4-FFF2-40B4-BE49-F238E27FC236}">
                  <a16:creationId xmlns:a16="http://schemas.microsoft.com/office/drawing/2014/main" id="{BCAEDF87-DC5E-7EC7-EF92-99D456B66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0" y="546912"/>
              <a:ext cx="5311652" cy="98855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E5C7E3E-DFEF-609A-8D1D-4FD4E5DAD238}"/>
                </a:ext>
              </a:extLst>
            </p:cNvPr>
            <p:cNvSpPr txBox="1"/>
            <p:nvPr/>
          </p:nvSpPr>
          <p:spPr>
            <a:xfrm>
              <a:off x="240321" y="703385"/>
              <a:ext cx="4788880" cy="896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YOUR TEXT HERE</a:t>
              </a:r>
            </a:p>
          </p:txBody>
        </p:sp>
      </p:grpSp>
      <p:pic>
        <p:nvPicPr>
          <p:cNvPr id="68" name="stick_pin">
            <a:extLst>
              <a:ext uri="{FF2B5EF4-FFF2-40B4-BE49-F238E27FC236}">
                <a16:creationId xmlns:a16="http://schemas.microsoft.com/office/drawing/2014/main" id="{5E2EDFA4-B160-70AA-BA44-6024D3B8274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885607" y="1287383"/>
            <a:ext cx="1230623" cy="1045567"/>
          </a:xfrm>
          <a:prstGeom prst="rect">
            <a:avLst/>
          </a:prstGeom>
        </p:spPr>
      </p:pic>
      <p:pic>
        <p:nvPicPr>
          <p:cNvPr id="70" name="stick_pin">
            <a:extLst>
              <a:ext uri="{FF2B5EF4-FFF2-40B4-BE49-F238E27FC236}">
                <a16:creationId xmlns:a16="http://schemas.microsoft.com/office/drawing/2014/main" id="{C244008C-C0B0-6E2C-AA71-E205F6BDEE8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344772" y="2712427"/>
            <a:ext cx="1230623" cy="1045567"/>
          </a:xfrm>
          <a:prstGeom prst="rect">
            <a:avLst/>
          </a:prstGeom>
        </p:spPr>
      </p:pic>
      <p:pic>
        <p:nvPicPr>
          <p:cNvPr id="28" name="stick_pin">
            <a:extLst>
              <a:ext uri="{FF2B5EF4-FFF2-40B4-BE49-F238E27FC236}">
                <a16:creationId xmlns:a16="http://schemas.microsoft.com/office/drawing/2014/main" id="{89B38315-5FB9-95DD-C40C-D1F4748809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762907" y="1306433"/>
            <a:ext cx="1230623" cy="1045567"/>
          </a:xfrm>
          <a:prstGeom prst="rect">
            <a:avLst/>
          </a:prstGeom>
        </p:spPr>
      </p:pic>
      <p:pic>
        <p:nvPicPr>
          <p:cNvPr id="30" name="stick_pin">
            <a:extLst>
              <a:ext uri="{FF2B5EF4-FFF2-40B4-BE49-F238E27FC236}">
                <a16:creationId xmlns:a16="http://schemas.microsoft.com/office/drawing/2014/main" id="{F03457AD-5C10-8C00-6B8F-09060ADEBF3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5222072" y="2731477"/>
            <a:ext cx="1230623" cy="104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orn_paper">
            <a:extLst>
              <a:ext uri="{FF2B5EF4-FFF2-40B4-BE49-F238E27FC236}">
                <a16:creationId xmlns:a16="http://schemas.microsoft.com/office/drawing/2014/main" id="{4BEA9A1E-F07D-D107-1B44-502EF787E7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59387">
            <a:off x="4261159" y="374319"/>
            <a:ext cx="9748601" cy="9917372"/>
          </a:xfrm>
          <a:prstGeom prst="rect">
            <a:avLst/>
          </a:prstGeom>
          <a:effectLst>
            <a:outerShdw blurRad="50800" dist="38100" dir="21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aper_note_torn" descr="A picture containing shape&#10;&#10;Description automatically generated">
            <a:extLst>
              <a:ext uri="{FF2B5EF4-FFF2-40B4-BE49-F238E27FC236}">
                <a16:creationId xmlns:a16="http://schemas.microsoft.com/office/drawing/2014/main" id="{8EDED63D-BBBF-53A5-E6A3-91F9D5E2BF1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68640" y="1652260"/>
            <a:ext cx="5806440" cy="2631111"/>
          </a:xfrm>
          <a:prstGeom prst="rect">
            <a:avLst/>
          </a:prstGeom>
          <a:effectLst>
            <a:outerShdw blurRad="50800" dist="25400" dir="216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6" name="paper_note_torn" descr="A picture containing shape&#10;&#10;Description automatically generated">
            <a:extLst>
              <a:ext uri="{FF2B5EF4-FFF2-40B4-BE49-F238E27FC236}">
                <a16:creationId xmlns:a16="http://schemas.microsoft.com/office/drawing/2014/main" id="{4CCA7AEC-8CB6-3898-791E-0B1D1E538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6" y="3350976"/>
            <a:ext cx="5810083" cy="2649730"/>
          </a:xfrm>
          <a:prstGeom prst="rect">
            <a:avLst/>
          </a:prstGeom>
          <a:effectLst>
            <a:outerShdw blurRad="50800" dist="25400" dir="216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9" name="round_sticker" descr="Shape&#10;&#10;Description automatically generated">
            <a:extLst>
              <a:ext uri="{FF2B5EF4-FFF2-40B4-BE49-F238E27FC236}">
                <a16:creationId xmlns:a16="http://schemas.microsoft.com/office/drawing/2014/main" id="{89A9C31F-D744-6BDA-ACBA-04FA3C312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350" y="2650820"/>
            <a:ext cx="1346360" cy="135204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4AFFEC8-BEDC-0F9D-CD01-587A6FB1FF70}"/>
              </a:ext>
            </a:extLst>
          </p:cNvPr>
          <p:cNvSpPr txBox="1"/>
          <p:nvPr/>
        </p:nvSpPr>
        <p:spPr>
          <a:xfrm rot="159748">
            <a:off x="5849074" y="5913056"/>
            <a:ext cx="6611816" cy="2868088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 to replace all of this text otherwise it may look incomplete or a bit silly if your audience reads this text that we have put in here.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hope you are having a great day. We hope you enjoy this template, and find it very useful in all of your presentations. We will end it with this.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" name="tape_cassette" descr="A picture containing electronics, monitor, camera&#10;&#10;Description automatically generated">
            <a:extLst>
              <a:ext uri="{FF2B5EF4-FFF2-40B4-BE49-F238E27FC236}">
                <a16:creationId xmlns:a16="http://schemas.microsoft.com/office/drawing/2014/main" id="{9EA57D79-7235-4D80-72A6-A9B55F818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138">
            <a:off x="4762338" y="876302"/>
            <a:ext cx="8763324" cy="5477078"/>
          </a:xfrm>
          <a:prstGeom prst="rect">
            <a:avLst/>
          </a:prstGeom>
        </p:spPr>
      </p:pic>
      <p:sp>
        <p:nvSpPr>
          <p:cNvPr id="27" name="Textbox">
            <a:extLst>
              <a:ext uri="{FF2B5EF4-FFF2-40B4-BE49-F238E27FC236}">
                <a16:creationId xmlns:a16="http://schemas.microsoft.com/office/drawing/2014/main" id="{6EDB6B07-38E1-FB3D-23A8-CBFD1C29A007}"/>
              </a:ext>
            </a:extLst>
          </p:cNvPr>
          <p:cNvSpPr txBox="1"/>
          <p:nvPr/>
        </p:nvSpPr>
        <p:spPr>
          <a:xfrm rot="313697">
            <a:off x="6245844" y="2077015"/>
            <a:ext cx="7269961" cy="48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100" b="1" spc="-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spc="-100" dirty="0">
                <a:latin typeface="Ink Free" panose="03080402000500000000" pitchFamily="66" charset="0"/>
                <a:cs typeface="Calibri" panose="020F0502020204030204" pitchFamily="34" charset="0"/>
              </a:rPr>
              <a:t>THIS CAN BE A TITLE</a:t>
            </a:r>
            <a:endParaRPr lang="en-US" sz="4000" b="1" i="1" spc="-100" dirty="0">
              <a:latin typeface="Ink Free" panose="03080402000500000000" pitchFamily="66" charset="0"/>
              <a:cs typeface="Calibri" panose="020F0502020204030204" pitchFamily="34" charset="0"/>
            </a:endParaRPr>
          </a:p>
        </p:txBody>
      </p:sp>
      <p:pic>
        <p:nvPicPr>
          <p:cNvPr id="11" name="round_sticker" descr="Shape&#10;&#10;Description automatically generated">
            <a:extLst>
              <a:ext uri="{FF2B5EF4-FFF2-40B4-BE49-F238E27FC236}">
                <a16:creationId xmlns:a16="http://schemas.microsoft.com/office/drawing/2014/main" id="{BC6564D8-0F41-4935-33FB-9D1F0BA48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21764">
            <a:off x="14326777" y="1112783"/>
            <a:ext cx="1346360" cy="1352040"/>
          </a:xfrm>
          <a:prstGeom prst="rect">
            <a:avLst/>
          </a:prstGeom>
        </p:spPr>
      </p:pic>
      <p:pic>
        <p:nvPicPr>
          <p:cNvPr id="23" name="stick_pin">
            <a:extLst>
              <a:ext uri="{FF2B5EF4-FFF2-40B4-BE49-F238E27FC236}">
                <a16:creationId xmlns:a16="http://schemas.microsoft.com/office/drawing/2014/main" id="{C4711B4D-9DC4-8932-D9A8-1C1F2A9C8CC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25452" y="281353"/>
            <a:ext cx="1230623" cy="1045567"/>
          </a:xfrm>
          <a:prstGeom prst="rect">
            <a:avLst/>
          </a:prstGeom>
        </p:spPr>
      </p:pic>
      <p:pic>
        <p:nvPicPr>
          <p:cNvPr id="28" name="stick_pin">
            <a:extLst>
              <a:ext uri="{FF2B5EF4-FFF2-40B4-BE49-F238E27FC236}">
                <a16:creationId xmlns:a16="http://schemas.microsoft.com/office/drawing/2014/main" id="{2685A4F1-9045-1DBE-DC47-90BC3D04537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614511" y="706469"/>
            <a:ext cx="1230623" cy="1045567"/>
          </a:xfrm>
          <a:prstGeom prst="rect">
            <a:avLst/>
          </a:prstGeom>
        </p:spPr>
      </p:pic>
      <p:sp>
        <p:nvSpPr>
          <p:cNvPr id="30" name="Textbox">
            <a:extLst>
              <a:ext uri="{FF2B5EF4-FFF2-40B4-BE49-F238E27FC236}">
                <a16:creationId xmlns:a16="http://schemas.microsoft.com/office/drawing/2014/main" id="{B7A0762E-E6CA-0635-717C-9BBE726E6947}"/>
              </a:ext>
            </a:extLst>
          </p:cNvPr>
          <p:cNvSpPr txBox="1"/>
          <p:nvPr/>
        </p:nvSpPr>
        <p:spPr>
          <a:xfrm>
            <a:off x="12872812" y="2607638"/>
            <a:ext cx="500859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100" spc="-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200" b="1" i="1" spc="-100" dirty="0">
                <a:latin typeface="Calibri" panose="020F0502020204030204" pitchFamily="34" charset="0"/>
                <a:cs typeface="Calibri" panose="020F0502020204030204" pitchFamily="34" charset="0"/>
              </a:rPr>
              <a:t>This can be a space where you write</a:t>
            </a:r>
          </a:p>
          <a:p>
            <a:pPr>
              <a:lnSpc>
                <a:spcPts val="2500"/>
              </a:lnSpc>
            </a:pPr>
            <a:r>
              <a:rPr lang="en-US" sz="2200" b="1" i="1" spc="-100" dirty="0">
                <a:latin typeface="Calibri" panose="020F0502020204030204" pitchFamily="34" charset="0"/>
                <a:cs typeface="Calibri" panose="020F0502020204030204" pitchFamily="34" charset="0"/>
              </a:rPr>
              <a:t>what inspires you, a quote, or whatever.”</a:t>
            </a:r>
          </a:p>
        </p:txBody>
      </p:sp>
      <p:sp>
        <p:nvSpPr>
          <p:cNvPr id="33" name="Textbox">
            <a:extLst>
              <a:ext uri="{FF2B5EF4-FFF2-40B4-BE49-F238E27FC236}">
                <a16:creationId xmlns:a16="http://schemas.microsoft.com/office/drawing/2014/main" id="{2355D48F-3FC9-C521-5D08-8327FAF0AB96}"/>
              </a:ext>
            </a:extLst>
          </p:cNvPr>
          <p:cNvSpPr txBox="1"/>
          <p:nvPr/>
        </p:nvSpPr>
        <p:spPr>
          <a:xfrm>
            <a:off x="672264" y="4220539"/>
            <a:ext cx="500859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100" spc="-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200" b="1" i="1" spc="-100" dirty="0">
                <a:latin typeface="Calibri" panose="020F0502020204030204" pitchFamily="34" charset="0"/>
                <a:cs typeface="Calibri" panose="020F0502020204030204" pitchFamily="34" charset="0"/>
              </a:rPr>
              <a:t>This can be a space where you write</a:t>
            </a:r>
          </a:p>
          <a:p>
            <a:pPr>
              <a:lnSpc>
                <a:spcPts val="2500"/>
              </a:lnSpc>
            </a:pPr>
            <a:r>
              <a:rPr lang="en-US" sz="2200" b="1" i="1" spc="-100" dirty="0">
                <a:latin typeface="Calibri" panose="020F0502020204030204" pitchFamily="34" charset="0"/>
                <a:cs typeface="Calibri" panose="020F0502020204030204" pitchFamily="34" charset="0"/>
              </a:rPr>
              <a:t>what inspires you, a quote, or whatever.”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72AE0B0-8AF1-2203-88A0-7CB832EDDE7F}"/>
              </a:ext>
            </a:extLst>
          </p:cNvPr>
          <p:cNvGrpSpPr/>
          <p:nvPr/>
        </p:nvGrpSpPr>
        <p:grpSpPr>
          <a:xfrm rot="21169504">
            <a:off x="13386176" y="3380438"/>
            <a:ext cx="2067682" cy="6274287"/>
            <a:chOff x="1338212" y="4102389"/>
            <a:chExt cx="1913939" cy="5807761"/>
          </a:xfrm>
        </p:grpSpPr>
        <p:grpSp>
          <p:nvGrpSpPr>
            <p:cNvPr id="36" name="Color group">
              <a:extLst>
                <a:ext uri="{FF2B5EF4-FFF2-40B4-BE49-F238E27FC236}">
                  <a16:creationId xmlns:a16="http://schemas.microsoft.com/office/drawing/2014/main" id="{6203A251-1575-5B60-E6E2-F7BEDB79D1E1}"/>
                </a:ext>
              </a:extLst>
            </p:cNvPr>
            <p:cNvGrpSpPr/>
            <p:nvPr/>
          </p:nvGrpSpPr>
          <p:grpSpPr>
            <a:xfrm>
              <a:off x="1338212" y="4485964"/>
              <a:ext cx="1913939" cy="5424186"/>
              <a:chOff x="1856626" y="4554403"/>
              <a:chExt cx="1913939" cy="5424186"/>
            </a:xfrm>
          </p:grpSpPr>
          <p:pic>
            <p:nvPicPr>
              <p:cNvPr id="38" name="Picture 37" descr="A picture containing window&#10;&#10;Description automatically generated">
                <a:extLst>
                  <a:ext uri="{FF2B5EF4-FFF2-40B4-BE49-F238E27FC236}">
                    <a16:creationId xmlns:a16="http://schemas.microsoft.com/office/drawing/2014/main" id="{A1B12A9A-D278-F603-C88D-2F243951F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6626" y="4554403"/>
                <a:ext cx="1913939" cy="5424186"/>
              </a:xfrm>
              <a:prstGeom prst="rect">
                <a:avLst/>
              </a:prstGeom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879BC4-58AD-A886-A6A8-470CD6537295}"/>
                  </a:ext>
                </a:extLst>
              </p:cNvPr>
              <p:cNvSpPr/>
              <p:nvPr/>
            </p:nvSpPr>
            <p:spPr>
              <a:xfrm>
                <a:off x="2106976" y="4764795"/>
                <a:ext cx="1346812" cy="153685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857B5-F92B-5D70-9117-EE79432B1C40}"/>
                  </a:ext>
                </a:extLst>
              </p:cNvPr>
              <p:cNvSpPr/>
              <p:nvPr/>
            </p:nvSpPr>
            <p:spPr>
              <a:xfrm>
                <a:off x="2107040" y="6441130"/>
                <a:ext cx="1346812" cy="153685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77E55C0-0FD7-026E-4EA5-6BFCB994B9CD}"/>
                  </a:ext>
                </a:extLst>
              </p:cNvPr>
              <p:cNvSpPr/>
              <p:nvPr/>
            </p:nvSpPr>
            <p:spPr>
              <a:xfrm>
                <a:off x="2108833" y="8115232"/>
                <a:ext cx="1346812" cy="153685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7" name="Picture 36" descr="A picture containing text, building, building material, brick&#10;&#10;Description automatically generated">
              <a:extLst>
                <a:ext uri="{FF2B5EF4-FFF2-40B4-BE49-F238E27FC236}">
                  <a16:creationId xmlns:a16="http://schemas.microsoft.com/office/drawing/2014/main" id="{5A9C4078-866C-425D-9587-486F50670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64108" y="4102389"/>
              <a:ext cx="1452467" cy="780251"/>
            </a:xfrm>
            <a:prstGeom prst="rect">
              <a:avLst/>
            </a:prstGeom>
          </p:spPr>
        </p:pic>
      </p:grpSp>
      <p:pic>
        <p:nvPicPr>
          <p:cNvPr id="43" name="pencil">
            <a:extLst>
              <a:ext uri="{FF2B5EF4-FFF2-40B4-BE49-F238E27FC236}">
                <a16:creationId xmlns:a16="http://schemas.microsoft.com/office/drawing/2014/main" id="{62D25AF8-FF4A-4630-9B38-94EEEEE4AB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539208">
            <a:off x="9809395" y="6507106"/>
            <a:ext cx="8278776" cy="9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7" grpId="0"/>
      <p:bldP spid="30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ng_tape">
            <a:extLst>
              <a:ext uri="{FF2B5EF4-FFF2-40B4-BE49-F238E27FC236}">
                <a16:creationId xmlns:a16="http://schemas.microsoft.com/office/drawing/2014/main" id="{11C2D101-F778-49C9-B133-60DB48399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08" y="5996940"/>
            <a:ext cx="15155495" cy="1034997"/>
          </a:xfrm>
          <a:prstGeom prst="rect">
            <a:avLst/>
          </a:prstGeom>
        </p:spPr>
      </p:pic>
      <p:sp>
        <p:nvSpPr>
          <p:cNvPr id="11" name="Freeform 8"/>
          <p:cNvSpPr>
            <a:spLocks/>
          </p:cNvSpPr>
          <p:nvPr/>
        </p:nvSpPr>
        <p:spPr bwMode="auto">
          <a:xfrm>
            <a:off x="7750970" y="9043037"/>
            <a:ext cx="2781300" cy="0"/>
          </a:xfrm>
          <a:custGeom>
            <a:avLst/>
            <a:gdLst>
              <a:gd name="T0" fmla="*/ 1168 w 1168"/>
              <a:gd name="T1" fmla="*/ 579 w 1168"/>
              <a:gd name="T2" fmla="*/ 0 w 1168"/>
              <a:gd name="T3" fmla="*/ 1168 w 116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168">
                <a:moveTo>
                  <a:pt x="1168" y="0"/>
                </a:moveTo>
                <a:lnTo>
                  <a:pt x="579" y="0"/>
                </a:lnTo>
                <a:lnTo>
                  <a:pt x="0" y="0"/>
                </a:lnTo>
                <a:lnTo>
                  <a:pt x="11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US" sz="4275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7750970" y="9043037"/>
            <a:ext cx="2781300" cy="0"/>
          </a:xfrm>
          <a:custGeom>
            <a:avLst/>
            <a:gdLst>
              <a:gd name="T0" fmla="*/ 1168 w 1168"/>
              <a:gd name="T1" fmla="*/ 579 w 1168"/>
              <a:gd name="T2" fmla="*/ 0 w 116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168">
                <a:moveTo>
                  <a:pt x="1168" y="0"/>
                </a:moveTo>
                <a:lnTo>
                  <a:pt x="579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US" sz="4275"/>
          </a:p>
        </p:txBody>
      </p:sp>
      <p:sp>
        <p:nvSpPr>
          <p:cNvPr id="82" name="TextBox 81"/>
          <p:cNvSpPr txBox="1"/>
          <p:nvPr/>
        </p:nvSpPr>
        <p:spPr>
          <a:xfrm flipH="1">
            <a:off x="2232745" y="3318306"/>
            <a:ext cx="3356379" cy="6001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3000" b="1" dirty="0"/>
              <a:t>YOUR TEXT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DAC4C-413C-83E5-E113-68AE15EBA352}"/>
              </a:ext>
            </a:extLst>
          </p:cNvPr>
          <p:cNvGrpSpPr/>
          <p:nvPr/>
        </p:nvGrpSpPr>
        <p:grpSpPr>
          <a:xfrm>
            <a:off x="3335767" y="4793994"/>
            <a:ext cx="973343" cy="977450"/>
            <a:chOff x="3735817" y="4326634"/>
            <a:chExt cx="973343" cy="977450"/>
          </a:xfrm>
        </p:grpSpPr>
        <p:pic>
          <p:nvPicPr>
            <p:cNvPr id="5" name="round_sticker" descr="Shape&#10;&#10;Description automatically generated">
              <a:extLst>
                <a:ext uri="{FF2B5EF4-FFF2-40B4-BE49-F238E27FC236}">
                  <a16:creationId xmlns:a16="http://schemas.microsoft.com/office/drawing/2014/main" id="{E3C1F642-9B20-DA36-DC5A-ECF0D099C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5817" y="4326634"/>
              <a:ext cx="973343" cy="977450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3875883" y="4495800"/>
              <a:ext cx="658017" cy="59066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E5E97B4-30A4-9F1F-EB53-8DCA437924D8}"/>
              </a:ext>
            </a:extLst>
          </p:cNvPr>
          <p:cNvSpPr txBox="1"/>
          <p:nvPr/>
        </p:nvSpPr>
        <p:spPr>
          <a:xfrm>
            <a:off x="2322637" y="3898082"/>
            <a:ext cx="3142741" cy="842084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04816-3DB9-40CE-A0B9-3EAE87F747F3}"/>
              </a:ext>
            </a:extLst>
          </p:cNvPr>
          <p:cNvCxnSpPr>
            <a:cxnSpLocks/>
          </p:cNvCxnSpPr>
          <p:nvPr/>
        </p:nvCxnSpPr>
        <p:spPr>
          <a:xfrm flipH="1">
            <a:off x="3807485" y="5765004"/>
            <a:ext cx="6089" cy="7792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1A4284B-8269-36EA-75E9-D2870442C58A}"/>
              </a:ext>
            </a:extLst>
          </p:cNvPr>
          <p:cNvSpPr/>
          <p:nvPr/>
        </p:nvSpPr>
        <p:spPr>
          <a:xfrm>
            <a:off x="3327133" y="4791977"/>
            <a:ext cx="977900" cy="9779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737DE9-9259-EE8B-7D2F-8E91285D1C79}"/>
              </a:ext>
            </a:extLst>
          </p:cNvPr>
          <p:cNvSpPr txBox="1"/>
          <p:nvPr/>
        </p:nvSpPr>
        <p:spPr>
          <a:xfrm flipH="1">
            <a:off x="7555019" y="3315723"/>
            <a:ext cx="3356379" cy="6001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3000" b="1" dirty="0"/>
              <a:t>YOUR TEXT HERE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9C400B9-10AA-024B-1EF5-C5CEA60A27E4}"/>
              </a:ext>
            </a:extLst>
          </p:cNvPr>
          <p:cNvGrpSpPr/>
          <p:nvPr/>
        </p:nvGrpSpPr>
        <p:grpSpPr>
          <a:xfrm>
            <a:off x="8658041" y="4791411"/>
            <a:ext cx="973343" cy="977450"/>
            <a:chOff x="3735817" y="4326634"/>
            <a:chExt cx="973343" cy="977450"/>
          </a:xfrm>
        </p:grpSpPr>
        <p:pic>
          <p:nvPicPr>
            <p:cNvPr id="54" name="round_sticker" descr="Shape&#10;&#10;Description automatically generated">
              <a:extLst>
                <a:ext uri="{FF2B5EF4-FFF2-40B4-BE49-F238E27FC236}">
                  <a16:creationId xmlns:a16="http://schemas.microsoft.com/office/drawing/2014/main" id="{349D4789-DF70-8C56-E349-A78C291D3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5817" y="4326634"/>
              <a:ext cx="973343" cy="97745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60B66BD-3E3A-3B41-1C12-3522B886AD52}"/>
                </a:ext>
              </a:extLst>
            </p:cNvPr>
            <p:cNvSpPr txBox="1"/>
            <p:nvPr/>
          </p:nvSpPr>
          <p:spPr>
            <a:xfrm>
              <a:off x="3875883" y="4495800"/>
              <a:ext cx="658017" cy="59066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B32EF75-7476-4B7C-9ED7-3257547710B4}"/>
              </a:ext>
            </a:extLst>
          </p:cNvPr>
          <p:cNvSpPr txBox="1"/>
          <p:nvPr/>
        </p:nvSpPr>
        <p:spPr>
          <a:xfrm>
            <a:off x="7644912" y="3895498"/>
            <a:ext cx="3149212" cy="792115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A454AEC-462B-C61A-6E8A-E020D3B71246}"/>
              </a:ext>
            </a:extLst>
          </p:cNvPr>
          <p:cNvCxnSpPr>
            <a:cxnSpLocks/>
          </p:cNvCxnSpPr>
          <p:nvPr/>
        </p:nvCxnSpPr>
        <p:spPr>
          <a:xfrm flipH="1">
            <a:off x="9129759" y="5762421"/>
            <a:ext cx="6089" cy="7792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4E04A497-1DA7-ACBE-D0B8-EBD56740FE3C}"/>
              </a:ext>
            </a:extLst>
          </p:cNvPr>
          <p:cNvSpPr/>
          <p:nvPr/>
        </p:nvSpPr>
        <p:spPr>
          <a:xfrm>
            <a:off x="8649407" y="4789394"/>
            <a:ext cx="977900" cy="9779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A3FA519-FFBF-51E6-BBE9-C6C739DC5EA7}"/>
              </a:ext>
            </a:extLst>
          </p:cNvPr>
          <p:cNvSpPr txBox="1"/>
          <p:nvPr/>
        </p:nvSpPr>
        <p:spPr>
          <a:xfrm flipH="1">
            <a:off x="12871490" y="3313140"/>
            <a:ext cx="3356379" cy="6001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3000" b="1" dirty="0"/>
              <a:t>YOUR TEXT HERE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9509CFC-C8A0-C1F3-3123-EE53C5D4B08C}"/>
              </a:ext>
            </a:extLst>
          </p:cNvPr>
          <p:cNvGrpSpPr/>
          <p:nvPr/>
        </p:nvGrpSpPr>
        <p:grpSpPr>
          <a:xfrm>
            <a:off x="13974512" y="4788828"/>
            <a:ext cx="973343" cy="977450"/>
            <a:chOff x="3735817" y="4326634"/>
            <a:chExt cx="973343" cy="977450"/>
          </a:xfrm>
        </p:grpSpPr>
        <p:pic>
          <p:nvPicPr>
            <p:cNvPr id="71" name="round_sticker" descr="Shape&#10;&#10;Description automatically generated">
              <a:extLst>
                <a:ext uri="{FF2B5EF4-FFF2-40B4-BE49-F238E27FC236}">
                  <a16:creationId xmlns:a16="http://schemas.microsoft.com/office/drawing/2014/main" id="{81159FB3-E0B8-570C-2806-57DD6DC67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5817" y="4326634"/>
              <a:ext cx="973343" cy="97745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4AC355B-F574-D4D0-C933-EDBDE78F2074}"/>
                </a:ext>
              </a:extLst>
            </p:cNvPr>
            <p:cNvSpPr txBox="1"/>
            <p:nvPr/>
          </p:nvSpPr>
          <p:spPr>
            <a:xfrm>
              <a:off x="3875883" y="4495800"/>
              <a:ext cx="658017" cy="59066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EC8F0C3F-6209-09E2-5B56-273201396293}"/>
              </a:ext>
            </a:extLst>
          </p:cNvPr>
          <p:cNvSpPr txBox="1"/>
          <p:nvPr/>
        </p:nvSpPr>
        <p:spPr>
          <a:xfrm>
            <a:off x="12961382" y="3892915"/>
            <a:ext cx="3129955" cy="763167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953A1A7-CC62-5957-CAB4-39EEBE51CF15}"/>
              </a:ext>
            </a:extLst>
          </p:cNvPr>
          <p:cNvCxnSpPr>
            <a:cxnSpLocks/>
          </p:cNvCxnSpPr>
          <p:nvPr/>
        </p:nvCxnSpPr>
        <p:spPr>
          <a:xfrm flipH="1">
            <a:off x="14446230" y="5759838"/>
            <a:ext cx="6089" cy="7792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2A0785C3-3E63-C01A-C24D-8D9F21A3861C}"/>
              </a:ext>
            </a:extLst>
          </p:cNvPr>
          <p:cNvSpPr/>
          <p:nvPr/>
        </p:nvSpPr>
        <p:spPr>
          <a:xfrm>
            <a:off x="13965878" y="4786811"/>
            <a:ext cx="977900" cy="9779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52D37C9-F467-1E2F-F2D3-1349D3B37B75}"/>
              </a:ext>
            </a:extLst>
          </p:cNvPr>
          <p:cNvSpPr txBox="1"/>
          <p:nvPr/>
        </p:nvSpPr>
        <p:spPr>
          <a:xfrm flipH="1">
            <a:off x="4879620" y="8369236"/>
            <a:ext cx="3356379" cy="6001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3000" b="1" dirty="0"/>
              <a:t>YOUR TEXT HERE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5EEB5FC-60D6-AE3B-1493-D36734488DD6}"/>
              </a:ext>
            </a:extLst>
          </p:cNvPr>
          <p:cNvGrpSpPr/>
          <p:nvPr/>
        </p:nvGrpSpPr>
        <p:grpSpPr>
          <a:xfrm>
            <a:off x="5982642" y="7384357"/>
            <a:ext cx="973343" cy="977450"/>
            <a:chOff x="3735817" y="4326634"/>
            <a:chExt cx="973343" cy="977450"/>
          </a:xfrm>
        </p:grpSpPr>
        <p:pic>
          <p:nvPicPr>
            <p:cNvPr id="145" name="round_sticker" descr="Shape&#10;&#10;Description automatically generated">
              <a:extLst>
                <a:ext uri="{FF2B5EF4-FFF2-40B4-BE49-F238E27FC236}">
                  <a16:creationId xmlns:a16="http://schemas.microsoft.com/office/drawing/2014/main" id="{D620D666-E785-99B9-B39C-7C13E7843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5817" y="4326634"/>
              <a:ext cx="973343" cy="977450"/>
            </a:xfrm>
            <a:prstGeom prst="rect">
              <a:avLst/>
            </a:prstGeom>
          </p:spPr>
        </p:pic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FE5757E-E130-B2C8-B555-7CCED41F297E}"/>
                </a:ext>
              </a:extLst>
            </p:cNvPr>
            <p:cNvSpPr txBox="1"/>
            <p:nvPr/>
          </p:nvSpPr>
          <p:spPr>
            <a:xfrm>
              <a:off x="3875883" y="4495800"/>
              <a:ext cx="658017" cy="59066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A71EE9F3-2452-2A7B-4C54-B1500F6759CE}"/>
              </a:ext>
            </a:extLst>
          </p:cNvPr>
          <p:cNvSpPr txBox="1"/>
          <p:nvPr/>
        </p:nvSpPr>
        <p:spPr>
          <a:xfrm>
            <a:off x="4969513" y="8949011"/>
            <a:ext cx="3154984" cy="83611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25071544-D3EF-317E-E361-409CF56F4627}"/>
              </a:ext>
            </a:extLst>
          </p:cNvPr>
          <p:cNvCxnSpPr>
            <a:cxnSpLocks/>
          </p:cNvCxnSpPr>
          <p:nvPr/>
        </p:nvCxnSpPr>
        <p:spPr>
          <a:xfrm flipH="1">
            <a:off x="6461967" y="6590736"/>
            <a:ext cx="6089" cy="7792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val 148">
            <a:extLst>
              <a:ext uri="{FF2B5EF4-FFF2-40B4-BE49-F238E27FC236}">
                <a16:creationId xmlns:a16="http://schemas.microsoft.com/office/drawing/2014/main" id="{176E958D-EC65-CEFC-E04F-D1295B91487C}"/>
              </a:ext>
            </a:extLst>
          </p:cNvPr>
          <p:cNvSpPr/>
          <p:nvPr/>
        </p:nvSpPr>
        <p:spPr>
          <a:xfrm>
            <a:off x="5974008" y="7382340"/>
            <a:ext cx="977900" cy="9779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A821437-816B-F5A2-E8AF-69A5F437518D}"/>
              </a:ext>
            </a:extLst>
          </p:cNvPr>
          <p:cNvSpPr txBox="1"/>
          <p:nvPr/>
        </p:nvSpPr>
        <p:spPr>
          <a:xfrm flipH="1">
            <a:off x="10193862" y="8377519"/>
            <a:ext cx="3356379" cy="6001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3000" b="1" dirty="0"/>
              <a:t>YOUR TEXT HERE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30DEC74-321A-B9AD-37C5-6FDA40795BAA}"/>
              </a:ext>
            </a:extLst>
          </p:cNvPr>
          <p:cNvGrpSpPr/>
          <p:nvPr/>
        </p:nvGrpSpPr>
        <p:grpSpPr>
          <a:xfrm>
            <a:off x="11296884" y="7392640"/>
            <a:ext cx="973343" cy="977450"/>
            <a:chOff x="3735817" y="4326634"/>
            <a:chExt cx="973343" cy="977450"/>
          </a:xfrm>
        </p:grpSpPr>
        <p:pic>
          <p:nvPicPr>
            <p:cNvPr id="152" name="round_sticker" descr="Shape&#10;&#10;Description automatically generated">
              <a:extLst>
                <a:ext uri="{FF2B5EF4-FFF2-40B4-BE49-F238E27FC236}">
                  <a16:creationId xmlns:a16="http://schemas.microsoft.com/office/drawing/2014/main" id="{EC29C7D8-443A-9E95-F30C-769F9BA9F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5817" y="4326634"/>
              <a:ext cx="973343" cy="977450"/>
            </a:xfrm>
            <a:prstGeom prst="rect">
              <a:avLst/>
            </a:prstGeom>
          </p:spPr>
        </p:pic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5A0AE39-E245-9AB8-64BB-7000E37F3CC6}"/>
                </a:ext>
              </a:extLst>
            </p:cNvPr>
            <p:cNvSpPr txBox="1"/>
            <p:nvPr/>
          </p:nvSpPr>
          <p:spPr>
            <a:xfrm>
              <a:off x="3875883" y="4495800"/>
              <a:ext cx="658017" cy="59066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7923F22F-0E02-4D59-7872-D5C5A2A4C355}"/>
              </a:ext>
            </a:extLst>
          </p:cNvPr>
          <p:cNvSpPr txBox="1"/>
          <p:nvPr/>
        </p:nvSpPr>
        <p:spPr>
          <a:xfrm>
            <a:off x="10283755" y="8957294"/>
            <a:ext cx="3222038" cy="869877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3AE6F258-4AFB-B1DC-6D3C-D8E005CFB978}"/>
              </a:ext>
            </a:extLst>
          </p:cNvPr>
          <p:cNvCxnSpPr>
            <a:cxnSpLocks/>
          </p:cNvCxnSpPr>
          <p:nvPr/>
        </p:nvCxnSpPr>
        <p:spPr>
          <a:xfrm flipH="1">
            <a:off x="11776209" y="6599019"/>
            <a:ext cx="6089" cy="7792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val 155">
            <a:extLst>
              <a:ext uri="{FF2B5EF4-FFF2-40B4-BE49-F238E27FC236}">
                <a16:creationId xmlns:a16="http://schemas.microsoft.com/office/drawing/2014/main" id="{8EB5BD9B-6CB8-FD9C-890C-A6CB196B86FB}"/>
              </a:ext>
            </a:extLst>
          </p:cNvPr>
          <p:cNvSpPr/>
          <p:nvPr/>
        </p:nvSpPr>
        <p:spPr>
          <a:xfrm>
            <a:off x="11288250" y="7390623"/>
            <a:ext cx="977900" cy="9779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9CC590-F81D-9E69-72D1-FE5D9334C987}"/>
              </a:ext>
            </a:extLst>
          </p:cNvPr>
          <p:cNvSpPr/>
          <p:nvPr/>
        </p:nvSpPr>
        <p:spPr>
          <a:xfrm>
            <a:off x="3694181" y="6427246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434EE5-9042-CF78-C13E-B7FC47C32C93}"/>
              </a:ext>
            </a:extLst>
          </p:cNvPr>
          <p:cNvSpPr/>
          <p:nvPr/>
        </p:nvSpPr>
        <p:spPr>
          <a:xfrm>
            <a:off x="6353935" y="6427246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CD7D24-0910-9824-F1C1-4DBFACAAF2E9}"/>
              </a:ext>
            </a:extLst>
          </p:cNvPr>
          <p:cNvSpPr/>
          <p:nvPr/>
        </p:nvSpPr>
        <p:spPr>
          <a:xfrm>
            <a:off x="9013689" y="6427246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2E20BE-223C-B62F-4664-C66DE9D65578}"/>
              </a:ext>
            </a:extLst>
          </p:cNvPr>
          <p:cNvSpPr/>
          <p:nvPr/>
        </p:nvSpPr>
        <p:spPr>
          <a:xfrm>
            <a:off x="11673443" y="6427246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6C418E-B424-B006-87E7-1D2F95ED697F}"/>
              </a:ext>
            </a:extLst>
          </p:cNvPr>
          <p:cNvSpPr/>
          <p:nvPr/>
        </p:nvSpPr>
        <p:spPr>
          <a:xfrm>
            <a:off x="14333195" y="6427246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7EE0C6-F6CC-4EB8-7D13-B94D2D50EEB9}"/>
              </a:ext>
            </a:extLst>
          </p:cNvPr>
          <p:cNvGrpSpPr/>
          <p:nvPr/>
        </p:nvGrpSpPr>
        <p:grpSpPr>
          <a:xfrm>
            <a:off x="584097" y="228857"/>
            <a:ext cx="5473803" cy="2480381"/>
            <a:chOff x="584097" y="228857"/>
            <a:chExt cx="5473803" cy="2480381"/>
          </a:xfrm>
        </p:grpSpPr>
        <p:pic>
          <p:nvPicPr>
            <p:cNvPr id="19" name="paper_note_torn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734DFC1-2545-FC49-A70E-8CE5235BDE08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4097" y="228857"/>
              <a:ext cx="5473803" cy="2480381"/>
            </a:xfrm>
            <a:prstGeom prst="rect">
              <a:avLst/>
            </a:prstGeom>
            <a:effectLst>
              <a:outerShdw blurRad="50800" dist="25400" dir="2160000" algn="tl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21" name="Textbox">
              <a:extLst>
                <a:ext uri="{FF2B5EF4-FFF2-40B4-BE49-F238E27FC236}">
                  <a16:creationId xmlns:a16="http://schemas.microsoft.com/office/drawing/2014/main" id="{8BE7D3FB-169C-410B-2C26-7A2559D30313}"/>
                </a:ext>
              </a:extLst>
            </p:cNvPr>
            <p:cNvSpPr txBox="1"/>
            <p:nvPr/>
          </p:nvSpPr>
          <p:spPr>
            <a:xfrm>
              <a:off x="964758" y="1211974"/>
              <a:ext cx="5008594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100" spc="-1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2200" b="1" spc="-100" dirty="0">
                  <a:latin typeface="Calibri" panose="020F0502020204030204" pitchFamily="34" charset="0"/>
                  <a:cs typeface="Calibri" panose="020F0502020204030204" pitchFamily="34" charset="0"/>
                </a:rPr>
                <a:t>“</a:t>
              </a:r>
              <a:r>
                <a:rPr lang="en-US" sz="2200" b="1" i="1" spc="-100" dirty="0">
                  <a:latin typeface="Calibri" panose="020F0502020204030204" pitchFamily="34" charset="0"/>
                  <a:cs typeface="Calibri" panose="020F0502020204030204" pitchFamily="34" charset="0"/>
                </a:rPr>
                <a:t>This can be a space where you write</a:t>
              </a:r>
            </a:p>
            <a:p>
              <a:pPr>
                <a:lnSpc>
                  <a:spcPts val="2500"/>
                </a:lnSpc>
              </a:pPr>
              <a:r>
                <a:rPr lang="en-US" sz="2200" b="1" i="1" spc="-100" dirty="0">
                  <a:latin typeface="Calibri" panose="020F0502020204030204" pitchFamily="34" charset="0"/>
                  <a:cs typeface="Calibri" panose="020F0502020204030204" pitchFamily="34" charset="0"/>
                </a:rPr>
                <a:t>what inspires you, or a quote, or whatever.”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622083-242C-0375-25E2-7DBF63E27F9E}"/>
                </a:ext>
              </a:extLst>
            </p:cNvPr>
            <p:cNvSpPr txBox="1"/>
            <p:nvPr/>
          </p:nvSpPr>
          <p:spPr>
            <a:xfrm>
              <a:off x="1023352" y="553218"/>
              <a:ext cx="4396827" cy="8233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US" sz="4200" b="1" dirty="0"/>
                <a:t>FIRST NOTE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458F2DF-961F-F345-1316-5ECD062372AA}"/>
              </a:ext>
            </a:extLst>
          </p:cNvPr>
          <p:cNvGrpSpPr/>
          <p:nvPr/>
        </p:nvGrpSpPr>
        <p:grpSpPr>
          <a:xfrm>
            <a:off x="6407098" y="244097"/>
            <a:ext cx="5473803" cy="2480381"/>
            <a:chOff x="6634377" y="244097"/>
            <a:chExt cx="5473803" cy="2480381"/>
          </a:xfrm>
        </p:grpSpPr>
        <p:pic>
          <p:nvPicPr>
            <p:cNvPr id="29" name="paper_note_torn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475B55B-B1D4-578E-1776-A516638CCC2C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3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4377" y="244097"/>
              <a:ext cx="5473803" cy="2480381"/>
            </a:xfrm>
            <a:prstGeom prst="rect">
              <a:avLst/>
            </a:prstGeom>
            <a:effectLst>
              <a:outerShdw blurRad="50800" dist="25400" dir="2160000" algn="tl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31" name="Textbox">
              <a:extLst>
                <a:ext uri="{FF2B5EF4-FFF2-40B4-BE49-F238E27FC236}">
                  <a16:creationId xmlns:a16="http://schemas.microsoft.com/office/drawing/2014/main" id="{FDA1F4D2-7164-B975-AAD9-632EDCA4C737}"/>
                </a:ext>
              </a:extLst>
            </p:cNvPr>
            <p:cNvSpPr txBox="1"/>
            <p:nvPr/>
          </p:nvSpPr>
          <p:spPr>
            <a:xfrm>
              <a:off x="7015038" y="1227214"/>
              <a:ext cx="5008594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100" spc="-1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2200" b="1" spc="-100" dirty="0">
                  <a:latin typeface="Calibri" panose="020F0502020204030204" pitchFamily="34" charset="0"/>
                  <a:cs typeface="Calibri" panose="020F0502020204030204" pitchFamily="34" charset="0"/>
                </a:rPr>
                <a:t>“</a:t>
              </a:r>
              <a:r>
                <a:rPr lang="en-US" sz="2200" b="1" i="1" spc="-100" dirty="0">
                  <a:latin typeface="Calibri" panose="020F0502020204030204" pitchFamily="34" charset="0"/>
                  <a:cs typeface="Calibri" panose="020F0502020204030204" pitchFamily="34" charset="0"/>
                </a:rPr>
                <a:t>This can be a space where you write</a:t>
              </a:r>
            </a:p>
            <a:p>
              <a:pPr>
                <a:lnSpc>
                  <a:spcPts val="2500"/>
                </a:lnSpc>
              </a:pPr>
              <a:r>
                <a:rPr lang="en-US" sz="2200" b="1" i="1" spc="-100" dirty="0">
                  <a:latin typeface="Calibri" panose="020F0502020204030204" pitchFamily="34" charset="0"/>
                  <a:cs typeface="Calibri" panose="020F0502020204030204" pitchFamily="34" charset="0"/>
                </a:rPr>
                <a:t>what inspires you, or a quote, or whatever.”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9D83CA-74D3-DFE7-C33E-B86071F790ED}"/>
                </a:ext>
              </a:extLst>
            </p:cNvPr>
            <p:cNvSpPr txBox="1"/>
            <p:nvPr/>
          </p:nvSpPr>
          <p:spPr>
            <a:xfrm>
              <a:off x="7073632" y="568458"/>
              <a:ext cx="4396827" cy="8233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US" sz="4200" b="1" dirty="0"/>
                <a:t>MIDDLE NOTE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5BA498F-8998-0A9F-7747-76E4BFB1625F}"/>
              </a:ext>
            </a:extLst>
          </p:cNvPr>
          <p:cNvGrpSpPr/>
          <p:nvPr/>
        </p:nvGrpSpPr>
        <p:grpSpPr>
          <a:xfrm>
            <a:off x="12273177" y="282197"/>
            <a:ext cx="5473803" cy="2480381"/>
            <a:chOff x="12273177" y="282197"/>
            <a:chExt cx="5473803" cy="2480381"/>
          </a:xfrm>
        </p:grpSpPr>
        <p:pic>
          <p:nvPicPr>
            <p:cNvPr id="37" name="paper_note_torn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6059230-E971-1329-9A11-396F54674C92}"/>
                </a:ext>
              </a:extLst>
            </p:cNvPr>
            <p:cNvPicPr>
              <a:picLocks/>
            </p:cNvPicPr>
            <p:nvPr/>
          </p:nvPicPr>
          <p:blipFill>
            <a:blip r:embed="rId4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273177" y="282197"/>
              <a:ext cx="5473803" cy="2480381"/>
            </a:xfrm>
            <a:prstGeom prst="rect">
              <a:avLst/>
            </a:prstGeom>
            <a:effectLst>
              <a:outerShdw blurRad="50800" dist="25400" dir="2160000" algn="tl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39" name="Textbox">
              <a:extLst>
                <a:ext uri="{FF2B5EF4-FFF2-40B4-BE49-F238E27FC236}">
                  <a16:creationId xmlns:a16="http://schemas.microsoft.com/office/drawing/2014/main" id="{63A4DF78-174C-44CE-8FE8-390D677E4DA4}"/>
                </a:ext>
              </a:extLst>
            </p:cNvPr>
            <p:cNvSpPr txBox="1"/>
            <p:nvPr/>
          </p:nvSpPr>
          <p:spPr>
            <a:xfrm>
              <a:off x="12653838" y="1265314"/>
              <a:ext cx="5008594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100" spc="-1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2200" b="1" spc="-100" dirty="0">
                  <a:latin typeface="Calibri" panose="020F0502020204030204" pitchFamily="34" charset="0"/>
                  <a:cs typeface="Calibri" panose="020F0502020204030204" pitchFamily="34" charset="0"/>
                </a:rPr>
                <a:t>“</a:t>
              </a:r>
              <a:r>
                <a:rPr lang="en-US" sz="2200" b="1" i="1" spc="-100" dirty="0">
                  <a:latin typeface="Calibri" panose="020F0502020204030204" pitchFamily="34" charset="0"/>
                  <a:cs typeface="Calibri" panose="020F0502020204030204" pitchFamily="34" charset="0"/>
                </a:rPr>
                <a:t>This can be a space where you write</a:t>
              </a:r>
            </a:p>
            <a:p>
              <a:pPr>
                <a:lnSpc>
                  <a:spcPts val="2500"/>
                </a:lnSpc>
              </a:pPr>
              <a:r>
                <a:rPr lang="en-US" sz="2200" b="1" i="1" spc="-100" dirty="0">
                  <a:latin typeface="Calibri" panose="020F0502020204030204" pitchFamily="34" charset="0"/>
                  <a:cs typeface="Calibri" panose="020F0502020204030204" pitchFamily="34" charset="0"/>
                </a:rPr>
                <a:t>what inspires you, or a quote, or whatever.”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1020C13-04C8-DAC0-171E-9DC92BAFD050}"/>
                </a:ext>
              </a:extLst>
            </p:cNvPr>
            <p:cNvSpPr txBox="1"/>
            <p:nvPr/>
          </p:nvSpPr>
          <p:spPr>
            <a:xfrm>
              <a:off x="12712432" y="606558"/>
              <a:ext cx="4396827" cy="8233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US" sz="4200" b="1" dirty="0"/>
                <a:t>LAST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4957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6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"/>
                            </p:stCondLst>
                            <p:childTnLst>
                              <p:par>
                                <p:cTn id="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6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"/>
                            </p:stCondLst>
                            <p:childTnLst>
                              <p:par>
                                <p:cTn id="1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6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7" grpId="0"/>
      <p:bldP spid="35" grpId="0" animBg="1"/>
      <p:bldP spid="36" grpId="0"/>
      <p:bldP spid="57" grpId="0"/>
      <p:bldP spid="59" grpId="0" animBg="1"/>
      <p:bldP spid="62" grpId="0"/>
      <p:bldP spid="64" grpId="0"/>
      <p:bldP spid="70" grpId="0" animBg="1"/>
      <p:bldP spid="98" grpId="0"/>
      <p:bldP spid="147" grpId="0"/>
      <p:bldP spid="149" grpId="0" animBg="1"/>
      <p:bldP spid="150" grpId="0"/>
      <p:bldP spid="154" grpId="0"/>
      <p:bldP spid="156" grpId="0" animBg="1"/>
      <p:bldP spid="2" grpId="0" animBg="1"/>
      <p:bldP spid="8" grpId="0" animBg="1"/>
      <p:bldP spid="1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lor_Stripe">
            <a:extLst>
              <a:ext uri="{FF2B5EF4-FFF2-40B4-BE49-F238E27FC236}">
                <a16:creationId xmlns:a16="http://schemas.microsoft.com/office/drawing/2014/main" id="{A3DAD02A-6CF5-5AAC-90DD-93AA5162C9CD}"/>
              </a:ext>
            </a:extLst>
          </p:cNvPr>
          <p:cNvGrpSpPr/>
          <p:nvPr/>
        </p:nvGrpSpPr>
        <p:grpSpPr>
          <a:xfrm>
            <a:off x="691237" y="1488497"/>
            <a:ext cx="2590165" cy="7859738"/>
            <a:chOff x="1338212" y="4102389"/>
            <a:chExt cx="1913939" cy="5807761"/>
          </a:xfrm>
        </p:grpSpPr>
        <p:grpSp>
          <p:nvGrpSpPr>
            <p:cNvPr id="4" name="Color group">
              <a:extLst>
                <a:ext uri="{FF2B5EF4-FFF2-40B4-BE49-F238E27FC236}">
                  <a16:creationId xmlns:a16="http://schemas.microsoft.com/office/drawing/2014/main" id="{8A758EDC-0F8E-1D1C-3603-16C99FB3B721}"/>
                </a:ext>
              </a:extLst>
            </p:cNvPr>
            <p:cNvGrpSpPr/>
            <p:nvPr/>
          </p:nvGrpSpPr>
          <p:grpSpPr>
            <a:xfrm>
              <a:off x="1338212" y="4485964"/>
              <a:ext cx="1913939" cy="5424186"/>
              <a:chOff x="1856626" y="4554403"/>
              <a:chExt cx="1913939" cy="5424186"/>
            </a:xfrm>
          </p:grpSpPr>
          <p:pic>
            <p:nvPicPr>
              <p:cNvPr id="7" name="Picture 6" descr="A picture containing window&#10;&#10;Description automatically generated">
                <a:extLst>
                  <a:ext uri="{FF2B5EF4-FFF2-40B4-BE49-F238E27FC236}">
                    <a16:creationId xmlns:a16="http://schemas.microsoft.com/office/drawing/2014/main" id="{773FB55A-B102-94DF-005A-0E49EA6EC0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56626" y="4554403"/>
                <a:ext cx="1913939" cy="5424186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EA1CFCB-CD8A-87E8-8BD5-7508FFEDC5FF}"/>
                  </a:ext>
                </a:extLst>
              </p:cNvPr>
              <p:cNvSpPr/>
              <p:nvPr/>
            </p:nvSpPr>
            <p:spPr>
              <a:xfrm>
                <a:off x="2106976" y="4764795"/>
                <a:ext cx="1346812" cy="153685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A8CA14-DC15-5D21-B81B-764FDC37749C}"/>
                  </a:ext>
                </a:extLst>
              </p:cNvPr>
              <p:cNvSpPr/>
              <p:nvPr/>
            </p:nvSpPr>
            <p:spPr>
              <a:xfrm>
                <a:off x="2107040" y="6441130"/>
                <a:ext cx="1346812" cy="153685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3AB97B7-94D7-489F-3C48-F0BCFD3EE8E3}"/>
                  </a:ext>
                </a:extLst>
              </p:cNvPr>
              <p:cNvSpPr/>
              <p:nvPr/>
            </p:nvSpPr>
            <p:spPr>
              <a:xfrm>
                <a:off x="2108833" y="8115232"/>
                <a:ext cx="1346812" cy="153685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 descr="A picture containing text, building, building material, brick&#10;&#10;Description automatically generated">
              <a:extLst>
                <a:ext uri="{FF2B5EF4-FFF2-40B4-BE49-F238E27FC236}">
                  <a16:creationId xmlns:a16="http://schemas.microsoft.com/office/drawing/2014/main" id="{2B56D3DF-5667-292F-5E35-471C36D55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4108" y="4102389"/>
              <a:ext cx="1452467" cy="780251"/>
            </a:xfrm>
            <a:prstGeom prst="rect">
              <a:avLst/>
            </a:prstGeom>
          </p:spPr>
        </p:pic>
      </p:grpSp>
      <p:sp>
        <p:nvSpPr>
          <p:cNvPr id="82" name="TextBox 81"/>
          <p:cNvSpPr txBox="1"/>
          <p:nvPr/>
        </p:nvSpPr>
        <p:spPr>
          <a:xfrm>
            <a:off x="3738431" y="610491"/>
            <a:ext cx="11004872" cy="989710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7500" lnSpcReduction="20000"/>
          </a:bodyPr>
          <a:lstStyle/>
          <a:p>
            <a:pPr algn="ctr"/>
            <a:r>
              <a:rPr lang="en-US" sz="9000" b="1" dirty="0">
                <a:solidFill>
                  <a:schemeClr val="tx2"/>
                </a:solidFill>
              </a:rPr>
              <a:t>YOUR TAPE RELATED ITEMS</a:t>
            </a:r>
          </a:p>
        </p:txBody>
      </p:sp>
      <p:pic>
        <p:nvPicPr>
          <p:cNvPr id="3" name="left_ear_bud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0AA49EC4-448E-43D4-5579-224B697DE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9" y="5098646"/>
            <a:ext cx="1819214" cy="3039848"/>
          </a:xfrm>
          <a:prstGeom prst="rect">
            <a:avLst/>
          </a:prstGeom>
        </p:spPr>
      </p:pic>
      <p:pic>
        <p:nvPicPr>
          <p:cNvPr id="5" name="rt_ear_bud" descr="A picture containing indoor, dark&#10;&#10;Description automatically generated">
            <a:extLst>
              <a:ext uri="{FF2B5EF4-FFF2-40B4-BE49-F238E27FC236}">
                <a16:creationId xmlns:a16="http://schemas.microsoft.com/office/drawing/2014/main" id="{2535578D-5CF8-8605-44AA-F4D8D6FE8D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96" y="4113320"/>
            <a:ext cx="1578954" cy="3169349"/>
          </a:xfrm>
          <a:prstGeom prst="rect">
            <a:avLst/>
          </a:prstGeom>
        </p:spPr>
      </p:pic>
      <p:pic>
        <p:nvPicPr>
          <p:cNvPr id="9" name="round_sticker" descr="Shape&#10;&#10;Description automatically generated">
            <a:extLst>
              <a:ext uri="{FF2B5EF4-FFF2-40B4-BE49-F238E27FC236}">
                <a16:creationId xmlns:a16="http://schemas.microsoft.com/office/drawing/2014/main" id="{89A9C31F-D744-6BDA-ACBA-04FA3C312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33440" y="4812972"/>
            <a:ext cx="1549560" cy="1556097"/>
          </a:xfrm>
          <a:prstGeom prst="rect">
            <a:avLst/>
          </a:prstGeom>
        </p:spPr>
      </p:pic>
      <p:pic>
        <p:nvPicPr>
          <p:cNvPr id="13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58B8D154-3DCF-8416-412B-ADDD26CA05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229" y="2450842"/>
            <a:ext cx="2350706" cy="855964"/>
          </a:xfrm>
          <a:prstGeom prst="rect">
            <a:avLst/>
          </a:prstGeom>
        </p:spPr>
      </p:pic>
      <p:pic>
        <p:nvPicPr>
          <p:cNvPr id="16" name="stick_pin">
            <a:extLst>
              <a:ext uri="{FF2B5EF4-FFF2-40B4-BE49-F238E27FC236}">
                <a16:creationId xmlns:a16="http://schemas.microsoft.com/office/drawing/2014/main" id="{6B5248CB-C8DC-4B24-7172-DC45D80C4E1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779401" y="1980841"/>
            <a:ext cx="1726049" cy="146649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073374C-81A7-C489-B525-65A05BD1ACEA}"/>
              </a:ext>
            </a:extLst>
          </p:cNvPr>
          <p:cNvGrpSpPr/>
          <p:nvPr/>
        </p:nvGrpSpPr>
        <p:grpSpPr>
          <a:xfrm rot="900000">
            <a:off x="5036175" y="2519348"/>
            <a:ext cx="8405868" cy="5253668"/>
            <a:chOff x="12150555" y="5532051"/>
            <a:chExt cx="5472948" cy="3420593"/>
          </a:xfrm>
        </p:grpSpPr>
        <p:pic>
          <p:nvPicPr>
            <p:cNvPr id="26" name="tape_cassette" descr="A picture containing electronics, monitor, camera&#10;&#10;Description automatically generated">
              <a:extLst>
                <a:ext uri="{FF2B5EF4-FFF2-40B4-BE49-F238E27FC236}">
                  <a16:creationId xmlns:a16="http://schemas.microsoft.com/office/drawing/2014/main" id="{9EA57D79-7235-4D80-72A6-A9B55F818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00000">
              <a:off x="12150555" y="5532051"/>
              <a:ext cx="5472948" cy="3420593"/>
            </a:xfrm>
            <a:prstGeom prst="rect">
              <a:avLst/>
            </a:prstGeom>
          </p:spPr>
        </p:pic>
        <p:sp>
          <p:nvSpPr>
            <p:cNvPr id="27" name="Textbox">
              <a:extLst>
                <a:ext uri="{FF2B5EF4-FFF2-40B4-BE49-F238E27FC236}">
                  <a16:creationId xmlns:a16="http://schemas.microsoft.com/office/drawing/2014/main" id="{6EDB6B07-38E1-FB3D-23A8-CBFD1C29A007}"/>
                </a:ext>
              </a:extLst>
            </p:cNvPr>
            <p:cNvSpPr txBox="1"/>
            <p:nvPr/>
          </p:nvSpPr>
          <p:spPr>
            <a:xfrm rot="19796559">
              <a:off x="12820276" y="6213096"/>
              <a:ext cx="3470323" cy="306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3200" b="1" spc="-1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3200" b="1" spc="-100" dirty="0">
                  <a:latin typeface="Ink Free" panose="03080402000500000000" pitchFamily="66" charset="0"/>
                  <a:cs typeface="Calibri" panose="020F0502020204030204" pitchFamily="34" charset="0"/>
                </a:rPr>
                <a:t>THIS CAN BE A TITLE</a:t>
              </a:r>
              <a:endParaRPr lang="en-US" sz="3200" b="1" i="1" spc="-100" dirty="0">
                <a:latin typeface="Ink Free" panose="03080402000500000000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1" name="sticky_tape">
            <a:extLst>
              <a:ext uri="{FF2B5EF4-FFF2-40B4-BE49-F238E27FC236}">
                <a16:creationId xmlns:a16="http://schemas.microsoft.com/office/drawing/2014/main" id="{B059B1F5-637C-5C42-74BD-9464C0BB3BC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2423898" y="3417435"/>
            <a:ext cx="5102102" cy="949557"/>
          </a:xfrm>
          <a:prstGeom prst="rect">
            <a:avLst/>
          </a:prstGeom>
        </p:spPr>
      </p:pic>
      <p:pic>
        <p:nvPicPr>
          <p:cNvPr id="14" name="pencil">
            <a:extLst>
              <a:ext uri="{FF2B5EF4-FFF2-40B4-BE49-F238E27FC236}">
                <a16:creationId xmlns:a16="http://schemas.microsoft.com/office/drawing/2014/main" id="{2E39D655-1574-967B-03AA-E5931E8FDB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27693">
            <a:off x="2955724" y="8387243"/>
            <a:ext cx="11584545" cy="1351530"/>
          </a:xfrm>
          <a:prstGeom prst="rect">
            <a:avLst/>
          </a:prstGeom>
        </p:spPr>
      </p:pic>
      <p:pic>
        <p:nvPicPr>
          <p:cNvPr id="17" name="clothespin" descr="A picture containing scissors, tool, clothespin, dark&#10;&#10;Description automatically generated">
            <a:extLst>
              <a:ext uri="{FF2B5EF4-FFF2-40B4-BE49-F238E27FC236}">
                <a16:creationId xmlns:a16="http://schemas.microsoft.com/office/drawing/2014/main" id="{E129C786-EF69-D765-A915-DA20398EE2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4936479">
            <a:off x="12777105" y="4903917"/>
            <a:ext cx="4356606" cy="4744524"/>
          </a:xfrm>
          <a:prstGeom prst="rect">
            <a:avLst/>
          </a:prstGeom>
        </p:spPr>
      </p:pic>
      <p:pic>
        <p:nvPicPr>
          <p:cNvPr id="19" name="Picture 18" descr="A picture containing text, building, building material, brick&#10;&#10;Description automatically generated">
            <a:extLst>
              <a:ext uri="{FF2B5EF4-FFF2-40B4-BE49-F238E27FC236}">
                <a16:creationId xmlns:a16="http://schemas.microsoft.com/office/drawing/2014/main" id="{E6C0510A-3C17-7C2C-5F5B-EB4630ACE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1968" y="1587750"/>
            <a:ext cx="1452467" cy="78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08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pe_all_over_the_place2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4861A4"/>
      </a:accent1>
      <a:accent2>
        <a:srgbClr val="5071A6"/>
      </a:accent2>
      <a:accent3>
        <a:srgbClr val="378A9C"/>
      </a:accent3>
      <a:accent4>
        <a:srgbClr val="12B4BB"/>
      </a:accent4>
      <a:accent5>
        <a:srgbClr val="1DBADF"/>
      </a:accent5>
      <a:accent6>
        <a:srgbClr val="9FA09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6410</TotalTime>
  <Words>1196</Words>
  <Application>Microsoft Office PowerPoint</Application>
  <PresentationFormat>Custom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Arial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Donia</dc:creator>
  <cp:lastModifiedBy>Joshua Doohen</cp:lastModifiedBy>
  <cp:revision>233</cp:revision>
  <dcterms:created xsi:type="dcterms:W3CDTF">2018-01-21T10:29:02Z</dcterms:created>
  <dcterms:modified xsi:type="dcterms:W3CDTF">2022-08-26T20:04:18Z</dcterms:modified>
</cp:coreProperties>
</file>